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7.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2.xml" ContentType="application/vnd.openxmlformats-officedocument.theme+xml"/>
  <Override PartName="/ppt/slideLayouts/slideLayout82.xml" ContentType="application/vnd.openxmlformats-officedocument.presentationml.slideLayout+xml"/>
  <Override PartName="/ppt/theme/theme1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4.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1" r:id="rId9"/>
    <p:sldMasterId id="2147483682" r:id="rId10"/>
    <p:sldMasterId id="2147483779" r:id="rId11"/>
    <p:sldMasterId id="2147483730" r:id="rId12"/>
    <p:sldMasterId id="2147483738" r:id="rId13"/>
    <p:sldMasterId id="2147483722" r:id="rId14"/>
    <p:sldMasterId id="2147483746" r:id="rId15"/>
    <p:sldMasterId id="2147483675" r:id="rId16"/>
    <p:sldMasterId id="2147483788" r:id="rId17"/>
    <p:sldMasterId id="2147483800" r:id="rId18"/>
  </p:sldMasterIdLst>
  <p:notesMasterIdLst>
    <p:notesMasterId r:id="rId39"/>
  </p:notesMasterIdLst>
  <p:handoutMasterIdLst>
    <p:handoutMasterId r:id="rId40"/>
  </p:handoutMasterIdLst>
  <p:sldIdLst>
    <p:sldId id="263" r:id="rId19"/>
    <p:sldId id="293" r:id="rId20"/>
    <p:sldId id="295" r:id="rId21"/>
    <p:sldId id="294" r:id="rId22"/>
    <p:sldId id="296" r:id="rId23"/>
    <p:sldId id="283" r:id="rId24"/>
    <p:sldId id="292" r:id="rId25"/>
    <p:sldId id="305" r:id="rId26"/>
    <p:sldId id="306" r:id="rId27"/>
    <p:sldId id="307" r:id="rId28"/>
    <p:sldId id="287" r:id="rId29"/>
    <p:sldId id="288" r:id="rId30"/>
    <p:sldId id="289" r:id="rId31"/>
    <p:sldId id="297" r:id="rId32"/>
    <p:sldId id="300" r:id="rId33"/>
    <p:sldId id="301" r:id="rId34"/>
    <p:sldId id="302" r:id="rId35"/>
    <p:sldId id="303" r:id="rId36"/>
    <p:sldId id="304" r:id="rId37"/>
    <p:sldId id="298" r:id="rId38"/>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B04B54-7574-4B71-B5EE-BD13A4A6629E}">
          <p14:sldIdLst>
            <p14:sldId id="263"/>
          </p14:sldIdLst>
        </p14:section>
        <p14:section name="Explaining DevOps and why" id="{3F38E0FA-6250-4A29-9AD6-AFA1FD193725}">
          <p14:sldIdLst>
            <p14:sldId id="293"/>
            <p14:sldId id="295"/>
            <p14:sldId id="294"/>
            <p14:sldId id="296"/>
          </p14:sldIdLst>
        </p14:section>
        <p14:section name="Where Applicable" id="{052E53BD-6B41-49BD-AEF5-35022091F6DD}">
          <p14:sldIdLst>
            <p14:sldId id="283"/>
            <p14:sldId id="292"/>
          </p14:sldIdLst>
        </p14:section>
        <p14:section name="DevOps Pilot" id="{01F5E8BA-DE7F-4C33-8BEF-8184DA589E4F}">
          <p14:sldIdLst>
            <p14:sldId id="305"/>
            <p14:sldId id="306"/>
            <p14:sldId id="307"/>
          </p14:sldIdLst>
        </p14:section>
        <p14:section name="Next step - pilot transformation" id="{B29D5086-E270-47EF-93CB-FAB652B09E1E}">
          <p14:sldIdLst>
            <p14:sldId id="287"/>
            <p14:sldId id="288"/>
            <p14:sldId id="289"/>
          </p14:sldIdLst>
        </p14:section>
        <p14:section name="Key message and TDM evidence" id="{FC1764A7-5286-4D45-979D-463FCD51D129}">
          <p14:sldIdLst>
            <p14:sldId id="297"/>
            <p14:sldId id="300"/>
            <p14:sldId id="301"/>
            <p14:sldId id="302"/>
            <p14:sldId id="303"/>
            <p14:sldId id="304"/>
            <p14:sldId id="298"/>
          </p14:sldIdLst>
        </p14:section>
      </p14:sectionLst>
    </p:ext>
    <p:ext uri="{EFAFB233-063F-42B5-8137-9DF3F51BA10A}">
      <p15:sldGuideLst xmlns="" xmlns:p15="http://schemas.microsoft.com/office/powerpoint/2012/main">
        <p15:guide id="1" orient="horz" pos="1252" userDrawn="1">
          <p15:clr>
            <a:srgbClr val="A4A3A4"/>
          </p15:clr>
        </p15:guide>
        <p15:guide id="2" orient="horz" pos="809" userDrawn="1">
          <p15:clr>
            <a:srgbClr val="A4A3A4"/>
          </p15:clr>
        </p15:guide>
        <p15:guide id="3" orient="horz" pos="3861" userDrawn="1">
          <p15:clr>
            <a:srgbClr val="A4A3A4"/>
          </p15:clr>
        </p15:guide>
        <p15:guide id="4" pos="2880" userDrawn="1">
          <p15:clr>
            <a:srgbClr val="A4A3A4"/>
          </p15:clr>
        </p15:guide>
        <p15:guide id="5" pos="272" userDrawn="1">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81528" autoAdjust="0"/>
  </p:normalViewPr>
  <p:slideViewPr>
    <p:cSldViewPr snapToGrid="0">
      <p:cViewPr varScale="1">
        <p:scale>
          <a:sx n="53" d="100"/>
          <a:sy n="53" d="100"/>
        </p:scale>
        <p:origin x="-1722" y="-90"/>
      </p:cViewPr>
      <p:guideLst>
        <p:guide orient="horz" pos="1252"/>
        <p:guide orient="horz" pos="809"/>
        <p:guide orient="horz" pos="3861"/>
        <p:guide pos="2880"/>
        <p:guide pos="272"/>
      </p:guideLst>
    </p:cSldViewPr>
  </p:slideViewPr>
  <p:notesTextViewPr>
    <p:cViewPr>
      <p:scale>
        <a:sx n="1" d="1"/>
        <a:sy n="1" d="1"/>
      </p:scale>
      <p:origin x="0" y="0"/>
    </p:cViewPr>
  </p:notesTextViewPr>
  <p:sorterViewPr>
    <p:cViewPr>
      <p:scale>
        <a:sx n="100" d="100"/>
        <a:sy n="100" d="100"/>
      </p:scale>
      <p:origin x="0" y="3078"/>
    </p:cViewPr>
  </p:sorterViewPr>
  <p:notesViewPr>
    <p:cSldViewPr snapToGrid="0">
      <p:cViewPr>
        <p:scale>
          <a:sx n="65" d="100"/>
          <a:sy n="65" d="100"/>
        </p:scale>
        <p:origin x="-1554"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9DD9EC-D95E-4943-87B3-FEA888A92B3E}"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US"/>
        </a:p>
      </dgm:t>
    </dgm:pt>
    <dgm:pt modelId="{53241AB8-1479-401E-A8A3-F77AB01658D6}">
      <dgm:prSet/>
      <dgm:spPr/>
      <dgm:t>
        <a:bodyPr/>
        <a:lstStyle/>
        <a:p>
          <a:pPr algn="ctr"/>
          <a:r>
            <a:rPr lang="en-US" noProof="0" dirty="0">
              <a:effectLst>
                <a:outerShdw blurRad="38100" dist="38100" dir="2700000" algn="tl">
                  <a:srgbClr val="000000">
                    <a:alpha val="43137"/>
                  </a:srgbClr>
                </a:outerShdw>
              </a:effectLst>
              <a:latin typeface="Volvo Broad Pro Digital" panose="020B0606030202080204" pitchFamily="34" charset="0"/>
            </a:rPr>
            <a:t>DevOps</a:t>
          </a:r>
        </a:p>
      </dgm:t>
    </dgm:pt>
    <dgm:pt modelId="{7CC87289-97F3-47DC-8892-877CF89E7172}" type="parTrans" cxnId="{45710D2B-CDD5-41F8-84DB-EB416BBF70A9}">
      <dgm:prSet/>
      <dgm:spPr/>
      <dgm:t>
        <a:bodyPr/>
        <a:lstStyle/>
        <a:p>
          <a:pPr algn="ctr"/>
          <a:endParaRPr lang="en-US"/>
        </a:p>
      </dgm:t>
    </dgm:pt>
    <dgm:pt modelId="{6BD2EB35-765B-4B75-89A1-376EC4064A99}" type="sibTrans" cxnId="{45710D2B-CDD5-41F8-84DB-EB416BBF70A9}">
      <dgm:prSet/>
      <dgm:spPr/>
      <dgm:t>
        <a:bodyPr/>
        <a:lstStyle/>
        <a:p>
          <a:pPr algn="ctr"/>
          <a:endParaRPr lang="en-US"/>
        </a:p>
      </dgm:t>
    </dgm:pt>
    <dgm:pt modelId="{7CA70DF8-14D5-4EE1-8057-3F042089E759}">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gm:t>
    </dgm:pt>
    <dgm:pt modelId="{A6707E86-A0DE-4CC9-9238-7886B5CD5E7A}" type="parTrans" cxnId="{4EE6D094-7123-492B-B42B-5052F12837D7}">
      <dgm:prSet/>
      <dgm:spPr/>
      <dgm:t>
        <a:bodyPr/>
        <a:lstStyle/>
        <a:p>
          <a:pPr algn="ctr"/>
          <a:endParaRPr lang="en-US"/>
        </a:p>
      </dgm:t>
    </dgm:pt>
    <dgm:pt modelId="{44566B8C-CCC9-4150-A995-5A7B0C865A49}" type="sibTrans" cxnId="{4EE6D094-7123-492B-B42B-5052F12837D7}">
      <dgm:prSet/>
      <dgm:spPr/>
      <dgm:t>
        <a:bodyPr/>
        <a:lstStyle/>
        <a:p>
          <a:pPr algn="ctr"/>
          <a:endParaRPr lang="en-US"/>
        </a:p>
      </dgm:t>
    </dgm:pt>
    <dgm:pt modelId="{C98D9C76-FAF8-4DD1-89F6-45DC63B1190A}">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gm:t>
    </dgm:pt>
    <dgm:pt modelId="{1E12529E-FD6A-4B01-9D49-4B77656A95AB}" type="parTrans" cxnId="{EA4CCE74-E745-42B3-AB7C-4F750104E5A5}">
      <dgm:prSet/>
      <dgm:spPr/>
      <dgm:t>
        <a:bodyPr/>
        <a:lstStyle/>
        <a:p>
          <a:pPr algn="ctr"/>
          <a:endParaRPr lang="en-US"/>
        </a:p>
      </dgm:t>
    </dgm:pt>
    <dgm:pt modelId="{4CA1D7FF-1A57-47FA-B4B9-FC9B33CC5E72}" type="sibTrans" cxnId="{EA4CCE74-E745-42B3-AB7C-4F750104E5A5}">
      <dgm:prSet/>
      <dgm:spPr/>
      <dgm:t>
        <a:bodyPr/>
        <a:lstStyle/>
        <a:p>
          <a:pPr algn="ctr"/>
          <a:endParaRPr lang="en-US"/>
        </a:p>
      </dgm:t>
    </dgm:pt>
    <dgm:pt modelId="{1167E153-F093-47FA-9FD5-CF04C8BBDD2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gm:t>
    </dgm:pt>
    <dgm:pt modelId="{0B2EF7A3-EED6-4A45-8BBB-33EB660E6DD7}" type="parTrans" cxnId="{811622AA-C35A-48B4-94E6-08486FE269F2}">
      <dgm:prSet/>
      <dgm:spPr/>
      <dgm:t>
        <a:bodyPr/>
        <a:lstStyle/>
        <a:p>
          <a:pPr algn="ctr"/>
          <a:endParaRPr lang="en-US"/>
        </a:p>
      </dgm:t>
    </dgm:pt>
    <dgm:pt modelId="{D5B06EB3-0E61-49AA-967E-4B354E544D3B}" type="sibTrans" cxnId="{811622AA-C35A-48B4-94E6-08486FE269F2}">
      <dgm:prSet/>
      <dgm:spPr/>
      <dgm:t>
        <a:bodyPr/>
        <a:lstStyle/>
        <a:p>
          <a:pPr algn="ctr"/>
          <a:endParaRPr lang="en-US"/>
        </a:p>
      </dgm:t>
    </dgm:pt>
    <dgm:pt modelId="{8A87289B-AB2A-46B6-A5C8-CF3AF5337F54}">
      <dgm:prSet custT="1"/>
      <dgm:spPr/>
      <dgm:t>
        <a:bodyPr/>
        <a:lstStyle/>
        <a:p>
          <a:pPr algn="ctr"/>
          <a:r>
            <a:rPr lang="en-US" sz="2300" kern="1200" noProof="0" dirty="0">
              <a:solidFill>
                <a:prstClr val="white"/>
              </a:solidFill>
              <a:latin typeface="Volvo Broad Pro Digital" panose="020B0606030202080204" pitchFamily="34" charset="0"/>
              <a:ea typeface="+mn-ea"/>
              <a:cs typeface="+mn-cs"/>
            </a:rPr>
            <a:t>Automation</a:t>
          </a:r>
        </a:p>
      </dgm:t>
    </dgm:pt>
    <dgm:pt modelId="{6BE0ED8A-CD20-49B1-9772-69C564257C7D}" type="parTrans" cxnId="{91E8FDC5-1850-4BB0-AB2F-6BFAADFA34AA}">
      <dgm:prSet/>
      <dgm:spPr/>
      <dgm:t>
        <a:bodyPr/>
        <a:lstStyle/>
        <a:p>
          <a:pPr algn="ctr"/>
          <a:endParaRPr lang="en-US"/>
        </a:p>
      </dgm:t>
    </dgm:pt>
    <dgm:pt modelId="{A8320EDA-4015-4442-9350-C3290164BA63}" type="sibTrans" cxnId="{91E8FDC5-1850-4BB0-AB2F-6BFAADFA34AA}">
      <dgm:prSet/>
      <dgm:spPr/>
      <dgm:t>
        <a:bodyPr/>
        <a:lstStyle/>
        <a:p>
          <a:pPr algn="ctr"/>
          <a:endParaRPr lang="en-US"/>
        </a:p>
      </dgm:t>
    </dgm:pt>
    <dgm:pt modelId="{48561B11-496F-4935-82DF-0997E80CE2B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gm:t>
    </dgm:pt>
    <dgm:pt modelId="{82DF2CE7-24FA-4219-B3D4-3AC550499F27}" type="parTrans" cxnId="{8128FEC6-C109-490A-836A-85A6A67E8262}">
      <dgm:prSet/>
      <dgm:spPr/>
      <dgm:t>
        <a:bodyPr/>
        <a:lstStyle/>
        <a:p>
          <a:pPr algn="ctr"/>
          <a:endParaRPr lang="en-US"/>
        </a:p>
      </dgm:t>
    </dgm:pt>
    <dgm:pt modelId="{DB060B06-B622-4FB2-A1E6-370921341723}" type="sibTrans" cxnId="{8128FEC6-C109-490A-836A-85A6A67E8262}">
      <dgm:prSet/>
      <dgm:spPr/>
      <dgm:t>
        <a:bodyPr/>
        <a:lstStyle/>
        <a:p>
          <a:pPr algn="ctr"/>
          <a:endParaRPr lang="en-US"/>
        </a:p>
      </dgm:t>
    </dgm:pt>
    <dgm:pt modelId="{7C43E7D4-8151-4F88-840A-0949DA1E9185}">
      <dgm:prSet custT="1"/>
      <dgm:spPr/>
      <dgm:t>
        <a:bodyPr/>
        <a:lstStyle/>
        <a:p>
          <a:pPr algn="ct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gm:t>
    </dgm:pt>
    <dgm:pt modelId="{D1E30663-C12E-4E96-8316-610210DC95A6}" type="parTrans" cxnId="{334CA435-AA5D-498A-BEB2-F441D83B2354}">
      <dgm:prSet/>
      <dgm:spPr/>
      <dgm:t>
        <a:bodyPr/>
        <a:lstStyle/>
        <a:p>
          <a:endParaRPr lang="en-US"/>
        </a:p>
      </dgm:t>
    </dgm:pt>
    <dgm:pt modelId="{4191D652-0CED-4084-B882-1779430E1D2E}" type="sibTrans" cxnId="{334CA435-AA5D-498A-BEB2-F441D83B2354}">
      <dgm:prSet/>
      <dgm:spPr/>
      <dgm:t>
        <a:bodyPr/>
        <a:lstStyle/>
        <a:p>
          <a:endParaRPr lang="en-US"/>
        </a:p>
      </dgm:t>
    </dgm:pt>
    <dgm:pt modelId="{C488233E-DFA4-48D1-8733-2E9C3DC09555}" type="pres">
      <dgm:prSet presAssocID="{3C9DD9EC-D95E-4943-87B3-FEA888A92B3E}" presName="Name0" presStyleCnt="0">
        <dgm:presLayoutVars>
          <dgm:chMax val="1"/>
          <dgm:chPref val="1"/>
          <dgm:dir/>
          <dgm:animOne val="branch"/>
          <dgm:animLvl val="lvl"/>
        </dgm:presLayoutVars>
      </dgm:prSet>
      <dgm:spPr/>
      <dgm:t>
        <a:bodyPr/>
        <a:lstStyle/>
        <a:p>
          <a:endParaRPr lang="pl-PL"/>
        </a:p>
      </dgm:t>
    </dgm:pt>
    <dgm:pt modelId="{E6D99C4C-C4A3-4009-A122-DE7E16D6E64C}" type="pres">
      <dgm:prSet presAssocID="{53241AB8-1479-401E-A8A3-F77AB01658D6}" presName="Parent" presStyleLbl="node0" presStyleIdx="0" presStyleCnt="1">
        <dgm:presLayoutVars>
          <dgm:chMax val="6"/>
          <dgm:chPref val="6"/>
        </dgm:presLayoutVars>
      </dgm:prSet>
      <dgm:spPr/>
      <dgm:t>
        <a:bodyPr/>
        <a:lstStyle/>
        <a:p>
          <a:endParaRPr lang="pl-PL"/>
        </a:p>
      </dgm:t>
    </dgm:pt>
    <dgm:pt modelId="{2C0409D1-B5E2-4098-AABC-6B4EF09857D2}" type="pres">
      <dgm:prSet presAssocID="{7CA70DF8-14D5-4EE1-8057-3F042089E759}" presName="Accent1" presStyleCnt="0"/>
      <dgm:spPr/>
    </dgm:pt>
    <dgm:pt modelId="{81897D23-01AD-4C04-966B-FA4CF81AB78A}" type="pres">
      <dgm:prSet presAssocID="{7CA70DF8-14D5-4EE1-8057-3F042089E759}" presName="Accent" presStyleLbl="bgShp" presStyleIdx="0" presStyleCnt="6"/>
      <dgm:spPr/>
    </dgm:pt>
    <dgm:pt modelId="{58F660D9-9CD7-4E70-A613-2FB6BA5299A5}" type="pres">
      <dgm:prSet presAssocID="{7CA70DF8-14D5-4EE1-8057-3F042089E759}" presName="Child1" presStyleLbl="node1" presStyleIdx="0" presStyleCnt="6">
        <dgm:presLayoutVars>
          <dgm:chMax val="0"/>
          <dgm:chPref val="0"/>
          <dgm:bulletEnabled val="1"/>
        </dgm:presLayoutVars>
      </dgm:prSet>
      <dgm:spPr/>
      <dgm:t>
        <a:bodyPr/>
        <a:lstStyle/>
        <a:p>
          <a:endParaRPr lang="pl-PL"/>
        </a:p>
      </dgm:t>
    </dgm:pt>
    <dgm:pt modelId="{9F1AA8F9-52A8-4A03-A607-5BA57689007B}" type="pres">
      <dgm:prSet presAssocID="{48561B11-496F-4935-82DF-0997E80CE2B8}" presName="Accent2" presStyleCnt="0"/>
      <dgm:spPr/>
    </dgm:pt>
    <dgm:pt modelId="{0E20D774-11FF-4105-854C-3C6F4B3BB337}" type="pres">
      <dgm:prSet presAssocID="{48561B11-496F-4935-82DF-0997E80CE2B8}" presName="Accent" presStyleLbl="bgShp" presStyleIdx="1" presStyleCnt="6"/>
      <dgm:spPr/>
    </dgm:pt>
    <dgm:pt modelId="{F9C5FDF6-7A28-4BFF-BB4E-5DE48CAE1992}" type="pres">
      <dgm:prSet presAssocID="{48561B11-496F-4935-82DF-0997E80CE2B8}" presName="Child2" presStyleLbl="node1" presStyleIdx="1" presStyleCnt="6">
        <dgm:presLayoutVars>
          <dgm:chMax val="0"/>
          <dgm:chPref val="0"/>
          <dgm:bulletEnabled val="1"/>
        </dgm:presLayoutVars>
      </dgm:prSet>
      <dgm:spPr/>
      <dgm:t>
        <a:bodyPr/>
        <a:lstStyle/>
        <a:p>
          <a:endParaRPr lang="pl-PL"/>
        </a:p>
      </dgm:t>
    </dgm:pt>
    <dgm:pt modelId="{65223142-82FA-4055-9F96-C83714209F5B}" type="pres">
      <dgm:prSet presAssocID="{C98D9C76-FAF8-4DD1-89F6-45DC63B1190A}" presName="Accent3" presStyleCnt="0"/>
      <dgm:spPr/>
    </dgm:pt>
    <dgm:pt modelId="{90B622E1-2534-4D1E-A8F1-0A854D8F6FD7}" type="pres">
      <dgm:prSet presAssocID="{C98D9C76-FAF8-4DD1-89F6-45DC63B1190A}" presName="Accent" presStyleLbl="bgShp" presStyleIdx="2" presStyleCnt="6"/>
      <dgm:spPr/>
    </dgm:pt>
    <dgm:pt modelId="{666EC2E6-AF6D-42C6-8C9B-4DD5344FB654}" type="pres">
      <dgm:prSet presAssocID="{C98D9C76-FAF8-4DD1-89F6-45DC63B1190A}" presName="Child3" presStyleLbl="node1" presStyleIdx="2" presStyleCnt="6">
        <dgm:presLayoutVars>
          <dgm:chMax val="0"/>
          <dgm:chPref val="0"/>
          <dgm:bulletEnabled val="1"/>
        </dgm:presLayoutVars>
      </dgm:prSet>
      <dgm:spPr/>
      <dgm:t>
        <a:bodyPr/>
        <a:lstStyle/>
        <a:p>
          <a:endParaRPr lang="pl-PL"/>
        </a:p>
      </dgm:t>
    </dgm:pt>
    <dgm:pt modelId="{61B0E13A-A380-49B1-B938-3F2CF7485278}" type="pres">
      <dgm:prSet presAssocID="{8A87289B-AB2A-46B6-A5C8-CF3AF5337F54}" presName="Accent4" presStyleCnt="0"/>
      <dgm:spPr/>
    </dgm:pt>
    <dgm:pt modelId="{71100F25-7D73-404B-B11B-75C6A9CFA4CB}" type="pres">
      <dgm:prSet presAssocID="{8A87289B-AB2A-46B6-A5C8-CF3AF5337F54}" presName="Accent" presStyleLbl="bgShp" presStyleIdx="3" presStyleCnt="6"/>
      <dgm:spPr/>
    </dgm:pt>
    <dgm:pt modelId="{82457947-6D07-4A1E-8F6C-51E46DCBD89A}" type="pres">
      <dgm:prSet presAssocID="{8A87289B-AB2A-46B6-A5C8-CF3AF5337F54}" presName="Child4" presStyleLbl="node1" presStyleIdx="3" presStyleCnt="6">
        <dgm:presLayoutVars>
          <dgm:chMax val="0"/>
          <dgm:chPref val="0"/>
          <dgm:bulletEnabled val="1"/>
        </dgm:presLayoutVars>
      </dgm:prSet>
      <dgm:spPr/>
      <dgm:t>
        <a:bodyPr/>
        <a:lstStyle/>
        <a:p>
          <a:endParaRPr lang="pl-PL"/>
        </a:p>
      </dgm:t>
    </dgm:pt>
    <dgm:pt modelId="{574C68F6-459C-4DE8-8762-5C7F26F3D7D4}" type="pres">
      <dgm:prSet presAssocID="{7C43E7D4-8151-4F88-840A-0949DA1E9185}" presName="Accent5" presStyleCnt="0"/>
      <dgm:spPr/>
    </dgm:pt>
    <dgm:pt modelId="{9036676E-DB8C-4A38-AD03-E1BA4E2B4ABE}" type="pres">
      <dgm:prSet presAssocID="{7C43E7D4-8151-4F88-840A-0949DA1E9185}" presName="Accent" presStyleLbl="bgShp" presStyleIdx="4" presStyleCnt="6"/>
      <dgm:spPr/>
    </dgm:pt>
    <dgm:pt modelId="{A613B413-01D8-4AF3-882D-3313DC8AC24B}" type="pres">
      <dgm:prSet presAssocID="{7C43E7D4-8151-4F88-840A-0949DA1E9185}" presName="Child5" presStyleLbl="node1" presStyleIdx="4" presStyleCnt="6">
        <dgm:presLayoutVars>
          <dgm:chMax val="0"/>
          <dgm:chPref val="0"/>
          <dgm:bulletEnabled val="1"/>
        </dgm:presLayoutVars>
      </dgm:prSet>
      <dgm:spPr/>
      <dgm:t>
        <a:bodyPr/>
        <a:lstStyle/>
        <a:p>
          <a:endParaRPr lang="pl-PL"/>
        </a:p>
      </dgm:t>
    </dgm:pt>
    <dgm:pt modelId="{5A9810F5-2CB5-4E93-8CCE-49643486D78A}" type="pres">
      <dgm:prSet presAssocID="{1167E153-F093-47FA-9FD5-CF04C8BBDD28}" presName="Accent6" presStyleCnt="0"/>
      <dgm:spPr/>
    </dgm:pt>
    <dgm:pt modelId="{80362E97-17F4-43D0-99FD-3162F1F47A73}" type="pres">
      <dgm:prSet presAssocID="{1167E153-F093-47FA-9FD5-CF04C8BBDD28}" presName="Accent" presStyleLbl="bgShp" presStyleIdx="5" presStyleCnt="6"/>
      <dgm:spPr/>
    </dgm:pt>
    <dgm:pt modelId="{8E2A4E69-38EC-4D4C-B205-2CDCF4F8B0F1}" type="pres">
      <dgm:prSet presAssocID="{1167E153-F093-47FA-9FD5-CF04C8BBDD28}" presName="Child6" presStyleLbl="node1" presStyleIdx="5" presStyleCnt="6">
        <dgm:presLayoutVars>
          <dgm:chMax val="0"/>
          <dgm:chPref val="0"/>
          <dgm:bulletEnabled val="1"/>
        </dgm:presLayoutVars>
      </dgm:prSet>
      <dgm:spPr/>
      <dgm:t>
        <a:bodyPr/>
        <a:lstStyle/>
        <a:p>
          <a:endParaRPr lang="pl-PL"/>
        </a:p>
      </dgm:t>
    </dgm:pt>
  </dgm:ptLst>
  <dgm:cxnLst>
    <dgm:cxn modelId="{45710D2B-CDD5-41F8-84DB-EB416BBF70A9}" srcId="{3C9DD9EC-D95E-4943-87B3-FEA888A92B3E}" destId="{53241AB8-1479-401E-A8A3-F77AB01658D6}" srcOrd="0" destOrd="0" parTransId="{7CC87289-97F3-47DC-8892-877CF89E7172}" sibTransId="{6BD2EB35-765B-4B75-89A1-376EC4064A99}"/>
    <dgm:cxn modelId="{334CA435-AA5D-498A-BEB2-F441D83B2354}" srcId="{53241AB8-1479-401E-A8A3-F77AB01658D6}" destId="{7C43E7D4-8151-4F88-840A-0949DA1E9185}" srcOrd="4" destOrd="0" parTransId="{D1E30663-C12E-4E96-8316-610210DC95A6}" sibTransId="{4191D652-0CED-4084-B882-1779430E1D2E}"/>
    <dgm:cxn modelId="{02B6C06F-3DF2-4724-A1BB-CD0C573AA601}" type="presOf" srcId="{53241AB8-1479-401E-A8A3-F77AB01658D6}" destId="{E6D99C4C-C4A3-4009-A122-DE7E16D6E64C}" srcOrd="0" destOrd="0" presId="urn:microsoft.com/office/officeart/2011/layout/HexagonRadial"/>
    <dgm:cxn modelId="{0ED2A27B-33B1-4821-ADBB-C15606D22422}" type="presOf" srcId="{48561B11-496F-4935-82DF-0997E80CE2B8}" destId="{F9C5FDF6-7A28-4BFF-BB4E-5DE48CAE1992}" srcOrd="0" destOrd="0" presId="urn:microsoft.com/office/officeart/2011/layout/HexagonRadial"/>
    <dgm:cxn modelId="{359D1F2B-7748-48F4-9CA4-654EC8728841}" type="presOf" srcId="{7CA70DF8-14D5-4EE1-8057-3F042089E759}" destId="{58F660D9-9CD7-4E70-A613-2FB6BA5299A5}" srcOrd="0" destOrd="0" presId="urn:microsoft.com/office/officeart/2011/layout/HexagonRadial"/>
    <dgm:cxn modelId="{91E8FDC5-1850-4BB0-AB2F-6BFAADFA34AA}" srcId="{53241AB8-1479-401E-A8A3-F77AB01658D6}" destId="{8A87289B-AB2A-46B6-A5C8-CF3AF5337F54}" srcOrd="3" destOrd="0" parTransId="{6BE0ED8A-CD20-49B1-9772-69C564257C7D}" sibTransId="{A8320EDA-4015-4442-9350-C3290164BA63}"/>
    <dgm:cxn modelId="{811622AA-C35A-48B4-94E6-08486FE269F2}" srcId="{53241AB8-1479-401E-A8A3-F77AB01658D6}" destId="{1167E153-F093-47FA-9FD5-CF04C8BBDD28}" srcOrd="5" destOrd="0" parTransId="{0B2EF7A3-EED6-4A45-8BBB-33EB660E6DD7}" sibTransId="{D5B06EB3-0E61-49AA-967E-4B354E544D3B}"/>
    <dgm:cxn modelId="{86B1D06F-9B97-4807-9D3B-9AA9BB534838}" type="presOf" srcId="{8A87289B-AB2A-46B6-A5C8-CF3AF5337F54}" destId="{82457947-6D07-4A1E-8F6C-51E46DCBD89A}" srcOrd="0" destOrd="0" presId="urn:microsoft.com/office/officeart/2011/layout/HexagonRadial"/>
    <dgm:cxn modelId="{5CC7A64F-6619-435D-8678-E5365E5F4C0A}" type="presOf" srcId="{7C43E7D4-8151-4F88-840A-0949DA1E9185}" destId="{A613B413-01D8-4AF3-882D-3313DC8AC24B}" srcOrd="0" destOrd="0" presId="urn:microsoft.com/office/officeart/2011/layout/HexagonRadial"/>
    <dgm:cxn modelId="{8128FEC6-C109-490A-836A-85A6A67E8262}" srcId="{53241AB8-1479-401E-A8A3-F77AB01658D6}" destId="{48561B11-496F-4935-82DF-0997E80CE2B8}" srcOrd="1" destOrd="0" parTransId="{82DF2CE7-24FA-4219-B3D4-3AC550499F27}" sibTransId="{DB060B06-B622-4FB2-A1E6-370921341723}"/>
    <dgm:cxn modelId="{4EE6D094-7123-492B-B42B-5052F12837D7}" srcId="{53241AB8-1479-401E-A8A3-F77AB01658D6}" destId="{7CA70DF8-14D5-4EE1-8057-3F042089E759}" srcOrd="0" destOrd="0" parTransId="{A6707E86-A0DE-4CC9-9238-7886B5CD5E7A}" sibTransId="{44566B8C-CCC9-4150-A995-5A7B0C865A49}"/>
    <dgm:cxn modelId="{EA4CCE74-E745-42B3-AB7C-4F750104E5A5}" srcId="{53241AB8-1479-401E-A8A3-F77AB01658D6}" destId="{C98D9C76-FAF8-4DD1-89F6-45DC63B1190A}" srcOrd="2" destOrd="0" parTransId="{1E12529E-FD6A-4B01-9D49-4B77656A95AB}" sibTransId="{4CA1D7FF-1A57-47FA-B4B9-FC9B33CC5E72}"/>
    <dgm:cxn modelId="{194C9BED-DEEE-451C-B067-549CAAAE3005}" type="presOf" srcId="{C98D9C76-FAF8-4DD1-89F6-45DC63B1190A}" destId="{666EC2E6-AF6D-42C6-8C9B-4DD5344FB654}" srcOrd="0" destOrd="0" presId="urn:microsoft.com/office/officeart/2011/layout/HexagonRadial"/>
    <dgm:cxn modelId="{030C3D06-EACD-470C-AE08-182280D740BC}" type="presOf" srcId="{1167E153-F093-47FA-9FD5-CF04C8BBDD28}" destId="{8E2A4E69-38EC-4D4C-B205-2CDCF4F8B0F1}" srcOrd="0" destOrd="0" presId="urn:microsoft.com/office/officeart/2011/layout/HexagonRadial"/>
    <dgm:cxn modelId="{D9C4E1F0-7472-42F2-BD49-229F7FE48FDB}" type="presOf" srcId="{3C9DD9EC-D95E-4943-87B3-FEA888A92B3E}" destId="{C488233E-DFA4-48D1-8733-2E9C3DC09555}" srcOrd="0" destOrd="0" presId="urn:microsoft.com/office/officeart/2011/layout/HexagonRadial"/>
    <dgm:cxn modelId="{6F97C30F-8D73-45F7-9E0F-3D0A3623976F}" type="presParOf" srcId="{C488233E-DFA4-48D1-8733-2E9C3DC09555}" destId="{E6D99C4C-C4A3-4009-A122-DE7E16D6E64C}" srcOrd="0" destOrd="0" presId="urn:microsoft.com/office/officeart/2011/layout/HexagonRadial"/>
    <dgm:cxn modelId="{C1CD986D-4668-4395-B41C-BC8B1B3918AA}" type="presParOf" srcId="{C488233E-DFA4-48D1-8733-2E9C3DC09555}" destId="{2C0409D1-B5E2-4098-AABC-6B4EF09857D2}" srcOrd="1" destOrd="0" presId="urn:microsoft.com/office/officeart/2011/layout/HexagonRadial"/>
    <dgm:cxn modelId="{48638CF2-5411-45AC-858F-5843291A2699}" type="presParOf" srcId="{2C0409D1-B5E2-4098-AABC-6B4EF09857D2}" destId="{81897D23-01AD-4C04-966B-FA4CF81AB78A}" srcOrd="0" destOrd="0" presId="urn:microsoft.com/office/officeart/2011/layout/HexagonRadial"/>
    <dgm:cxn modelId="{C23218E4-7F09-433D-9BAF-6AF1973DE2E6}" type="presParOf" srcId="{C488233E-DFA4-48D1-8733-2E9C3DC09555}" destId="{58F660D9-9CD7-4E70-A613-2FB6BA5299A5}" srcOrd="2" destOrd="0" presId="urn:microsoft.com/office/officeart/2011/layout/HexagonRadial"/>
    <dgm:cxn modelId="{32C6257A-F7DB-439B-AF89-C645EA3C3C06}" type="presParOf" srcId="{C488233E-DFA4-48D1-8733-2E9C3DC09555}" destId="{9F1AA8F9-52A8-4A03-A607-5BA57689007B}" srcOrd="3" destOrd="0" presId="urn:microsoft.com/office/officeart/2011/layout/HexagonRadial"/>
    <dgm:cxn modelId="{3A0C7DB0-22EE-4E2F-860A-D587A231EB2E}" type="presParOf" srcId="{9F1AA8F9-52A8-4A03-A607-5BA57689007B}" destId="{0E20D774-11FF-4105-854C-3C6F4B3BB337}" srcOrd="0" destOrd="0" presId="urn:microsoft.com/office/officeart/2011/layout/HexagonRadial"/>
    <dgm:cxn modelId="{8572DCA4-67AB-41D5-8979-A5524B5D10B0}" type="presParOf" srcId="{C488233E-DFA4-48D1-8733-2E9C3DC09555}" destId="{F9C5FDF6-7A28-4BFF-BB4E-5DE48CAE1992}" srcOrd="4" destOrd="0" presId="urn:microsoft.com/office/officeart/2011/layout/HexagonRadial"/>
    <dgm:cxn modelId="{9C17FC8E-0C9D-4D39-B84B-B1B8A715D286}" type="presParOf" srcId="{C488233E-DFA4-48D1-8733-2E9C3DC09555}" destId="{65223142-82FA-4055-9F96-C83714209F5B}" srcOrd="5" destOrd="0" presId="urn:microsoft.com/office/officeart/2011/layout/HexagonRadial"/>
    <dgm:cxn modelId="{AF2E4A11-30F7-4914-AA42-64D2CF0F00D5}" type="presParOf" srcId="{65223142-82FA-4055-9F96-C83714209F5B}" destId="{90B622E1-2534-4D1E-A8F1-0A854D8F6FD7}" srcOrd="0" destOrd="0" presId="urn:microsoft.com/office/officeart/2011/layout/HexagonRadial"/>
    <dgm:cxn modelId="{D8A58066-3548-4198-A27B-37832F1D11E4}" type="presParOf" srcId="{C488233E-DFA4-48D1-8733-2E9C3DC09555}" destId="{666EC2E6-AF6D-42C6-8C9B-4DD5344FB654}" srcOrd="6" destOrd="0" presId="urn:microsoft.com/office/officeart/2011/layout/HexagonRadial"/>
    <dgm:cxn modelId="{36EABC9C-9689-4B87-BB62-9795C3CC2677}" type="presParOf" srcId="{C488233E-DFA4-48D1-8733-2E9C3DC09555}" destId="{61B0E13A-A380-49B1-B938-3F2CF7485278}" srcOrd="7" destOrd="0" presId="urn:microsoft.com/office/officeart/2011/layout/HexagonRadial"/>
    <dgm:cxn modelId="{B47F4A19-FD7A-43DB-A908-BD6C638F2C32}" type="presParOf" srcId="{61B0E13A-A380-49B1-B938-3F2CF7485278}" destId="{71100F25-7D73-404B-B11B-75C6A9CFA4CB}" srcOrd="0" destOrd="0" presId="urn:microsoft.com/office/officeart/2011/layout/HexagonRadial"/>
    <dgm:cxn modelId="{9C3A3B7A-44E4-4CBF-B3C5-97A031C310D2}" type="presParOf" srcId="{C488233E-DFA4-48D1-8733-2E9C3DC09555}" destId="{82457947-6D07-4A1E-8F6C-51E46DCBD89A}" srcOrd="8" destOrd="0" presId="urn:microsoft.com/office/officeart/2011/layout/HexagonRadial"/>
    <dgm:cxn modelId="{BDD61824-2EB7-4844-AA1E-1A4B9A07B3BF}" type="presParOf" srcId="{C488233E-DFA4-48D1-8733-2E9C3DC09555}" destId="{574C68F6-459C-4DE8-8762-5C7F26F3D7D4}" srcOrd="9" destOrd="0" presId="urn:microsoft.com/office/officeart/2011/layout/HexagonRadial"/>
    <dgm:cxn modelId="{F62F8864-A214-42BB-A230-4C55A8AFD3BF}" type="presParOf" srcId="{574C68F6-459C-4DE8-8762-5C7F26F3D7D4}" destId="{9036676E-DB8C-4A38-AD03-E1BA4E2B4ABE}" srcOrd="0" destOrd="0" presId="urn:microsoft.com/office/officeart/2011/layout/HexagonRadial"/>
    <dgm:cxn modelId="{23D3BDAE-C1A0-4381-9A0A-6ED70F21FDBD}" type="presParOf" srcId="{C488233E-DFA4-48D1-8733-2E9C3DC09555}" destId="{A613B413-01D8-4AF3-882D-3313DC8AC24B}" srcOrd="10" destOrd="0" presId="urn:microsoft.com/office/officeart/2011/layout/HexagonRadial"/>
    <dgm:cxn modelId="{CD5AB62F-33E3-4B41-898E-C6DCBECF90C4}" type="presParOf" srcId="{C488233E-DFA4-48D1-8733-2E9C3DC09555}" destId="{5A9810F5-2CB5-4E93-8CCE-49643486D78A}" srcOrd="11" destOrd="0" presId="urn:microsoft.com/office/officeart/2011/layout/HexagonRadial"/>
    <dgm:cxn modelId="{ECC23E9E-ACCC-4185-AA0E-DC6C51770F06}" type="presParOf" srcId="{5A9810F5-2CB5-4E93-8CCE-49643486D78A}" destId="{80362E97-17F4-43D0-99FD-3162F1F47A73}" srcOrd="0" destOrd="0" presId="urn:microsoft.com/office/officeart/2011/layout/HexagonRadial"/>
    <dgm:cxn modelId="{95FA8FCC-7EBF-43C1-A42A-0EA074A28300}" type="presParOf" srcId="{C488233E-DFA4-48D1-8733-2E9C3DC09555}" destId="{8E2A4E69-38EC-4D4C-B205-2CDCF4F8B0F1}" srcOrd="12" destOrd="0" presId="urn:microsoft.com/office/officeart/2011/layout/HexagonRadial"/>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ED7F9-26BA-4B5E-B49D-467D55989456}"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en-US"/>
        </a:p>
      </dgm:t>
    </dgm:pt>
    <dgm:pt modelId="{FBB40B3E-774C-4918-84A9-B4BB40BDF816}">
      <dgm:prSet custT="1"/>
      <dgm:spPr/>
      <dgm:t>
        <a:bodyPr/>
        <a:lstStyle/>
        <a:p>
          <a:pPr algn="ctr" rtl="0" fontAlgn="base"/>
          <a:r>
            <a:rPr lang="en-US" sz="1200" noProof="0" dirty="0">
              <a:effectLst>
                <a:outerShdw blurRad="38100" dist="38100" dir="2700000" algn="tl">
                  <a:srgbClr val="000000">
                    <a:alpha val="43137"/>
                  </a:srgbClr>
                </a:outerShdw>
              </a:effectLst>
            </a:rPr>
            <a:t>SERVICE CATALOGUE</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AWARENESS</a:t>
          </a:r>
        </a:p>
      </dgm:t>
    </dgm:pt>
    <dgm:pt modelId="{79230CAC-2E9A-47EA-9273-054BCC456A94}" type="parTrans" cxnId="{B490F192-718C-49AA-8173-3CF4B506865E}">
      <dgm:prSet/>
      <dgm:spPr/>
      <dgm:t>
        <a:bodyPr/>
        <a:lstStyle/>
        <a:p>
          <a:endParaRPr lang="en-US"/>
        </a:p>
      </dgm:t>
    </dgm:pt>
    <dgm:pt modelId="{DD5A3356-BC17-4CD3-8F4A-5C5EA0B81C1B}" type="sibTrans" cxnId="{B490F192-718C-49AA-8173-3CF4B506865E}">
      <dgm:prSet/>
      <dgm:spPr/>
      <dgm:t>
        <a:bodyPr/>
        <a:lstStyle/>
        <a:p>
          <a:endParaRPr lang="en-US"/>
        </a:p>
      </dgm:t>
    </dgm:pt>
    <dgm:pt modelId="{31D3C247-7511-4A20-9FDF-54CF57209EC0}">
      <dgm:prSet custT="1"/>
      <dgm:spPr/>
      <dgm:t>
        <a:bodyPr/>
        <a:lstStyle/>
        <a:p>
          <a:pPr algn="ctr" rtl="0" fontAlgn="base"/>
          <a:r>
            <a:rPr lang="en-US" sz="1200" noProof="0" dirty="0">
              <a:effectLst>
                <a:outerShdw blurRad="38100" dist="38100" dir="2700000" algn="tl">
                  <a:srgbClr val="000000">
                    <a:alpha val="43137"/>
                  </a:srgbClr>
                </a:outerShdw>
              </a:effectLst>
            </a:rPr>
            <a:t>TRANSFORMATION</a:t>
          </a:r>
          <a:r>
            <a:rPr lang="pl-PL" sz="1200" noProof="0" dirty="0">
              <a:effectLst>
                <a:outerShdw blurRad="38100" dist="38100" dir="2700000" algn="tl">
                  <a:srgbClr val="000000">
                    <a:alpha val="43137"/>
                  </a:srgbClr>
                </a:outerShdw>
              </a:effectLst>
            </a:rPr>
            <a:t> </a:t>
          </a:r>
          <a:r>
            <a:rPr lang="en-US" sz="1200" noProof="0" dirty="0">
              <a:effectLst>
                <a:outerShdw blurRad="38100" dist="38100" dir="2700000" algn="tl">
                  <a:srgbClr val="000000">
                    <a:alpha val="43137"/>
                  </a:srgbClr>
                </a:outerShdw>
              </a:effectLst>
            </a:rPr>
            <a:t>COMMITMENT</a:t>
          </a:r>
        </a:p>
      </dgm:t>
    </dgm:pt>
    <dgm:pt modelId="{AC0160EB-7238-40C8-A71E-B56402BB96FD}" type="parTrans" cxnId="{51E58FFA-385E-4927-A07B-15A62C6B934C}">
      <dgm:prSet/>
      <dgm:spPr/>
      <dgm:t>
        <a:bodyPr/>
        <a:lstStyle/>
        <a:p>
          <a:endParaRPr lang="en-US"/>
        </a:p>
      </dgm:t>
    </dgm:pt>
    <dgm:pt modelId="{94EB50DC-B38A-41D6-8C81-55E26243D1BC}" type="sibTrans" cxnId="{51E58FFA-385E-4927-A07B-15A62C6B934C}">
      <dgm:prSet/>
      <dgm:spPr/>
      <dgm:t>
        <a:bodyPr/>
        <a:lstStyle/>
        <a:p>
          <a:endParaRPr lang="en-US"/>
        </a:p>
      </dgm:t>
    </dgm:pt>
    <dgm:pt modelId="{44CAFF75-5FEE-47D6-B836-7FD55E92CDC4}">
      <dgm:prSet custT="1"/>
      <dgm:spPr/>
      <dgm:t>
        <a:bodyPr/>
        <a:lstStyle/>
        <a:p>
          <a:pPr algn="ctr" rtl="0" fontAlgn="base"/>
          <a:r>
            <a:rPr lang="en-US" sz="1200" b="0" noProof="0" dirty="0">
              <a:effectLst>
                <a:outerShdw blurRad="38100" dist="38100" dir="2700000" algn="tl">
                  <a:srgbClr val="000000">
                    <a:alpha val="43137"/>
                  </a:srgbClr>
                </a:outerShdw>
              </a:effectLst>
            </a:rPr>
            <a:t>CONTINUOUS IMPROVEMENT</a:t>
          </a:r>
          <a:r>
            <a:rPr lang="pl-PL" sz="1200" b="0" noProof="0" dirty="0">
              <a:effectLst>
                <a:outerShdw blurRad="38100" dist="38100" dir="2700000" algn="tl">
                  <a:srgbClr val="000000">
                    <a:alpha val="43137"/>
                  </a:srgbClr>
                </a:outerShdw>
              </a:effectLst>
            </a:rPr>
            <a:t> SPIRIT</a:t>
          </a:r>
          <a:endParaRPr lang="en-US" sz="1200" b="0" noProof="0" dirty="0">
            <a:effectLst>
              <a:outerShdw blurRad="38100" dist="38100" dir="2700000" algn="tl">
                <a:srgbClr val="000000">
                  <a:alpha val="43137"/>
                </a:srgbClr>
              </a:outerShdw>
            </a:effectLst>
          </a:endParaRPr>
        </a:p>
      </dgm:t>
    </dgm:pt>
    <dgm:pt modelId="{C2189217-99D9-42E8-93ED-3C12078B09A4}" type="parTrans" cxnId="{074DFAC1-6BFA-4921-95AF-1C169CAAD555}">
      <dgm:prSet/>
      <dgm:spPr/>
      <dgm:t>
        <a:bodyPr/>
        <a:lstStyle/>
        <a:p>
          <a:endParaRPr lang="en-US"/>
        </a:p>
      </dgm:t>
    </dgm:pt>
    <dgm:pt modelId="{A569D304-6D5E-44BD-B9CC-752D33AD9CB0}" type="sibTrans" cxnId="{074DFAC1-6BFA-4921-95AF-1C169CAAD555}">
      <dgm:prSet/>
      <dgm:spPr/>
      <dgm:t>
        <a:bodyPr/>
        <a:lstStyle/>
        <a:p>
          <a:endParaRPr lang="en-US"/>
        </a:p>
      </dgm:t>
    </dgm:pt>
    <dgm:pt modelId="{EAD7E917-784B-48EE-99A4-C34A3F9EBDA7}">
      <dgm:prSet custT="1"/>
      <dgm:spPr/>
      <dgm:t>
        <a:bodyPr/>
        <a:lstStyle/>
        <a:p>
          <a:pPr rtl="0" fontAlgn="base"/>
          <a:r>
            <a:rPr lang="pl-PL" sz="1200" dirty="0">
              <a:effectLst>
                <a:outerShdw blurRad="38100" dist="38100" dir="2700000" algn="tl">
                  <a:srgbClr val="000000">
                    <a:alpha val="43137"/>
                  </a:srgbClr>
                </a:outerShdw>
              </a:effectLst>
            </a:rPr>
            <a:t>AGILE PRACTITIONERS OR  ASPIRING</a:t>
          </a:r>
          <a:endParaRPr lang="en-US" sz="1200" dirty="0">
            <a:effectLst>
              <a:outerShdw blurRad="38100" dist="38100" dir="2700000" algn="tl">
                <a:srgbClr val="000000">
                  <a:alpha val="43137"/>
                </a:srgbClr>
              </a:outerShdw>
            </a:effectLst>
          </a:endParaRPr>
        </a:p>
      </dgm:t>
    </dgm:pt>
    <dgm:pt modelId="{76256C66-0085-419A-BA40-A8ABCF3C2F7E}" type="sibTrans" cxnId="{E0FAE6AB-E2CA-4F6C-A707-148600FE039D}">
      <dgm:prSet/>
      <dgm:spPr/>
      <dgm:t>
        <a:bodyPr/>
        <a:lstStyle/>
        <a:p>
          <a:endParaRPr lang="en-US"/>
        </a:p>
      </dgm:t>
    </dgm:pt>
    <dgm:pt modelId="{66B24406-750B-4FEB-A8A5-2B994B5E1989}" type="parTrans" cxnId="{E0FAE6AB-E2CA-4F6C-A707-148600FE039D}">
      <dgm:prSet/>
      <dgm:spPr/>
      <dgm:t>
        <a:bodyPr/>
        <a:lstStyle/>
        <a:p>
          <a:endParaRPr lang="en-US"/>
        </a:p>
      </dgm:t>
    </dgm:pt>
    <dgm:pt modelId="{9E9D6DF2-8F1D-4452-8A86-6D2E52A41C95}">
      <dgm:prSet/>
      <dgm:spPr/>
      <dgm:t>
        <a:bodyPr/>
        <a:lstStyle/>
        <a:p>
          <a:pPr rtl="0" fontAlgn="base"/>
          <a:r>
            <a:rPr lang="pl-PL" b="0" noProof="0" dirty="0">
              <a:effectLst>
                <a:outerShdw blurRad="38100" dist="38100" dir="2700000" algn="tl">
                  <a:srgbClr val="000000">
                    <a:alpha val="43137"/>
                  </a:srgbClr>
                </a:outerShdw>
              </a:effectLst>
            </a:rPr>
            <a:t>NATURAL CANDIDATES</a:t>
          </a:r>
          <a:endParaRPr lang="en-US" b="0" noProof="0" dirty="0">
            <a:effectLst>
              <a:outerShdw blurRad="38100" dist="38100" dir="2700000" algn="tl">
                <a:srgbClr val="000000">
                  <a:alpha val="43137"/>
                </a:srgbClr>
              </a:outerShdw>
            </a:effectLst>
          </a:endParaRPr>
        </a:p>
      </dgm:t>
    </dgm:pt>
    <dgm:pt modelId="{D92E7BFC-4F83-440C-A30E-BF12A459A4FC}" type="parTrans" cxnId="{DED6BDD5-B7B7-47D5-B76B-2C2B672D60CB}">
      <dgm:prSet/>
      <dgm:spPr/>
      <dgm:t>
        <a:bodyPr/>
        <a:lstStyle/>
        <a:p>
          <a:endParaRPr lang="en-US"/>
        </a:p>
      </dgm:t>
    </dgm:pt>
    <dgm:pt modelId="{25311905-A42A-460C-9C1C-7AE9410A1A87}" type="sibTrans" cxnId="{DED6BDD5-B7B7-47D5-B76B-2C2B672D60CB}">
      <dgm:prSet/>
      <dgm:spPr/>
      <dgm:t>
        <a:bodyPr/>
        <a:lstStyle/>
        <a:p>
          <a:endParaRPr lang="en-US"/>
        </a:p>
      </dgm:t>
    </dgm:pt>
    <dgm:pt modelId="{92206860-4959-4DA6-A0CE-21B2C00783B4}" type="pres">
      <dgm:prSet presAssocID="{EFBED7F9-26BA-4B5E-B49D-467D55989456}" presName="Name0" presStyleCnt="0">
        <dgm:presLayoutVars>
          <dgm:chMax val="7"/>
          <dgm:chPref val="5"/>
        </dgm:presLayoutVars>
      </dgm:prSet>
      <dgm:spPr/>
      <dgm:t>
        <a:bodyPr/>
        <a:lstStyle/>
        <a:p>
          <a:endParaRPr lang="pl-PL"/>
        </a:p>
      </dgm:t>
    </dgm:pt>
    <dgm:pt modelId="{460DB6D2-8567-48EC-9355-4C3A497A1E9C}" type="pres">
      <dgm:prSet presAssocID="{EFBED7F9-26BA-4B5E-B49D-467D55989456}" presName="arrowNode" presStyleLbl="node1" presStyleIdx="0" presStyleCnt="1" custAng="16762905" custLinFactNeighborX="-8726" custLinFactNeighborY="-1259"/>
      <dgm:spPr/>
    </dgm:pt>
    <dgm:pt modelId="{7B06316F-F4F3-40F0-88FB-E3B9AA7F31A3}" type="pres">
      <dgm:prSet presAssocID="{EAD7E917-784B-48EE-99A4-C34A3F9EBDA7}" presName="txNode1" presStyleLbl="revTx" presStyleIdx="0" presStyleCnt="5" custScaleX="73870" custScaleY="71686" custLinFactY="222398" custLinFactNeighborX="-35145" custLinFactNeighborY="300000">
        <dgm:presLayoutVars>
          <dgm:bulletEnabled val="1"/>
        </dgm:presLayoutVars>
      </dgm:prSet>
      <dgm:spPr/>
      <dgm:t>
        <a:bodyPr/>
        <a:lstStyle/>
        <a:p>
          <a:endParaRPr lang="pl-PL"/>
        </a:p>
      </dgm:t>
    </dgm:pt>
    <dgm:pt modelId="{D9247BC9-1D33-49CB-8EFF-B3D33CF5D338}" type="pres">
      <dgm:prSet presAssocID="{FBB40B3E-774C-4918-84A9-B4BB40BDF816}" presName="txNode2" presStyleLbl="revTx" presStyleIdx="1" presStyleCnt="5" custScaleX="43393" custScaleY="86139" custLinFactX="-24427" custLinFactY="21721" custLinFactNeighborX="-100000" custLinFactNeighborY="100000">
        <dgm:presLayoutVars>
          <dgm:bulletEnabled val="1"/>
        </dgm:presLayoutVars>
      </dgm:prSet>
      <dgm:spPr/>
      <dgm:t>
        <a:bodyPr/>
        <a:lstStyle/>
        <a:p>
          <a:endParaRPr lang="pl-PL"/>
        </a:p>
      </dgm:t>
    </dgm:pt>
    <dgm:pt modelId="{EE5167E8-1AAA-42E5-B333-914FF86614D9}" type="pres">
      <dgm:prSet presAssocID="{DD5A3356-BC17-4CD3-8F4A-5C5EA0B81C1B}" presName="dotNode2" presStyleCnt="0"/>
      <dgm:spPr/>
    </dgm:pt>
    <dgm:pt modelId="{6102DEE7-1DC1-4467-8AB9-3F9B0BF0AC1F}" type="pres">
      <dgm:prSet presAssocID="{DD5A3356-BC17-4CD3-8F4A-5C5EA0B81C1B}" presName="dotRepeatNode" presStyleLbl="fgShp" presStyleIdx="0" presStyleCnt="3" custLinFactX="-400000" custLinFactY="585999" custLinFactNeighborX="-428497" custLinFactNeighborY="600000"/>
      <dgm:spPr/>
      <dgm:t>
        <a:bodyPr/>
        <a:lstStyle/>
        <a:p>
          <a:endParaRPr lang="pl-PL"/>
        </a:p>
      </dgm:t>
    </dgm:pt>
    <dgm:pt modelId="{69C0FCF3-9DAE-4E8A-8C7F-21035351E9C4}" type="pres">
      <dgm:prSet presAssocID="{31D3C247-7511-4A20-9FDF-54CF57209EC0}" presName="txNode3" presStyleLbl="revTx" presStyleIdx="2" presStyleCnt="5" custScaleX="82214" custScaleY="58285" custLinFactNeighborX="68802" custLinFactNeighborY="53295">
        <dgm:presLayoutVars>
          <dgm:bulletEnabled val="1"/>
        </dgm:presLayoutVars>
      </dgm:prSet>
      <dgm:spPr/>
      <dgm:t>
        <a:bodyPr/>
        <a:lstStyle/>
        <a:p>
          <a:endParaRPr lang="pl-PL"/>
        </a:p>
      </dgm:t>
    </dgm:pt>
    <dgm:pt modelId="{2AD6FE7B-A38B-4AE6-80A4-867C1AD1C901}" type="pres">
      <dgm:prSet presAssocID="{94EB50DC-B38A-41D6-8C81-55E26243D1BC}" presName="dotNode3" presStyleCnt="0"/>
      <dgm:spPr/>
    </dgm:pt>
    <dgm:pt modelId="{68683D45-57F6-4C3B-8D69-FF82B77625B5}" type="pres">
      <dgm:prSet presAssocID="{94EB50DC-B38A-41D6-8C81-55E26243D1BC}" presName="dotRepeatNode" presStyleLbl="fgShp" presStyleIdx="1" presStyleCnt="3" custLinFactX="-400000" custLinFactNeighborX="-420829" custLinFactNeighborY="39010"/>
      <dgm:spPr/>
      <dgm:t>
        <a:bodyPr/>
        <a:lstStyle/>
        <a:p>
          <a:endParaRPr lang="pl-PL"/>
        </a:p>
      </dgm:t>
    </dgm:pt>
    <dgm:pt modelId="{42CEBE1D-187B-49CE-97CB-9B0C7E8AFDF5}" type="pres">
      <dgm:prSet presAssocID="{44CAFF75-5FEE-47D6-B836-7FD55E92CDC4}" presName="txNode4" presStyleLbl="revTx" presStyleIdx="3" presStyleCnt="5" custLinFactX="-32765" custLinFactY="-100000" custLinFactNeighborX="-100000" custLinFactNeighborY="-110256">
        <dgm:presLayoutVars>
          <dgm:bulletEnabled val="1"/>
        </dgm:presLayoutVars>
      </dgm:prSet>
      <dgm:spPr/>
      <dgm:t>
        <a:bodyPr/>
        <a:lstStyle/>
        <a:p>
          <a:endParaRPr lang="pl-PL"/>
        </a:p>
      </dgm:t>
    </dgm:pt>
    <dgm:pt modelId="{1A7AE1DB-B71E-4D0E-80E1-D8A87920C773}" type="pres">
      <dgm:prSet presAssocID="{A569D304-6D5E-44BD-B9CC-752D33AD9CB0}" presName="dotNode4" presStyleCnt="0"/>
      <dgm:spPr/>
    </dgm:pt>
    <dgm:pt modelId="{00E19106-B51C-40FB-8188-57299D322E4D}" type="pres">
      <dgm:prSet presAssocID="{A569D304-6D5E-44BD-B9CC-752D33AD9CB0}" presName="dotRepeatNode" presStyleLbl="fgShp" presStyleIdx="2" presStyleCnt="3" custLinFactX="-246326" custLinFactY="-500000" custLinFactNeighborX="-300000" custLinFactNeighborY="-527916"/>
      <dgm:spPr/>
      <dgm:t>
        <a:bodyPr/>
        <a:lstStyle/>
        <a:p>
          <a:endParaRPr lang="pl-PL"/>
        </a:p>
      </dgm:t>
    </dgm:pt>
    <dgm:pt modelId="{9145C9E5-3620-4F33-87A1-0D6C71E057D1}" type="pres">
      <dgm:prSet presAssocID="{9E9D6DF2-8F1D-4452-8A86-6D2E52A41C95}" presName="txNode5" presStyleLbl="revTx" presStyleIdx="4" presStyleCnt="5" custScaleX="58946" custScaleY="70592" custLinFactY="-200000" custLinFactNeighborX="33797" custLinFactNeighborY="-247699">
        <dgm:presLayoutVars>
          <dgm:bulletEnabled val="1"/>
        </dgm:presLayoutVars>
      </dgm:prSet>
      <dgm:spPr/>
      <dgm:t>
        <a:bodyPr/>
        <a:lstStyle/>
        <a:p>
          <a:endParaRPr lang="pl-PL"/>
        </a:p>
      </dgm:t>
    </dgm:pt>
  </dgm:ptLst>
  <dgm:cxnLst>
    <dgm:cxn modelId="{B490F192-718C-49AA-8173-3CF4B506865E}" srcId="{EFBED7F9-26BA-4B5E-B49D-467D55989456}" destId="{FBB40B3E-774C-4918-84A9-B4BB40BDF816}" srcOrd="1" destOrd="0" parTransId="{79230CAC-2E9A-47EA-9273-054BCC456A94}" sibTransId="{DD5A3356-BC17-4CD3-8F4A-5C5EA0B81C1B}"/>
    <dgm:cxn modelId="{59890B94-A967-45C6-A3F3-0BAE41BBBD49}" type="presOf" srcId="{9E9D6DF2-8F1D-4452-8A86-6D2E52A41C95}" destId="{9145C9E5-3620-4F33-87A1-0D6C71E057D1}" srcOrd="0" destOrd="0" presId="urn:microsoft.com/office/officeart/2009/3/layout/DescendingProcess"/>
    <dgm:cxn modelId="{F5CFE8B7-732C-46A7-8867-2A59D335B664}" type="presOf" srcId="{EAD7E917-784B-48EE-99A4-C34A3F9EBDA7}" destId="{7B06316F-F4F3-40F0-88FB-E3B9AA7F31A3}" srcOrd="0" destOrd="0" presId="urn:microsoft.com/office/officeart/2009/3/layout/DescendingProcess"/>
    <dgm:cxn modelId="{33B2B1BA-07AD-4E07-9ACC-801570E0D223}" type="presOf" srcId="{EFBED7F9-26BA-4B5E-B49D-467D55989456}" destId="{92206860-4959-4DA6-A0CE-21B2C00783B4}" srcOrd="0" destOrd="0" presId="urn:microsoft.com/office/officeart/2009/3/layout/DescendingProcess"/>
    <dgm:cxn modelId="{2A0E139F-EBF4-4BD4-80BF-1910FE5D6D7F}" type="presOf" srcId="{DD5A3356-BC17-4CD3-8F4A-5C5EA0B81C1B}" destId="{6102DEE7-1DC1-4467-8AB9-3F9B0BF0AC1F}" srcOrd="0" destOrd="0" presId="urn:microsoft.com/office/officeart/2009/3/layout/DescendingProcess"/>
    <dgm:cxn modelId="{7CB32CA2-2A2E-4750-BDED-F9277CE5E6A1}" type="presOf" srcId="{31D3C247-7511-4A20-9FDF-54CF57209EC0}" destId="{69C0FCF3-9DAE-4E8A-8C7F-21035351E9C4}" srcOrd="0" destOrd="0" presId="urn:microsoft.com/office/officeart/2009/3/layout/DescendingProcess"/>
    <dgm:cxn modelId="{EA1341DD-6323-4004-AF22-F1D21F26FF69}" type="presOf" srcId="{44CAFF75-5FEE-47D6-B836-7FD55E92CDC4}" destId="{42CEBE1D-187B-49CE-97CB-9B0C7E8AFDF5}" srcOrd="0" destOrd="0" presId="urn:microsoft.com/office/officeart/2009/3/layout/DescendingProcess"/>
    <dgm:cxn modelId="{51E58FFA-385E-4927-A07B-15A62C6B934C}" srcId="{EFBED7F9-26BA-4B5E-B49D-467D55989456}" destId="{31D3C247-7511-4A20-9FDF-54CF57209EC0}" srcOrd="2" destOrd="0" parTransId="{AC0160EB-7238-40C8-A71E-B56402BB96FD}" sibTransId="{94EB50DC-B38A-41D6-8C81-55E26243D1BC}"/>
    <dgm:cxn modelId="{A4DBE536-9BD0-4351-AEF8-A3038E895F2A}" type="presOf" srcId="{A569D304-6D5E-44BD-B9CC-752D33AD9CB0}" destId="{00E19106-B51C-40FB-8188-57299D322E4D}" srcOrd="0" destOrd="0" presId="urn:microsoft.com/office/officeart/2009/3/layout/DescendingProcess"/>
    <dgm:cxn modelId="{9626CDE8-6C36-4137-8723-25F33755D64E}" type="presOf" srcId="{94EB50DC-B38A-41D6-8C81-55E26243D1BC}" destId="{68683D45-57F6-4C3B-8D69-FF82B77625B5}" srcOrd="0" destOrd="0" presId="urn:microsoft.com/office/officeart/2009/3/layout/DescendingProcess"/>
    <dgm:cxn modelId="{074DFAC1-6BFA-4921-95AF-1C169CAAD555}" srcId="{EFBED7F9-26BA-4B5E-B49D-467D55989456}" destId="{44CAFF75-5FEE-47D6-B836-7FD55E92CDC4}" srcOrd="3" destOrd="0" parTransId="{C2189217-99D9-42E8-93ED-3C12078B09A4}" sibTransId="{A569D304-6D5E-44BD-B9CC-752D33AD9CB0}"/>
    <dgm:cxn modelId="{DED6BDD5-B7B7-47D5-B76B-2C2B672D60CB}" srcId="{EFBED7F9-26BA-4B5E-B49D-467D55989456}" destId="{9E9D6DF2-8F1D-4452-8A86-6D2E52A41C95}" srcOrd="4" destOrd="0" parTransId="{D92E7BFC-4F83-440C-A30E-BF12A459A4FC}" sibTransId="{25311905-A42A-460C-9C1C-7AE9410A1A87}"/>
    <dgm:cxn modelId="{E0FAE6AB-E2CA-4F6C-A707-148600FE039D}" srcId="{EFBED7F9-26BA-4B5E-B49D-467D55989456}" destId="{EAD7E917-784B-48EE-99A4-C34A3F9EBDA7}" srcOrd="0" destOrd="0" parTransId="{66B24406-750B-4FEB-A8A5-2B994B5E1989}" sibTransId="{76256C66-0085-419A-BA40-A8ABCF3C2F7E}"/>
    <dgm:cxn modelId="{E929ABE8-BFEB-4C0F-9800-A2DE30875F55}" type="presOf" srcId="{FBB40B3E-774C-4918-84A9-B4BB40BDF816}" destId="{D9247BC9-1D33-49CB-8EFF-B3D33CF5D338}" srcOrd="0" destOrd="0" presId="urn:microsoft.com/office/officeart/2009/3/layout/DescendingProcess"/>
    <dgm:cxn modelId="{C7486C17-5846-4FFD-886F-DB0DD2788381}" type="presParOf" srcId="{92206860-4959-4DA6-A0CE-21B2C00783B4}" destId="{460DB6D2-8567-48EC-9355-4C3A497A1E9C}" srcOrd="0" destOrd="0" presId="urn:microsoft.com/office/officeart/2009/3/layout/DescendingProcess"/>
    <dgm:cxn modelId="{4BF1DD17-40E1-4D30-B42F-D434DAFA8A9A}" type="presParOf" srcId="{92206860-4959-4DA6-A0CE-21B2C00783B4}" destId="{7B06316F-F4F3-40F0-88FB-E3B9AA7F31A3}" srcOrd="1" destOrd="0" presId="urn:microsoft.com/office/officeart/2009/3/layout/DescendingProcess"/>
    <dgm:cxn modelId="{36078F05-7EA5-4B9E-8A81-D573E51EF93D}" type="presParOf" srcId="{92206860-4959-4DA6-A0CE-21B2C00783B4}" destId="{D9247BC9-1D33-49CB-8EFF-B3D33CF5D338}" srcOrd="2" destOrd="0" presId="urn:microsoft.com/office/officeart/2009/3/layout/DescendingProcess"/>
    <dgm:cxn modelId="{5598B4F1-C7A2-4577-BBFC-5E1DB19A3CFA}" type="presParOf" srcId="{92206860-4959-4DA6-A0CE-21B2C00783B4}" destId="{EE5167E8-1AAA-42E5-B333-914FF86614D9}" srcOrd="3" destOrd="0" presId="urn:microsoft.com/office/officeart/2009/3/layout/DescendingProcess"/>
    <dgm:cxn modelId="{2564522F-A858-4916-94B4-D8443F88164A}" type="presParOf" srcId="{EE5167E8-1AAA-42E5-B333-914FF86614D9}" destId="{6102DEE7-1DC1-4467-8AB9-3F9B0BF0AC1F}" srcOrd="0" destOrd="0" presId="urn:microsoft.com/office/officeart/2009/3/layout/DescendingProcess"/>
    <dgm:cxn modelId="{3F203E64-C407-4A93-86DB-F1539A627A2C}" type="presParOf" srcId="{92206860-4959-4DA6-A0CE-21B2C00783B4}" destId="{69C0FCF3-9DAE-4E8A-8C7F-21035351E9C4}" srcOrd="4" destOrd="0" presId="urn:microsoft.com/office/officeart/2009/3/layout/DescendingProcess"/>
    <dgm:cxn modelId="{F161F4AA-6119-48FB-83CD-9863E73660E1}" type="presParOf" srcId="{92206860-4959-4DA6-A0CE-21B2C00783B4}" destId="{2AD6FE7B-A38B-4AE6-80A4-867C1AD1C901}" srcOrd="5" destOrd="0" presId="urn:microsoft.com/office/officeart/2009/3/layout/DescendingProcess"/>
    <dgm:cxn modelId="{3D73F7AE-DA37-481F-B87F-199EB47D5225}" type="presParOf" srcId="{2AD6FE7B-A38B-4AE6-80A4-867C1AD1C901}" destId="{68683D45-57F6-4C3B-8D69-FF82B77625B5}" srcOrd="0" destOrd="0" presId="urn:microsoft.com/office/officeart/2009/3/layout/DescendingProcess"/>
    <dgm:cxn modelId="{8EE5CF4A-F103-41F6-B77E-E52950A0C32D}" type="presParOf" srcId="{92206860-4959-4DA6-A0CE-21B2C00783B4}" destId="{42CEBE1D-187B-49CE-97CB-9B0C7E8AFDF5}" srcOrd="6" destOrd="0" presId="urn:microsoft.com/office/officeart/2009/3/layout/DescendingProcess"/>
    <dgm:cxn modelId="{78332E0A-49F2-4A8B-8F02-264237D2543B}" type="presParOf" srcId="{92206860-4959-4DA6-A0CE-21B2C00783B4}" destId="{1A7AE1DB-B71E-4D0E-80E1-D8A87920C773}" srcOrd="7" destOrd="0" presId="urn:microsoft.com/office/officeart/2009/3/layout/DescendingProcess"/>
    <dgm:cxn modelId="{04FCDFD8-3DA9-4E32-BAE4-60DB89889C6D}" type="presParOf" srcId="{1A7AE1DB-B71E-4D0E-80E1-D8A87920C773}" destId="{00E19106-B51C-40FB-8188-57299D322E4D}" srcOrd="0" destOrd="0" presId="urn:microsoft.com/office/officeart/2009/3/layout/DescendingProcess"/>
    <dgm:cxn modelId="{C1CE2A68-6905-43A5-AA70-CFF0ADB99D9B}" type="presParOf" srcId="{92206860-4959-4DA6-A0CE-21B2C00783B4}" destId="{9145C9E5-3620-4F33-87A1-0D6C71E057D1}"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9C4C-C4A3-4009-A122-DE7E16D6E64C}">
      <dsp:nvSpPr>
        <dsp:cNvPr id="0" name=""/>
        <dsp:cNvSpPr/>
      </dsp:nvSpPr>
      <dsp:spPr>
        <a:xfrm>
          <a:off x="3200672" y="1438054"/>
          <a:ext cx="1827829" cy="158114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noProof="0" dirty="0">
              <a:effectLst>
                <a:outerShdw blurRad="38100" dist="38100" dir="2700000" algn="tl">
                  <a:srgbClr val="000000">
                    <a:alpha val="43137"/>
                  </a:srgbClr>
                </a:outerShdw>
              </a:effectLst>
              <a:latin typeface="Volvo Broad Pro Digital" panose="020B0606030202080204" pitchFamily="34" charset="0"/>
            </a:rPr>
            <a:t>DevOps</a:t>
          </a:r>
        </a:p>
      </dsp:txBody>
      <dsp:txXfrm>
        <a:off x="3503569" y="1700072"/>
        <a:ext cx="1222035" cy="1057110"/>
      </dsp:txXfrm>
    </dsp:sp>
    <dsp:sp modelId="{0E20D774-11FF-4105-854C-3C6F4B3BB337}">
      <dsp:nvSpPr>
        <dsp:cNvPr id="0" name=""/>
        <dsp:cNvSpPr/>
      </dsp:nvSpPr>
      <dsp:spPr>
        <a:xfrm>
          <a:off x="4345245" y="681582"/>
          <a:ext cx="689634" cy="59421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660D9-9CD7-4E70-A613-2FB6BA5299A5}">
      <dsp:nvSpPr>
        <dsp:cNvPr id="0" name=""/>
        <dsp:cNvSpPr/>
      </dsp:nvSpPr>
      <dsp:spPr>
        <a:xfrm>
          <a:off x="3369042" y="0"/>
          <a:ext cx="1497893" cy="1295853"/>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sp:txBody>
      <dsp:txXfrm>
        <a:off x="3617275" y="214750"/>
        <a:ext cx="1001427" cy="866353"/>
      </dsp:txXfrm>
    </dsp:sp>
    <dsp:sp modelId="{90B622E1-2534-4D1E-A8F1-0A854D8F6FD7}">
      <dsp:nvSpPr>
        <dsp:cNvPr id="0" name=""/>
        <dsp:cNvSpPr/>
      </dsp:nvSpPr>
      <dsp:spPr>
        <a:xfrm>
          <a:off x="5150102" y="1792441"/>
          <a:ext cx="689634" cy="59421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5FDF6-7A28-4BFF-BB4E-5DE48CAE1992}">
      <dsp:nvSpPr>
        <dsp:cNvPr id="0" name=""/>
        <dsp:cNvSpPr/>
      </dsp:nvSpPr>
      <dsp:spPr>
        <a:xfrm>
          <a:off x="4742784" y="797036"/>
          <a:ext cx="1497893" cy="1295853"/>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sp:txBody>
      <dsp:txXfrm>
        <a:off x="4991017" y="1011786"/>
        <a:ext cx="1001427" cy="866353"/>
      </dsp:txXfrm>
    </dsp:sp>
    <dsp:sp modelId="{71100F25-7D73-404B-B11B-75C6A9CFA4CB}">
      <dsp:nvSpPr>
        <dsp:cNvPr id="0" name=""/>
        <dsp:cNvSpPr/>
      </dsp:nvSpPr>
      <dsp:spPr>
        <a:xfrm>
          <a:off x="4590996" y="3046392"/>
          <a:ext cx="689634" cy="59421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EC2E6-AF6D-42C6-8C9B-4DD5344FB654}">
      <dsp:nvSpPr>
        <dsp:cNvPr id="0" name=""/>
        <dsp:cNvSpPr/>
      </dsp:nvSpPr>
      <dsp:spPr>
        <a:xfrm>
          <a:off x="4742784" y="2363918"/>
          <a:ext cx="1497893" cy="1295853"/>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sp:txBody>
      <dsp:txXfrm>
        <a:off x="4991017" y="2578668"/>
        <a:ext cx="1001427" cy="866353"/>
      </dsp:txXfrm>
    </dsp:sp>
    <dsp:sp modelId="{9036676E-DB8C-4A38-AD03-E1BA4E2B4ABE}">
      <dsp:nvSpPr>
        <dsp:cNvPr id="0" name=""/>
        <dsp:cNvSpPr/>
      </dsp:nvSpPr>
      <dsp:spPr>
        <a:xfrm>
          <a:off x="3204074" y="3176557"/>
          <a:ext cx="689634" cy="59421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57947-6D07-4A1E-8F6C-51E46DCBD89A}">
      <dsp:nvSpPr>
        <dsp:cNvPr id="0" name=""/>
        <dsp:cNvSpPr/>
      </dsp:nvSpPr>
      <dsp:spPr>
        <a:xfrm>
          <a:off x="3369042" y="3161846"/>
          <a:ext cx="1497893" cy="1295853"/>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noProof="0" dirty="0">
              <a:solidFill>
                <a:prstClr val="white"/>
              </a:solidFill>
              <a:latin typeface="Volvo Broad Pro Digital" panose="020B0606030202080204" pitchFamily="34" charset="0"/>
              <a:ea typeface="+mn-ea"/>
              <a:cs typeface="+mn-cs"/>
            </a:rPr>
            <a:t>Automation</a:t>
          </a:r>
        </a:p>
      </dsp:txBody>
      <dsp:txXfrm>
        <a:off x="3617275" y="3376596"/>
        <a:ext cx="1001427" cy="866353"/>
      </dsp:txXfrm>
    </dsp:sp>
    <dsp:sp modelId="{80362E97-17F4-43D0-99FD-3162F1F47A73}">
      <dsp:nvSpPr>
        <dsp:cNvPr id="0" name=""/>
        <dsp:cNvSpPr/>
      </dsp:nvSpPr>
      <dsp:spPr>
        <a:xfrm>
          <a:off x="2386036" y="2066143"/>
          <a:ext cx="689634" cy="59421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B413-01D8-4AF3-882D-3313DC8AC24B}">
      <dsp:nvSpPr>
        <dsp:cNvPr id="0" name=""/>
        <dsp:cNvSpPr/>
      </dsp:nvSpPr>
      <dsp:spPr>
        <a:xfrm>
          <a:off x="1988922" y="2364809"/>
          <a:ext cx="1497893" cy="129585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sp:txBody>
      <dsp:txXfrm>
        <a:off x="2237155" y="2579559"/>
        <a:ext cx="1001427" cy="866353"/>
      </dsp:txXfrm>
    </dsp:sp>
    <dsp:sp modelId="{8E2A4E69-38EC-4D4C-B205-2CDCF4F8B0F1}">
      <dsp:nvSpPr>
        <dsp:cNvPr id="0" name=""/>
        <dsp:cNvSpPr/>
      </dsp:nvSpPr>
      <dsp:spPr>
        <a:xfrm>
          <a:off x="1988922" y="795253"/>
          <a:ext cx="1497893" cy="1295853"/>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sp:txBody>
      <dsp:txXfrm>
        <a:off x="2237155" y="1010003"/>
        <a:ext cx="1001427" cy="866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DB6D2-8567-48EC-9355-4C3A497A1E9C}">
      <dsp:nvSpPr>
        <dsp:cNvPr id="0" name=""/>
        <dsp:cNvSpPr/>
      </dsp:nvSpPr>
      <dsp:spPr>
        <a:xfrm rot="21159279">
          <a:off x="544681" y="787511"/>
          <a:ext cx="3647097" cy="2543395"/>
        </a:xfrm>
        <a:prstGeom prst="swooshArrow">
          <a:avLst>
            <a:gd name="adj1" fmla="val 16310"/>
            <a:gd name="adj2" fmla="val 313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102DEE7-1DC1-4467-8AB9-3F9B0BF0AC1F}">
      <dsp:nvSpPr>
        <dsp:cNvPr id="0" name=""/>
        <dsp:cNvSpPr/>
      </dsp:nvSpPr>
      <dsp:spPr>
        <a:xfrm>
          <a:off x="1382170" y="2265117"/>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8683D45-57F6-4C3B-8D69-FF82B77625B5}">
      <dsp:nvSpPr>
        <dsp:cNvPr id="0" name=""/>
        <dsp:cNvSpPr/>
      </dsp:nvSpPr>
      <dsp:spPr>
        <a:xfrm>
          <a:off x="2019868" y="1717398"/>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0E19106-B51C-40FB-8188-57299D322E4D}">
      <dsp:nvSpPr>
        <dsp:cNvPr id="0" name=""/>
        <dsp:cNvSpPr/>
      </dsp:nvSpPr>
      <dsp:spPr>
        <a:xfrm>
          <a:off x="2745316" y="1329605"/>
          <a:ext cx="92100" cy="92100"/>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06316F-F4F3-40F0-88FB-E3B9AA7F31A3}">
      <dsp:nvSpPr>
        <dsp:cNvPr id="0" name=""/>
        <dsp:cNvSpPr/>
      </dsp:nvSpPr>
      <dsp:spPr>
        <a:xfrm>
          <a:off x="154852" y="3626940"/>
          <a:ext cx="1270189" cy="48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rtl="0" fontAlgn="base">
            <a:lnSpc>
              <a:spcPct val="90000"/>
            </a:lnSpc>
            <a:spcBef>
              <a:spcPct val="0"/>
            </a:spcBef>
            <a:spcAft>
              <a:spcPct val="35000"/>
            </a:spcAft>
          </a:pPr>
          <a:r>
            <a:rPr lang="pl-PL" sz="1200" kern="1200" dirty="0">
              <a:effectLst>
                <a:outerShdw blurRad="38100" dist="38100" dir="2700000" algn="tl">
                  <a:srgbClr val="000000">
                    <a:alpha val="43137"/>
                  </a:srgbClr>
                </a:outerShdw>
              </a:effectLst>
            </a:rPr>
            <a:t>AGILE PRACTITIONERS OR  ASPIRING</a:t>
          </a:r>
          <a:endParaRPr lang="en-US" sz="1200" kern="1200" dirty="0">
            <a:effectLst>
              <a:outerShdw blurRad="38100" dist="38100" dir="2700000" algn="tl">
                <a:srgbClr val="000000">
                  <a:alpha val="43137"/>
                </a:srgbClr>
              </a:outerShdw>
            </a:effectLst>
          </a:endParaRPr>
        </a:p>
      </dsp:txBody>
      <dsp:txXfrm>
        <a:off x="154852" y="3626940"/>
        <a:ext cx="1270189" cy="484574"/>
      </dsp:txXfrm>
    </dsp:sp>
    <dsp:sp modelId="{D9247BC9-1D33-49CB-8EFF-B3D33CF5D338}">
      <dsp:nvSpPr>
        <dsp:cNvPr id="0" name=""/>
        <dsp:cNvSpPr/>
      </dsp:nvSpPr>
      <dsp:spPr>
        <a:xfrm>
          <a:off x="260016" y="1750513"/>
          <a:ext cx="1088960"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kern="1200" noProof="0" dirty="0">
              <a:effectLst>
                <a:outerShdw blurRad="38100" dist="38100" dir="2700000" algn="tl">
                  <a:srgbClr val="000000">
                    <a:alpha val="43137"/>
                  </a:srgbClr>
                </a:outerShdw>
              </a:effectLst>
            </a:rPr>
            <a:t>SERVICE CATALOGUE</a:t>
          </a:r>
          <a:r>
            <a:rPr lang="pl-PL" sz="1200" kern="1200" noProof="0" dirty="0">
              <a:effectLst>
                <a:outerShdw blurRad="38100" dist="38100" dir="2700000" algn="tl">
                  <a:srgbClr val="000000">
                    <a:alpha val="43137"/>
                  </a:srgbClr>
                </a:outerShdw>
              </a:effectLst>
            </a:rPr>
            <a:t> </a:t>
          </a:r>
          <a:r>
            <a:rPr lang="en-US" sz="1200" kern="1200" noProof="0" dirty="0">
              <a:effectLst>
                <a:outerShdw blurRad="38100" dist="38100" dir="2700000" algn="tl">
                  <a:srgbClr val="000000">
                    <a:alpha val="43137"/>
                  </a:srgbClr>
                </a:outerShdw>
              </a:effectLst>
            </a:rPr>
            <a:t>AWARENESS</a:t>
          </a:r>
        </a:p>
      </dsp:txBody>
      <dsp:txXfrm>
        <a:off x="260016" y="1750513"/>
        <a:ext cx="1088960" cy="582272"/>
      </dsp:txXfrm>
    </dsp:sp>
    <dsp:sp modelId="{69C0FCF3-9DAE-4E8A-8C7F-21035351E9C4}">
      <dsp:nvSpPr>
        <dsp:cNvPr id="0" name=""/>
        <dsp:cNvSpPr/>
      </dsp:nvSpPr>
      <dsp:spPr>
        <a:xfrm>
          <a:off x="2087119" y="1890783"/>
          <a:ext cx="1642907" cy="39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kern="1200" noProof="0" dirty="0">
              <a:effectLst>
                <a:outerShdw blurRad="38100" dist="38100" dir="2700000" algn="tl">
                  <a:srgbClr val="000000">
                    <a:alpha val="43137"/>
                  </a:srgbClr>
                </a:outerShdw>
              </a:effectLst>
            </a:rPr>
            <a:t>TRANSFORMATION</a:t>
          </a:r>
          <a:r>
            <a:rPr lang="pl-PL" sz="1200" kern="1200" noProof="0" dirty="0">
              <a:effectLst>
                <a:outerShdw blurRad="38100" dist="38100" dir="2700000" algn="tl">
                  <a:srgbClr val="000000">
                    <a:alpha val="43137"/>
                  </a:srgbClr>
                </a:outerShdw>
              </a:effectLst>
            </a:rPr>
            <a:t> </a:t>
          </a:r>
          <a:r>
            <a:rPr lang="en-US" sz="1200" kern="1200" noProof="0" dirty="0">
              <a:effectLst>
                <a:outerShdw blurRad="38100" dist="38100" dir="2700000" algn="tl">
                  <a:srgbClr val="000000">
                    <a:alpha val="43137"/>
                  </a:srgbClr>
                </a:outerShdw>
              </a:effectLst>
            </a:rPr>
            <a:t>COMMITMENT</a:t>
          </a:r>
        </a:p>
      </dsp:txBody>
      <dsp:txXfrm>
        <a:off x="2087119" y="1890783"/>
        <a:ext cx="1642907" cy="393987"/>
      </dsp:txXfrm>
    </dsp:sp>
    <dsp:sp modelId="{42CEBE1D-187B-49CE-97CB-9B0C7E8AFDF5}">
      <dsp:nvSpPr>
        <dsp:cNvPr id="0" name=""/>
        <dsp:cNvSpPr/>
      </dsp:nvSpPr>
      <dsp:spPr>
        <a:xfrm>
          <a:off x="1612107" y="563125"/>
          <a:ext cx="1533602" cy="67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fontAlgn="base">
            <a:lnSpc>
              <a:spcPct val="90000"/>
            </a:lnSpc>
            <a:spcBef>
              <a:spcPct val="0"/>
            </a:spcBef>
            <a:spcAft>
              <a:spcPct val="35000"/>
            </a:spcAft>
          </a:pPr>
          <a:r>
            <a:rPr lang="en-US" sz="1200" b="0" kern="1200" noProof="0" dirty="0">
              <a:effectLst>
                <a:outerShdw blurRad="38100" dist="38100" dir="2700000" algn="tl">
                  <a:srgbClr val="000000">
                    <a:alpha val="43137"/>
                  </a:srgbClr>
                </a:outerShdw>
              </a:effectLst>
            </a:rPr>
            <a:t>CONTINUOUS IMPROVEMENT</a:t>
          </a:r>
          <a:r>
            <a:rPr lang="pl-PL" sz="1200" b="0" kern="1200" noProof="0" dirty="0">
              <a:effectLst>
                <a:outerShdw blurRad="38100" dist="38100" dir="2700000" algn="tl">
                  <a:srgbClr val="000000">
                    <a:alpha val="43137"/>
                  </a:srgbClr>
                </a:outerShdw>
              </a:effectLst>
            </a:rPr>
            <a:t> SPIRIT</a:t>
          </a:r>
          <a:endParaRPr lang="en-US" sz="1200" b="0" kern="1200" noProof="0" dirty="0">
            <a:effectLst>
              <a:outerShdw blurRad="38100" dist="38100" dir="2700000" algn="tl">
                <a:srgbClr val="000000">
                  <a:alpha val="43137"/>
                </a:srgbClr>
              </a:outerShdw>
            </a:effectLst>
          </a:endParaRPr>
        </a:p>
      </dsp:txBody>
      <dsp:txXfrm>
        <a:off x="1612107" y="563125"/>
        <a:ext cx="1533602" cy="675968"/>
      </dsp:txXfrm>
    </dsp:sp>
    <dsp:sp modelId="{9145C9E5-3620-4F33-87A1-0D6C71E057D1}">
      <dsp:nvSpPr>
        <dsp:cNvPr id="0" name=""/>
        <dsp:cNvSpPr/>
      </dsp:nvSpPr>
      <dsp:spPr>
        <a:xfrm>
          <a:off x="4120450" y="621924"/>
          <a:ext cx="1369692" cy="4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ctr" defTabSz="711200" rtl="0" fontAlgn="base">
            <a:lnSpc>
              <a:spcPct val="90000"/>
            </a:lnSpc>
            <a:spcBef>
              <a:spcPct val="0"/>
            </a:spcBef>
            <a:spcAft>
              <a:spcPct val="35000"/>
            </a:spcAft>
          </a:pPr>
          <a:r>
            <a:rPr lang="pl-PL" sz="1600" b="0" kern="1200" noProof="0" dirty="0">
              <a:effectLst>
                <a:outerShdw blurRad="38100" dist="38100" dir="2700000" algn="tl">
                  <a:srgbClr val="000000">
                    <a:alpha val="43137"/>
                  </a:srgbClr>
                </a:outerShdw>
              </a:effectLst>
            </a:rPr>
            <a:t>NATURAL CANDIDATES</a:t>
          </a:r>
          <a:endParaRPr lang="en-US" sz="1600" b="0" kern="1200" noProof="0" dirty="0">
            <a:effectLst>
              <a:outerShdw blurRad="38100" dist="38100" dir="2700000" algn="tl">
                <a:srgbClr val="000000">
                  <a:alpha val="43137"/>
                </a:srgbClr>
              </a:outerShdw>
            </a:effectLst>
          </a:endParaRPr>
        </a:p>
      </dsp:txBody>
      <dsp:txXfrm>
        <a:off x="4120450" y="621924"/>
        <a:ext cx="1369692" cy="47717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2017-04-18</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2017-04-18</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1251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Important to know that duration of the implementation</a:t>
            </a:r>
            <a:r>
              <a:rPr lang="pl-PL" baseline="0" dirty="0" smtClean="0"/>
              <a:t> phase might be different. Depends on the maturity level.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12</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smtClean="0"/>
              <a:t>Project support – communication, templates for documenting results, etc.</a:t>
            </a:r>
          </a:p>
          <a:p>
            <a:pPr marL="171450" indent="-171450">
              <a:buFont typeface="Arial" panose="020B0604020202020204" pitchFamily="34" charset="0"/>
              <a:buChar char="•"/>
            </a:pPr>
            <a:r>
              <a:rPr lang="pl-PL" dirty="0" smtClean="0"/>
              <a:t>What is pilot</a:t>
            </a:r>
            <a:r>
              <a:rPr lang="pl-PL" baseline="0" dirty="0" smtClean="0"/>
              <a:t> team expectation?</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13</a:t>
            </a:fld>
            <a:endParaRPr lang="sv-SE"/>
          </a:p>
        </p:txBody>
      </p:sp>
    </p:spTree>
    <p:extLst>
      <p:ext uri="{BB962C8B-B14F-4D97-AF65-F5344CB8AC3E}">
        <p14:creationId xmlns:p14="http://schemas.microsoft.com/office/powerpoint/2010/main" val="265238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a:t>It is important for operations</a:t>
            </a:r>
            <a:r>
              <a:rPr lang="pl-PL" baseline="0" dirty="0"/>
              <a:t> to know details of the delivery – what it does, how it behaves. With ticket system – you never know who will pick it up.</a:t>
            </a:r>
          </a:p>
          <a:p>
            <a:r>
              <a:rPr lang="pl-PL" baseline="0" dirty="0"/>
              <a:t>Reaction time: you need to create the ticket, sometimes with detailed instructions. Then someone need to pick it up, understand it and deliver. In most cases the whole process takes much longer than performing the task.</a:t>
            </a:r>
          </a:p>
          <a:p>
            <a:pPr marL="171450" indent="-171450">
              <a:buFont typeface="Arial" panose="020B0604020202020204" pitchFamily="34" charset="0"/>
              <a:buChar char="•"/>
            </a:pPr>
            <a:r>
              <a:rPr lang="pl-PL" baseline="0" dirty="0"/>
              <a:t>Human errors are common as we are working with names and values impossible to spell (grapdp01, grapdt01)</a:t>
            </a:r>
          </a:p>
          <a:p>
            <a:r>
              <a:rPr lang="pl-PL" baseline="0" dirty="0"/>
              <a:t>In case of incidents, blame games were quite common. Dev team say: application is now working due to poor infrastructure. Operations say: you poorly writtne applications makes the whole environment unstable.</a:t>
            </a:r>
          </a:p>
          <a:p>
            <a:endParaRPr lang="pl-PL" baseline="0" dirty="0"/>
          </a:p>
        </p:txBody>
      </p:sp>
      <p:sp>
        <p:nvSpPr>
          <p:cNvPr id="4" name="Slide Number Placeholder 3"/>
          <p:cNvSpPr>
            <a:spLocks noGrp="1"/>
          </p:cNvSpPr>
          <p:nvPr>
            <p:ph type="sldNum" sz="quarter" idx="10"/>
          </p:nvPr>
        </p:nvSpPr>
        <p:spPr/>
        <p:txBody>
          <a:bodyPr/>
          <a:lstStyle/>
          <a:p>
            <a:pPr>
              <a:defRPr/>
            </a:pPr>
            <a:fld id="{878D07E6-981E-4A9A-99A3-B9CA288D2F7E}" type="slidenum">
              <a:rPr lang="sv-SE" smtClean="0">
                <a:solidFill>
                  <a:prstClr val="black"/>
                </a:solidFill>
              </a:rPr>
              <a:pPr>
                <a:defRPr/>
              </a:pPr>
              <a:t>15</a:t>
            </a:fld>
            <a:endParaRPr lang="sv-SE">
              <a:solidFill>
                <a:prstClr val="black"/>
              </a:solidFill>
            </a:endParaRPr>
          </a:p>
        </p:txBody>
      </p:sp>
    </p:spTree>
    <p:extLst>
      <p:ext uri="{BB962C8B-B14F-4D97-AF65-F5344CB8AC3E}">
        <p14:creationId xmlns:p14="http://schemas.microsoft.com/office/powerpoint/2010/main" val="4639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dirty="0"/>
              <a:t>Having different</a:t>
            </a:r>
            <a:r>
              <a:rPr lang="pl-PL" baseline="0" dirty="0"/>
              <a:t> runtime and development environment always leads to problems while rolling out changes. Some errors are difficult to </a:t>
            </a:r>
            <a:r>
              <a:rPr lang="pl-PL" baseline="0" dirty="0" smtClean="0"/>
              <a:t>detect </a:t>
            </a:r>
            <a:r>
              <a:rPr lang="pl-PL" baseline="0" dirty="0"/>
              <a:t>which results in production </a:t>
            </a:r>
            <a:r>
              <a:rPr lang="pl-PL" baseline="0" dirty="0" smtClean="0"/>
              <a:t>incidents.</a:t>
            </a:r>
            <a:endParaRPr lang="pl-PL" baseline="0" dirty="0"/>
          </a:p>
        </p:txBody>
      </p:sp>
      <p:sp>
        <p:nvSpPr>
          <p:cNvPr id="4" name="Slide Number Placeholder 3"/>
          <p:cNvSpPr>
            <a:spLocks noGrp="1"/>
          </p:cNvSpPr>
          <p:nvPr>
            <p:ph type="sldNum" sz="quarter" idx="10"/>
          </p:nvPr>
        </p:nvSpPr>
        <p:spPr/>
        <p:txBody>
          <a:bodyPr/>
          <a:lstStyle/>
          <a:p>
            <a:pPr>
              <a:defRPr/>
            </a:pPr>
            <a:fld id="{878D07E6-981E-4A9A-99A3-B9CA288D2F7E}" type="slidenum">
              <a:rPr lang="sv-SE" smtClean="0">
                <a:solidFill>
                  <a:prstClr val="black"/>
                </a:solidFill>
              </a:rPr>
              <a:pPr>
                <a:defRPr/>
              </a:pPr>
              <a:t>16</a:t>
            </a:fld>
            <a:endParaRPr lang="sv-SE">
              <a:solidFill>
                <a:prstClr val="black"/>
              </a:solidFill>
            </a:endParaRPr>
          </a:p>
        </p:txBody>
      </p:sp>
    </p:spTree>
    <p:extLst>
      <p:ext uri="{BB962C8B-B14F-4D97-AF65-F5344CB8AC3E}">
        <p14:creationId xmlns:p14="http://schemas.microsoft.com/office/powerpoint/2010/main" val="4639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baseline="0" dirty="0"/>
              <a:t>As a result of Development and Operations team working together we achieved to create runtime environment with fully automated configuration and release process.</a:t>
            </a:r>
          </a:p>
          <a:p>
            <a:pPr marL="171450" indent="-171450">
              <a:buFont typeface="Arial" panose="020B0604020202020204" pitchFamily="34" charset="0"/>
              <a:buChar char="•"/>
            </a:pPr>
            <a:r>
              <a:rPr lang="pl-PL" baseline="0" dirty="0"/>
              <a:t>Now full application redeployment takes less than creating ITSM ticket.</a:t>
            </a:r>
          </a:p>
          <a:p>
            <a:pPr marL="171450" indent="-171450">
              <a:buFont typeface="Arial" panose="020B0604020202020204" pitchFamily="34" charset="0"/>
              <a:buChar char="•"/>
            </a:pPr>
            <a:r>
              <a:rPr lang="pl-PL" baseline="0" dirty="0"/>
              <a:t>Sharing responsibilities gives all team members equal access rights, so in case of incident we are able to react immediately.</a:t>
            </a:r>
          </a:p>
          <a:p>
            <a:pPr marL="171450" indent="-171450">
              <a:buFont typeface="Arial" panose="020B0604020202020204" pitchFamily="34" charset="0"/>
              <a:buChar char="•"/>
            </a:pPr>
            <a:r>
              <a:rPr lang="pl-PL" baseline="0" dirty="0"/>
              <a:t>Using modern tools like Jboss AS, Jenkins, Sonar, testing frameworks makes TDM a great place to work for developers and administrators, and we are constantly looking for improvements.</a:t>
            </a:r>
          </a:p>
        </p:txBody>
      </p:sp>
      <p:sp>
        <p:nvSpPr>
          <p:cNvPr id="4" name="Slide Number Placeholder 3"/>
          <p:cNvSpPr>
            <a:spLocks noGrp="1"/>
          </p:cNvSpPr>
          <p:nvPr>
            <p:ph type="sldNum" sz="quarter" idx="10"/>
          </p:nvPr>
        </p:nvSpPr>
        <p:spPr/>
        <p:txBody>
          <a:bodyPr/>
          <a:lstStyle/>
          <a:p>
            <a:pPr>
              <a:defRPr/>
            </a:pPr>
            <a:fld id="{878D07E6-981E-4A9A-99A3-B9CA288D2F7E}" type="slidenum">
              <a:rPr lang="sv-SE" smtClean="0">
                <a:solidFill>
                  <a:prstClr val="black"/>
                </a:solidFill>
              </a:rPr>
              <a:pPr>
                <a:defRPr/>
              </a:pPr>
              <a:t>18</a:t>
            </a:fld>
            <a:endParaRPr lang="sv-SE">
              <a:solidFill>
                <a:prstClr val="black"/>
              </a:solidFill>
            </a:endParaRPr>
          </a:p>
        </p:txBody>
      </p:sp>
    </p:spTree>
    <p:extLst>
      <p:ext uri="{BB962C8B-B14F-4D97-AF65-F5344CB8AC3E}">
        <p14:creationId xmlns:p14="http://schemas.microsoft.com/office/powerpoint/2010/main" val="4639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l-PL" baseline="0" dirty="0"/>
              <a:t>After initial setup done by operations, developers are able to perform rest of configuration – operations team have more time for improving the </a:t>
            </a:r>
            <a:r>
              <a:rPr lang="pl-PL" baseline="0" dirty="0" smtClean="0"/>
              <a:t>environment</a:t>
            </a:r>
            <a:endParaRPr lang="pl-PL" baseline="0" dirty="0"/>
          </a:p>
          <a:p>
            <a:pPr marL="171450" indent="-171450">
              <a:buFont typeface="Arial" panose="020B0604020202020204" pitchFamily="34" charset="0"/>
              <a:buChar char="•"/>
            </a:pPr>
            <a:r>
              <a:rPr lang="pl-PL" baseline="0" dirty="0"/>
              <a:t>Higher responsibility brings and full access rights brings in higher quality an skills improvement. Developers are no longer afraid to modify runtime environment. Operations team has new tools to better control the environment.</a:t>
            </a:r>
          </a:p>
          <a:p>
            <a:pPr marL="171450" indent="-171450">
              <a:buFont typeface="Arial" panose="020B0604020202020204" pitchFamily="34" charset="0"/>
              <a:buChar char="•"/>
            </a:pPr>
            <a:r>
              <a:rPr lang="pl-PL" baseline="0" dirty="0"/>
              <a:t>All environment components are conforming to Global and Volvo standards.</a:t>
            </a:r>
          </a:p>
        </p:txBody>
      </p:sp>
      <p:sp>
        <p:nvSpPr>
          <p:cNvPr id="4" name="Slide Number Placeholder 3"/>
          <p:cNvSpPr>
            <a:spLocks noGrp="1"/>
          </p:cNvSpPr>
          <p:nvPr>
            <p:ph type="sldNum" sz="quarter" idx="10"/>
          </p:nvPr>
        </p:nvSpPr>
        <p:spPr/>
        <p:txBody>
          <a:bodyPr/>
          <a:lstStyle/>
          <a:p>
            <a:pPr>
              <a:defRPr/>
            </a:pPr>
            <a:fld id="{878D07E6-981E-4A9A-99A3-B9CA288D2F7E}" type="slidenum">
              <a:rPr lang="sv-SE" smtClean="0">
                <a:solidFill>
                  <a:prstClr val="black"/>
                </a:solidFill>
              </a:rPr>
              <a:pPr>
                <a:defRPr/>
              </a:pPr>
              <a:t>19</a:t>
            </a:fld>
            <a:endParaRPr lang="sv-SE">
              <a:solidFill>
                <a:prstClr val="black"/>
              </a:solidFill>
            </a:endParaRPr>
          </a:p>
        </p:txBody>
      </p:sp>
    </p:spTree>
    <p:extLst>
      <p:ext uri="{BB962C8B-B14F-4D97-AF65-F5344CB8AC3E}">
        <p14:creationId xmlns:p14="http://schemas.microsoft.com/office/powerpoint/2010/main" val="4639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264" indent="-287264">
              <a:buFont typeface="Arial" panose="020B0604020202020204" pitchFamily="34" charset="0"/>
              <a:buChar char="•"/>
            </a:pPr>
            <a:r>
              <a:rPr lang="en-US" sz="1200" dirty="0" smtClean="0"/>
              <a:t>represents a change in IT culture, focusing on rapid IT service delivery through the adoption of agile, lean practices in the context of a system-oriented approach</a:t>
            </a:r>
            <a:endParaRPr lang="pl-PL" sz="1200" dirty="0" smtClean="0"/>
          </a:p>
          <a:p>
            <a:pPr marL="287264" indent="-287264">
              <a:buFont typeface="Arial" panose="020B0604020202020204" pitchFamily="34" charset="0"/>
              <a:buChar char="•"/>
            </a:pPr>
            <a:r>
              <a:rPr lang="en-US" sz="1200" dirty="0" smtClean="0"/>
              <a:t>emphasizes people (and culture), and seeks to improve collaboration between operations and development teams </a:t>
            </a:r>
            <a:endParaRPr lang="pl-PL" sz="1200" dirty="0" smtClean="0"/>
          </a:p>
          <a:p>
            <a:pPr marL="287264" indent="-287264">
              <a:buFont typeface="Arial" panose="020B0604020202020204" pitchFamily="34" charset="0"/>
              <a:buChar char="•"/>
            </a:pPr>
            <a:r>
              <a:rPr lang="en-US" sz="1200" dirty="0" smtClean="0"/>
              <a:t>implementations utilize technology — especially automation tools that can leverage an increasingly programmable and dynamic infrastructure from a life cycle perspective</a:t>
            </a:r>
            <a:endParaRPr lang="pl-PL" sz="1200" dirty="0" smtClean="0"/>
          </a:p>
          <a:p>
            <a:pPr marL="287264" indent="-287264">
              <a:buFont typeface="Arial" panose="020B0604020202020204" pitchFamily="34" charset="0"/>
              <a:buChar char="•"/>
            </a:pPr>
            <a:r>
              <a:rPr lang="en-US" sz="1200" b="1" dirty="0" err="1" smtClean="0"/>
              <a:t>DevOps</a:t>
            </a:r>
            <a:r>
              <a:rPr lang="en-US" sz="1200" dirty="0" smtClean="0"/>
              <a:t> (a clipped compound of "software </a:t>
            </a:r>
            <a:r>
              <a:rPr lang="en-US" sz="1200" dirty="0" err="1" smtClean="0"/>
              <a:t>DEVelopment</a:t>
            </a:r>
            <a:r>
              <a:rPr lang="en-US" sz="1200" dirty="0" smtClean="0"/>
              <a:t>" and "information technology </a:t>
            </a:r>
            <a:r>
              <a:rPr lang="en-US" sz="1200" dirty="0" err="1" smtClean="0"/>
              <a:t>OPerationS</a:t>
            </a:r>
            <a:r>
              <a:rPr lang="en-US" sz="1200" dirty="0" smtClean="0"/>
              <a:t>") is a term used to refer to a set of practices that emphasize the collaboration and communication of both software developers and information technology (IT) professionals while automating the process of software delivery and infrastructure changes. It aims at establishing a culture and environment where building, testing, and releasing software can happen rapidly, frequently, and more reliably. [Wikipedia]</a:t>
            </a:r>
          </a:p>
          <a:p>
            <a:pPr marL="287264" indent="-287264">
              <a:buFont typeface="Arial" panose="020B0604020202020204" pitchFamily="34" charset="0"/>
              <a:buChar char="•"/>
            </a:pPr>
            <a:endParaRPr lang="pl-PL" sz="1200" dirty="0" smtClean="0"/>
          </a:p>
          <a:p>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2</a:t>
            </a:fld>
            <a:endParaRPr lang="sv-SE"/>
          </a:p>
        </p:txBody>
      </p:sp>
    </p:spTree>
    <p:extLst>
      <p:ext uri="{BB962C8B-B14F-4D97-AF65-F5344CB8AC3E}">
        <p14:creationId xmlns:p14="http://schemas.microsoft.com/office/powerpoint/2010/main" val="22965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It’s safe to assume DevOps is offspring of agile software development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expanding agile benefits also into application release, deployment and operation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merging together developement and operation worlds</a:t>
            </a:r>
            <a:endParaRPr kumimoji="0" lang="en-GB"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3</a:t>
            </a:fld>
            <a:endParaRPr lang="sv-SE"/>
          </a:p>
        </p:txBody>
      </p:sp>
    </p:spTree>
    <p:extLst>
      <p:ext uri="{BB962C8B-B14F-4D97-AF65-F5344CB8AC3E}">
        <p14:creationId xmlns:p14="http://schemas.microsoft.com/office/powerpoint/2010/main" val="349299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smtClean="0"/>
              <a:t>http://dev2ops.org/2010/02/what-is-devops/  </a:t>
            </a:r>
            <a:r>
              <a:rPr lang="pl-PL" dirty="0" smtClean="0"/>
              <a:t>- good article about</a:t>
            </a:r>
            <a:r>
              <a:rPr lang="pl-PL" baseline="0" dirty="0" smtClean="0"/>
              <a:t> DevOps if more info needed</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4</a:t>
            </a:fld>
            <a:endParaRPr lang="sv-SE"/>
          </a:p>
        </p:txBody>
      </p:sp>
    </p:spTree>
    <p:extLst>
      <p:ext uri="{BB962C8B-B14F-4D97-AF65-F5344CB8AC3E}">
        <p14:creationId xmlns:p14="http://schemas.microsoft.com/office/powerpoint/2010/main" val="58383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DevOps</a:t>
            </a:r>
            <a:r>
              <a:rPr lang="en-US" dirty="0" smtClean="0"/>
              <a:t> is a powerful idea because it resonates on many different levels</a:t>
            </a:r>
            <a:r>
              <a:rPr lang="pl-PL" dirty="0" smtClean="0"/>
              <a:t>. </a:t>
            </a:r>
            <a:r>
              <a:rPr lang="en-US" dirty="0" smtClean="0"/>
              <a:t>It’s by no means a magical panacea, but if you can make </a:t>
            </a:r>
            <a:r>
              <a:rPr lang="en-US" dirty="0" err="1" smtClean="0"/>
              <a:t>DevOps</a:t>
            </a:r>
            <a:r>
              <a:rPr lang="en-US" dirty="0" smtClean="0"/>
              <a:t> work you </a:t>
            </a:r>
            <a:r>
              <a:rPr lang="pl-PL" dirty="0" smtClean="0"/>
              <a:t>it</a:t>
            </a:r>
            <a:r>
              <a:rPr lang="pl-PL" baseline="0" dirty="0" smtClean="0"/>
              <a:t> can help in</a:t>
            </a:r>
            <a:r>
              <a:rPr lang="en-US" dirty="0" smtClean="0"/>
              <a:t> removing barriers that are both a significant time-sink and a source of morale killing frustration.</a:t>
            </a:r>
            <a:endParaRPr lang="pl-PL" dirty="0" smtClean="0"/>
          </a:p>
          <a:p>
            <a:pPr marL="171450" indent="-171450">
              <a:buFont typeface="Arial" panose="020B0604020202020204" pitchFamily="34" charset="0"/>
              <a:buChar char="•"/>
            </a:pPr>
            <a:r>
              <a:rPr lang="en-US" b="1" dirty="0" err="1" smtClean="0"/>
              <a:t>DevOps</a:t>
            </a:r>
            <a:r>
              <a:rPr lang="en-US" b="1" dirty="0" smtClean="0"/>
              <a:t> enables the benefits of Agile development to be felt at the organizational level. </a:t>
            </a:r>
            <a:r>
              <a:rPr lang="en-US" b="1" u="sng" dirty="0" err="1" smtClean="0"/>
              <a:t>DevOps</a:t>
            </a:r>
            <a:r>
              <a:rPr lang="en-US" b="1" u="sng" dirty="0" smtClean="0"/>
              <a:t> does this by allowing for fast and responsive, yet stable, operations that can be kept in sync with the pace of innovation coming out of the development process.</a:t>
            </a:r>
            <a:endParaRPr lang="pl-PL" b="1" u="sng" dirty="0" smtClean="0"/>
          </a:p>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5</a:t>
            </a:fld>
            <a:endParaRPr lang="sv-SE"/>
          </a:p>
        </p:txBody>
      </p:sp>
    </p:spTree>
    <p:extLst>
      <p:ext uri="{BB962C8B-B14F-4D97-AF65-F5344CB8AC3E}">
        <p14:creationId xmlns:p14="http://schemas.microsoft.com/office/powerpoint/2010/main" val="2968399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noProof="0" dirty="0" smtClean="0"/>
              <a:t>Pilot selection</a:t>
            </a:r>
            <a:r>
              <a:rPr lang="pl-PL" baseline="0" noProof="0" dirty="0" smtClean="0"/>
              <a:t> criteria:</a:t>
            </a:r>
            <a:endParaRPr lang="en-US" noProof="0" dirty="0"/>
          </a:p>
          <a:p>
            <a:pPr marL="171450" indent="-171450">
              <a:buFont typeface="Arial" panose="020B0604020202020204" pitchFamily="34" charset="0"/>
              <a:buChar char="•"/>
            </a:pPr>
            <a:r>
              <a:rPr lang="en-US" b="1" noProof="0" dirty="0"/>
              <a:t>Java</a:t>
            </a:r>
            <a:r>
              <a:rPr lang="en-US" b="1" baseline="0" noProof="0" dirty="0"/>
              <a:t> &amp; .N</a:t>
            </a:r>
            <a:r>
              <a:rPr lang="pl-PL" b="1" baseline="0" noProof="0" dirty="0"/>
              <a:t>ET</a:t>
            </a:r>
            <a:r>
              <a:rPr lang="en-US" b="1" baseline="0" noProof="0" dirty="0"/>
              <a:t> technology track to start </a:t>
            </a:r>
            <a:r>
              <a:rPr lang="en-US" b="1" baseline="0" noProof="0" dirty="0" smtClean="0"/>
              <a:t>with</a:t>
            </a:r>
            <a:endParaRPr lang="en-US" b="1" baseline="0" noProof="0" dirty="0"/>
          </a:p>
          <a:p>
            <a:pPr marL="171450" indent="-171450">
              <a:buFont typeface="Arial" panose="020B0604020202020204" pitchFamily="34" charset="0"/>
              <a:buChar char="•"/>
            </a:pPr>
            <a:r>
              <a:rPr lang="en-US" baseline="0" noProof="0" dirty="0"/>
              <a:t>In house developed apps, not COTS at this </a:t>
            </a:r>
            <a:r>
              <a:rPr lang="en-US" baseline="0" noProof="0" dirty="0" smtClean="0"/>
              <a:t>stage</a:t>
            </a:r>
            <a:r>
              <a:rPr lang="pl-PL" baseline="0" noProof="0" dirty="0" smtClean="0"/>
              <a:t>, </a:t>
            </a:r>
            <a:r>
              <a:rPr lang="en-US" baseline="0" noProof="0" dirty="0" smtClean="0"/>
              <a:t>preferably </a:t>
            </a:r>
            <a:r>
              <a:rPr lang="en-US" baseline="0" noProof="0" dirty="0"/>
              <a:t>a web </a:t>
            </a:r>
            <a:r>
              <a:rPr lang="en-US" baseline="0" noProof="0" dirty="0" smtClean="0"/>
              <a:t>application</a:t>
            </a:r>
            <a:endParaRPr lang="en-US" baseline="0" noProof="0" dirty="0"/>
          </a:p>
          <a:p>
            <a:pPr marL="171450" indent="-171450">
              <a:buFont typeface="Arial" panose="020B0604020202020204" pitchFamily="34" charset="0"/>
              <a:buChar char="•"/>
            </a:pPr>
            <a:r>
              <a:rPr lang="en-US" baseline="0" noProof="0" dirty="0"/>
              <a:t>Pilots: avoid burden of firewall/perimeter protection -&gt; intranet applications (Volvo CI/VCN</a:t>
            </a:r>
            <a:r>
              <a:rPr lang="en-US" baseline="0" noProof="0" dirty="0" smtClean="0"/>
              <a:t>)</a:t>
            </a:r>
            <a:endParaRPr lang="pl-PL" baseline="0" noProof="0" dirty="0" smtClean="0"/>
          </a:p>
          <a:p>
            <a:pPr marL="171450" indent="-171450">
              <a:buFont typeface="Arial" panose="020B0604020202020204" pitchFamily="34" charset="0"/>
              <a:buChar char="•"/>
            </a:pPr>
            <a:r>
              <a:rPr lang="pl-PL" b="1" baseline="0" noProof="0" dirty="0" smtClean="0"/>
              <a:t>Pilot team ready for the change and want to change !! </a:t>
            </a:r>
            <a:r>
              <a:rPr lang="pl-PL" b="0" baseline="0" noProof="0" dirty="0" smtClean="0"/>
              <a:t>Great role of TL and/or DM to support and drive the change </a:t>
            </a:r>
            <a:endParaRPr lang="pl-PL" b="1" baseline="0" noProof="0" dirty="0" smtClean="0"/>
          </a:p>
          <a:p>
            <a:pPr marL="171450" indent="-171450">
              <a:buFont typeface="Arial" panose="020B0604020202020204" pitchFamily="34" charset="0"/>
              <a:buChar char="•"/>
            </a:pPr>
            <a:endParaRPr lang="en-US" noProof="0"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6</a:t>
            </a:fld>
            <a:endParaRPr lang="sv-SE"/>
          </a:p>
        </p:txBody>
      </p:sp>
    </p:spTree>
    <p:extLst>
      <p:ext uri="{BB962C8B-B14F-4D97-AF65-F5344CB8AC3E}">
        <p14:creationId xmlns:p14="http://schemas.microsoft.com/office/powerpoint/2010/main" val="157680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Some</a:t>
            </a:r>
            <a:r>
              <a:rPr lang="pl-PL" baseline="0" dirty="0" smtClean="0"/>
              <a:t> level of maturity in the lean thinking is important criteria – so the transformation is not started from scratch. </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7</a:t>
            </a:fld>
            <a:endParaRPr lang="sv-SE"/>
          </a:p>
        </p:txBody>
      </p:sp>
    </p:spTree>
    <p:extLst>
      <p:ext uri="{BB962C8B-B14F-4D97-AF65-F5344CB8AC3E}">
        <p14:creationId xmlns:p14="http://schemas.microsoft.com/office/powerpoint/2010/main" val="291700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8</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10</a:t>
            </a:fld>
            <a:endParaRPr lang="sv-SE"/>
          </a:p>
        </p:txBody>
      </p:sp>
    </p:spTree>
    <p:extLst>
      <p:ext uri="{BB962C8B-B14F-4D97-AF65-F5344CB8AC3E}">
        <p14:creationId xmlns:p14="http://schemas.microsoft.com/office/powerpoint/2010/main" val="2652389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2562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CC37C76-06F6-4A73-A0AF-6CE585F3C54C}" type="datetime1">
              <a:rPr lang="pl-PL" noProof="0" smtClean="0"/>
              <a:t>2017-04-18</a:t>
            </a:fld>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404833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Only" preserve="1">
  <p:cSld name="Endast rubrik">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p:txBody>
          <a:bodyPr/>
          <a:lstStyle/>
          <a:p>
            <a:r>
              <a:rPr lang="en-US"/>
              <a:t>Click to edit Master title style</a:t>
            </a:r>
            <a:endParaRPr lang="sv-SE"/>
          </a:p>
        </p:txBody>
      </p:sp>
      <p:sp>
        <p:nvSpPr>
          <p:cNvPr id="6" name="Platshållare för bildnummer 4"/>
          <p:cNvSpPr>
            <a:spLocks noGrp="1"/>
          </p:cNvSpPr>
          <p:nvPr>
            <p:ph type="sldNum" sz="quarter" idx="12"/>
          </p:nvPr>
        </p:nvSpPr>
        <p:spPr/>
        <p:txBody>
          <a:bodyPr/>
          <a:lstStyle>
            <a:lvl1pPr fontAlgn="auto">
              <a:spcBef>
                <a:spcPts val="0"/>
              </a:spcBef>
              <a:spcAft>
                <a:spcPts val="0"/>
              </a:spcAft>
              <a:defRPr lang="sv-SE" sz="1108" b="1" kern="1200">
                <a:solidFill>
                  <a:srgbClr val="627890"/>
                </a:solidFill>
                <a:latin typeface="Arial"/>
                <a:ea typeface="+mn-ea"/>
                <a:cs typeface="Arial"/>
              </a:defRPr>
            </a:lvl1pPr>
          </a:lstStyle>
          <a:p>
            <a:pPr>
              <a:defRPr/>
            </a:pPr>
            <a:fld id="{B2827512-3657-43F2-B61C-190F35036631}" type="slidenum">
              <a:rPr/>
              <a:pPr>
                <a:defRPr/>
              </a:pPr>
              <a:t>‹#›</a:t>
            </a:fld>
            <a:endParaRPr dirty="0"/>
          </a:p>
        </p:txBody>
      </p:sp>
    </p:spTree>
    <p:extLst>
      <p:ext uri="{BB962C8B-B14F-4D97-AF65-F5344CB8AC3E}">
        <p14:creationId xmlns:p14="http://schemas.microsoft.com/office/powerpoint/2010/main" val="3100335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latshållare för bildnummer 3"/>
          <p:cNvSpPr>
            <a:spLocks noGrp="1"/>
          </p:cNvSpPr>
          <p:nvPr>
            <p:ph type="sldNum" sz="quarter" idx="12"/>
          </p:nvPr>
        </p:nvSpPr>
        <p:spPr/>
        <p:txBody>
          <a:bodyPr/>
          <a:lstStyle>
            <a:lvl1pPr algn="l" fontAlgn="auto">
              <a:spcBef>
                <a:spcPts val="0"/>
              </a:spcBef>
              <a:spcAft>
                <a:spcPts val="0"/>
              </a:spcAft>
              <a:defRPr lang="sv-SE" sz="1108" b="1" kern="1200">
                <a:solidFill>
                  <a:srgbClr val="627890"/>
                </a:solidFill>
                <a:latin typeface="Arial"/>
                <a:ea typeface="+mn-ea"/>
                <a:cs typeface="Arial"/>
              </a:defRPr>
            </a:lvl1pPr>
          </a:lstStyle>
          <a:p>
            <a:pPr>
              <a:defRPr/>
            </a:pPr>
            <a:fld id="{51780DF1-2F4C-4E93-868B-CAA8B01CD4B9}" type="slidenum">
              <a:rPr/>
              <a:pPr>
                <a:defRPr/>
              </a:pPr>
              <a:t>‹#›</a:t>
            </a:fld>
            <a:endParaRPr dirty="0"/>
          </a:p>
        </p:txBody>
      </p:sp>
    </p:spTree>
    <p:extLst>
      <p:ext uri="{BB962C8B-B14F-4D97-AF65-F5344CB8AC3E}">
        <p14:creationId xmlns:p14="http://schemas.microsoft.com/office/powerpoint/2010/main" val="37762934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pic>
        <p:nvPicPr>
          <p:cNvPr id="5"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273050"/>
            <a:ext cx="3008313" cy="1162050"/>
          </a:xfrm>
        </p:spPr>
        <p:txBody>
          <a:bodyPr anchor="b"/>
          <a:lstStyle>
            <a:lvl1pPr algn="l">
              <a:defRPr sz="2462" b="1"/>
            </a:lvl1pPr>
          </a:lstStyle>
          <a:p>
            <a:r>
              <a:rPr lang="en-US"/>
              <a:t>Click to edit Master title style</a:t>
            </a:r>
            <a:endParaRPr lang="sv-SE"/>
          </a:p>
        </p:txBody>
      </p:sp>
      <p:sp>
        <p:nvSpPr>
          <p:cNvPr id="3" name="Platshållare för innehåll 2"/>
          <p:cNvSpPr>
            <a:spLocks noGrp="1"/>
          </p:cNvSpPr>
          <p:nvPr>
            <p:ph idx="1"/>
          </p:nvPr>
        </p:nvSpPr>
        <p:spPr>
          <a:xfrm>
            <a:off x="3575052" y="273055"/>
            <a:ext cx="511175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text 3"/>
          <p:cNvSpPr>
            <a:spLocks noGrp="1"/>
          </p:cNvSpPr>
          <p:nvPr>
            <p:ph type="body" sz="half" idx="2"/>
          </p:nvPr>
        </p:nvSpPr>
        <p:spPr>
          <a:xfrm>
            <a:off x="457200" y="1435103"/>
            <a:ext cx="3008313" cy="4691063"/>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8" name="Platshållare för bildnummer 6"/>
          <p:cNvSpPr>
            <a:spLocks noGrp="1"/>
          </p:cNvSpPr>
          <p:nvPr>
            <p:ph type="sldNum" sz="quarter" idx="12"/>
          </p:nvPr>
        </p:nvSpPr>
        <p:spPr/>
        <p:txBody>
          <a:bodyPr/>
          <a:lstStyle>
            <a:lvl1pPr algn="l" defTabSz="562722" rtl="0" fontAlgn="auto">
              <a:spcBef>
                <a:spcPts val="0"/>
              </a:spcBef>
              <a:spcAft>
                <a:spcPts val="0"/>
              </a:spcAft>
              <a:defRPr lang="sv-SE" sz="1108" b="1" kern="1200">
                <a:solidFill>
                  <a:srgbClr val="627890"/>
                </a:solidFill>
                <a:latin typeface="Arial" pitchFamily="34" charset="0"/>
                <a:ea typeface="+mn-ea"/>
                <a:cs typeface="Arial" pitchFamily="34" charset="0"/>
              </a:defRPr>
            </a:lvl1pPr>
          </a:lstStyle>
          <a:p>
            <a:pPr>
              <a:defRPr/>
            </a:pPr>
            <a:fld id="{FB52E660-2F20-40E6-AB32-82E170820EA7}" type="slidenum">
              <a:rPr/>
              <a:pPr>
                <a:defRPr/>
              </a:pPr>
              <a:t>‹#›</a:t>
            </a:fld>
            <a:endParaRPr dirty="0"/>
          </a:p>
        </p:txBody>
      </p:sp>
    </p:spTree>
    <p:extLst>
      <p:ext uri="{BB962C8B-B14F-4D97-AF65-F5344CB8AC3E}">
        <p14:creationId xmlns:p14="http://schemas.microsoft.com/office/powerpoint/2010/main" val="86865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pic>
        <p:nvPicPr>
          <p:cNvPr id="5"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1792288" y="4800600"/>
            <a:ext cx="5486400" cy="566738"/>
          </a:xfrm>
        </p:spPr>
        <p:txBody>
          <a:bodyPr anchor="b"/>
          <a:lstStyle>
            <a:lvl1pPr algn="l">
              <a:defRPr sz="2462" b="1"/>
            </a:lvl1pPr>
          </a:lstStyle>
          <a:p>
            <a:r>
              <a:rPr lang="en-US"/>
              <a:t>Click to edit Master title style</a:t>
            </a:r>
            <a:endParaRPr lang="sv-SE"/>
          </a:p>
        </p:txBody>
      </p:sp>
      <p:sp>
        <p:nvSpPr>
          <p:cNvPr id="3" name="Platshållare för bild 2"/>
          <p:cNvSpPr>
            <a:spLocks noGrp="1"/>
          </p:cNvSpPr>
          <p:nvPr>
            <p:ph type="pic" idx="1"/>
          </p:nvPr>
        </p:nvSpPr>
        <p:spPr>
          <a:xfrm>
            <a:off x="1792288" y="612775"/>
            <a:ext cx="5486400" cy="4114800"/>
          </a:xfrm>
        </p:spPr>
        <p:txBody>
          <a:bodyPr rtlCol="0">
            <a:normAutofit/>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r>
              <a:rPr lang="en-US" noProof="0" dirty="0"/>
              <a:t>Click icon to add picture</a:t>
            </a:r>
            <a:endParaRPr lang="sv-SE" noProof="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8" name="Platshållare för bildnummer 6"/>
          <p:cNvSpPr>
            <a:spLocks noGrp="1"/>
          </p:cNvSpPr>
          <p:nvPr>
            <p:ph type="sldNum" sz="quarter" idx="12"/>
          </p:nvPr>
        </p:nvSpPr>
        <p:spPr/>
        <p:txBody>
          <a:bodyPr/>
          <a:lstStyle>
            <a:lvl1pPr algn="l" fontAlgn="auto">
              <a:spcBef>
                <a:spcPts val="0"/>
              </a:spcBef>
              <a:spcAft>
                <a:spcPts val="0"/>
              </a:spcAft>
              <a:defRPr lang="sv-SE" sz="1108" b="1" kern="1200">
                <a:solidFill>
                  <a:srgbClr val="627890"/>
                </a:solidFill>
                <a:latin typeface="Arial" pitchFamily="34" charset="0"/>
                <a:ea typeface="+mn-ea"/>
                <a:cs typeface="Arial" pitchFamily="34" charset="0"/>
              </a:defRPr>
            </a:lvl1pPr>
          </a:lstStyle>
          <a:p>
            <a:pPr>
              <a:defRPr/>
            </a:pPr>
            <a:fld id="{74BB1568-F049-4285-B765-E148FE506FFF}" type="slidenum">
              <a:rPr/>
              <a:pPr>
                <a:defRPr/>
              </a:pPr>
              <a:t>‹#›</a:t>
            </a:fld>
            <a:endParaRPr dirty="0"/>
          </a:p>
        </p:txBody>
      </p:sp>
    </p:spTree>
    <p:extLst>
      <p:ext uri="{BB962C8B-B14F-4D97-AF65-F5344CB8AC3E}">
        <p14:creationId xmlns:p14="http://schemas.microsoft.com/office/powerpoint/2010/main" val="342884287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vertTx" preserve="1">
  <p:cSld name="Rubrik och lodrät text">
    <p:spTree>
      <p:nvGrpSpPr>
        <p:cNvPr id="1" name=""/>
        <p:cNvGrpSpPr/>
        <p:nvPr/>
      </p:nvGrpSpPr>
      <p:grpSpPr>
        <a:xfrm>
          <a:off x="0" y="0"/>
          <a:ext cx="0" cy="0"/>
          <a:chOff x="0" y="0"/>
          <a:chExt cx="0" cy="0"/>
        </a:xfrm>
      </p:grpSpPr>
      <p:pic>
        <p:nvPicPr>
          <p:cNvPr id="4"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p:txBody>
          <a:bodyPr/>
          <a:lstStyle/>
          <a:p>
            <a:r>
              <a:rPr lang="en-US"/>
              <a:t>Click to edit Master title style</a:t>
            </a:r>
            <a:endParaRPr lang="sv-SE"/>
          </a:p>
        </p:txBody>
      </p:sp>
      <p:sp>
        <p:nvSpPr>
          <p:cNvPr id="3" name="Platshållare för lodrät tex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Platshållare för bildnummer 5"/>
          <p:cNvSpPr>
            <a:spLocks noGrp="1"/>
          </p:cNvSpPr>
          <p:nvPr>
            <p:ph type="sldNum" sz="quarter" idx="12"/>
          </p:nvPr>
        </p:nvSpPr>
        <p:spPr/>
        <p:txBody>
          <a:bodyPr/>
          <a:lstStyle>
            <a:lvl1pPr algn="l" fontAlgn="auto">
              <a:spcBef>
                <a:spcPts val="0"/>
              </a:spcBef>
              <a:spcAft>
                <a:spcPts val="0"/>
              </a:spcAft>
              <a:defRPr>
                <a:latin typeface="+mn-lt"/>
                <a:cs typeface="+mn-cs"/>
              </a:defRPr>
            </a:lvl1pPr>
          </a:lstStyle>
          <a:p>
            <a:pPr>
              <a:defRPr/>
            </a:pPr>
            <a:fld id="{262FA9C2-DA23-49E1-B606-DC5D91C75F53}" type="slidenum">
              <a:rPr lang="sv-SE">
                <a:solidFill>
                  <a:prstClr val="black">
                    <a:tint val="75000"/>
                  </a:prstClr>
                </a:solidFill>
              </a:rPr>
              <a:pPr>
                <a:defRPr/>
              </a:pPr>
              <a:t>‹#›</a:t>
            </a:fld>
            <a:endParaRPr lang="sv-SE" dirty="0">
              <a:solidFill>
                <a:prstClr val="black">
                  <a:tint val="75000"/>
                </a:prstClr>
              </a:solidFill>
            </a:endParaRPr>
          </a:p>
        </p:txBody>
      </p:sp>
    </p:spTree>
    <p:extLst>
      <p:ext uri="{BB962C8B-B14F-4D97-AF65-F5344CB8AC3E}">
        <p14:creationId xmlns:p14="http://schemas.microsoft.com/office/powerpoint/2010/main" val="5792573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vertTitleAndTx" preserve="1">
  <p:cSld name="Lodrät rubrik och text">
    <p:spTree>
      <p:nvGrpSpPr>
        <p:cNvPr id="1" name=""/>
        <p:cNvGrpSpPr/>
        <p:nvPr/>
      </p:nvGrpSpPr>
      <p:grpSpPr>
        <a:xfrm>
          <a:off x="0" y="0"/>
          <a:ext cx="0" cy="0"/>
          <a:chOff x="0" y="0"/>
          <a:chExt cx="0" cy="0"/>
        </a:xfrm>
      </p:grpSpPr>
      <p:pic>
        <p:nvPicPr>
          <p:cNvPr id="4"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odrät rubrik 1"/>
          <p:cNvSpPr>
            <a:spLocks noGrp="1"/>
          </p:cNvSpPr>
          <p:nvPr>
            <p:ph type="title" orient="vert"/>
          </p:nvPr>
        </p:nvSpPr>
        <p:spPr>
          <a:xfrm>
            <a:off x="7181850" y="274643"/>
            <a:ext cx="2228851" cy="5851525"/>
          </a:xfrm>
        </p:spPr>
        <p:txBody>
          <a:bodyPr vert="eaVert"/>
          <a:lstStyle/>
          <a:p>
            <a:r>
              <a:rPr lang="en-US"/>
              <a:t>Click to edit Master title style</a:t>
            </a:r>
            <a:endParaRPr lang="sv-SE"/>
          </a:p>
        </p:txBody>
      </p:sp>
      <p:sp>
        <p:nvSpPr>
          <p:cNvPr id="3" name="Platshållare för lodrät text 2"/>
          <p:cNvSpPr>
            <a:spLocks noGrp="1"/>
          </p:cNvSpPr>
          <p:nvPr>
            <p:ph type="body" orient="vert" idx="1"/>
          </p:nvPr>
        </p:nvSpPr>
        <p:spPr>
          <a:xfrm>
            <a:off x="495302" y="274643"/>
            <a:ext cx="653415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Platshållare för bildnummer 5"/>
          <p:cNvSpPr>
            <a:spLocks noGrp="1"/>
          </p:cNvSpPr>
          <p:nvPr>
            <p:ph type="sldNum" sz="quarter" idx="12"/>
          </p:nvPr>
        </p:nvSpPr>
        <p:spPr/>
        <p:txBody>
          <a:bodyPr/>
          <a:lstStyle>
            <a:lvl1pPr fontAlgn="auto">
              <a:spcBef>
                <a:spcPts val="0"/>
              </a:spcBef>
              <a:spcAft>
                <a:spcPts val="0"/>
              </a:spcAft>
              <a:defRPr>
                <a:latin typeface="+mn-lt"/>
                <a:cs typeface="+mn-cs"/>
              </a:defRPr>
            </a:lvl1pPr>
          </a:lstStyle>
          <a:p>
            <a:pPr>
              <a:defRPr/>
            </a:pPr>
            <a:fld id="{18A1C224-4FB9-44C0-B766-0FF6556100F3}" type="slidenum">
              <a:rPr lang="sv-SE">
                <a:solidFill>
                  <a:prstClr val="black">
                    <a:tint val="75000"/>
                  </a:prstClr>
                </a:solidFill>
              </a:rPr>
              <a:pPr>
                <a:defRPr/>
              </a:pPr>
              <a:t>‹#›</a:t>
            </a:fld>
            <a:endParaRPr lang="sv-SE">
              <a:solidFill>
                <a:prstClr val="black">
                  <a:tint val="75000"/>
                </a:prstClr>
              </a:solidFill>
            </a:endParaRPr>
          </a:p>
        </p:txBody>
      </p:sp>
    </p:spTree>
    <p:extLst>
      <p:ext uri="{BB962C8B-B14F-4D97-AF65-F5344CB8AC3E}">
        <p14:creationId xmlns:p14="http://schemas.microsoft.com/office/powerpoint/2010/main" val="72670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69054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5554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35013E47-9649-4332-9291-A86ADEB080A6}"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5016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5ECD7844-666E-4D42-A17F-CC0253FE065B}"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630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221AB0FE-E97D-46C5-8FA8-69B6BB796785}"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69227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320CE1B8-E433-4839-8118-BD4C2E55B33B}" type="datetime1">
              <a:rPr lang="pl-PL" noProof="0" smtClean="0"/>
              <a:t>2017-04-18</a:t>
            </a:fld>
            <a:endParaRPr lang="en-US" noProof="0" dirty="0"/>
          </a:p>
        </p:txBody>
      </p:sp>
    </p:spTree>
    <p:extLst>
      <p:ext uri="{BB962C8B-B14F-4D97-AF65-F5344CB8AC3E}">
        <p14:creationId xmlns:p14="http://schemas.microsoft.com/office/powerpoint/2010/main" val="4210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C2C6F11-F370-4377-B802-E64BF8D836C1}" type="datetime1">
              <a:rPr lang="pl-PL" noProof="0" smtClean="0"/>
              <a:t>2017-04-18</a:t>
            </a:fld>
            <a:endParaRPr lang="en-US" noProof="0" dirty="0"/>
          </a:p>
        </p:txBody>
      </p:sp>
    </p:spTree>
    <p:extLst>
      <p:ext uri="{BB962C8B-B14F-4D97-AF65-F5344CB8AC3E}">
        <p14:creationId xmlns:p14="http://schemas.microsoft.com/office/powerpoint/2010/main" val="244723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1C28CB80-F07F-4265-809A-20CE05F3B5CA}"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07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501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a:xfrm>
            <a:off x="687600" y="6618288"/>
            <a:ext cx="2405062" cy="209550"/>
          </a:xfrm>
        </p:spPr>
        <p:txBody>
          <a:bodyPr/>
          <a:lstStyle>
            <a:lvl1pPr>
              <a:defRPr/>
            </a:lvl1pPr>
          </a:lstStyle>
          <a:p>
            <a:fld id="{A746422D-A42A-4CB1-AD7A-A8D1FF51DBE6}"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502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B6D3B370-61C1-4AF9-A346-4C465DE390F4}"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55376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51EFCBA-170B-4E0A-86FC-17D8DABBB9C4}"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537146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FC9BF8BF-B1F6-4295-8701-40E2857FDF46}"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51806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1B501CED-E62E-489A-8F21-3FF2F0052956}" type="datetime1">
              <a:rPr lang="pl-PL" noProof="0" smtClean="0"/>
              <a:t>2017-04-18</a:t>
            </a:fld>
            <a:endParaRPr lang="en-US" noProof="0" dirty="0"/>
          </a:p>
        </p:txBody>
      </p:sp>
    </p:spTree>
    <p:extLst>
      <p:ext uri="{BB962C8B-B14F-4D97-AF65-F5344CB8AC3E}">
        <p14:creationId xmlns:p14="http://schemas.microsoft.com/office/powerpoint/2010/main" val="413380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5E6F89AB-CA8C-4F35-BA92-6F7BE2AEEDAA}" type="datetime1">
              <a:rPr lang="pl-PL" noProof="0" smtClean="0"/>
              <a:t>2017-04-18</a:t>
            </a:fld>
            <a:endParaRPr lang="en-US" noProof="0" dirty="0"/>
          </a:p>
        </p:txBody>
      </p:sp>
    </p:spTree>
    <p:extLst>
      <p:ext uri="{BB962C8B-B14F-4D97-AF65-F5344CB8AC3E}">
        <p14:creationId xmlns:p14="http://schemas.microsoft.com/office/powerpoint/2010/main" val="157135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8930DFB-3ECB-41A4-97F9-1C3F29103C48}"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0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031572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0E1883E6-D49C-484F-A936-590118A111AB}"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82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22A2C9D5-F4A6-476E-8EB2-E58B66958E0D}"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860307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61443D0C-E15E-4B86-80EC-88182E051E03}"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3593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5DEF5C86-4661-4709-9210-FAA501AB5E68}" type="datetime1">
              <a:rPr lang="pl-PL" noProof="0" smtClean="0"/>
              <a:t>2017-04-18</a:t>
            </a:fld>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2545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7CC6AAD8-C41E-4CE7-9619-24C3C5CA4865}" type="datetime1">
              <a:rPr lang="pl-PL" noProof="0" smtClean="0"/>
              <a:t>2017-04-18</a:t>
            </a:fld>
            <a:endParaRPr lang="en-US" noProof="0" dirty="0"/>
          </a:p>
        </p:txBody>
      </p:sp>
    </p:spTree>
    <p:extLst>
      <p:ext uri="{BB962C8B-B14F-4D97-AF65-F5344CB8AC3E}">
        <p14:creationId xmlns:p14="http://schemas.microsoft.com/office/powerpoint/2010/main" val="404364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75AA1F7F-72F7-41E9-A9ED-35EF855FBF64}" type="datetime1">
              <a:rPr lang="pl-PL" noProof="0" smtClean="0"/>
              <a:t>2017-04-18</a:t>
            </a:fld>
            <a:endParaRPr lang="en-US" noProof="0" dirty="0"/>
          </a:p>
        </p:txBody>
      </p:sp>
    </p:spTree>
    <p:extLst>
      <p:ext uri="{BB962C8B-B14F-4D97-AF65-F5344CB8AC3E}">
        <p14:creationId xmlns:p14="http://schemas.microsoft.com/office/powerpoint/2010/main" val="598239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6F9BE4F-375E-43EE-948D-71F427E46717}"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4637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11539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88511FAA-1A36-47D4-AD00-1D42AD3CD028}"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9985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8FF8D17-A54A-4028-9F7C-518A0FB79482}"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755189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A1D8B704-6D7E-4751-9967-B90B2D6DCDF7}"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0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94D91E06-6911-4F63-A0FC-1FC55260BF24}" type="datetime1">
              <a:rPr lang="pl-PL" noProof="0" smtClean="0"/>
              <a:t>2017-04-18</a:t>
            </a:fld>
            <a:endParaRPr lang="en-US" noProof="0" dirty="0"/>
          </a:p>
        </p:txBody>
      </p:sp>
    </p:spTree>
    <p:extLst>
      <p:ext uri="{BB962C8B-B14F-4D97-AF65-F5344CB8AC3E}">
        <p14:creationId xmlns:p14="http://schemas.microsoft.com/office/powerpoint/2010/main" val="241971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29AD824-F2BD-43E9-B9A7-7774DFB270A0}" type="datetime1">
              <a:rPr lang="pl-PL" noProof="0" smtClean="0"/>
              <a:t>2017-04-18</a:t>
            </a:fld>
            <a:endParaRPr lang="en-US" noProof="0" dirty="0"/>
          </a:p>
        </p:txBody>
      </p:sp>
    </p:spTree>
    <p:extLst>
      <p:ext uri="{BB962C8B-B14F-4D97-AF65-F5344CB8AC3E}">
        <p14:creationId xmlns:p14="http://schemas.microsoft.com/office/powerpoint/2010/main" val="3232962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79752B79-757D-4100-823B-DE56E985377F}"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352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C0297C14-0B44-469F-9C2C-9F0D95233ED2}"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33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82031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41313769-0A75-4515-8B73-610CE8BCB0B3}"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648524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99674242-F288-4214-83BC-E13D84A7ADA2}"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3858727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C446CE9A-8645-4D48-9E92-05CB79010384}"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0093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357C7596-2156-4452-B27A-89E08B5BF58C}" type="datetime1">
              <a:rPr lang="pl-PL" noProof="0" smtClean="0"/>
              <a:t>2017-04-18</a:t>
            </a:fld>
            <a:endParaRPr lang="en-US" noProof="0" dirty="0"/>
          </a:p>
        </p:txBody>
      </p:sp>
    </p:spTree>
    <p:extLst>
      <p:ext uri="{BB962C8B-B14F-4D97-AF65-F5344CB8AC3E}">
        <p14:creationId xmlns:p14="http://schemas.microsoft.com/office/powerpoint/2010/main" val="3104504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690116F-7018-4F4E-934E-A80CC2F44351}" type="datetime1">
              <a:rPr lang="pl-PL" noProof="0" smtClean="0"/>
              <a:t>2017-04-18</a:t>
            </a:fld>
            <a:endParaRPr lang="en-US" noProof="0" dirty="0"/>
          </a:p>
        </p:txBody>
      </p:sp>
    </p:spTree>
    <p:extLst>
      <p:ext uri="{BB962C8B-B14F-4D97-AF65-F5344CB8AC3E}">
        <p14:creationId xmlns:p14="http://schemas.microsoft.com/office/powerpoint/2010/main" val="3389649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56D6D22-8A81-4CCB-93E1-2B4131A240A2}"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8468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219989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95B207CD-DAEB-4683-8247-489896922FCD}"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971678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8592AF8-E876-4FDA-98BA-B1BD4894D091}"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87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C4B6A1E8-9340-4994-9057-D8EDEEECAA17}" type="datetime1">
              <a:rPr lang="pl-PL" noProof="0" smtClean="0"/>
              <a:t>2017-04-18</a:t>
            </a:fld>
            <a:endParaRPr lang="en-US" noProof="0" dirty="0"/>
          </a:p>
        </p:txBody>
      </p:sp>
    </p:spTree>
    <p:extLst>
      <p:ext uri="{BB962C8B-B14F-4D97-AF65-F5344CB8AC3E}">
        <p14:creationId xmlns:p14="http://schemas.microsoft.com/office/powerpoint/2010/main" val="427424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1C962160-420E-43D0-BFC5-A1547B5F275E}"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29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1E92FD02-BF11-4001-B2E7-E3A9B99DFA0F}" type="datetime1">
              <a:rPr lang="pl-PL" noProof="0" smtClean="0"/>
              <a:t>2017-04-18</a:t>
            </a:fld>
            <a:endParaRPr lang="en-US" noProof="0" dirty="0"/>
          </a:p>
        </p:txBody>
      </p:sp>
    </p:spTree>
    <p:extLst>
      <p:ext uri="{BB962C8B-B14F-4D97-AF65-F5344CB8AC3E}">
        <p14:creationId xmlns:p14="http://schemas.microsoft.com/office/powerpoint/2010/main" val="244021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EF5827A1-2E7E-4792-A3B3-4956778B221C}" type="datetime1">
              <a:rPr lang="pl-PL" noProof="0" smtClean="0"/>
              <a:t>2017-04-18</a:t>
            </a:fld>
            <a:endParaRPr lang="en-US" noProof="0" dirty="0"/>
          </a:p>
        </p:txBody>
      </p:sp>
    </p:spTree>
    <p:extLst>
      <p:ext uri="{BB962C8B-B14F-4D97-AF65-F5344CB8AC3E}">
        <p14:creationId xmlns:p14="http://schemas.microsoft.com/office/powerpoint/2010/main" val="4094860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3D5E8EF5-FE50-4410-BBDA-18C2538B08B4}"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9814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28144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2243F4B2-A467-4A30-98A7-F946161C3F04}"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591011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2ABB6EA4-BBCB-43BA-A045-B3D5E246EA68}"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2270826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D263DBE7-9941-40E4-AD74-3B1BDE99A290}"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9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0A41C13E-D217-413C-BA02-A811123FDFC7}" type="datetime1">
              <a:rPr lang="pl-PL" noProof="0" smtClean="0"/>
              <a:t>2017-04-18</a:t>
            </a:fld>
            <a:endParaRPr lang="en-US" noProof="0" dirty="0"/>
          </a:p>
        </p:txBody>
      </p:sp>
    </p:spTree>
    <p:extLst>
      <p:ext uri="{BB962C8B-B14F-4D97-AF65-F5344CB8AC3E}">
        <p14:creationId xmlns:p14="http://schemas.microsoft.com/office/powerpoint/2010/main" val="377031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AC17614B-683A-4389-A85B-836A16C323CC}" type="datetime1">
              <a:rPr lang="pl-PL" noProof="0" smtClean="0"/>
              <a:t>2017-04-18</a:t>
            </a:fld>
            <a:endParaRPr lang="en-US" noProof="0" dirty="0"/>
          </a:p>
        </p:txBody>
      </p:sp>
    </p:spTree>
    <p:extLst>
      <p:ext uri="{BB962C8B-B14F-4D97-AF65-F5344CB8AC3E}">
        <p14:creationId xmlns:p14="http://schemas.microsoft.com/office/powerpoint/2010/main" val="23938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7CB67826-5351-4D35-9412-D380DFBD6CC9}" type="datetime1">
              <a:rPr lang="pl-PL" noProof="0" smtClean="0"/>
              <a:t>2017-04-18</a:t>
            </a:fld>
            <a:endParaRPr lang="en-US" noProof="0" dirty="0"/>
          </a:p>
        </p:txBody>
      </p:sp>
    </p:spTree>
    <p:extLst>
      <p:ext uri="{BB962C8B-B14F-4D97-AF65-F5344CB8AC3E}">
        <p14:creationId xmlns:p14="http://schemas.microsoft.com/office/powerpoint/2010/main" val="3685365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B419498-DA56-4A5A-A125-3AC183CABAD0}"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38827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31853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CFBEEBA2-DC9F-4130-8271-E15956F1A8AC}"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9484199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C1A7B937-21C7-4858-9ED5-3B0D40B54771}"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41089566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9358B5DE-7724-4B62-9D5C-75387D4A35F7}"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16487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593EAE2-59E3-4F6A-ADB9-E78023AEE0AC}" type="datetime1">
              <a:rPr lang="pl-PL" noProof="0" smtClean="0"/>
              <a:t>2017-04-18</a:t>
            </a:fld>
            <a:endParaRPr lang="en-US" noProof="0" dirty="0"/>
          </a:p>
        </p:txBody>
      </p:sp>
    </p:spTree>
    <p:extLst>
      <p:ext uri="{BB962C8B-B14F-4D97-AF65-F5344CB8AC3E}">
        <p14:creationId xmlns:p14="http://schemas.microsoft.com/office/powerpoint/2010/main" val="3726109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6FB64E53-E258-4500-AF92-6D1B0B153266}" type="datetime1">
              <a:rPr lang="pl-PL" noProof="0" smtClean="0"/>
              <a:t>2017-04-18</a:t>
            </a:fld>
            <a:endParaRPr lang="en-US" noProof="0" dirty="0"/>
          </a:p>
        </p:txBody>
      </p:sp>
    </p:spTree>
    <p:extLst>
      <p:ext uri="{BB962C8B-B14F-4D97-AF65-F5344CB8AC3E}">
        <p14:creationId xmlns:p14="http://schemas.microsoft.com/office/powerpoint/2010/main" val="1510961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AA68E088-A3F9-4911-9080-158B1381FFB9}"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97778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616652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9AC2448A-A2CA-4387-81D1-2EB93CA5CFB9}"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6148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56FFC38-9D66-42AC-A49E-9B687E007AC5}" type="datetime1">
              <a:rPr lang="pl-PL" noProof="0" smtClean="0"/>
              <a:t>2017-04-18</a:t>
            </a:fld>
            <a:endParaRPr lang="en-US" noProof="0" dirty="0"/>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0262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1D2D49AE-5D48-4802-9A99-A1D7B58996F5}"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93701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4D153263-4B8D-4CD6-89C2-5E306F617C6C}"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12172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3E9F871-3F27-4AFC-A5D5-410D76E4D2E4}" type="datetime1">
              <a:rPr lang="pl-PL" noProof="0" smtClean="0"/>
              <a:t>2017-04-18</a:t>
            </a:fld>
            <a:endParaRPr lang="en-US" noProof="0" dirty="0"/>
          </a:p>
        </p:txBody>
      </p:sp>
    </p:spTree>
    <p:extLst>
      <p:ext uri="{BB962C8B-B14F-4D97-AF65-F5344CB8AC3E}">
        <p14:creationId xmlns:p14="http://schemas.microsoft.com/office/powerpoint/2010/main" val="2770731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4835428F-DA57-4D37-B2A0-1D6F9545C0D5}" type="datetime1">
              <a:rPr lang="pl-PL" noProof="0" smtClean="0"/>
              <a:t>2017-04-18</a:t>
            </a:fld>
            <a:endParaRPr lang="en-US" noProof="0" dirty="0"/>
          </a:p>
        </p:txBody>
      </p:sp>
    </p:spTree>
    <p:extLst>
      <p:ext uri="{BB962C8B-B14F-4D97-AF65-F5344CB8AC3E}">
        <p14:creationId xmlns:p14="http://schemas.microsoft.com/office/powerpoint/2010/main" val="331303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1FF883B-DF97-4F6B-B799-09D28D3928FC}"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4454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78221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C7DBB0B4-782A-48A2-8CEB-59FAB7D23E11}"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3185710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E2996BB-703C-4AA8-9350-A1415697A8BD}"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569238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8FD4DFB9-EF81-48F9-91DF-D242C6AA36B2}"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7548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9EAE155-51B7-4489-B21F-FA748B842F59}" type="datetime1">
              <a:rPr lang="pl-PL" noProof="0" smtClean="0"/>
              <a:t>2017-04-18</a:t>
            </a:fld>
            <a:endParaRPr lang="en-US" noProof="0" dirty="0"/>
          </a:p>
        </p:txBody>
      </p:sp>
    </p:spTree>
    <p:extLst>
      <p:ext uri="{BB962C8B-B14F-4D97-AF65-F5344CB8AC3E}">
        <p14:creationId xmlns:p14="http://schemas.microsoft.com/office/powerpoint/2010/main" val="8813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E107200-415E-431E-8227-6D6282A7CE39}" type="datetime1">
              <a:rPr lang="pl-PL" noProof="0" smtClean="0"/>
              <a:t>2017-04-18</a:t>
            </a:fld>
            <a:endParaRPr lang="en-US" noProof="0" dirty="0"/>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179746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6226175A-090E-4A48-A7D4-8AD60BD07C6D}" type="datetime1">
              <a:rPr lang="pl-PL" noProof="0" smtClean="0"/>
              <a:t>2017-04-18</a:t>
            </a:fld>
            <a:endParaRPr lang="en-US" noProof="0" dirty="0"/>
          </a:p>
        </p:txBody>
      </p:sp>
    </p:spTree>
    <p:extLst>
      <p:ext uri="{BB962C8B-B14F-4D97-AF65-F5344CB8AC3E}">
        <p14:creationId xmlns:p14="http://schemas.microsoft.com/office/powerpoint/2010/main" val="34114259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7777F82-88D9-4E46-99DE-C1D34C3F0CF3}"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23185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9904849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pl-PL" smtClean="0">
                <a:solidFill>
                  <a:srgbClr val="000000"/>
                </a:solidFill>
              </a:rPr>
              <a:t>21st of March, 2017</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7471339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06438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3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36871010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33934395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372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6304F14-9CF5-4906-A19B-6F890B72A46C}" type="datetime1">
              <a:rPr lang="pl-PL" noProof="0" smtClean="0"/>
              <a:t>2017-04-18</a:t>
            </a:fld>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248505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912490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42008398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9269113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1972941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0" y="6464302"/>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defTabSz="457200" eaLnBrk="1" fontAlgn="base" hangingPunct="1">
              <a:spcBef>
                <a:spcPct val="0"/>
              </a:spcBef>
              <a:spcAft>
                <a:spcPct val="0"/>
              </a:spcAft>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325433757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30"/>
            <a:ext cx="7772400" cy="1470025"/>
          </a:xfrm>
        </p:spPr>
        <p:txBody>
          <a:bodyPr/>
          <a:lstStyle/>
          <a:p>
            <a:r>
              <a:rPr lang="en-US"/>
              <a:t>Click to edit Master title style</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en-US"/>
              <a:t>Click to edit Master subtitle style</a:t>
            </a:r>
            <a:endParaRPr lang="sv-SE"/>
          </a:p>
        </p:txBody>
      </p:sp>
    </p:spTree>
    <p:extLst>
      <p:ext uri="{BB962C8B-B14F-4D97-AF65-F5344CB8AC3E}">
        <p14:creationId xmlns:p14="http://schemas.microsoft.com/office/powerpoint/2010/main" val="42292163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Click to edit Master title style</a:t>
            </a:r>
            <a:endParaRPr lang="sv-SE"/>
          </a:p>
        </p:txBody>
      </p:sp>
      <p:sp>
        <p:nvSpPr>
          <p:cNvPr id="3" name="Platshållare för innehåll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Slide Number Placeholder 8"/>
          <p:cNvSpPr>
            <a:spLocks noGrp="1"/>
          </p:cNvSpPr>
          <p:nvPr>
            <p:ph type="sldNum" sz="quarter" idx="12"/>
          </p:nvPr>
        </p:nvSpPr>
        <p:spPr/>
        <p:txBody>
          <a:bodyPr/>
          <a:lstStyle/>
          <a:p>
            <a:pPr>
              <a:defRPr/>
            </a:pPr>
            <a:fld id="{D5420A55-DCF0-428F-BCDA-DB64C3147E90}" type="slidenum">
              <a:rPr lang="sv-SE" smtClean="0">
                <a:solidFill>
                  <a:prstClr val="black">
                    <a:tint val="75000"/>
                  </a:prstClr>
                </a:solidFill>
              </a:rPr>
              <a:pPr>
                <a:defRPr/>
              </a:pPr>
              <a:t>‹#›</a:t>
            </a:fld>
            <a:endParaRPr lang="sv-SE" dirty="0">
              <a:solidFill>
                <a:prstClr val="black">
                  <a:tint val="75000"/>
                </a:prstClr>
              </a:solidFill>
            </a:endParaRPr>
          </a:p>
        </p:txBody>
      </p:sp>
    </p:spTree>
    <p:extLst>
      <p:ext uri="{BB962C8B-B14F-4D97-AF65-F5344CB8AC3E}">
        <p14:creationId xmlns:p14="http://schemas.microsoft.com/office/powerpoint/2010/main" val="3941907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5"/>
            <a:ext cx="7772400" cy="1362075"/>
          </a:xfrm>
        </p:spPr>
        <p:txBody>
          <a:bodyPr anchor="t"/>
          <a:lstStyle>
            <a:lvl1pPr algn="l">
              <a:defRPr sz="4923" b="1" cap="all"/>
            </a:lvl1pPr>
          </a:lstStyle>
          <a:p>
            <a:r>
              <a:rPr lang="en-US"/>
              <a:t>Click to edit Master title style</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72046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Click to edit Master title style</a:t>
            </a:r>
            <a:endParaRPr lang="sv-SE"/>
          </a:p>
        </p:txBody>
      </p:sp>
      <p:sp>
        <p:nvSpPr>
          <p:cNvPr id="3" name="Platshållare för innehåll 2"/>
          <p:cNvSpPr>
            <a:spLocks noGrp="1"/>
          </p:cNvSpPr>
          <p:nvPr>
            <p:ph sz="half" idx="1"/>
          </p:nvPr>
        </p:nvSpPr>
        <p:spPr>
          <a:xfrm>
            <a:off x="495301" y="1600205"/>
            <a:ext cx="4381500" cy="4525963"/>
          </a:xfrm>
        </p:spPr>
        <p:txBody>
          <a:bodyPr>
            <a:normAutofit/>
          </a:bodyPr>
          <a:lstStyle>
            <a:lvl1pPr>
              <a:defRPr sz="1969"/>
            </a:lvl1pPr>
            <a:lvl2pPr>
              <a:defRPr sz="1969"/>
            </a:lvl2pPr>
            <a:lvl3pPr>
              <a:defRPr sz="1969"/>
            </a:lvl3pPr>
            <a:lvl4pPr>
              <a:defRPr sz="1969"/>
            </a:lvl4pPr>
            <a:lvl5pPr>
              <a:defRPr sz="1969"/>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5029201" y="1600205"/>
            <a:ext cx="3657600" cy="4525963"/>
          </a:xfrm>
        </p:spPr>
        <p:txBody>
          <a:bodyPr>
            <a:normAutofit/>
          </a:bodyPr>
          <a:lstStyle>
            <a:lvl1pPr>
              <a:defRPr sz="1969"/>
            </a:lvl1pPr>
            <a:lvl2pPr>
              <a:defRPr sz="1969"/>
            </a:lvl2pPr>
            <a:lvl3pPr>
              <a:defRPr sz="1969"/>
            </a:lvl3pPr>
            <a:lvl4pPr>
              <a:defRPr sz="1969"/>
            </a:lvl4pPr>
            <a:lvl5pPr>
              <a:defRPr sz="1969"/>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Slide Number Placeholder 6"/>
          <p:cNvSpPr>
            <a:spLocks noGrp="1"/>
          </p:cNvSpPr>
          <p:nvPr>
            <p:ph type="sldNum" sz="quarter" idx="12"/>
          </p:nvPr>
        </p:nvSpPr>
        <p:spPr/>
        <p:txBody>
          <a:bodyPr/>
          <a:lstStyle>
            <a:lvl1pPr algn="l">
              <a:defRPr sz="1108" b="1">
                <a:solidFill>
                  <a:srgbClr val="627890"/>
                </a:solidFill>
              </a:defRPr>
            </a:lvl1pPr>
          </a:lstStyle>
          <a:p>
            <a:pPr>
              <a:defRPr/>
            </a:pPr>
            <a:fld id="{0048071E-9583-4090-93AA-9D81023BCF70}" type="slidenum">
              <a:rPr lang="sv-SE"/>
              <a:pPr>
                <a:defRPr/>
              </a:pPr>
              <a:t>‹#›</a:t>
            </a:fld>
            <a:endParaRPr lang="sv-SE" dirty="0"/>
          </a:p>
        </p:txBody>
      </p:sp>
    </p:spTree>
    <p:extLst>
      <p:ext uri="{BB962C8B-B14F-4D97-AF65-F5344CB8AC3E}">
        <p14:creationId xmlns:p14="http://schemas.microsoft.com/office/powerpoint/2010/main" val="197605345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Platshållare för innehåll 3"/>
          <p:cNvSpPr>
            <a:spLocks noGrp="1"/>
          </p:cNvSpPr>
          <p:nvPr>
            <p:ph sz="half" idx="2"/>
          </p:nvPr>
        </p:nvSpPr>
        <p:spPr>
          <a:xfrm>
            <a:off x="457200" y="2174875"/>
            <a:ext cx="4040188"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Platshållare för text 4"/>
          <p:cNvSpPr>
            <a:spLocks noGrp="1"/>
          </p:cNvSpPr>
          <p:nvPr>
            <p:ph type="body" sz="quarter" idx="3"/>
          </p:nvPr>
        </p:nvSpPr>
        <p:spPr>
          <a:xfrm>
            <a:off x="4645027" y="1535113"/>
            <a:ext cx="4041776"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Platshållare för innehåll 5"/>
          <p:cNvSpPr>
            <a:spLocks noGrp="1"/>
          </p:cNvSpPr>
          <p:nvPr>
            <p:ph sz="quarter" idx="4"/>
          </p:nvPr>
        </p:nvSpPr>
        <p:spPr>
          <a:xfrm>
            <a:off x="4645027" y="2174875"/>
            <a:ext cx="4041776"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Slide Number Placeholder 8"/>
          <p:cNvSpPr>
            <a:spLocks noGrp="1"/>
          </p:cNvSpPr>
          <p:nvPr>
            <p:ph type="sldNum" sz="quarter" idx="12"/>
          </p:nvPr>
        </p:nvSpPr>
        <p:spPr/>
        <p:txBody>
          <a:bodyPr/>
          <a:lstStyle>
            <a:lvl1pPr>
              <a:defRPr sz="1108"/>
            </a:lvl1pPr>
          </a:lstStyle>
          <a:p>
            <a:pPr>
              <a:defRPr/>
            </a:pPr>
            <a:fld id="{24207E54-7DC7-4E72-B624-3C63FAED8AD4}" type="slidenum">
              <a:rPr lang="sv-SE">
                <a:solidFill>
                  <a:prstClr val="black">
                    <a:tint val="75000"/>
                  </a:prstClr>
                </a:solidFill>
              </a:rPr>
              <a:pPr>
                <a:defRPr/>
              </a:pPr>
              <a:t>‹#›</a:t>
            </a:fld>
            <a:endParaRPr lang="sv-SE" dirty="0">
              <a:solidFill>
                <a:prstClr val="black">
                  <a:tint val="75000"/>
                </a:prstClr>
              </a:solidFill>
            </a:endParaRPr>
          </a:p>
        </p:txBody>
      </p:sp>
    </p:spTree>
    <p:extLst>
      <p:ext uri="{BB962C8B-B14F-4D97-AF65-F5344CB8AC3E}">
        <p14:creationId xmlns:p14="http://schemas.microsoft.com/office/powerpoint/2010/main" val="215142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image" Target="../media/image13.jpeg"/><Relationship Id="rId5" Type="http://schemas.openxmlformats.org/officeDocument/2006/relationships/slideLayout" Target="../slideLayouts/slideLayout65.xml"/><Relationship Id="rId10" Type="http://schemas.openxmlformats.org/officeDocument/2006/relationships/image" Target="../media/image2.png"/><Relationship Id="rId4" Type="http://schemas.openxmlformats.org/officeDocument/2006/relationships/slideLayout" Target="../slideLayouts/slideLayout64.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4.png"/><Relationship Id="rId5" Type="http://schemas.openxmlformats.org/officeDocument/2006/relationships/slideLayout" Target="../slideLayouts/slideLayout72.xml"/><Relationship Id="rId10" Type="http://schemas.openxmlformats.org/officeDocument/2006/relationships/image" Target="../media/image2.png"/><Relationship Id="rId4" Type="http://schemas.openxmlformats.org/officeDocument/2006/relationships/slideLayout" Target="../slideLayouts/slideLayout71.xml"/><Relationship Id="rId9"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15.jpeg"/><Relationship Id="rId5" Type="http://schemas.openxmlformats.org/officeDocument/2006/relationships/slideLayout" Target="../slideLayouts/slideLayout79.xml"/><Relationship Id="rId10" Type="http://schemas.openxmlformats.org/officeDocument/2006/relationships/image" Target="../media/image2.png"/><Relationship Id="rId4" Type="http://schemas.openxmlformats.org/officeDocument/2006/relationships/slideLayout" Target="../slideLayouts/slideLayout78.xml"/><Relationship Id="rId9"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8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1.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theme" Target="../theme/theme15.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7.jpeg"/><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8.jpeg"/><Relationship Id="rId5" Type="http://schemas.openxmlformats.org/officeDocument/2006/relationships/slideLayout" Target="../slideLayouts/slideLayout30.xml"/><Relationship Id="rId10"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9.jpeg"/><Relationship Id="rId5" Type="http://schemas.openxmlformats.org/officeDocument/2006/relationships/slideLayout" Target="../slideLayouts/slideLayout37.xml"/><Relationship Id="rId10"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1.jpe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image" Target="../media/image12.jpeg"/><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186488"/>
            <a:ext cx="9144000" cy="671512"/>
            <a:chOff x="0" y="6186488"/>
            <a:chExt cx="9144000" cy="671512"/>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userDrawn="1">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userDrawn="1">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userDrawn="1">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043B714-EF4A-4CFA-AFC1-B0ADAD8223C4}" type="datetime1">
              <a:rPr lang="pl-PL" noProof="0" smtClean="0"/>
              <a:t>2017-04-18</a:t>
            </a:fld>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16" descr="02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E86B74ED-388F-4B12-80FA-C5C2DFD6003A}" type="datetime1">
              <a:rPr lang="pl-PL" noProof="0" smtClean="0"/>
              <a:t>2017-04-18</a:t>
            </a:fld>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D0CBB43-0710-44F1-838E-F0D37ADEEE46}" type="datetime1">
              <a:rPr lang="pl-PL" noProof="0" smtClean="0"/>
              <a:t>2017-04-18</a:t>
            </a:fld>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Volvo_Trucks_Eicher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92FA66D3-08F1-43F0-9331-14A2E933E48E}" type="datetime1">
              <a:rPr lang="pl-PL" noProof="0" smtClean="0"/>
              <a:t>2017-04-18</a:t>
            </a:fld>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DevOps transformation</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a:solidFill>
                  <a:srgbClr val="000000"/>
                </a:solidFill>
              </a:rPr>
              <a:t>Volvo Group IT</a:t>
            </a:r>
            <a:endParaRPr lang="en-US" sz="90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422765571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Bildobjekt 6" descr="VBS_PPT_bilde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Platshållare för rubrik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v-SE"/>
              <a:t>Klicka här för att ändra format</a:t>
            </a:r>
          </a:p>
        </p:txBody>
      </p:sp>
      <p:sp>
        <p:nvSpPr>
          <p:cNvPr id="1028" name="Platshållare för text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Slide Number Placeholder 3"/>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l">
              <a:defRPr sz="1108" b="1">
                <a:solidFill>
                  <a:schemeClr val="tx1">
                    <a:tint val="75000"/>
                  </a:schemeClr>
                </a:solidFill>
                <a:latin typeface="Arial" charset="0"/>
                <a:cs typeface="Arial" charset="0"/>
              </a:defRPr>
            </a:lvl1pPr>
          </a:lstStyle>
          <a:p>
            <a:pPr defTabSz="457200" fontAlgn="base">
              <a:spcBef>
                <a:spcPct val="0"/>
              </a:spcBef>
              <a:spcAft>
                <a:spcPct val="0"/>
              </a:spcAft>
              <a:defRPr/>
            </a:pPr>
            <a:fld id="{D5420A55-DCF0-428F-BCDA-DB64C3147E90}" type="slidenum">
              <a:rPr lang="sv-SE">
                <a:solidFill>
                  <a:prstClr val="black">
                    <a:tint val="75000"/>
                  </a:prstClr>
                </a:solidFill>
              </a:rPr>
              <a:pPr defTabSz="457200" fontAlgn="base">
                <a:spcBef>
                  <a:spcPct val="0"/>
                </a:spcBef>
                <a:spcAft>
                  <a:spcPct val="0"/>
                </a:spcAft>
                <a:defRPr/>
              </a:pPr>
              <a:t>‹#›</a:t>
            </a:fld>
            <a:endParaRPr lang="sv-SE" dirty="0">
              <a:solidFill>
                <a:prstClr val="black">
                  <a:tint val="75000"/>
                </a:prstClr>
              </a:solidFill>
            </a:endParaRPr>
          </a:p>
        </p:txBody>
      </p:sp>
    </p:spTree>
    <p:extLst>
      <p:ext uri="{BB962C8B-B14F-4D97-AF65-F5344CB8AC3E}">
        <p14:creationId xmlns:p14="http://schemas.microsoft.com/office/powerpoint/2010/main" val="298725914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hf sldNum="0" hdr="0"/>
  <p:txStyles>
    <p:titleStyle>
      <a:lvl1pPr algn="l" defTabSz="562722" rtl="0" eaLnBrk="1" fontAlgn="base" hangingPunct="1">
        <a:spcBef>
          <a:spcPct val="0"/>
        </a:spcBef>
        <a:spcAft>
          <a:spcPct val="0"/>
        </a:spcAft>
        <a:defRPr sz="3446" kern="1200">
          <a:solidFill>
            <a:srgbClr val="627890"/>
          </a:solidFill>
          <a:latin typeface="Arial"/>
          <a:ea typeface="+mj-ea"/>
          <a:cs typeface="Arial"/>
        </a:defRPr>
      </a:lvl1pPr>
      <a:lvl2pPr algn="l" defTabSz="562722" rtl="0" eaLnBrk="1" fontAlgn="base" hangingPunct="1">
        <a:spcBef>
          <a:spcPct val="0"/>
        </a:spcBef>
        <a:spcAft>
          <a:spcPct val="0"/>
        </a:spcAft>
        <a:defRPr sz="3446">
          <a:solidFill>
            <a:srgbClr val="627890"/>
          </a:solidFill>
          <a:latin typeface="Arial" charset="0"/>
          <a:cs typeface="Arial" charset="0"/>
        </a:defRPr>
      </a:lvl2pPr>
      <a:lvl3pPr algn="l" defTabSz="562722" rtl="0" eaLnBrk="1" fontAlgn="base" hangingPunct="1">
        <a:spcBef>
          <a:spcPct val="0"/>
        </a:spcBef>
        <a:spcAft>
          <a:spcPct val="0"/>
        </a:spcAft>
        <a:defRPr sz="3446">
          <a:solidFill>
            <a:srgbClr val="627890"/>
          </a:solidFill>
          <a:latin typeface="Arial" charset="0"/>
          <a:cs typeface="Arial" charset="0"/>
        </a:defRPr>
      </a:lvl3pPr>
      <a:lvl4pPr algn="l" defTabSz="562722" rtl="0" eaLnBrk="1" fontAlgn="base" hangingPunct="1">
        <a:spcBef>
          <a:spcPct val="0"/>
        </a:spcBef>
        <a:spcAft>
          <a:spcPct val="0"/>
        </a:spcAft>
        <a:defRPr sz="3446">
          <a:solidFill>
            <a:srgbClr val="627890"/>
          </a:solidFill>
          <a:latin typeface="Arial" charset="0"/>
          <a:cs typeface="Arial" charset="0"/>
        </a:defRPr>
      </a:lvl4pPr>
      <a:lvl5pPr algn="l" defTabSz="562722" rtl="0" eaLnBrk="1" fontAlgn="base" hangingPunct="1">
        <a:spcBef>
          <a:spcPct val="0"/>
        </a:spcBef>
        <a:spcAft>
          <a:spcPct val="0"/>
        </a:spcAft>
        <a:defRPr sz="3446">
          <a:solidFill>
            <a:srgbClr val="627890"/>
          </a:solidFill>
          <a:latin typeface="Arial" charset="0"/>
          <a:cs typeface="Arial" charset="0"/>
        </a:defRPr>
      </a:lvl5pPr>
      <a:lvl6pPr marL="562722" algn="l" defTabSz="562722" rtl="0" eaLnBrk="1" fontAlgn="base" hangingPunct="1">
        <a:spcBef>
          <a:spcPct val="0"/>
        </a:spcBef>
        <a:spcAft>
          <a:spcPct val="0"/>
        </a:spcAft>
        <a:defRPr sz="3446">
          <a:solidFill>
            <a:srgbClr val="627890"/>
          </a:solidFill>
          <a:latin typeface="Arial" charset="0"/>
          <a:cs typeface="Arial" charset="0"/>
        </a:defRPr>
      </a:lvl6pPr>
      <a:lvl7pPr marL="1125444" algn="l" defTabSz="562722" rtl="0" eaLnBrk="1" fontAlgn="base" hangingPunct="1">
        <a:spcBef>
          <a:spcPct val="0"/>
        </a:spcBef>
        <a:spcAft>
          <a:spcPct val="0"/>
        </a:spcAft>
        <a:defRPr sz="3446">
          <a:solidFill>
            <a:srgbClr val="627890"/>
          </a:solidFill>
          <a:latin typeface="Arial" charset="0"/>
          <a:cs typeface="Arial" charset="0"/>
        </a:defRPr>
      </a:lvl7pPr>
      <a:lvl8pPr marL="1688165" algn="l" defTabSz="562722" rtl="0" eaLnBrk="1" fontAlgn="base" hangingPunct="1">
        <a:spcBef>
          <a:spcPct val="0"/>
        </a:spcBef>
        <a:spcAft>
          <a:spcPct val="0"/>
        </a:spcAft>
        <a:defRPr sz="3446">
          <a:solidFill>
            <a:srgbClr val="627890"/>
          </a:solidFill>
          <a:latin typeface="Arial" charset="0"/>
          <a:cs typeface="Arial" charset="0"/>
        </a:defRPr>
      </a:lvl8pPr>
      <a:lvl9pPr marL="2250887" algn="l" defTabSz="562722" rtl="0" eaLnBrk="1" fontAlgn="base" hangingPunct="1">
        <a:spcBef>
          <a:spcPct val="0"/>
        </a:spcBef>
        <a:spcAft>
          <a:spcPct val="0"/>
        </a:spcAft>
        <a:defRPr sz="3446">
          <a:solidFill>
            <a:srgbClr val="627890"/>
          </a:solidFill>
          <a:latin typeface="Arial" charset="0"/>
          <a:cs typeface="Arial" charset="0"/>
        </a:defRPr>
      </a:lvl9pPr>
    </p:titleStyle>
    <p:bodyStyle>
      <a:lvl1pPr marL="220791" indent="-218836" algn="l" defTabSz="562722" rtl="0" eaLnBrk="1" fontAlgn="base" hangingPunct="1">
        <a:spcBef>
          <a:spcPct val="20000"/>
        </a:spcBef>
        <a:spcAft>
          <a:spcPts val="1477"/>
        </a:spcAft>
        <a:buFont typeface="Arial" charset="0"/>
        <a:buChar char="•"/>
        <a:defRPr sz="1969" kern="1200">
          <a:solidFill>
            <a:srgbClr val="627890"/>
          </a:solidFill>
          <a:latin typeface="Arial"/>
          <a:ea typeface="+mn-ea"/>
          <a:cs typeface="Arial"/>
        </a:defRPr>
      </a:lvl1pPr>
      <a:lvl2pPr marL="914423" indent="-351701" algn="l" defTabSz="562722" rtl="0" eaLnBrk="1" fontAlgn="base" hangingPunct="1">
        <a:spcBef>
          <a:spcPct val="20000"/>
        </a:spcBef>
        <a:spcAft>
          <a:spcPts val="1477"/>
        </a:spcAft>
        <a:buFont typeface="Arial" charset="0"/>
        <a:buChar char="–"/>
        <a:defRPr sz="1969" kern="1200">
          <a:solidFill>
            <a:srgbClr val="627890"/>
          </a:solidFill>
          <a:latin typeface="Arial"/>
          <a:ea typeface="+mn-ea"/>
          <a:cs typeface="Arial"/>
        </a:defRPr>
      </a:lvl2pPr>
      <a:lvl3pPr marL="1406804" indent="-281361" algn="l" defTabSz="562722" rtl="0" eaLnBrk="1" fontAlgn="base" hangingPunct="1">
        <a:spcBef>
          <a:spcPct val="20000"/>
        </a:spcBef>
        <a:spcAft>
          <a:spcPts val="1477"/>
        </a:spcAft>
        <a:buFont typeface="Arial" charset="0"/>
        <a:buChar char="•"/>
        <a:defRPr sz="1969" kern="1200">
          <a:solidFill>
            <a:srgbClr val="627890"/>
          </a:solidFill>
          <a:latin typeface="Arial"/>
          <a:ea typeface="+mn-ea"/>
          <a:cs typeface="Arial"/>
        </a:defRPr>
      </a:lvl3pPr>
      <a:lvl4pPr marL="1969526" indent="-281361" algn="l" defTabSz="562722" rtl="0" eaLnBrk="1" fontAlgn="base" hangingPunct="1">
        <a:spcBef>
          <a:spcPct val="20000"/>
        </a:spcBef>
        <a:spcAft>
          <a:spcPts val="1477"/>
        </a:spcAft>
        <a:buFont typeface="Arial" charset="0"/>
        <a:buChar char="–"/>
        <a:defRPr sz="1969" kern="1200">
          <a:solidFill>
            <a:srgbClr val="627890"/>
          </a:solidFill>
          <a:latin typeface="Arial"/>
          <a:ea typeface="+mn-ea"/>
          <a:cs typeface="Arial"/>
        </a:defRPr>
      </a:lvl4pPr>
      <a:lvl5pPr marL="2532248" indent="-281361" algn="l" defTabSz="562722" rtl="0" eaLnBrk="1" fontAlgn="base" hangingPunct="1">
        <a:spcBef>
          <a:spcPct val="20000"/>
        </a:spcBef>
        <a:spcAft>
          <a:spcPts val="1477"/>
        </a:spcAft>
        <a:buFont typeface="Arial" charset="0"/>
        <a:buChar char="»"/>
        <a:defRPr sz="1969" kern="1200">
          <a:solidFill>
            <a:srgbClr val="627890"/>
          </a:solidFill>
          <a:latin typeface="Arial"/>
          <a:ea typeface="+mn-ea"/>
          <a:cs typeface="Arial"/>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sv-SE"/>
      </a:defPPr>
      <a:lvl1pPr marL="0" algn="l" defTabSz="562722" rtl="0" eaLnBrk="1" latinLnBrk="0" hangingPunct="1">
        <a:defRPr sz="2215" kern="1200">
          <a:solidFill>
            <a:schemeClr val="tx1"/>
          </a:solidFill>
          <a:latin typeface="+mn-lt"/>
          <a:ea typeface="+mn-ea"/>
          <a:cs typeface="+mn-cs"/>
        </a:defRPr>
      </a:lvl1pPr>
      <a:lvl2pPr marL="562722" algn="l" defTabSz="562722" rtl="0" eaLnBrk="1" latinLnBrk="0" hangingPunct="1">
        <a:defRPr sz="2215" kern="1200">
          <a:solidFill>
            <a:schemeClr val="tx1"/>
          </a:solidFill>
          <a:latin typeface="+mn-lt"/>
          <a:ea typeface="+mn-ea"/>
          <a:cs typeface="+mn-cs"/>
        </a:defRPr>
      </a:lvl2pPr>
      <a:lvl3pPr marL="1125444" algn="l" defTabSz="562722" rtl="0" eaLnBrk="1" latinLnBrk="0" hangingPunct="1">
        <a:defRPr sz="2215" kern="1200">
          <a:solidFill>
            <a:schemeClr val="tx1"/>
          </a:solidFill>
          <a:latin typeface="+mn-lt"/>
          <a:ea typeface="+mn-ea"/>
          <a:cs typeface="+mn-cs"/>
        </a:defRPr>
      </a:lvl3pPr>
      <a:lvl4pPr marL="1688165" algn="l" defTabSz="562722" rtl="0" eaLnBrk="1" latinLnBrk="0" hangingPunct="1">
        <a:defRPr sz="2215" kern="1200">
          <a:solidFill>
            <a:schemeClr val="tx1"/>
          </a:solidFill>
          <a:latin typeface="+mn-lt"/>
          <a:ea typeface="+mn-ea"/>
          <a:cs typeface="+mn-cs"/>
        </a:defRPr>
      </a:lvl4pPr>
      <a:lvl5pPr marL="2250887" algn="l" defTabSz="562722" rtl="0" eaLnBrk="1" latinLnBrk="0" hangingPunct="1">
        <a:defRPr sz="2215" kern="1200">
          <a:solidFill>
            <a:schemeClr val="tx1"/>
          </a:solidFill>
          <a:latin typeface="+mn-lt"/>
          <a:ea typeface="+mn-ea"/>
          <a:cs typeface="+mn-cs"/>
        </a:defRPr>
      </a:lvl5pPr>
      <a:lvl6pPr marL="2813609" algn="l" defTabSz="562722" rtl="0" eaLnBrk="1" latinLnBrk="0" hangingPunct="1">
        <a:defRPr sz="2215" kern="1200">
          <a:solidFill>
            <a:schemeClr val="tx1"/>
          </a:solidFill>
          <a:latin typeface="+mn-lt"/>
          <a:ea typeface="+mn-ea"/>
          <a:cs typeface="+mn-cs"/>
        </a:defRPr>
      </a:lvl6pPr>
      <a:lvl7pPr marL="3376331" algn="l" defTabSz="562722" rtl="0" eaLnBrk="1" latinLnBrk="0" hangingPunct="1">
        <a:defRPr sz="2215" kern="1200">
          <a:solidFill>
            <a:schemeClr val="tx1"/>
          </a:solidFill>
          <a:latin typeface="+mn-lt"/>
          <a:ea typeface="+mn-ea"/>
          <a:cs typeface="+mn-cs"/>
        </a:defRPr>
      </a:lvl7pPr>
      <a:lvl8pPr marL="3939052" algn="l" defTabSz="562722" rtl="0" eaLnBrk="1" latinLnBrk="0" hangingPunct="1">
        <a:defRPr sz="2215" kern="1200">
          <a:solidFill>
            <a:schemeClr val="tx1"/>
          </a:solidFill>
          <a:latin typeface="+mn-lt"/>
          <a:ea typeface="+mn-ea"/>
          <a:cs typeface="+mn-cs"/>
        </a:defRPr>
      </a:lvl8pPr>
      <a:lvl9pPr marL="4501774" algn="l" defTabSz="562722"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66735C45-DC4D-4A95-B04E-A4C9B2BCA6DC}" type="datetime1">
              <a:rPr lang="pl-PL" noProof="0" smtClean="0"/>
              <a:t>2017-04-18</a:t>
            </a:fld>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87"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18"/>
          <p:cNvGrpSpPr/>
          <p:nvPr userDrawn="1"/>
        </p:nvGrpSpPr>
        <p:grpSpPr>
          <a:xfrm>
            <a:off x="0" y="6186488"/>
            <a:ext cx="9144000" cy="671512"/>
            <a:chOff x="0" y="6186488"/>
            <a:chExt cx="9144000" cy="671512"/>
          </a:xfrm>
        </p:grpSpPr>
        <p:pic>
          <p:nvPicPr>
            <p:cNvPr id="20"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2050" name="Picture 2" descr="01_VolvoAB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0AA98B83-2A63-440A-93B3-25177270AF39}" type="datetime1">
              <a:rPr lang="pl-PL" noProof="0" smtClean="0"/>
              <a:t>2017-04-18</a:t>
            </a:fld>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3074" name="Picture 2" descr="10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A1CE3D1F-25DD-4710-8E6E-D0AFB43B7148}" type="datetime1">
              <a:rPr lang="pl-PL" noProof="0" smtClean="0"/>
              <a:t>2017-04-18</a:t>
            </a:fld>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1_VolvoAB_IronMark_ppt_V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26817D0-8824-481B-8BE6-18547A0F2D88}" type="datetime1">
              <a:rPr lang="pl-PL" noProof="0" smtClean="0"/>
              <a:t>2017-04-18</a:t>
            </a:fld>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4_Buse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8CD69BC5-4E8D-43C3-94CA-D66A833C11D0}" type="datetime1">
              <a:rPr lang="pl-PL" noProof="0" smtClean="0"/>
              <a:t>2017-04-18</a:t>
            </a:fld>
            <a:endParaRPr lang="en-US" noProof="0" dirty="0"/>
          </a:p>
        </p:txBody>
      </p:sp>
    </p:spTree>
    <p:extLst>
      <p:ext uri="{BB962C8B-B14F-4D97-AF65-F5344CB8AC3E}">
        <p14:creationId xmlns:p14="http://schemas.microsoft.com/office/powerpoint/2010/main" val="15534162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26" descr="07_VCE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3F9E052F-D653-4DA4-8270-87745D497C57}" type="datetime1">
              <a:rPr lang="pl-PL" noProof="0" smtClean="0"/>
              <a:t>2017-04-18</a:t>
            </a:fld>
            <a:endParaRPr lang="en-US" noProof="0" dirty="0"/>
          </a:p>
        </p:txBody>
      </p:sp>
    </p:spTree>
    <p:extLst>
      <p:ext uri="{BB962C8B-B14F-4D97-AF65-F5344CB8AC3E}">
        <p14:creationId xmlns:p14="http://schemas.microsoft.com/office/powerpoint/2010/main" val="30460265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02_Penta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BB35F480-D69F-43AB-AD22-9E4CA36EB104}" type="datetime1">
              <a:rPr lang="pl-PL" noProof="0" smtClean="0"/>
              <a:t>2017-04-18</a:t>
            </a:fld>
            <a:endParaRPr lang="en-US" noProof="0" dirty="0"/>
          </a:p>
        </p:txBody>
      </p:sp>
    </p:spTree>
    <p:extLst>
      <p:ext uri="{BB962C8B-B14F-4D97-AF65-F5344CB8AC3E}">
        <p14:creationId xmlns:p14="http://schemas.microsoft.com/office/powerpoint/2010/main" val="7842034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4" descr="01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400551"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0A6F46E8-3E32-43BD-B9DA-204A6F04F74A}" type="datetime1">
              <a:rPr lang="pl-PL" noProof="0" smtClean="0"/>
              <a:t>2017-04-18</a:t>
            </a:fld>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151" y="3705224"/>
            <a:ext cx="8055609" cy="2025015"/>
          </a:xfrm>
        </p:spPr>
        <p:txBody>
          <a:bodyPr/>
          <a:lstStyle/>
          <a:p>
            <a:pPr algn="ctr"/>
            <a:r>
              <a:rPr lang="en-US" dirty="0"/>
              <a:t>Shared IT Services</a:t>
            </a:r>
            <a:br>
              <a:rPr lang="en-US" dirty="0"/>
            </a:br>
            <a:r>
              <a:rPr lang="en-US" dirty="0" err="1"/>
              <a:t>DevOps</a:t>
            </a:r>
            <a:r>
              <a:rPr lang="en-US" dirty="0"/>
              <a:t> </a:t>
            </a:r>
            <a:r>
              <a:rPr lang="pl-PL" dirty="0" smtClean="0"/>
              <a:t>transformation – Pilot selection and approach </a:t>
            </a:r>
            <a:br>
              <a:rPr lang="pl-PL" dirty="0" smtClean="0"/>
            </a:br>
            <a:endParaRPr lang="en-US" dirty="0"/>
          </a:p>
        </p:txBody>
      </p:sp>
    </p:spTree>
    <p:extLst>
      <p:ext uri="{BB962C8B-B14F-4D97-AF65-F5344CB8AC3E}">
        <p14:creationId xmlns:p14="http://schemas.microsoft.com/office/powerpoint/2010/main" val="414728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The purpose of the pilot project is to help in understanding how DevOps concept can be useful for Volvo Group IT and how it can be delivered.</a:t>
            </a:r>
          </a:p>
          <a:p>
            <a:r>
              <a:rPr lang="pl-PL" sz="1800" dirty="0" smtClean="0"/>
              <a:t>It is important that Pilot team closely cooperates with both Eficode and Project team as well as document and share the findings. </a:t>
            </a:r>
          </a:p>
          <a:p>
            <a:r>
              <a:rPr lang="pl-PL" sz="1800" dirty="0" smtClean="0"/>
              <a:t>Project team will support in all the transformation activities (ex. Communication, administration..) </a:t>
            </a:r>
          </a:p>
          <a:p>
            <a:r>
              <a:rPr lang="pl-PL" sz="1800" dirty="0" smtClean="0"/>
              <a:t>1 project member assigned to each pilot project and supporting the activities. </a:t>
            </a:r>
            <a:endParaRPr lang="pl-PL" sz="1800" dirty="0"/>
          </a:p>
        </p:txBody>
      </p:sp>
      <p:sp>
        <p:nvSpPr>
          <p:cNvPr id="6" name="Title 5"/>
          <p:cNvSpPr>
            <a:spLocks noGrp="1"/>
          </p:cNvSpPr>
          <p:nvPr>
            <p:ph type="title"/>
          </p:nvPr>
        </p:nvSpPr>
        <p:spPr/>
        <p:txBody>
          <a:bodyPr/>
          <a:lstStyle/>
          <a:p>
            <a:r>
              <a:rPr lang="pl-PL" dirty="0" smtClean="0"/>
              <a:t>Key message</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10</a:t>
            </a:fld>
            <a:endParaRPr lang="en-US" noProof="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274" y="4664240"/>
            <a:ext cx="1267324" cy="1267324"/>
          </a:xfrm>
          <a:prstGeom prst="rect">
            <a:avLst/>
          </a:prstGeom>
        </p:spPr>
      </p:pic>
    </p:spTree>
    <p:extLst>
      <p:ext uri="{BB962C8B-B14F-4D97-AF65-F5344CB8AC3E}">
        <p14:creationId xmlns:p14="http://schemas.microsoft.com/office/powerpoint/2010/main" val="370060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556084"/>
            <a:ext cx="8229600" cy="4442213"/>
          </a:xfrm>
        </p:spPr>
        <p:txBody>
          <a:bodyPr/>
          <a:lstStyle/>
          <a:p>
            <a:pPr marL="0" indent="0">
              <a:buNone/>
            </a:pPr>
            <a:r>
              <a:rPr lang="pl-PL" dirty="0" smtClean="0"/>
              <a:t>We would like to transform selected teams with a help of the external company </a:t>
            </a:r>
            <a:r>
              <a:rPr lang="pl-PL" b="1" dirty="0" smtClean="0"/>
              <a:t>Eficode</a:t>
            </a:r>
            <a:r>
              <a:rPr lang="pl-PL" dirty="0" smtClean="0"/>
              <a:t>. This would help us to </a:t>
            </a:r>
            <a:r>
              <a:rPr lang="en-US" dirty="0" smtClean="0"/>
              <a:t>produce </a:t>
            </a:r>
            <a:r>
              <a:rPr lang="en-US" dirty="0"/>
              <a:t>artifacts and document </a:t>
            </a:r>
            <a:r>
              <a:rPr lang="pl-PL" dirty="0" smtClean="0"/>
              <a:t>the transformation methodology for further concept  roll out. </a:t>
            </a:r>
          </a:p>
          <a:p>
            <a:pPr marL="0" indent="0">
              <a:buNone/>
            </a:pPr>
            <a:endParaRPr lang="pl-PL" dirty="0" smtClean="0"/>
          </a:p>
          <a:p>
            <a:r>
              <a:rPr lang="pl-PL" dirty="0" smtClean="0"/>
              <a:t>High level approach </a:t>
            </a:r>
          </a:p>
          <a:p>
            <a:pPr lvl="1"/>
            <a:r>
              <a:rPr lang="en-US" dirty="0"/>
              <a:t>Pilot </a:t>
            </a:r>
            <a:r>
              <a:rPr lang="en-US" dirty="0" smtClean="0"/>
              <a:t>identification </a:t>
            </a:r>
            <a:r>
              <a:rPr lang="en-US" dirty="0"/>
              <a:t>&amp; Buy-In</a:t>
            </a:r>
          </a:p>
          <a:p>
            <a:pPr lvl="1"/>
            <a:r>
              <a:rPr lang="en-US" dirty="0"/>
              <a:t>Baseline and </a:t>
            </a:r>
            <a:r>
              <a:rPr lang="pl-PL" dirty="0" smtClean="0"/>
              <a:t>i</a:t>
            </a:r>
            <a:r>
              <a:rPr lang="en-US" dirty="0" err="1" smtClean="0"/>
              <a:t>mpact</a:t>
            </a:r>
            <a:r>
              <a:rPr lang="en-US" dirty="0" smtClean="0"/>
              <a:t> </a:t>
            </a:r>
            <a:r>
              <a:rPr lang="en-US" dirty="0"/>
              <a:t>analysis</a:t>
            </a:r>
          </a:p>
          <a:p>
            <a:pPr lvl="1"/>
            <a:r>
              <a:rPr lang="en-US" dirty="0"/>
              <a:t>Build </a:t>
            </a:r>
            <a:r>
              <a:rPr lang="pl-PL" dirty="0" smtClean="0"/>
              <a:t>i</a:t>
            </a:r>
            <a:r>
              <a:rPr lang="en-US" dirty="0" err="1" smtClean="0"/>
              <a:t>mplementation</a:t>
            </a:r>
            <a:r>
              <a:rPr lang="en-US" dirty="0" smtClean="0"/>
              <a:t> </a:t>
            </a:r>
            <a:r>
              <a:rPr lang="pl-PL" dirty="0"/>
              <a:t>p</a:t>
            </a:r>
            <a:r>
              <a:rPr lang="en-US" dirty="0" err="1" smtClean="0"/>
              <a:t>lan</a:t>
            </a:r>
            <a:r>
              <a:rPr lang="pl-PL" dirty="0" smtClean="0"/>
              <a:t> and start transformation project</a:t>
            </a:r>
            <a:endParaRPr lang="pl-PL" dirty="0"/>
          </a:p>
        </p:txBody>
      </p:sp>
      <p:sp>
        <p:nvSpPr>
          <p:cNvPr id="6" name="Title 5"/>
          <p:cNvSpPr>
            <a:spLocks noGrp="1"/>
          </p:cNvSpPr>
          <p:nvPr>
            <p:ph type="title"/>
          </p:nvPr>
        </p:nvSpPr>
        <p:spPr/>
        <p:txBody>
          <a:bodyPr/>
          <a:lstStyle/>
          <a:p>
            <a:r>
              <a:rPr lang="pl-PL" dirty="0"/>
              <a:t>DevOps </a:t>
            </a:r>
            <a:r>
              <a:rPr lang="pl-PL" dirty="0" smtClean="0"/>
              <a:t>pilots</a:t>
            </a:r>
            <a:endParaRPr lang="pl-PL" dirty="0"/>
          </a:p>
        </p:txBody>
      </p:sp>
      <p:sp>
        <p:nvSpPr>
          <p:cNvPr id="3" name="Date Placeholder 2"/>
          <p:cNvSpPr>
            <a:spLocks noGrp="1"/>
          </p:cNvSpPr>
          <p:nvPr>
            <p:ph type="dt" sz="half" idx="12"/>
          </p:nvPr>
        </p:nvSpPr>
        <p:spPr/>
        <p:txBody>
          <a:bodyPr/>
          <a:lstStyle/>
          <a:p>
            <a:fld id="{1E029B72-C478-4C52-8D92-065E59CD59BB}"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11</a:t>
            </a:fld>
            <a:endParaRPr lang="en-US" noProof="0" dirty="0"/>
          </a:p>
        </p:txBody>
      </p:sp>
    </p:spTree>
    <p:extLst>
      <p:ext uri="{BB962C8B-B14F-4D97-AF65-F5344CB8AC3E}">
        <p14:creationId xmlns:p14="http://schemas.microsoft.com/office/powerpoint/2010/main" val="821259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10640"/>
            <a:ext cx="8229600" cy="4687657"/>
          </a:xfrm>
        </p:spPr>
        <p:txBody>
          <a:bodyPr>
            <a:normAutofit fontScale="85000" lnSpcReduction="20000"/>
          </a:bodyPr>
          <a:lstStyle/>
          <a:p>
            <a:pPr marL="0" indent="0">
              <a:buNone/>
            </a:pPr>
            <a:r>
              <a:rPr lang="pl-PL" b="1" dirty="0"/>
              <a:t>1. Pilot </a:t>
            </a:r>
            <a:r>
              <a:rPr lang="pl-PL" b="1" dirty="0" smtClean="0"/>
              <a:t>team </a:t>
            </a:r>
            <a:r>
              <a:rPr lang="pl-PL" b="1" dirty="0"/>
              <a:t>meeting</a:t>
            </a:r>
          </a:p>
          <a:p>
            <a:pPr lvl="1">
              <a:buFont typeface="Arial" panose="020B0604020202020204" pitchFamily="34" charset="0"/>
              <a:buChar char="•"/>
            </a:pPr>
            <a:r>
              <a:rPr lang="en-US" dirty="0"/>
              <a:t>Team buy-in, </a:t>
            </a:r>
            <a:r>
              <a:rPr lang="pl-PL" dirty="0" smtClean="0"/>
              <a:t>a</a:t>
            </a:r>
            <a:r>
              <a:rPr lang="en-US" dirty="0" err="1" smtClean="0"/>
              <a:t>gree</a:t>
            </a:r>
            <a:r>
              <a:rPr lang="en-US" dirty="0" smtClean="0"/>
              <a:t> </a:t>
            </a:r>
            <a:r>
              <a:rPr lang="en-US" dirty="0"/>
              <a:t>on interviews and </a:t>
            </a:r>
            <a:r>
              <a:rPr lang="pl-PL" dirty="0" smtClean="0"/>
              <a:t>a</a:t>
            </a:r>
            <a:r>
              <a:rPr lang="en-US" dirty="0" err="1" smtClean="0"/>
              <a:t>ction</a:t>
            </a:r>
            <a:r>
              <a:rPr lang="en-US" dirty="0" smtClean="0"/>
              <a:t> </a:t>
            </a:r>
            <a:r>
              <a:rPr lang="en-US" dirty="0"/>
              <a:t>plan</a:t>
            </a:r>
          </a:p>
          <a:p>
            <a:pPr lvl="1">
              <a:buFont typeface="Arial" panose="020B0604020202020204" pitchFamily="34" charset="0"/>
              <a:buChar char="•"/>
            </a:pPr>
            <a:r>
              <a:rPr lang="en-US" dirty="0"/>
              <a:t>½-1 day, </a:t>
            </a:r>
            <a:r>
              <a:rPr lang="en-US" dirty="0" smtClean="0"/>
              <a:t>workshop</a:t>
            </a:r>
            <a:r>
              <a:rPr lang="pl-PL" dirty="0" smtClean="0"/>
              <a:t>,</a:t>
            </a:r>
            <a:r>
              <a:rPr lang="en-US" dirty="0" smtClean="0"/>
              <a:t> </a:t>
            </a:r>
            <a:r>
              <a:rPr lang="pl-PL" dirty="0"/>
              <a:t>t</a:t>
            </a:r>
            <a:r>
              <a:rPr lang="en-US" dirty="0" err="1" smtClean="0"/>
              <a:t>arget</a:t>
            </a:r>
            <a:r>
              <a:rPr lang="en-US" dirty="0" smtClean="0"/>
              <a:t> </a:t>
            </a:r>
            <a:r>
              <a:rPr lang="pl-PL" dirty="0"/>
              <a:t>t</a:t>
            </a:r>
            <a:r>
              <a:rPr lang="en-US" dirty="0" err="1" smtClean="0"/>
              <a:t>eam</a:t>
            </a:r>
            <a:r>
              <a:rPr lang="en-US" dirty="0" smtClean="0"/>
              <a:t> </a:t>
            </a:r>
            <a:r>
              <a:rPr lang="pl-PL" dirty="0"/>
              <a:t>m</a:t>
            </a:r>
            <a:r>
              <a:rPr lang="en-US" dirty="0" err="1" smtClean="0"/>
              <a:t>anager</a:t>
            </a:r>
            <a:r>
              <a:rPr lang="en-US" dirty="0" smtClean="0"/>
              <a:t> </a:t>
            </a:r>
            <a:r>
              <a:rPr lang="en-US" dirty="0"/>
              <a:t>&amp; </a:t>
            </a:r>
            <a:r>
              <a:rPr lang="pl-PL" dirty="0" smtClean="0"/>
              <a:t>t</a:t>
            </a:r>
            <a:r>
              <a:rPr lang="en-US" dirty="0" err="1" smtClean="0"/>
              <a:t>eam</a:t>
            </a:r>
            <a:r>
              <a:rPr lang="en-US" dirty="0" smtClean="0"/>
              <a:t> </a:t>
            </a:r>
            <a:r>
              <a:rPr lang="en-US" dirty="0"/>
              <a:t>members</a:t>
            </a:r>
          </a:p>
          <a:p>
            <a:pPr marL="0" indent="0">
              <a:buNone/>
            </a:pPr>
            <a:r>
              <a:rPr lang="en-US" b="1" dirty="0"/>
              <a:t>2. Perform interview &amp; collect data</a:t>
            </a:r>
          </a:p>
          <a:p>
            <a:pPr lvl="1">
              <a:buFont typeface="Arial" panose="020B0604020202020204" pitchFamily="34" charset="0"/>
              <a:buChar char="•"/>
            </a:pPr>
            <a:r>
              <a:rPr lang="en-US" dirty="0"/>
              <a:t>5 days, 5-7 persons </a:t>
            </a:r>
            <a:r>
              <a:rPr lang="en-US" dirty="0" smtClean="0"/>
              <a:t>interview</a:t>
            </a:r>
            <a:r>
              <a:rPr lang="pl-PL" dirty="0" smtClean="0"/>
              <a:t> </a:t>
            </a:r>
            <a:r>
              <a:rPr lang="en-US" dirty="0" smtClean="0"/>
              <a:t>+ technical check</a:t>
            </a:r>
            <a:r>
              <a:rPr lang="pl-PL" dirty="0" smtClean="0"/>
              <a:t>, </a:t>
            </a:r>
            <a:r>
              <a:rPr lang="en-US" dirty="0" smtClean="0"/>
              <a:t> </a:t>
            </a:r>
            <a:r>
              <a:rPr lang="pl-PL" dirty="0"/>
              <a:t>f</a:t>
            </a:r>
            <a:r>
              <a:rPr lang="en-US" dirty="0" smtClean="0"/>
              <a:t>ace</a:t>
            </a:r>
            <a:r>
              <a:rPr lang="pl-PL" dirty="0" smtClean="0"/>
              <a:t> </a:t>
            </a:r>
            <a:r>
              <a:rPr lang="en-US" dirty="0" smtClean="0"/>
              <a:t>to face</a:t>
            </a:r>
            <a:endParaRPr lang="en-US" dirty="0"/>
          </a:p>
          <a:p>
            <a:pPr marL="0" indent="0">
              <a:buNone/>
            </a:pPr>
            <a:r>
              <a:rPr lang="en-US" b="1" dirty="0"/>
              <a:t>3. Build </a:t>
            </a:r>
            <a:r>
              <a:rPr lang="pl-PL" b="1" dirty="0" smtClean="0"/>
              <a:t>b</a:t>
            </a:r>
            <a:r>
              <a:rPr lang="en-US" b="1" dirty="0" err="1" smtClean="0"/>
              <a:t>aseline</a:t>
            </a:r>
            <a:r>
              <a:rPr lang="en-US" b="1" dirty="0" smtClean="0"/>
              <a:t> </a:t>
            </a:r>
            <a:r>
              <a:rPr lang="en-US" b="1" dirty="0"/>
              <a:t>and </a:t>
            </a:r>
            <a:r>
              <a:rPr lang="pl-PL" b="1" dirty="0" smtClean="0"/>
              <a:t>i</a:t>
            </a:r>
            <a:r>
              <a:rPr lang="en-US" b="1" dirty="0" err="1" smtClean="0"/>
              <a:t>mplementation</a:t>
            </a:r>
            <a:r>
              <a:rPr lang="en-US" b="1" dirty="0" smtClean="0"/>
              <a:t> </a:t>
            </a:r>
            <a:r>
              <a:rPr lang="en-US" b="1" dirty="0"/>
              <a:t>plan</a:t>
            </a:r>
          </a:p>
          <a:p>
            <a:pPr lvl="1">
              <a:buFont typeface="Arial" panose="020B0604020202020204" pitchFamily="34" charset="0"/>
              <a:buChar char="•"/>
            </a:pPr>
            <a:r>
              <a:rPr lang="en-US" dirty="0"/>
              <a:t>3 days, report on current state and prioritized </a:t>
            </a:r>
            <a:r>
              <a:rPr lang="en-US" dirty="0" smtClean="0"/>
              <a:t>roadmap</a:t>
            </a:r>
            <a:endParaRPr lang="en-US" dirty="0"/>
          </a:p>
          <a:p>
            <a:pPr lvl="1">
              <a:buFont typeface="Arial" panose="020B0604020202020204" pitchFamily="34" charset="0"/>
              <a:buChar char="•"/>
            </a:pPr>
            <a:r>
              <a:rPr lang="en-US" dirty="0"/>
              <a:t>Presenting the plan for </a:t>
            </a:r>
            <a:r>
              <a:rPr lang="en-US" dirty="0" smtClean="0"/>
              <a:t>Volvo</a:t>
            </a:r>
            <a:r>
              <a:rPr lang="pl-PL" dirty="0" smtClean="0"/>
              <a:t> Group</a:t>
            </a:r>
            <a:r>
              <a:rPr lang="en-US" dirty="0" smtClean="0"/>
              <a:t> IT</a:t>
            </a:r>
            <a:r>
              <a:rPr lang="pl-PL" dirty="0" smtClean="0"/>
              <a:t> (project team, pilot team)</a:t>
            </a:r>
            <a:endParaRPr lang="en-US" dirty="0"/>
          </a:p>
          <a:p>
            <a:pPr marL="0" indent="0">
              <a:buNone/>
            </a:pPr>
            <a:r>
              <a:rPr lang="en-US" b="1" dirty="0"/>
              <a:t>4. Decision: Go - </a:t>
            </a:r>
            <a:r>
              <a:rPr lang="en-US" b="1" dirty="0" err="1" smtClean="0"/>
              <a:t>NoGo</a:t>
            </a:r>
            <a:endParaRPr lang="en-US" b="1" dirty="0"/>
          </a:p>
          <a:p>
            <a:pPr marL="0" indent="0">
              <a:buNone/>
            </a:pPr>
            <a:r>
              <a:rPr lang="pl-PL" b="1" dirty="0"/>
              <a:t>5. Start </a:t>
            </a:r>
            <a:r>
              <a:rPr lang="pl-PL" b="1" dirty="0" smtClean="0"/>
              <a:t>transformation </a:t>
            </a:r>
            <a:r>
              <a:rPr lang="pl-PL" b="1" dirty="0"/>
              <a:t>project</a:t>
            </a:r>
          </a:p>
          <a:p>
            <a:pPr lvl="1">
              <a:buFont typeface="Arial" panose="020B0604020202020204" pitchFamily="34" charset="0"/>
              <a:buChar char="•"/>
            </a:pPr>
            <a:r>
              <a:rPr lang="en-US" dirty="0"/>
              <a:t>Define </a:t>
            </a:r>
            <a:r>
              <a:rPr lang="pl-PL" dirty="0" smtClean="0"/>
              <a:t>g</a:t>
            </a:r>
            <a:r>
              <a:rPr lang="en-US" dirty="0" err="1" smtClean="0"/>
              <a:t>overnance</a:t>
            </a:r>
            <a:r>
              <a:rPr lang="en-US" dirty="0" smtClean="0"/>
              <a:t> </a:t>
            </a:r>
            <a:r>
              <a:rPr lang="en-US" dirty="0"/>
              <a:t>model, </a:t>
            </a:r>
            <a:r>
              <a:rPr lang="pl-PL" dirty="0" smtClean="0"/>
              <a:t>r</a:t>
            </a:r>
            <a:r>
              <a:rPr lang="en-US" dirty="0" err="1" smtClean="0"/>
              <a:t>oles</a:t>
            </a:r>
            <a:r>
              <a:rPr lang="en-US" dirty="0" smtClean="0"/>
              <a:t> </a:t>
            </a:r>
            <a:r>
              <a:rPr lang="en-US" dirty="0"/>
              <a:t>and </a:t>
            </a:r>
            <a:r>
              <a:rPr lang="pl-PL" dirty="0" smtClean="0"/>
              <a:t>t</a:t>
            </a:r>
            <a:r>
              <a:rPr lang="en-US" dirty="0" err="1" smtClean="0"/>
              <a:t>argets</a:t>
            </a:r>
            <a:endParaRPr lang="pl-PL" dirty="0"/>
          </a:p>
        </p:txBody>
      </p:sp>
      <p:sp>
        <p:nvSpPr>
          <p:cNvPr id="6" name="Title 5"/>
          <p:cNvSpPr>
            <a:spLocks noGrp="1"/>
          </p:cNvSpPr>
          <p:nvPr>
            <p:ph type="title"/>
          </p:nvPr>
        </p:nvSpPr>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fld id="{A76603D3-E4BB-4DF0-9C0B-1756BAA86CCD}"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12</a:t>
            </a:fld>
            <a:endParaRPr lang="en-US" noProof="0" dirty="0"/>
          </a:p>
        </p:txBody>
      </p:sp>
    </p:spTree>
    <p:extLst>
      <p:ext uri="{BB962C8B-B14F-4D97-AF65-F5344CB8AC3E}">
        <p14:creationId xmlns:p14="http://schemas.microsoft.com/office/powerpoint/2010/main" val="4104770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Pilot team eager to accept the change and ready for it, need to secure enough time for the change process and work with Eficode consultant </a:t>
            </a:r>
          </a:p>
          <a:p>
            <a:r>
              <a:rPr lang="pl-PL" sz="1800" dirty="0" smtClean="0"/>
              <a:t>Good support from the managers in driving thru the change</a:t>
            </a:r>
          </a:p>
          <a:p>
            <a:r>
              <a:rPr lang="pl-PL" sz="1800" dirty="0" smtClean="0"/>
              <a:t>Documentation of the observations and results, lessons learned</a:t>
            </a:r>
          </a:p>
          <a:p>
            <a:r>
              <a:rPr lang="pl-PL" sz="1800" dirty="0" smtClean="0"/>
              <a:t>Project team will support you in the transformation process </a:t>
            </a:r>
          </a:p>
          <a:p>
            <a:r>
              <a:rPr lang="pl-PL" sz="1800" dirty="0" smtClean="0"/>
              <a:t>Eficode service cost is covered by DRS </a:t>
            </a:r>
          </a:p>
          <a:p>
            <a:pPr marL="0" indent="0">
              <a:buNone/>
            </a:pPr>
            <a:endParaRPr lang="pl-PL" dirty="0"/>
          </a:p>
        </p:txBody>
      </p:sp>
      <p:sp>
        <p:nvSpPr>
          <p:cNvPr id="6" name="Title 5"/>
          <p:cNvSpPr>
            <a:spLocks noGrp="1"/>
          </p:cNvSpPr>
          <p:nvPr>
            <p:ph type="title"/>
          </p:nvPr>
        </p:nvSpPr>
        <p:spPr/>
        <p:txBody>
          <a:bodyPr/>
          <a:lstStyle/>
          <a:p>
            <a:r>
              <a:rPr lang="pl-PL" dirty="0" smtClean="0"/>
              <a:t>Our expectations and more info</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13</a:t>
            </a:fld>
            <a:endParaRPr lang="en-US" noProof="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769" y="3753851"/>
            <a:ext cx="2161671" cy="2161671"/>
          </a:xfrm>
          <a:prstGeom prst="rect">
            <a:avLst/>
          </a:prstGeom>
        </p:spPr>
      </p:pic>
    </p:spTree>
    <p:extLst>
      <p:ext uri="{BB962C8B-B14F-4D97-AF65-F5344CB8AC3E}">
        <p14:creationId xmlns:p14="http://schemas.microsoft.com/office/powerpoint/2010/main" val="390092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79621"/>
            <a:ext cx="8289931" cy="4618676"/>
          </a:xfrm>
        </p:spPr>
        <p:txBody>
          <a:bodyPr/>
          <a:lstStyle/>
          <a:p>
            <a:pPr lvl="0">
              <a:buClr>
                <a:srgbClr val="616161"/>
              </a:buClr>
            </a:pPr>
            <a:r>
              <a:rPr lang="en-US" sz="1800" b="1" dirty="0" err="1">
                <a:solidFill>
                  <a:srgbClr val="000000"/>
                </a:solidFill>
              </a:rPr>
              <a:t>DevOps</a:t>
            </a:r>
            <a:r>
              <a:rPr lang="en-US" sz="1800" dirty="0">
                <a:solidFill>
                  <a:srgbClr val="000000"/>
                </a:solidFill>
              </a:rPr>
              <a:t> is a culture shift or a movement that encourages great communication and collaboration (aka teamwork)</a:t>
            </a:r>
            <a:endParaRPr lang="pl-PL" sz="1800" dirty="0" smtClean="0">
              <a:solidFill>
                <a:srgbClr val="000000"/>
              </a:solidFill>
            </a:endParaRPr>
          </a:p>
          <a:p>
            <a:pPr lvl="0">
              <a:buClr>
                <a:srgbClr val="616161"/>
              </a:buClr>
            </a:pPr>
            <a:r>
              <a:rPr lang="en-US" sz="1800" b="1" dirty="0" err="1" smtClean="0">
                <a:solidFill>
                  <a:srgbClr val="000000"/>
                </a:solidFill>
              </a:rPr>
              <a:t>DevOps</a:t>
            </a:r>
            <a:r>
              <a:rPr lang="en-US" sz="1800" dirty="0" smtClean="0">
                <a:solidFill>
                  <a:srgbClr val="000000"/>
                </a:solidFill>
              </a:rPr>
              <a:t> </a:t>
            </a:r>
            <a:r>
              <a:rPr lang="en-US" sz="1800" dirty="0">
                <a:solidFill>
                  <a:srgbClr val="000000"/>
                </a:solidFill>
              </a:rPr>
              <a:t>extends Agile</a:t>
            </a:r>
          </a:p>
          <a:p>
            <a:pPr lvl="0">
              <a:buClr>
                <a:srgbClr val="616161"/>
              </a:buClr>
            </a:pPr>
            <a:r>
              <a:rPr lang="en-US" sz="1800" b="1" dirty="0" err="1">
                <a:solidFill>
                  <a:srgbClr val="000000"/>
                </a:solidFill>
              </a:rPr>
              <a:t>DevOps</a:t>
            </a:r>
            <a:r>
              <a:rPr lang="en-US" sz="1800" dirty="0">
                <a:solidFill>
                  <a:srgbClr val="000000"/>
                </a:solidFill>
              </a:rPr>
              <a:t> gains momentum from VPS4IT (Lean)</a:t>
            </a:r>
          </a:p>
          <a:p>
            <a:pPr lvl="0">
              <a:buClr>
                <a:srgbClr val="616161"/>
              </a:buClr>
            </a:pPr>
            <a:r>
              <a:rPr lang="en-US" sz="1800" b="1" dirty="0" err="1">
                <a:solidFill>
                  <a:srgbClr val="000000"/>
                </a:solidFill>
              </a:rPr>
              <a:t>DevOps</a:t>
            </a:r>
            <a:r>
              <a:rPr lang="en-US" sz="1800" dirty="0">
                <a:solidFill>
                  <a:srgbClr val="000000"/>
                </a:solidFill>
              </a:rPr>
              <a:t> brings tangible benefits (TDM </a:t>
            </a:r>
            <a:r>
              <a:rPr lang="en-US" sz="1800" dirty="0" smtClean="0">
                <a:solidFill>
                  <a:srgbClr val="000000"/>
                </a:solidFill>
              </a:rPr>
              <a:t>evidence</a:t>
            </a:r>
            <a:r>
              <a:rPr lang="pl-PL" sz="1800" dirty="0" smtClean="0">
                <a:solidFill>
                  <a:srgbClr val="000000"/>
                </a:solidFill>
              </a:rPr>
              <a:t> – next slides</a:t>
            </a:r>
            <a:r>
              <a:rPr lang="en-US" sz="1800" dirty="0" smtClean="0">
                <a:solidFill>
                  <a:srgbClr val="000000"/>
                </a:solidFill>
              </a:rPr>
              <a:t>)</a:t>
            </a:r>
            <a:endParaRPr lang="en-US" sz="1800" dirty="0">
              <a:solidFill>
                <a:srgbClr val="000000"/>
              </a:solidFill>
            </a:endParaRPr>
          </a:p>
          <a:p>
            <a:pPr lvl="0">
              <a:buClr>
                <a:srgbClr val="616161"/>
              </a:buClr>
            </a:pPr>
            <a:r>
              <a:rPr lang="en-US" sz="1800" dirty="0">
                <a:solidFill>
                  <a:srgbClr val="000000"/>
                </a:solidFill>
              </a:rPr>
              <a:t>We </a:t>
            </a:r>
            <a:r>
              <a:rPr lang="en-US" sz="1800" dirty="0" smtClean="0">
                <a:solidFill>
                  <a:srgbClr val="000000"/>
                </a:solidFill>
              </a:rPr>
              <a:t>w</a:t>
            </a:r>
            <a:r>
              <a:rPr lang="pl-PL" sz="1800" dirty="0" smtClean="0">
                <a:solidFill>
                  <a:srgbClr val="000000"/>
                </a:solidFill>
              </a:rPr>
              <a:t>ould like</a:t>
            </a:r>
            <a:r>
              <a:rPr lang="en-US" sz="1800" dirty="0" smtClean="0">
                <a:solidFill>
                  <a:srgbClr val="000000"/>
                </a:solidFill>
              </a:rPr>
              <a:t> </a:t>
            </a:r>
            <a:r>
              <a:rPr lang="en-US" sz="1800" dirty="0">
                <a:solidFill>
                  <a:srgbClr val="000000"/>
                </a:solidFill>
              </a:rPr>
              <a:t>to run a pilot to produce methodology to repeatedly reap</a:t>
            </a:r>
            <a:r>
              <a:rPr lang="pl-PL" sz="1800" dirty="0">
                <a:solidFill>
                  <a:srgbClr val="000000"/>
                </a:solidFill>
              </a:rPr>
              <a:t> the</a:t>
            </a:r>
            <a:r>
              <a:rPr lang="en-US" sz="1800" dirty="0">
                <a:solidFill>
                  <a:srgbClr val="000000"/>
                </a:solidFill>
              </a:rPr>
              <a:t> benefits of </a:t>
            </a:r>
            <a:r>
              <a:rPr lang="en-US" sz="1800" dirty="0" err="1">
                <a:solidFill>
                  <a:srgbClr val="000000"/>
                </a:solidFill>
              </a:rPr>
              <a:t>DevOps</a:t>
            </a:r>
            <a:endParaRPr lang="pl-PL" sz="1800" dirty="0">
              <a:solidFill>
                <a:srgbClr val="000000"/>
              </a:solidFill>
            </a:endParaRPr>
          </a:p>
          <a:p>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14</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Key message </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821" y="4098967"/>
            <a:ext cx="3673642" cy="19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70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3050"/>
            <a:ext cx="8150087" cy="1162050"/>
          </a:xfrm>
        </p:spPr>
        <p:txBody>
          <a:bodyPr/>
          <a:lstStyle/>
          <a:p>
            <a:r>
              <a:rPr lang="pl-PL" sz="4923" cap="all" dirty="0"/>
              <a:t>TDM before Devops</a:t>
            </a:r>
            <a:endParaRPr lang="nl-BE" sz="4923" cap="all" dirty="0"/>
          </a:p>
        </p:txBody>
      </p:sp>
      <p:sp>
        <p:nvSpPr>
          <p:cNvPr id="2" name="TextBox 1"/>
          <p:cNvSpPr txBox="1"/>
          <p:nvPr/>
        </p:nvSpPr>
        <p:spPr>
          <a:xfrm>
            <a:off x="576470" y="1971305"/>
            <a:ext cx="8118351" cy="3539430"/>
          </a:xfrm>
          <a:prstGeom prst="rect">
            <a:avLst/>
          </a:prstGeom>
          <a:noFill/>
        </p:spPr>
        <p:txBody>
          <a:bodyPr wrap="square" rtlCol="0">
            <a:spAutoFit/>
          </a:bodyPr>
          <a:lstStyle/>
          <a:p>
            <a:pPr marL="285750" indent="-28575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Ticket based communication (takes 2 minutes to create simple ITSM ticket)</a:t>
            </a:r>
          </a:p>
          <a:p>
            <a:pPr marL="285750" indent="-28575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Long reaction time (15 minutes for incidents, hours for change requests)</a:t>
            </a:r>
          </a:p>
          <a:p>
            <a:pPr marL="285750" indent="-28575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No automation = human errors</a:t>
            </a:r>
          </a:p>
          <a:p>
            <a:pPr marL="285750" indent="-28575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Complex setup with unclear configuration ownership</a:t>
            </a:r>
          </a:p>
          <a:p>
            <a:pPr marL="285750" indent="-28575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Blame games </a:t>
            </a:r>
          </a:p>
        </p:txBody>
      </p:sp>
    </p:spTree>
    <p:extLst>
      <p:ext uri="{BB962C8B-B14F-4D97-AF65-F5344CB8AC3E}">
        <p14:creationId xmlns:p14="http://schemas.microsoft.com/office/powerpoint/2010/main" val="119230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3050"/>
            <a:ext cx="8150087" cy="1162050"/>
          </a:xfrm>
        </p:spPr>
        <p:txBody>
          <a:bodyPr/>
          <a:lstStyle/>
          <a:p>
            <a:r>
              <a:rPr lang="pl-PL" sz="4923" cap="all" dirty="0"/>
              <a:t>TDM before Devops</a:t>
            </a:r>
            <a:endParaRPr lang="nl-BE" sz="4923" cap="all" dirty="0"/>
          </a:p>
        </p:txBody>
      </p:sp>
      <p:sp>
        <p:nvSpPr>
          <p:cNvPr id="2" name="TextBox 1"/>
          <p:cNvSpPr txBox="1"/>
          <p:nvPr/>
        </p:nvSpPr>
        <p:spPr>
          <a:xfrm>
            <a:off x="457201" y="1971307"/>
            <a:ext cx="6908471" cy="1384995"/>
          </a:xfrm>
          <a:prstGeom prst="rect">
            <a:avLst/>
          </a:prstGeom>
          <a:noFill/>
        </p:spPr>
        <p:txBody>
          <a:bodyPr wrap="square" rtlCol="0">
            <a:spAutoFit/>
          </a:bodyPr>
          <a:lstStyle/>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Different runtime and development environment required „polishing” the application before it could be deployed.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495" y="3806393"/>
            <a:ext cx="2510000" cy="25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6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9093"/>
            <a:ext cx="8229600" cy="819807"/>
          </a:xfrm>
        </p:spPr>
        <p:txBody>
          <a:bodyPr/>
          <a:lstStyle/>
          <a:p>
            <a:pPr algn="ctr"/>
            <a:r>
              <a:rPr lang="pl-PL" sz="4920" b="1" dirty="0"/>
              <a:t>ADC-J</a:t>
            </a:r>
            <a:endParaRPr lang="nl-BE" sz="492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809" y="1962807"/>
            <a:ext cx="5295900" cy="3403600"/>
          </a:xfrm>
          <a:prstGeom prst="rect">
            <a:avLst/>
          </a:prstGeom>
        </p:spPr>
      </p:pic>
    </p:spTree>
    <p:extLst>
      <p:ext uri="{BB962C8B-B14F-4D97-AF65-F5344CB8AC3E}">
        <p14:creationId xmlns:p14="http://schemas.microsoft.com/office/powerpoint/2010/main" val="417078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3050"/>
            <a:ext cx="8150087" cy="1162050"/>
          </a:xfrm>
        </p:spPr>
        <p:txBody>
          <a:bodyPr/>
          <a:lstStyle/>
          <a:p>
            <a:r>
              <a:rPr lang="pl-PL" sz="4923" cap="all" dirty="0"/>
              <a:t>TDM after Devops</a:t>
            </a:r>
            <a:endParaRPr lang="nl-BE" sz="4923" cap="all" dirty="0"/>
          </a:p>
        </p:txBody>
      </p:sp>
      <p:sp>
        <p:nvSpPr>
          <p:cNvPr id="2" name="TextBox 1"/>
          <p:cNvSpPr txBox="1"/>
          <p:nvPr/>
        </p:nvSpPr>
        <p:spPr>
          <a:xfrm>
            <a:off x="457201" y="1971304"/>
            <a:ext cx="8093241" cy="4401205"/>
          </a:xfrm>
          <a:prstGeom prst="rect">
            <a:avLst/>
          </a:prstGeom>
          <a:noFill/>
        </p:spPr>
        <p:txBody>
          <a:bodyPr wrap="square" rtlCol="0">
            <a:spAutoFit/>
          </a:bodyPr>
          <a:lstStyle/>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DEV and Ops working together, sharing responsibilities</a:t>
            </a: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Fully automated release process - deployment takes up to 2 </a:t>
            </a:r>
            <a:r>
              <a:rPr lang="pl-PL" sz="2800" dirty="0" smtClean="0">
                <a:solidFill>
                  <a:prstClr val="black"/>
                </a:solidFill>
                <a:latin typeface="Arial" charset="0"/>
                <a:cs typeface="Arial" charset="0"/>
              </a:rPr>
              <a:t>minutes</a:t>
            </a:r>
            <a:endParaRPr lang="pl-PL" sz="2800" dirty="0">
              <a:solidFill>
                <a:prstClr val="black"/>
              </a:solidFill>
              <a:latin typeface="Arial" charset="0"/>
              <a:cs typeface="Arial" charset="0"/>
            </a:endParaRP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Instant reaction in case of incidents.</a:t>
            </a: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Improved skills for all team </a:t>
            </a:r>
            <a:r>
              <a:rPr lang="pl-PL" sz="2800" dirty="0" smtClean="0">
                <a:solidFill>
                  <a:prstClr val="black"/>
                </a:solidFill>
                <a:latin typeface="Arial" charset="0"/>
                <a:cs typeface="Arial" charset="0"/>
              </a:rPr>
              <a:t>members</a:t>
            </a:r>
            <a:endParaRPr lang="pl-PL" sz="2800" dirty="0">
              <a:solidFill>
                <a:prstClr val="black"/>
              </a:solidFill>
              <a:latin typeface="Arial" charset="0"/>
              <a:cs typeface="Arial" charset="0"/>
            </a:endParaRP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Modern development and runtime environment supporting agile techniques – great place to work</a:t>
            </a: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Equal development and runtime environments</a:t>
            </a:r>
          </a:p>
        </p:txBody>
      </p:sp>
    </p:spTree>
    <p:extLst>
      <p:ext uri="{BB962C8B-B14F-4D97-AF65-F5344CB8AC3E}">
        <p14:creationId xmlns:p14="http://schemas.microsoft.com/office/powerpoint/2010/main" val="3495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3050"/>
            <a:ext cx="8150087" cy="1162050"/>
          </a:xfrm>
        </p:spPr>
        <p:txBody>
          <a:bodyPr/>
          <a:lstStyle/>
          <a:p>
            <a:r>
              <a:rPr lang="pl-PL" sz="4923" cap="all" dirty="0"/>
              <a:t>TDM after Devops</a:t>
            </a:r>
            <a:endParaRPr lang="nl-BE" sz="4923" cap="all" dirty="0"/>
          </a:p>
        </p:txBody>
      </p:sp>
      <p:sp>
        <p:nvSpPr>
          <p:cNvPr id="2" name="TextBox 1"/>
          <p:cNvSpPr txBox="1"/>
          <p:nvPr/>
        </p:nvSpPr>
        <p:spPr>
          <a:xfrm>
            <a:off x="465221" y="1459832"/>
            <a:ext cx="8181474" cy="5398169"/>
          </a:xfrm>
          <a:prstGeom prst="rect">
            <a:avLst/>
          </a:prstGeom>
          <a:noFill/>
        </p:spPr>
        <p:txBody>
          <a:bodyPr wrap="square" rtlCol="0">
            <a:spAutoFit/>
          </a:bodyPr>
          <a:lstStyle/>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After server delivery and initial system setup almost all tasks can be performed by developers</a:t>
            </a: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Higher responsibility = higher quality + higher skills</a:t>
            </a:r>
          </a:p>
          <a:p>
            <a:pPr marL="457200" indent="-457200" defTabSz="457200" fontAlgn="base">
              <a:spcBef>
                <a:spcPct val="0"/>
              </a:spcBef>
              <a:spcAft>
                <a:spcPct val="0"/>
              </a:spcAft>
              <a:buFont typeface="Arial" panose="020B0604020202020204" pitchFamily="34" charset="0"/>
              <a:buChar char="•"/>
            </a:pPr>
            <a:r>
              <a:rPr lang="pl-PL" sz="2800" dirty="0">
                <a:solidFill>
                  <a:prstClr val="black"/>
                </a:solidFill>
                <a:latin typeface="Arial" charset="0"/>
                <a:cs typeface="Arial" charset="0"/>
              </a:rPr>
              <a:t>Conformity to Global and Volvo standards</a:t>
            </a:r>
          </a:p>
          <a:p>
            <a:pPr marL="457200" indent="-457200" defTabSz="457200" fontAlgn="base">
              <a:spcBef>
                <a:spcPct val="0"/>
              </a:spcBef>
              <a:spcAft>
                <a:spcPct val="0"/>
              </a:spcAft>
              <a:buFont typeface="Arial" panose="020B0604020202020204" pitchFamily="34" charset="0"/>
              <a:buChar char="•"/>
            </a:pPr>
            <a:endParaRPr lang="pl-PL" sz="2800" b="1" dirty="0">
              <a:solidFill>
                <a:prstClr val="black"/>
              </a:solidFill>
              <a:latin typeface="Arial" charset="0"/>
              <a:cs typeface="Arial" charset="0"/>
            </a:endParaRPr>
          </a:p>
          <a:p>
            <a:pPr defTabSz="457200" fontAlgn="base">
              <a:spcBef>
                <a:spcPct val="0"/>
              </a:spcBef>
              <a:spcAft>
                <a:spcPct val="0"/>
              </a:spcAft>
            </a:pPr>
            <a:r>
              <a:rPr lang="pl-PL" sz="2800" b="1" dirty="0">
                <a:solidFill>
                  <a:prstClr val="black"/>
                </a:solidFill>
                <a:latin typeface="Arial" charset="0"/>
                <a:cs typeface="Arial" charset="0"/>
              </a:rPr>
              <a:t>Before DEVOPS we spent 3 MSEK for migrating 1 application.</a:t>
            </a:r>
          </a:p>
          <a:p>
            <a:pPr defTabSz="457200" fontAlgn="base">
              <a:spcBef>
                <a:spcPct val="0"/>
              </a:spcBef>
              <a:spcAft>
                <a:spcPct val="0"/>
              </a:spcAft>
            </a:pPr>
            <a:endParaRPr lang="pl-PL" sz="2800" b="1" dirty="0">
              <a:solidFill>
                <a:prstClr val="black"/>
              </a:solidFill>
              <a:latin typeface="Arial" charset="0"/>
              <a:cs typeface="Arial" charset="0"/>
            </a:endParaRPr>
          </a:p>
          <a:p>
            <a:pPr defTabSz="457200" fontAlgn="base">
              <a:spcBef>
                <a:spcPct val="0"/>
              </a:spcBef>
              <a:spcAft>
                <a:spcPct val="0"/>
              </a:spcAft>
            </a:pPr>
            <a:r>
              <a:rPr lang="pl-PL" sz="2800" b="1" dirty="0">
                <a:solidFill>
                  <a:prstClr val="black"/>
                </a:solidFill>
                <a:latin typeface="Arial" charset="0"/>
                <a:cs typeface="Arial" charset="0"/>
              </a:rPr>
              <a:t>ADC-J consumed 3 MSEK and with DEVOPS approach  we migrated 11 applications.</a:t>
            </a:r>
          </a:p>
        </p:txBody>
      </p:sp>
    </p:spTree>
    <p:extLst>
      <p:ext uri="{BB962C8B-B14F-4D97-AF65-F5344CB8AC3E}">
        <p14:creationId xmlns:p14="http://schemas.microsoft.com/office/powerpoint/2010/main" val="806332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a:t>
            </a:fld>
            <a:endParaRPr lang="en-US" noProof="0" dirty="0"/>
          </a:p>
        </p:txBody>
      </p:sp>
      <p:sp>
        <p:nvSpPr>
          <p:cNvPr id="5" name="Date Placeholder 4"/>
          <p:cNvSpPr>
            <a:spLocks noGrp="1"/>
          </p:cNvSpPr>
          <p:nvPr>
            <p:ph type="dt" sz="half" idx="12"/>
          </p:nvPr>
        </p:nvSpPr>
        <p:spPr/>
        <p:txBody>
          <a:bodyPr/>
          <a:lstStyle/>
          <a:p>
            <a:fld id="{272AA4C5-4A18-41AA-B62A-24C2AD2ECE68}"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0215838"/>
              </p:ext>
            </p:extLst>
          </p:nvPr>
        </p:nvGraphicFramePr>
        <p:xfrm>
          <a:off x="462598" y="1417955"/>
          <a:ext cx="82296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17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20</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Questions </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5" y="1271841"/>
            <a:ext cx="7869793" cy="3300161"/>
          </a:xfrm>
          <a:prstGeom prst="rect">
            <a:avLst/>
          </a:prstGeom>
          <a:ln/>
        </p:spPr>
        <p:style>
          <a:lnRef idx="2">
            <a:schemeClr val="dk1"/>
          </a:lnRef>
          <a:fillRef idx="1">
            <a:schemeClr val="lt1"/>
          </a:fillRef>
          <a:effectRef idx="0">
            <a:schemeClr val="dk1"/>
          </a:effectRef>
          <a:fontRef idx="minor">
            <a:schemeClr val="dk1"/>
          </a:fontRef>
        </p:style>
      </p:pic>
      <p:sp>
        <p:nvSpPr>
          <p:cNvPr id="7" name="TextBox 6"/>
          <p:cNvSpPr txBox="1"/>
          <p:nvPr/>
        </p:nvSpPr>
        <p:spPr>
          <a:xfrm>
            <a:off x="653714" y="5085347"/>
            <a:ext cx="7869793" cy="707886"/>
          </a:xfrm>
          <a:prstGeom prst="rect">
            <a:avLst/>
          </a:prstGeom>
          <a:noFill/>
        </p:spPr>
        <p:txBody>
          <a:bodyPr wrap="square" rtlCol="0">
            <a:spAutoFit/>
          </a:bodyPr>
          <a:lstStyle/>
          <a:p>
            <a:r>
              <a:rPr lang="pl-PL" sz="2000" dirty="0" smtClean="0"/>
              <a:t>Contact: Chairman: </a:t>
            </a:r>
            <a:r>
              <a:rPr lang="pl-PL" sz="2000" b="1" dirty="0" smtClean="0"/>
              <a:t>Bartosz Celmer (Volvo)</a:t>
            </a:r>
          </a:p>
          <a:p>
            <a:r>
              <a:rPr lang="pl-PL" sz="2000" dirty="0" smtClean="0"/>
              <a:t>Project Manager: </a:t>
            </a:r>
            <a:r>
              <a:rPr lang="pl-PL" sz="2000" b="1" dirty="0" smtClean="0"/>
              <a:t>Marcin Klimkiwicz (Volvo)</a:t>
            </a:r>
          </a:p>
        </p:txBody>
      </p:sp>
    </p:spTree>
    <p:extLst>
      <p:ext uri="{BB962C8B-B14F-4D97-AF65-F5344CB8AC3E}">
        <p14:creationId xmlns:p14="http://schemas.microsoft.com/office/powerpoint/2010/main" val="330129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188720"/>
            <a:ext cx="8229600" cy="4809577"/>
          </a:xfrm>
        </p:spPr>
        <p:txBody>
          <a:bodyPr/>
          <a:lstStyle/>
          <a:p>
            <a:pPr marL="0" lvl="0" indent="0" algn="just">
              <a:buClr>
                <a:srgbClr val="616161"/>
              </a:buClr>
              <a:buNone/>
            </a:pPr>
            <a:r>
              <a:rPr lang="en-US" sz="1800" b="1" dirty="0" err="1">
                <a:solidFill>
                  <a:srgbClr val="000000"/>
                </a:solidFill>
              </a:rPr>
              <a:t>DevOps</a:t>
            </a:r>
            <a:r>
              <a:rPr lang="en-US" sz="1800" dirty="0">
                <a:solidFill>
                  <a:srgbClr val="000000"/>
                </a:solidFill>
              </a:rPr>
              <a:t> is a response to the growing awareness that there is a disconnect between what is traditionally considered </a:t>
            </a:r>
            <a:r>
              <a:rPr lang="en-US" sz="1800" u="sng" dirty="0">
                <a:solidFill>
                  <a:srgbClr val="000000"/>
                </a:solidFill>
              </a:rPr>
              <a:t>development activity</a:t>
            </a:r>
            <a:r>
              <a:rPr lang="en-US" sz="1800" dirty="0">
                <a:solidFill>
                  <a:srgbClr val="000000"/>
                </a:solidFill>
              </a:rPr>
              <a:t> and what is traditionally considered </a:t>
            </a:r>
            <a:r>
              <a:rPr lang="en-US" sz="1800" u="sng" dirty="0">
                <a:solidFill>
                  <a:srgbClr val="000000"/>
                </a:solidFill>
              </a:rPr>
              <a:t>operations activity</a:t>
            </a:r>
            <a:r>
              <a:rPr lang="en-US" sz="1800" dirty="0">
                <a:solidFill>
                  <a:srgbClr val="000000"/>
                </a:solidFill>
              </a:rPr>
              <a:t>. This disconnect often manifests itself as conflict and inefficiency</a:t>
            </a:r>
            <a:r>
              <a:rPr lang="en-US" sz="1800" dirty="0" smtClean="0">
                <a:solidFill>
                  <a:srgbClr val="000000"/>
                </a:solidFill>
              </a:rPr>
              <a:t>.</a:t>
            </a:r>
            <a:endParaRPr lang="pl-PL" sz="1800" dirty="0" smtClean="0">
              <a:solidFill>
                <a:srgbClr val="000000"/>
              </a:solidFill>
            </a:endParaRPr>
          </a:p>
          <a:p>
            <a:pPr marL="0" lvl="0" indent="0" algn="just">
              <a:buClr>
                <a:srgbClr val="616161"/>
              </a:buClr>
              <a:buNone/>
            </a:pPr>
            <a:r>
              <a:rPr lang="en-US" sz="1800" b="1" dirty="0" err="1" smtClean="0">
                <a:solidFill>
                  <a:srgbClr val="000000"/>
                </a:solidFill>
              </a:rPr>
              <a:t>DevOps</a:t>
            </a:r>
            <a:r>
              <a:rPr lang="en-US" sz="1800" dirty="0" smtClean="0">
                <a:solidFill>
                  <a:srgbClr val="000000"/>
                </a:solidFill>
              </a:rPr>
              <a:t> is</a:t>
            </a:r>
            <a:r>
              <a:rPr lang="pl-PL" sz="1800" dirty="0" smtClean="0">
                <a:solidFill>
                  <a:srgbClr val="000000"/>
                </a:solidFill>
              </a:rPr>
              <a:t> </a:t>
            </a:r>
            <a:r>
              <a:rPr lang="en-US" sz="1800" dirty="0" smtClean="0">
                <a:solidFill>
                  <a:srgbClr val="000000"/>
                </a:solidFill>
              </a:rPr>
              <a:t>an </a:t>
            </a:r>
            <a:r>
              <a:rPr lang="en-US" sz="1800" u="sng" dirty="0">
                <a:solidFill>
                  <a:srgbClr val="000000"/>
                </a:solidFill>
              </a:rPr>
              <a:t>umbrella concept</a:t>
            </a:r>
            <a:r>
              <a:rPr lang="en-US" sz="1800" dirty="0">
                <a:solidFill>
                  <a:srgbClr val="000000"/>
                </a:solidFill>
              </a:rPr>
              <a:t> that refers to anything that </a:t>
            </a:r>
            <a:r>
              <a:rPr lang="en-US" sz="1800" dirty="0" err="1">
                <a:solidFill>
                  <a:srgbClr val="000000"/>
                </a:solidFill>
              </a:rPr>
              <a:t>smoothes</a:t>
            </a:r>
            <a:r>
              <a:rPr lang="en-US" sz="1800" dirty="0">
                <a:solidFill>
                  <a:srgbClr val="000000"/>
                </a:solidFill>
              </a:rPr>
              <a:t> out the interaction between development and operations</a:t>
            </a:r>
            <a:r>
              <a:rPr lang="en-US" sz="1800" dirty="0" smtClean="0">
                <a:solidFill>
                  <a:srgbClr val="000000"/>
                </a:solidFill>
              </a:rPr>
              <a:t>.</a:t>
            </a:r>
            <a:endParaRPr lang="pl-PL" sz="1800" dirty="0" smtClean="0">
              <a:solidFill>
                <a:srgbClr val="000000"/>
              </a:solidFill>
            </a:endParaRP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3</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a:t>What is DevOps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238" y="3428999"/>
            <a:ext cx="3809524" cy="2717461"/>
          </a:xfrm>
          <a:prstGeom prst="rect">
            <a:avLst/>
          </a:prstGeom>
        </p:spPr>
      </p:pic>
    </p:spTree>
    <p:extLst>
      <p:ext uri="{BB962C8B-B14F-4D97-AF65-F5344CB8AC3E}">
        <p14:creationId xmlns:p14="http://schemas.microsoft.com/office/powerpoint/2010/main" val="292001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402080"/>
            <a:ext cx="8229600" cy="4596217"/>
          </a:xfrm>
        </p:spPr>
        <p:txBody>
          <a:bodyPr/>
          <a:lstStyle/>
          <a:p>
            <a:pPr marL="0" lvl="0" indent="0">
              <a:buClr>
                <a:srgbClr val="616161"/>
              </a:buClr>
              <a:buNone/>
            </a:pPr>
            <a:r>
              <a:rPr lang="en-US" sz="1800" b="1" dirty="0" err="1">
                <a:solidFill>
                  <a:srgbClr val="000000"/>
                </a:solidFill>
              </a:rPr>
              <a:t>DevOps</a:t>
            </a:r>
            <a:r>
              <a:rPr lang="en-US" sz="1800" dirty="0">
                <a:solidFill>
                  <a:srgbClr val="000000"/>
                </a:solidFill>
              </a:rPr>
              <a:t> is a cultural shift and collaboration (between development, operations and testing)</a:t>
            </a:r>
            <a:r>
              <a:rPr lang="pl-PL" sz="1800" dirty="0">
                <a:solidFill>
                  <a:srgbClr val="000000"/>
                </a:solidFill>
              </a:rPr>
              <a:t> and</a:t>
            </a:r>
            <a:r>
              <a:rPr lang="en-US" sz="1800" dirty="0">
                <a:solidFill>
                  <a:srgbClr val="000000"/>
                </a:solidFill>
              </a:rPr>
              <a:t> there is no single </a:t>
            </a:r>
            <a:r>
              <a:rPr lang="en-US" sz="1800" dirty="0" err="1">
                <a:solidFill>
                  <a:srgbClr val="000000"/>
                </a:solidFill>
              </a:rPr>
              <a:t>DevOps</a:t>
            </a:r>
            <a:r>
              <a:rPr lang="en-US" sz="1800" dirty="0">
                <a:solidFill>
                  <a:srgbClr val="000000"/>
                </a:solidFill>
              </a:rPr>
              <a:t> tool</a:t>
            </a:r>
            <a:r>
              <a:rPr lang="pl-PL" sz="1800" dirty="0">
                <a:solidFill>
                  <a:srgbClr val="000000"/>
                </a:solidFill>
              </a:rPr>
              <a:t>.</a:t>
            </a:r>
            <a:r>
              <a:rPr lang="en-US" sz="1800" dirty="0">
                <a:solidFill>
                  <a:srgbClr val="000000"/>
                </a:solidFill>
              </a:rPr>
              <a:t> </a:t>
            </a:r>
            <a:r>
              <a:rPr lang="pl-PL" sz="1800" dirty="0" smtClean="0">
                <a:solidFill>
                  <a:srgbClr val="000000"/>
                </a:solidFill>
              </a:rPr>
              <a:t>I</a:t>
            </a:r>
            <a:r>
              <a:rPr lang="en-US" sz="1800" dirty="0" smtClean="0">
                <a:solidFill>
                  <a:srgbClr val="000000"/>
                </a:solidFill>
              </a:rPr>
              <a:t>t </a:t>
            </a:r>
            <a:r>
              <a:rPr lang="en-US" sz="1800" dirty="0">
                <a:solidFill>
                  <a:srgbClr val="000000"/>
                </a:solidFill>
              </a:rPr>
              <a:t>is rather a set (or "</a:t>
            </a:r>
            <a:r>
              <a:rPr lang="en-US" sz="1800" dirty="0" err="1">
                <a:solidFill>
                  <a:srgbClr val="000000"/>
                </a:solidFill>
              </a:rPr>
              <a:t>DevOps</a:t>
            </a:r>
            <a:r>
              <a:rPr lang="en-US" sz="1800" dirty="0">
                <a:solidFill>
                  <a:srgbClr val="000000"/>
                </a:solidFill>
              </a:rPr>
              <a:t> </a:t>
            </a:r>
            <a:r>
              <a:rPr lang="en-US" sz="1800" dirty="0" err="1">
                <a:solidFill>
                  <a:srgbClr val="000000"/>
                </a:solidFill>
              </a:rPr>
              <a:t>toolchain</a:t>
            </a:r>
            <a:r>
              <a:rPr lang="en-US" sz="1800" dirty="0">
                <a:solidFill>
                  <a:srgbClr val="000000"/>
                </a:solidFill>
              </a:rPr>
              <a:t>") consisting of multiple tools.</a:t>
            </a:r>
            <a:r>
              <a:rPr lang="pl-PL" sz="1800" dirty="0">
                <a:solidFill>
                  <a:srgbClr val="000000"/>
                </a:solidFill>
              </a:rPr>
              <a:t> </a:t>
            </a:r>
            <a:endParaRPr lang="pl-PL" sz="1800" dirty="0" smtClean="0">
              <a:solidFill>
                <a:srgbClr val="000000"/>
              </a:solidFill>
            </a:endParaRPr>
          </a:p>
          <a:p>
            <a:pPr marL="0" lvl="0" indent="0">
              <a:buClr>
                <a:srgbClr val="616161"/>
              </a:buClr>
              <a:buNone/>
            </a:pPr>
            <a:r>
              <a:rPr lang="en-US" sz="1800" b="1" dirty="0" err="1" smtClean="0">
                <a:solidFill>
                  <a:srgbClr val="000000"/>
                </a:solidFill>
              </a:rPr>
              <a:t>DevOps</a:t>
            </a:r>
            <a:r>
              <a:rPr lang="en-US" sz="1800" dirty="0" smtClean="0">
                <a:solidFill>
                  <a:srgbClr val="000000"/>
                </a:solidFill>
              </a:rPr>
              <a:t> </a:t>
            </a:r>
            <a:r>
              <a:rPr lang="en-US" sz="1800" dirty="0">
                <a:solidFill>
                  <a:srgbClr val="000000"/>
                </a:solidFill>
              </a:rPr>
              <a:t>tools fit into one or more of </a:t>
            </a:r>
            <a:r>
              <a:rPr lang="pl-PL" sz="1800" dirty="0">
                <a:solidFill>
                  <a:srgbClr val="000000"/>
                </a:solidFill>
              </a:rPr>
              <a:t>the below</a:t>
            </a:r>
            <a:r>
              <a:rPr lang="en-US" sz="1800" dirty="0">
                <a:solidFill>
                  <a:srgbClr val="000000"/>
                </a:solidFill>
              </a:rPr>
              <a:t> categories which is reflective of key aspects of the software development and delivery process</a:t>
            </a:r>
            <a:r>
              <a:rPr lang="pl-PL" sz="1800" dirty="0">
                <a:solidFill>
                  <a:srgbClr val="000000"/>
                </a:solidFill>
              </a:rPr>
              <a:t>.</a:t>
            </a:r>
          </a:p>
          <a:p>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a:t>
            </a:fld>
            <a:endParaRPr lang="en-US" noProof="0" dirty="0"/>
          </a:p>
        </p:txBody>
      </p:sp>
      <p:sp>
        <p:nvSpPr>
          <p:cNvPr id="5" name="Date Placeholder 4"/>
          <p:cNvSpPr>
            <a:spLocks noGrp="1"/>
          </p:cNvSpPr>
          <p:nvPr>
            <p:ph type="dt" sz="half" idx="12"/>
          </p:nvPr>
        </p:nvSpPr>
        <p:spPr/>
        <p:txBody>
          <a:bodyPr/>
          <a:lstStyle/>
          <a:p>
            <a:fld id="{5BB8787A-3ECA-44DB-A0F0-802AEF2C6CC7}"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74" y="3287731"/>
            <a:ext cx="4521164" cy="2560815"/>
          </a:xfrm>
          <a:prstGeom prst="rect">
            <a:avLst/>
          </a:prstGeom>
        </p:spPr>
      </p:pic>
    </p:spTree>
    <p:extLst>
      <p:ext uri="{BB962C8B-B14F-4D97-AF65-F5344CB8AC3E}">
        <p14:creationId xmlns:p14="http://schemas.microsoft.com/office/powerpoint/2010/main" val="244849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40069"/>
            <a:ext cx="8229600" cy="4658228"/>
          </a:xfrm>
        </p:spPr>
        <p:txBody>
          <a:bodyPr>
            <a:normAutofit/>
          </a:bodyPr>
          <a:lstStyle/>
          <a:p>
            <a:pPr marL="0" indent="0">
              <a:buNone/>
            </a:pPr>
            <a:r>
              <a:rPr lang="en-US" sz="1800" dirty="0" smtClean="0"/>
              <a:t>Companies that practice </a:t>
            </a:r>
            <a:r>
              <a:rPr lang="en-US" sz="1800" b="1" dirty="0" err="1" smtClean="0"/>
              <a:t>DevOps</a:t>
            </a:r>
            <a:r>
              <a:rPr lang="en-US" sz="1800" dirty="0" smtClean="0"/>
              <a:t> have reported significant benefits including: </a:t>
            </a:r>
            <a:endParaRPr lang="pl-PL" sz="1800" dirty="0" smtClean="0"/>
          </a:p>
          <a:p>
            <a:pPr lvl="1"/>
            <a:r>
              <a:rPr lang="en-US" sz="1800" dirty="0" smtClean="0"/>
              <a:t>significantly shorter time to market </a:t>
            </a:r>
            <a:endParaRPr lang="pl-PL" sz="1800" dirty="0" smtClean="0"/>
          </a:p>
          <a:p>
            <a:pPr lvl="1"/>
            <a:r>
              <a:rPr lang="en-US" sz="1800" dirty="0" smtClean="0"/>
              <a:t>improved customer satisfaction</a:t>
            </a:r>
            <a:endParaRPr lang="pl-PL" sz="1800" dirty="0" smtClean="0"/>
          </a:p>
          <a:p>
            <a:pPr lvl="1"/>
            <a:r>
              <a:rPr lang="en-US" sz="1800" dirty="0" smtClean="0"/>
              <a:t>better product quality</a:t>
            </a:r>
            <a:endParaRPr lang="pl-PL" sz="1800" dirty="0" smtClean="0"/>
          </a:p>
          <a:p>
            <a:pPr lvl="1"/>
            <a:r>
              <a:rPr lang="en-US" sz="1800" dirty="0" smtClean="0"/>
              <a:t>more reliable releases</a:t>
            </a:r>
            <a:endParaRPr lang="pl-PL" sz="1800" dirty="0" smtClean="0"/>
          </a:p>
          <a:p>
            <a:pPr lvl="1"/>
            <a:r>
              <a:rPr lang="en-US" sz="1800" dirty="0" smtClean="0"/>
              <a:t>improved productivity and efficiency</a:t>
            </a:r>
            <a:endParaRPr lang="pl-PL" sz="1800" dirty="0" smtClean="0"/>
          </a:p>
          <a:p>
            <a:pPr lvl="1"/>
            <a:r>
              <a:rPr lang="en-US" sz="1800" dirty="0" smtClean="0"/>
              <a:t>increased ability to build the right product by fast experimentation</a:t>
            </a:r>
            <a:endParaRPr lang="pl-PL" sz="1800" dirty="0" smtClean="0"/>
          </a:p>
          <a:p>
            <a:pPr lvl="1"/>
            <a:r>
              <a:rPr lang="pl-PL" sz="1800" dirty="0"/>
              <a:t>i</a:t>
            </a:r>
            <a:r>
              <a:rPr lang="pl-PL" sz="1800" dirty="0" smtClean="0"/>
              <a:t>ncreased employee engagement</a:t>
            </a:r>
            <a:endParaRPr lang="en-US" sz="1800" dirty="0" smtClean="0"/>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5</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Title 5"/>
          <p:cNvSpPr>
            <a:spLocks noGrp="1"/>
          </p:cNvSpPr>
          <p:nvPr>
            <p:ph type="title"/>
          </p:nvPr>
        </p:nvSpPr>
        <p:spPr/>
        <p:txBody>
          <a:bodyPr/>
          <a:lstStyle/>
          <a:p>
            <a:r>
              <a:rPr lang="pl-PL" dirty="0" smtClean="0"/>
              <a:t>Why DevOps ? </a:t>
            </a:r>
            <a:endParaRPr lang="pl-PL" dirty="0"/>
          </a:p>
        </p:txBody>
      </p:sp>
      <p:sp>
        <p:nvSpPr>
          <p:cNvPr id="7" name="Footer Placeholder 6"/>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Tree>
    <p:extLst>
      <p:ext uri="{BB962C8B-B14F-4D97-AF65-F5344CB8AC3E}">
        <p14:creationId xmlns:p14="http://schemas.microsoft.com/office/powerpoint/2010/main" val="18377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dirty="0">
                <a:solidFill>
                  <a:srgbClr val="616161"/>
                </a:solidFill>
              </a:rPr>
              <a:t>Where DevOps is applicable ?</a:t>
            </a:r>
            <a:endParaRPr lang="en-US" dirty="0"/>
          </a:p>
        </p:txBody>
      </p:sp>
      <p:graphicFrame>
        <p:nvGraphicFramePr>
          <p:cNvPr id="7" name="Diagram 6"/>
          <p:cNvGraphicFramePr/>
          <p:nvPr>
            <p:extLst>
              <p:ext uri="{D42A27DB-BD31-4B8C-83A1-F6EECF244321}">
                <p14:modId xmlns:p14="http://schemas.microsoft.com/office/powerpoint/2010/main" val="1105152004"/>
              </p:ext>
            </p:extLst>
          </p:nvPr>
        </p:nvGraphicFramePr>
        <p:xfrm>
          <a:off x="1667450" y="916485"/>
          <a:ext cx="5894025" cy="422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782" y="5038389"/>
            <a:ext cx="1696412" cy="1031353"/>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09870" y="4774883"/>
            <a:ext cx="1294859" cy="1294859"/>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94589" y="5038388"/>
            <a:ext cx="1979943" cy="1031353"/>
          </a:xfrm>
          <a:prstGeom prst="rect">
            <a:avLst/>
          </a:prstGeom>
        </p:spPr>
      </p:pic>
      <p:sp>
        <p:nvSpPr>
          <p:cNvPr id="3" name="Date Placeholder 2"/>
          <p:cNvSpPr>
            <a:spLocks noGrp="1"/>
          </p:cNvSpPr>
          <p:nvPr>
            <p:ph type="dt" sz="half" idx="12"/>
          </p:nvPr>
        </p:nvSpPr>
        <p:spPr/>
        <p:txBody>
          <a:bodyPr/>
          <a:lstStyle/>
          <a:p>
            <a:fld id="{F178ED6C-495A-4FD3-A16B-28322F5A9A9D}"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1A48B6B9-208B-4632-BEF9-204970A2537F}" type="slidenum">
              <a:rPr lang="en-US" noProof="0" smtClean="0"/>
              <a:pPr/>
              <a:t>6</a:t>
            </a:fld>
            <a:endParaRPr lang="en-US" noProof="0" dirty="0"/>
          </a:p>
        </p:txBody>
      </p:sp>
    </p:spTree>
    <p:extLst>
      <p:ext uri="{BB962C8B-B14F-4D97-AF65-F5344CB8AC3E}">
        <p14:creationId xmlns:p14="http://schemas.microsoft.com/office/powerpoint/2010/main" val="1345804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dirty="0" smtClean="0"/>
              <a:t>DevOps maturity levels</a:t>
            </a:r>
            <a:endParaRPr lang="pl-PL"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093976"/>
            <a:ext cx="8732520" cy="4900983"/>
          </a:xfrm>
          <a:prstGeom prst="rect">
            <a:avLst/>
          </a:prstGeom>
        </p:spPr>
      </p:pic>
      <p:sp>
        <p:nvSpPr>
          <p:cNvPr id="3" name="Date Placeholder 2"/>
          <p:cNvSpPr>
            <a:spLocks noGrp="1"/>
          </p:cNvSpPr>
          <p:nvPr>
            <p:ph type="dt" sz="half" idx="12"/>
          </p:nvPr>
        </p:nvSpPr>
        <p:spPr/>
        <p:txBody>
          <a:bodyPr/>
          <a:lstStyle/>
          <a:p>
            <a:fld id="{333A2CAF-F6F3-4A45-9071-8B7DB8948DBD}"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7</a:t>
            </a:fld>
            <a:endParaRPr lang="en-US" noProof="0" dirty="0"/>
          </a:p>
        </p:txBody>
      </p:sp>
    </p:spTree>
    <p:extLst>
      <p:ext uri="{BB962C8B-B14F-4D97-AF65-F5344CB8AC3E}">
        <p14:creationId xmlns:p14="http://schemas.microsoft.com/office/powerpoint/2010/main" val="147613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10640"/>
            <a:ext cx="8229600" cy="4687657"/>
          </a:xfrm>
        </p:spPr>
        <p:txBody>
          <a:bodyPr>
            <a:normAutofit fontScale="85000" lnSpcReduction="20000"/>
          </a:bodyPr>
          <a:lstStyle/>
          <a:p>
            <a:pPr marL="0" lvl="0" indent="0">
              <a:buClr>
                <a:srgbClr val="616161"/>
              </a:buClr>
              <a:buNone/>
            </a:pPr>
            <a:r>
              <a:rPr lang="pl-PL" b="1" dirty="0" smtClean="0">
                <a:solidFill>
                  <a:srgbClr val="000000"/>
                </a:solidFill>
              </a:rPr>
              <a:t>1. Pilot </a:t>
            </a:r>
            <a:r>
              <a:rPr lang="pl-PL" b="1" dirty="0">
                <a:solidFill>
                  <a:srgbClr val="000000"/>
                </a:solidFill>
              </a:rPr>
              <a:t>team meeting</a:t>
            </a:r>
          </a:p>
          <a:p>
            <a:pPr lvl="1">
              <a:buClr>
                <a:srgbClr val="616161"/>
              </a:buClr>
              <a:buFont typeface="Arial" pitchFamily="34" charset="0"/>
              <a:buChar char="•"/>
            </a:pPr>
            <a:r>
              <a:rPr lang="en-US" dirty="0">
                <a:solidFill>
                  <a:srgbClr val="000000"/>
                </a:solidFill>
              </a:rPr>
              <a:t>Team buy-in, </a:t>
            </a:r>
            <a:r>
              <a:rPr lang="pl-PL" dirty="0">
                <a:solidFill>
                  <a:srgbClr val="000000"/>
                </a:solidFill>
              </a:rPr>
              <a:t>a</a:t>
            </a:r>
            <a:r>
              <a:rPr lang="en-US" dirty="0" err="1">
                <a:solidFill>
                  <a:srgbClr val="000000"/>
                </a:solidFill>
              </a:rPr>
              <a:t>gree</a:t>
            </a:r>
            <a:r>
              <a:rPr lang="en-US" dirty="0">
                <a:solidFill>
                  <a:srgbClr val="000000"/>
                </a:solidFill>
              </a:rPr>
              <a:t> on interviews and </a:t>
            </a:r>
            <a:r>
              <a:rPr lang="pl-PL" dirty="0">
                <a:solidFill>
                  <a:srgbClr val="000000"/>
                </a:solidFill>
              </a:rPr>
              <a:t>a</a:t>
            </a:r>
            <a:r>
              <a:rPr lang="en-US" dirty="0" err="1">
                <a:solidFill>
                  <a:srgbClr val="000000"/>
                </a:solidFill>
              </a:rPr>
              <a:t>ction</a:t>
            </a:r>
            <a:r>
              <a:rPr lang="en-US" dirty="0">
                <a:solidFill>
                  <a:srgbClr val="000000"/>
                </a:solidFill>
              </a:rPr>
              <a:t> plan</a:t>
            </a:r>
          </a:p>
          <a:p>
            <a:pPr lvl="1">
              <a:buClr>
                <a:srgbClr val="616161"/>
              </a:buClr>
              <a:buFont typeface="Arial" pitchFamily="34" charset="0"/>
              <a:buChar char="•"/>
            </a:pPr>
            <a:r>
              <a:rPr lang="en-US" dirty="0">
                <a:solidFill>
                  <a:srgbClr val="000000"/>
                </a:solidFill>
              </a:rPr>
              <a:t>½-1 day, workshop</a:t>
            </a:r>
            <a:r>
              <a:rPr lang="pl-PL" dirty="0">
                <a:solidFill>
                  <a:srgbClr val="000000"/>
                </a:solidFill>
              </a:rPr>
              <a:t>,</a:t>
            </a:r>
            <a:r>
              <a:rPr lang="en-US" dirty="0">
                <a:solidFill>
                  <a:srgbClr val="000000"/>
                </a:solidFill>
              </a:rPr>
              <a:t> </a:t>
            </a:r>
            <a:r>
              <a:rPr lang="pl-PL" dirty="0">
                <a:solidFill>
                  <a:srgbClr val="000000"/>
                </a:solidFill>
              </a:rPr>
              <a:t>t</a:t>
            </a:r>
            <a:r>
              <a:rPr lang="en-US" dirty="0" err="1">
                <a:solidFill>
                  <a:srgbClr val="000000"/>
                </a:solidFill>
              </a:rPr>
              <a:t>arget</a:t>
            </a:r>
            <a:r>
              <a:rPr lang="en-US" dirty="0">
                <a:solidFill>
                  <a:srgbClr val="000000"/>
                </a:solidFill>
              </a:rPr>
              <a:t> </a:t>
            </a:r>
            <a:r>
              <a:rPr lang="pl-PL" dirty="0">
                <a:solidFill>
                  <a:srgbClr val="000000"/>
                </a:solidFill>
              </a:rPr>
              <a:t>t</a:t>
            </a:r>
            <a:r>
              <a:rPr lang="en-US" dirty="0" err="1">
                <a:solidFill>
                  <a:srgbClr val="000000"/>
                </a:solidFill>
              </a:rPr>
              <a:t>eam</a:t>
            </a:r>
            <a:r>
              <a:rPr lang="en-US" dirty="0">
                <a:solidFill>
                  <a:srgbClr val="000000"/>
                </a:solidFill>
              </a:rPr>
              <a:t> </a:t>
            </a:r>
            <a:r>
              <a:rPr lang="pl-PL" dirty="0">
                <a:solidFill>
                  <a:srgbClr val="000000"/>
                </a:solidFill>
              </a:rPr>
              <a:t>m</a:t>
            </a:r>
            <a:r>
              <a:rPr lang="en-US" dirty="0" err="1">
                <a:solidFill>
                  <a:srgbClr val="000000"/>
                </a:solidFill>
              </a:rPr>
              <a:t>anager</a:t>
            </a:r>
            <a:r>
              <a:rPr lang="en-US" dirty="0">
                <a:solidFill>
                  <a:srgbClr val="000000"/>
                </a:solidFill>
              </a:rPr>
              <a:t> &amp; </a:t>
            </a:r>
            <a:r>
              <a:rPr lang="pl-PL" dirty="0">
                <a:solidFill>
                  <a:srgbClr val="000000"/>
                </a:solidFill>
              </a:rPr>
              <a:t>t</a:t>
            </a:r>
            <a:r>
              <a:rPr lang="en-US" dirty="0" err="1">
                <a:solidFill>
                  <a:srgbClr val="000000"/>
                </a:solidFill>
              </a:rPr>
              <a:t>eam</a:t>
            </a:r>
            <a:r>
              <a:rPr lang="en-US" dirty="0">
                <a:solidFill>
                  <a:srgbClr val="000000"/>
                </a:solidFill>
              </a:rPr>
              <a:t> members</a:t>
            </a:r>
          </a:p>
          <a:p>
            <a:pPr marL="0" lvl="0" indent="0">
              <a:buClr>
                <a:srgbClr val="616161"/>
              </a:buClr>
              <a:buNone/>
            </a:pPr>
            <a:r>
              <a:rPr lang="en-US" b="1" dirty="0">
                <a:solidFill>
                  <a:srgbClr val="000000"/>
                </a:solidFill>
              </a:rPr>
              <a:t>2. Perform interview &amp; collect data</a:t>
            </a:r>
          </a:p>
          <a:p>
            <a:pPr lvl="1">
              <a:buClr>
                <a:srgbClr val="616161"/>
              </a:buClr>
              <a:buFont typeface="Arial" pitchFamily="34" charset="0"/>
              <a:buChar char="•"/>
            </a:pPr>
            <a:r>
              <a:rPr lang="en-US" dirty="0">
                <a:solidFill>
                  <a:srgbClr val="000000"/>
                </a:solidFill>
              </a:rPr>
              <a:t>5 days, 5-7 persons interview</a:t>
            </a:r>
            <a:r>
              <a:rPr lang="pl-PL" dirty="0">
                <a:solidFill>
                  <a:srgbClr val="000000"/>
                </a:solidFill>
              </a:rPr>
              <a:t> </a:t>
            </a:r>
            <a:r>
              <a:rPr lang="en-US" dirty="0">
                <a:solidFill>
                  <a:srgbClr val="000000"/>
                </a:solidFill>
              </a:rPr>
              <a:t>+ technical check</a:t>
            </a:r>
            <a:r>
              <a:rPr lang="pl-PL" dirty="0">
                <a:solidFill>
                  <a:srgbClr val="000000"/>
                </a:solidFill>
              </a:rPr>
              <a:t>, </a:t>
            </a:r>
            <a:r>
              <a:rPr lang="en-US" dirty="0">
                <a:solidFill>
                  <a:srgbClr val="000000"/>
                </a:solidFill>
              </a:rPr>
              <a:t> </a:t>
            </a:r>
            <a:r>
              <a:rPr lang="pl-PL" dirty="0">
                <a:solidFill>
                  <a:srgbClr val="000000"/>
                </a:solidFill>
              </a:rPr>
              <a:t>f</a:t>
            </a:r>
            <a:r>
              <a:rPr lang="en-US" dirty="0">
                <a:solidFill>
                  <a:srgbClr val="000000"/>
                </a:solidFill>
              </a:rPr>
              <a:t>ace</a:t>
            </a:r>
            <a:r>
              <a:rPr lang="pl-PL" dirty="0">
                <a:solidFill>
                  <a:srgbClr val="000000"/>
                </a:solidFill>
              </a:rPr>
              <a:t> </a:t>
            </a:r>
            <a:r>
              <a:rPr lang="en-US" dirty="0">
                <a:solidFill>
                  <a:srgbClr val="000000"/>
                </a:solidFill>
              </a:rPr>
              <a:t>to face</a:t>
            </a:r>
          </a:p>
          <a:p>
            <a:pPr marL="0" lvl="0" indent="0">
              <a:buClr>
                <a:srgbClr val="616161"/>
              </a:buClr>
              <a:buNone/>
            </a:pPr>
            <a:r>
              <a:rPr lang="en-US" b="1" dirty="0">
                <a:solidFill>
                  <a:srgbClr val="000000"/>
                </a:solidFill>
              </a:rPr>
              <a:t>3. Build </a:t>
            </a:r>
            <a:r>
              <a:rPr lang="pl-PL" b="1" dirty="0">
                <a:solidFill>
                  <a:srgbClr val="000000"/>
                </a:solidFill>
              </a:rPr>
              <a:t>b</a:t>
            </a:r>
            <a:r>
              <a:rPr lang="en-US" b="1" dirty="0" err="1">
                <a:solidFill>
                  <a:srgbClr val="000000"/>
                </a:solidFill>
              </a:rPr>
              <a:t>aseline</a:t>
            </a:r>
            <a:r>
              <a:rPr lang="en-US" b="1" dirty="0">
                <a:solidFill>
                  <a:srgbClr val="000000"/>
                </a:solidFill>
              </a:rPr>
              <a:t> and </a:t>
            </a:r>
            <a:r>
              <a:rPr lang="en-US" b="1" dirty="0" smtClean="0">
                <a:solidFill>
                  <a:srgbClr val="000000"/>
                </a:solidFill>
              </a:rPr>
              <a:t>implementation </a:t>
            </a:r>
            <a:r>
              <a:rPr lang="en-US" b="1" dirty="0">
                <a:solidFill>
                  <a:srgbClr val="000000"/>
                </a:solidFill>
              </a:rPr>
              <a:t>plan</a:t>
            </a:r>
          </a:p>
          <a:p>
            <a:pPr lvl="1">
              <a:buClr>
                <a:srgbClr val="616161"/>
              </a:buClr>
              <a:buFont typeface="Arial" pitchFamily="34" charset="0"/>
              <a:buChar char="•"/>
            </a:pPr>
            <a:r>
              <a:rPr lang="en-US" dirty="0">
                <a:solidFill>
                  <a:srgbClr val="000000"/>
                </a:solidFill>
              </a:rPr>
              <a:t>3 days, report on current state and prioritized roadmap</a:t>
            </a:r>
          </a:p>
          <a:p>
            <a:pPr lvl="1">
              <a:buClr>
                <a:srgbClr val="616161"/>
              </a:buClr>
              <a:buFont typeface="Arial" pitchFamily="34" charset="0"/>
              <a:buChar char="•"/>
            </a:pPr>
            <a:r>
              <a:rPr lang="en-US" dirty="0">
                <a:solidFill>
                  <a:srgbClr val="000000"/>
                </a:solidFill>
              </a:rPr>
              <a:t>Presenting the plan for Volvo</a:t>
            </a:r>
            <a:r>
              <a:rPr lang="pl-PL" dirty="0">
                <a:solidFill>
                  <a:srgbClr val="000000"/>
                </a:solidFill>
              </a:rPr>
              <a:t> Group</a:t>
            </a:r>
            <a:r>
              <a:rPr lang="en-US" dirty="0">
                <a:solidFill>
                  <a:srgbClr val="000000"/>
                </a:solidFill>
              </a:rPr>
              <a:t> IT</a:t>
            </a:r>
            <a:r>
              <a:rPr lang="pl-PL" dirty="0">
                <a:solidFill>
                  <a:srgbClr val="000000"/>
                </a:solidFill>
              </a:rPr>
              <a:t> (project team, pilot team)</a:t>
            </a:r>
            <a:endParaRPr lang="en-US" dirty="0">
              <a:solidFill>
                <a:srgbClr val="000000"/>
              </a:solidFill>
            </a:endParaRPr>
          </a:p>
          <a:p>
            <a:pPr marL="0" lvl="0" indent="0">
              <a:buClr>
                <a:srgbClr val="616161"/>
              </a:buClr>
              <a:buNone/>
            </a:pPr>
            <a:r>
              <a:rPr lang="en-US" b="1" dirty="0">
                <a:solidFill>
                  <a:srgbClr val="000000"/>
                </a:solidFill>
              </a:rPr>
              <a:t>4. Decision: Go </a:t>
            </a:r>
            <a:r>
              <a:rPr lang="en-US" b="1" dirty="0" smtClean="0">
                <a:solidFill>
                  <a:srgbClr val="000000"/>
                </a:solidFill>
              </a:rPr>
              <a:t>– No</a:t>
            </a:r>
            <a:r>
              <a:rPr lang="pl-PL" b="1" dirty="0" smtClean="0">
                <a:solidFill>
                  <a:srgbClr val="000000"/>
                </a:solidFill>
              </a:rPr>
              <a:t> </a:t>
            </a:r>
            <a:r>
              <a:rPr lang="en-US" b="1" dirty="0" smtClean="0">
                <a:solidFill>
                  <a:srgbClr val="000000"/>
                </a:solidFill>
              </a:rPr>
              <a:t>Go</a:t>
            </a:r>
            <a:endParaRPr lang="en-US" b="1" dirty="0">
              <a:solidFill>
                <a:srgbClr val="000000"/>
              </a:solidFill>
            </a:endParaRPr>
          </a:p>
          <a:p>
            <a:pPr marL="0" lvl="0" indent="0">
              <a:buClr>
                <a:srgbClr val="616161"/>
              </a:buClr>
              <a:buNone/>
            </a:pPr>
            <a:r>
              <a:rPr lang="pl-PL" b="1" dirty="0">
                <a:solidFill>
                  <a:srgbClr val="000000"/>
                </a:solidFill>
              </a:rPr>
              <a:t>5. Start transformation project</a:t>
            </a:r>
          </a:p>
          <a:p>
            <a:pPr lvl="1">
              <a:buClr>
                <a:srgbClr val="616161"/>
              </a:buClr>
              <a:buFont typeface="Arial" pitchFamily="34" charset="0"/>
              <a:buChar char="•"/>
            </a:pPr>
            <a:r>
              <a:rPr lang="en-US" dirty="0">
                <a:solidFill>
                  <a:srgbClr val="000000"/>
                </a:solidFill>
              </a:rPr>
              <a:t>Define </a:t>
            </a:r>
            <a:r>
              <a:rPr lang="pl-PL" dirty="0">
                <a:solidFill>
                  <a:srgbClr val="000000"/>
                </a:solidFill>
              </a:rPr>
              <a:t>g</a:t>
            </a:r>
            <a:r>
              <a:rPr lang="en-US" dirty="0" err="1">
                <a:solidFill>
                  <a:srgbClr val="000000"/>
                </a:solidFill>
              </a:rPr>
              <a:t>overnance</a:t>
            </a:r>
            <a:r>
              <a:rPr lang="en-US" dirty="0">
                <a:solidFill>
                  <a:srgbClr val="000000"/>
                </a:solidFill>
              </a:rPr>
              <a:t> model, </a:t>
            </a:r>
            <a:r>
              <a:rPr lang="pl-PL" dirty="0">
                <a:solidFill>
                  <a:srgbClr val="000000"/>
                </a:solidFill>
              </a:rPr>
              <a:t>r</a:t>
            </a:r>
            <a:r>
              <a:rPr lang="en-US" dirty="0" err="1">
                <a:solidFill>
                  <a:srgbClr val="000000"/>
                </a:solidFill>
              </a:rPr>
              <a:t>oles</a:t>
            </a:r>
            <a:r>
              <a:rPr lang="en-US" dirty="0">
                <a:solidFill>
                  <a:srgbClr val="000000"/>
                </a:solidFill>
              </a:rPr>
              <a:t> and </a:t>
            </a:r>
            <a:r>
              <a:rPr lang="pl-PL" dirty="0">
                <a:solidFill>
                  <a:srgbClr val="000000"/>
                </a:solidFill>
              </a:rPr>
              <a:t>t</a:t>
            </a:r>
            <a:r>
              <a:rPr lang="en-US" dirty="0" err="1">
                <a:solidFill>
                  <a:srgbClr val="000000"/>
                </a:solidFill>
              </a:rPr>
              <a:t>argets</a:t>
            </a:r>
            <a:endParaRPr lang="pl-PL" dirty="0">
              <a:solidFill>
                <a:srgbClr val="000000"/>
              </a:solidFill>
            </a:endParaRPr>
          </a:p>
        </p:txBody>
      </p:sp>
      <p:sp>
        <p:nvSpPr>
          <p:cNvPr id="6" name="Title 5"/>
          <p:cNvSpPr>
            <a:spLocks noGrp="1"/>
          </p:cNvSpPr>
          <p:nvPr>
            <p:ph type="title"/>
          </p:nvPr>
        </p:nvSpPr>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fld id="{A76603D3-E4BB-4DF0-9C0B-1756BAA86CCD}"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8</a:t>
            </a:fld>
            <a:endParaRPr lang="en-US" noProof="0" dirty="0"/>
          </a:p>
        </p:txBody>
      </p:sp>
    </p:spTree>
    <p:extLst>
      <p:ext uri="{BB962C8B-B14F-4D97-AF65-F5344CB8AC3E}">
        <p14:creationId xmlns:p14="http://schemas.microsoft.com/office/powerpoint/2010/main" val="2233506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773688758"/>
              </p:ext>
            </p:extLst>
          </p:nvPr>
        </p:nvGraphicFramePr>
        <p:xfrm>
          <a:off x="325438" y="1219202"/>
          <a:ext cx="8229600" cy="4721993"/>
        </p:xfrm>
        <a:graphic>
          <a:graphicData uri="http://schemas.openxmlformats.org/drawingml/2006/table">
            <a:tbl>
              <a:tblPr firstRow="1" bandRow="1">
                <a:tableStyleId>{5C22544A-7EE6-4342-B048-85BDC9FD1C3A}</a:tableStyleId>
              </a:tblPr>
              <a:tblGrid>
                <a:gridCol w="2743200"/>
                <a:gridCol w="2743200"/>
                <a:gridCol w="2743200"/>
              </a:tblGrid>
              <a:tr h="561473">
                <a:tc>
                  <a:txBody>
                    <a:bodyPr/>
                    <a:lstStyle/>
                    <a:p>
                      <a:r>
                        <a:rPr lang="pl-PL" dirty="0" smtClean="0"/>
                        <a:t>Eficode</a:t>
                      </a:r>
                      <a:endParaRPr lang="pl-PL" dirty="0"/>
                    </a:p>
                  </a:txBody>
                  <a:tcPr/>
                </a:tc>
                <a:tc>
                  <a:txBody>
                    <a:bodyPr/>
                    <a:lstStyle/>
                    <a:p>
                      <a:r>
                        <a:rPr lang="pl-PL" dirty="0" smtClean="0"/>
                        <a:t>Pilot team</a:t>
                      </a:r>
                      <a:endParaRPr lang="pl-PL" dirty="0"/>
                    </a:p>
                  </a:txBody>
                  <a:tcPr/>
                </a:tc>
                <a:tc>
                  <a:txBody>
                    <a:bodyPr/>
                    <a:lstStyle/>
                    <a:p>
                      <a:r>
                        <a:rPr lang="pl-PL" dirty="0" smtClean="0"/>
                        <a:t>Project team</a:t>
                      </a:r>
                      <a:endParaRPr lang="pl-PL" dirty="0"/>
                    </a:p>
                  </a:txBody>
                  <a:tcPr/>
                </a:tc>
              </a:tr>
              <a:tr h="370840">
                <a:tc>
                  <a:txBody>
                    <a:bodyPr/>
                    <a:lstStyle/>
                    <a:p>
                      <a:r>
                        <a:rPr lang="pl-PL" b="1" dirty="0" smtClean="0"/>
                        <a:t>Driver role</a:t>
                      </a:r>
                      <a:endParaRPr lang="pl-PL" b="1" dirty="0"/>
                    </a:p>
                  </a:txBody>
                  <a:tcPr/>
                </a:tc>
                <a:tc>
                  <a:txBody>
                    <a:bodyPr/>
                    <a:lstStyle/>
                    <a:p>
                      <a:endParaRPr lang="pl-PL" b="1" dirty="0"/>
                    </a:p>
                  </a:txBody>
                  <a:tcPr/>
                </a:tc>
                <a:tc>
                  <a:txBody>
                    <a:bodyPr/>
                    <a:lstStyle/>
                    <a:p>
                      <a:r>
                        <a:rPr lang="pl-PL" b="1" dirty="0" smtClean="0"/>
                        <a:t>Observer role</a:t>
                      </a:r>
                      <a:endParaRPr lang="pl-PL" b="1" dirty="0"/>
                    </a:p>
                  </a:txBody>
                  <a:tcPr/>
                </a:tc>
              </a:tr>
              <a:tr h="370840">
                <a:tc>
                  <a:txBody>
                    <a:bodyPr/>
                    <a:lstStyle/>
                    <a:p>
                      <a:pPr marL="285750" indent="-285750">
                        <a:buFont typeface="Arial" panose="020B0604020202020204" pitchFamily="34" charset="0"/>
                        <a:buChar char="•"/>
                      </a:pPr>
                      <a:r>
                        <a:rPr lang="pl-PL" sz="1400" dirty="0" smtClean="0"/>
                        <a:t>Will</a:t>
                      </a:r>
                      <a:r>
                        <a:rPr lang="pl-PL" sz="1400" baseline="0" dirty="0" smtClean="0"/>
                        <a:t> assess the team and propose the next steps</a:t>
                      </a:r>
                      <a:endParaRPr lang="pl-PL" sz="1400" dirty="0"/>
                    </a:p>
                  </a:txBody>
                  <a:tcPr/>
                </a:tc>
                <a:tc>
                  <a:txBody>
                    <a:bodyPr/>
                    <a:lstStyle/>
                    <a:p>
                      <a:pPr marL="285750" indent="-285750">
                        <a:buFont typeface="Arial" panose="020B0604020202020204" pitchFamily="34" charset="0"/>
                        <a:buChar char="•"/>
                      </a:pPr>
                      <a:r>
                        <a:rPr lang="pl-PL" sz="1400" dirty="0" smtClean="0"/>
                        <a:t>Will actively participate in the pilot</a:t>
                      </a:r>
                      <a:r>
                        <a:rPr lang="pl-PL" sz="1400" baseline="0" dirty="0" smtClean="0"/>
                        <a:t> transformation</a:t>
                      </a:r>
                      <a:endParaRPr lang="pl-PL" sz="1400" dirty="0"/>
                    </a:p>
                  </a:txBody>
                  <a:tcPr/>
                </a:tc>
                <a:tc>
                  <a:txBody>
                    <a:bodyPr/>
                    <a:lstStyle/>
                    <a:p>
                      <a:pPr marL="285750" indent="-285750">
                        <a:buFont typeface="Arial" panose="020B0604020202020204" pitchFamily="34" charset="0"/>
                        <a:buChar char="•"/>
                      </a:pPr>
                      <a:r>
                        <a:rPr lang="pl-PL" sz="1400" dirty="0" smtClean="0"/>
                        <a:t>Will monitor</a:t>
                      </a:r>
                      <a:r>
                        <a:rPr lang="pl-PL" sz="1400" baseline="0" dirty="0" smtClean="0"/>
                        <a:t> the pilot project and learn based on the observations</a:t>
                      </a:r>
                      <a:endParaRPr lang="pl-PL" sz="1400" dirty="0"/>
                    </a:p>
                  </a:txBody>
                  <a:tcPr/>
                </a:tc>
              </a:tr>
              <a:tr h="370840">
                <a:tc>
                  <a:txBody>
                    <a:bodyPr/>
                    <a:lstStyle/>
                    <a:p>
                      <a:pPr marL="285750" indent="-285750">
                        <a:buFont typeface="Arial" panose="020B0604020202020204" pitchFamily="34" charset="0"/>
                        <a:buChar char="•"/>
                      </a:pPr>
                      <a:r>
                        <a:rPr lang="pl-PL" sz="1400" dirty="0" smtClean="0"/>
                        <a:t>Will start</a:t>
                      </a:r>
                      <a:r>
                        <a:rPr lang="pl-PL" sz="1400" baseline="0" dirty="0" smtClean="0"/>
                        <a:t> and drive the transformation project according to the agreed scope</a:t>
                      </a:r>
                      <a:endParaRPr lang="pl-PL" sz="1400" dirty="0"/>
                    </a:p>
                  </a:txBody>
                  <a:tcPr/>
                </a:tc>
                <a:tc>
                  <a:txBody>
                    <a:bodyPr/>
                    <a:lstStyle/>
                    <a:p>
                      <a:pPr marL="285750" indent="-285750">
                        <a:buFont typeface="Arial" panose="020B0604020202020204" pitchFamily="34" charset="0"/>
                        <a:buChar char="•"/>
                      </a:pPr>
                      <a:r>
                        <a:rPr lang="pl-PL" sz="1400" baseline="0" dirty="0" smtClean="0"/>
                        <a:t>Will document the observations and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the pilot project if required (ex.</a:t>
                      </a:r>
                      <a:r>
                        <a:rPr lang="pl-PL" sz="1400" baseline="0" dirty="0" smtClean="0"/>
                        <a:t> administration, communication..)</a:t>
                      </a:r>
                      <a:endParaRPr lang="pl-PL" sz="1400" dirty="0"/>
                    </a:p>
                  </a:txBody>
                  <a:tcPr/>
                </a:tc>
              </a:tr>
              <a:tr h="370840">
                <a:tc>
                  <a:txBody>
                    <a:bodyPr/>
                    <a:lstStyle/>
                    <a:p>
                      <a:pPr marL="285750" indent="-285750">
                        <a:buFont typeface="Arial" panose="020B0604020202020204" pitchFamily="34" charset="0"/>
                        <a:buChar char="•"/>
                      </a:pPr>
                      <a:r>
                        <a:rPr lang="pl-PL" sz="1400" dirty="0" smtClean="0"/>
                        <a:t>Will document the findings</a:t>
                      </a:r>
                      <a:r>
                        <a:rPr lang="pl-PL" sz="1400" baseline="0" dirty="0" smtClean="0"/>
                        <a:t> and results as well as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in designing the implementation approach for the next teams</a:t>
                      </a:r>
                      <a:endParaRPr lang="pl-PL" sz="1400" dirty="0"/>
                    </a:p>
                  </a:txBody>
                  <a:tcPr/>
                </a:tc>
                <a:tc>
                  <a:txBody>
                    <a:bodyPr/>
                    <a:lstStyle/>
                    <a:p>
                      <a:pPr marL="285750" indent="-285750">
                        <a:buFont typeface="Arial" panose="020B0604020202020204" pitchFamily="34" charset="0"/>
                        <a:buChar char="•"/>
                      </a:pPr>
                      <a:r>
                        <a:rPr lang="pl-PL" sz="1400" dirty="0" smtClean="0"/>
                        <a:t>Will document the observations in order to produce the methodology for further concept roll out and and</a:t>
                      </a:r>
                      <a:r>
                        <a:rPr lang="pl-PL" sz="1400" baseline="0" dirty="0" smtClean="0"/>
                        <a:t> design the implementation approach</a:t>
                      </a:r>
                      <a:endParaRPr lang="pl-PL" sz="1400" dirty="0"/>
                    </a:p>
                  </a:txBody>
                  <a:tcPr/>
                </a:tc>
              </a:tr>
              <a:tr h="370840">
                <a:tc>
                  <a:txBody>
                    <a:bodyPr/>
                    <a:lstStyle/>
                    <a:p>
                      <a:endParaRPr lang="pl-PL" dirty="0"/>
                    </a:p>
                  </a:txBody>
                  <a:tcPr/>
                </a:tc>
                <a:tc>
                  <a:txBody>
                    <a:bodyPr/>
                    <a:lstStyle/>
                    <a:p>
                      <a:endParaRPr lang="pl-PL"/>
                    </a:p>
                  </a:txBody>
                  <a:tcPr/>
                </a:tc>
                <a:tc>
                  <a:txBody>
                    <a:bodyPr/>
                    <a:lstStyle/>
                    <a:p>
                      <a:pPr marL="0" indent="0">
                        <a:buFont typeface="Arial" panose="020B0604020202020204" pitchFamily="34" charset="0"/>
                        <a:buNone/>
                      </a:pPr>
                      <a:endParaRPr lang="pl-PL" sz="1400" dirty="0"/>
                    </a:p>
                  </a:txBody>
                  <a:tcPr/>
                </a:tc>
              </a:tr>
              <a:tr h="370840">
                <a:tc>
                  <a:txBody>
                    <a:bodyPr/>
                    <a:lstStyle/>
                    <a:p>
                      <a:endParaRPr lang="pl-PL" dirty="0"/>
                    </a:p>
                  </a:txBody>
                  <a:tcPr/>
                </a:tc>
                <a:tc>
                  <a:txBody>
                    <a:bodyPr/>
                    <a:lstStyle/>
                    <a:p>
                      <a:endParaRPr lang="pl-PL"/>
                    </a:p>
                  </a:txBody>
                  <a:tcPr/>
                </a:tc>
                <a:tc>
                  <a:txBody>
                    <a:bodyPr/>
                    <a:lstStyle/>
                    <a:p>
                      <a:endParaRPr lang="pl-PL" dirty="0"/>
                    </a:p>
                  </a:txBody>
                  <a:tcPr/>
                </a:tc>
              </a:tr>
            </a:tbl>
          </a:graphicData>
        </a:graphic>
      </p:graphicFrame>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9</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Roles and responsibilities</a:t>
            </a:r>
            <a:endParaRPr lang="pl-PL" dirty="0"/>
          </a:p>
        </p:txBody>
      </p:sp>
    </p:spTree>
    <p:extLst>
      <p:ext uri="{BB962C8B-B14F-4D97-AF65-F5344CB8AC3E}">
        <p14:creationId xmlns:p14="http://schemas.microsoft.com/office/powerpoint/2010/main" val="2346824052"/>
      </p:ext>
    </p:extLst>
  </p:cSld>
  <p:clrMapOvr>
    <a:masterClrMapping/>
  </p:clrMapOvr>
</p:sld>
</file>

<file path=ppt/theme/theme1.xml><?xml version="1.0" encoding="utf-8"?>
<a:theme xmlns:a="http://schemas.openxmlformats.org/drawingml/2006/main" name="1_White 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Mack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UD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Eicher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3.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4.xml><?xml version="1.0" encoding="utf-8"?>
<a:theme xmlns:a="http://schemas.openxmlformats.org/drawingml/2006/main" name="1_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5.xml><?xml version="1.0" encoding="utf-8"?>
<a:theme xmlns:a="http://schemas.openxmlformats.org/drawingml/2006/main" name="drs-java-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drs-java-template.potx" id="{2D134235-076E-43DD-96A4-E5818457675C}" vid="{5D9F41A3-F5AC-4D92-9439-79633F27C977}"/>
    </a:ext>
  </a:extLst>
</a:theme>
</file>

<file path=ppt/theme/theme16.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use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VC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Penta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Renault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DC417C2CDDB408E1920280E830004" ma:contentTypeVersion="0" ma:contentTypeDescription="Create a new document." ma:contentTypeScope="" ma:versionID="3475e0694f8a363f6e596858df638e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CDD4-E49D-40D9-9277-B2F8E12EC361}">
  <ds:schemaRefs>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D6164F6E-8726-478C-AFAF-4AD76F62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875826-A2F4-4328-9DCA-1ECE61E64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1824</Words>
  <Application>Microsoft Office PowerPoint</Application>
  <PresentationFormat>On-screen Show (4:3)</PresentationFormat>
  <Paragraphs>212</Paragraphs>
  <Slides>20</Slides>
  <Notes>15</Notes>
  <HiddenSlides>5</HiddenSlides>
  <MMClips>0</MMClips>
  <ScaleCrop>false</ScaleCrop>
  <HeadingPairs>
    <vt:vector size="4" baseType="variant">
      <vt:variant>
        <vt:lpstr>Theme</vt:lpstr>
      </vt:variant>
      <vt:variant>
        <vt:i4>15</vt:i4>
      </vt:variant>
      <vt:variant>
        <vt:lpstr>Slide Titles</vt:lpstr>
      </vt:variant>
      <vt:variant>
        <vt:i4>20</vt:i4>
      </vt:variant>
    </vt:vector>
  </HeadingPairs>
  <TitlesOfParts>
    <vt:vector size="35" baseType="lpstr">
      <vt:lpstr>1_White Volvo Group IT</vt:lpstr>
      <vt:lpstr>White_Volvo Group IT</vt:lpstr>
      <vt:lpstr>Globe_Volvo Group IT</vt:lpstr>
      <vt:lpstr>Bridge_Volvo Group IT</vt:lpstr>
      <vt:lpstr>Volvo Trucks_Volvo Group IT</vt:lpstr>
      <vt:lpstr>Buses_Volvo Group IT</vt:lpstr>
      <vt:lpstr>VCE_Volvo Group IT</vt:lpstr>
      <vt:lpstr>Penta_Volvo Group IT</vt:lpstr>
      <vt:lpstr>Renault Trucks_Volvo Group IT</vt:lpstr>
      <vt:lpstr>Mack Trucks_Volvo Group IT</vt:lpstr>
      <vt:lpstr>UD Trucks_Volvo Group IT</vt:lpstr>
      <vt:lpstr>Eicher_Volvo Group IT</vt:lpstr>
      <vt:lpstr>Black</vt:lpstr>
      <vt:lpstr>1_White_Volvo Group IT</vt:lpstr>
      <vt:lpstr>drs-java-template</vt:lpstr>
      <vt:lpstr>Shared IT Services DevOps transformation – Pilot selection and approach  </vt:lpstr>
      <vt:lpstr>What is DevOps ?</vt:lpstr>
      <vt:lpstr>What is DevOps ?</vt:lpstr>
      <vt:lpstr>What is DevOps ?</vt:lpstr>
      <vt:lpstr>Why DevOps ? </vt:lpstr>
      <vt:lpstr>Where DevOps is applicable ?</vt:lpstr>
      <vt:lpstr>DevOps maturity levels</vt:lpstr>
      <vt:lpstr>DevOps Pilot scenario – Eficode work</vt:lpstr>
      <vt:lpstr>Roles and responsibilities</vt:lpstr>
      <vt:lpstr>Key message</vt:lpstr>
      <vt:lpstr>DevOps pilots</vt:lpstr>
      <vt:lpstr>DevOps Pilot scenario – Eficode work</vt:lpstr>
      <vt:lpstr>Our expectations and more info</vt:lpstr>
      <vt:lpstr>Key message </vt:lpstr>
      <vt:lpstr>TDM before Devops</vt:lpstr>
      <vt:lpstr>TDM before Devops</vt:lpstr>
      <vt:lpstr>ADC-J</vt:lpstr>
      <vt:lpstr>TDM after Devops</vt:lpstr>
      <vt:lpstr>TDM after Devops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2011-06-19T11:34:50Z</dcterms:created>
  <dcterms:modified xsi:type="dcterms:W3CDTF">2017-04-18T09:58:02Z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0x010100F82DC417C2CDDB408E1920280E830004</vt:lpwstr>
  </property>
</Properties>
</file>