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2"/>
  </p:notesMasterIdLst>
  <p:sldIdLst>
    <p:sldId id="269" r:id="rId3"/>
    <p:sldId id="283" r:id="rId4"/>
    <p:sldId id="291" r:id="rId5"/>
    <p:sldId id="293" r:id="rId6"/>
    <p:sldId id="290" r:id="rId7"/>
    <p:sldId id="289" r:id="rId8"/>
    <p:sldId id="282" r:id="rId9"/>
    <p:sldId id="292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E86"/>
    <a:srgbClr val="00CC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3364" autoAdjust="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FD14A-8FF8-4EEE-9B3D-FDBC745C60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AD336B-0FD0-4EF0-B2E6-B10E5E2D6614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Future Trend Offerings</a:t>
          </a:r>
        </a:p>
      </dgm:t>
    </dgm:pt>
    <dgm:pt modelId="{7970BF30-3CF0-46F4-A4D0-AEFF4DA1FC36}" type="parTrans" cxnId="{224029A8-E624-4DC6-A0DD-49671FD8FE0A}">
      <dgm:prSet/>
      <dgm:spPr/>
      <dgm:t>
        <a:bodyPr/>
        <a:lstStyle/>
        <a:p>
          <a:endParaRPr lang="en-IN"/>
        </a:p>
      </dgm:t>
    </dgm:pt>
    <dgm:pt modelId="{6AA60A64-BB38-4163-A069-9FC6EDC39965}" type="sibTrans" cxnId="{224029A8-E624-4DC6-A0DD-49671FD8FE0A}">
      <dgm:prSet/>
      <dgm:spPr/>
      <dgm:t>
        <a:bodyPr/>
        <a:lstStyle/>
        <a:p>
          <a:endParaRPr lang="en-IN"/>
        </a:p>
      </dgm:t>
    </dgm:pt>
    <dgm:pt modelId="{54211D53-BB17-4A5D-BDFF-DE7DAD633AEB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How to Contact &amp; Important Links</a:t>
          </a:r>
        </a:p>
      </dgm:t>
    </dgm:pt>
    <dgm:pt modelId="{59E87CCF-FD82-4DF3-A4E0-E3BDF97E0FF5}" type="parTrans" cxnId="{8696DDB1-9E80-438F-A6DB-8FE9DCD48B82}">
      <dgm:prSet/>
      <dgm:spPr/>
      <dgm:t>
        <a:bodyPr/>
        <a:lstStyle/>
        <a:p>
          <a:endParaRPr lang="en-IN"/>
        </a:p>
      </dgm:t>
    </dgm:pt>
    <dgm:pt modelId="{7D5D0648-4FB3-46F4-8814-C52712294044}" type="sibTrans" cxnId="{8696DDB1-9E80-438F-A6DB-8FE9DCD48B82}">
      <dgm:prSet/>
      <dgm:spPr/>
      <dgm:t>
        <a:bodyPr/>
        <a:lstStyle/>
        <a:p>
          <a:endParaRPr lang="en-IN"/>
        </a:p>
      </dgm:t>
    </dgm:pt>
    <dgm:pt modelId="{28485E99-E51F-450B-AFB0-4E7069B9D7C6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DRS ADF Framework</a:t>
          </a:r>
        </a:p>
      </dgm:t>
    </dgm:pt>
    <dgm:pt modelId="{35B98EF0-65FA-485E-98FB-3CF15EA0910B}" type="parTrans" cxnId="{5C8F5406-B0AA-4E50-BBD9-0C0BFBD86CB9}">
      <dgm:prSet/>
      <dgm:spPr/>
      <dgm:t>
        <a:bodyPr/>
        <a:lstStyle/>
        <a:p>
          <a:endParaRPr lang="en-IN"/>
        </a:p>
      </dgm:t>
    </dgm:pt>
    <dgm:pt modelId="{1DFA3218-C266-4525-BD9E-1E0C733A5C8A}" type="sibTrans" cxnId="{5C8F5406-B0AA-4E50-BBD9-0C0BFBD86CB9}">
      <dgm:prSet/>
      <dgm:spPr/>
      <dgm:t>
        <a:bodyPr/>
        <a:lstStyle/>
        <a:p>
          <a:endParaRPr lang="en-IN"/>
        </a:p>
      </dgm:t>
    </dgm:pt>
    <dgm:pt modelId="{889A4EA4-867F-4774-81EE-593F4F31E8FE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Knowledge Offerings</a:t>
          </a:r>
          <a:endParaRPr lang="en-IN" dirty="0"/>
        </a:p>
      </dgm:t>
    </dgm:pt>
    <dgm:pt modelId="{DC9FC6B1-5A35-4407-A824-726AA24A3F1B}" type="parTrans" cxnId="{701404BA-CED8-4919-9299-F4516D186904}">
      <dgm:prSet/>
      <dgm:spPr/>
      <dgm:t>
        <a:bodyPr/>
        <a:lstStyle/>
        <a:p>
          <a:endParaRPr lang="en-IN"/>
        </a:p>
      </dgm:t>
    </dgm:pt>
    <dgm:pt modelId="{1CC3A5ED-F27C-4C24-9C10-B7863E66EAC9}" type="sibTrans" cxnId="{701404BA-CED8-4919-9299-F4516D186904}">
      <dgm:prSet/>
      <dgm:spPr/>
      <dgm:t>
        <a:bodyPr/>
        <a:lstStyle/>
        <a:p>
          <a:endParaRPr lang="en-IN"/>
        </a:p>
      </dgm:t>
    </dgm:pt>
    <dgm:pt modelId="{E3F77D33-7DFD-4355-A0A8-6FED5C19BA9A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DRS Development Practices Service Offerings</a:t>
          </a:r>
          <a:endParaRPr lang="en-IN" dirty="0"/>
        </a:p>
      </dgm:t>
    </dgm:pt>
    <dgm:pt modelId="{34FD46A5-CEF0-4270-AE9E-0A01CEA9D86C}" type="parTrans" cxnId="{280B11B1-7C99-48E3-BC1F-56E8724CB7AF}">
      <dgm:prSet/>
      <dgm:spPr/>
      <dgm:t>
        <a:bodyPr/>
        <a:lstStyle/>
        <a:p>
          <a:endParaRPr lang="en-IN"/>
        </a:p>
      </dgm:t>
    </dgm:pt>
    <dgm:pt modelId="{59D3E042-474B-4328-94B2-17E1FCB328AB}" type="sibTrans" cxnId="{280B11B1-7C99-48E3-BC1F-56E8724CB7AF}">
      <dgm:prSet/>
      <dgm:spPr/>
      <dgm:t>
        <a:bodyPr/>
        <a:lstStyle/>
        <a:p>
          <a:endParaRPr lang="en-IN"/>
        </a:p>
      </dgm:t>
    </dgm:pt>
    <dgm:pt modelId="{7805CD18-6D04-483B-B3AE-846F241F0F39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DRS Development Practices  Value Proposition</a:t>
          </a:r>
          <a:endParaRPr lang="en-IN" dirty="0"/>
        </a:p>
      </dgm:t>
    </dgm:pt>
    <dgm:pt modelId="{48EE6FAC-D4D5-41F0-B78C-DB8ECA858AA2}" type="parTrans" cxnId="{43C1FE64-2BD2-49DB-A2E2-E94284ADB5BB}">
      <dgm:prSet/>
      <dgm:spPr/>
      <dgm:t>
        <a:bodyPr/>
        <a:lstStyle/>
        <a:p>
          <a:endParaRPr lang="en-IN"/>
        </a:p>
      </dgm:t>
    </dgm:pt>
    <dgm:pt modelId="{850C44C0-464B-4B3F-87B5-6CE39855322C}" type="sibTrans" cxnId="{43C1FE64-2BD2-49DB-A2E2-E94284ADB5BB}">
      <dgm:prSet/>
      <dgm:spPr/>
      <dgm:t>
        <a:bodyPr/>
        <a:lstStyle/>
        <a:p>
          <a:endParaRPr lang="en-IN"/>
        </a:p>
      </dgm:t>
    </dgm:pt>
    <dgm:pt modelId="{15BA82B1-30E9-465D-A780-ED67665CA4A7}" type="pres">
      <dgm:prSet presAssocID="{56FFD14A-8FF8-4EEE-9B3D-FDBC745C607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D1746735-0678-4ECF-85C1-37E783D3460D}" type="pres">
      <dgm:prSet presAssocID="{56FFD14A-8FF8-4EEE-9B3D-FDBC745C607E}" presName="Name1" presStyleCnt="0"/>
      <dgm:spPr/>
    </dgm:pt>
    <dgm:pt modelId="{8D3A1A91-2D1A-4209-BC4D-618DE278C1D8}" type="pres">
      <dgm:prSet presAssocID="{56FFD14A-8FF8-4EEE-9B3D-FDBC745C607E}" presName="cycle" presStyleCnt="0"/>
      <dgm:spPr/>
    </dgm:pt>
    <dgm:pt modelId="{CE6C189A-2D08-4D32-9EDE-23DEEDB800BA}" type="pres">
      <dgm:prSet presAssocID="{56FFD14A-8FF8-4EEE-9B3D-FDBC745C607E}" presName="srcNode" presStyleLbl="node1" presStyleIdx="0" presStyleCnt="6"/>
      <dgm:spPr/>
    </dgm:pt>
    <dgm:pt modelId="{54077524-08C9-4B9C-B3D7-28BBA6FA0613}" type="pres">
      <dgm:prSet presAssocID="{56FFD14A-8FF8-4EEE-9B3D-FDBC745C607E}" presName="conn" presStyleLbl="parChTrans1D2" presStyleIdx="0" presStyleCnt="1"/>
      <dgm:spPr/>
      <dgm:t>
        <a:bodyPr/>
        <a:lstStyle/>
        <a:p>
          <a:endParaRPr lang="en-IN"/>
        </a:p>
      </dgm:t>
    </dgm:pt>
    <dgm:pt modelId="{543929E3-6F2F-4CAD-90F5-B965F024A403}" type="pres">
      <dgm:prSet presAssocID="{56FFD14A-8FF8-4EEE-9B3D-FDBC745C607E}" presName="extraNode" presStyleLbl="node1" presStyleIdx="0" presStyleCnt="6"/>
      <dgm:spPr/>
    </dgm:pt>
    <dgm:pt modelId="{36EA0038-15A8-4D0F-997B-11ADA00B0A64}" type="pres">
      <dgm:prSet presAssocID="{56FFD14A-8FF8-4EEE-9B3D-FDBC745C607E}" presName="dstNode" presStyleLbl="node1" presStyleIdx="0" presStyleCnt="6"/>
      <dgm:spPr/>
    </dgm:pt>
    <dgm:pt modelId="{E980CD86-35AA-4351-A056-51AFF2E1D1A8}" type="pres">
      <dgm:prSet presAssocID="{E3F77D33-7DFD-4355-A0A8-6FED5C19BA9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A71498-E324-4E5A-BB10-25B8ABFEAB59}" type="pres">
      <dgm:prSet presAssocID="{E3F77D33-7DFD-4355-A0A8-6FED5C19BA9A}" presName="accent_1" presStyleCnt="0"/>
      <dgm:spPr/>
    </dgm:pt>
    <dgm:pt modelId="{DB868BBF-7E3F-454E-8943-F54F71138D27}" type="pres">
      <dgm:prSet presAssocID="{E3F77D33-7DFD-4355-A0A8-6FED5C19BA9A}" presName="accentRepeatNode" presStyleLbl="solidFgAcc1" presStyleIdx="0" presStyleCnt="6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13E41950-81AB-4820-8652-160EB50AAD16}" type="pres">
      <dgm:prSet presAssocID="{7805CD18-6D04-483B-B3AE-846F241F0F3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01E04A-DB9F-4B9B-8CE3-9508E9C24F99}" type="pres">
      <dgm:prSet presAssocID="{7805CD18-6D04-483B-B3AE-846F241F0F39}" presName="accent_2" presStyleCnt="0"/>
      <dgm:spPr/>
    </dgm:pt>
    <dgm:pt modelId="{5E32E00F-8C36-487E-B95B-199493116E5A}" type="pres">
      <dgm:prSet presAssocID="{7805CD18-6D04-483B-B3AE-846F241F0F39}" presName="accentRepeatNode" presStyleLbl="solidFgAcc1" presStyleIdx="1" presStyleCnt="6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1F901CB6-7EF0-45F3-A53A-7B43B34862ED}" type="pres">
      <dgm:prSet presAssocID="{28485E99-E51F-450B-AFB0-4E7069B9D7C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9AC0AB-EF04-4280-A108-82C7E7DB58D2}" type="pres">
      <dgm:prSet presAssocID="{28485E99-E51F-450B-AFB0-4E7069B9D7C6}" presName="accent_3" presStyleCnt="0"/>
      <dgm:spPr/>
    </dgm:pt>
    <dgm:pt modelId="{B434C142-9F9D-4D9B-A119-A1773FD09AE0}" type="pres">
      <dgm:prSet presAssocID="{28485E99-E51F-450B-AFB0-4E7069B9D7C6}" presName="accentRepeatNode" presStyleLbl="solidFgAcc1" presStyleIdx="2" presStyleCnt="6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AA042695-CE4A-4B52-BFEC-FC514A54381E}" type="pres">
      <dgm:prSet presAssocID="{889A4EA4-867F-4774-81EE-593F4F31E8F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B2E883-3ADF-466D-A6D2-AC8BB250AFA0}" type="pres">
      <dgm:prSet presAssocID="{889A4EA4-867F-4774-81EE-593F4F31E8FE}" presName="accent_4" presStyleCnt="0"/>
      <dgm:spPr/>
    </dgm:pt>
    <dgm:pt modelId="{5DC75146-E634-4517-8964-E0B5B3F21793}" type="pres">
      <dgm:prSet presAssocID="{889A4EA4-867F-4774-81EE-593F4F31E8FE}" presName="accentRepeatNode" presStyleLbl="solidFgAcc1" presStyleIdx="3" presStyleCnt="6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3910BAB5-F207-4B1E-8DE2-8C358439A4FB}" type="pres">
      <dgm:prSet presAssocID="{B7AD336B-0FD0-4EF0-B2E6-B10E5E2D661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B86EC3-F929-4481-ACD9-7025BE11A058}" type="pres">
      <dgm:prSet presAssocID="{B7AD336B-0FD0-4EF0-B2E6-B10E5E2D6614}" presName="accent_5" presStyleCnt="0"/>
      <dgm:spPr/>
    </dgm:pt>
    <dgm:pt modelId="{9C426712-2694-4402-AF49-ABC3D7EA49C5}" type="pres">
      <dgm:prSet presAssocID="{B7AD336B-0FD0-4EF0-B2E6-B10E5E2D6614}" presName="accentRepeatNode" presStyleLbl="solidFgAcc1" presStyleIdx="4" presStyleCnt="6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6B9E69C3-213D-4A96-8127-C1B45A26A050}" type="pres">
      <dgm:prSet presAssocID="{54211D53-BB17-4A5D-BDFF-DE7DAD633AE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500DD1-CE90-414E-ADB6-85EE693591FE}" type="pres">
      <dgm:prSet presAssocID="{54211D53-BB17-4A5D-BDFF-DE7DAD633AEB}" presName="accent_6" presStyleCnt="0"/>
      <dgm:spPr/>
    </dgm:pt>
    <dgm:pt modelId="{C77FBECD-21EC-4E5D-AED5-952E6A000F41}" type="pres">
      <dgm:prSet presAssocID="{54211D53-BB17-4A5D-BDFF-DE7DAD633AEB}" presName="accentRepeatNode" presStyleLbl="solidFgAcc1" presStyleIdx="5" presStyleCnt="6"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</dgm:ptLst>
  <dgm:cxnLst>
    <dgm:cxn modelId="{02E81CFB-E02E-47CD-AF3E-4E26EA989A18}" type="presOf" srcId="{28485E99-E51F-450B-AFB0-4E7069B9D7C6}" destId="{1F901CB6-7EF0-45F3-A53A-7B43B34862ED}" srcOrd="0" destOrd="0" presId="urn:microsoft.com/office/officeart/2008/layout/VerticalCurvedList"/>
    <dgm:cxn modelId="{280B11B1-7C99-48E3-BC1F-56E8724CB7AF}" srcId="{56FFD14A-8FF8-4EEE-9B3D-FDBC745C607E}" destId="{E3F77D33-7DFD-4355-A0A8-6FED5C19BA9A}" srcOrd="0" destOrd="0" parTransId="{34FD46A5-CEF0-4270-AE9E-0A01CEA9D86C}" sibTransId="{59D3E042-474B-4328-94B2-17E1FCB328AB}"/>
    <dgm:cxn modelId="{43C1FE64-2BD2-49DB-A2E2-E94284ADB5BB}" srcId="{56FFD14A-8FF8-4EEE-9B3D-FDBC745C607E}" destId="{7805CD18-6D04-483B-B3AE-846F241F0F39}" srcOrd="1" destOrd="0" parTransId="{48EE6FAC-D4D5-41F0-B78C-DB8ECA858AA2}" sibTransId="{850C44C0-464B-4B3F-87B5-6CE39855322C}"/>
    <dgm:cxn modelId="{2A095E3C-DB4C-4FC1-8DA1-3DA2154B26C6}" type="presOf" srcId="{889A4EA4-867F-4774-81EE-593F4F31E8FE}" destId="{AA042695-CE4A-4B52-BFEC-FC514A54381E}" srcOrd="0" destOrd="0" presId="urn:microsoft.com/office/officeart/2008/layout/VerticalCurvedList"/>
    <dgm:cxn modelId="{55A699FA-A017-4553-88A7-1706F20F1A2C}" type="presOf" srcId="{E3F77D33-7DFD-4355-A0A8-6FED5C19BA9A}" destId="{E980CD86-35AA-4351-A056-51AFF2E1D1A8}" srcOrd="0" destOrd="0" presId="urn:microsoft.com/office/officeart/2008/layout/VerticalCurvedList"/>
    <dgm:cxn modelId="{224029A8-E624-4DC6-A0DD-49671FD8FE0A}" srcId="{56FFD14A-8FF8-4EEE-9B3D-FDBC745C607E}" destId="{B7AD336B-0FD0-4EF0-B2E6-B10E5E2D6614}" srcOrd="4" destOrd="0" parTransId="{7970BF30-3CF0-46F4-A4D0-AEFF4DA1FC36}" sibTransId="{6AA60A64-BB38-4163-A069-9FC6EDC39965}"/>
    <dgm:cxn modelId="{9EFC2562-C67C-4CF2-9A8C-E96264A53D9C}" type="presOf" srcId="{56FFD14A-8FF8-4EEE-9B3D-FDBC745C607E}" destId="{15BA82B1-30E9-465D-A780-ED67665CA4A7}" srcOrd="0" destOrd="0" presId="urn:microsoft.com/office/officeart/2008/layout/VerticalCurvedList"/>
    <dgm:cxn modelId="{48D75B03-E2AD-4FC3-AE2F-F406FCE68E6B}" type="presOf" srcId="{B7AD336B-0FD0-4EF0-B2E6-B10E5E2D6614}" destId="{3910BAB5-F207-4B1E-8DE2-8C358439A4FB}" srcOrd="0" destOrd="0" presId="urn:microsoft.com/office/officeart/2008/layout/VerticalCurvedList"/>
    <dgm:cxn modelId="{701404BA-CED8-4919-9299-F4516D186904}" srcId="{56FFD14A-8FF8-4EEE-9B3D-FDBC745C607E}" destId="{889A4EA4-867F-4774-81EE-593F4F31E8FE}" srcOrd="3" destOrd="0" parTransId="{DC9FC6B1-5A35-4407-A824-726AA24A3F1B}" sibTransId="{1CC3A5ED-F27C-4C24-9C10-B7863E66EAC9}"/>
    <dgm:cxn modelId="{1EEC3423-FE0F-40DC-8B2E-EC1578492907}" type="presOf" srcId="{59D3E042-474B-4328-94B2-17E1FCB328AB}" destId="{54077524-08C9-4B9C-B3D7-28BBA6FA0613}" srcOrd="0" destOrd="0" presId="urn:microsoft.com/office/officeart/2008/layout/VerticalCurvedList"/>
    <dgm:cxn modelId="{4BB08EF4-C53D-413A-A36E-620F13C133AE}" type="presOf" srcId="{7805CD18-6D04-483B-B3AE-846F241F0F39}" destId="{13E41950-81AB-4820-8652-160EB50AAD16}" srcOrd="0" destOrd="0" presId="urn:microsoft.com/office/officeart/2008/layout/VerticalCurvedList"/>
    <dgm:cxn modelId="{A6A0E1CE-8B10-4251-AA18-8E4B32E76D02}" type="presOf" srcId="{54211D53-BB17-4A5D-BDFF-DE7DAD633AEB}" destId="{6B9E69C3-213D-4A96-8127-C1B45A26A050}" srcOrd="0" destOrd="0" presId="urn:microsoft.com/office/officeart/2008/layout/VerticalCurvedList"/>
    <dgm:cxn modelId="{8696DDB1-9E80-438F-A6DB-8FE9DCD48B82}" srcId="{56FFD14A-8FF8-4EEE-9B3D-FDBC745C607E}" destId="{54211D53-BB17-4A5D-BDFF-DE7DAD633AEB}" srcOrd="5" destOrd="0" parTransId="{59E87CCF-FD82-4DF3-A4E0-E3BDF97E0FF5}" sibTransId="{7D5D0648-4FB3-46F4-8814-C52712294044}"/>
    <dgm:cxn modelId="{5C8F5406-B0AA-4E50-BBD9-0C0BFBD86CB9}" srcId="{56FFD14A-8FF8-4EEE-9B3D-FDBC745C607E}" destId="{28485E99-E51F-450B-AFB0-4E7069B9D7C6}" srcOrd="2" destOrd="0" parTransId="{35B98EF0-65FA-485E-98FB-3CF15EA0910B}" sibTransId="{1DFA3218-C266-4525-BD9E-1E0C733A5C8A}"/>
    <dgm:cxn modelId="{FD844698-CDEE-4CEA-A9CF-1833CA5AD583}" type="presParOf" srcId="{15BA82B1-30E9-465D-A780-ED67665CA4A7}" destId="{D1746735-0678-4ECF-85C1-37E783D3460D}" srcOrd="0" destOrd="0" presId="urn:microsoft.com/office/officeart/2008/layout/VerticalCurvedList"/>
    <dgm:cxn modelId="{4F75E2A0-BD51-401B-9922-2A5FCB811F47}" type="presParOf" srcId="{D1746735-0678-4ECF-85C1-37E783D3460D}" destId="{8D3A1A91-2D1A-4209-BC4D-618DE278C1D8}" srcOrd="0" destOrd="0" presId="urn:microsoft.com/office/officeart/2008/layout/VerticalCurvedList"/>
    <dgm:cxn modelId="{02A2257C-85E3-4F40-9C58-A1CCE4797652}" type="presParOf" srcId="{8D3A1A91-2D1A-4209-BC4D-618DE278C1D8}" destId="{CE6C189A-2D08-4D32-9EDE-23DEEDB800BA}" srcOrd="0" destOrd="0" presId="urn:microsoft.com/office/officeart/2008/layout/VerticalCurvedList"/>
    <dgm:cxn modelId="{6F901A68-3625-472F-9584-69B1915D691A}" type="presParOf" srcId="{8D3A1A91-2D1A-4209-BC4D-618DE278C1D8}" destId="{54077524-08C9-4B9C-B3D7-28BBA6FA0613}" srcOrd="1" destOrd="0" presId="urn:microsoft.com/office/officeart/2008/layout/VerticalCurvedList"/>
    <dgm:cxn modelId="{830E3351-3ADA-45B4-8895-E8BFE1368E60}" type="presParOf" srcId="{8D3A1A91-2D1A-4209-BC4D-618DE278C1D8}" destId="{543929E3-6F2F-4CAD-90F5-B965F024A403}" srcOrd="2" destOrd="0" presId="urn:microsoft.com/office/officeart/2008/layout/VerticalCurvedList"/>
    <dgm:cxn modelId="{4E57DE60-FAF9-472E-B7AE-E404DBBFAA47}" type="presParOf" srcId="{8D3A1A91-2D1A-4209-BC4D-618DE278C1D8}" destId="{36EA0038-15A8-4D0F-997B-11ADA00B0A64}" srcOrd="3" destOrd="0" presId="urn:microsoft.com/office/officeart/2008/layout/VerticalCurvedList"/>
    <dgm:cxn modelId="{5FD4D9D3-9660-4071-95BF-32424AC37F9C}" type="presParOf" srcId="{D1746735-0678-4ECF-85C1-37E783D3460D}" destId="{E980CD86-35AA-4351-A056-51AFF2E1D1A8}" srcOrd="1" destOrd="0" presId="urn:microsoft.com/office/officeart/2008/layout/VerticalCurvedList"/>
    <dgm:cxn modelId="{F29AE816-4A9B-4D63-9004-412464E2CE9B}" type="presParOf" srcId="{D1746735-0678-4ECF-85C1-37E783D3460D}" destId="{E8A71498-E324-4E5A-BB10-25B8ABFEAB59}" srcOrd="2" destOrd="0" presId="urn:microsoft.com/office/officeart/2008/layout/VerticalCurvedList"/>
    <dgm:cxn modelId="{596E0ECE-5CE6-4218-BC7F-E46F16577CDB}" type="presParOf" srcId="{E8A71498-E324-4E5A-BB10-25B8ABFEAB59}" destId="{DB868BBF-7E3F-454E-8943-F54F71138D27}" srcOrd="0" destOrd="0" presId="urn:microsoft.com/office/officeart/2008/layout/VerticalCurvedList"/>
    <dgm:cxn modelId="{1722F781-3D94-4EDC-973E-9062118E7104}" type="presParOf" srcId="{D1746735-0678-4ECF-85C1-37E783D3460D}" destId="{13E41950-81AB-4820-8652-160EB50AAD16}" srcOrd="3" destOrd="0" presId="urn:microsoft.com/office/officeart/2008/layout/VerticalCurvedList"/>
    <dgm:cxn modelId="{71CAA6BE-3BB4-4F2F-B1AF-D6DF8591920C}" type="presParOf" srcId="{D1746735-0678-4ECF-85C1-37E783D3460D}" destId="{0E01E04A-DB9F-4B9B-8CE3-9508E9C24F99}" srcOrd="4" destOrd="0" presId="urn:microsoft.com/office/officeart/2008/layout/VerticalCurvedList"/>
    <dgm:cxn modelId="{D6654E20-EF91-4582-9012-CA55FE21E424}" type="presParOf" srcId="{0E01E04A-DB9F-4B9B-8CE3-9508E9C24F99}" destId="{5E32E00F-8C36-487E-B95B-199493116E5A}" srcOrd="0" destOrd="0" presId="urn:microsoft.com/office/officeart/2008/layout/VerticalCurvedList"/>
    <dgm:cxn modelId="{421802B9-9B20-472F-90C9-A23B6BC58836}" type="presParOf" srcId="{D1746735-0678-4ECF-85C1-37E783D3460D}" destId="{1F901CB6-7EF0-45F3-A53A-7B43B34862ED}" srcOrd="5" destOrd="0" presId="urn:microsoft.com/office/officeart/2008/layout/VerticalCurvedList"/>
    <dgm:cxn modelId="{8DAB33B6-0872-4A41-BFCB-0337A49ED787}" type="presParOf" srcId="{D1746735-0678-4ECF-85C1-37E783D3460D}" destId="{9C9AC0AB-EF04-4280-A108-82C7E7DB58D2}" srcOrd="6" destOrd="0" presId="urn:microsoft.com/office/officeart/2008/layout/VerticalCurvedList"/>
    <dgm:cxn modelId="{ECF536F9-511A-416E-96E5-EBCE4A695EEF}" type="presParOf" srcId="{9C9AC0AB-EF04-4280-A108-82C7E7DB58D2}" destId="{B434C142-9F9D-4D9B-A119-A1773FD09AE0}" srcOrd="0" destOrd="0" presId="urn:microsoft.com/office/officeart/2008/layout/VerticalCurvedList"/>
    <dgm:cxn modelId="{F1DA7A4B-CD07-4CDE-B667-DC1DEE2DF355}" type="presParOf" srcId="{D1746735-0678-4ECF-85C1-37E783D3460D}" destId="{AA042695-CE4A-4B52-BFEC-FC514A54381E}" srcOrd="7" destOrd="0" presId="urn:microsoft.com/office/officeart/2008/layout/VerticalCurvedList"/>
    <dgm:cxn modelId="{2F860E1E-05D4-4D4F-AF28-4836EB635599}" type="presParOf" srcId="{D1746735-0678-4ECF-85C1-37E783D3460D}" destId="{E7B2E883-3ADF-466D-A6D2-AC8BB250AFA0}" srcOrd="8" destOrd="0" presId="urn:microsoft.com/office/officeart/2008/layout/VerticalCurvedList"/>
    <dgm:cxn modelId="{D9899C47-D007-4165-9E43-A2881CFE4C23}" type="presParOf" srcId="{E7B2E883-3ADF-466D-A6D2-AC8BB250AFA0}" destId="{5DC75146-E634-4517-8964-E0B5B3F21793}" srcOrd="0" destOrd="0" presId="urn:microsoft.com/office/officeart/2008/layout/VerticalCurvedList"/>
    <dgm:cxn modelId="{99D5E132-A022-4D07-9FC4-55424A4E2A2F}" type="presParOf" srcId="{D1746735-0678-4ECF-85C1-37E783D3460D}" destId="{3910BAB5-F207-4B1E-8DE2-8C358439A4FB}" srcOrd="9" destOrd="0" presId="urn:microsoft.com/office/officeart/2008/layout/VerticalCurvedList"/>
    <dgm:cxn modelId="{8E4AE7DB-9577-4195-A101-7CD7751A52B4}" type="presParOf" srcId="{D1746735-0678-4ECF-85C1-37E783D3460D}" destId="{10B86EC3-F929-4481-ACD9-7025BE11A058}" srcOrd="10" destOrd="0" presId="urn:microsoft.com/office/officeart/2008/layout/VerticalCurvedList"/>
    <dgm:cxn modelId="{1D931407-5CD1-42B9-88B5-DC4C4AC47B5A}" type="presParOf" srcId="{10B86EC3-F929-4481-ACD9-7025BE11A058}" destId="{9C426712-2694-4402-AF49-ABC3D7EA49C5}" srcOrd="0" destOrd="0" presId="urn:microsoft.com/office/officeart/2008/layout/VerticalCurvedList"/>
    <dgm:cxn modelId="{E0DFEC62-62E5-40F0-AB8A-498198D36025}" type="presParOf" srcId="{D1746735-0678-4ECF-85C1-37E783D3460D}" destId="{6B9E69C3-213D-4A96-8127-C1B45A26A050}" srcOrd="11" destOrd="0" presId="urn:microsoft.com/office/officeart/2008/layout/VerticalCurvedList"/>
    <dgm:cxn modelId="{8CFA406F-81DE-4505-84C1-6C64AAEF30DB}" type="presParOf" srcId="{D1746735-0678-4ECF-85C1-37E783D3460D}" destId="{B8500DD1-CE90-414E-ADB6-85EE693591FE}" srcOrd="12" destOrd="0" presId="urn:microsoft.com/office/officeart/2008/layout/VerticalCurvedList"/>
    <dgm:cxn modelId="{D40D4F58-33FF-4208-8AF3-69F3273399E4}" type="presParOf" srcId="{B8500DD1-CE90-414E-ADB6-85EE693591FE}" destId="{C77FBECD-21EC-4E5D-AED5-952E6A000F41}" srcOrd="0" destOrd="0" presId="urn:microsoft.com/office/officeart/2008/layout/VerticalCurv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74AD1-98B1-4B38-AA87-058DF3AC31F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1856AA-1D3C-47D4-BE23-EC3DE711F74C}">
      <dgm:prSet phldrT="[Text]" custT="1"/>
      <dgm:spPr>
        <a:solidFill>
          <a:srgbClr val="00B050">
            <a:alpha val="56000"/>
          </a:srgb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2400" b="1" dirty="0" smtClean="0">
              <a:solidFill>
                <a:schemeClr val="tx2"/>
              </a:solidFill>
              <a:latin typeface="Calibri" panose="020F0502020204030204" pitchFamily="34" charset="0"/>
            </a:rPr>
            <a:t>SCCM</a:t>
          </a:r>
          <a:endParaRPr lang="en-IN" sz="2000" b="1" dirty="0">
            <a:solidFill>
              <a:schemeClr val="tx2"/>
            </a:solidFill>
            <a:latin typeface="Calibri" panose="020F0502020204030204" pitchFamily="34" charset="0"/>
          </a:endParaRPr>
        </a:p>
      </dgm:t>
    </dgm:pt>
    <dgm:pt modelId="{327CA3B9-9BCE-4428-92D4-B58999F0AFF6}" type="parTrans" cxnId="{6484AD90-C5B0-4C8F-B8B0-A7B7BFA89E98}">
      <dgm:prSet/>
      <dgm:spPr/>
      <dgm:t>
        <a:bodyPr/>
        <a:lstStyle/>
        <a:p>
          <a:endParaRPr lang="en-IN"/>
        </a:p>
      </dgm:t>
    </dgm:pt>
    <dgm:pt modelId="{177CBE17-3ED5-4291-AFAF-A700D2E001F6}" type="sibTrans" cxnId="{6484AD90-C5B0-4C8F-B8B0-A7B7BFA89E98}">
      <dgm:prSet/>
      <dgm:spPr/>
      <dgm:t>
        <a:bodyPr/>
        <a:lstStyle/>
        <a:p>
          <a:endParaRPr lang="en-IN"/>
        </a:p>
      </dgm:t>
    </dgm:pt>
    <dgm:pt modelId="{B45A6C05-E2FB-4065-8A12-D2862FA5445F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pPr algn="l"/>
          <a:r>
            <a:rPr lang="en-US" sz="1400" dirty="0" smtClean="0">
              <a:solidFill>
                <a:schemeClr val="tx2"/>
              </a:solidFill>
            </a:rPr>
            <a:t>Identifying the CI &amp; defining the project structure  </a:t>
          </a:r>
          <a:endParaRPr lang="en-IN" sz="1400" dirty="0">
            <a:solidFill>
              <a:schemeClr val="tx2"/>
            </a:solidFill>
          </a:endParaRPr>
        </a:p>
      </dgm:t>
    </dgm:pt>
    <dgm:pt modelId="{0BB35AA2-D99E-4AB5-9EC6-3CA93682E1CF}" type="parTrans" cxnId="{2F3B4293-E83D-41F0-8B11-6AF5B7440F2F}">
      <dgm:prSet/>
      <dgm:spPr/>
      <dgm:t>
        <a:bodyPr/>
        <a:lstStyle/>
        <a:p>
          <a:endParaRPr lang="en-IN"/>
        </a:p>
      </dgm:t>
    </dgm:pt>
    <dgm:pt modelId="{82195121-C6AC-40BE-9DDA-80CAE34614FF}" type="sibTrans" cxnId="{2F3B4293-E83D-41F0-8B11-6AF5B7440F2F}">
      <dgm:prSet/>
      <dgm:spPr/>
      <dgm:t>
        <a:bodyPr/>
        <a:lstStyle/>
        <a:p>
          <a:endParaRPr lang="en-IN"/>
        </a:p>
      </dgm:t>
    </dgm:pt>
    <dgm:pt modelId="{9B985953-05B8-4298-916C-FBCE7ADCF52C}">
      <dgm:prSet phldrT="[Text]" custT="1"/>
      <dgm:spPr>
        <a:solidFill>
          <a:srgbClr val="00B050">
            <a:alpha val="56000"/>
          </a:srgb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tx2"/>
              </a:solidFill>
              <a:latin typeface="Calibri" panose="020F0502020204030204" pitchFamily="34" charset="0"/>
            </a:rPr>
            <a:t>Agile/ SCRUM/</a:t>
          </a:r>
        </a:p>
        <a:p>
          <a:r>
            <a:rPr lang="en-US" sz="1800" b="1" dirty="0" err="1" smtClean="0">
              <a:solidFill>
                <a:schemeClr val="tx2"/>
              </a:solidFill>
              <a:latin typeface="Calibri" panose="020F0502020204030204" pitchFamily="34" charset="0"/>
            </a:rPr>
            <a:t>Kanban</a:t>
          </a:r>
          <a:endParaRPr lang="en-IN" sz="1800" b="1" dirty="0">
            <a:solidFill>
              <a:schemeClr val="tx2"/>
            </a:solidFill>
            <a:latin typeface="Calibri" panose="020F0502020204030204" pitchFamily="34" charset="0"/>
          </a:endParaRPr>
        </a:p>
      </dgm:t>
    </dgm:pt>
    <dgm:pt modelId="{7921D811-A6DC-4528-BF3B-67EFE81607AF}" type="parTrans" cxnId="{4236A8A9-9EE8-408A-8F41-F6247370BBFF}">
      <dgm:prSet/>
      <dgm:spPr/>
      <dgm:t>
        <a:bodyPr/>
        <a:lstStyle/>
        <a:p>
          <a:endParaRPr lang="en-IN"/>
        </a:p>
      </dgm:t>
    </dgm:pt>
    <dgm:pt modelId="{822DB1D4-CBE7-48C8-A256-9A9A76CB1C7E}" type="sibTrans" cxnId="{4236A8A9-9EE8-408A-8F41-F6247370BBFF}">
      <dgm:prSet/>
      <dgm:spPr/>
      <dgm:t>
        <a:bodyPr/>
        <a:lstStyle/>
        <a:p>
          <a:endParaRPr lang="en-IN"/>
        </a:p>
      </dgm:t>
    </dgm:pt>
    <dgm:pt modelId="{7942D181-3C82-468D-B44C-A1AEC2F56FB2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r>
            <a:rPr lang="en-US" sz="1400" dirty="0" smtClean="0">
              <a:solidFill>
                <a:schemeClr val="tx2"/>
              </a:solidFill>
            </a:rPr>
            <a:t>Coaching on how to manage projects</a:t>
          </a:r>
          <a:endParaRPr lang="en-IN" sz="1400" dirty="0">
            <a:solidFill>
              <a:schemeClr val="tx2"/>
            </a:solidFill>
          </a:endParaRPr>
        </a:p>
      </dgm:t>
    </dgm:pt>
    <dgm:pt modelId="{DED6D13B-3E49-4062-871F-F8479F410171}" type="parTrans" cxnId="{7C32CFFA-C009-4ADE-B001-D7E4305E63FD}">
      <dgm:prSet/>
      <dgm:spPr/>
      <dgm:t>
        <a:bodyPr/>
        <a:lstStyle/>
        <a:p>
          <a:endParaRPr lang="en-IN"/>
        </a:p>
      </dgm:t>
    </dgm:pt>
    <dgm:pt modelId="{B5A90599-A000-4BA7-95FA-90EE6DBEDF92}" type="sibTrans" cxnId="{7C32CFFA-C009-4ADE-B001-D7E4305E63FD}">
      <dgm:prSet/>
      <dgm:spPr/>
      <dgm:t>
        <a:bodyPr/>
        <a:lstStyle/>
        <a:p>
          <a:endParaRPr lang="en-IN"/>
        </a:p>
      </dgm:t>
    </dgm:pt>
    <dgm:pt modelId="{747328D4-2D52-4C13-B1A1-7ED01E188143}">
      <dgm:prSet phldrT="[Text]" custT="1"/>
      <dgm:spPr>
        <a:solidFill>
          <a:srgbClr val="00B050">
            <a:alpha val="56000"/>
          </a:srgb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IN" sz="1600" b="1" dirty="0" smtClean="0">
              <a:solidFill>
                <a:schemeClr val="tx2"/>
              </a:solidFill>
              <a:latin typeface="Calibri" panose="020F0502020204030204" pitchFamily="34" charset="0"/>
            </a:rPr>
            <a:t>Practitioner Community</a:t>
          </a:r>
          <a:endParaRPr lang="en-IN" sz="1600" b="1" dirty="0">
            <a:solidFill>
              <a:schemeClr val="tx2"/>
            </a:solidFill>
            <a:latin typeface="Calibri" panose="020F0502020204030204" pitchFamily="34" charset="0"/>
          </a:endParaRPr>
        </a:p>
      </dgm:t>
    </dgm:pt>
    <dgm:pt modelId="{68B00956-9993-4733-ABCE-CF966358226A}" type="parTrans" cxnId="{B024F7CB-489C-460E-B71A-556F98A1C128}">
      <dgm:prSet/>
      <dgm:spPr/>
      <dgm:t>
        <a:bodyPr/>
        <a:lstStyle/>
        <a:p>
          <a:endParaRPr lang="en-IN"/>
        </a:p>
      </dgm:t>
    </dgm:pt>
    <dgm:pt modelId="{88342DFD-A8E8-4228-9879-7C806D804CE2}" type="sibTrans" cxnId="{B024F7CB-489C-460E-B71A-556F98A1C128}">
      <dgm:prSet/>
      <dgm:spPr/>
      <dgm:t>
        <a:bodyPr/>
        <a:lstStyle/>
        <a:p>
          <a:endParaRPr lang="en-IN"/>
        </a:p>
      </dgm:t>
    </dgm:pt>
    <dgm:pt modelId="{7B2A4081-73D5-457D-9E42-5D722EB32D8F}">
      <dgm:prSet phldrT="[Text]" custT="1"/>
      <dgm:spPr>
        <a:ln w="12700">
          <a:solidFill>
            <a:srgbClr val="00CC99"/>
          </a:solidFill>
        </a:ln>
        <a:effectLst>
          <a:glow>
            <a:schemeClr val="accent1">
              <a:alpha val="40000"/>
            </a:schemeClr>
          </a:glow>
        </a:effectLst>
      </dgm:spPr>
      <dgm:t>
        <a:bodyPr lIns="0" tIns="0" rIns="0" bIns="0" anchor="t" anchorCtr="0"/>
        <a:lstStyle/>
        <a:p>
          <a:r>
            <a:rPr lang="en-US" sz="1400" dirty="0" smtClean="0">
              <a:solidFill>
                <a:schemeClr val="tx2"/>
              </a:solidFill>
            </a:rPr>
            <a:t>Promoting /Sharing latest news about SCCM / ADF</a:t>
          </a:r>
          <a:endParaRPr lang="en-IN" sz="1400" dirty="0">
            <a:solidFill>
              <a:schemeClr val="tx2"/>
            </a:solidFill>
          </a:endParaRPr>
        </a:p>
      </dgm:t>
    </dgm:pt>
    <dgm:pt modelId="{223DC56A-76FA-491A-AB58-0D06CBE78220}" type="parTrans" cxnId="{70D9A469-346C-40FF-A5A2-4314B91B07F0}">
      <dgm:prSet/>
      <dgm:spPr/>
      <dgm:t>
        <a:bodyPr/>
        <a:lstStyle/>
        <a:p>
          <a:endParaRPr lang="en-IN"/>
        </a:p>
      </dgm:t>
    </dgm:pt>
    <dgm:pt modelId="{6E149EA0-249B-4375-BA91-891663A6FB7C}" type="sibTrans" cxnId="{70D9A469-346C-40FF-A5A2-4314B91B07F0}">
      <dgm:prSet/>
      <dgm:spPr/>
      <dgm:t>
        <a:bodyPr/>
        <a:lstStyle/>
        <a:p>
          <a:endParaRPr lang="en-IN"/>
        </a:p>
      </dgm:t>
    </dgm:pt>
    <dgm:pt modelId="{E2A38FFA-07C9-471A-9FAC-0FE84FC02E0C}">
      <dgm:prSet phldrT="[Text]" custT="1"/>
      <dgm:spPr>
        <a:solidFill>
          <a:srgbClr val="00B050">
            <a:alpha val="56000"/>
          </a:srgb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2"/>
              </a:solidFill>
              <a:latin typeface="Calibri" panose="020F0502020204030204" pitchFamily="34" charset="0"/>
            </a:rPr>
            <a:t>VGU Training</a:t>
          </a:r>
          <a:endParaRPr lang="en-IN" sz="2000" b="1" dirty="0">
            <a:solidFill>
              <a:schemeClr val="tx2"/>
            </a:solidFill>
            <a:latin typeface="Calibri" panose="020F0502020204030204" pitchFamily="34" charset="0"/>
          </a:endParaRPr>
        </a:p>
      </dgm:t>
    </dgm:pt>
    <dgm:pt modelId="{8C8E3E50-2E58-477E-8C57-F53AD6FFF1A1}" type="parTrans" cxnId="{956A5F14-9C75-4B8D-B8E3-6DB8E7346017}">
      <dgm:prSet/>
      <dgm:spPr/>
      <dgm:t>
        <a:bodyPr/>
        <a:lstStyle/>
        <a:p>
          <a:endParaRPr lang="en-IN"/>
        </a:p>
      </dgm:t>
    </dgm:pt>
    <dgm:pt modelId="{50465A2E-C784-4965-9273-46DA4985EC08}" type="sibTrans" cxnId="{956A5F14-9C75-4B8D-B8E3-6DB8E7346017}">
      <dgm:prSet/>
      <dgm:spPr/>
      <dgm:t>
        <a:bodyPr/>
        <a:lstStyle/>
        <a:p>
          <a:endParaRPr lang="en-IN"/>
        </a:p>
      </dgm:t>
    </dgm:pt>
    <dgm:pt modelId="{E7164C74-7718-4C81-AF86-55B2F738820F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r>
            <a:rPr lang="en-US" sz="1400" dirty="0" smtClean="0">
              <a:solidFill>
                <a:schemeClr val="tx2"/>
              </a:solidFill>
            </a:rPr>
            <a:t>SCCM Fundamental / Intermediate </a:t>
          </a:r>
          <a:endParaRPr lang="en-IN" sz="1400" dirty="0">
            <a:solidFill>
              <a:schemeClr val="tx2"/>
            </a:solidFill>
          </a:endParaRPr>
        </a:p>
      </dgm:t>
    </dgm:pt>
    <dgm:pt modelId="{D1F2BA48-47CD-44A0-82F5-3A960673B995}" type="parTrans" cxnId="{3EC2DAB5-7FD2-4BE0-9ADD-790B265BF663}">
      <dgm:prSet/>
      <dgm:spPr/>
      <dgm:t>
        <a:bodyPr/>
        <a:lstStyle/>
        <a:p>
          <a:endParaRPr lang="en-IN"/>
        </a:p>
      </dgm:t>
    </dgm:pt>
    <dgm:pt modelId="{AA3FD460-AF8F-4043-A261-43D7600701B3}" type="sibTrans" cxnId="{3EC2DAB5-7FD2-4BE0-9ADD-790B265BF663}">
      <dgm:prSet/>
      <dgm:spPr/>
      <dgm:t>
        <a:bodyPr/>
        <a:lstStyle/>
        <a:p>
          <a:endParaRPr lang="en-IN"/>
        </a:p>
      </dgm:t>
    </dgm:pt>
    <dgm:pt modelId="{CD595A99-F5C7-416B-9B8A-A77B8C2E2881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pPr algn="l"/>
          <a:r>
            <a:rPr lang="en-US" sz="1400" dirty="0" smtClean="0">
              <a:solidFill>
                <a:schemeClr val="tx2"/>
              </a:solidFill>
            </a:rPr>
            <a:t>Branching Merging strategy</a:t>
          </a:r>
          <a:endParaRPr lang="en-IN" sz="1400" dirty="0">
            <a:solidFill>
              <a:schemeClr val="tx2"/>
            </a:solidFill>
          </a:endParaRPr>
        </a:p>
      </dgm:t>
    </dgm:pt>
    <dgm:pt modelId="{A9711F61-9985-4512-947D-D64C78443F1A}" type="parTrans" cxnId="{E44719AA-0644-4EC2-B5B2-0B8F5D718B99}">
      <dgm:prSet/>
      <dgm:spPr/>
      <dgm:t>
        <a:bodyPr/>
        <a:lstStyle/>
        <a:p>
          <a:endParaRPr lang="en-IN"/>
        </a:p>
      </dgm:t>
    </dgm:pt>
    <dgm:pt modelId="{6F57E619-E5F3-4A85-BAED-92BE98700734}" type="sibTrans" cxnId="{E44719AA-0644-4EC2-B5B2-0B8F5D718B99}">
      <dgm:prSet/>
      <dgm:spPr/>
      <dgm:t>
        <a:bodyPr/>
        <a:lstStyle/>
        <a:p>
          <a:endParaRPr lang="en-IN"/>
        </a:p>
      </dgm:t>
    </dgm:pt>
    <dgm:pt modelId="{EB0223F3-7677-4F6B-9143-BFBC2DE0521D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pPr algn="l"/>
          <a:r>
            <a:rPr lang="en-US" sz="1400" dirty="0" smtClean="0">
              <a:solidFill>
                <a:schemeClr val="tx2"/>
              </a:solidFill>
            </a:rPr>
            <a:t>Change &amp; Release Management</a:t>
          </a:r>
          <a:endParaRPr lang="en-IN" sz="1400" dirty="0">
            <a:solidFill>
              <a:schemeClr val="tx2"/>
            </a:solidFill>
          </a:endParaRPr>
        </a:p>
      </dgm:t>
    </dgm:pt>
    <dgm:pt modelId="{B908FBDB-6FEA-41EF-8266-A82540F1D264}" type="parTrans" cxnId="{210C93F5-3EB0-462C-9075-BFB33FC0EE28}">
      <dgm:prSet/>
      <dgm:spPr/>
      <dgm:t>
        <a:bodyPr/>
        <a:lstStyle/>
        <a:p>
          <a:endParaRPr lang="en-IN"/>
        </a:p>
      </dgm:t>
    </dgm:pt>
    <dgm:pt modelId="{F45F74F7-A35B-4A3F-9CD3-059C8400CB79}" type="sibTrans" cxnId="{210C93F5-3EB0-462C-9075-BFB33FC0EE28}">
      <dgm:prSet/>
      <dgm:spPr/>
      <dgm:t>
        <a:bodyPr/>
        <a:lstStyle/>
        <a:p>
          <a:endParaRPr lang="en-IN"/>
        </a:p>
      </dgm:t>
    </dgm:pt>
    <dgm:pt modelId="{194EA44B-873C-4782-9E0A-A7C0C5324490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r>
            <a:rPr lang="en-US" sz="1400" dirty="0" smtClean="0">
              <a:solidFill>
                <a:schemeClr val="tx2"/>
              </a:solidFill>
            </a:rPr>
            <a:t>Agile / SCRUM</a:t>
          </a:r>
          <a:endParaRPr lang="en-IN" sz="1400" dirty="0">
            <a:solidFill>
              <a:schemeClr val="tx2"/>
            </a:solidFill>
          </a:endParaRPr>
        </a:p>
      </dgm:t>
    </dgm:pt>
    <dgm:pt modelId="{E70795B8-1D41-4FB0-9F85-038145BAF885}" type="parTrans" cxnId="{C3525E0F-661D-4260-B6F1-A4201F29A7C0}">
      <dgm:prSet/>
      <dgm:spPr/>
      <dgm:t>
        <a:bodyPr/>
        <a:lstStyle/>
        <a:p>
          <a:endParaRPr lang="en-IN"/>
        </a:p>
      </dgm:t>
    </dgm:pt>
    <dgm:pt modelId="{53EDAD5F-F6E2-4EE4-A066-AED0B2554E9B}" type="sibTrans" cxnId="{C3525E0F-661D-4260-B6F1-A4201F29A7C0}">
      <dgm:prSet/>
      <dgm:spPr/>
      <dgm:t>
        <a:bodyPr/>
        <a:lstStyle/>
        <a:p>
          <a:endParaRPr lang="en-IN"/>
        </a:p>
      </dgm:t>
    </dgm:pt>
    <dgm:pt modelId="{FE162EFB-B367-4BC6-86BE-5983CC908357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r>
            <a:rPr lang="en-US" sz="1400" dirty="0" err="1" smtClean="0">
              <a:solidFill>
                <a:schemeClr val="tx2"/>
              </a:solidFill>
            </a:rPr>
            <a:t>Kanban</a:t>
          </a:r>
          <a:endParaRPr lang="en-IN" sz="1400" dirty="0">
            <a:solidFill>
              <a:schemeClr val="tx2"/>
            </a:solidFill>
          </a:endParaRPr>
        </a:p>
      </dgm:t>
    </dgm:pt>
    <dgm:pt modelId="{86289904-1C18-48C5-877E-C2041090BD67}" type="parTrans" cxnId="{2C42AF30-DD8A-4EBE-BA21-C09A876AED2B}">
      <dgm:prSet/>
      <dgm:spPr/>
      <dgm:t>
        <a:bodyPr/>
        <a:lstStyle/>
        <a:p>
          <a:endParaRPr lang="en-IN"/>
        </a:p>
      </dgm:t>
    </dgm:pt>
    <dgm:pt modelId="{43E3FC63-D459-49A2-BE5E-F32893FCDD6A}" type="sibTrans" cxnId="{2C42AF30-DD8A-4EBE-BA21-C09A876AED2B}">
      <dgm:prSet/>
      <dgm:spPr/>
      <dgm:t>
        <a:bodyPr/>
        <a:lstStyle/>
        <a:p>
          <a:endParaRPr lang="en-IN"/>
        </a:p>
      </dgm:t>
    </dgm:pt>
    <dgm:pt modelId="{1EF44921-A592-4D35-A896-2EAE0BEE5D33}">
      <dgm:prSet phldrT="[Text]" custT="1"/>
      <dgm:spPr>
        <a:ln w="12700">
          <a:solidFill>
            <a:srgbClr val="00CC99"/>
          </a:solidFill>
        </a:ln>
        <a:effectLst>
          <a:glow>
            <a:schemeClr val="accent1">
              <a:alpha val="40000"/>
            </a:schemeClr>
          </a:glow>
        </a:effectLst>
      </dgm:spPr>
      <dgm:t>
        <a:bodyPr lIns="0" tIns="0" rIns="0" bIns="0" anchor="t" anchorCtr="0"/>
        <a:lstStyle/>
        <a:p>
          <a:r>
            <a:rPr lang="en-US" sz="1400" dirty="0" smtClean="0">
              <a:solidFill>
                <a:schemeClr val="tx2"/>
              </a:solidFill>
            </a:rPr>
            <a:t>Knowledge sharing session</a:t>
          </a:r>
          <a:endParaRPr lang="en-IN" sz="1400" dirty="0">
            <a:solidFill>
              <a:schemeClr val="tx2"/>
            </a:solidFill>
          </a:endParaRPr>
        </a:p>
      </dgm:t>
    </dgm:pt>
    <dgm:pt modelId="{5189FC39-7E3B-4542-85E3-6EA11111B3B8}" type="parTrans" cxnId="{ABC55CD3-5B6B-489D-A0D7-0601FDA41AAC}">
      <dgm:prSet/>
      <dgm:spPr/>
      <dgm:t>
        <a:bodyPr/>
        <a:lstStyle/>
        <a:p>
          <a:endParaRPr lang="en-IN"/>
        </a:p>
      </dgm:t>
    </dgm:pt>
    <dgm:pt modelId="{BDB93666-3C27-4BC9-8591-BA79E135357C}" type="sibTrans" cxnId="{ABC55CD3-5B6B-489D-A0D7-0601FDA41AAC}">
      <dgm:prSet/>
      <dgm:spPr/>
      <dgm:t>
        <a:bodyPr/>
        <a:lstStyle/>
        <a:p>
          <a:endParaRPr lang="en-IN"/>
        </a:p>
      </dgm:t>
    </dgm:pt>
    <dgm:pt modelId="{5A0D1FBB-03C6-458F-B63E-156B2D347B0F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r>
            <a:rPr lang="en-US" sz="1400" dirty="0" smtClean="0">
              <a:solidFill>
                <a:schemeClr val="tx2"/>
              </a:solidFill>
            </a:rPr>
            <a:t>Suggesting WOW </a:t>
          </a:r>
          <a:endParaRPr lang="en-IN" sz="1400" dirty="0">
            <a:solidFill>
              <a:schemeClr val="tx2"/>
            </a:solidFill>
          </a:endParaRPr>
        </a:p>
      </dgm:t>
    </dgm:pt>
    <dgm:pt modelId="{455B90A8-0A1C-4DB8-B540-BBC68A85ED51}" type="parTrans" cxnId="{A34602E3-191E-4E3A-87E3-33DEB20A3DB8}">
      <dgm:prSet/>
      <dgm:spPr/>
      <dgm:t>
        <a:bodyPr/>
        <a:lstStyle/>
        <a:p>
          <a:endParaRPr lang="en-IN"/>
        </a:p>
      </dgm:t>
    </dgm:pt>
    <dgm:pt modelId="{7E5BA1C8-C7F3-42C2-BF20-A79D547DA9D3}" type="sibTrans" cxnId="{A34602E3-191E-4E3A-87E3-33DEB20A3DB8}">
      <dgm:prSet/>
      <dgm:spPr/>
      <dgm:t>
        <a:bodyPr/>
        <a:lstStyle/>
        <a:p>
          <a:endParaRPr lang="en-IN"/>
        </a:p>
      </dgm:t>
    </dgm:pt>
    <dgm:pt modelId="{1E3E2AD5-DEA8-4FC9-A0CB-2788735A3C65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r>
            <a:rPr lang="en-US" sz="1400" dirty="0" smtClean="0">
              <a:solidFill>
                <a:schemeClr val="tx2"/>
              </a:solidFill>
            </a:rPr>
            <a:t>Evaluating the methods</a:t>
          </a:r>
          <a:endParaRPr lang="en-IN" sz="1400" dirty="0">
            <a:solidFill>
              <a:schemeClr val="tx2"/>
            </a:solidFill>
          </a:endParaRPr>
        </a:p>
      </dgm:t>
    </dgm:pt>
    <dgm:pt modelId="{DF3C56A8-727F-43E0-A55E-69FDB9CC4706}" type="parTrans" cxnId="{F9587229-9118-4C1E-AD99-88999F65BC81}">
      <dgm:prSet/>
      <dgm:spPr/>
      <dgm:t>
        <a:bodyPr/>
        <a:lstStyle/>
        <a:p>
          <a:endParaRPr lang="en-IN"/>
        </a:p>
      </dgm:t>
    </dgm:pt>
    <dgm:pt modelId="{5FA58979-F6E3-49A1-954B-198E5B009A81}" type="sibTrans" cxnId="{F9587229-9118-4C1E-AD99-88999F65BC81}">
      <dgm:prSet/>
      <dgm:spPr/>
      <dgm:t>
        <a:bodyPr/>
        <a:lstStyle/>
        <a:p>
          <a:endParaRPr lang="en-IN"/>
        </a:p>
      </dgm:t>
    </dgm:pt>
    <dgm:pt modelId="{465B9E9D-72A6-4609-A478-9C511945A242}">
      <dgm:prSet phldrT="[Text]" custT="1"/>
      <dgm:spPr>
        <a:ln w="12700">
          <a:solidFill>
            <a:srgbClr val="00CC99"/>
          </a:solidFill>
        </a:ln>
        <a:effectLst>
          <a:glow>
            <a:schemeClr val="accent1">
              <a:alpha val="40000"/>
            </a:schemeClr>
          </a:glow>
        </a:effectLst>
      </dgm:spPr>
      <dgm:t>
        <a:bodyPr/>
        <a:lstStyle/>
        <a:p>
          <a:r>
            <a:rPr lang="en-US" sz="1400" dirty="0" smtClean="0">
              <a:solidFill>
                <a:schemeClr val="tx2"/>
              </a:solidFill>
            </a:rPr>
            <a:t>Participant Count -             Agile: 121 &amp;  SCCM:  88</a:t>
          </a:r>
          <a:endParaRPr lang="en-IN" sz="1400" dirty="0">
            <a:solidFill>
              <a:schemeClr val="tx2"/>
            </a:solidFill>
          </a:endParaRPr>
        </a:p>
      </dgm:t>
    </dgm:pt>
    <dgm:pt modelId="{20E02F83-7EFB-4ED5-80DE-E3ECBE08E00E}" type="parTrans" cxnId="{88DC765D-BF78-4C2E-A5A0-9F079A4F06E9}">
      <dgm:prSet/>
      <dgm:spPr/>
      <dgm:t>
        <a:bodyPr/>
        <a:lstStyle/>
        <a:p>
          <a:endParaRPr lang="en-IN"/>
        </a:p>
      </dgm:t>
    </dgm:pt>
    <dgm:pt modelId="{1701E71B-C018-41F1-8D57-5A7984583EA1}" type="sibTrans" cxnId="{88DC765D-BF78-4C2E-A5A0-9F079A4F06E9}">
      <dgm:prSet/>
      <dgm:spPr/>
      <dgm:t>
        <a:bodyPr/>
        <a:lstStyle/>
        <a:p>
          <a:endParaRPr lang="en-IN"/>
        </a:p>
      </dgm:t>
    </dgm:pt>
    <dgm:pt modelId="{D9168C13-7058-46FD-A0E7-B5C3C82DBE97}">
      <dgm:prSet phldrT="[Text]" custT="1"/>
      <dgm:spPr>
        <a:ln w="12700">
          <a:solidFill>
            <a:srgbClr val="00CC99"/>
          </a:solidFill>
        </a:ln>
      </dgm:spPr>
      <dgm:t>
        <a:bodyPr/>
        <a:lstStyle/>
        <a:p>
          <a:pPr algn="l"/>
          <a:r>
            <a:rPr lang="en-US" sz="1400" dirty="0" smtClean="0">
              <a:solidFill>
                <a:schemeClr val="tx2"/>
              </a:solidFill>
            </a:rPr>
            <a:t>Supporting ADF</a:t>
          </a:r>
          <a:endParaRPr lang="en-IN" sz="1400" dirty="0">
            <a:solidFill>
              <a:schemeClr val="tx2"/>
            </a:solidFill>
          </a:endParaRPr>
        </a:p>
      </dgm:t>
    </dgm:pt>
    <dgm:pt modelId="{5457DB5E-C257-4972-A0E2-3FE4A7D0780B}" type="parTrans" cxnId="{57E0D8A2-2F96-4162-AB08-D04151F2E511}">
      <dgm:prSet/>
      <dgm:spPr/>
      <dgm:t>
        <a:bodyPr/>
        <a:lstStyle/>
        <a:p>
          <a:endParaRPr lang="en-IN"/>
        </a:p>
      </dgm:t>
    </dgm:pt>
    <dgm:pt modelId="{3757E5C3-8D4B-4250-844E-4B73B0D0E04D}" type="sibTrans" cxnId="{57E0D8A2-2F96-4162-AB08-D04151F2E511}">
      <dgm:prSet/>
      <dgm:spPr/>
      <dgm:t>
        <a:bodyPr/>
        <a:lstStyle/>
        <a:p>
          <a:endParaRPr lang="en-IN"/>
        </a:p>
      </dgm:t>
    </dgm:pt>
    <dgm:pt modelId="{39083880-6773-482F-A116-2C8B06364376}" type="pres">
      <dgm:prSet presAssocID="{09474AD1-98B1-4B38-AA87-058DF3AC31F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1440E5-FF58-4010-A0FC-B0B8FFB9367D}" type="pres">
      <dgm:prSet presAssocID="{09474AD1-98B1-4B38-AA87-058DF3AC31F0}" presName="children" presStyleCnt="0"/>
      <dgm:spPr/>
    </dgm:pt>
    <dgm:pt modelId="{EE7B6D69-E29B-4D4B-94D9-D35C9BF8758C}" type="pres">
      <dgm:prSet presAssocID="{09474AD1-98B1-4B38-AA87-058DF3AC31F0}" presName="child1group" presStyleCnt="0"/>
      <dgm:spPr/>
    </dgm:pt>
    <dgm:pt modelId="{64BF85F1-1604-4FC5-8187-EC67463C222B}" type="pres">
      <dgm:prSet presAssocID="{09474AD1-98B1-4B38-AA87-058DF3AC31F0}" presName="child1" presStyleLbl="bgAcc1" presStyleIdx="0" presStyleCnt="4" custScaleX="136438" custScaleY="109803" custLinFactNeighborX="-9133" custLinFactNeighborY="16611"/>
      <dgm:spPr/>
      <dgm:t>
        <a:bodyPr/>
        <a:lstStyle/>
        <a:p>
          <a:endParaRPr lang="en-IN"/>
        </a:p>
      </dgm:t>
    </dgm:pt>
    <dgm:pt modelId="{90F91773-4172-4123-8CAC-010252BACA4B}" type="pres">
      <dgm:prSet presAssocID="{09474AD1-98B1-4B38-AA87-058DF3AC31F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2C2118-A551-4785-A986-9409218CA6C2}" type="pres">
      <dgm:prSet presAssocID="{09474AD1-98B1-4B38-AA87-058DF3AC31F0}" presName="child2group" presStyleCnt="0"/>
      <dgm:spPr/>
    </dgm:pt>
    <dgm:pt modelId="{CEAE99F3-F841-426B-BCF2-1088C49A17FA}" type="pres">
      <dgm:prSet presAssocID="{09474AD1-98B1-4B38-AA87-058DF3AC31F0}" presName="child2" presStyleLbl="bgAcc1" presStyleIdx="1" presStyleCnt="4" custScaleX="143083" custLinFactNeighborX="28911" custLinFactNeighborY="15127"/>
      <dgm:spPr/>
      <dgm:t>
        <a:bodyPr/>
        <a:lstStyle/>
        <a:p>
          <a:endParaRPr lang="en-IN"/>
        </a:p>
      </dgm:t>
    </dgm:pt>
    <dgm:pt modelId="{0FAF0C4F-6611-4761-AA7D-EA909EF0A6F8}" type="pres">
      <dgm:prSet presAssocID="{09474AD1-98B1-4B38-AA87-058DF3AC31F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D9274D-510C-4BB7-A261-97C24948A07F}" type="pres">
      <dgm:prSet presAssocID="{09474AD1-98B1-4B38-AA87-058DF3AC31F0}" presName="child3group" presStyleCnt="0"/>
      <dgm:spPr/>
    </dgm:pt>
    <dgm:pt modelId="{E0501FCA-99DE-4560-8E43-FA0219312FA1}" type="pres">
      <dgm:prSet presAssocID="{09474AD1-98B1-4B38-AA87-058DF3AC31F0}" presName="child3" presStyleLbl="bgAcc1" presStyleIdx="2" presStyleCnt="4" custScaleX="145744" custScaleY="94832" custLinFactNeighborX="25221" custLinFactNeighborY="-16628"/>
      <dgm:spPr/>
      <dgm:t>
        <a:bodyPr/>
        <a:lstStyle/>
        <a:p>
          <a:endParaRPr lang="en-IN"/>
        </a:p>
      </dgm:t>
    </dgm:pt>
    <dgm:pt modelId="{1A0B5D11-C808-4C15-A356-BC96A8535FE5}" type="pres">
      <dgm:prSet presAssocID="{09474AD1-98B1-4B38-AA87-058DF3AC31F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DA109C-490E-45A7-87AB-3FE0C1210C27}" type="pres">
      <dgm:prSet presAssocID="{09474AD1-98B1-4B38-AA87-058DF3AC31F0}" presName="child4group" presStyleCnt="0"/>
      <dgm:spPr/>
    </dgm:pt>
    <dgm:pt modelId="{A97E1E48-91A0-473D-8A6B-10F4C170C4EC}" type="pres">
      <dgm:prSet presAssocID="{09474AD1-98B1-4B38-AA87-058DF3AC31F0}" presName="child4" presStyleLbl="bgAcc1" presStyleIdx="3" presStyleCnt="4" custScaleX="139593" custLinFactNeighborX="-6472" custLinFactNeighborY="-28146"/>
      <dgm:spPr/>
      <dgm:t>
        <a:bodyPr/>
        <a:lstStyle/>
        <a:p>
          <a:endParaRPr lang="en-IN"/>
        </a:p>
      </dgm:t>
    </dgm:pt>
    <dgm:pt modelId="{52F04862-F2BC-47A2-8FB0-54CA2D7E1386}" type="pres">
      <dgm:prSet presAssocID="{09474AD1-98B1-4B38-AA87-058DF3AC31F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33C264-19E3-4FBD-886E-4B6CF116D52F}" type="pres">
      <dgm:prSet presAssocID="{09474AD1-98B1-4B38-AA87-058DF3AC31F0}" presName="childPlaceholder" presStyleCnt="0"/>
      <dgm:spPr/>
    </dgm:pt>
    <dgm:pt modelId="{572BBA2B-E792-422A-9818-F72F5B787707}" type="pres">
      <dgm:prSet presAssocID="{09474AD1-98B1-4B38-AA87-058DF3AC31F0}" presName="circle" presStyleCnt="0"/>
      <dgm:spPr/>
    </dgm:pt>
    <dgm:pt modelId="{66BB9F3C-FCB0-4FAC-80D1-411C90578715}" type="pres">
      <dgm:prSet presAssocID="{09474AD1-98B1-4B38-AA87-058DF3AC31F0}" presName="quadrant1" presStyleLbl="node1" presStyleIdx="0" presStyleCnt="4" custScaleX="10879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14832F-7FC1-426E-8DEC-4AEC7A4A0EEB}" type="pres">
      <dgm:prSet presAssocID="{09474AD1-98B1-4B38-AA87-058DF3AC31F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232428-41F8-4BB4-B5C1-8B650EEA601F}" type="pres">
      <dgm:prSet presAssocID="{09474AD1-98B1-4B38-AA87-058DF3AC31F0}" presName="quadrant3" presStyleLbl="node1" presStyleIdx="2" presStyleCnt="4" custScaleX="100445" custScaleY="10644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4F8BAA-5DCB-4D4A-AAA1-35880AACFE5B}" type="pres">
      <dgm:prSet presAssocID="{09474AD1-98B1-4B38-AA87-058DF3AC31F0}" presName="quadrant4" presStyleLbl="node1" presStyleIdx="3" presStyleCnt="4" custScaleX="108793" custScaleY="10644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CFBE13-2932-4A23-8F1C-9AF710EA43CB}" type="pres">
      <dgm:prSet presAssocID="{09474AD1-98B1-4B38-AA87-058DF3AC31F0}" presName="quadrantPlaceholder" presStyleCnt="0"/>
      <dgm:spPr/>
    </dgm:pt>
    <dgm:pt modelId="{634A56FE-20D1-4182-B1F3-A0C25476F638}" type="pres">
      <dgm:prSet presAssocID="{09474AD1-98B1-4B38-AA87-058DF3AC31F0}" presName="center1" presStyleLbl="fgShp" presStyleIdx="0" presStyleCnt="2" custFlipVert="1" custFlipHor="0" custScaleX="7525" custScaleY="9036" custLinFactX="222103" custLinFactNeighborX="300000" custLinFactNeighborY="20763"/>
      <dgm:spPr/>
    </dgm:pt>
    <dgm:pt modelId="{C8825515-6882-48B9-9C01-86EF63EE8F9D}" type="pres">
      <dgm:prSet presAssocID="{09474AD1-98B1-4B38-AA87-058DF3AC31F0}" presName="center2" presStyleLbl="fgShp" presStyleIdx="1" presStyleCnt="2" custFlipVert="1" custFlipHor="1" custScaleX="7957" custScaleY="17174" custLinFactX="-164732" custLinFactNeighborX="-200000"/>
      <dgm:spPr/>
    </dgm:pt>
  </dgm:ptLst>
  <dgm:cxnLst>
    <dgm:cxn modelId="{956A5F14-9C75-4B8D-B8E3-6DB8E7346017}" srcId="{09474AD1-98B1-4B38-AA87-058DF3AC31F0}" destId="{E2A38FFA-07C9-471A-9FAC-0FE84FC02E0C}" srcOrd="3" destOrd="0" parTransId="{8C8E3E50-2E58-477E-8C57-F53AD6FFF1A1}" sibTransId="{50465A2E-C784-4965-9273-46DA4985EC08}"/>
    <dgm:cxn modelId="{8DE62389-9349-4591-B862-5E22B7A32E80}" type="presOf" srcId="{7942D181-3C82-468D-B44C-A1AEC2F56FB2}" destId="{0FAF0C4F-6611-4761-AA7D-EA909EF0A6F8}" srcOrd="1" destOrd="0" presId="urn:microsoft.com/office/officeart/2005/8/layout/cycle4"/>
    <dgm:cxn modelId="{59994BF5-E2E9-45CE-9D4A-E59B8B7EA5AD}" type="presOf" srcId="{B45A6C05-E2FB-4065-8A12-D2862FA5445F}" destId="{64BF85F1-1604-4FC5-8187-EC67463C222B}" srcOrd="0" destOrd="0" presId="urn:microsoft.com/office/officeart/2005/8/layout/cycle4"/>
    <dgm:cxn modelId="{EB33D77B-EF87-4961-9A87-9A00075B17A1}" type="presOf" srcId="{747328D4-2D52-4C13-B1A1-7ED01E188143}" destId="{F9232428-41F8-4BB4-B5C1-8B650EEA601F}" srcOrd="0" destOrd="0" presId="urn:microsoft.com/office/officeart/2005/8/layout/cycle4"/>
    <dgm:cxn modelId="{6484AD90-C5B0-4C8F-B8B0-A7B7BFA89E98}" srcId="{09474AD1-98B1-4B38-AA87-058DF3AC31F0}" destId="{C31856AA-1D3C-47D4-BE23-EC3DE711F74C}" srcOrd="0" destOrd="0" parTransId="{327CA3B9-9BCE-4428-92D4-B58999F0AFF6}" sibTransId="{177CBE17-3ED5-4291-AFAF-A700D2E001F6}"/>
    <dgm:cxn modelId="{52B91FF9-4090-4C6A-85DB-5F0EB6E9E75C}" type="presOf" srcId="{D9168C13-7058-46FD-A0E7-B5C3C82DBE97}" destId="{64BF85F1-1604-4FC5-8187-EC67463C222B}" srcOrd="0" destOrd="3" presId="urn:microsoft.com/office/officeart/2005/8/layout/cycle4"/>
    <dgm:cxn modelId="{A8D24130-D192-4337-BC4E-9E7F34BC4EF3}" type="presOf" srcId="{EB0223F3-7677-4F6B-9143-BFBC2DE0521D}" destId="{64BF85F1-1604-4FC5-8187-EC67463C222B}" srcOrd="0" destOrd="2" presId="urn:microsoft.com/office/officeart/2005/8/layout/cycle4"/>
    <dgm:cxn modelId="{88DC765D-BF78-4C2E-A5A0-9F079A4F06E9}" srcId="{747328D4-2D52-4C13-B1A1-7ED01E188143}" destId="{465B9E9D-72A6-4609-A478-9C511945A242}" srcOrd="2" destOrd="0" parTransId="{20E02F83-7EFB-4ED5-80DE-E3ECBE08E00E}" sibTransId="{1701E71B-C018-41F1-8D57-5A7984583EA1}"/>
    <dgm:cxn modelId="{404A6FB6-C3B5-4BB3-862E-81D7143B6710}" type="presOf" srcId="{7B2A4081-73D5-457D-9E42-5D722EB32D8F}" destId="{E0501FCA-99DE-4560-8E43-FA0219312FA1}" srcOrd="0" destOrd="0" presId="urn:microsoft.com/office/officeart/2005/8/layout/cycle4"/>
    <dgm:cxn modelId="{C24E7F6E-2C5D-4003-BE84-2DA54256A773}" type="presOf" srcId="{CD595A99-F5C7-416B-9B8A-A77B8C2E2881}" destId="{90F91773-4172-4123-8CAC-010252BACA4B}" srcOrd="1" destOrd="1" presId="urn:microsoft.com/office/officeart/2005/8/layout/cycle4"/>
    <dgm:cxn modelId="{EAF06EED-4C3D-4088-B18B-0C9EC6FB2C5A}" type="presOf" srcId="{B45A6C05-E2FB-4065-8A12-D2862FA5445F}" destId="{90F91773-4172-4123-8CAC-010252BACA4B}" srcOrd="1" destOrd="0" presId="urn:microsoft.com/office/officeart/2005/8/layout/cycle4"/>
    <dgm:cxn modelId="{B5C32B98-E031-4C49-B2A8-645F9861ADFA}" type="presOf" srcId="{194EA44B-873C-4782-9E0A-A7C0C5324490}" destId="{52F04862-F2BC-47A2-8FB0-54CA2D7E1386}" srcOrd="1" destOrd="1" presId="urn:microsoft.com/office/officeart/2005/8/layout/cycle4"/>
    <dgm:cxn modelId="{094E0265-BE68-4A1B-A05F-01D87F31D2A0}" type="presOf" srcId="{5A0D1FBB-03C6-458F-B63E-156B2D347B0F}" destId="{CEAE99F3-F841-426B-BCF2-1088C49A17FA}" srcOrd="0" destOrd="1" presId="urn:microsoft.com/office/officeart/2005/8/layout/cycle4"/>
    <dgm:cxn modelId="{7C32CFFA-C009-4ADE-B001-D7E4305E63FD}" srcId="{9B985953-05B8-4298-916C-FBCE7ADCF52C}" destId="{7942D181-3C82-468D-B44C-A1AEC2F56FB2}" srcOrd="0" destOrd="0" parTransId="{DED6D13B-3E49-4062-871F-F8479F410171}" sibTransId="{B5A90599-A000-4BA7-95FA-90EE6DBEDF92}"/>
    <dgm:cxn modelId="{4236A8A9-9EE8-408A-8F41-F6247370BBFF}" srcId="{09474AD1-98B1-4B38-AA87-058DF3AC31F0}" destId="{9B985953-05B8-4298-916C-FBCE7ADCF52C}" srcOrd="1" destOrd="0" parTransId="{7921D811-A6DC-4528-BF3B-67EFE81607AF}" sibTransId="{822DB1D4-CBE7-48C8-A256-9A9A76CB1C7E}"/>
    <dgm:cxn modelId="{AD31BB79-8DB8-4EAF-8071-6B30C8CEFA5E}" type="presOf" srcId="{FE162EFB-B367-4BC6-86BE-5983CC908357}" destId="{A97E1E48-91A0-473D-8A6B-10F4C170C4EC}" srcOrd="0" destOrd="2" presId="urn:microsoft.com/office/officeart/2005/8/layout/cycle4"/>
    <dgm:cxn modelId="{A6F70E3B-E8B1-427C-A1F8-8D90438F3811}" type="presOf" srcId="{EB0223F3-7677-4F6B-9143-BFBC2DE0521D}" destId="{90F91773-4172-4123-8CAC-010252BACA4B}" srcOrd="1" destOrd="2" presId="urn:microsoft.com/office/officeart/2005/8/layout/cycle4"/>
    <dgm:cxn modelId="{9C100A9B-3DDB-46D9-BAA3-1D03690CA236}" type="presOf" srcId="{1EF44921-A592-4D35-A896-2EAE0BEE5D33}" destId="{1A0B5D11-C808-4C15-A356-BC96A8535FE5}" srcOrd="1" destOrd="1" presId="urn:microsoft.com/office/officeart/2005/8/layout/cycle4"/>
    <dgm:cxn modelId="{8FDAC89E-9CBB-4A4B-B49A-E1097938412E}" type="presOf" srcId="{E7164C74-7718-4C81-AF86-55B2F738820F}" destId="{A97E1E48-91A0-473D-8A6B-10F4C170C4EC}" srcOrd="0" destOrd="0" presId="urn:microsoft.com/office/officeart/2005/8/layout/cycle4"/>
    <dgm:cxn modelId="{2C42AF30-DD8A-4EBE-BA21-C09A876AED2B}" srcId="{E2A38FFA-07C9-471A-9FAC-0FE84FC02E0C}" destId="{FE162EFB-B367-4BC6-86BE-5983CC908357}" srcOrd="2" destOrd="0" parTransId="{86289904-1C18-48C5-877E-C2041090BD67}" sibTransId="{43E3FC63-D459-49A2-BE5E-F32893FCDD6A}"/>
    <dgm:cxn modelId="{3EC2DAB5-7FD2-4BE0-9ADD-790B265BF663}" srcId="{E2A38FFA-07C9-471A-9FAC-0FE84FC02E0C}" destId="{E7164C74-7718-4C81-AF86-55B2F738820F}" srcOrd="0" destOrd="0" parTransId="{D1F2BA48-47CD-44A0-82F5-3A960673B995}" sibTransId="{AA3FD460-AF8F-4043-A261-43D7600701B3}"/>
    <dgm:cxn modelId="{BE67999C-6D5A-4AB5-A254-292A489E9090}" type="presOf" srcId="{194EA44B-873C-4782-9E0A-A7C0C5324490}" destId="{A97E1E48-91A0-473D-8A6B-10F4C170C4EC}" srcOrd="0" destOrd="1" presId="urn:microsoft.com/office/officeart/2005/8/layout/cycle4"/>
    <dgm:cxn modelId="{C37AF266-2A01-46AA-8857-01200E26852E}" type="presOf" srcId="{5A0D1FBB-03C6-458F-B63E-156B2D347B0F}" destId="{0FAF0C4F-6611-4761-AA7D-EA909EF0A6F8}" srcOrd="1" destOrd="1" presId="urn:microsoft.com/office/officeart/2005/8/layout/cycle4"/>
    <dgm:cxn modelId="{A95CB6A2-A39D-4A66-A422-EB550F5D876F}" type="presOf" srcId="{465B9E9D-72A6-4609-A478-9C511945A242}" destId="{E0501FCA-99DE-4560-8E43-FA0219312FA1}" srcOrd="0" destOrd="2" presId="urn:microsoft.com/office/officeart/2005/8/layout/cycle4"/>
    <dgm:cxn modelId="{70D9A469-346C-40FF-A5A2-4314B91B07F0}" srcId="{747328D4-2D52-4C13-B1A1-7ED01E188143}" destId="{7B2A4081-73D5-457D-9E42-5D722EB32D8F}" srcOrd="0" destOrd="0" parTransId="{223DC56A-76FA-491A-AB58-0D06CBE78220}" sibTransId="{6E149EA0-249B-4375-BA91-891663A6FB7C}"/>
    <dgm:cxn modelId="{21F646C2-F955-4B18-9C33-DC08A71A55B0}" type="presOf" srcId="{C31856AA-1D3C-47D4-BE23-EC3DE711F74C}" destId="{66BB9F3C-FCB0-4FAC-80D1-411C90578715}" srcOrd="0" destOrd="0" presId="urn:microsoft.com/office/officeart/2005/8/layout/cycle4"/>
    <dgm:cxn modelId="{E7B88C9E-0DA9-4C5C-85E9-2F07A02866FF}" type="presOf" srcId="{CD595A99-F5C7-416B-9B8A-A77B8C2E2881}" destId="{64BF85F1-1604-4FC5-8187-EC67463C222B}" srcOrd="0" destOrd="1" presId="urn:microsoft.com/office/officeart/2005/8/layout/cycle4"/>
    <dgm:cxn modelId="{A34602E3-191E-4E3A-87E3-33DEB20A3DB8}" srcId="{9B985953-05B8-4298-916C-FBCE7ADCF52C}" destId="{5A0D1FBB-03C6-458F-B63E-156B2D347B0F}" srcOrd="1" destOrd="0" parTransId="{455B90A8-0A1C-4DB8-B540-BBC68A85ED51}" sibTransId="{7E5BA1C8-C7F3-42C2-BF20-A79D547DA9D3}"/>
    <dgm:cxn modelId="{8F5F8244-8DC1-49BF-8000-3D5AB5A33C7D}" type="presOf" srcId="{1E3E2AD5-DEA8-4FC9-A0CB-2788735A3C65}" destId="{CEAE99F3-F841-426B-BCF2-1088C49A17FA}" srcOrd="0" destOrd="2" presId="urn:microsoft.com/office/officeart/2005/8/layout/cycle4"/>
    <dgm:cxn modelId="{76EF68DC-AB70-4EDA-ADE9-C7857749BAA0}" type="presOf" srcId="{1E3E2AD5-DEA8-4FC9-A0CB-2788735A3C65}" destId="{0FAF0C4F-6611-4761-AA7D-EA909EF0A6F8}" srcOrd="1" destOrd="2" presId="urn:microsoft.com/office/officeart/2005/8/layout/cycle4"/>
    <dgm:cxn modelId="{087F2B77-5CF9-4A80-9A97-7670FD2EC408}" type="presOf" srcId="{465B9E9D-72A6-4609-A478-9C511945A242}" destId="{1A0B5D11-C808-4C15-A356-BC96A8535FE5}" srcOrd="1" destOrd="2" presId="urn:microsoft.com/office/officeart/2005/8/layout/cycle4"/>
    <dgm:cxn modelId="{57E0D8A2-2F96-4162-AB08-D04151F2E511}" srcId="{C31856AA-1D3C-47D4-BE23-EC3DE711F74C}" destId="{D9168C13-7058-46FD-A0E7-B5C3C82DBE97}" srcOrd="3" destOrd="0" parTransId="{5457DB5E-C257-4972-A0E2-3FE4A7D0780B}" sibTransId="{3757E5C3-8D4B-4250-844E-4B73B0D0E04D}"/>
    <dgm:cxn modelId="{4A5731CA-699C-463E-A31C-7D6D0B419744}" type="presOf" srcId="{D9168C13-7058-46FD-A0E7-B5C3C82DBE97}" destId="{90F91773-4172-4123-8CAC-010252BACA4B}" srcOrd="1" destOrd="3" presId="urn:microsoft.com/office/officeart/2005/8/layout/cycle4"/>
    <dgm:cxn modelId="{ABC55CD3-5B6B-489D-A0D7-0601FDA41AAC}" srcId="{747328D4-2D52-4C13-B1A1-7ED01E188143}" destId="{1EF44921-A592-4D35-A896-2EAE0BEE5D33}" srcOrd="1" destOrd="0" parTransId="{5189FC39-7E3B-4542-85E3-6EA11111B3B8}" sibTransId="{BDB93666-3C27-4BC9-8591-BA79E135357C}"/>
    <dgm:cxn modelId="{67C1FEBA-9536-4D4E-B3FA-02A24AFB452D}" type="presOf" srcId="{E7164C74-7718-4C81-AF86-55B2F738820F}" destId="{52F04862-F2BC-47A2-8FB0-54CA2D7E1386}" srcOrd="1" destOrd="0" presId="urn:microsoft.com/office/officeart/2005/8/layout/cycle4"/>
    <dgm:cxn modelId="{18C4EC89-E013-4624-9B04-631AA39EB44B}" type="presOf" srcId="{FE162EFB-B367-4BC6-86BE-5983CC908357}" destId="{52F04862-F2BC-47A2-8FB0-54CA2D7E1386}" srcOrd="1" destOrd="2" presId="urn:microsoft.com/office/officeart/2005/8/layout/cycle4"/>
    <dgm:cxn modelId="{B024F7CB-489C-460E-B71A-556F98A1C128}" srcId="{09474AD1-98B1-4B38-AA87-058DF3AC31F0}" destId="{747328D4-2D52-4C13-B1A1-7ED01E188143}" srcOrd="2" destOrd="0" parTransId="{68B00956-9993-4733-ABCE-CF966358226A}" sibTransId="{88342DFD-A8E8-4228-9879-7C806D804CE2}"/>
    <dgm:cxn modelId="{F9587229-9118-4C1E-AD99-88999F65BC81}" srcId="{9B985953-05B8-4298-916C-FBCE7ADCF52C}" destId="{1E3E2AD5-DEA8-4FC9-A0CB-2788735A3C65}" srcOrd="2" destOrd="0" parTransId="{DF3C56A8-727F-43E0-A55E-69FDB9CC4706}" sibTransId="{5FA58979-F6E3-49A1-954B-198E5B009A81}"/>
    <dgm:cxn modelId="{81A36442-2888-4498-AF69-7A9A8B0E2A06}" type="presOf" srcId="{7B2A4081-73D5-457D-9E42-5D722EB32D8F}" destId="{1A0B5D11-C808-4C15-A356-BC96A8535FE5}" srcOrd="1" destOrd="0" presId="urn:microsoft.com/office/officeart/2005/8/layout/cycle4"/>
    <dgm:cxn modelId="{E44719AA-0644-4EC2-B5B2-0B8F5D718B99}" srcId="{C31856AA-1D3C-47D4-BE23-EC3DE711F74C}" destId="{CD595A99-F5C7-416B-9B8A-A77B8C2E2881}" srcOrd="1" destOrd="0" parTransId="{A9711F61-9985-4512-947D-D64C78443F1A}" sibTransId="{6F57E619-E5F3-4A85-BAED-92BE98700734}"/>
    <dgm:cxn modelId="{C15B8728-DDC0-4E56-A391-058C5CAE8C19}" type="presOf" srcId="{09474AD1-98B1-4B38-AA87-058DF3AC31F0}" destId="{39083880-6773-482F-A116-2C8B06364376}" srcOrd="0" destOrd="0" presId="urn:microsoft.com/office/officeart/2005/8/layout/cycle4"/>
    <dgm:cxn modelId="{C3525E0F-661D-4260-B6F1-A4201F29A7C0}" srcId="{E2A38FFA-07C9-471A-9FAC-0FE84FC02E0C}" destId="{194EA44B-873C-4782-9E0A-A7C0C5324490}" srcOrd="1" destOrd="0" parTransId="{E70795B8-1D41-4FB0-9F85-038145BAF885}" sibTransId="{53EDAD5F-F6E2-4EE4-A066-AED0B2554E9B}"/>
    <dgm:cxn modelId="{2F3B4293-E83D-41F0-8B11-6AF5B7440F2F}" srcId="{C31856AA-1D3C-47D4-BE23-EC3DE711F74C}" destId="{B45A6C05-E2FB-4065-8A12-D2862FA5445F}" srcOrd="0" destOrd="0" parTransId="{0BB35AA2-D99E-4AB5-9EC6-3CA93682E1CF}" sibTransId="{82195121-C6AC-40BE-9DDA-80CAE34614FF}"/>
    <dgm:cxn modelId="{5E91B7E3-10D0-466D-BA50-9AE45002C016}" type="presOf" srcId="{E2A38FFA-07C9-471A-9FAC-0FE84FC02E0C}" destId="{7E4F8BAA-5DCB-4D4A-AAA1-35880AACFE5B}" srcOrd="0" destOrd="0" presId="urn:microsoft.com/office/officeart/2005/8/layout/cycle4"/>
    <dgm:cxn modelId="{210C93F5-3EB0-462C-9075-BFB33FC0EE28}" srcId="{C31856AA-1D3C-47D4-BE23-EC3DE711F74C}" destId="{EB0223F3-7677-4F6B-9143-BFBC2DE0521D}" srcOrd="2" destOrd="0" parTransId="{B908FBDB-6FEA-41EF-8266-A82540F1D264}" sibTransId="{F45F74F7-A35B-4A3F-9CD3-059C8400CB79}"/>
    <dgm:cxn modelId="{C2502340-56AA-4C42-947B-DF6E25509FAD}" type="presOf" srcId="{9B985953-05B8-4298-916C-FBCE7ADCF52C}" destId="{5B14832F-7FC1-426E-8DEC-4AEC7A4A0EEB}" srcOrd="0" destOrd="0" presId="urn:microsoft.com/office/officeart/2005/8/layout/cycle4"/>
    <dgm:cxn modelId="{51D7BB21-8EA1-4A5D-8A8C-C7CD70E12101}" type="presOf" srcId="{7942D181-3C82-468D-B44C-A1AEC2F56FB2}" destId="{CEAE99F3-F841-426B-BCF2-1088C49A17FA}" srcOrd="0" destOrd="0" presId="urn:microsoft.com/office/officeart/2005/8/layout/cycle4"/>
    <dgm:cxn modelId="{D63C9255-2922-4085-A15F-FD6AD8D8FE87}" type="presOf" srcId="{1EF44921-A592-4D35-A896-2EAE0BEE5D33}" destId="{E0501FCA-99DE-4560-8E43-FA0219312FA1}" srcOrd="0" destOrd="1" presId="urn:microsoft.com/office/officeart/2005/8/layout/cycle4"/>
    <dgm:cxn modelId="{EE18581E-D5FA-4408-9F56-CC89095CA0E1}" type="presParOf" srcId="{39083880-6773-482F-A116-2C8B06364376}" destId="{0F1440E5-FF58-4010-A0FC-B0B8FFB9367D}" srcOrd="0" destOrd="0" presId="urn:microsoft.com/office/officeart/2005/8/layout/cycle4"/>
    <dgm:cxn modelId="{31446AAB-F93A-40A3-9389-1C1F4D96F975}" type="presParOf" srcId="{0F1440E5-FF58-4010-A0FC-B0B8FFB9367D}" destId="{EE7B6D69-E29B-4D4B-94D9-D35C9BF8758C}" srcOrd="0" destOrd="0" presId="urn:microsoft.com/office/officeart/2005/8/layout/cycle4"/>
    <dgm:cxn modelId="{09A67E57-4796-4C34-862A-C5F5D4F7383F}" type="presParOf" srcId="{EE7B6D69-E29B-4D4B-94D9-D35C9BF8758C}" destId="{64BF85F1-1604-4FC5-8187-EC67463C222B}" srcOrd="0" destOrd="0" presId="urn:microsoft.com/office/officeart/2005/8/layout/cycle4"/>
    <dgm:cxn modelId="{541AEC3C-2582-48D1-8002-452B726DE2A3}" type="presParOf" srcId="{EE7B6D69-E29B-4D4B-94D9-D35C9BF8758C}" destId="{90F91773-4172-4123-8CAC-010252BACA4B}" srcOrd="1" destOrd="0" presId="urn:microsoft.com/office/officeart/2005/8/layout/cycle4"/>
    <dgm:cxn modelId="{E1874871-B898-49BF-9690-8B4051DCAF45}" type="presParOf" srcId="{0F1440E5-FF58-4010-A0FC-B0B8FFB9367D}" destId="{FD2C2118-A551-4785-A986-9409218CA6C2}" srcOrd="1" destOrd="0" presId="urn:microsoft.com/office/officeart/2005/8/layout/cycle4"/>
    <dgm:cxn modelId="{D9A61424-5EC8-487D-996C-F7DE3F82CE02}" type="presParOf" srcId="{FD2C2118-A551-4785-A986-9409218CA6C2}" destId="{CEAE99F3-F841-426B-BCF2-1088C49A17FA}" srcOrd="0" destOrd="0" presId="urn:microsoft.com/office/officeart/2005/8/layout/cycle4"/>
    <dgm:cxn modelId="{B09B93AC-126F-4369-B9B4-F6FF0B695AC8}" type="presParOf" srcId="{FD2C2118-A551-4785-A986-9409218CA6C2}" destId="{0FAF0C4F-6611-4761-AA7D-EA909EF0A6F8}" srcOrd="1" destOrd="0" presId="urn:microsoft.com/office/officeart/2005/8/layout/cycle4"/>
    <dgm:cxn modelId="{AE7693E5-2F08-4D7F-A19F-5AD9443F8857}" type="presParOf" srcId="{0F1440E5-FF58-4010-A0FC-B0B8FFB9367D}" destId="{ACD9274D-510C-4BB7-A261-97C24948A07F}" srcOrd="2" destOrd="0" presId="urn:microsoft.com/office/officeart/2005/8/layout/cycle4"/>
    <dgm:cxn modelId="{6664B4B5-62E7-4F41-A09A-4BC615D3C332}" type="presParOf" srcId="{ACD9274D-510C-4BB7-A261-97C24948A07F}" destId="{E0501FCA-99DE-4560-8E43-FA0219312FA1}" srcOrd="0" destOrd="0" presId="urn:microsoft.com/office/officeart/2005/8/layout/cycle4"/>
    <dgm:cxn modelId="{B6D971CF-668B-4F77-A992-D846C82B2B53}" type="presParOf" srcId="{ACD9274D-510C-4BB7-A261-97C24948A07F}" destId="{1A0B5D11-C808-4C15-A356-BC96A8535FE5}" srcOrd="1" destOrd="0" presId="urn:microsoft.com/office/officeart/2005/8/layout/cycle4"/>
    <dgm:cxn modelId="{A48AABBB-A8A9-4B92-BC31-85EF60E25961}" type="presParOf" srcId="{0F1440E5-FF58-4010-A0FC-B0B8FFB9367D}" destId="{79DA109C-490E-45A7-87AB-3FE0C1210C27}" srcOrd="3" destOrd="0" presId="urn:microsoft.com/office/officeart/2005/8/layout/cycle4"/>
    <dgm:cxn modelId="{309BF9C7-2CFF-4D5F-A819-793BA8436910}" type="presParOf" srcId="{79DA109C-490E-45A7-87AB-3FE0C1210C27}" destId="{A97E1E48-91A0-473D-8A6B-10F4C170C4EC}" srcOrd="0" destOrd="0" presId="urn:microsoft.com/office/officeart/2005/8/layout/cycle4"/>
    <dgm:cxn modelId="{74AD7B0F-4A04-414F-8F41-75C92C0BCAB9}" type="presParOf" srcId="{79DA109C-490E-45A7-87AB-3FE0C1210C27}" destId="{52F04862-F2BC-47A2-8FB0-54CA2D7E1386}" srcOrd="1" destOrd="0" presId="urn:microsoft.com/office/officeart/2005/8/layout/cycle4"/>
    <dgm:cxn modelId="{FFB145B9-EB6C-4688-8C01-D6EB7B6C028A}" type="presParOf" srcId="{0F1440E5-FF58-4010-A0FC-B0B8FFB9367D}" destId="{6733C264-19E3-4FBD-886E-4B6CF116D52F}" srcOrd="4" destOrd="0" presId="urn:microsoft.com/office/officeart/2005/8/layout/cycle4"/>
    <dgm:cxn modelId="{9321D596-CFF4-4E0E-B06A-A65FB62BFA19}" type="presParOf" srcId="{39083880-6773-482F-A116-2C8B06364376}" destId="{572BBA2B-E792-422A-9818-F72F5B787707}" srcOrd="1" destOrd="0" presId="urn:microsoft.com/office/officeart/2005/8/layout/cycle4"/>
    <dgm:cxn modelId="{7ABEB591-C324-4561-AC2B-5354DDC9BA67}" type="presParOf" srcId="{572BBA2B-E792-422A-9818-F72F5B787707}" destId="{66BB9F3C-FCB0-4FAC-80D1-411C90578715}" srcOrd="0" destOrd="0" presId="urn:microsoft.com/office/officeart/2005/8/layout/cycle4"/>
    <dgm:cxn modelId="{80731912-483F-4EB8-BC4C-48FB373422AA}" type="presParOf" srcId="{572BBA2B-E792-422A-9818-F72F5B787707}" destId="{5B14832F-7FC1-426E-8DEC-4AEC7A4A0EEB}" srcOrd="1" destOrd="0" presId="urn:microsoft.com/office/officeart/2005/8/layout/cycle4"/>
    <dgm:cxn modelId="{AC0CDC4D-7D56-4CF5-BD39-81E789C871C9}" type="presParOf" srcId="{572BBA2B-E792-422A-9818-F72F5B787707}" destId="{F9232428-41F8-4BB4-B5C1-8B650EEA601F}" srcOrd="2" destOrd="0" presId="urn:microsoft.com/office/officeart/2005/8/layout/cycle4"/>
    <dgm:cxn modelId="{1DCAA04D-1333-4DA4-B508-4899CA9808D8}" type="presParOf" srcId="{572BBA2B-E792-422A-9818-F72F5B787707}" destId="{7E4F8BAA-5DCB-4D4A-AAA1-35880AACFE5B}" srcOrd="3" destOrd="0" presId="urn:microsoft.com/office/officeart/2005/8/layout/cycle4"/>
    <dgm:cxn modelId="{24FD69CA-A2B7-4F95-B614-77F60D32AFA2}" type="presParOf" srcId="{572BBA2B-E792-422A-9818-F72F5B787707}" destId="{22CFBE13-2932-4A23-8F1C-9AF710EA43CB}" srcOrd="4" destOrd="0" presId="urn:microsoft.com/office/officeart/2005/8/layout/cycle4"/>
    <dgm:cxn modelId="{F3212302-8535-4A30-AC7D-6E714A9F0656}" type="presParOf" srcId="{39083880-6773-482F-A116-2C8B06364376}" destId="{634A56FE-20D1-4182-B1F3-A0C25476F638}" srcOrd="2" destOrd="0" presId="urn:microsoft.com/office/officeart/2005/8/layout/cycle4"/>
    <dgm:cxn modelId="{F1C9EAB9-ABC4-40D4-90E6-2190EC69C272}" type="presParOf" srcId="{39083880-6773-482F-A116-2C8B06364376}" destId="{C8825515-6882-48B9-9C01-86EF63EE8F9D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77524-08C9-4B9C-B3D7-28BBA6FA0613}">
      <dsp:nvSpPr>
        <dsp:cNvPr id="0" name=""/>
        <dsp:cNvSpPr/>
      </dsp:nvSpPr>
      <dsp:spPr>
        <a:xfrm>
          <a:off x="-5454792" y="-835220"/>
          <a:ext cx="6494976" cy="649497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CD86-35AA-4351-A056-51AFF2E1D1A8}">
      <dsp:nvSpPr>
        <dsp:cNvPr id="0" name=""/>
        <dsp:cNvSpPr/>
      </dsp:nvSpPr>
      <dsp:spPr>
        <a:xfrm>
          <a:off x="387755" y="254060"/>
          <a:ext cx="6241790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DRS Development Practices Service Offerings</a:t>
          </a:r>
          <a:endParaRPr lang="en-IN" sz="2000" kern="1200" dirty="0"/>
        </a:p>
      </dsp:txBody>
      <dsp:txXfrm>
        <a:off x="387755" y="254060"/>
        <a:ext cx="6241790" cy="507927"/>
      </dsp:txXfrm>
    </dsp:sp>
    <dsp:sp modelId="{DB868BBF-7E3F-454E-8943-F54F71138D27}">
      <dsp:nvSpPr>
        <dsp:cNvPr id="0" name=""/>
        <dsp:cNvSpPr/>
      </dsp:nvSpPr>
      <dsp:spPr>
        <a:xfrm>
          <a:off x="70300" y="190569"/>
          <a:ext cx="634908" cy="63490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41950-81AB-4820-8652-160EB50AAD16}">
      <dsp:nvSpPr>
        <dsp:cNvPr id="0" name=""/>
        <dsp:cNvSpPr/>
      </dsp:nvSpPr>
      <dsp:spPr>
        <a:xfrm>
          <a:off x="805560" y="1015854"/>
          <a:ext cx="5823985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DRS Development Practices  Value Proposition</a:t>
          </a:r>
          <a:endParaRPr lang="en-IN" sz="2000" kern="1200" dirty="0"/>
        </a:p>
      </dsp:txBody>
      <dsp:txXfrm>
        <a:off x="805560" y="1015854"/>
        <a:ext cx="5823985" cy="507927"/>
      </dsp:txXfrm>
    </dsp:sp>
    <dsp:sp modelId="{5E32E00F-8C36-487E-B95B-199493116E5A}">
      <dsp:nvSpPr>
        <dsp:cNvPr id="0" name=""/>
        <dsp:cNvSpPr/>
      </dsp:nvSpPr>
      <dsp:spPr>
        <a:xfrm>
          <a:off x="488105" y="952363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01CB6-7EF0-45F3-A53A-7B43B34862ED}">
      <dsp:nvSpPr>
        <dsp:cNvPr id="0" name=""/>
        <dsp:cNvSpPr/>
      </dsp:nvSpPr>
      <dsp:spPr>
        <a:xfrm>
          <a:off x="996611" y="1777648"/>
          <a:ext cx="5632933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DRS ADF Framework</a:t>
          </a:r>
        </a:p>
      </dsp:txBody>
      <dsp:txXfrm>
        <a:off x="996611" y="1777648"/>
        <a:ext cx="5632933" cy="507927"/>
      </dsp:txXfrm>
    </dsp:sp>
    <dsp:sp modelId="{B434C142-9F9D-4D9B-A119-A1773FD09AE0}">
      <dsp:nvSpPr>
        <dsp:cNvPr id="0" name=""/>
        <dsp:cNvSpPr/>
      </dsp:nvSpPr>
      <dsp:spPr>
        <a:xfrm>
          <a:off x="679157" y="1714157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42695-CE4A-4B52-BFEC-FC514A54381E}">
      <dsp:nvSpPr>
        <dsp:cNvPr id="0" name=""/>
        <dsp:cNvSpPr/>
      </dsp:nvSpPr>
      <dsp:spPr>
        <a:xfrm>
          <a:off x="996611" y="2538960"/>
          <a:ext cx="5632933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Knowledge Offerings</a:t>
          </a:r>
          <a:endParaRPr lang="en-IN" sz="2000" kern="1200" dirty="0"/>
        </a:p>
      </dsp:txBody>
      <dsp:txXfrm>
        <a:off x="996611" y="2538960"/>
        <a:ext cx="5632933" cy="507927"/>
      </dsp:txXfrm>
    </dsp:sp>
    <dsp:sp modelId="{5DC75146-E634-4517-8964-E0B5B3F21793}">
      <dsp:nvSpPr>
        <dsp:cNvPr id="0" name=""/>
        <dsp:cNvSpPr/>
      </dsp:nvSpPr>
      <dsp:spPr>
        <a:xfrm>
          <a:off x="679157" y="2475469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0BAB5-F207-4B1E-8DE2-8C358439A4FB}">
      <dsp:nvSpPr>
        <dsp:cNvPr id="0" name=""/>
        <dsp:cNvSpPr/>
      </dsp:nvSpPr>
      <dsp:spPr>
        <a:xfrm>
          <a:off x="805560" y="3300754"/>
          <a:ext cx="5823985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Future Trend Offerings</a:t>
          </a:r>
        </a:p>
      </dsp:txBody>
      <dsp:txXfrm>
        <a:off x="805560" y="3300754"/>
        <a:ext cx="5823985" cy="507927"/>
      </dsp:txXfrm>
    </dsp:sp>
    <dsp:sp modelId="{9C426712-2694-4402-AF49-ABC3D7EA49C5}">
      <dsp:nvSpPr>
        <dsp:cNvPr id="0" name=""/>
        <dsp:cNvSpPr/>
      </dsp:nvSpPr>
      <dsp:spPr>
        <a:xfrm>
          <a:off x="488105" y="3237263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E69C3-213D-4A96-8127-C1B45A26A050}">
      <dsp:nvSpPr>
        <dsp:cNvPr id="0" name=""/>
        <dsp:cNvSpPr/>
      </dsp:nvSpPr>
      <dsp:spPr>
        <a:xfrm>
          <a:off x="387755" y="4062548"/>
          <a:ext cx="6241790" cy="507927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16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How to Contact &amp; Important Links</a:t>
          </a:r>
        </a:p>
      </dsp:txBody>
      <dsp:txXfrm>
        <a:off x="387755" y="4062548"/>
        <a:ext cx="6241790" cy="507927"/>
      </dsp:txXfrm>
    </dsp:sp>
    <dsp:sp modelId="{C77FBECD-21EC-4E5D-AED5-952E6A000F41}">
      <dsp:nvSpPr>
        <dsp:cNvPr id="0" name=""/>
        <dsp:cNvSpPr/>
      </dsp:nvSpPr>
      <dsp:spPr>
        <a:xfrm>
          <a:off x="70300" y="3999057"/>
          <a:ext cx="634908" cy="634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01FCA-99DE-4560-8E43-FA0219312FA1}">
      <dsp:nvSpPr>
        <dsp:cNvPr id="0" name=""/>
        <dsp:cNvSpPr/>
      </dsp:nvSpPr>
      <dsp:spPr>
        <a:xfrm>
          <a:off x="5050431" y="3096337"/>
          <a:ext cx="3446518" cy="1452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CC99"/>
          </a:solidFill>
          <a:prstDash val="solid"/>
        </a:ln>
        <a:effectLst>
          <a:glow>
            <a:schemeClr val="accent1"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Promoting /Sharing latest news about SCCM / ADF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Knowledge sharing session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Participant Count -             Agile: 121 &amp;  SCCM:  88</a:t>
          </a:r>
          <a:endParaRPr lang="en-IN" sz="1400" kern="1200" dirty="0">
            <a:solidFill>
              <a:schemeClr val="tx2"/>
            </a:solidFill>
          </a:endParaRPr>
        </a:p>
      </dsp:txBody>
      <dsp:txXfrm>
        <a:off x="6116296" y="3491415"/>
        <a:ext cx="2348742" cy="1025684"/>
      </dsp:txXfrm>
    </dsp:sp>
    <dsp:sp modelId="{A97E1E48-91A0-473D-8A6B-10F4C170C4EC}">
      <dsp:nvSpPr>
        <dsp:cNvPr id="0" name=""/>
        <dsp:cNvSpPr/>
      </dsp:nvSpPr>
      <dsp:spPr>
        <a:xfrm>
          <a:off x="515374" y="2880317"/>
          <a:ext cx="3301060" cy="153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CC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SCCM Fundamental / Intermediate 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Agile / SCRUM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solidFill>
                <a:schemeClr val="tx2"/>
              </a:solidFill>
            </a:rPr>
            <a:t>Kanban</a:t>
          </a:r>
          <a:endParaRPr lang="en-IN" sz="1400" kern="1200" dirty="0">
            <a:solidFill>
              <a:schemeClr val="tx2"/>
            </a:solidFill>
          </a:endParaRPr>
        </a:p>
      </dsp:txBody>
      <dsp:txXfrm>
        <a:off x="549023" y="3296925"/>
        <a:ext cx="2243444" cy="1081580"/>
      </dsp:txXfrm>
    </dsp:sp>
    <dsp:sp modelId="{CEAE99F3-F841-426B-BCF2-1088C49A17FA}">
      <dsp:nvSpPr>
        <dsp:cNvPr id="0" name=""/>
        <dsp:cNvSpPr/>
      </dsp:nvSpPr>
      <dsp:spPr>
        <a:xfrm>
          <a:off x="5169154" y="288033"/>
          <a:ext cx="3383591" cy="153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CC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Coaching on how to manage projects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Suggesting WOW 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Evaluating the methods</a:t>
          </a:r>
          <a:endParaRPr lang="en-IN" sz="1400" kern="1200" dirty="0">
            <a:solidFill>
              <a:schemeClr val="tx2"/>
            </a:solidFill>
          </a:endParaRPr>
        </a:p>
      </dsp:txBody>
      <dsp:txXfrm>
        <a:off x="6217881" y="321682"/>
        <a:ext cx="2301215" cy="1081580"/>
      </dsp:txXfrm>
    </dsp:sp>
    <dsp:sp modelId="{64BF85F1-1604-4FC5-8187-EC67463C222B}">
      <dsp:nvSpPr>
        <dsp:cNvPr id="0" name=""/>
        <dsp:cNvSpPr/>
      </dsp:nvSpPr>
      <dsp:spPr>
        <a:xfrm>
          <a:off x="489751" y="235682"/>
          <a:ext cx="3226452" cy="1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CC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Identifying the CI &amp; defining the project structure  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Branching Merging strategy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Change &amp; Release Management</a:t>
          </a:r>
          <a:endParaRPr lang="en-IN" sz="1400" kern="1200" dirty="0">
            <a:solidFill>
              <a:schemeClr val="tx2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Supporting ADF</a:t>
          </a:r>
          <a:endParaRPr lang="en-IN" sz="1400" kern="1200" dirty="0">
            <a:solidFill>
              <a:schemeClr val="tx2"/>
            </a:solidFill>
          </a:endParaRPr>
        </a:p>
      </dsp:txBody>
      <dsp:txXfrm>
        <a:off x="526699" y="272630"/>
        <a:ext cx="2184620" cy="1187607"/>
      </dsp:txXfrm>
    </dsp:sp>
    <dsp:sp modelId="{66BB9F3C-FCB0-4FAC-80D1-411C90578715}">
      <dsp:nvSpPr>
        <dsp:cNvPr id="0" name=""/>
        <dsp:cNvSpPr/>
      </dsp:nvSpPr>
      <dsp:spPr>
        <a:xfrm>
          <a:off x="2072708" y="291629"/>
          <a:ext cx="2255027" cy="2072768"/>
        </a:xfrm>
        <a:prstGeom prst="pieWedge">
          <a:avLst/>
        </a:prstGeom>
        <a:solidFill>
          <a:srgbClr val="00B050">
            <a:alpha val="56000"/>
          </a:srgb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2"/>
              </a:solidFill>
              <a:latin typeface="Calibri" panose="020F0502020204030204" pitchFamily="34" charset="0"/>
            </a:rPr>
            <a:t>SCCM</a:t>
          </a:r>
          <a:endParaRPr lang="en-IN" sz="2000" b="1" kern="1200" dirty="0">
            <a:solidFill>
              <a:schemeClr val="tx2"/>
            </a:solidFill>
            <a:latin typeface="Calibri" panose="020F0502020204030204" pitchFamily="34" charset="0"/>
          </a:endParaRPr>
        </a:p>
      </dsp:txBody>
      <dsp:txXfrm>
        <a:off x="2733190" y="898729"/>
        <a:ext cx="1594545" cy="1465668"/>
      </dsp:txXfrm>
    </dsp:sp>
    <dsp:sp modelId="{5B14832F-7FC1-426E-8DEC-4AEC7A4A0EEB}">
      <dsp:nvSpPr>
        <dsp:cNvPr id="0" name=""/>
        <dsp:cNvSpPr/>
      </dsp:nvSpPr>
      <dsp:spPr>
        <a:xfrm rot="5400000">
          <a:off x="4332345" y="291629"/>
          <a:ext cx="2072768" cy="2072768"/>
        </a:xfrm>
        <a:prstGeom prst="pieWedge">
          <a:avLst/>
        </a:prstGeom>
        <a:solidFill>
          <a:srgbClr val="00B050">
            <a:alpha val="56000"/>
          </a:srgb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latin typeface="Calibri" panose="020F0502020204030204" pitchFamily="34" charset="0"/>
            </a:rPr>
            <a:t>Agile/ SCRUM/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tx2"/>
              </a:solidFill>
              <a:latin typeface="Calibri" panose="020F0502020204030204" pitchFamily="34" charset="0"/>
            </a:rPr>
            <a:t>Kanban</a:t>
          </a:r>
          <a:endParaRPr lang="en-IN" sz="1800" b="1" kern="1200" dirty="0">
            <a:solidFill>
              <a:schemeClr val="tx2"/>
            </a:solidFill>
            <a:latin typeface="Calibri" panose="020F0502020204030204" pitchFamily="34" charset="0"/>
          </a:endParaRPr>
        </a:p>
      </dsp:txBody>
      <dsp:txXfrm rot="-5400000">
        <a:off x="4332345" y="898729"/>
        <a:ext cx="1465668" cy="1465668"/>
      </dsp:txXfrm>
    </dsp:sp>
    <dsp:sp modelId="{F9232428-41F8-4BB4-B5C1-8B650EEA601F}">
      <dsp:nvSpPr>
        <dsp:cNvPr id="0" name=""/>
        <dsp:cNvSpPr/>
      </dsp:nvSpPr>
      <dsp:spPr>
        <a:xfrm rot="10800000">
          <a:off x="4327734" y="2393311"/>
          <a:ext cx="2081992" cy="2206420"/>
        </a:xfrm>
        <a:prstGeom prst="pieWedge">
          <a:avLst/>
        </a:prstGeom>
        <a:solidFill>
          <a:srgbClr val="00B050">
            <a:alpha val="56000"/>
          </a:srgb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solidFill>
                <a:schemeClr val="tx2"/>
              </a:solidFill>
              <a:latin typeface="Calibri" panose="020F0502020204030204" pitchFamily="34" charset="0"/>
            </a:rPr>
            <a:t>Practitioner Community</a:t>
          </a:r>
          <a:endParaRPr lang="en-IN" sz="1600" b="1" kern="1200" dirty="0">
            <a:solidFill>
              <a:schemeClr val="tx2"/>
            </a:solidFill>
            <a:latin typeface="Calibri" panose="020F0502020204030204" pitchFamily="34" charset="0"/>
          </a:endParaRPr>
        </a:p>
      </dsp:txBody>
      <dsp:txXfrm rot="10800000">
        <a:off x="4327734" y="2393311"/>
        <a:ext cx="1472191" cy="1560175"/>
      </dsp:txXfrm>
    </dsp:sp>
    <dsp:sp modelId="{7E4F8BAA-5DCB-4D4A-AAA1-35880AACFE5B}">
      <dsp:nvSpPr>
        <dsp:cNvPr id="0" name=""/>
        <dsp:cNvSpPr/>
      </dsp:nvSpPr>
      <dsp:spPr>
        <a:xfrm rot="16200000">
          <a:off x="2097011" y="2369008"/>
          <a:ext cx="2206420" cy="2255027"/>
        </a:xfrm>
        <a:prstGeom prst="pieWedge">
          <a:avLst/>
        </a:prstGeom>
        <a:solidFill>
          <a:srgbClr val="00B050">
            <a:alpha val="56000"/>
          </a:srgb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  <a:latin typeface="Calibri" panose="020F0502020204030204" pitchFamily="34" charset="0"/>
            </a:rPr>
            <a:t>VGU Training</a:t>
          </a:r>
          <a:endParaRPr lang="en-IN" sz="2000" b="1" kern="1200" dirty="0">
            <a:solidFill>
              <a:schemeClr val="tx2"/>
            </a:solidFill>
            <a:latin typeface="Calibri" panose="020F0502020204030204" pitchFamily="34" charset="0"/>
          </a:endParaRPr>
        </a:p>
      </dsp:txBody>
      <dsp:txXfrm rot="5400000">
        <a:off x="2733190" y="2393312"/>
        <a:ext cx="1594545" cy="1560175"/>
      </dsp:txXfrm>
    </dsp:sp>
    <dsp:sp modelId="{634A56FE-20D1-4182-B1F3-A0C25476F638}">
      <dsp:nvSpPr>
        <dsp:cNvPr id="0" name=""/>
        <dsp:cNvSpPr/>
      </dsp:nvSpPr>
      <dsp:spPr>
        <a:xfrm flipV="1">
          <a:off x="7994009" y="2393687"/>
          <a:ext cx="53853" cy="5623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25515-6882-48B9-9C01-86EF63EE8F9D}">
      <dsp:nvSpPr>
        <dsp:cNvPr id="0" name=""/>
        <dsp:cNvSpPr/>
      </dsp:nvSpPr>
      <dsp:spPr>
        <a:xfrm rot="10800000" flipH="1" flipV="1">
          <a:off x="1645778" y="2478505"/>
          <a:ext cx="56944" cy="1068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7B0FA-C662-497E-B69B-420170DF2FD5}" type="datetimeFigureOut">
              <a:rPr lang="en-IN" smtClean="0"/>
              <a:t>11-05-2017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3C68-3BE7-4F3F-A0E6-FB8F1FCE1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9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3C68-3BE7-4F3F-A0E6-FB8F1FCE13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IN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3C68-3BE7-4F3F-A0E6-FB8F1FCE13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8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Multiple tasks accomplished</a:t>
            </a:r>
            <a:r>
              <a:rPr lang="en-US" sz="1200" baseline="0" dirty="0" smtClean="0">
                <a:solidFill>
                  <a:schemeClr val="bg2">
                    <a:lumMod val="50000"/>
                  </a:schemeClr>
                </a:solidFill>
              </a:rPr>
              <a:t> using automation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3C68-3BE7-4F3F-A0E6-FB8F1FCE13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8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1862CD-46D0-4C65-B91F-0D6B0AFF89BD}" type="datetime1">
              <a:rPr lang="sv-SE" smtClean="0"/>
              <a:t>2017-05-11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32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3C68-3BE7-4F3F-A0E6-FB8F1FCE13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8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baseline="0" dirty="0" smtClean="0"/>
              <a:t>What DevOps is going to bring </a:t>
            </a:r>
            <a:r>
              <a:rPr lang="en-US" sz="1200" b="0" baseline="0" dirty="0" smtClean="0"/>
              <a:t>in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rgbClr val="000000"/>
                </a:solidFill>
              </a:rPr>
              <a:t>Reduce Lead-time &amp; Increase Quality</a:t>
            </a:r>
            <a:endParaRPr lang="pl-PL" sz="12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rgbClr val="000000"/>
                </a:solidFill>
              </a:rPr>
              <a:t>Collaboration between Developer &amp;</a:t>
            </a:r>
            <a:r>
              <a:rPr lang="en-IN" sz="1200" baseline="0" dirty="0" smtClean="0">
                <a:solidFill>
                  <a:srgbClr val="000000"/>
                </a:solidFill>
              </a:rPr>
              <a:t> O</a:t>
            </a:r>
            <a:r>
              <a:rPr lang="en-IN" sz="1200" dirty="0" smtClean="0">
                <a:solidFill>
                  <a:srgbClr val="000000"/>
                </a:solidFill>
              </a:rPr>
              <a:t>perations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rgbClr val="000000"/>
                </a:solidFill>
              </a:rPr>
              <a:t>Treating your code as an infrastructure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rgbClr val="000000"/>
                </a:solidFill>
              </a:rPr>
              <a:t>Automation of CI / CD to achieve the goal of Continuous Delivery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rgbClr val="000000"/>
                </a:solidFill>
              </a:rPr>
              <a:t>A tool-chain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3C68-3BE7-4F3F-A0E6-FB8F1FCE13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7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242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87600" y="6618288"/>
            <a:ext cx="2405062" cy="2095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40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08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0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5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3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45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11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73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87600" y="6618288"/>
            <a:ext cx="2405062" cy="2095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9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- Topic Subject (side picture and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noProof="0" dirty="0"/>
              <a:t>Click to edit Topic Subject.</a:t>
            </a:r>
            <a:br>
              <a:rPr lang="en-US" noProof="0" dirty="0"/>
            </a:br>
            <a:r>
              <a:rPr lang="en-US" noProof="0" dirty="0"/>
              <a:t>Ex.: [Topic1 Name] -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noProof="0" smtClean="0"/>
              <a:t>Shared IT Services,Development &amp; Run-Time Support(DRS)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7319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72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25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12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38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106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46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IT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1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smtClean="0">
                <a:solidFill>
                  <a:srgbClr val="000000"/>
                </a:solidFill>
              </a:rPr>
              <a:t>Volvo Group IT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9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eamplace.volvo.com/sites/DRS/DevelopmentPractices/SitePages/HomePage.aspx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df.it.volvo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olvogroup.csod.com/LMS/catalog/Welcome.aspx?tab_page_id=-67&amp;tab_id=-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hyperlink" Target="http://teamplace.volvo.com/sites/volvoit-Tech-CAP/communites/SitePages/sccm/sccm_community.aspx" TargetMode="External"/><Relationship Id="rId4" Type="http://schemas.openxmlformats.org/officeDocument/2006/relationships/hyperlink" Target="http://learning.volvo.net/lms/stream/its/150429_adf_sccm_ol/star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amplace.volvo.com/sites/DRS/Development/SitePages/HomePage.aspx" TargetMode="External"/><Relationship Id="rId2" Type="http://schemas.openxmlformats.org/officeDocument/2006/relationships/hyperlink" Target="http://itsm.volvo.com/arsys/forms/ace-itsm-appsrv-prod.srv.volvo.com/SRS:ServiceRequestConsole/Default+Administrator+View/?mode=submit&amp;F303900000=4&amp;F303900900=SRGAA5V0FW4DGANT53EZAFL9L8FB33&amp;F303906700=0&amp;F303902000=0&amp;F303902100=0&amp;cacheid=5144a95d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hyperlink" Target="http://teamplace.volvo.com/sites/DRS/SCCM/SitePages/HomePage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08720"/>
            <a:ext cx="3962400" cy="609600"/>
          </a:xfrm>
          <a:prstGeom prst="rect">
            <a:avLst/>
          </a:prstGeom>
        </p:spPr>
      </p:pic>
      <p:sp>
        <p:nvSpPr>
          <p:cNvPr id="15" name="Subtitle 4"/>
          <p:cNvSpPr txBox="1">
            <a:spLocks/>
          </p:cNvSpPr>
          <p:nvPr/>
        </p:nvSpPr>
        <p:spPr>
          <a:xfrm>
            <a:off x="1619672" y="4508773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28663" indent="-211138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81075" indent="-2397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254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IN" sz="3200" dirty="0" smtClean="0">
                <a:latin typeface="+mn-lt"/>
                <a:cs typeface="+mn-cs"/>
              </a:rPr>
              <a:t>DRS DPAF( DP &amp; SCCM) offerings</a:t>
            </a:r>
            <a:endParaRPr lang="en-IN" sz="3200" dirty="0"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0" y="361100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  Agenda</a:t>
            </a:r>
            <a:endParaRPr lang="en-IN" sz="3200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9" y="1916832"/>
            <a:ext cx="2245645" cy="259228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34064143"/>
              </p:ext>
            </p:extLst>
          </p:nvPr>
        </p:nvGraphicFramePr>
        <p:xfrm>
          <a:off x="2123728" y="908720"/>
          <a:ext cx="66967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624"/>
            <a:ext cx="91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 </a:t>
            </a: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</a:rPr>
              <a:t>Development Practices Service Offerings   </a:t>
            </a:r>
            <a:endParaRPr lang="en-IN" sz="20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18714722"/>
              </p:ext>
            </p:extLst>
          </p:nvPr>
        </p:nvGraphicFramePr>
        <p:xfrm>
          <a:off x="179512" y="764704"/>
          <a:ext cx="856895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546" y="5733256"/>
            <a:ext cx="401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Know more about </a:t>
            </a:r>
            <a:r>
              <a:rPr lang="en-US" sz="1600" dirty="0" smtClean="0">
                <a:hlinkClick r:id="rId8"/>
              </a:rPr>
              <a:t>Development Practices</a:t>
            </a:r>
            <a:r>
              <a:rPr lang="en-US" sz="1600" dirty="0" smtClean="0"/>
              <a:t> 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5520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4544" y="260648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   Value Proposition -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Agile</a:t>
            </a:r>
            <a:endParaRPr lang="en-US" sz="3200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692696"/>
            <a:ext cx="547260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17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Agile approach manages requirements in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</a:p>
          <a:p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  Story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format to enable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customer 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centric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deliverables</a:t>
            </a:r>
            <a:endParaRPr lang="en-IN" sz="17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Iterative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product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development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</a:rPr>
              <a:t>increases </a:t>
            </a:r>
            <a:r>
              <a:rPr lang="en-IN" sz="1700" dirty="0">
                <a:solidFill>
                  <a:schemeClr val="bg2">
                    <a:lumMod val="50000"/>
                  </a:schemeClr>
                </a:solidFill>
              </a:rPr>
              <a:t>potential return on investment with the real working software and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</a:rPr>
              <a:t>decreases </a:t>
            </a:r>
            <a:r>
              <a:rPr lang="en-IN" sz="1700" dirty="0">
                <a:solidFill>
                  <a:schemeClr val="bg2">
                    <a:lumMod val="50000"/>
                  </a:schemeClr>
                </a:solidFill>
              </a:rPr>
              <a:t>business and technical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</a:rPr>
              <a:t>risks</a:t>
            </a:r>
            <a:endParaRPr lang="en-US" sz="17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Welcome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changing requirements by lowering the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cost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of change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7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89" y="3501008"/>
            <a:ext cx="5184099" cy="2596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0" y="1412776"/>
            <a:ext cx="3228786" cy="348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4544" y="26064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    Value Proposition -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SCCM</a:t>
            </a:r>
            <a:endParaRPr lang="en-US" sz="3200" b="1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692696"/>
            <a:ext cx="511256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Establishing baselines for releases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Traceability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of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changes integrating version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control </a:t>
            </a:r>
            <a:endParaRPr lang="en-US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 &amp; defect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tracking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Implementing Change process for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standard, </a:t>
            </a:r>
            <a:endParaRPr lang="en-US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 normal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&amp; emergency fixes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Automation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of Build &amp;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Deployment using </a:t>
            </a:r>
          </a:p>
          <a:p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  Continuous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 Environment / Infrastructure Management</a:t>
            </a:r>
            <a:endParaRPr lang="en-US" sz="17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7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\\Vcn.ds.volvo.net\cli-hm\hm1178\a247878\My Documents\My Pictures\Autom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67" y="3401130"/>
            <a:ext cx="4248472" cy="26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384376" cy="36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3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r>
              <a:rPr lang="en-US" dirty="0"/>
              <a:t>VOLVO Specific Framework Offerings   </a:t>
            </a:r>
            <a:r>
              <a:rPr lang="en-US" sz="1800" dirty="0" smtClean="0">
                <a:latin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</a:rPr>
            </a:br>
            <a:r>
              <a:rPr lang="en-IN" sz="1800" dirty="0"/>
              <a:t>Application Development </a:t>
            </a:r>
            <a:r>
              <a:rPr lang="en-IN" sz="1800" dirty="0" smtClean="0"/>
              <a:t>Framework - </a:t>
            </a:r>
            <a:r>
              <a:rPr lang="en-US" sz="1800" dirty="0" smtClean="0">
                <a:hlinkClick r:id="rId3"/>
              </a:rPr>
              <a:t>Link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noProof="0" smtClean="0"/>
              <a:t>Shared IT Services,Development &amp; Run-Time Support(DRS)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84005" y="1628800"/>
            <a:ext cx="4524499" cy="41044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Is a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toolbox of methods, guidelines and expected deliverables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 with connections to process in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application development supplemented by examples and templates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answers HOW to develop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</a:p>
          <a:p>
            <a:r>
              <a:rPr lang="en-IN" sz="2100" dirty="0">
                <a:solidFill>
                  <a:schemeClr val="bg2">
                    <a:lumMod val="50000"/>
                  </a:schemeClr>
                </a:solidFill>
              </a:rPr>
              <a:t>It has RACI matrix describing who is responsible for activity execution and in what scope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Activity Maturity model mapping Project Assurance Plan with Project Handbook phase with ADF activities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" y="1412777"/>
            <a:ext cx="4487153" cy="376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0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83529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Knowledge Offerings: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Trainings, e-</a:t>
            </a:r>
            <a:r>
              <a:rPr lang="en-US" dirty="0" err="1" smtClean="0">
                <a:solidFill>
                  <a:schemeClr val="tx2"/>
                </a:solidFill>
              </a:rPr>
              <a:t>learnings</a:t>
            </a:r>
            <a:r>
              <a:rPr lang="en-US" dirty="0" smtClean="0">
                <a:solidFill>
                  <a:schemeClr val="tx2"/>
                </a:solidFill>
              </a:rPr>
              <a:t>, videos, coaching  offerings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bg2">
                    <a:lumMod val="50000"/>
                  </a:schemeClr>
                </a:solidFill>
                <a:hlinkClick r:id="rId3"/>
              </a:rPr>
              <a:t>VGU trainings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63525"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100195: Software Change and Configuration Management Fundamental</a:t>
            </a:r>
          </a:p>
          <a:p>
            <a:pPr marL="263525"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100196: Software Change and Configuration Management Intermediate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 smtClean="0">
                <a:solidFill>
                  <a:schemeClr val="bg2">
                    <a:lumMod val="50000"/>
                  </a:schemeClr>
                </a:solidFill>
              </a:rPr>
              <a:t>SCCM Intro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video link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5"/>
              </a:rPr>
              <a:t>SCCM </a:t>
            </a:r>
            <a:r>
              <a:rPr lang="pl-PL" dirty="0" smtClean="0">
                <a:solidFill>
                  <a:schemeClr val="bg2">
                    <a:lumMod val="50000"/>
                  </a:schemeClr>
                </a:solidFill>
                <a:hlinkClick r:id="rId5"/>
              </a:rPr>
              <a:t>Practitioner Communities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5"/>
              </a:rPr>
              <a:t>(PC)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indent="263525"/>
            <a:endParaRPr lang="en-IN" dirty="0" smtClean="0"/>
          </a:p>
          <a:p>
            <a:endParaRPr lang="en-IN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91666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3240360"/>
          </a:xfrm>
        </p:spPr>
        <p:txBody>
          <a:bodyPr/>
          <a:lstStyle/>
          <a:p>
            <a:r>
              <a:rPr lang="pl-PL" dirty="0"/>
              <a:t>DevOps in the context of new IT strategic priorities 2017-2020</a:t>
            </a:r>
            <a:endParaRPr lang="en-US" dirty="0" smtClean="0"/>
          </a:p>
          <a:p>
            <a:r>
              <a:rPr lang="en-US" dirty="0" smtClean="0"/>
              <a:t>Transformation of 5 pilot projects to DevOps equipped methods</a:t>
            </a:r>
          </a:p>
          <a:p>
            <a:r>
              <a:rPr lang="en-US" dirty="0" smtClean="0"/>
              <a:t>Pilot transformation to get completed by end of 2017</a:t>
            </a:r>
          </a:p>
          <a:p>
            <a:r>
              <a:rPr lang="en-US" dirty="0" err="1" smtClean="0"/>
              <a:t>Eficode</a:t>
            </a:r>
            <a:r>
              <a:rPr lang="en-US" dirty="0" smtClean="0"/>
              <a:t> engaged for this DevOps transformation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7932" y="116632"/>
            <a:ext cx="8229600" cy="626578"/>
          </a:xfrm>
        </p:spPr>
        <p:txBody>
          <a:bodyPr/>
          <a:lstStyle/>
          <a:p>
            <a:r>
              <a:rPr lang="en-US" dirty="0" smtClean="0"/>
              <a:t>Future Trends\ Roadmap</a:t>
            </a:r>
            <a:endParaRPr lang="en-IN" dirty="0"/>
          </a:p>
        </p:txBody>
      </p:sp>
      <p:pic>
        <p:nvPicPr>
          <p:cNvPr id="1026" name="Picture 2" descr="\\Vcn.ds.volvo.net\cli-hm\hm1178\a247878\My Documents\My Pictures\DevO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552059" cy="339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7829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Reach us for support &amp; Important Links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396044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Remedy </a:t>
            </a:r>
            <a:r>
              <a:rPr lang="en-US" dirty="0" smtClean="0"/>
              <a:t>(</a:t>
            </a:r>
            <a:r>
              <a:rPr lang="en-US" dirty="0" smtClean="0"/>
              <a:t>soon </a:t>
            </a:r>
            <a:r>
              <a:rPr lang="en-US" dirty="0"/>
              <a:t>Snow)</a:t>
            </a:r>
            <a:endParaRPr lang="en-IN" dirty="0" smtClean="0"/>
          </a:p>
          <a:p>
            <a:pPr marL="0" indent="0">
              <a:buNone/>
            </a:pPr>
            <a:endParaRPr lang="en-IN" strike="sngStrike" dirty="0"/>
          </a:p>
          <a:p>
            <a:r>
              <a:rPr lang="en-US" dirty="0" smtClean="0"/>
              <a:t>Application </a:t>
            </a:r>
            <a:r>
              <a:rPr lang="en-US" dirty="0"/>
              <a:t>Development competence </a:t>
            </a:r>
            <a:r>
              <a:rPr lang="en-US" dirty="0" smtClean="0"/>
              <a:t>area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sv-SE" dirty="0"/>
          </a:p>
          <a:p>
            <a:r>
              <a:rPr lang="en-US" dirty="0" smtClean="0"/>
              <a:t>SCCM homepage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sv-SE" sz="2100" dirty="0" smtClean="0"/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2050" name="Picture 2" descr="C:\Users\A233025\Desktop\stakehold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692696"/>
            <a:ext cx="16954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Shared IT Services,Development &amp; Run-Time Support(DRS)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19972</TotalTime>
  <Words>493</Words>
  <Application>Microsoft Office PowerPoint</Application>
  <PresentationFormat>On-screen Show (4:3)</PresentationFormat>
  <Paragraphs>112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White_Volvo Group IT</vt:lpstr>
      <vt:lpstr>1_White_Volvo Group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VOLVO Specific Framework Offerings     Application Development Framework - Link </vt:lpstr>
      <vt:lpstr>PowerPoint Presentation</vt:lpstr>
      <vt:lpstr>Future Trends\ Roadmap</vt:lpstr>
      <vt:lpstr>Reach us for support &amp; Important Links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DRS MF Team</dc:title>
  <dc:creator>Roy Amarnath</dc:creator>
  <cp:lastModifiedBy>Ramachandran Arun</cp:lastModifiedBy>
  <cp:revision>340</cp:revision>
  <dcterms:created xsi:type="dcterms:W3CDTF">2017-02-01T12:05:16Z</dcterms:created>
  <dcterms:modified xsi:type="dcterms:W3CDTF">2017-05-11T11:12:11Z</dcterms:modified>
</cp:coreProperties>
</file>