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39"/>
  </p:notesMasterIdLst>
  <p:sldIdLst>
    <p:sldId id="278" r:id="rId2"/>
    <p:sldId id="279" r:id="rId3"/>
    <p:sldId id="280" r:id="rId4"/>
    <p:sldId id="281" r:id="rId5"/>
    <p:sldId id="283" r:id="rId6"/>
    <p:sldId id="284" r:id="rId7"/>
    <p:sldId id="282" r:id="rId8"/>
    <p:sldId id="285" r:id="rId9"/>
    <p:sldId id="301" r:id="rId10"/>
    <p:sldId id="302" r:id="rId11"/>
    <p:sldId id="303" r:id="rId12"/>
    <p:sldId id="304"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5" r:id="rId29"/>
    <p:sldId id="306" r:id="rId30"/>
    <p:sldId id="307" r:id="rId31"/>
    <p:sldId id="308" r:id="rId32"/>
    <p:sldId id="309" r:id="rId33"/>
    <p:sldId id="311" r:id="rId34"/>
    <p:sldId id="312" r:id="rId35"/>
    <p:sldId id="313" r:id="rId36"/>
    <p:sldId id="314" r:id="rId37"/>
    <p:sldId id="310" r:id="rId3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13A7D3-1F2E-4ECE-8FCF-8B1791B5981C}" v="45" dt="2023-05-13T12:14:15.927"/>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2" d="100"/>
          <a:sy n="82" d="100"/>
        </p:scale>
        <p:origin x="720"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8/10/relationships/authors" Target="authors.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lesh Padmanabhan" userId="24899ca65a0024f3" providerId="LiveId" clId="{9713A7D3-1F2E-4ECE-8FCF-8B1791B5981C}"/>
    <pc:docChg chg="undo custSel addSld delSld modSld">
      <pc:chgData name="Sailesh Padmanabhan" userId="24899ca65a0024f3" providerId="LiveId" clId="{9713A7D3-1F2E-4ECE-8FCF-8B1791B5981C}" dt="2023-05-13T16:18:49.996" v="1258" actId="20577"/>
      <pc:docMkLst>
        <pc:docMk/>
      </pc:docMkLst>
      <pc:sldChg chg="addSp delSp modSp mod modClrScheme chgLayout">
        <pc:chgData name="Sailesh Padmanabhan" userId="24899ca65a0024f3" providerId="LiveId" clId="{9713A7D3-1F2E-4ECE-8FCF-8B1791B5981C}" dt="2023-05-06T14:08:34.863" v="436" actId="20577"/>
        <pc:sldMkLst>
          <pc:docMk/>
          <pc:sldMk cId="2952923800" sldId="281"/>
        </pc:sldMkLst>
        <pc:spChg chg="del mod ord">
          <ac:chgData name="Sailesh Padmanabhan" userId="24899ca65a0024f3" providerId="LiveId" clId="{9713A7D3-1F2E-4ECE-8FCF-8B1791B5981C}" dt="2023-05-06T12:26:08.359" v="13" actId="700"/>
          <ac:spMkLst>
            <pc:docMk/>
            <pc:sldMk cId="2952923800" sldId="281"/>
            <ac:spMk id="2" creationId="{D53B219B-7E3A-7E84-6386-37313F0CFB09}"/>
          </ac:spMkLst>
        </pc:spChg>
        <pc:spChg chg="mod ord">
          <ac:chgData name="Sailesh Padmanabhan" userId="24899ca65a0024f3" providerId="LiveId" clId="{9713A7D3-1F2E-4ECE-8FCF-8B1791B5981C}" dt="2023-05-06T14:08:34.863" v="436" actId="20577"/>
          <ac:spMkLst>
            <pc:docMk/>
            <pc:sldMk cId="2952923800" sldId="281"/>
            <ac:spMk id="3" creationId="{A2E339BF-E6D7-DD0E-AF02-6813852EE723}"/>
          </ac:spMkLst>
        </pc:spChg>
        <pc:spChg chg="add mod ord">
          <ac:chgData name="Sailesh Padmanabhan" userId="24899ca65a0024f3" providerId="LiveId" clId="{9713A7D3-1F2E-4ECE-8FCF-8B1791B5981C}" dt="2023-05-06T12:26:35.186" v="36" actId="20577"/>
          <ac:spMkLst>
            <pc:docMk/>
            <pc:sldMk cId="2952923800" sldId="281"/>
            <ac:spMk id="4" creationId="{159DD906-E7CF-6309-6DB2-67947C3520E3}"/>
          </ac:spMkLst>
        </pc:spChg>
        <pc:spChg chg="add del">
          <ac:chgData name="Sailesh Padmanabhan" userId="24899ca65a0024f3" providerId="LiveId" clId="{9713A7D3-1F2E-4ECE-8FCF-8B1791B5981C}" dt="2023-05-06T12:26:49.300" v="38"/>
          <ac:spMkLst>
            <pc:docMk/>
            <pc:sldMk cId="2952923800" sldId="281"/>
            <ac:spMk id="5" creationId="{201F7AED-3338-DDBC-96E4-88C931861D0E}"/>
          </ac:spMkLst>
        </pc:spChg>
        <pc:spChg chg="add del">
          <ac:chgData name="Sailesh Padmanabhan" userId="24899ca65a0024f3" providerId="LiveId" clId="{9713A7D3-1F2E-4ECE-8FCF-8B1791B5981C}" dt="2023-05-06T12:27:32.026" v="134"/>
          <ac:spMkLst>
            <pc:docMk/>
            <pc:sldMk cId="2952923800" sldId="281"/>
            <ac:spMk id="6" creationId="{9A3DC41C-819D-FF7E-B07E-9535DCDBAA61}"/>
          </ac:spMkLst>
        </pc:spChg>
      </pc:sldChg>
      <pc:sldChg chg="delSp modSp mod modClrScheme chgLayout">
        <pc:chgData name="Sailesh Padmanabhan" userId="24899ca65a0024f3" providerId="LiveId" clId="{9713A7D3-1F2E-4ECE-8FCF-8B1791B5981C}" dt="2023-05-06T13:03:30.038" v="296" actId="255"/>
        <pc:sldMkLst>
          <pc:docMk/>
          <pc:sldMk cId="685681062" sldId="282"/>
        </pc:sldMkLst>
        <pc:spChg chg="mod ord">
          <ac:chgData name="Sailesh Padmanabhan" userId="24899ca65a0024f3" providerId="LiveId" clId="{9713A7D3-1F2E-4ECE-8FCF-8B1791B5981C}" dt="2023-05-06T13:03:01.782" v="290" actId="1076"/>
          <ac:spMkLst>
            <pc:docMk/>
            <pc:sldMk cId="685681062" sldId="282"/>
            <ac:spMk id="2" creationId="{FD5E8954-9BCB-7FD9-A210-38DC54382D45}"/>
          </ac:spMkLst>
        </pc:spChg>
        <pc:spChg chg="mod ord">
          <ac:chgData name="Sailesh Padmanabhan" userId="24899ca65a0024f3" providerId="LiveId" clId="{9713A7D3-1F2E-4ECE-8FCF-8B1791B5981C}" dt="2023-05-06T13:03:30.038" v="296" actId="255"/>
          <ac:spMkLst>
            <pc:docMk/>
            <pc:sldMk cId="685681062" sldId="282"/>
            <ac:spMk id="4" creationId="{D2BBD890-6A99-C160-C084-2916E2310718}"/>
          </ac:spMkLst>
        </pc:spChg>
        <pc:spChg chg="del mod ord">
          <ac:chgData name="Sailesh Padmanabhan" userId="24899ca65a0024f3" providerId="LiveId" clId="{9713A7D3-1F2E-4ECE-8FCF-8B1791B5981C}" dt="2023-05-06T13:03:21.105" v="295" actId="478"/>
          <ac:spMkLst>
            <pc:docMk/>
            <pc:sldMk cId="685681062" sldId="282"/>
            <ac:spMk id="5" creationId="{EEE736C0-59DE-A4DF-7A05-6F22D48CC0D3}"/>
          </ac:spMkLst>
        </pc:spChg>
        <pc:spChg chg="del mod ord">
          <ac:chgData name="Sailesh Padmanabhan" userId="24899ca65a0024f3" providerId="LiveId" clId="{9713A7D3-1F2E-4ECE-8FCF-8B1791B5981C}" dt="2023-05-06T13:03:16.201" v="294" actId="478"/>
          <ac:spMkLst>
            <pc:docMk/>
            <pc:sldMk cId="685681062" sldId="282"/>
            <ac:spMk id="6" creationId="{8E016EE4-D06F-BB48-F27D-14F290F0FE86}"/>
          </ac:spMkLst>
        </pc:spChg>
        <pc:spChg chg="mod ord">
          <ac:chgData name="Sailesh Padmanabhan" userId="24899ca65a0024f3" providerId="LiveId" clId="{9713A7D3-1F2E-4ECE-8FCF-8B1791B5981C}" dt="2023-05-06T13:01:27.865" v="238" actId="700"/>
          <ac:spMkLst>
            <pc:docMk/>
            <pc:sldMk cId="685681062" sldId="282"/>
            <ac:spMk id="23" creationId="{94FF72B7-0438-3641-5939-75128934B0DF}"/>
          </ac:spMkLst>
        </pc:spChg>
      </pc:sldChg>
      <pc:sldChg chg="addSp delSp modSp mod modClrScheme chgLayout">
        <pc:chgData name="Sailesh Padmanabhan" userId="24899ca65a0024f3" providerId="LiveId" clId="{9713A7D3-1F2E-4ECE-8FCF-8B1791B5981C}" dt="2023-05-06T12:40:45.363" v="199"/>
        <pc:sldMkLst>
          <pc:docMk/>
          <pc:sldMk cId="2903841477" sldId="283"/>
        </pc:sldMkLst>
        <pc:spChg chg="mod ord">
          <ac:chgData name="Sailesh Padmanabhan" userId="24899ca65a0024f3" providerId="LiveId" clId="{9713A7D3-1F2E-4ECE-8FCF-8B1791B5981C}" dt="2023-05-06T12:40:09.622" v="196" actId="14100"/>
          <ac:spMkLst>
            <pc:docMk/>
            <pc:sldMk cId="2903841477" sldId="283"/>
            <ac:spMk id="2" creationId="{69125542-D540-B766-0FA1-10DE2ED0495C}"/>
          </ac:spMkLst>
        </pc:spChg>
        <pc:spChg chg="add del mod">
          <ac:chgData name="Sailesh Padmanabhan" userId="24899ca65a0024f3" providerId="LiveId" clId="{9713A7D3-1F2E-4ECE-8FCF-8B1791B5981C}" dt="2023-05-06T12:40:45.363" v="199"/>
          <ac:spMkLst>
            <pc:docMk/>
            <pc:sldMk cId="2903841477" sldId="283"/>
            <ac:spMk id="4" creationId="{6612E155-F24E-B3BC-43BA-35030E70BAF6}"/>
          </ac:spMkLst>
        </pc:spChg>
        <pc:spChg chg="mod ord">
          <ac:chgData name="Sailesh Padmanabhan" userId="24899ca65a0024f3" providerId="LiveId" clId="{9713A7D3-1F2E-4ECE-8FCF-8B1791B5981C}" dt="2023-05-06T12:39:32.651" v="138" actId="700"/>
          <ac:spMkLst>
            <pc:docMk/>
            <pc:sldMk cId="2903841477" sldId="283"/>
            <ac:spMk id="6" creationId="{A6DDBB02-9464-CEB2-1790-240E71187667}"/>
          </ac:spMkLst>
        </pc:spChg>
        <pc:spChg chg="mod ord">
          <ac:chgData name="Sailesh Padmanabhan" userId="24899ca65a0024f3" providerId="LiveId" clId="{9713A7D3-1F2E-4ECE-8FCF-8B1791B5981C}" dt="2023-05-06T12:39:32.651" v="138" actId="700"/>
          <ac:spMkLst>
            <pc:docMk/>
            <pc:sldMk cId="2903841477" sldId="283"/>
            <ac:spMk id="7" creationId="{712D1D31-1A67-703B-DF69-CA8142BF6A2D}"/>
          </ac:spMkLst>
        </pc:spChg>
        <pc:spChg chg="add del mod">
          <ac:chgData name="Sailesh Padmanabhan" userId="24899ca65a0024f3" providerId="LiveId" clId="{9713A7D3-1F2E-4ECE-8FCF-8B1791B5981C}" dt="2023-05-06T12:40:15.969" v="198"/>
          <ac:spMkLst>
            <pc:docMk/>
            <pc:sldMk cId="2903841477" sldId="283"/>
            <ac:spMk id="8" creationId="{4EC6E1E0-A896-6FE5-95B7-9DB555E338A7}"/>
          </ac:spMkLst>
        </pc:spChg>
        <pc:graphicFrameChg chg="del mod ord">
          <ac:chgData name="Sailesh Padmanabhan" userId="24899ca65a0024f3" providerId="LiveId" clId="{9713A7D3-1F2E-4ECE-8FCF-8B1791B5981C}" dt="2023-05-06T12:39:45.263" v="139" actId="478"/>
          <ac:graphicFrameMkLst>
            <pc:docMk/>
            <pc:sldMk cId="2903841477" sldId="283"/>
            <ac:graphicFrameMk id="5" creationId="{ED69F325-47F8-5A12-D3A4-2BB6ADB3D0B6}"/>
          </ac:graphicFrameMkLst>
        </pc:graphicFrameChg>
      </pc:sldChg>
      <pc:sldChg chg="addSp delSp modSp mod modClrScheme chgLayout">
        <pc:chgData name="Sailesh Padmanabhan" userId="24899ca65a0024f3" providerId="LiveId" clId="{9713A7D3-1F2E-4ECE-8FCF-8B1791B5981C}" dt="2023-05-06T13:01:12.201" v="237" actId="20577"/>
        <pc:sldMkLst>
          <pc:docMk/>
          <pc:sldMk cId="2886474736" sldId="284"/>
        </pc:sldMkLst>
        <pc:spChg chg="mod ord">
          <ac:chgData name="Sailesh Padmanabhan" userId="24899ca65a0024f3" providerId="LiveId" clId="{9713A7D3-1F2E-4ECE-8FCF-8B1791B5981C}" dt="2023-05-06T13:01:12.201" v="237" actId="20577"/>
          <ac:spMkLst>
            <pc:docMk/>
            <pc:sldMk cId="2886474736" sldId="284"/>
            <ac:spMk id="2" creationId="{884B311B-3177-0658-3585-6639F26A9BF6}"/>
          </ac:spMkLst>
        </pc:spChg>
        <pc:spChg chg="add mod ord">
          <ac:chgData name="Sailesh Padmanabhan" userId="24899ca65a0024f3" providerId="LiveId" clId="{9713A7D3-1F2E-4ECE-8FCF-8B1791B5981C}" dt="2023-05-06T12:42:25.802" v="210" actId="700"/>
          <ac:spMkLst>
            <pc:docMk/>
            <pc:sldMk cId="2886474736" sldId="284"/>
            <ac:spMk id="4" creationId="{FF82882F-F96D-A40D-C9F1-9685ADD83D07}"/>
          </ac:spMkLst>
        </pc:spChg>
        <pc:spChg chg="mod ord">
          <ac:chgData name="Sailesh Padmanabhan" userId="24899ca65a0024f3" providerId="LiveId" clId="{9713A7D3-1F2E-4ECE-8FCF-8B1791B5981C}" dt="2023-05-06T12:42:25.802" v="210" actId="700"/>
          <ac:spMkLst>
            <pc:docMk/>
            <pc:sldMk cId="2886474736" sldId="284"/>
            <ac:spMk id="7" creationId="{3A122237-B06F-5E42-B051-D7859FC21D7D}"/>
          </ac:spMkLst>
        </pc:spChg>
        <pc:spChg chg="mod ord">
          <ac:chgData name="Sailesh Padmanabhan" userId="24899ca65a0024f3" providerId="LiveId" clId="{9713A7D3-1F2E-4ECE-8FCF-8B1791B5981C}" dt="2023-05-06T12:42:25.802" v="210" actId="700"/>
          <ac:spMkLst>
            <pc:docMk/>
            <pc:sldMk cId="2886474736" sldId="284"/>
            <ac:spMk id="8" creationId="{AECF22D2-2B16-C40D-AA90-609B5CD08B3D}"/>
          </ac:spMkLst>
        </pc:spChg>
        <pc:graphicFrameChg chg="del mod ord modGraphic">
          <ac:chgData name="Sailesh Padmanabhan" userId="24899ca65a0024f3" providerId="LiveId" clId="{9713A7D3-1F2E-4ECE-8FCF-8B1791B5981C}" dt="2023-05-06T12:41:16.351" v="202" actId="478"/>
          <ac:graphicFrameMkLst>
            <pc:docMk/>
            <pc:sldMk cId="2886474736" sldId="284"/>
            <ac:graphicFrameMk id="6" creationId="{705AB9BF-07E9-9DED-DB8B-F644759C8FDC}"/>
          </ac:graphicFrameMkLst>
        </pc:graphicFrameChg>
      </pc:sldChg>
      <pc:sldChg chg="modSp new mod">
        <pc:chgData name="Sailesh Padmanabhan" userId="24899ca65a0024f3" providerId="LiveId" clId="{9713A7D3-1F2E-4ECE-8FCF-8B1791B5981C}" dt="2023-05-06T13:40:16.744" v="363" actId="12"/>
        <pc:sldMkLst>
          <pc:docMk/>
          <pc:sldMk cId="704680365" sldId="285"/>
        </pc:sldMkLst>
        <pc:spChg chg="mod">
          <ac:chgData name="Sailesh Padmanabhan" userId="24899ca65a0024f3" providerId="LiveId" clId="{9713A7D3-1F2E-4ECE-8FCF-8B1791B5981C}" dt="2023-05-06T13:37:24.407" v="320" actId="14100"/>
          <ac:spMkLst>
            <pc:docMk/>
            <pc:sldMk cId="704680365" sldId="285"/>
            <ac:spMk id="2" creationId="{1A9A1450-2873-5049-B363-D4A7C8153E4F}"/>
          </ac:spMkLst>
        </pc:spChg>
        <pc:spChg chg="mod">
          <ac:chgData name="Sailesh Padmanabhan" userId="24899ca65a0024f3" providerId="LiveId" clId="{9713A7D3-1F2E-4ECE-8FCF-8B1791B5981C}" dt="2023-05-06T13:40:16.744" v="363" actId="12"/>
          <ac:spMkLst>
            <pc:docMk/>
            <pc:sldMk cId="704680365" sldId="285"/>
            <ac:spMk id="3" creationId="{84823474-2AA7-7B03-595E-09B24092F0C3}"/>
          </ac:spMkLst>
        </pc:spChg>
      </pc:sldChg>
      <pc:sldChg chg="del">
        <pc:chgData name="Sailesh Padmanabhan" userId="24899ca65a0024f3" providerId="LiveId" clId="{9713A7D3-1F2E-4ECE-8FCF-8B1791B5981C}" dt="2023-05-06T13:37:08.152" v="297" actId="47"/>
        <pc:sldMkLst>
          <pc:docMk/>
          <pc:sldMk cId="2011930182" sldId="285"/>
        </pc:sldMkLst>
      </pc:sldChg>
      <pc:sldChg chg="modSp new mod">
        <pc:chgData name="Sailesh Padmanabhan" userId="24899ca65a0024f3" providerId="LiveId" clId="{9713A7D3-1F2E-4ECE-8FCF-8B1791B5981C}" dt="2023-05-06T13:42:25.142" v="393" actId="255"/>
        <pc:sldMkLst>
          <pc:docMk/>
          <pc:sldMk cId="3009310058" sldId="286"/>
        </pc:sldMkLst>
        <pc:spChg chg="mod">
          <ac:chgData name="Sailesh Padmanabhan" userId="24899ca65a0024f3" providerId="LiveId" clId="{9713A7D3-1F2E-4ECE-8FCF-8B1791B5981C}" dt="2023-05-06T13:42:15.994" v="390" actId="14100"/>
          <ac:spMkLst>
            <pc:docMk/>
            <pc:sldMk cId="3009310058" sldId="286"/>
            <ac:spMk id="2" creationId="{037B212B-E241-4885-4B4A-64998BB7C1BE}"/>
          </ac:spMkLst>
        </pc:spChg>
        <pc:spChg chg="mod">
          <ac:chgData name="Sailesh Padmanabhan" userId="24899ca65a0024f3" providerId="LiveId" clId="{9713A7D3-1F2E-4ECE-8FCF-8B1791B5981C}" dt="2023-05-06T13:42:25.142" v="393" actId="255"/>
          <ac:spMkLst>
            <pc:docMk/>
            <pc:sldMk cId="3009310058" sldId="286"/>
            <ac:spMk id="3" creationId="{C17B42E7-3D89-5594-84D6-CAB56EB65308}"/>
          </ac:spMkLst>
        </pc:spChg>
      </pc:sldChg>
      <pc:sldChg chg="del">
        <pc:chgData name="Sailesh Padmanabhan" userId="24899ca65a0024f3" providerId="LiveId" clId="{9713A7D3-1F2E-4ECE-8FCF-8B1791B5981C}" dt="2023-05-06T13:37:08.152" v="297" actId="47"/>
        <pc:sldMkLst>
          <pc:docMk/>
          <pc:sldMk cId="2452269796" sldId="287"/>
        </pc:sldMkLst>
      </pc:sldChg>
      <pc:sldChg chg="modSp new mod">
        <pc:chgData name="Sailesh Padmanabhan" userId="24899ca65a0024f3" providerId="LiveId" clId="{9713A7D3-1F2E-4ECE-8FCF-8B1791B5981C}" dt="2023-05-06T13:45:13.335" v="434" actId="255"/>
        <pc:sldMkLst>
          <pc:docMk/>
          <pc:sldMk cId="3920299429" sldId="287"/>
        </pc:sldMkLst>
        <pc:spChg chg="mod">
          <ac:chgData name="Sailesh Padmanabhan" userId="24899ca65a0024f3" providerId="LiveId" clId="{9713A7D3-1F2E-4ECE-8FCF-8B1791B5981C}" dt="2023-05-06T13:43:29.995" v="416" actId="14100"/>
          <ac:spMkLst>
            <pc:docMk/>
            <pc:sldMk cId="3920299429" sldId="287"/>
            <ac:spMk id="2" creationId="{AB207798-8D5B-55B5-0995-7C3699751646}"/>
          </ac:spMkLst>
        </pc:spChg>
        <pc:spChg chg="mod">
          <ac:chgData name="Sailesh Padmanabhan" userId="24899ca65a0024f3" providerId="LiveId" clId="{9713A7D3-1F2E-4ECE-8FCF-8B1791B5981C}" dt="2023-05-06T13:45:13.335" v="434" actId="255"/>
          <ac:spMkLst>
            <pc:docMk/>
            <pc:sldMk cId="3920299429" sldId="287"/>
            <ac:spMk id="3" creationId="{BCDCD1C6-0525-19DE-F2CF-8A6F8E7D7878}"/>
          </ac:spMkLst>
        </pc:spChg>
      </pc:sldChg>
      <pc:sldChg chg="modSp new mod">
        <pc:chgData name="Sailesh Padmanabhan" userId="24899ca65a0024f3" providerId="LiveId" clId="{9713A7D3-1F2E-4ECE-8FCF-8B1791B5981C}" dt="2023-05-06T13:45:05.719" v="433" actId="255"/>
        <pc:sldMkLst>
          <pc:docMk/>
          <pc:sldMk cId="700494016" sldId="288"/>
        </pc:sldMkLst>
        <pc:spChg chg="mod">
          <ac:chgData name="Sailesh Padmanabhan" userId="24899ca65a0024f3" providerId="LiveId" clId="{9713A7D3-1F2E-4ECE-8FCF-8B1791B5981C}" dt="2023-05-06T13:44:35.032" v="428" actId="1076"/>
          <ac:spMkLst>
            <pc:docMk/>
            <pc:sldMk cId="700494016" sldId="288"/>
            <ac:spMk id="2" creationId="{DA88272B-3E64-BED7-D3DE-136731F98D14}"/>
          </ac:spMkLst>
        </pc:spChg>
        <pc:spChg chg="mod">
          <ac:chgData name="Sailesh Padmanabhan" userId="24899ca65a0024f3" providerId="LiveId" clId="{9713A7D3-1F2E-4ECE-8FCF-8B1791B5981C}" dt="2023-05-06T13:45:05.719" v="433" actId="255"/>
          <ac:spMkLst>
            <pc:docMk/>
            <pc:sldMk cId="700494016" sldId="288"/>
            <ac:spMk id="3" creationId="{303C3B58-F080-8C82-358E-C4758AA51B41}"/>
          </ac:spMkLst>
        </pc:spChg>
      </pc:sldChg>
      <pc:sldChg chg="del">
        <pc:chgData name="Sailesh Padmanabhan" userId="24899ca65a0024f3" providerId="LiveId" clId="{9713A7D3-1F2E-4ECE-8FCF-8B1791B5981C}" dt="2023-05-06T13:37:08.152" v="297" actId="47"/>
        <pc:sldMkLst>
          <pc:docMk/>
          <pc:sldMk cId="1600494506" sldId="288"/>
        </pc:sldMkLst>
      </pc:sldChg>
      <pc:sldChg chg="addSp delSp modSp new mod setBg">
        <pc:chgData name="Sailesh Padmanabhan" userId="24899ca65a0024f3" providerId="LiveId" clId="{9713A7D3-1F2E-4ECE-8FCF-8B1791B5981C}" dt="2023-05-07T12:54:12.837" v="517" actId="20577"/>
        <pc:sldMkLst>
          <pc:docMk/>
          <pc:sldMk cId="471660916" sldId="289"/>
        </pc:sldMkLst>
        <pc:spChg chg="mod">
          <ac:chgData name="Sailesh Padmanabhan" userId="24899ca65a0024f3" providerId="LiveId" clId="{9713A7D3-1F2E-4ECE-8FCF-8B1791B5981C}" dt="2023-05-07T12:53:00.830" v="507" actId="14100"/>
          <ac:spMkLst>
            <pc:docMk/>
            <pc:sldMk cId="471660916" sldId="289"/>
            <ac:spMk id="2" creationId="{DFABAABB-C23A-ACAF-5BFD-0A7CD82BB8B5}"/>
          </ac:spMkLst>
        </pc:spChg>
        <pc:spChg chg="mod">
          <ac:chgData name="Sailesh Padmanabhan" userId="24899ca65a0024f3" providerId="LiveId" clId="{9713A7D3-1F2E-4ECE-8FCF-8B1791B5981C}" dt="2023-05-07T12:54:12.837" v="517" actId="20577"/>
          <ac:spMkLst>
            <pc:docMk/>
            <pc:sldMk cId="471660916" sldId="289"/>
            <ac:spMk id="3" creationId="{F76A9968-9904-67CF-800E-A765477E3142}"/>
          </ac:spMkLst>
        </pc:spChg>
        <pc:spChg chg="add del">
          <ac:chgData name="Sailesh Padmanabhan" userId="24899ca65a0024f3" providerId="LiveId" clId="{9713A7D3-1F2E-4ECE-8FCF-8B1791B5981C}" dt="2023-05-07T12:53:38.640" v="515"/>
          <ac:spMkLst>
            <pc:docMk/>
            <pc:sldMk cId="471660916" sldId="289"/>
            <ac:spMk id="6" creationId="{C31636FB-321B-749A-C43D-1F6DBB1A198E}"/>
          </ac:spMkLst>
        </pc:spChg>
      </pc:sldChg>
      <pc:sldChg chg="del">
        <pc:chgData name="Sailesh Padmanabhan" userId="24899ca65a0024f3" providerId="LiveId" clId="{9713A7D3-1F2E-4ECE-8FCF-8B1791B5981C}" dt="2023-05-06T13:37:08.152" v="297" actId="47"/>
        <pc:sldMkLst>
          <pc:docMk/>
          <pc:sldMk cId="2502887943" sldId="289"/>
        </pc:sldMkLst>
      </pc:sldChg>
      <pc:sldChg chg="del">
        <pc:chgData name="Sailesh Padmanabhan" userId="24899ca65a0024f3" providerId="LiveId" clId="{9713A7D3-1F2E-4ECE-8FCF-8B1791B5981C}" dt="2023-05-06T13:37:08.152" v="297" actId="47"/>
        <pc:sldMkLst>
          <pc:docMk/>
          <pc:sldMk cId="3170280394" sldId="290"/>
        </pc:sldMkLst>
      </pc:sldChg>
      <pc:sldChg chg="modSp new mod">
        <pc:chgData name="Sailesh Padmanabhan" userId="24899ca65a0024f3" providerId="LiveId" clId="{9713A7D3-1F2E-4ECE-8FCF-8B1791B5981C}" dt="2023-05-07T12:54:41.314" v="522"/>
        <pc:sldMkLst>
          <pc:docMk/>
          <pc:sldMk cId="3803520421" sldId="290"/>
        </pc:sldMkLst>
        <pc:spChg chg="mod">
          <ac:chgData name="Sailesh Padmanabhan" userId="24899ca65a0024f3" providerId="LiveId" clId="{9713A7D3-1F2E-4ECE-8FCF-8B1791B5981C}" dt="2023-05-07T12:54:41.314" v="522"/>
          <ac:spMkLst>
            <pc:docMk/>
            <pc:sldMk cId="3803520421" sldId="290"/>
            <ac:spMk id="3" creationId="{668B391D-769D-047B-1B80-02CD03DDA2D2}"/>
          </ac:spMkLst>
        </pc:spChg>
      </pc:sldChg>
      <pc:sldChg chg="del">
        <pc:chgData name="Sailesh Padmanabhan" userId="24899ca65a0024f3" providerId="LiveId" clId="{9713A7D3-1F2E-4ECE-8FCF-8B1791B5981C}" dt="2023-05-06T13:37:08.152" v="297" actId="47"/>
        <pc:sldMkLst>
          <pc:docMk/>
          <pc:sldMk cId="249904479" sldId="291"/>
        </pc:sldMkLst>
      </pc:sldChg>
      <pc:sldChg chg="modSp new mod">
        <pc:chgData name="Sailesh Padmanabhan" userId="24899ca65a0024f3" providerId="LiveId" clId="{9713A7D3-1F2E-4ECE-8FCF-8B1791B5981C}" dt="2023-05-07T13:02:28.801" v="548" actId="14100"/>
        <pc:sldMkLst>
          <pc:docMk/>
          <pc:sldMk cId="1427344420" sldId="291"/>
        </pc:sldMkLst>
        <pc:spChg chg="mod">
          <ac:chgData name="Sailesh Padmanabhan" userId="24899ca65a0024f3" providerId="LiveId" clId="{9713A7D3-1F2E-4ECE-8FCF-8B1791B5981C}" dt="2023-05-07T13:02:22.484" v="546" actId="1076"/>
          <ac:spMkLst>
            <pc:docMk/>
            <pc:sldMk cId="1427344420" sldId="291"/>
            <ac:spMk id="2" creationId="{278833B9-35EC-5742-EAE0-AAB5E220AAF8}"/>
          </ac:spMkLst>
        </pc:spChg>
        <pc:spChg chg="mod">
          <ac:chgData name="Sailesh Padmanabhan" userId="24899ca65a0024f3" providerId="LiveId" clId="{9713A7D3-1F2E-4ECE-8FCF-8B1791B5981C}" dt="2023-05-07T13:02:28.801" v="548" actId="14100"/>
          <ac:spMkLst>
            <pc:docMk/>
            <pc:sldMk cId="1427344420" sldId="291"/>
            <ac:spMk id="3" creationId="{DA6574CE-98F2-8679-6700-CDCEB4966E5F}"/>
          </ac:spMkLst>
        </pc:spChg>
      </pc:sldChg>
      <pc:sldChg chg="del">
        <pc:chgData name="Sailesh Padmanabhan" userId="24899ca65a0024f3" providerId="LiveId" clId="{9713A7D3-1F2E-4ECE-8FCF-8B1791B5981C}" dt="2023-05-06T13:37:08.152" v="297" actId="47"/>
        <pc:sldMkLst>
          <pc:docMk/>
          <pc:sldMk cId="94818171" sldId="292"/>
        </pc:sldMkLst>
      </pc:sldChg>
      <pc:sldChg chg="addSp delSp modSp new mod">
        <pc:chgData name="Sailesh Padmanabhan" userId="24899ca65a0024f3" providerId="LiveId" clId="{9713A7D3-1F2E-4ECE-8FCF-8B1791B5981C}" dt="2023-05-07T13:03:31.525" v="588"/>
        <pc:sldMkLst>
          <pc:docMk/>
          <pc:sldMk cId="3916676993" sldId="292"/>
        </pc:sldMkLst>
        <pc:spChg chg="mod">
          <ac:chgData name="Sailesh Padmanabhan" userId="24899ca65a0024f3" providerId="LiveId" clId="{9713A7D3-1F2E-4ECE-8FCF-8B1791B5981C}" dt="2023-05-07T13:03:04.315" v="583" actId="14100"/>
          <ac:spMkLst>
            <pc:docMk/>
            <pc:sldMk cId="3916676993" sldId="292"/>
            <ac:spMk id="2" creationId="{3ED9F365-F501-F3B4-F602-BD167E6086D2}"/>
          </ac:spMkLst>
        </pc:spChg>
        <pc:spChg chg="mod">
          <ac:chgData name="Sailesh Padmanabhan" userId="24899ca65a0024f3" providerId="LiveId" clId="{9713A7D3-1F2E-4ECE-8FCF-8B1791B5981C}" dt="2023-05-07T13:03:31.525" v="588"/>
          <ac:spMkLst>
            <pc:docMk/>
            <pc:sldMk cId="3916676993" sldId="292"/>
            <ac:spMk id="3" creationId="{F4C76357-06B6-E76C-A1DE-8EAB3875C82F}"/>
          </ac:spMkLst>
        </pc:spChg>
        <pc:spChg chg="add del">
          <ac:chgData name="Sailesh Padmanabhan" userId="24899ca65a0024f3" providerId="LiveId" clId="{9713A7D3-1F2E-4ECE-8FCF-8B1791B5981C}" dt="2023-05-07T13:03:23.893" v="587"/>
          <ac:spMkLst>
            <pc:docMk/>
            <pc:sldMk cId="3916676993" sldId="292"/>
            <ac:spMk id="6" creationId="{4EB36E99-D6AE-F959-7789-D16E29BB143A}"/>
          </ac:spMkLst>
        </pc:spChg>
      </pc:sldChg>
      <pc:sldChg chg="modSp new mod">
        <pc:chgData name="Sailesh Padmanabhan" userId="24899ca65a0024f3" providerId="LiveId" clId="{9713A7D3-1F2E-4ECE-8FCF-8B1791B5981C}" dt="2023-05-07T13:04:55.243" v="628" actId="14100"/>
        <pc:sldMkLst>
          <pc:docMk/>
          <pc:sldMk cId="432482311" sldId="293"/>
        </pc:sldMkLst>
        <pc:spChg chg="mod">
          <ac:chgData name="Sailesh Padmanabhan" userId="24899ca65a0024f3" providerId="LiveId" clId="{9713A7D3-1F2E-4ECE-8FCF-8B1791B5981C}" dt="2023-05-07T13:04:46.891" v="626" actId="14100"/>
          <ac:spMkLst>
            <pc:docMk/>
            <pc:sldMk cId="432482311" sldId="293"/>
            <ac:spMk id="2" creationId="{3E779684-D7CA-764F-4A15-EB36767FBD0E}"/>
          </ac:spMkLst>
        </pc:spChg>
        <pc:spChg chg="mod">
          <ac:chgData name="Sailesh Padmanabhan" userId="24899ca65a0024f3" providerId="LiveId" clId="{9713A7D3-1F2E-4ECE-8FCF-8B1791B5981C}" dt="2023-05-07T13:04:55.243" v="628" actId="14100"/>
          <ac:spMkLst>
            <pc:docMk/>
            <pc:sldMk cId="432482311" sldId="293"/>
            <ac:spMk id="3" creationId="{F23EAEE7-A19C-6E0C-4805-990C7EF3EB43}"/>
          </ac:spMkLst>
        </pc:spChg>
      </pc:sldChg>
      <pc:sldChg chg="del">
        <pc:chgData name="Sailesh Padmanabhan" userId="24899ca65a0024f3" providerId="LiveId" clId="{9713A7D3-1F2E-4ECE-8FCF-8B1791B5981C}" dt="2023-05-06T13:37:08.152" v="297" actId="47"/>
        <pc:sldMkLst>
          <pc:docMk/>
          <pc:sldMk cId="1003962426" sldId="293"/>
        </pc:sldMkLst>
      </pc:sldChg>
      <pc:sldChg chg="addSp delSp modSp new mod setBg">
        <pc:chgData name="Sailesh Padmanabhan" userId="24899ca65a0024f3" providerId="LiveId" clId="{9713A7D3-1F2E-4ECE-8FCF-8B1791B5981C}" dt="2023-05-07T13:06:19.828" v="654"/>
        <pc:sldMkLst>
          <pc:docMk/>
          <pc:sldMk cId="3956573243" sldId="294"/>
        </pc:sldMkLst>
        <pc:spChg chg="mod">
          <ac:chgData name="Sailesh Padmanabhan" userId="24899ca65a0024f3" providerId="LiveId" clId="{9713A7D3-1F2E-4ECE-8FCF-8B1791B5981C}" dt="2023-05-07T13:05:32.333" v="646" actId="255"/>
          <ac:spMkLst>
            <pc:docMk/>
            <pc:sldMk cId="3956573243" sldId="294"/>
            <ac:spMk id="2" creationId="{93EF289F-2980-CB49-5D78-01FC61B07D04}"/>
          </ac:spMkLst>
        </pc:spChg>
        <pc:spChg chg="add del mod">
          <ac:chgData name="Sailesh Padmanabhan" userId="24899ca65a0024f3" providerId="LiveId" clId="{9713A7D3-1F2E-4ECE-8FCF-8B1791B5981C}" dt="2023-05-07T13:06:19.828" v="654"/>
          <ac:spMkLst>
            <pc:docMk/>
            <pc:sldMk cId="3956573243" sldId="294"/>
            <ac:spMk id="3" creationId="{465178DC-26D1-86D5-DD50-CF390DBC238A}"/>
          </ac:spMkLst>
        </pc:spChg>
        <pc:spChg chg="add del mod">
          <ac:chgData name="Sailesh Padmanabhan" userId="24899ca65a0024f3" providerId="LiveId" clId="{9713A7D3-1F2E-4ECE-8FCF-8B1791B5981C}" dt="2023-05-07T13:05:51.383" v="650"/>
          <ac:spMkLst>
            <pc:docMk/>
            <pc:sldMk cId="3956573243" sldId="294"/>
            <ac:spMk id="6" creationId="{E18E47CB-B4E5-A4B0-E92B-00830C78C761}"/>
          </ac:spMkLst>
        </pc:spChg>
      </pc:sldChg>
      <pc:sldChg chg="addSp delSp modSp new mod">
        <pc:chgData name="Sailesh Padmanabhan" userId="24899ca65a0024f3" providerId="LiveId" clId="{9713A7D3-1F2E-4ECE-8FCF-8B1791B5981C}" dt="2023-05-07T13:07:20.343" v="680"/>
        <pc:sldMkLst>
          <pc:docMk/>
          <pc:sldMk cId="871877297" sldId="295"/>
        </pc:sldMkLst>
        <pc:spChg chg="mod">
          <ac:chgData name="Sailesh Padmanabhan" userId="24899ca65a0024f3" providerId="LiveId" clId="{9713A7D3-1F2E-4ECE-8FCF-8B1791B5981C}" dt="2023-05-07T13:06:48.444" v="672" actId="255"/>
          <ac:spMkLst>
            <pc:docMk/>
            <pc:sldMk cId="871877297" sldId="295"/>
            <ac:spMk id="2" creationId="{1988F785-25A1-BBB7-BB0F-36CC111C4736}"/>
          </ac:spMkLst>
        </pc:spChg>
        <pc:spChg chg="mod">
          <ac:chgData name="Sailesh Padmanabhan" userId="24899ca65a0024f3" providerId="LiveId" clId="{9713A7D3-1F2E-4ECE-8FCF-8B1791B5981C}" dt="2023-05-07T13:07:20.343" v="680"/>
          <ac:spMkLst>
            <pc:docMk/>
            <pc:sldMk cId="871877297" sldId="295"/>
            <ac:spMk id="3" creationId="{CE1D2FFB-FD96-5DB0-A342-B5B34B76FFFB}"/>
          </ac:spMkLst>
        </pc:spChg>
        <pc:spChg chg="add del">
          <ac:chgData name="Sailesh Padmanabhan" userId="24899ca65a0024f3" providerId="LiveId" clId="{9713A7D3-1F2E-4ECE-8FCF-8B1791B5981C}" dt="2023-05-07T13:07:14.416" v="679"/>
          <ac:spMkLst>
            <pc:docMk/>
            <pc:sldMk cId="871877297" sldId="295"/>
            <ac:spMk id="6" creationId="{CBF8A064-B620-09DF-4E32-A9ED7CB58943}"/>
          </ac:spMkLst>
        </pc:spChg>
      </pc:sldChg>
      <pc:sldChg chg="addSp delSp modSp new mod setBg">
        <pc:chgData name="Sailesh Padmanabhan" userId="24899ca65a0024f3" providerId="LiveId" clId="{9713A7D3-1F2E-4ECE-8FCF-8B1791B5981C}" dt="2023-05-07T13:08:25.382" v="690"/>
        <pc:sldMkLst>
          <pc:docMk/>
          <pc:sldMk cId="2264626824" sldId="296"/>
        </pc:sldMkLst>
        <pc:spChg chg="del mod">
          <ac:chgData name="Sailesh Padmanabhan" userId="24899ca65a0024f3" providerId="LiveId" clId="{9713A7D3-1F2E-4ECE-8FCF-8B1791B5981C}" dt="2023-05-07T13:08:01.984" v="685" actId="478"/>
          <ac:spMkLst>
            <pc:docMk/>
            <pc:sldMk cId="2264626824" sldId="296"/>
            <ac:spMk id="2" creationId="{E2508DF1-2C7D-AEA1-A76D-0144D3269055}"/>
          </ac:spMkLst>
        </pc:spChg>
        <pc:spChg chg="add del mod">
          <ac:chgData name="Sailesh Padmanabhan" userId="24899ca65a0024f3" providerId="LiveId" clId="{9713A7D3-1F2E-4ECE-8FCF-8B1791B5981C}" dt="2023-05-07T13:08:25.382" v="690"/>
          <ac:spMkLst>
            <pc:docMk/>
            <pc:sldMk cId="2264626824" sldId="296"/>
            <ac:spMk id="3" creationId="{B8A6EC30-E8E9-4924-83A8-79DC7E635A34}"/>
          </ac:spMkLst>
        </pc:spChg>
        <pc:spChg chg="mod">
          <ac:chgData name="Sailesh Padmanabhan" userId="24899ca65a0024f3" providerId="LiveId" clId="{9713A7D3-1F2E-4ECE-8FCF-8B1791B5981C}" dt="2023-05-07T13:07:52.770" v="684" actId="1076"/>
          <ac:spMkLst>
            <pc:docMk/>
            <pc:sldMk cId="2264626824" sldId="296"/>
            <ac:spMk id="4" creationId="{8708D7E1-6F67-87F7-A506-4A4B76F7AD09}"/>
          </ac:spMkLst>
        </pc:spChg>
        <pc:spChg chg="add del mod">
          <ac:chgData name="Sailesh Padmanabhan" userId="24899ca65a0024f3" providerId="LiveId" clId="{9713A7D3-1F2E-4ECE-8FCF-8B1791B5981C}" dt="2023-05-07T13:08:18.658" v="689"/>
          <ac:spMkLst>
            <pc:docMk/>
            <pc:sldMk cId="2264626824" sldId="296"/>
            <ac:spMk id="6" creationId="{E289E73E-57E2-321C-3C76-6765F9CE7C8E}"/>
          </ac:spMkLst>
        </pc:spChg>
      </pc:sldChg>
      <pc:sldChg chg="modSp new mod">
        <pc:chgData name="Sailesh Padmanabhan" userId="24899ca65a0024f3" providerId="LiveId" clId="{9713A7D3-1F2E-4ECE-8FCF-8B1791B5981C}" dt="2023-05-07T13:09:33.672" v="731"/>
        <pc:sldMkLst>
          <pc:docMk/>
          <pc:sldMk cId="3966927213" sldId="297"/>
        </pc:sldMkLst>
        <pc:spChg chg="mod">
          <ac:chgData name="Sailesh Padmanabhan" userId="24899ca65a0024f3" providerId="LiveId" clId="{9713A7D3-1F2E-4ECE-8FCF-8B1791B5981C}" dt="2023-05-07T13:08:55.989" v="719" actId="255"/>
          <ac:spMkLst>
            <pc:docMk/>
            <pc:sldMk cId="3966927213" sldId="297"/>
            <ac:spMk id="2" creationId="{84C3A673-A1BE-D589-D3B4-C737AD1DE4D8}"/>
          </ac:spMkLst>
        </pc:spChg>
        <pc:spChg chg="mod">
          <ac:chgData name="Sailesh Padmanabhan" userId="24899ca65a0024f3" providerId="LiveId" clId="{9713A7D3-1F2E-4ECE-8FCF-8B1791B5981C}" dt="2023-05-07T13:09:33.672" v="731"/>
          <ac:spMkLst>
            <pc:docMk/>
            <pc:sldMk cId="3966927213" sldId="297"/>
            <ac:spMk id="3" creationId="{5D3C991E-6A9E-9E3E-64A7-948AB38BBBFB}"/>
          </ac:spMkLst>
        </pc:spChg>
      </pc:sldChg>
      <pc:sldChg chg="addSp delSp modSp new mod">
        <pc:chgData name="Sailesh Padmanabhan" userId="24899ca65a0024f3" providerId="LiveId" clId="{9713A7D3-1F2E-4ECE-8FCF-8B1791B5981C}" dt="2023-05-07T13:12:40.657" v="756"/>
        <pc:sldMkLst>
          <pc:docMk/>
          <pc:sldMk cId="107641778" sldId="298"/>
        </pc:sldMkLst>
        <pc:spChg chg="mod">
          <ac:chgData name="Sailesh Padmanabhan" userId="24899ca65a0024f3" providerId="LiveId" clId="{9713A7D3-1F2E-4ECE-8FCF-8B1791B5981C}" dt="2023-05-07T13:11:40.067" v="744" actId="255"/>
          <ac:spMkLst>
            <pc:docMk/>
            <pc:sldMk cId="107641778" sldId="298"/>
            <ac:spMk id="2" creationId="{2B800200-24D2-EAA9-1183-F8E73141918A}"/>
          </ac:spMkLst>
        </pc:spChg>
        <pc:spChg chg="mod">
          <ac:chgData name="Sailesh Padmanabhan" userId="24899ca65a0024f3" providerId="LiveId" clId="{9713A7D3-1F2E-4ECE-8FCF-8B1791B5981C}" dt="2023-05-07T13:12:40.657" v="756"/>
          <ac:spMkLst>
            <pc:docMk/>
            <pc:sldMk cId="107641778" sldId="298"/>
            <ac:spMk id="3" creationId="{2FC540F4-E847-3E92-706F-3C19BE12F617}"/>
          </ac:spMkLst>
        </pc:spChg>
        <pc:spChg chg="add del">
          <ac:chgData name="Sailesh Padmanabhan" userId="24899ca65a0024f3" providerId="LiveId" clId="{9713A7D3-1F2E-4ECE-8FCF-8B1791B5981C}" dt="2023-05-07T13:12:13.798" v="750"/>
          <ac:spMkLst>
            <pc:docMk/>
            <pc:sldMk cId="107641778" sldId="298"/>
            <ac:spMk id="6" creationId="{CC8CEB69-EB2A-4F4F-7240-C68CD8343882}"/>
          </ac:spMkLst>
        </pc:spChg>
        <pc:spChg chg="add del">
          <ac:chgData name="Sailesh Padmanabhan" userId="24899ca65a0024f3" providerId="LiveId" clId="{9713A7D3-1F2E-4ECE-8FCF-8B1791B5981C}" dt="2023-05-07T13:12:34.202" v="755"/>
          <ac:spMkLst>
            <pc:docMk/>
            <pc:sldMk cId="107641778" sldId="298"/>
            <ac:spMk id="7" creationId="{D31C1B53-12E2-D94E-6DC0-F847D9D52B34}"/>
          </ac:spMkLst>
        </pc:spChg>
      </pc:sldChg>
      <pc:sldChg chg="addSp delSp modSp new mod">
        <pc:chgData name="Sailesh Padmanabhan" userId="24899ca65a0024f3" providerId="LiveId" clId="{9713A7D3-1F2E-4ECE-8FCF-8B1791B5981C}" dt="2023-05-07T13:14:00.608" v="816" actId="20577"/>
        <pc:sldMkLst>
          <pc:docMk/>
          <pc:sldMk cId="667265036" sldId="299"/>
        </pc:sldMkLst>
        <pc:spChg chg="del">
          <ac:chgData name="Sailesh Padmanabhan" userId="24899ca65a0024f3" providerId="LiveId" clId="{9713A7D3-1F2E-4ECE-8FCF-8B1791B5981C}" dt="2023-05-07T13:12:56.125" v="758" actId="478"/>
          <ac:spMkLst>
            <pc:docMk/>
            <pc:sldMk cId="667265036" sldId="299"/>
            <ac:spMk id="2" creationId="{8D10CA09-7D99-3B1E-1834-54C5C2D1851A}"/>
          </ac:spMkLst>
        </pc:spChg>
        <pc:spChg chg="add del mod">
          <ac:chgData name="Sailesh Padmanabhan" userId="24899ca65a0024f3" providerId="LiveId" clId="{9713A7D3-1F2E-4ECE-8FCF-8B1791B5981C}" dt="2023-05-07T13:14:00.608" v="816" actId="20577"/>
          <ac:spMkLst>
            <pc:docMk/>
            <pc:sldMk cId="667265036" sldId="299"/>
            <ac:spMk id="3" creationId="{38840A22-14F7-941A-F79B-BA0128B1070D}"/>
          </ac:spMkLst>
        </pc:spChg>
        <pc:spChg chg="add del mod">
          <ac:chgData name="Sailesh Padmanabhan" userId="24899ca65a0024f3" providerId="LiveId" clId="{9713A7D3-1F2E-4ECE-8FCF-8B1791B5981C}" dt="2023-05-07T13:13:07.520" v="763"/>
          <ac:spMkLst>
            <pc:docMk/>
            <pc:sldMk cId="667265036" sldId="299"/>
            <ac:spMk id="6" creationId="{C1FD7E48-FC8D-32ED-DF7B-2FD04E3EBDEF}"/>
          </ac:spMkLst>
        </pc:spChg>
        <pc:spChg chg="add del">
          <ac:chgData name="Sailesh Padmanabhan" userId="24899ca65a0024f3" providerId="LiveId" clId="{9713A7D3-1F2E-4ECE-8FCF-8B1791B5981C}" dt="2023-05-07T13:13:49.359" v="812"/>
          <ac:spMkLst>
            <pc:docMk/>
            <pc:sldMk cId="667265036" sldId="299"/>
            <ac:spMk id="7" creationId="{A8C746C5-5891-30B2-F250-D2BC7930DC95}"/>
          </ac:spMkLst>
        </pc:spChg>
      </pc:sldChg>
      <pc:sldChg chg="addSp delSp modSp new mod">
        <pc:chgData name="Sailesh Padmanabhan" userId="24899ca65a0024f3" providerId="LiveId" clId="{9713A7D3-1F2E-4ECE-8FCF-8B1791B5981C}" dt="2023-05-07T13:14:44.848" v="861"/>
        <pc:sldMkLst>
          <pc:docMk/>
          <pc:sldMk cId="200066316" sldId="300"/>
        </pc:sldMkLst>
        <pc:spChg chg="del">
          <ac:chgData name="Sailesh Padmanabhan" userId="24899ca65a0024f3" providerId="LiveId" clId="{9713A7D3-1F2E-4ECE-8FCF-8B1791B5981C}" dt="2023-05-07T13:14:18.344" v="818" actId="478"/>
          <ac:spMkLst>
            <pc:docMk/>
            <pc:sldMk cId="200066316" sldId="300"/>
            <ac:spMk id="2" creationId="{4BC154FF-3F00-8A22-4D88-A4E428703599}"/>
          </ac:spMkLst>
        </pc:spChg>
        <pc:spChg chg="mod">
          <ac:chgData name="Sailesh Padmanabhan" userId="24899ca65a0024f3" providerId="LiveId" clId="{9713A7D3-1F2E-4ECE-8FCF-8B1791B5981C}" dt="2023-05-07T13:14:44.848" v="861"/>
          <ac:spMkLst>
            <pc:docMk/>
            <pc:sldMk cId="200066316" sldId="300"/>
            <ac:spMk id="3" creationId="{6C497C30-64AD-3EE0-9816-E284AA11EE45}"/>
          </ac:spMkLst>
        </pc:spChg>
        <pc:spChg chg="add del">
          <ac:chgData name="Sailesh Padmanabhan" userId="24899ca65a0024f3" providerId="LiveId" clId="{9713A7D3-1F2E-4ECE-8FCF-8B1791B5981C}" dt="2023-05-07T13:14:36.804" v="858"/>
          <ac:spMkLst>
            <pc:docMk/>
            <pc:sldMk cId="200066316" sldId="300"/>
            <ac:spMk id="6" creationId="{D4AB149B-FFC2-E4EF-26C8-CBD003D3C515}"/>
          </ac:spMkLst>
        </pc:spChg>
        <pc:spChg chg="add del">
          <ac:chgData name="Sailesh Padmanabhan" userId="24899ca65a0024f3" providerId="LiveId" clId="{9713A7D3-1F2E-4ECE-8FCF-8B1791B5981C}" dt="2023-05-07T13:14:39.957" v="860"/>
          <ac:spMkLst>
            <pc:docMk/>
            <pc:sldMk cId="200066316" sldId="300"/>
            <ac:spMk id="7" creationId="{CB750DDA-6189-D193-ECCE-331BC989DEB9}"/>
          </ac:spMkLst>
        </pc:spChg>
      </pc:sldChg>
      <pc:sldChg chg="modSp new mod">
        <pc:chgData name="Sailesh Padmanabhan" userId="24899ca65a0024f3" providerId="LiveId" clId="{9713A7D3-1F2E-4ECE-8FCF-8B1791B5981C}" dt="2023-05-07T13:33:30.598" v="884"/>
        <pc:sldMkLst>
          <pc:docMk/>
          <pc:sldMk cId="988427571" sldId="301"/>
        </pc:sldMkLst>
        <pc:spChg chg="mod">
          <ac:chgData name="Sailesh Padmanabhan" userId="24899ca65a0024f3" providerId="LiveId" clId="{9713A7D3-1F2E-4ECE-8FCF-8B1791B5981C}" dt="2023-05-07T13:33:05.463" v="883" actId="20577"/>
          <ac:spMkLst>
            <pc:docMk/>
            <pc:sldMk cId="988427571" sldId="301"/>
            <ac:spMk id="2" creationId="{A6BE639E-60BA-5C51-FC12-59A62A8D1FF3}"/>
          </ac:spMkLst>
        </pc:spChg>
        <pc:spChg chg="mod">
          <ac:chgData name="Sailesh Padmanabhan" userId="24899ca65a0024f3" providerId="LiveId" clId="{9713A7D3-1F2E-4ECE-8FCF-8B1791B5981C}" dt="2023-05-07T13:33:30.598" v="884"/>
          <ac:spMkLst>
            <pc:docMk/>
            <pc:sldMk cId="988427571" sldId="301"/>
            <ac:spMk id="3" creationId="{E84ED297-F723-2938-E9EA-95F11561FA19}"/>
          </ac:spMkLst>
        </pc:spChg>
      </pc:sldChg>
      <pc:sldChg chg="new del">
        <pc:chgData name="Sailesh Padmanabhan" userId="24899ca65a0024f3" providerId="LiveId" clId="{9713A7D3-1F2E-4ECE-8FCF-8B1791B5981C}" dt="2023-05-07T13:21:23.660" v="863" actId="47"/>
        <pc:sldMkLst>
          <pc:docMk/>
          <pc:sldMk cId="1713808801" sldId="301"/>
        </pc:sldMkLst>
      </pc:sldChg>
      <pc:sldChg chg="delSp modSp new mod">
        <pc:chgData name="Sailesh Padmanabhan" userId="24899ca65a0024f3" providerId="LiveId" clId="{9713A7D3-1F2E-4ECE-8FCF-8B1791B5981C}" dt="2023-05-07T13:34:23.970" v="937" actId="20577"/>
        <pc:sldMkLst>
          <pc:docMk/>
          <pc:sldMk cId="1867314906" sldId="302"/>
        </pc:sldMkLst>
        <pc:spChg chg="del">
          <ac:chgData name="Sailesh Padmanabhan" userId="24899ca65a0024f3" providerId="LiveId" clId="{9713A7D3-1F2E-4ECE-8FCF-8B1791B5981C}" dt="2023-05-07T13:33:56.395" v="886" actId="478"/>
          <ac:spMkLst>
            <pc:docMk/>
            <pc:sldMk cId="1867314906" sldId="302"/>
            <ac:spMk id="2" creationId="{1B0B8D69-0006-0B15-0632-629E992C18EC}"/>
          </ac:spMkLst>
        </pc:spChg>
        <pc:spChg chg="mod">
          <ac:chgData name="Sailesh Padmanabhan" userId="24899ca65a0024f3" providerId="LiveId" clId="{9713A7D3-1F2E-4ECE-8FCF-8B1791B5981C}" dt="2023-05-07T13:34:23.970" v="937" actId="20577"/>
          <ac:spMkLst>
            <pc:docMk/>
            <pc:sldMk cId="1867314906" sldId="302"/>
            <ac:spMk id="3" creationId="{FB884920-F6AA-419C-6827-6A67E5B8CF7F}"/>
          </ac:spMkLst>
        </pc:spChg>
      </pc:sldChg>
      <pc:sldChg chg="delSp modSp new mod">
        <pc:chgData name="Sailesh Padmanabhan" userId="24899ca65a0024f3" providerId="LiveId" clId="{9713A7D3-1F2E-4ECE-8FCF-8B1791B5981C}" dt="2023-05-07T13:35:01.925" v="941"/>
        <pc:sldMkLst>
          <pc:docMk/>
          <pc:sldMk cId="2623736970" sldId="303"/>
        </pc:sldMkLst>
        <pc:spChg chg="del">
          <ac:chgData name="Sailesh Padmanabhan" userId="24899ca65a0024f3" providerId="LiveId" clId="{9713A7D3-1F2E-4ECE-8FCF-8B1791B5981C}" dt="2023-05-07T13:34:57.185" v="939" actId="478"/>
          <ac:spMkLst>
            <pc:docMk/>
            <pc:sldMk cId="2623736970" sldId="303"/>
            <ac:spMk id="2" creationId="{541C7C2F-786B-4CC2-63F3-D4FAFE6BA266}"/>
          </ac:spMkLst>
        </pc:spChg>
        <pc:spChg chg="mod">
          <ac:chgData name="Sailesh Padmanabhan" userId="24899ca65a0024f3" providerId="LiveId" clId="{9713A7D3-1F2E-4ECE-8FCF-8B1791B5981C}" dt="2023-05-07T13:35:01.925" v="941"/>
          <ac:spMkLst>
            <pc:docMk/>
            <pc:sldMk cId="2623736970" sldId="303"/>
            <ac:spMk id="3" creationId="{9CED1337-97F1-1FB5-2CBB-E4E6C6F632DF}"/>
          </ac:spMkLst>
        </pc:spChg>
      </pc:sldChg>
      <pc:sldChg chg="delSp modSp new mod">
        <pc:chgData name="Sailesh Padmanabhan" userId="24899ca65a0024f3" providerId="LiveId" clId="{9713A7D3-1F2E-4ECE-8FCF-8B1791B5981C}" dt="2023-05-07T13:39:24.135" v="984" actId="20577"/>
        <pc:sldMkLst>
          <pc:docMk/>
          <pc:sldMk cId="1347528943" sldId="304"/>
        </pc:sldMkLst>
        <pc:spChg chg="mod">
          <ac:chgData name="Sailesh Padmanabhan" userId="24899ca65a0024f3" providerId="LiveId" clId="{9713A7D3-1F2E-4ECE-8FCF-8B1791B5981C}" dt="2023-05-07T13:37:33.700" v="967" actId="1076"/>
          <ac:spMkLst>
            <pc:docMk/>
            <pc:sldMk cId="1347528943" sldId="304"/>
            <ac:spMk id="2" creationId="{F4FA081C-C144-3C5A-DF84-8848B63F8FFD}"/>
          </ac:spMkLst>
        </pc:spChg>
        <pc:spChg chg="mod">
          <ac:chgData name="Sailesh Padmanabhan" userId="24899ca65a0024f3" providerId="LiveId" clId="{9713A7D3-1F2E-4ECE-8FCF-8B1791B5981C}" dt="2023-05-07T13:39:24.135" v="984" actId="20577"/>
          <ac:spMkLst>
            <pc:docMk/>
            <pc:sldMk cId="1347528943" sldId="304"/>
            <ac:spMk id="3" creationId="{407B4E45-0F4E-AF25-410F-B651057CA214}"/>
          </ac:spMkLst>
        </pc:spChg>
        <pc:spChg chg="del">
          <ac:chgData name="Sailesh Padmanabhan" userId="24899ca65a0024f3" providerId="LiveId" clId="{9713A7D3-1F2E-4ECE-8FCF-8B1791B5981C}" dt="2023-05-07T13:39:01.077" v="982" actId="478"/>
          <ac:spMkLst>
            <pc:docMk/>
            <pc:sldMk cId="1347528943" sldId="304"/>
            <ac:spMk id="4" creationId="{48892345-5F68-001B-0480-2C22EDAF3BAD}"/>
          </ac:spMkLst>
        </pc:spChg>
      </pc:sldChg>
      <pc:sldChg chg="delSp modSp new mod">
        <pc:chgData name="Sailesh Padmanabhan" userId="24899ca65a0024f3" providerId="LiveId" clId="{9713A7D3-1F2E-4ECE-8FCF-8B1791B5981C}" dt="2023-05-13T11:19:12.692" v="1004" actId="1076"/>
        <pc:sldMkLst>
          <pc:docMk/>
          <pc:sldMk cId="1665631851" sldId="305"/>
        </pc:sldMkLst>
        <pc:spChg chg="mod">
          <ac:chgData name="Sailesh Padmanabhan" userId="24899ca65a0024f3" providerId="LiveId" clId="{9713A7D3-1F2E-4ECE-8FCF-8B1791B5981C}" dt="2023-05-13T11:19:08.613" v="1003" actId="1076"/>
          <ac:spMkLst>
            <pc:docMk/>
            <pc:sldMk cId="1665631851" sldId="305"/>
            <ac:spMk id="2" creationId="{232D00C1-9B84-AF8F-8FD6-C0C9C6B983F0}"/>
          </ac:spMkLst>
        </pc:spChg>
        <pc:spChg chg="mod">
          <ac:chgData name="Sailesh Padmanabhan" userId="24899ca65a0024f3" providerId="LiveId" clId="{9713A7D3-1F2E-4ECE-8FCF-8B1791B5981C}" dt="2023-05-13T11:19:12.692" v="1004" actId="1076"/>
          <ac:spMkLst>
            <pc:docMk/>
            <pc:sldMk cId="1665631851" sldId="305"/>
            <ac:spMk id="3" creationId="{DDB966DF-618A-4F51-E4BB-EE91C1942B70}"/>
          </ac:spMkLst>
        </pc:spChg>
        <pc:spChg chg="del">
          <ac:chgData name="Sailesh Padmanabhan" userId="24899ca65a0024f3" providerId="LiveId" clId="{9713A7D3-1F2E-4ECE-8FCF-8B1791B5981C}" dt="2023-05-13T11:19:04.183" v="1002" actId="478"/>
          <ac:spMkLst>
            <pc:docMk/>
            <pc:sldMk cId="1665631851" sldId="305"/>
            <ac:spMk id="4" creationId="{D6874645-7575-9523-7134-71B4C9D1D0C8}"/>
          </ac:spMkLst>
        </pc:spChg>
      </pc:sldChg>
      <pc:sldChg chg="delSp modSp new del mod">
        <pc:chgData name="Sailesh Padmanabhan" userId="24899ca65a0024f3" providerId="LiveId" clId="{9713A7D3-1F2E-4ECE-8FCF-8B1791B5981C}" dt="2023-05-07T13:39:53.414" v="985" actId="47"/>
        <pc:sldMkLst>
          <pc:docMk/>
          <pc:sldMk cId="2738815729" sldId="305"/>
        </pc:sldMkLst>
        <pc:spChg chg="del mod">
          <ac:chgData name="Sailesh Padmanabhan" userId="24899ca65a0024f3" providerId="LiveId" clId="{9713A7D3-1F2E-4ECE-8FCF-8B1791B5981C}" dt="2023-05-07T13:38:09.205" v="974" actId="478"/>
          <ac:spMkLst>
            <pc:docMk/>
            <pc:sldMk cId="2738815729" sldId="305"/>
            <ac:spMk id="2" creationId="{B0539A3D-4231-9541-F369-EF4C30C2A654}"/>
          </ac:spMkLst>
        </pc:spChg>
        <pc:spChg chg="mod">
          <ac:chgData name="Sailesh Padmanabhan" userId="24899ca65a0024f3" providerId="LiveId" clId="{9713A7D3-1F2E-4ECE-8FCF-8B1791B5981C}" dt="2023-05-07T13:38:25.249" v="979" actId="14100"/>
          <ac:spMkLst>
            <pc:docMk/>
            <pc:sldMk cId="2738815729" sldId="305"/>
            <ac:spMk id="3" creationId="{A0A4EB43-8E2C-B347-A195-4B7EE076DFF2}"/>
          </ac:spMkLst>
        </pc:spChg>
        <pc:spChg chg="del mod">
          <ac:chgData name="Sailesh Padmanabhan" userId="24899ca65a0024f3" providerId="LiveId" clId="{9713A7D3-1F2E-4ECE-8FCF-8B1791B5981C}" dt="2023-05-07T13:38:50.301" v="981" actId="478"/>
          <ac:spMkLst>
            <pc:docMk/>
            <pc:sldMk cId="2738815729" sldId="305"/>
            <ac:spMk id="4" creationId="{A494C7CA-A470-3149-212B-8475F404F2FF}"/>
          </ac:spMkLst>
        </pc:spChg>
      </pc:sldChg>
      <pc:sldChg chg="addSp delSp modSp new mod">
        <pc:chgData name="Sailesh Padmanabhan" userId="24899ca65a0024f3" providerId="LiveId" clId="{9713A7D3-1F2E-4ECE-8FCF-8B1791B5981C}" dt="2023-05-13T16:18:49.996" v="1258" actId="20577"/>
        <pc:sldMkLst>
          <pc:docMk/>
          <pc:sldMk cId="2480748942" sldId="306"/>
        </pc:sldMkLst>
        <pc:spChg chg="mod">
          <ac:chgData name="Sailesh Padmanabhan" userId="24899ca65a0024f3" providerId="LiveId" clId="{9713A7D3-1F2E-4ECE-8FCF-8B1791B5981C}" dt="2023-05-13T11:19:39.986" v="1028" actId="20577"/>
          <ac:spMkLst>
            <pc:docMk/>
            <pc:sldMk cId="2480748942" sldId="306"/>
            <ac:spMk id="2" creationId="{30707EDE-2933-8A39-BD69-F40C316AAA05}"/>
          </ac:spMkLst>
        </pc:spChg>
        <pc:spChg chg="mod">
          <ac:chgData name="Sailesh Padmanabhan" userId="24899ca65a0024f3" providerId="LiveId" clId="{9713A7D3-1F2E-4ECE-8FCF-8B1791B5981C}" dt="2023-05-13T16:18:49.996" v="1258" actId="20577"/>
          <ac:spMkLst>
            <pc:docMk/>
            <pc:sldMk cId="2480748942" sldId="306"/>
            <ac:spMk id="3" creationId="{373318A3-8830-71CB-EBCF-D2F125B8F190}"/>
          </ac:spMkLst>
        </pc:spChg>
        <pc:spChg chg="del">
          <ac:chgData name="Sailesh Padmanabhan" userId="24899ca65a0024f3" providerId="LiveId" clId="{9713A7D3-1F2E-4ECE-8FCF-8B1791B5981C}" dt="2023-05-13T11:19:29.242" v="1006" actId="478"/>
          <ac:spMkLst>
            <pc:docMk/>
            <pc:sldMk cId="2480748942" sldId="306"/>
            <ac:spMk id="4" creationId="{FE07C83A-E955-EFED-147E-C99C5B240BDE}"/>
          </ac:spMkLst>
        </pc:spChg>
        <pc:spChg chg="add del">
          <ac:chgData name="Sailesh Padmanabhan" userId="24899ca65a0024f3" providerId="LiveId" clId="{9713A7D3-1F2E-4ECE-8FCF-8B1791B5981C}" dt="2023-05-13T11:20:06.398" v="1035"/>
          <ac:spMkLst>
            <pc:docMk/>
            <pc:sldMk cId="2480748942" sldId="306"/>
            <ac:spMk id="6" creationId="{D65BBB97-8D4D-CA0F-B6B3-B50EDD9C3E5F}"/>
          </ac:spMkLst>
        </pc:spChg>
      </pc:sldChg>
      <pc:sldChg chg="addSp delSp modSp new mod setBg">
        <pc:chgData name="Sailesh Padmanabhan" userId="24899ca65a0024f3" providerId="LiveId" clId="{9713A7D3-1F2E-4ECE-8FCF-8B1791B5981C}" dt="2023-05-13T11:21:29.571" v="1049" actId="14100"/>
        <pc:sldMkLst>
          <pc:docMk/>
          <pc:sldMk cId="2428831018" sldId="307"/>
        </pc:sldMkLst>
        <pc:spChg chg="del">
          <ac:chgData name="Sailesh Padmanabhan" userId="24899ca65a0024f3" providerId="LiveId" clId="{9713A7D3-1F2E-4ECE-8FCF-8B1791B5981C}" dt="2023-05-13T11:21:07.523" v="1045" actId="478"/>
          <ac:spMkLst>
            <pc:docMk/>
            <pc:sldMk cId="2428831018" sldId="307"/>
            <ac:spMk id="2" creationId="{61325815-DA5F-6F0F-C995-4C1B7B6A1330}"/>
          </ac:spMkLst>
        </pc:spChg>
        <pc:spChg chg="del">
          <ac:chgData name="Sailesh Padmanabhan" userId="24899ca65a0024f3" providerId="LiveId" clId="{9713A7D3-1F2E-4ECE-8FCF-8B1791B5981C}" dt="2023-05-13T11:20:59.612" v="1044"/>
          <ac:spMkLst>
            <pc:docMk/>
            <pc:sldMk cId="2428831018" sldId="307"/>
            <ac:spMk id="3" creationId="{E8919DD8-0E4F-54B3-3264-F7517B195453}"/>
          </ac:spMkLst>
        </pc:spChg>
        <pc:spChg chg="add mod">
          <ac:chgData name="Sailesh Padmanabhan" userId="24899ca65a0024f3" providerId="LiveId" clId="{9713A7D3-1F2E-4ECE-8FCF-8B1791B5981C}" dt="2023-05-13T11:21:29.571" v="1049" actId="14100"/>
          <ac:spMkLst>
            <pc:docMk/>
            <pc:sldMk cId="2428831018" sldId="307"/>
            <ac:spMk id="6" creationId="{8E9BD059-5D8F-7F84-CB90-8DA4795BAD0A}"/>
          </ac:spMkLst>
        </pc:spChg>
      </pc:sldChg>
      <pc:sldChg chg="modSp new mod">
        <pc:chgData name="Sailesh Padmanabhan" userId="24899ca65a0024f3" providerId="LiveId" clId="{9713A7D3-1F2E-4ECE-8FCF-8B1791B5981C}" dt="2023-05-13T11:22:40.134" v="1070" actId="14100"/>
        <pc:sldMkLst>
          <pc:docMk/>
          <pc:sldMk cId="1633505237" sldId="308"/>
        </pc:sldMkLst>
        <pc:spChg chg="mod">
          <ac:chgData name="Sailesh Padmanabhan" userId="24899ca65a0024f3" providerId="LiveId" clId="{9713A7D3-1F2E-4ECE-8FCF-8B1791B5981C}" dt="2023-05-13T11:21:59.665" v="1062" actId="20577"/>
          <ac:spMkLst>
            <pc:docMk/>
            <pc:sldMk cId="1633505237" sldId="308"/>
            <ac:spMk id="2" creationId="{9CB51A4F-912D-4CA6-26C7-38D16218C146}"/>
          </ac:spMkLst>
        </pc:spChg>
        <pc:spChg chg="mod">
          <ac:chgData name="Sailesh Padmanabhan" userId="24899ca65a0024f3" providerId="LiveId" clId="{9713A7D3-1F2E-4ECE-8FCF-8B1791B5981C}" dt="2023-05-13T11:22:40.134" v="1070" actId="14100"/>
          <ac:spMkLst>
            <pc:docMk/>
            <pc:sldMk cId="1633505237" sldId="308"/>
            <ac:spMk id="3" creationId="{BAF780CF-991D-0B78-1045-EE8DB16A8033}"/>
          </ac:spMkLst>
        </pc:spChg>
      </pc:sldChg>
      <pc:sldChg chg="delSp modSp new mod">
        <pc:chgData name="Sailesh Padmanabhan" userId="24899ca65a0024f3" providerId="LiveId" clId="{9713A7D3-1F2E-4ECE-8FCF-8B1791B5981C}" dt="2023-05-13T11:23:20.142" v="1089"/>
        <pc:sldMkLst>
          <pc:docMk/>
          <pc:sldMk cId="2431500038" sldId="309"/>
        </pc:sldMkLst>
        <pc:spChg chg="mod">
          <ac:chgData name="Sailesh Padmanabhan" userId="24899ca65a0024f3" providerId="LiveId" clId="{9713A7D3-1F2E-4ECE-8FCF-8B1791B5981C}" dt="2023-05-13T11:23:00.114" v="1083" actId="20577"/>
          <ac:spMkLst>
            <pc:docMk/>
            <pc:sldMk cId="2431500038" sldId="309"/>
            <ac:spMk id="2" creationId="{282C5C67-AFC7-804C-78AC-8A9F27200C01}"/>
          </ac:spMkLst>
        </pc:spChg>
        <pc:spChg chg="mod">
          <ac:chgData name="Sailesh Padmanabhan" userId="24899ca65a0024f3" providerId="LiveId" clId="{9713A7D3-1F2E-4ECE-8FCF-8B1791B5981C}" dt="2023-05-13T11:23:20.142" v="1089"/>
          <ac:spMkLst>
            <pc:docMk/>
            <pc:sldMk cId="2431500038" sldId="309"/>
            <ac:spMk id="3" creationId="{FA48160E-F0BF-2DEF-107A-A542DE214996}"/>
          </ac:spMkLst>
        </pc:spChg>
        <pc:spChg chg="del">
          <ac:chgData name="Sailesh Padmanabhan" userId="24899ca65a0024f3" providerId="LiveId" clId="{9713A7D3-1F2E-4ECE-8FCF-8B1791B5981C}" dt="2023-05-13T11:22:51.491" v="1072" actId="478"/>
          <ac:spMkLst>
            <pc:docMk/>
            <pc:sldMk cId="2431500038" sldId="309"/>
            <ac:spMk id="4" creationId="{ACEF41CC-D6EC-2679-E849-B94E37F127FB}"/>
          </ac:spMkLst>
        </pc:spChg>
      </pc:sldChg>
      <pc:sldChg chg="modSp new mod">
        <pc:chgData name="Sailesh Padmanabhan" userId="24899ca65a0024f3" providerId="LiveId" clId="{9713A7D3-1F2E-4ECE-8FCF-8B1791B5981C}" dt="2023-05-13T12:08:14.242" v="1143"/>
        <pc:sldMkLst>
          <pc:docMk/>
          <pc:sldMk cId="1288157817" sldId="310"/>
        </pc:sldMkLst>
        <pc:spChg chg="mod">
          <ac:chgData name="Sailesh Padmanabhan" userId="24899ca65a0024f3" providerId="LiveId" clId="{9713A7D3-1F2E-4ECE-8FCF-8B1791B5981C}" dt="2023-05-13T12:04:50.687" v="1124" actId="1076"/>
          <ac:spMkLst>
            <pc:docMk/>
            <pc:sldMk cId="1288157817" sldId="310"/>
            <ac:spMk id="2" creationId="{582E0369-E592-928E-6138-1BCB9E643AD6}"/>
          </ac:spMkLst>
        </pc:spChg>
        <pc:spChg chg="mod">
          <ac:chgData name="Sailesh Padmanabhan" userId="24899ca65a0024f3" providerId="LiveId" clId="{9713A7D3-1F2E-4ECE-8FCF-8B1791B5981C}" dt="2023-05-13T12:08:14.242" v="1143"/>
          <ac:spMkLst>
            <pc:docMk/>
            <pc:sldMk cId="1288157817" sldId="310"/>
            <ac:spMk id="3" creationId="{9A69E16F-61B5-3316-5338-A3095E5D732E}"/>
          </ac:spMkLst>
        </pc:spChg>
      </pc:sldChg>
      <pc:sldChg chg="addSp delSp modSp new mod">
        <pc:chgData name="Sailesh Padmanabhan" userId="24899ca65a0024f3" providerId="LiveId" clId="{9713A7D3-1F2E-4ECE-8FCF-8B1791B5981C}" dt="2023-05-13T12:10:20.236" v="1173"/>
        <pc:sldMkLst>
          <pc:docMk/>
          <pc:sldMk cId="340537620" sldId="311"/>
        </pc:sldMkLst>
        <pc:spChg chg="mod">
          <ac:chgData name="Sailesh Padmanabhan" userId="24899ca65a0024f3" providerId="LiveId" clId="{9713A7D3-1F2E-4ECE-8FCF-8B1791B5981C}" dt="2023-05-13T12:08:37.664" v="1163" actId="20577"/>
          <ac:spMkLst>
            <pc:docMk/>
            <pc:sldMk cId="340537620" sldId="311"/>
            <ac:spMk id="2" creationId="{8EB4D181-9F96-896E-9DD0-F639D323EB7D}"/>
          </ac:spMkLst>
        </pc:spChg>
        <pc:spChg chg="mod">
          <ac:chgData name="Sailesh Padmanabhan" userId="24899ca65a0024f3" providerId="LiveId" clId="{9713A7D3-1F2E-4ECE-8FCF-8B1791B5981C}" dt="2023-05-13T12:10:20.236" v="1173"/>
          <ac:spMkLst>
            <pc:docMk/>
            <pc:sldMk cId="340537620" sldId="311"/>
            <ac:spMk id="3" creationId="{720FEEE0-A8F3-0229-4497-822DAF98772E}"/>
          </ac:spMkLst>
        </pc:spChg>
        <pc:spChg chg="add del">
          <ac:chgData name="Sailesh Padmanabhan" userId="24899ca65a0024f3" providerId="LiveId" clId="{9713A7D3-1F2E-4ECE-8FCF-8B1791B5981C}" dt="2023-05-13T12:10:09.299" v="1172"/>
          <ac:spMkLst>
            <pc:docMk/>
            <pc:sldMk cId="340537620" sldId="311"/>
            <ac:spMk id="6" creationId="{62053320-EA88-66F3-228E-2A54A5CAD4AF}"/>
          </ac:spMkLst>
        </pc:spChg>
      </pc:sldChg>
      <pc:sldChg chg="delSp modSp new mod">
        <pc:chgData name="Sailesh Padmanabhan" userId="24899ca65a0024f3" providerId="LiveId" clId="{9713A7D3-1F2E-4ECE-8FCF-8B1791B5981C}" dt="2023-05-13T12:12:47.093" v="1187" actId="14100"/>
        <pc:sldMkLst>
          <pc:docMk/>
          <pc:sldMk cId="1661650809" sldId="312"/>
        </pc:sldMkLst>
        <pc:spChg chg="del mod">
          <ac:chgData name="Sailesh Padmanabhan" userId="24899ca65a0024f3" providerId="LiveId" clId="{9713A7D3-1F2E-4ECE-8FCF-8B1791B5981C}" dt="2023-05-13T12:11:04.645" v="1176" actId="478"/>
          <ac:spMkLst>
            <pc:docMk/>
            <pc:sldMk cId="1661650809" sldId="312"/>
            <ac:spMk id="2" creationId="{A122F157-A008-BD81-D127-C2C12B1576FF}"/>
          </ac:spMkLst>
        </pc:spChg>
        <pc:spChg chg="mod">
          <ac:chgData name="Sailesh Padmanabhan" userId="24899ca65a0024f3" providerId="LiveId" clId="{9713A7D3-1F2E-4ECE-8FCF-8B1791B5981C}" dt="2023-05-13T12:12:47.093" v="1187" actId="14100"/>
          <ac:spMkLst>
            <pc:docMk/>
            <pc:sldMk cId="1661650809" sldId="312"/>
            <ac:spMk id="3" creationId="{ED5CCB0C-D097-C679-CF37-2A1C3EB748E8}"/>
          </ac:spMkLst>
        </pc:spChg>
      </pc:sldChg>
      <pc:sldChg chg="addSp delSp modSp new mod setBg">
        <pc:chgData name="Sailesh Padmanabhan" userId="24899ca65a0024f3" providerId="LiveId" clId="{9713A7D3-1F2E-4ECE-8FCF-8B1791B5981C}" dt="2023-05-13T12:13:18.977" v="1194" actId="14100"/>
        <pc:sldMkLst>
          <pc:docMk/>
          <pc:sldMk cId="2102859118" sldId="313"/>
        </pc:sldMkLst>
        <pc:spChg chg="del">
          <ac:chgData name="Sailesh Padmanabhan" userId="24899ca65a0024f3" providerId="LiveId" clId="{9713A7D3-1F2E-4ECE-8FCF-8B1791B5981C}" dt="2023-05-13T12:12:52.599" v="1189" actId="478"/>
          <ac:spMkLst>
            <pc:docMk/>
            <pc:sldMk cId="2102859118" sldId="313"/>
            <ac:spMk id="2" creationId="{027E611D-89EA-E055-7B4A-C0D89E1446D5}"/>
          </ac:spMkLst>
        </pc:spChg>
        <pc:spChg chg="add del mod">
          <ac:chgData name="Sailesh Padmanabhan" userId="24899ca65a0024f3" providerId="LiveId" clId="{9713A7D3-1F2E-4ECE-8FCF-8B1791B5981C}" dt="2023-05-13T12:13:18.977" v="1194" actId="14100"/>
          <ac:spMkLst>
            <pc:docMk/>
            <pc:sldMk cId="2102859118" sldId="313"/>
            <ac:spMk id="3" creationId="{6D81276A-C801-A9F5-3C4F-DD134FB526D7}"/>
          </ac:spMkLst>
        </pc:spChg>
        <pc:spChg chg="add del mod">
          <ac:chgData name="Sailesh Padmanabhan" userId="24899ca65a0024f3" providerId="LiveId" clId="{9713A7D3-1F2E-4ECE-8FCF-8B1791B5981C}" dt="2023-05-13T12:13:01.750" v="1192"/>
          <ac:spMkLst>
            <pc:docMk/>
            <pc:sldMk cId="2102859118" sldId="313"/>
            <ac:spMk id="6" creationId="{0128137D-E229-2B40-BD9B-1B13D81E67DD}"/>
          </ac:spMkLst>
        </pc:spChg>
      </pc:sldChg>
      <pc:sldChg chg="addSp delSp modSp new mod setBg">
        <pc:chgData name="Sailesh Padmanabhan" userId="24899ca65a0024f3" providerId="LiveId" clId="{9713A7D3-1F2E-4ECE-8FCF-8B1791B5981C}" dt="2023-05-13T12:14:22.644" v="1208"/>
        <pc:sldMkLst>
          <pc:docMk/>
          <pc:sldMk cId="1628160750" sldId="314"/>
        </pc:sldMkLst>
        <pc:spChg chg="del mod">
          <ac:chgData name="Sailesh Padmanabhan" userId="24899ca65a0024f3" providerId="LiveId" clId="{9713A7D3-1F2E-4ECE-8FCF-8B1791B5981C}" dt="2023-05-13T12:13:40.980" v="1197" actId="478"/>
          <ac:spMkLst>
            <pc:docMk/>
            <pc:sldMk cId="1628160750" sldId="314"/>
            <ac:spMk id="2" creationId="{475103F9-5132-C21A-66E5-8758C6C0C1B5}"/>
          </ac:spMkLst>
        </pc:spChg>
        <pc:spChg chg="mod">
          <ac:chgData name="Sailesh Padmanabhan" userId="24899ca65a0024f3" providerId="LiveId" clId="{9713A7D3-1F2E-4ECE-8FCF-8B1791B5981C}" dt="2023-05-13T12:14:22.644" v="1208"/>
          <ac:spMkLst>
            <pc:docMk/>
            <pc:sldMk cId="1628160750" sldId="314"/>
            <ac:spMk id="3" creationId="{E1A8D28D-A262-F38F-3CD1-CAF6A4B713AE}"/>
          </ac:spMkLst>
        </pc:spChg>
        <pc:spChg chg="del">
          <ac:chgData name="Sailesh Padmanabhan" userId="24899ca65a0024f3" providerId="LiveId" clId="{9713A7D3-1F2E-4ECE-8FCF-8B1791B5981C}" dt="2023-05-13T12:13:57.073" v="1202" actId="478"/>
          <ac:spMkLst>
            <pc:docMk/>
            <pc:sldMk cId="1628160750" sldId="314"/>
            <ac:spMk id="4" creationId="{9E5908F5-232E-9CF7-8E9C-0A14C1FEDB7F}"/>
          </ac:spMkLst>
        </pc:spChg>
        <pc:spChg chg="add del">
          <ac:chgData name="Sailesh Padmanabhan" userId="24899ca65a0024f3" providerId="LiveId" clId="{9713A7D3-1F2E-4ECE-8FCF-8B1791B5981C}" dt="2023-05-13T12:14:15.927" v="1207"/>
          <ac:spMkLst>
            <pc:docMk/>
            <pc:sldMk cId="1628160750" sldId="314"/>
            <ac:spMk id="6" creationId="{799EF759-95E0-9ADC-0308-51B91EB1D47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www.geeksforgeeks.org/finally-keyword-in-python/"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s://www.geeksforgeeks.org/python-raising-an-exception-to-another-exception/"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hyperlink" Target="https://www.geeksforgeeks.org/reading-writing-text-files-python/"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Python -II</a:t>
            </a:r>
            <a:br>
              <a:rPr lang="en-US" dirty="0"/>
            </a:br>
            <a:endParaRPr lang="en-US" dirty="0"/>
          </a:p>
        </p:txBody>
      </p:sp>
      <p:sp>
        <p:nvSpPr>
          <p:cNvPr id="5" name="Subtitle 4">
            <a:extLst>
              <a:ext uri="{FF2B5EF4-FFF2-40B4-BE49-F238E27FC236}">
                <a16:creationId xmlns:a16="http://schemas.microsoft.com/office/drawing/2014/main" id="{4017700A-CF74-C34D-F1E7-1F296EAEC40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884920-F6AA-419C-6827-6A67E5B8CF7F}"/>
              </a:ext>
            </a:extLst>
          </p:cNvPr>
          <p:cNvSpPr>
            <a:spLocks noGrp="1"/>
          </p:cNvSpPr>
          <p:nvPr>
            <p:ph idx="1"/>
          </p:nvPr>
        </p:nvSpPr>
        <p:spPr>
          <a:xfrm>
            <a:off x="3627369" y="918091"/>
            <a:ext cx="6766560" cy="2700528"/>
          </a:xfrm>
        </p:spPr>
        <p:txBody>
          <a:bodyPr/>
          <a:lstStyle/>
          <a:p>
            <a:r>
              <a:rPr lang="en-IN" dirty="0"/>
              <a:t>from string import Formatter</a:t>
            </a:r>
          </a:p>
          <a:p>
            <a:endParaRPr lang="en-IN" dirty="0"/>
          </a:p>
          <a:p>
            <a:r>
              <a:rPr lang="en-IN" dirty="0"/>
              <a:t>formatter = Formatter()</a:t>
            </a:r>
          </a:p>
          <a:p>
            <a:r>
              <a:rPr lang="en-IN" dirty="0"/>
              <a:t>print(</a:t>
            </a:r>
            <a:r>
              <a:rPr lang="en-IN" dirty="0" err="1"/>
              <a:t>formatter.format</a:t>
            </a:r>
            <a:r>
              <a:rPr lang="en-IN" dirty="0"/>
              <a:t>('{website}', website=‘</a:t>
            </a:r>
            <a:r>
              <a:rPr lang="en-IN" dirty="0" err="1"/>
              <a:t>MyApp</a:t>
            </a:r>
            <a:r>
              <a:rPr lang="en-IN" dirty="0"/>
              <a:t>))</a:t>
            </a:r>
          </a:p>
          <a:p>
            <a:r>
              <a:rPr lang="en-IN" dirty="0"/>
              <a:t>print(</a:t>
            </a:r>
            <a:r>
              <a:rPr lang="en-IN" dirty="0" err="1"/>
              <a:t>formatter.format</a:t>
            </a:r>
            <a:r>
              <a:rPr lang="en-IN" dirty="0"/>
              <a:t>('{} {website}', 'Welcome to', website=‘</a:t>
            </a:r>
            <a:r>
              <a:rPr lang="en-IN" dirty="0" err="1"/>
              <a:t>MyApp</a:t>
            </a:r>
            <a:r>
              <a:rPr lang="en-IN" dirty="0"/>
              <a:t>'))</a:t>
            </a:r>
          </a:p>
          <a:p>
            <a:endParaRPr lang="en-IN" dirty="0"/>
          </a:p>
          <a:p>
            <a:r>
              <a:rPr lang="en-IN" dirty="0"/>
              <a:t># format() behaves in similar manner</a:t>
            </a:r>
          </a:p>
          <a:p>
            <a:r>
              <a:rPr lang="en-IN" dirty="0"/>
              <a:t>print('{} {website}'.format('Welcome to', website=‘</a:t>
            </a:r>
            <a:r>
              <a:rPr lang="en-IN" dirty="0" err="1"/>
              <a:t>MyApp</a:t>
            </a:r>
            <a:r>
              <a:rPr lang="en-IN" dirty="0"/>
              <a:t>'))</a:t>
            </a:r>
          </a:p>
          <a:p>
            <a:endParaRPr lang="en-IN" dirty="0"/>
          </a:p>
        </p:txBody>
      </p:sp>
      <p:sp>
        <p:nvSpPr>
          <p:cNvPr id="4" name="Footer Placeholder 3">
            <a:extLst>
              <a:ext uri="{FF2B5EF4-FFF2-40B4-BE49-F238E27FC236}">
                <a16:creationId xmlns:a16="http://schemas.microsoft.com/office/drawing/2014/main" id="{0F3C17E9-B7A7-EF12-054E-88197BC970D8}"/>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434D6DC-3E27-4C47-3A42-DD19B90C0C89}"/>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1867314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ED1337-97F1-1FB5-2CBB-E4E6C6F632DF}"/>
              </a:ext>
            </a:extLst>
          </p:cNvPr>
          <p:cNvSpPr>
            <a:spLocks noGrp="1"/>
          </p:cNvSpPr>
          <p:nvPr>
            <p:ph idx="1"/>
          </p:nvPr>
        </p:nvSpPr>
        <p:spPr>
          <a:xfrm>
            <a:off x="3459418" y="871437"/>
            <a:ext cx="6766560" cy="2700528"/>
          </a:xfrm>
        </p:spPr>
        <p:txBody>
          <a:bodyPr/>
          <a:lstStyle/>
          <a:p>
            <a:r>
              <a:rPr lang="en-US" dirty="0"/>
              <a:t>from string import Template</a:t>
            </a:r>
          </a:p>
          <a:p>
            <a:endParaRPr lang="en-US" dirty="0"/>
          </a:p>
          <a:p>
            <a:r>
              <a:rPr lang="en-US" dirty="0"/>
              <a:t>t = Template('$name is the $title of $company')</a:t>
            </a:r>
          </a:p>
          <a:p>
            <a:r>
              <a:rPr lang="en-US" dirty="0"/>
              <a:t>s = </a:t>
            </a:r>
            <a:r>
              <a:rPr lang="en-US" dirty="0" err="1"/>
              <a:t>t.substitute</a:t>
            </a:r>
            <a:r>
              <a:rPr lang="en-US" dirty="0"/>
              <a:t>(name='Pankaj', title='Founder', company='</a:t>
            </a:r>
            <a:r>
              <a:rPr lang="en-US" dirty="0" err="1"/>
              <a:t>JournalDev</a:t>
            </a:r>
            <a:r>
              <a:rPr lang="en-US" dirty="0"/>
              <a:t>.')</a:t>
            </a:r>
          </a:p>
          <a:p>
            <a:r>
              <a:rPr lang="en-US" dirty="0"/>
              <a:t>print(s)</a:t>
            </a:r>
            <a:endParaRPr lang="en-IN" dirty="0"/>
          </a:p>
        </p:txBody>
      </p:sp>
      <p:sp>
        <p:nvSpPr>
          <p:cNvPr id="4" name="Footer Placeholder 3">
            <a:extLst>
              <a:ext uri="{FF2B5EF4-FFF2-40B4-BE49-F238E27FC236}">
                <a16:creationId xmlns:a16="http://schemas.microsoft.com/office/drawing/2014/main" id="{84C62371-5998-699D-58D1-41AAFC148628}"/>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4FF1213-EA57-496A-2664-1B51574A10F8}"/>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2623736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A081C-C144-3C5A-DF84-8848B63F8FFD}"/>
              </a:ext>
            </a:extLst>
          </p:cNvPr>
          <p:cNvSpPr>
            <a:spLocks noGrp="1"/>
          </p:cNvSpPr>
          <p:nvPr>
            <p:ph type="title"/>
          </p:nvPr>
        </p:nvSpPr>
        <p:spPr>
          <a:xfrm>
            <a:off x="3587807" y="0"/>
            <a:ext cx="6766560" cy="447869"/>
          </a:xfrm>
        </p:spPr>
        <p:txBody>
          <a:bodyPr/>
          <a:lstStyle/>
          <a:p>
            <a:r>
              <a:rPr lang="en-US" sz="2000" dirty="0"/>
              <a:t>Random module</a:t>
            </a:r>
            <a:endParaRPr lang="en-IN" sz="2000" dirty="0"/>
          </a:p>
        </p:txBody>
      </p:sp>
      <p:sp>
        <p:nvSpPr>
          <p:cNvPr id="3" name="Content Placeholder 2">
            <a:extLst>
              <a:ext uri="{FF2B5EF4-FFF2-40B4-BE49-F238E27FC236}">
                <a16:creationId xmlns:a16="http://schemas.microsoft.com/office/drawing/2014/main" id="{407B4E45-0F4E-AF25-410F-B651057CA214}"/>
              </a:ext>
            </a:extLst>
          </p:cNvPr>
          <p:cNvSpPr>
            <a:spLocks noGrp="1"/>
          </p:cNvSpPr>
          <p:nvPr>
            <p:ph idx="1"/>
          </p:nvPr>
        </p:nvSpPr>
        <p:spPr>
          <a:xfrm>
            <a:off x="4178808" y="447869"/>
            <a:ext cx="6766560" cy="5617029"/>
          </a:xfrm>
        </p:spPr>
        <p:txBody>
          <a:bodyPr/>
          <a:lstStyle/>
          <a:p>
            <a:r>
              <a:rPr lang="en-US" sz="1800" dirty="0"/>
              <a:t>seed()	Initialize the random number generator</a:t>
            </a:r>
          </a:p>
          <a:p>
            <a:r>
              <a:rPr lang="en-US" sz="1800" dirty="0" err="1"/>
              <a:t>getstate</a:t>
            </a:r>
            <a:r>
              <a:rPr lang="en-US" sz="1800" dirty="0"/>
              <a:t>()	Returns the current internal state of the random number generator</a:t>
            </a:r>
          </a:p>
          <a:p>
            <a:r>
              <a:rPr lang="en-US" sz="1800" dirty="0" err="1"/>
              <a:t>setstate</a:t>
            </a:r>
            <a:r>
              <a:rPr lang="en-US" sz="1800" dirty="0"/>
              <a:t>()	Restores the internal state of the random number generator</a:t>
            </a:r>
          </a:p>
          <a:p>
            <a:r>
              <a:rPr lang="en-US" sz="1800" dirty="0" err="1"/>
              <a:t>getrandbits</a:t>
            </a:r>
            <a:r>
              <a:rPr lang="en-US" sz="1800" dirty="0"/>
              <a:t>()	Returns a number representing the random bits</a:t>
            </a:r>
          </a:p>
          <a:p>
            <a:r>
              <a:rPr lang="en-US" sz="1800" dirty="0" err="1"/>
              <a:t>randrange</a:t>
            </a:r>
            <a:r>
              <a:rPr lang="en-US" sz="1800" dirty="0"/>
              <a:t>()	Returns a random number between the given range</a:t>
            </a:r>
          </a:p>
          <a:p>
            <a:r>
              <a:rPr lang="en-US" sz="1800" dirty="0" err="1"/>
              <a:t>randint</a:t>
            </a:r>
            <a:r>
              <a:rPr lang="en-US" sz="1800" dirty="0"/>
              <a:t>()	Returns a random number between the given range</a:t>
            </a:r>
          </a:p>
          <a:p>
            <a:r>
              <a:rPr lang="en-US" sz="1800" dirty="0"/>
              <a:t>choice()	Returns a random element from the given sequence</a:t>
            </a:r>
          </a:p>
          <a:p>
            <a:r>
              <a:rPr lang="en-US" sz="1800" dirty="0"/>
              <a:t>choices()	Returns a list with a random selection from the given sequence</a:t>
            </a:r>
          </a:p>
          <a:p>
            <a:r>
              <a:rPr lang="en-US" sz="1800" dirty="0"/>
              <a:t>shuffle()	Takes a sequence and returns the sequence in a random order</a:t>
            </a:r>
          </a:p>
          <a:p>
            <a:r>
              <a:rPr lang="en-US" sz="1800" dirty="0"/>
              <a:t>sample()	Returns a given sample of a sequence</a:t>
            </a:r>
          </a:p>
          <a:p>
            <a:r>
              <a:rPr lang="en-US" sz="1800" dirty="0"/>
              <a:t>random()	Returns a random float number between 0 and 1</a:t>
            </a:r>
          </a:p>
        </p:txBody>
      </p:sp>
      <p:sp>
        <p:nvSpPr>
          <p:cNvPr id="5" name="Slide Number Placeholder 4">
            <a:extLst>
              <a:ext uri="{FF2B5EF4-FFF2-40B4-BE49-F238E27FC236}">
                <a16:creationId xmlns:a16="http://schemas.microsoft.com/office/drawing/2014/main" id="{50E11C7B-1F37-21EF-0351-5813924CF6CB}"/>
              </a:ext>
            </a:extLst>
          </p:cNvPr>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1347528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B212B-E241-4885-4B4A-64998BB7C1BE}"/>
              </a:ext>
            </a:extLst>
          </p:cNvPr>
          <p:cNvSpPr>
            <a:spLocks noGrp="1"/>
          </p:cNvSpPr>
          <p:nvPr>
            <p:ph type="title"/>
          </p:nvPr>
        </p:nvSpPr>
        <p:spPr>
          <a:xfrm>
            <a:off x="1080111" y="731520"/>
            <a:ext cx="8745023" cy="768096"/>
          </a:xfrm>
        </p:spPr>
        <p:txBody>
          <a:bodyPr/>
          <a:lstStyle/>
          <a:p>
            <a:r>
              <a:rPr lang="en-US" dirty="0"/>
              <a:t>Exception handling</a:t>
            </a:r>
            <a:endParaRPr lang="en-IN" dirty="0"/>
          </a:p>
        </p:txBody>
      </p:sp>
      <p:sp>
        <p:nvSpPr>
          <p:cNvPr id="3" name="Content Placeholder 2">
            <a:extLst>
              <a:ext uri="{FF2B5EF4-FFF2-40B4-BE49-F238E27FC236}">
                <a16:creationId xmlns:a16="http://schemas.microsoft.com/office/drawing/2014/main" id="{C17B42E7-3D89-5594-84D6-CAB56EB65308}"/>
              </a:ext>
            </a:extLst>
          </p:cNvPr>
          <p:cNvSpPr>
            <a:spLocks noGrp="1"/>
          </p:cNvSpPr>
          <p:nvPr>
            <p:ph idx="1"/>
          </p:nvPr>
        </p:nvSpPr>
        <p:spPr>
          <a:xfrm>
            <a:off x="1789238" y="2205715"/>
            <a:ext cx="6766560" cy="2700528"/>
          </a:xfrm>
        </p:spPr>
        <p:txBody>
          <a:bodyPr/>
          <a:lstStyle/>
          <a:p>
            <a:r>
              <a:rPr lang="en-US" sz="2400" dirty="0"/>
              <a:t>Error in Python can be of two types i.e. Syntax errors and Exceptions. Errors are problems in a program due to which the program will stop the execution. On the other hand, exceptions are raised when some internal events occur which change the normal flow of the program. </a:t>
            </a:r>
            <a:endParaRPr lang="en-IN" sz="2400" dirty="0"/>
          </a:p>
        </p:txBody>
      </p:sp>
      <p:sp>
        <p:nvSpPr>
          <p:cNvPr id="4" name="Footer Placeholder 3">
            <a:extLst>
              <a:ext uri="{FF2B5EF4-FFF2-40B4-BE49-F238E27FC236}">
                <a16:creationId xmlns:a16="http://schemas.microsoft.com/office/drawing/2014/main" id="{C7CD0FC1-3A33-7D0E-B8FF-A7DFE451D6E6}"/>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6F769C5E-CD26-C551-1A7E-AEDA5C3FEC8E}"/>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3009310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07798-8D5B-55B5-0995-7C3699751646}"/>
              </a:ext>
            </a:extLst>
          </p:cNvPr>
          <p:cNvSpPr>
            <a:spLocks noGrp="1"/>
          </p:cNvSpPr>
          <p:nvPr>
            <p:ph type="title"/>
          </p:nvPr>
        </p:nvSpPr>
        <p:spPr>
          <a:xfrm>
            <a:off x="2283760" y="594360"/>
            <a:ext cx="8661607" cy="768096"/>
          </a:xfrm>
        </p:spPr>
        <p:txBody>
          <a:bodyPr/>
          <a:lstStyle/>
          <a:p>
            <a:r>
              <a:rPr lang="en-US" dirty="0"/>
              <a:t>Exception handling</a:t>
            </a:r>
            <a:endParaRPr lang="en-IN" dirty="0"/>
          </a:p>
        </p:txBody>
      </p:sp>
      <p:sp>
        <p:nvSpPr>
          <p:cNvPr id="3" name="Content Placeholder 2">
            <a:extLst>
              <a:ext uri="{FF2B5EF4-FFF2-40B4-BE49-F238E27FC236}">
                <a16:creationId xmlns:a16="http://schemas.microsoft.com/office/drawing/2014/main" id="{BCDCD1C6-0525-19DE-F2CF-8A6F8E7D7878}"/>
              </a:ext>
            </a:extLst>
          </p:cNvPr>
          <p:cNvSpPr>
            <a:spLocks noGrp="1"/>
          </p:cNvSpPr>
          <p:nvPr>
            <p:ph idx="1"/>
          </p:nvPr>
        </p:nvSpPr>
        <p:spPr>
          <a:xfrm>
            <a:off x="2423719" y="1549960"/>
            <a:ext cx="8138533" cy="2700528"/>
          </a:xfrm>
        </p:spPr>
        <p:txBody>
          <a:bodyPr/>
          <a:lstStyle/>
          <a:p>
            <a:r>
              <a:rPr lang="en-US" sz="1800" dirty="0" err="1"/>
              <a:t>SyntaxError</a:t>
            </a:r>
            <a:r>
              <a:rPr lang="en-US" sz="1800" dirty="0"/>
              <a:t>: This exception is raised when the interpreter encounters a syntax error in the code, such as a misspelled keyword, a missing colon, or an unbalanced parenthesis.</a:t>
            </a:r>
          </a:p>
          <a:p>
            <a:r>
              <a:rPr lang="en-US" sz="1800" dirty="0" err="1"/>
              <a:t>TypeError</a:t>
            </a:r>
            <a:r>
              <a:rPr lang="en-US" sz="1800" dirty="0"/>
              <a:t>: This exception is raised when an operation or function is applied to an object of the wrong type, such as adding a string to an integer.</a:t>
            </a:r>
          </a:p>
          <a:p>
            <a:r>
              <a:rPr lang="en-US" sz="1800" dirty="0" err="1"/>
              <a:t>NameError</a:t>
            </a:r>
            <a:r>
              <a:rPr lang="en-US" sz="1800" dirty="0"/>
              <a:t>: This exception is raised when a variable or function name is not found in the current scope.</a:t>
            </a:r>
          </a:p>
          <a:p>
            <a:r>
              <a:rPr lang="en-US" sz="1800" dirty="0" err="1"/>
              <a:t>IndexError</a:t>
            </a:r>
            <a:r>
              <a:rPr lang="en-US" sz="1800" dirty="0"/>
              <a:t>: This exception is raised when an index is out of range for a list, tuple, or other sequence types.</a:t>
            </a:r>
          </a:p>
        </p:txBody>
      </p:sp>
      <p:sp>
        <p:nvSpPr>
          <p:cNvPr id="4" name="Footer Placeholder 3">
            <a:extLst>
              <a:ext uri="{FF2B5EF4-FFF2-40B4-BE49-F238E27FC236}">
                <a16:creationId xmlns:a16="http://schemas.microsoft.com/office/drawing/2014/main" id="{C1E6E649-5EB4-17CF-44C9-D3FA209B107B}"/>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3F66E0D-2FC7-FBDC-DA78-219F4232BAB4}"/>
              </a:ext>
            </a:extLst>
          </p:cNvPr>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3920299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8272B-3E64-BED7-D3DE-136731F98D14}"/>
              </a:ext>
            </a:extLst>
          </p:cNvPr>
          <p:cNvSpPr>
            <a:spLocks noGrp="1"/>
          </p:cNvSpPr>
          <p:nvPr>
            <p:ph type="title"/>
          </p:nvPr>
        </p:nvSpPr>
        <p:spPr>
          <a:xfrm>
            <a:off x="1770577" y="824992"/>
            <a:ext cx="6766560" cy="768096"/>
          </a:xfrm>
        </p:spPr>
        <p:txBody>
          <a:bodyPr/>
          <a:lstStyle/>
          <a:p>
            <a:endParaRPr lang="en-IN" dirty="0"/>
          </a:p>
        </p:txBody>
      </p:sp>
      <p:sp>
        <p:nvSpPr>
          <p:cNvPr id="3" name="Content Placeholder 2">
            <a:extLst>
              <a:ext uri="{FF2B5EF4-FFF2-40B4-BE49-F238E27FC236}">
                <a16:creationId xmlns:a16="http://schemas.microsoft.com/office/drawing/2014/main" id="{303C3B58-F080-8C82-358E-C4758AA51B41}"/>
              </a:ext>
            </a:extLst>
          </p:cNvPr>
          <p:cNvSpPr>
            <a:spLocks noGrp="1"/>
          </p:cNvSpPr>
          <p:nvPr>
            <p:ph idx="1"/>
          </p:nvPr>
        </p:nvSpPr>
        <p:spPr>
          <a:xfrm>
            <a:off x="1829919" y="1593088"/>
            <a:ext cx="8424423" cy="3529418"/>
          </a:xfrm>
        </p:spPr>
        <p:txBody>
          <a:bodyPr/>
          <a:lstStyle/>
          <a:p>
            <a:r>
              <a:rPr lang="en-US" sz="1800" dirty="0" err="1"/>
              <a:t>KeyError</a:t>
            </a:r>
            <a:r>
              <a:rPr lang="en-US" sz="1800" dirty="0"/>
              <a:t>: This exception is raised when a key is not found in a dictionary.</a:t>
            </a:r>
          </a:p>
          <a:p>
            <a:r>
              <a:rPr lang="en-US" sz="1800" dirty="0" err="1"/>
              <a:t>ValueError</a:t>
            </a:r>
            <a:r>
              <a:rPr lang="en-US" sz="1800" dirty="0"/>
              <a:t>: This exception is raised when a function or method is called with an invalid argument or input, such as trying to convert a string to an integer when the string does not represent a valid integer.</a:t>
            </a:r>
          </a:p>
          <a:p>
            <a:r>
              <a:rPr lang="en-US" sz="1800" dirty="0" err="1"/>
              <a:t>AttributeError</a:t>
            </a:r>
            <a:r>
              <a:rPr lang="en-US" sz="1800" dirty="0"/>
              <a:t>: This exception is raised when an attribute or method is not found on an object, such as trying to access a non-existent attribute of a class instance.</a:t>
            </a:r>
          </a:p>
          <a:p>
            <a:r>
              <a:rPr lang="en-US" sz="1800" dirty="0" err="1"/>
              <a:t>IOError</a:t>
            </a:r>
            <a:r>
              <a:rPr lang="en-US" sz="1800" dirty="0"/>
              <a:t>: This exception is raised when an I/O operation, such as reading or writing a file, fails due to an input/output error.</a:t>
            </a:r>
          </a:p>
          <a:p>
            <a:r>
              <a:rPr lang="en-US" sz="1800" dirty="0" err="1"/>
              <a:t>ZeroDivisionError</a:t>
            </a:r>
            <a:r>
              <a:rPr lang="en-US" sz="1800" dirty="0"/>
              <a:t>: This exception is raised when an attempt is made to divide a number by zero.</a:t>
            </a:r>
          </a:p>
          <a:p>
            <a:r>
              <a:rPr lang="en-US" sz="1800" dirty="0" err="1"/>
              <a:t>ImportError</a:t>
            </a:r>
            <a:r>
              <a:rPr lang="en-US" sz="1800" dirty="0"/>
              <a:t>: This exception is raised when an import statement fails to find or load a module</a:t>
            </a:r>
            <a:r>
              <a:rPr lang="en-US" dirty="0"/>
              <a:t>.</a:t>
            </a:r>
          </a:p>
          <a:p>
            <a:endParaRPr lang="en-IN" dirty="0"/>
          </a:p>
        </p:txBody>
      </p:sp>
      <p:sp>
        <p:nvSpPr>
          <p:cNvPr id="4" name="Footer Placeholder 3">
            <a:extLst>
              <a:ext uri="{FF2B5EF4-FFF2-40B4-BE49-F238E27FC236}">
                <a16:creationId xmlns:a16="http://schemas.microsoft.com/office/drawing/2014/main" id="{D4FEF6A2-8055-1136-CC0F-75F476328EF5}"/>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1FE823D-68B7-0E11-5DF0-816A55D949F1}"/>
              </a:ext>
            </a:extLst>
          </p:cNvPr>
          <p:cNvSpPr>
            <a:spLocks noGrp="1"/>
          </p:cNvSpPr>
          <p:nvPr>
            <p:ph type="sldNum" sz="quarter" idx="12"/>
          </p:nvPr>
        </p:nvSpPr>
        <p:spPr/>
        <p:txBody>
          <a:bodyPr/>
          <a:lstStyle/>
          <a:p>
            <a:fld id="{48F63A3B-78C7-47BE-AE5E-E10140E04643}" type="slidenum">
              <a:rPr lang="en-US" smtClean="0"/>
              <a:t>15</a:t>
            </a:fld>
            <a:endParaRPr lang="en-US" dirty="0"/>
          </a:p>
        </p:txBody>
      </p:sp>
    </p:spTree>
    <p:extLst>
      <p:ext uri="{BB962C8B-B14F-4D97-AF65-F5344CB8AC3E}">
        <p14:creationId xmlns:p14="http://schemas.microsoft.com/office/powerpoint/2010/main" val="700494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BAABB-C23A-ACAF-5BFD-0A7CD82BB8B5}"/>
              </a:ext>
            </a:extLst>
          </p:cNvPr>
          <p:cNvSpPr>
            <a:spLocks noGrp="1"/>
          </p:cNvSpPr>
          <p:nvPr>
            <p:ph type="title"/>
          </p:nvPr>
        </p:nvSpPr>
        <p:spPr>
          <a:xfrm>
            <a:off x="4041648" y="824991"/>
            <a:ext cx="6766560" cy="1442347"/>
          </a:xfrm>
        </p:spPr>
        <p:txBody>
          <a:bodyPr/>
          <a:lstStyle/>
          <a:p>
            <a:r>
              <a:rPr lang="en-US" dirty="0"/>
              <a:t>Syntax error and exception</a:t>
            </a:r>
            <a:endParaRPr lang="en-IN" dirty="0"/>
          </a:p>
        </p:txBody>
      </p:sp>
      <p:sp>
        <p:nvSpPr>
          <p:cNvPr id="3" name="Content Placeholder 2">
            <a:extLst>
              <a:ext uri="{FF2B5EF4-FFF2-40B4-BE49-F238E27FC236}">
                <a16:creationId xmlns:a16="http://schemas.microsoft.com/office/drawing/2014/main" id="{F76A9968-9904-67CF-800E-A765477E3142}"/>
              </a:ext>
            </a:extLst>
          </p:cNvPr>
          <p:cNvSpPr>
            <a:spLocks noGrp="1"/>
          </p:cNvSpPr>
          <p:nvPr>
            <p:ph idx="1"/>
          </p:nvPr>
        </p:nvSpPr>
        <p:spPr>
          <a:xfrm>
            <a:off x="4224528" y="2289689"/>
            <a:ext cx="7578696" cy="3579265"/>
          </a:xfrm>
        </p:spPr>
        <p:txBody>
          <a:bodyPr/>
          <a:lstStyle/>
          <a:p>
            <a:r>
              <a:rPr lang="en-US" b="1" i="0" dirty="0">
                <a:solidFill>
                  <a:srgbClr val="273239"/>
                </a:solidFill>
                <a:effectLst/>
                <a:latin typeface="Nunito" pitchFamily="2" charset="0"/>
              </a:rPr>
              <a:t>Syntax Error:</a:t>
            </a:r>
            <a:r>
              <a:rPr lang="en-US" b="0" i="0" dirty="0">
                <a:solidFill>
                  <a:srgbClr val="273239"/>
                </a:solidFill>
                <a:effectLst/>
                <a:latin typeface="Nunito" pitchFamily="2" charset="0"/>
              </a:rPr>
              <a:t> As the name suggests this error is caused by the wrong syntax in the code. It leads to the termination of the program. </a:t>
            </a:r>
          </a:p>
          <a:p>
            <a:endParaRPr lang="en-US" dirty="0">
              <a:solidFill>
                <a:srgbClr val="273239"/>
              </a:solidFill>
              <a:latin typeface="Nunito" pitchFamily="2" charset="0"/>
            </a:endParaRPr>
          </a:p>
          <a:p>
            <a:r>
              <a:rPr lang="en-US" dirty="0"/>
              <a:t># initialize the amount variable</a:t>
            </a:r>
          </a:p>
          <a:p>
            <a:r>
              <a:rPr lang="en-US" dirty="0"/>
              <a:t>amount = 10000</a:t>
            </a:r>
          </a:p>
          <a:p>
            <a:r>
              <a:rPr lang="en-US" dirty="0"/>
              <a:t> </a:t>
            </a:r>
          </a:p>
          <a:p>
            <a:r>
              <a:rPr lang="en-US" dirty="0"/>
              <a:t># check that You are eligible to</a:t>
            </a:r>
          </a:p>
          <a:p>
            <a:r>
              <a:rPr lang="en-US" dirty="0"/>
              <a:t>#  purchase </a:t>
            </a:r>
            <a:r>
              <a:rPr lang="en-US" dirty="0" err="1"/>
              <a:t>Dsa</a:t>
            </a:r>
            <a:r>
              <a:rPr lang="en-US" dirty="0"/>
              <a:t> Self Paced or not</a:t>
            </a:r>
          </a:p>
          <a:p>
            <a:r>
              <a:rPr lang="en-US" dirty="0"/>
              <a:t>if(amount &gt; 2999)</a:t>
            </a:r>
          </a:p>
          <a:p>
            <a:r>
              <a:rPr lang="en-US" dirty="0"/>
              <a:t>print("You are eligible to purchase </a:t>
            </a:r>
            <a:r>
              <a:rPr lang="en-US" dirty="0" err="1"/>
              <a:t>Dsa</a:t>
            </a:r>
            <a:r>
              <a:rPr lang="en-US" dirty="0"/>
              <a:t> Self Paced")</a:t>
            </a:r>
          </a:p>
          <a:p>
            <a:endParaRPr lang="en-IN" dirty="0"/>
          </a:p>
        </p:txBody>
      </p:sp>
      <p:sp>
        <p:nvSpPr>
          <p:cNvPr id="4" name="Footer Placeholder 3">
            <a:extLst>
              <a:ext uri="{FF2B5EF4-FFF2-40B4-BE49-F238E27FC236}">
                <a16:creationId xmlns:a16="http://schemas.microsoft.com/office/drawing/2014/main" id="{1A035E2A-7E90-2778-A6F4-8E7DAEC6B316}"/>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D35B7E47-9E90-77B2-80AC-7677D04066A9}"/>
              </a:ext>
            </a:extLst>
          </p:cNvPr>
          <p:cNvSpPr>
            <a:spLocks noGrp="1"/>
          </p:cNvSpPr>
          <p:nvPr>
            <p:ph type="sldNum" sz="quarter" idx="12"/>
          </p:nvPr>
        </p:nvSpPr>
        <p:spPr/>
        <p:txBody>
          <a:bodyPr/>
          <a:lstStyle/>
          <a:p>
            <a:fld id="{48F63A3B-78C7-47BE-AE5E-E10140E04643}" type="slidenum">
              <a:rPr lang="en-US" smtClean="0"/>
              <a:t>16</a:t>
            </a:fld>
            <a:endParaRPr lang="en-US" dirty="0"/>
          </a:p>
        </p:txBody>
      </p:sp>
    </p:spTree>
    <p:extLst>
      <p:ext uri="{BB962C8B-B14F-4D97-AF65-F5344CB8AC3E}">
        <p14:creationId xmlns:p14="http://schemas.microsoft.com/office/powerpoint/2010/main" val="471660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1EBDA-D3F3-43B8-4148-EEBFE753E48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68B391D-769D-047B-1B80-02CD03DDA2D2}"/>
              </a:ext>
            </a:extLst>
          </p:cNvPr>
          <p:cNvSpPr>
            <a:spLocks noGrp="1"/>
          </p:cNvSpPr>
          <p:nvPr>
            <p:ph idx="1"/>
          </p:nvPr>
        </p:nvSpPr>
        <p:spPr/>
        <p:txBody>
          <a:bodyPr/>
          <a:lstStyle/>
          <a:p>
            <a:r>
              <a:rPr lang="en-US" b="1" i="0" dirty="0">
                <a:solidFill>
                  <a:srgbClr val="273239"/>
                </a:solidFill>
                <a:effectLst/>
                <a:latin typeface="Nunito" pitchFamily="2" charset="0"/>
              </a:rPr>
              <a:t>Exceptions:</a:t>
            </a:r>
            <a:r>
              <a:rPr lang="en-US" b="0" i="0" dirty="0">
                <a:solidFill>
                  <a:srgbClr val="273239"/>
                </a:solidFill>
                <a:effectLst/>
                <a:latin typeface="Nunito" pitchFamily="2" charset="0"/>
              </a:rPr>
              <a:t> Exceptions are raised when the program is syntactically correct, but the code results in an error. This error does not stop the execution of the program, however, it changes the normal flow of the program.</a:t>
            </a:r>
          </a:p>
          <a:p>
            <a:endParaRPr lang="en-US" dirty="0">
              <a:solidFill>
                <a:srgbClr val="273239"/>
              </a:solidFill>
              <a:latin typeface="Nunito" pitchFamily="2" charset="0"/>
            </a:endParaRPr>
          </a:p>
          <a:p>
            <a:r>
              <a:rPr lang="en-US" dirty="0"/>
              <a:t>marks = 10000</a:t>
            </a:r>
          </a:p>
          <a:p>
            <a:r>
              <a:rPr lang="en-US" dirty="0"/>
              <a:t> </a:t>
            </a:r>
          </a:p>
          <a:p>
            <a:r>
              <a:rPr lang="en-US" dirty="0"/>
              <a:t># perform division with 0</a:t>
            </a:r>
          </a:p>
          <a:p>
            <a:r>
              <a:rPr lang="en-US" dirty="0"/>
              <a:t>a = marks / 0</a:t>
            </a:r>
          </a:p>
          <a:p>
            <a:r>
              <a:rPr lang="en-US" dirty="0"/>
              <a:t>print(a)</a:t>
            </a:r>
            <a:endParaRPr lang="en-IN" dirty="0"/>
          </a:p>
        </p:txBody>
      </p:sp>
      <p:sp>
        <p:nvSpPr>
          <p:cNvPr id="4" name="Footer Placeholder 3">
            <a:extLst>
              <a:ext uri="{FF2B5EF4-FFF2-40B4-BE49-F238E27FC236}">
                <a16:creationId xmlns:a16="http://schemas.microsoft.com/office/drawing/2014/main" id="{B94235EC-DAA0-6CF2-0937-04A5BE3ADB3C}"/>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DE5F687-DC87-AC47-3990-5FDFF52897BE}"/>
              </a:ext>
            </a:extLst>
          </p:cNvPr>
          <p:cNvSpPr>
            <a:spLocks noGrp="1"/>
          </p:cNvSpPr>
          <p:nvPr>
            <p:ph type="sldNum" sz="quarter" idx="12"/>
          </p:nvPr>
        </p:nvSpPr>
        <p:spPr/>
        <p:txBody>
          <a:bodyPr/>
          <a:lstStyle/>
          <a:p>
            <a:fld id="{48F63A3B-78C7-47BE-AE5E-E10140E04643}" type="slidenum">
              <a:rPr lang="en-US" smtClean="0"/>
              <a:t>17</a:t>
            </a:fld>
            <a:endParaRPr lang="en-US" dirty="0"/>
          </a:p>
        </p:txBody>
      </p:sp>
    </p:spTree>
    <p:extLst>
      <p:ext uri="{BB962C8B-B14F-4D97-AF65-F5344CB8AC3E}">
        <p14:creationId xmlns:p14="http://schemas.microsoft.com/office/powerpoint/2010/main" val="3803520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833B9-35EC-5742-EAE0-AAB5E220AAF8}"/>
              </a:ext>
            </a:extLst>
          </p:cNvPr>
          <p:cNvSpPr>
            <a:spLocks noGrp="1"/>
          </p:cNvSpPr>
          <p:nvPr>
            <p:ph type="title"/>
          </p:nvPr>
        </p:nvSpPr>
        <p:spPr>
          <a:xfrm>
            <a:off x="4041648" y="731520"/>
            <a:ext cx="6766560" cy="768096"/>
          </a:xfrm>
        </p:spPr>
        <p:txBody>
          <a:bodyPr/>
          <a:lstStyle/>
          <a:p>
            <a:r>
              <a:rPr lang="en-US" dirty="0"/>
              <a:t>TRY and Except</a:t>
            </a:r>
            <a:endParaRPr lang="en-IN" dirty="0"/>
          </a:p>
        </p:txBody>
      </p:sp>
      <p:sp>
        <p:nvSpPr>
          <p:cNvPr id="3" name="Content Placeholder 2">
            <a:extLst>
              <a:ext uri="{FF2B5EF4-FFF2-40B4-BE49-F238E27FC236}">
                <a16:creationId xmlns:a16="http://schemas.microsoft.com/office/drawing/2014/main" id="{DA6574CE-98F2-8679-6700-CDCEB4966E5F}"/>
              </a:ext>
            </a:extLst>
          </p:cNvPr>
          <p:cNvSpPr>
            <a:spLocks noGrp="1"/>
          </p:cNvSpPr>
          <p:nvPr>
            <p:ph idx="1"/>
          </p:nvPr>
        </p:nvSpPr>
        <p:spPr>
          <a:xfrm>
            <a:off x="4134581" y="1773935"/>
            <a:ext cx="6766560" cy="4160333"/>
          </a:xfrm>
        </p:spPr>
        <p:txBody>
          <a:bodyPr/>
          <a:lstStyle/>
          <a:p>
            <a:r>
              <a:rPr lang="en-US" b="0" i="0" dirty="0">
                <a:solidFill>
                  <a:srgbClr val="273239"/>
                </a:solidFill>
                <a:effectLst/>
                <a:latin typeface="Nunito" pitchFamily="2" charset="0"/>
              </a:rPr>
              <a:t>Try and except statements are used to catch and handle exceptions in Python. Statements that can raise exceptions are kept inside the try clause and the statements that handle the exception are written inside except clause.</a:t>
            </a:r>
          </a:p>
          <a:p>
            <a:r>
              <a:rPr lang="en-US" dirty="0"/>
              <a:t>a = [1, 2, 3]</a:t>
            </a:r>
          </a:p>
          <a:p>
            <a:r>
              <a:rPr lang="en-US" dirty="0"/>
              <a:t>try:</a:t>
            </a:r>
          </a:p>
          <a:p>
            <a:r>
              <a:rPr lang="en-US" dirty="0"/>
              <a:t>	print ("Second element = %d" %(a[1]))</a:t>
            </a:r>
          </a:p>
          <a:p>
            <a:endParaRPr lang="en-US" dirty="0"/>
          </a:p>
          <a:p>
            <a:r>
              <a:rPr lang="en-US" dirty="0"/>
              <a:t>	# Throws error since there are only 3 elements in array</a:t>
            </a:r>
          </a:p>
          <a:p>
            <a:r>
              <a:rPr lang="en-US" dirty="0"/>
              <a:t>	print ("Fourth element = %d" %(a[3]))</a:t>
            </a:r>
          </a:p>
          <a:p>
            <a:endParaRPr lang="en-US" dirty="0"/>
          </a:p>
          <a:p>
            <a:r>
              <a:rPr lang="en-US" dirty="0"/>
              <a:t>except:</a:t>
            </a:r>
          </a:p>
          <a:p>
            <a:r>
              <a:rPr lang="en-US" dirty="0"/>
              <a:t>	print ("An error occurred")</a:t>
            </a:r>
          </a:p>
          <a:p>
            <a:endParaRPr lang="en-IN" dirty="0"/>
          </a:p>
        </p:txBody>
      </p:sp>
      <p:sp>
        <p:nvSpPr>
          <p:cNvPr id="4" name="Footer Placeholder 3">
            <a:extLst>
              <a:ext uri="{FF2B5EF4-FFF2-40B4-BE49-F238E27FC236}">
                <a16:creationId xmlns:a16="http://schemas.microsoft.com/office/drawing/2014/main" id="{889C7FEE-A431-D96A-DCA5-78C63AF22543}"/>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28634AF-431D-141B-2AFF-5478B0EC96E9}"/>
              </a:ext>
            </a:extLst>
          </p:cNvPr>
          <p:cNvSpPr>
            <a:spLocks noGrp="1"/>
          </p:cNvSpPr>
          <p:nvPr>
            <p:ph type="sldNum" sz="quarter" idx="12"/>
          </p:nvPr>
        </p:nvSpPr>
        <p:spPr/>
        <p:txBody>
          <a:bodyPr/>
          <a:lstStyle/>
          <a:p>
            <a:fld id="{48F63A3B-78C7-47BE-AE5E-E10140E04643}" type="slidenum">
              <a:rPr lang="en-US" smtClean="0"/>
              <a:t>18</a:t>
            </a:fld>
            <a:endParaRPr lang="en-US" dirty="0"/>
          </a:p>
        </p:txBody>
      </p:sp>
    </p:spTree>
    <p:extLst>
      <p:ext uri="{BB962C8B-B14F-4D97-AF65-F5344CB8AC3E}">
        <p14:creationId xmlns:p14="http://schemas.microsoft.com/office/powerpoint/2010/main" val="1427344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9F365-F501-F3B4-F602-BD167E6086D2}"/>
              </a:ext>
            </a:extLst>
          </p:cNvPr>
          <p:cNvSpPr>
            <a:spLocks noGrp="1"/>
          </p:cNvSpPr>
          <p:nvPr>
            <p:ph type="title"/>
          </p:nvPr>
        </p:nvSpPr>
        <p:spPr>
          <a:xfrm>
            <a:off x="3888626" y="731520"/>
            <a:ext cx="6766560" cy="1498496"/>
          </a:xfrm>
        </p:spPr>
        <p:txBody>
          <a:bodyPr/>
          <a:lstStyle/>
          <a:p>
            <a:r>
              <a:rPr lang="en-US" dirty="0"/>
              <a:t>Catching specific exception</a:t>
            </a:r>
            <a:endParaRPr lang="en-IN" dirty="0"/>
          </a:p>
        </p:txBody>
      </p:sp>
      <p:sp>
        <p:nvSpPr>
          <p:cNvPr id="3" name="Content Placeholder 2">
            <a:extLst>
              <a:ext uri="{FF2B5EF4-FFF2-40B4-BE49-F238E27FC236}">
                <a16:creationId xmlns:a16="http://schemas.microsoft.com/office/drawing/2014/main" id="{F4C76357-06B6-E76C-A1DE-8EAB3875C82F}"/>
              </a:ext>
            </a:extLst>
          </p:cNvPr>
          <p:cNvSpPr>
            <a:spLocks noGrp="1"/>
          </p:cNvSpPr>
          <p:nvPr>
            <p:ph idx="1"/>
          </p:nvPr>
        </p:nvSpPr>
        <p:spPr/>
        <p:txBody>
          <a:bodyPr/>
          <a:lstStyle/>
          <a:p>
            <a:r>
              <a:rPr lang="en-US" b="0" i="0" dirty="0">
                <a:solidFill>
                  <a:srgbClr val="273239"/>
                </a:solidFill>
                <a:effectLst/>
                <a:latin typeface="Nunito" pitchFamily="2" charset="0"/>
              </a:rPr>
              <a:t>A try statement can have more than one except clause, to specify handlers for different exceptions. Please note that at most one handler will be executed. For example, we can add </a:t>
            </a:r>
            <a:r>
              <a:rPr lang="en-US" b="0" i="0" dirty="0" err="1">
                <a:solidFill>
                  <a:srgbClr val="273239"/>
                </a:solidFill>
                <a:effectLst/>
                <a:latin typeface="Nunito" pitchFamily="2" charset="0"/>
              </a:rPr>
              <a:t>IndexError</a:t>
            </a:r>
            <a:r>
              <a:rPr lang="en-US" b="0" i="0" dirty="0">
                <a:solidFill>
                  <a:srgbClr val="273239"/>
                </a:solidFill>
                <a:effectLst/>
                <a:latin typeface="Nunito" pitchFamily="2" charset="0"/>
              </a:rPr>
              <a:t> in the above code. The general syntax for adding specific exceptions are – </a:t>
            </a:r>
          </a:p>
          <a:p>
            <a:r>
              <a:rPr lang="en-US" dirty="0"/>
              <a:t>try:</a:t>
            </a:r>
          </a:p>
          <a:p>
            <a:r>
              <a:rPr lang="en-US" dirty="0"/>
              <a:t>    # statement(s)</a:t>
            </a:r>
          </a:p>
          <a:p>
            <a:r>
              <a:rPr lang="en-US" dirty="0"/>
              <a:t>except </a:t>
            </a:r>
            <a:r>
              <a:rPr lang="en-US" dirty="0" err="1"/>
              <a:t>IndexError</a:t>
            </a:r>
            <a:r>
              <a:rPr lang="en-US" dirty="0"/>
              <a:t>:</a:t>
            </a:r>
          </a:p>
          <a:p>
            <a:r>
              <a:rPr lang="en-US" dirty="0"/>
              <a:t>    # statement(s)</a:t>
            </a:r>
          </a:p>
          <a:p>
            <a:r>
              <a:rPr lang="en-US" dirty="0"/>
              <a:t>except </a:t>
            </a:r>
            <a:r>
              <a:rPr lang="en-US" dirty="0" err="1"/>
              <a:t>ValueError</a:t>
            </a:r>
            <a:r>
              <a:rPr lang="en-US" dirty="0"/>
              <a:t>:</a:t>
            </a:r>
          </a:p>
          <a:p>
            <a:r>
              <a:rPr lang="en-US" dirty="0"/>
              <a:t>    # statement(s)</a:t>
            </a:r>
            <a:endParaRPr lang="en-IN" dirty="0"/>
          </a:p>
        </p:txBody>
      </p:sp>
      <p:sp>
        <p:nvSpPr>
          <p:cNvPr id="4" name="Footer Placeholder 3">
            <a:extLst>
              <a:ext uri="{FF2B5EF4-FFF2-40B4-BE49-F238E27FC236}">
                <a16:creationId xmlns:a16="http://schemas.microsoft.com/office/drawing/2014/main" id="{243CC9DA-DAB5-CA59-B340-077B5174FB0A}"/>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0A1FD20-D597-8F3A-4C69-6DB7DA1D6DCB}"/>
              </a:ext>
            </a:extLst>
          </p:cNvPr>
          <p:cNvSpPr>
            <a:spLocks noGrp="1"/>
          </p:cNvSpPr>
          <p:nvPr>
            <p:ph type="sldNum" sz="quarter" idx="12"/>
          </p:nvPr>
        </p:nvSpPr>
        <p:spPr/>
        <p:txBody>
          <a:bodyPr/>
          <a:lstStyle/>
          <a:p>
            <a:fld id="{48F63A3B-78C7-47BE-AE5E-E10140E04643}" type="slidenum">
              <a:rPr lang="en-US" smtClean="0"/>
              <a:t>19</a:t>
            </a:fld>
            <a:endParaRPr lang="en-US" dirty="0"/>
          </a:p>
        </p:txBody>
      </p:sp>
    </p:spTree>
    <p:extLst>
      <p:ext uri="{BB962C8B-B14F-4D97-AF65-F5344CB8AC3E}">
        <p14:creationId xmlns:p14="http://schemas.microsoft.com/office/powerpoint/2010/main" val="3916676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Modules	​</a:t>
            </a:r>
          </a:p>
          <a:p>
            <a:r>
              <a:rPr lang="en-US" dirty="0"/>
              <a:t>Error and Exception Handling</a:t>
            </a:r>
          </a:p>
          <a:p>
            <a:r>
              <a:rPr lang="en-US" dirty="0"/>
              <a:t>File Handling</a:t>
            </a:r>
          </a:p>
          <a:p>
            <a:r>
              <a:rPr lang="en-US" dirty="0"/>
              <a:t>OOPS concepts</a:t>
            </a:r>
          </a:p>
          <a:p>
            <a:r>
              <a:rPr lang="en-US" dirty="0"/>
              <a:t>​Inheritance</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79684-D7CA-764F-4A15-EB36767FBD0E}"/>
              </a:ext>
            </a:extLst>
          </p:cNvPr>
          <p:cNvSpPr>
            <a:spLocks noGrp="1"/>
          </p:cNvSpPr>
          <p:nvPr>
            <p:ph type="title"/>
          </p:nvPr>
        </p:nvSpPr>
        <p:spPr>
          <a:xfrm>
            <a:off x="3702014" y="485377"/>
            <a:ext cx="6766560" cy="274321"/>
          </a:xfrm>
        </p:spPr>
        <p:txBody>
          <a:bodyPr/>
          <a:lstStyle/>
          <a:p>
            <a:r>
              <a:rPr lang="en-US" sz="2000" dirty="0"/>
              <a:t>Catching specific exception </a:t>
            </a:r>
            <a:endParaRPr lang="en-IN" sz="2000" dirty="0"/>
          </a:p>
        </p:txBody>
      </p:sp>
      <p:sp>
        <p:nvSpPr>
          <p:cNvPr id="3" name="Content Placeholder 2">
            <a:extLst>
              <a:ext uri="{FF2B5EF4-FFF2-40B4-BE49-F238E27FC236}">
                <a16:creationId xmlns:a16="http://schemas.microsoft.com/office/drawing/2014/main" id="{F23EAEE7-A19C-6E0C-4805-990C7EF3EB43}"/>
              </a:ext>
            </a:extLst>
          </p:cNvPr>
          <p:cNvSpPr>
            <a:spLocks noGrp="1"/>
          </p:cNvSpPr>
          <p:nvPr>
            <p:ph idx="1"/>
          </p:nvPr>
        </p:nvSpPr>
        <p:spPr>
          <a:xfrm>
            <a:off x="3940411" y="1000803"/>
            <a:ext cx="6766560" cy="5633261"/>
          </a:xfrm>
        </p:spPr>
        <p:txBody>
          <a:bodyPr/>
          <a:lstStyle/>
          <a:p>
            <a:r>
              <a:rPr lang="en-US" dirty="0"/>
              <a:t>def fun(a):</a:t>
            </a:r>
          </a:p>
          <a:p>
            <a:r>
              <a:rPr lang="en-US" dirty="0"/>
              <a:t>    if a &lt; 4:</a:t>
            </a:r>
          </a:p>
          <a:p>
            <a:r>
              <a:rPr lang="en-US" dirty="0"/>
              <a:t> </a:t>
            </a:r>
          </a:p>
          <a:p>
            <a:r>
              <a:rPr lang="en-US" dirty="0"/>
              <a:t>        # throws </a:t>
            </a:r>
            <a:r>
              <a:rPr lang="en-US" dirty="0" err="1"/>
              <a:t>ZeroDivisionError</a:t>
            </a:r>
            <a:r>
              <a:rPr lang="en-US" dirty="0"/>
              <a:t> for a = 3</a:t>
            </a:r>
          </a:p>
          <a:p>
            <a:r>
              <a:rPr lang="en-US" dirty="0"/>
              <a:t>        b = a/(a-3)</a:t>
            </a:r>
          </a:p>
          <a:p>
            <a:r>
              <a:rPr lang="en-US" dirty="0"/>
              <a:t> </a:t>
            </a:r>
          </a:p>
          <a:p>
            <a:r>
              <a:rPr lang="en-US" dirty="0"/>
              <a:t>    # throws </a:t>
            </a:r>
            <a:r>
              <a:rPr lang="en-US" dirty="0" err="1"/>
              <a:t>NameError</a:t>
            </a:r>
            <a:r>
              <a:rPr lang="en-US" dirty="0"/>
              <a:t> if a &gt;= 4</a:t>
            </a:r>
          </a:p>
          <a:p>
            <a:r>
              <a:rPr lang="en-US" dirty="0"/>
              <a:t>    print("Value of b = ", b)</a:t>
            </a:r>
          </a:p>
          <a:p>
            <a:r>
              <a:rPr lang="en-US" dirty="0"/>
              <a:t>     </a:t>
            </a:r>
          </a:p>
          <a:p>
            <a:r>
              <a:rPr lang="en-US" dirty="0"/>
              <a:t>try:</a:t>
            </a:r>
          </a:p>
          <a:p>
            <a:r>
              <a:rPr lang="en-US" dirty="0"/>
              <a:t>    fun(3)</a:t>
            </a:r>
          </a:p>
          <a:p>
            <a:r>
              <a:rPr lang="en-US" dirty="0"/>
              <a:t>    fun(5)</a:t>
            </a:r>
          </a:p>
          <a:p>
            <a:r>
              <a:rPr lang="en-US" dirty="0"/>
              <a:t> </a:t>
            </a:r>
          </a:p>
          <a:p>
            <a:r>
              <a:rPr lang="en-US" dirty="0"/>
              <a:t># note that braces () are necessary here for</a:t>
            </a:r>
          </a:p>
          <a:p>
            <a:r>
              <a:rPr lang="en-US" dirty="0"/>
              <a:t># multiple exceptions</a:t>
            </a:r>
          </a:p>
          <a:p>
            <a:r>
              <a:rPr lang="en-US" dirty="0"/>
              <a:t>except </a:t>
            </a:r>
            <a:r>
              <a:rPr lang="en-US" dirty="0" err="1"/>
              <a:t>ZeroDivisionError</a:t>
            </a:r>
            <a:r>
              <a:rPr lang="en-US" dirty="0"/>
              <a:t>:</a:t>
            </a:r>
          </a:p>
          <a:p>
            <a:r>
              <a:rPr lang="en-US" dirty="0"/>
              <a:t>    print("</a:t>
            </a:r>
            <a:r>
              <a:rPr lang="en-US" dirty="0" err="1"/>
              <a:t>ZeroDivisionError</a:t>
            </a:r>
            <a:r>
              <a:rPr lang="en-US" dirty="0"/>
              <a:t> Occurred and Handled")</a:t>
            </a:r>
          </a:p>
          <a:p>
            <a:r>
              <a:rPr lang="en-US" dirty="0"/>
              <a:t>except </a:t>
            </a:r>
            <a:r>
              <a:rPr lang="en-US" dirty="0" err="1"/>
              <a:t>NameError</a:t>
            </a:r>
            <a:r>
              <a:rPr lang="en-US" dirty="0"/>
              <a:t>:</a:t>
            </a:r>
          </a:p>
          <a:p>
            <a:r>
              <a:rPr lang="en-US" dirty="0"/>
              <a:t>    print("</a:t>
            </a:r>
            <a:r>
              <a:rPr lang="en-US" dirty="0" err="1"/>
              <a:t>NameError</a:t>
            </a:r>
            <a:r>
              <a:rPr lang="en-US" dirty="0"/>
              <a:t> Occurred and Handled")</a:t>
            </a:r>
            <a:endParaRPr lang="en-IN" dirty="0"/>
          </a:p>
        </p:txBody>
      </p:sp>
      <p:sp>
        <p:nvSpPr>
          <p:cNvPr id="4" name="Footer Placeholder 3">
            <a:extLst>
              <a:ext uri="{FF2B5EF4-FFF2-40B4-BE49-F238E27FC236}">
                <a16:creationId xmlns:a16="http://schemas.microsoft.com/office/drawing/2014/main" id="{4CDAD3D9-ACBA-7B1B-BF44-8881CCD00116}"/>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DE07504-1037-1A78-2ED2-B8A1EA3420A9}"/>
              </a:ext>
            </a:extLst>
          </p:cNvPr>
          <p:cNvSpPr>
            <a:spLocks noGrp="1"/>
          </p:cNvSpPr>
          <p:nvPr>
            <p:ph type="sldNum" sz="quarter" idx="12"/>
          </p:nvPr>
        </p:nvSpPr>
        <p:spPr/>
        <p:txBody>
          <a:bodyPr/>
          <a:lstStyle/>
          <a:p>
            <a:fld id="{48F63A3B-78C7-47BE-AE5E-E10140E04643}" type="slidenum">
              <a:rPr lang="en-US" smtClean="0"/>
              <a:t>20</a:t>
            </a:fld>
            <a:endParaRPr lang="en-US" dirty="0"/>
          </a:p>
        </p:txBody>
      </p:sp>
    </p:spTree>
    <p:extLst>
      <p:ext uri="{BB962C8B-B14F-4D97-AF65-F5344CB8AC3E}">
        <p14:creationId xmlns:p14="http://schemas.microsoft.com/office/powerpoint/2010/main" val="432482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F289F-2980-CB49-5D78-01FC61B07D04}"/>
              </a:ext>
            </a:extLst>
          </p:cNvPr>
          <p:cNvSpPr>
            <a:spLocks noGrp="1"/>
          </p:cNvSpPr>
          <p:nvPr>
            <p:ph type="title"/>
          </p:nvPr>
        </p:nvSpPr>
        <p:spPr>
          <a:xfrm>
            <a:off x="4041648" y="934720"/>
            <a:ext cx="6766560" cy="768096"/>
          </a:xfrm>
        </p:spPr>
        <p:txBody>
          <a:bodyPr/>
          <a:lstStyle/>
          <a:p>
            <a:r>
              <a:rPr lang="en-US" sz="2000" dirty="0"/>
              <a:t>TRY with Else</a:t>
            </a:r>
            <a:endParaRPr lang="en-IN" sz="2000" dirty="0"/>
          </a:p>
        </p:txBody>
      </p:sp>
      <p:sp>
        <p:nvSpPr>
          <p:cNvPr id="3" name="Content Placeholder 2">
            <a:extLst>
              <a:ext uri="{FF2B5EF4-FFF2-40B4-BE49-F238E27FC236}">
                <a16:creationId xmlns:a16="http://schemas.microsoft.com/office/drawing/2014/main" id="{465178DC-26D1-86D5-DD50-CF390DBC238A}"/>
              </a:ext>
            </a:extLst>
          </p:cNvPr>
          <p:cNvSpPr>
            <a:spLocks noGrp="1"/>
          </p:cNvSpPr>
          <p:nvPr>
            <p:ph idx="1"/>
          </p:nvPr>
        </p:nvSpPr>
        <p:spPr>
          <a:xfrm>
            <a:off x="4178808" y="1487257"/>
            <a:ext cx="6766560" cy="4111109"/>
          </a:xfrm>
        </p:spPr>
        <p:txBody>
          <a:bodyPr/>
          <a:lstStyle/>
          <a:p>
            <a:r>
              <a:rPr lang="en-US" b="0" i="0" dirty="0">
                <a:solidFill>
                  <a:srgbClr val="273239"/>
                </a:solidFill>
                <a:effectLst/>
                <a:latin typeface="Nunito" pitchFamily="2" charset="0"/>
              </a:rPr>
              <a:t>In Python, you can also use the else clause on the try-except block which must be present after all the except clauses. The code enters the else block only if the try clause does not raise an exception.</a:t>
            </a:r>
            <a:endParaRPr lang="en-US" dirty="0"/>
          </a:p>
          <a:p>
            <a:endParaRPr lang="en-US" dirty="0"/>
          </a:p>
          <a:p>
            <a:r>
              <a:rPr lang="en-US" dirty="0"/>
              <a:t>def </a:t>
            </a:r>
            <a:r>
              <a:rPr lang="en-US" dirty="0" err="1"/>
              <a:t>AbyB</a:t>
            </a:r>
            <a:r>
              <a:rPr lang="en-US" dirty="0"/>
              <a:t>(a , b):</a:t>
            </a:r>
          </a:p>
          <a:p>
            <a:r>
              <a:rPr lang="en-US" dirty="0"/>
              <a:t>    try:</a:t>
            </a:r>
          </a:p>
          <a:p>
            <a:r>
              <a:rPr lang="en-US" dirty="0"/>
              <a:t>        c = ((</a:t>
            </a:r>
            <a:r>
              <a:rPr lang="en-US" dirty="0" err="1"/>
              <a:t>a+b</a:t>
            </a:r>
            <a:r>
              <a:rPr lang="en-US" dirty="0"/>
              <a:t>) / (a-b))</a:t>
            </a:r>
          </a:p>
          <a:p>
            <a:r>
              <a:rPr lang="en-US" dirty="0"/>
              <a:t>    except </a:t>
            </a:r>
            <a:r>
              <a:rPr lang="en-US" dirty="0" err="1"/>
              <a:t>ZeroDivisionError</a:t>
            </a:r>
            <a:r>
              <a:rPr lang="en-US" dirty="0"/>
              <a:t>:</a:t>
            </a:r>
          </a:p>
          <a:p>
            <a:r>
              <a:rPr lang="en-US" dirty="0"/>
              <a:t>        print ("a/b result in 0")</a:t>
            </a:r>
          </a:p>
          <a:p>
            <a:r>
              <a:rPr lang="en-US" dirty="0"/>
              <a:t>    else:</a:t>
            </a:r>
          </a:p>
          <a:p>
            <a:r>
              <a:rPr lang="en-US" dirty="0"/>
              <a:t>        print (c)</a:t>
            </a:r>
          </a:p>
          <a:p>
            <a:r>
              <a:rPr lang="en-US" dirty="0"/>
              <a:t> </a:t>
            </a:r>
          </a:p>
          <a:p>
            <a:r>
              <a:rPr lang="en-US" dirty="0"/>
              <a:t># Driver program to test above function</a:t>
            </a:r>
          </a:p>
          <a:p>
            <a:r>
              <a:rPr lang="en-US" dirty="0" err="1"/>
              <a:t>AbyB</a:t>
            </a:r>
            <a:r>
              <a:rPr lang="en-US" dirty="0"/>
              <a:t>(2.0, 3.0)</a:t>
            </a:r>
          </a:p>
          <a:p>
            <a:r>
              <a:rPr lang="en-US" dirty="0" err="1"/>
              <a:t>AbyB</a:t>
            </a:r>
            <a:r>
              <a:rPr lang="en-US" dirty="0"/>
              <a:t>(3.0, 3.0)</a:t>
            </a:r>
            <a:endParaRPr lang="en-IN" dirty="0"/>
          </a:p>
        </p:txBody>
      </p:sp>
      <p:sp>
        <p:nvSpPr>
          <p:cNvPr id="4" name="Footer Placeholder 3">
            <a:extLst>
              <a:ext uri="{FF2B5EF4-FFF2-40B4-BE49-F238E27FC236}">
                <a16:creationId xmlns:a16="http://schemas.microsoft.com/office/drawing/2014/main" id="{5B7D1279-B23B-8835-18F4-48A87D8BAB8E}"/>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91A9E54-1B31-F031-598F-6F93B0A4639B}"/>
              </a:ext>
            </a:extLst>
          </p:cNvPr>
          <p:cNvSpPr>
            <a:spLocks noGrp="1"/>
          </p:cNvSpPr>
          <p:nvPr>
            <p:ph type="sldNum" sz="quarter" idx="12"/>
          </p:nvPr>
        </p:nvSpPr>
        <p:spPr/>
        <p:txBody>
          <a:bodyPr/>
          <a:lstStyle/>
          <a:p>
            <a:fld id="{48F63A3B-78C7-47BE-AE5E-E10140E04643}" type="slidenum">
              <a:rPr lang="en-US" smtClean="0"/>
              <a:t>21</a:t>
            </a:fld>
            <a:endParaRPr lang="en-US" dirty="0"/>
          </a:p>
        </p:txBody>
      </p:sp>
    </p:spTree>
    <p:extLst>
      <p:ext uri="{BB962C8B-B14F-4D97-AF65-F5344CB8AC3E}">
        <p14:creationId xmlns:p14="http://schemas.microsoft.com/office/powerpoint/2010/main" val="3956573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8F785-25A1-BBB7-BB0F-36CC111C4736}"/>
              </a:ext>
            </a:extLst>
          </p:cNvPr>
          <p:cNvSpPr>
            <a:spLocks noGrp="1"/>
          </p:cNvSpPr>
          <p:nvPr>
            <p:ph type="title"/>
          </p:nvPr>
        </p:nvSpPr>
        <p:spPr>
          <a:xfrm>
            <a:off x="3851303" y="722376"/>
            <a:ext cx="6766560" cy="768096"/>
          </a:xfrm>
        </p:spPr>
        <p:txBody>
          <a:bodyPr/>
          <a:lstStyle/>
          <a:p>
            <a:r>
              <a:rPr lang="en-US" sz="2000" dirty="0" err="1"/>
              <a:t>FINally</a:t>
            </a:r>
            <a:r>
              <a:rPr lang="en-US" sz="2000" dirty="0"/>
              <a:t> keyword</a:t>
            </a:r>
            <a:endParaRPr lang="en-IN" sz="2000" dirty="0"/>
          </a:p>
        </p:txBody>
      </p:sp>
      <p:sp>
        <p:nvSpPr>
          <p:cNvPr id="3" name="Content Placeholder 2">
            <a:extLst>
              <a:ext uri="{FF2B5EF4-FFF2-40B4-BE49-F238E27FC236}">
                <a16:creationId xmlns:a16="http://schemas.microsoft.com/office/drawing/2014/main" id="{CE1D2FFB-FD96-5DB0-A342-B5B34B76FFFB}"/>
              </a:ext>
            </a:extLst>
          </p:cNvPr>
          <p:cNvSpPr>
            <a:spLocks noGrp="1"/>
          </p:cNvSpPr>
          <p:nvPr>
            <p:ph idx="1"/>
          </p:nvPr>
        </p:nvSpPr>
        <p:spPr>
          <a:xfrm>
            <a:off x="3925948" y="1147436"/>
            <a:ext cx="6766560" cy="4758841"/>
          </a:xfrm>
        </p:spPr>
        <p:txBody>
          <a:bodyPr/>
          <a:lstStyle/>
          <a:p>
            <a:r>
              <a:rPr lang="en-US" b="0" i="0" dirty="0">
                <a:solidFill>
                  <a:srgbClr val="273239"/>
                </a:solidFill>
                <a:effectLst/>
                <a:latin typeface="Nunito" pitchFamily="2" charset="0"/>
              </a:rPr>
              <a:t>Python provides a keyword </a:t>
            </a:r>
            <a:r>
              <a:rPr lang="en-US" b="0" i="0" u="sng" dirty="0">
                <a:effectLst/>
                <a:latin typeface="Nunito" pitchFamily="2" charset="0"/>
                <a:hlinkClick r:id="rId2"/>
              </a:rPr>
              <a:t>finally</a:t>
            </a:r>
            <a:r>
              <a:rPr lang="en-US" b="0" i="0" dirty="0">
                <a:solidFill>
                  <a:srgbClr val="273239"/>
                </a:solidFill>
                <a:effectLst/>
                <a:latin typeface="Nunito" pitchFamily="2" charset="0"/>
              </a:rPr>
              <a:t>, which is always executed after the try and except blocks. The final block always executes after the normal termination of the try block or after the try block terminates due to some exception.</a:t>
            </a:r>
          </a:p>
          <a:p>
            <a:endParaRPr lang="en-US" dirty="0">
              <a:solidFill>
                <a:srgbClr val="273239"/>
              </a:solidFill>
              <a:latin typeface="Nunito" pitchFamily="2" charset="0"/>
            </a:endParaRPr>
          </a:p>
          <a:p>
            <a:r>
              <a:rPr lang="en-US" dirty="0"/>
              <a:t>try:</a:t>
            </a:r>
          </a:p>
          <a:p>
            <a:r>
              <a:rPr lang="en-US" dirty="0"/>
              <a:t>    # Some Code.... </a:t>
            </a:r>
          </a:p>
          <a:p>
            <a:endParaRPr lang="en-US" dirty="0"/>
          </a:p>
          <a:p>
            <a:r>
              <a:rPr lang="en-US" dirty="0"/>
              <a:t>except:</a:t>
            </a:r>
          </a:p>
          <a:p>
            <a:r>
              <a:rPr lang="en-US" dirty="0"/>
              <a:t>    # optional block</a:t>
            </a:r>
          </a:p>
          <a:p>
            <a:r>
              <a:rPr lang="en-US" dirty="0"/>
              <a:t>    # Handling of exception (if required)</a:t>
            </a:r>
          </a:p>
          <a:p>
            <a:endParaRPr lang="en-US" dirty="0"/>
          </a:p>
          <a:p>
            <a:r>
              <a:rPr lang="en-US" dirty="0"/>
              <a:t>else:</a:t>
            </a:r>
          </a:p>
          <a:p>
            <a:r>
              <a:rPr lang="en-US" dirty="0"/>
              <a:t>    # execute if no exception</a:t>
            </a:r>
          </a:p>
          <a:p>
            <a:endParaRPr lang="en-US" dirty="0"/>
          </a:p>
          <a:p>
            <a:r>
              <a:rPr lang="en-US" dirty="0"/>
              <a:t>finally:</a:t>
            </a:r>
          </a:p>
          <a:p>
            <a:r>
              <a:rPr lang="en-US" dirty="0"/>
              <a:t>    # Some code .....(always executed)</a:t>
            </a:r>
            <a:endParaRPr lang="en-IN" dirty="0"/>
          </a:p>
        </p:txBody>
      </p:sp>
      <p:sp>
        <p:nvSpPr>
          <p:cNvPr id="4" name="Footer Placeholder 3">
            <a:extLst>
              <a:ext uri="{FF2B5EF4-FFF2-40B4-BE49-F238E27FC236}">
                <a16:creationId xmlns:a16="http://schemas.microsoft.com/office/drawing/2014/main" id="{544A9AE8-E941-4595-488A-839B9C41FEA9}"/>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2CB723C-C891-0C4D-08CF-42C714E6CC32}"/>
              </a:ext>
            </a:extLst>
          </p:cNvPr>
          <p:cNvSpPr>
            <a:spLocks noGrp="1"/>
          </p:cNvSpPr>
          <p:nvPr>
            <p:ph type="sldNum" sz="quarter" idx="12"/>
          </p:nvPr>
        </p:nvSpPr>
        <p:spPr/>
        <p:txBody>
          <a:bodyPr/>
          <a:lstStyle/>
          <a:p>
            <a:fld id="{48F63A3B-78C7-47BE-AE5E-E10140E04643}" type="slidenum">
              <a:rPr lang="en-US" smtClean="0"/>
              <a:t>22</a:t>
            </a:fld>
            <a:endParaRPr lang="en-US" dirty="0"/>
          </a:p>
        </p:txBody>
      </p:sp>
    </p:spTree>
    <p:extLst>
      <p:ext uri="{BB962C8B-B14F-4D97-AF65-F5344CB8AC3E}">
        <p14:creationId xmlns:p14="http://schemas.microsoft.com/office/powerpoint/2010/main" val="871877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A6EC30-E8E9-4924-83A8-79DC7E635A34}"/>
              </a:ext>
            </a:extLst>
          </p:cNvPr>
          <p:cNvSpPr>
            <a:spLocks noGrp="1"/>
          </p:cNvSpPr>
          <p:nvPr>
            <p:ph idx="1"/>
          </p:nvPr>
        </p:nvSpPr>
        <p:spPr>
          <a:xfrm>
            <a:off x="3888626" y="1132696"/>
            <a:ext cx="6766560" cy="4596300"/>
          </a:xfrm>
        </p:spPr>
        <p:txBody>
          <a:bodyPr/>
          <a:lstStyle/>
          <a:p>
            <a:r>
              <a:rPr lang="en-US" dirty="0"/>
              <a:t>try:</a:t>
            </a:r>
          </a:p>
          <a:p>
            <a:r>
              <a:rPr lang="en-US" dirty="0"/>
              <a:t>    k = 5//0  # raises divide by zero exception.</a:t>
            </a:r>
          </a:p>
          <a:p>
            <a:r>
              <a:rPr lang="en-US" dirty="0"/>
              <a:t>    print(k)</a:t>
            </a:r>
          </a:p>
          <a:p>
            <a:r>
              <a:rPr lang="en-US" dirty="0"/>
              <a:t> </a:t>
            </a:r>
          </a:p>
          <a:p>
            <a:r>
              <a:rPr lang="en-US" dirty="0"/>
              <a:t># handles </a:t>
            </a:r>
            <a:r>
              <a:rPr lang="en-US" dirty="0" err="1"/>
              <a:t>zerodivision</a:t>
            </a:r>
            <a:r>
              <a:rPr lang="en-US" dirty="0"/>
              <a:t> exception</a:t>
            </a:r>
          </a:p>
          <a:p>
            <a:r>
              <a:rPr lang="en-US" dirty="0"/>
              <a:t>except </a:t>
            </a:r>
            <a:r>
              <a:rPr lang="en-US" dirty="0" err="1"/>
              <a:t>ZeroDivisionError</a:t>
            </a:r>
            <a:r>
              <a:rPr lang="en-US" dirty="0"/>
              <a:t>:</a:t>
            </a:r>
          </a:p>
          <a:p>
            <a:r>
              <a:rPr lang="en-US" dirty="0"/>
              <a:t>    print("Can't divide by zero")</a:t>
            </a:r>
          </a:p>
          <a:p>
            <a:r>
              <a:rPr lang="en-US" dirty="0"/>
              <a:t> </a:t>
            </a:r>
          </a:p>
          <a:p>
            <a:r>
              <a:rPr lang="en-US" dirty="0"/>
              <a:t>finally:</a:t>
            </a:r>
          </a:p>
          <a:p>
            <a:r>
              <a:rPr lang="en-US" dirty="0"/>
              <a:t>    # this block is always executed</a:t>
            </a:r>
          </a:p>
          <a:p>
            <a:r>
              <a:rPr lang="en-US" dirty="0"/>
              <a:t>    # regardless of exception generation.</a:t>
            </a:r>
          </a:p>
          <a:p>
            <a:r>
              <a:rPr lang="en-US" dirty="0"/>
              <a:t>    print('This is always executed')</a:t>
            </a:r>
            <a:endParaRPr lang="en-IN" dirty="0"/>
          </a:p>
        </p:txBody>
      </p:sp>
      <p:sp>
        <p:nvSpPr>
          <p:cNvPr id="4" name="Footer Placeholder 3">
            <a:extLst>
              <a:ext uri="{FF2B5EF4-FFF2-40B4-BE49-F238E27FC236}">
                <a16:creationId xmlns:a16="http://schemas.microsoft.com/office/drawing/2014/main" id="{8708D7E1-6F67-87F7-A506-4A4B76F7AD09}"/>
              </a:ext>
            </a:extLst>
          </p:cNvPr>
          <p:cNvSpPr>
            <a:spLocks noGrp="1"/>
          </p:cNvSpPr>
          <p:nvPr>
            <p:ph type="ftr" sz="quarter" idx="11"/>
          </p:nvPr>
        </p:nvSpPr>
        <p:spPr>
          <a:xfrm>
            <a:off x="4224528" y="438539"/>
            <a:ext cx="3200400" cy="274320"/>
          </a:xfrm>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48440241-3354-0718-748A-719B24BB651A}"/>
              </a:ext>
            </a:extLst>
          </p:cNvPr>
          <p:cNvSpPr>
            <a:spLocks noGrp="1"/>
          </p:cNvSpPr>
          <p:nvPr>
            <p:ph type="sldNum" sz="quarter" idx="12"/>
          </p:nvPr>
        </p:nvSpPr>
        <p:spPr/>
        <p:txBody>
          <a:bodyPr/>
          <a:lstStyle/>
          <a:p>
            <a:fld id="{48F63A3B-78C7-47BE-AE5E-E10140E04643}" type="slidenum">
              <a:rPr lang="en-US" smtClean="0"/>
              <a:t>23</a:t>
            </a:fld>
            <a:endParaRPr lang="en-US" dirty="0"/>
          </a:p>
        </p:txBody>
      </p:sp>
    </p:spTree>
    <p:extLst>
      <p:ext uri="{BB962C8B-B14F-4D97-AF65-F5344CB8AC3E}">
        <p14:creationId xmlns:p14="http://schemas.microsoft.com/office/powerpoint/2010/main" val="2264626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3A673-A1BE-D589-D3B4-C737AD1DE4D8}"/>
              </a:ext>
            </a:extLst>
          </p:cNvPr>
          <p:cNvSpPr>
            <a:spLocks noGrp="1"/>
          </p:cNvSpPr>
          <p:nvPr>
            <p:ph type="title"/>
          </p:nvPr>
        </p:nvSpPr>
        <p:spPr>
          <a:xfrm>
            <a:off x="4041648" y="972229"/>
            <a:ext cx="6766560" cy="768096"/>
          </a:xfrm>
        </p:spPr>
        <p:txBody>
          <a:bodyPr/>
          <a:lstStyle/>
          <a:p>
            <a:r>
              <a:rPr lang="en-US" sz="2000" dirty="0"/>
              <a:t>Raising exception</a:t>
            </a:r>
            <a:endParaRPr lang="en-IN" sz="2000" dirty="0"/>
          </a:p>
        </p:txBody>
      </p:sp>
      <p:sp>
        <p:nvSpPr>
          <p:cNvPr id="3" name="Content Placeholder 2">
            <a:extLst>
              <a:ext uri="{FF2B5EF4-FFF2-40B4-BE49-F238E27FC236}">
                <a16:creationId xmlns:a16="http://schemas.microsoft.com/office/drawing/2014/main" id="{5D3C991E-6A9E-9E3E-64A7-948AB38BBBFB}"/>
              </a:ext>
            </a:extLst>
          </p:cNvPr>
          <p:cNvSpPr>
            <a:spLocks noGrp="1"/>
          </p:cNvSpPr>
          <p:nvPr>
            <p:ph idx="1"/>
          </p:nvPr>
        </p:nvSpPr>
        <p:spPr>
          <a:xfrm>
            <a:off x="4041648" y="1543241"/>
            <a:ext cx="6766560" cy="4475003"/>
          </a:xfrm>
        </p:spPr>
        <p:txBody>
          <a:bodyPr/>
          <a:lstStyle/>
          <a:p>
            <a:endParaRPr lang="en-US" dirty="0"/>
          </a:p>
          <a:p>
            <a:r>
              <a:rPr lang="en-US" b="0" i="0" dirty="0">
                <a:solidFill>
                  <a:srgbClr val="273239"/>
                </a:solidFill>
                <a:effectLst/>
                <a:latin typeface="Nunito" pitchFamily="2" charset="0"/>
              </a:rPr>
              <a:t>The </a:t>
            </a:r>
            <a:r>
              <a:rPr lang="en-US" b="0" i="0" u="sng" dirty="0">
                <a:effectLst/>
                <a:latin typeface="Nunito" pitchFamily="2" charset="0"/>
                <a:hlinkClick r:id="rId2"/>
              </a:rPr>
              <a:t>raise statement</a:t>
            </a:r>
            <a:r>
              <a:rPr lang="en-US" b="0" i="0" dirty="0">
                <a:solidFill>
                  <a:srgbClr val="273239"/>
                </a:solidFill>
                <a:effectLst/>
                <a:latin typeface="Nunito" pitchFamily="2" charset="0"/>
              </a:rPr>
              <a:t> allows the programmer to force a specific exception to occur. The sole argument in raise indicates the exception to be raised. This must be either an exception instance or an exception class (a class that derives from Exception).</a:t>
            </a:r>
            <a:endParaRPr lang="en-US" dirty="0"/>
          </a:p>
          <a:p>
            <a:endParaRPr lang="en-US" dirty="0"/>
          </a:p>
          <a:p>
            <a:r>
              <a:rPr lang="en-US" dirty="0"/>
              <a:t>try:</a:t>
            </a:r>
          </a:p>
          <a:p>
            <a:r>
              <a:rPr lang="en-US" dirty="0"/>
              <a:t>    raise </a:t>
            </a:r>
            <a:r>
              <a:rPr lang="en-US" dirty="0" err="1"/>
              <a:t>NameError</a:t>
            </a:r>
            <a:r>
              <a:rPr lang="en-US" dirty="0"/>
              <a:t>("Hi there")  # Raise Error</a:t>
            </a:r>
          </a:p>
          <a:p>
            <a:r>
              <a:rPr lang="en-US" dirty="0"/>
              <a:t>except </a:t>
            </a:r>
            <a:r>
              <a:rPr lang="en-US" dirty="0" err="1"/>
              <a:t>NameError</a:t>
            </a:r>
            <a:r>
              <a:rPr lang="en-US" dirty="0"/>
              <a:t>:</a:t>
            </a:r>
          </a:p>
          <a:p>
            <a:r>
              <a:rPr lang="en-US" dirty="0"/>
              <a:t>    print ("An exception")</a:t>
            </a:r>
          </a:p>
          <a:p>
            <a:r>
              <a:rPr lang="en-US" dirty="0"/>
              <a:t>    raise  # To determine whether the exception was raised or not</a:t>
            </a:r>
            <a:endParaRPr lang="en-IN" dirty="0"/>
          </a:p>
        </p:txBody>
      </p:sp>
      <p:sp>
        <p:nvSpPr>
          <p:cNvPr id="4" name="Footer Placeholder 3">
            <a:extLst>
              <a:ext uri="{FF2B5EF4-FFF2-40B4-BE49-F238E27FC236}">
                <a16:creationId xmlns:a16="http://schemas.microsoft.com/office/drawing/2014/main" id="{115EE437-8DB1-FEA7-5E1C-07E9AF8F2148}"/>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8CFBBA6-9568-4A33-8926-485FA92D4FC9}"/>
              </a:ext>
            </a:extLst>
          </p:cNvPr>
          <p:cNvSpPr>
            <a:spLocks noGrp="1"/>
          </p:cNvSpPr>
          <p:nvPr>
            <p:ph type="sldNum" sz="quarter" idx="12"/>
          </p:nvPr>
        </p:nvSpPr>
        <p:spPr/>
        <p:txBody>
          <a:bodyPr/>
          <a:lstStyle/>
          <a:p>
            <a:fld id="{48F63A3B-78C7-47BE-AE5E-E10140E04643}" type="slidenum">
              <a:rPr lang="en-US" smtClean="0"/>
              <a:t>24</a:t>
            </a:fld>
            <a:endParaRPr lang="en-US" dirty="0"/>
          </a:p>
        </p:txBody>
      </p:sp>
    </p:spTree>
    <p:extLst>
      <p:ext uri="{BB962C8B-B14F-4D97-AF65-F5344CB8AC3E}">
        <p14:creationId xmlns:p14="http://schemas.microsoft.com/office/powerpoint/2010/main" val="3966927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0200-24D2-EAA9-1183-F8E73141918A}"/>
              </a:ext>
            </a:extLst>
          </p:cNvPr>
          <p:cNvSpPr>
            <a:spLocks noGrp="1"/>
          </p:cNvSpPr>
          <p:nvPr>
            <p:ph type="title"/>
          </p:nvPr>
        </p:nvSpPr>
        <p:spPr>
          <a:xfrm>
            <a:off x="3636700" y="347472"/>
            <a:ext cx="6766560" cy="768096"/>
          </a:xfrm>
        </p:spPr>
        <p:txBody>
          <a:bodyPr/>
          <a:lstStyle/>
          <a:p>
            <a:r>
              <a:rPr lang="en-US" sz="2000" dirty="0"/>
              <a:t>Assertions</a:t>
            </a:r>
            <a:endParaRPr lang="en-IN" sz="2000" dirty="0"/>
          </a:p>
        </p:txBody>
      </p:sp>
      <p:sp>
        <p:nvSpPr>
          <p:cNvPr id="3" name="Content Placeholder 2">
            <a:extLst>
              <a:ext uri="{FF2B5EF4-FFF2-40B4-BE49-F238E27FC236}">
                <a16:creationId xmlns:a16="http://schemas.microsoft.com/office/drawing/2014/main" id="{2FC540F4-E847-3E92-706F-3C19BE12F617}"/>
              </a:ext>
            </a:extLst>
          </p:cNvPr>
          <p:cNvSpPr>
            <a:spLocks noGrp="1"/>
          </p:cNvSpPr>
          <p:nvPr>
            <p:ph idx="1"/>
          </p:nvPr>
        </p:nvSpPr>
        <p:spPr>
          <a:xfrm>
            <a:off x="3636700" y="1115567"/>
            <a:ext cx="6766560" cy="4538783"/>
          </a:xfrm>
        </p:spPr>
        <p:txBody>
          <a:bodyPr/>
          <a:lstStyle/>
          <a:p>
            <a:pPr algn="l"/>
            <a:r>
              <a:rPr lang="en-US" b="0" i="0" dirty="0">
                <a:effectLst/>
                <a:latin typeface="euclid_circular_a"/>
              </a:rPr>
              <a:t>Assertions are statements that assert or state a fact confidently in your program. For example, while writing a division function, you're confident the divisor shouldn't be zero, you assert divisor is not equal to zero.</a:t>
            </a:r>
          </a:p>
          <a:p>
            <a:pPr algn="l"/>
            <a:r>
              <a:rPr lang="en-US" b="0" i="0" dirty="0">
                <a:effectLst/>
                <a:latin typeface="euclid_circular_a"/>
              </a:rPr>
              <a:t>Assertions are simply </a:t>
            </a:r>
            <a:r>
              <a:rPr lang="en-US" b="0" i="0" dirty="0" err="1">
                <a:effectLst/>
                <a:latin typeface="euclid_circular_a"/>
              </a:rPr>
              <a:t>boolean</a:t>
            </a:r>
            <a:r>
              <a:rPr lang="en-US" b="0" i="0" dirty="0">
                <a:effectLst/>
                <a:latin typeface="euclid_circular_a"/>
              </a:rPr>
              <a:t> expressions that check if the conditions return true or not. If it is true, the program does nothing and moves to the next line of code. However, if it's false, the program stops and throws an error.</a:t>
            </a:r>
          </a:p>
          <a:p>
            <a:pPr algn="l"/>
            <a:r>
              <a:rPr lang="en-US" b="0" i="0" dirty="0">
                <a:effectLst/>
                <a:latin typeface="euclid_circular_a"/>
              </a:rPr>
              <a:t>It is also a debugging tool as it halts the program as soon as an error occurs and displays it.</a:t>
            </a:r>
          </a:p>
          <a:p>
            <a:endParaRPr lang="en-IN" dirty="0"/>
          </a:p>
          <a:p>
            <a:r>
              <a:rPr lang="en-US" dirty="0"/>
              <a:t>Python has built-in assert statement to use assertion condition in the program. assert statement has a condition or expression which is supposed to be always true. If the condition is false assert halts the program and gives an </a:t>
            </a:r>
            <a:r>
              <a:rPr lang="en-US" dirty="0" err="1"/>
              <a:t>AssertionError</a:t>
            </a:r>
            <a:r>
              <a:rPr lang="en-US" dirty="0"/>
              <a:t>.</a:t>
            </a:r>
          </a:p>
          <a:p>
            <a:endParaRPr lang="en-US" dirty="0"/>
          </a:p>
          <a:p>
            <a:r>
              <a:rPr lang="en-IN" dirty="0"/>
              <a:t>Syntax for using Assert in </a:t>
            </a:r>
            <a:r>
              <a:rPr lang="en-IN" dirty="0" err="1"/>
              <a:t>Pyhton</a:t>
            </a:r>
            <a:r>
              <a:rPr lang="en-IN" dirty="0"/>
              <a:t>:</a:t>
            </a:r>
          </a:p>
          <a:p>
            <a:r>
              <a:rPr lang="en-IN" dirty="0"/>
              <a:t>assert &lt;condition&gt;</a:t>
            </a:r>
          </a:p>
          <a:p>
            <a:r>
              <a:rPr lang="en-IN" dirty="0"/>
              <a:t>assert &lt;condition&gt;,&lt;error message&gt;</a:t>
            </a:r>
          </a:p>
        </p:txBody>
      </p:sp>
      <p:sp>
        <p:nvSpPr>
          <p:cNvPr id="4" name="Footer Placeholder 3">
            <a:extLst>
              <a:ext uri="{FF2B5EF4-FFF2-40B4-BE49-F238E27FC236}">
                <a16:creationId xmlns:a16="http://schemas.microsoft.com/office/drawing/2014/main" id="{2BF14D05-695A-CE8C-5556-DAA3D1FC0F69}"/>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C99FD5E-9203-C7C9-EE2C-1465D143641D}"/>
              </a:ext>
            </a:extLst>
          </p:cNvPr>
          <p:cNvSpPr>
            <a:spLocks noGrp="1"/>
          </p:cNvSpPr>
          <p:nvPr>
            <p:ph type="sldNum" sz="quarter" idx="12"/>
          </p:nvPr>
        </p:nvSpPr>
        <p:spPr/>
        <p:txBody>
          <a:bodyPr/>
          <a:lstStyle/>
          <a:p>
            <a:fld id="{48F63A3B-78C7-47BE-AE5E-E10140E04643}" type="slidenum">
              <a:rPr lang="en-US" smtClean="0"/>
              <a:t>25</a:t>
            </a:fld>
            <a:endParaRPr lang="en-US" dirty="0"/>
          </a:p>
        </p:txBody>
      </p:sp>
    </p:spTree>
    <p:extLst>
      <p:ext uri="{BB962C8B-B14F-4D97-AF65-F5344CB8AC3E}">
        <p14:creationId xmlns:p14="http://schemas.microsoft.com/office/powerpoint/2010/main" val="107641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840A22-14F7-941A-F79B-BA0128B1070D}"/>
              </a:ext>
            </a:extLst>
          </p:cNvPr>
          <p:cNvSpPr>
            <a:spLocks noGrp="1"/>
          </p:cNvSpPr>
          <p:nvPr>
            <p:ph idx="1"/>
          </p:nvPr>
        </p:nvSpPr>
        <p:spPr>
          <a:xfrm>
            <a:off x="3674022" y="791193"/>
            <a:ext cx="8129202" cy="4984455"/>
          </a:xfrm>
        </p:spPr>
        <p:txBody>
          <a:bodyPr/>
          <a:lstStyle/>
          <a:p>
            <a:r>
              <a:rPr lang="en-US" dirty="0"/>
              <a:t>n Python we can use assert statement in two ways as mentioned above.</a:t>
            </a:r>
          </a:p>
          <a:p>
            <a:endParaRPr lang="en-US" dirty="0"/>
          </a:p>
          <a:p>
            <a:r>
              <a:rPr lang="en-US" dirty="0"/>
              <a:t>assert statement has a condition and if the condition is not satisfied the program will stop and give </a:t>
            </a:r>
            <a:r>
              <a:rPr lang="en-US" dirty="0" err="1"/>
              <a:t>AssertionError</a:t>
            </a:r>
            <a:r>
              <a:rPr lang="en-US" dirty="0"/>
              <a:t>.</a:t>
            </a:r>
          </a:p>
          <a:p>
            <a:r>
              <a:rPr lang="en-US" dirty="0"/>
              <a:t>assert statement can also have a condition and a optional error message. If the condition is not satisfied assert stops the program and gives </a:t>
            </a:r>
            <a:r>
              <a:rPr lang="en-US" dirty="0" err="1"/>
              <a:t>AssertionError</a:t>
            </a:r>
            <a:r>
              <a:rPr lang="en-US" dirty="0"/>
              <a:t> along with the error message.</a:t>
            </a:r>
          </a:p>
          <a:p>
            <a:endParaRPr lang="en-US" dirty="0"/>
          </a:p>
          <a:p>
            <a:r>
              <a:rPr lang="en-US" dirty="0"/>
              <a:t>Using assert without error messages</a:t>
            </a:r>
          </a:p>
          <a:p>
            <a:r>
              <a:rPr lang="en-US" dirty="0"/>
              <a:t>def avg(marks):</a:t>
            </a:r>
          </a:p>
          <a:p>
            <a:r>
              <a:rPr lang="en-US" dirty="0"/>
              <a:t>    assert </a:t>
            </a:r>
            <a:r>
              <a:rPr lang="en-US" dirty="0" err="1"/>
              <a:t>len</a:t>
            </a:r>
            <a:r>
              <a:rPr lang="en-US" dirty="0"/>
              <a:t>(marks) != 0</a:t>
            </a:r>
          </a:p>
          <a:p>
            <a:r>
              <a:rPr lang="en-US" dirty="0"/>
              <a:t>    return sum(marks)/</a:t>
            </a:r>
            <a:r>
              <a:rPr lang="en-US" dirty="0" err="1"/>
              <a:t>len</a:t>
            </a:r>
            <a:r>
              <a:rPr lang="en-US" dirty="0"/>
              <a:t>(marks)</a:t>
            </a:r>
          </a:p>
          <a:p>
            <a:endParaRPr lang="en-US" dirty="0"/>
          </a:p>
          <a:p>
            <a:r>
              <a:rPr lang="en-US" dirty="0"/>
              <a:t>mark1 = []</a:t>
            </a:r>
          </a:p>
          <a:p>
            <a:r>
              <a:rPr lang="en-US" dirty="0"/>
              <a:t>print("Average of mark1:",avg(mark1))</a:t>
            </a:r>
          </a:p>
          <a:p>
            <a:endParaRPr lang="en-US" dirty="0"/>
          </a:p>
          <a:p>
            <a:endParaRPr lang="en-US" dirty="0"/>
          </a:p>
          <a:p>
            <a:endParaRPr lang="en-IN" dirty="0"/>
          </a:p>
        </p:txBody>
      </p:sp>
      <p:sp>
        <p:nvSpPr>
          <p:cNvPr id="4" name="Footer Placeholder 3">
            <a:extLst>
              <a:ext uri="{FF2B5EF4-FFF2-40B4-BE49-F238E27FC236}">
                <a16:creationId xmlns:a16="http://schemas.microsoft.com/office/drawing/2014/main" id="{2F16EA72-3085-0144-B874-B11793DFD2F9}"/>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0CEB2DA-EBF3-9EC2-9ACD-F9CE3D225875}"/>
              </a:ext>
            </a:extLst>
          </p:cNvPr>
          <p:cNvSpPr>
            <a:spLocks noGrp="1"/>
          </p:cNvSpPr>
          <p:nvPr>
            <p:ph type="sldNum" sz="quarter" idx="12"/>
          </p:nvPr>
        </p:nvSpPr>
        <p:spPr/>
        <p:txBody>
          <a:bodyPr/>
          <a:lstStyle/>
          <a:p>
            <a:fld id="{48F63A3B-78C7-47BE-AE5E-E10140E04643}" type="slidenum">
              <a:rPr lang="en-US" smtClean="0"/>
              <a:t>26</a:t>
            </a:fld>
            <a:endParaRPr lang="en-US" dirty="0"/>
          </a:p>
        </p:txBody>
      </p:sp>
    </p:spTree>
    <p:extLst>
      <p:ext uri="{BB962C8B-B14F-4D97-AF65-F5344CB8AC3E}">
        <p14:creationId xmlns:p14="http://schemas.microsoft.com/office/powerpoint/2010/main" val="6672650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497C30-64AD-3EE0-9816-E284AA11EE45}"/>
              </a:ext>
            </a:extLst>
          </p:cNvPr>
          <p:cNvSpPr>
            <a:spLocks noGrp="1"/>
          </p:cNvSpPr>
          <p:nvPr>
            <p:ph idx="1"/>
          </p:nvPr>
        </p:nvSpPr>
        <p:spPr>
          <a:xfrm>
            <a:off x="3618038" y="918091"/>
            <a:ext cx="7895938" cy="4437680"/>
          </a:xfrm>
        </p:spPr>
        <p:txBody>
          <a:bodyPr/>
          <a:lstStyle/>
          <a:p>
            <a:r>
              <a:rPr lang="en-US" dirty="0"/>
              <a:t>Using assert with error messages</a:t>
            </a:r>
          </a:p>
          <a:p>
            <a:r>
              <a:rPr lang="en-IN" dirty="0"/>
              <a:t>def </a:t>
            </a:r>
            <a:r>
              <a:rPr lang="en-IN" dirty="0" err="1"/>
              <a:t>avg</a:t>
            </a:r>
            <a:r>
              <a:rPr lang="en-IN" dirty="0"/>
              <a:t>(marks):</a:t>
            </a:r>
          </a:p>
          <a:p>
            <a:r>
              <a:rPr lang="en-IN" dirty="0"/>
              <a:t>    assert </a:t>
            </a:r>
            <a:r>
              <a:rPr lang="en-IN" dirty="0" err="1"/>
              <a:t>len</a:t>
            </a:r>
            <a:r>
              <a:rPr lang="en-IN" dirty="0"/>
              <a:t>(marks) != 0,"List is empty."</a:t>
            </a:r>
          </a:p>
          <a:p>
            <a:r>
              <a:rPr lang="en-IN" dirty="0"/>
              <a:t>    return sum(marks)/</a:t>
            </a:r>
            <a:r>
              <a:rPr lang="en-IN" dirty="0" err="1"/>
              <a:t>len</a:t>
            </a:r>
            <a:r>
              <a:rPr lang="en-IN" dirty="0"/>
              <a:t>(marks)</a:t>
            </a:r>
          </a:p>
          <a:p>
            <a:endParaRPr lang="en-IN" dirty="0"/>
          </a:p>
          <a:p>
            <a:r>
              <a:rPr lang="en-IN" dirty="0"/>
              <a:t>mark2 = [55,88,78,90,79]</a:t>
            </a:r>
          </a:p>
          <a:p>
            <a:r>
              <a:rPr lang="en-IN" dirty="0"/>
              <a:t>print("Average of mark2:",avg(mark2))</a:t>
            </a:r>
          </a:p>
          <a:p>
            <a:endParaRPr lang="en-IN" dirty="0"/>
          </a:p>
          <a:p>
            <a:r>
              <a:rPr lang="en-IN" dirty="0"/>
              <a:t>mark1 = []</a:t>
            </a:r>
          </a:p>
          <a:p>
            <a:r>
              <a:rPr lang="en-IN" dirty="0"/>
              <a:t>print("Average of mark1:",avg(mark1))</a:t>
            </a:r>
          </a:p>
        </p:txBody>
      </p:sp>
      <p:sp>
        <p:nvSpPr>
          <p:cNvPr id="4" name="Footer Placeholder 3">
            <a:extLst>
              <a:ext uri="{FF2B5EF4-FFF2-40B4-BE49-F238E27FC236}">
                <a16:creationId xmlns:a16="http://schemas.microsoft.com/office/drawing/2014/main" id="{94F8C270-6879-2F43-2972-0C11FC3F539A}"/>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D6EB93-A4C5-77E6-663F-89B4340D4A5D}"/>
              </a:ext>
            </a:extLst>
          </p:cNvPr>
          <p:cNvSpPr>
            <a:spLocks noGrp="1"/>
          </p:cNvSpPr>
          <p:nvPr>
            <p:ph type="sldNum" sz="quarter" idx="12"/>
          </p:nvPr>
        </p:nvSpPr>
        <p:spPr/>
        <p:txBody>
          <a:bodyPr/>
          <a:lstStyle/>
          <a:p>
            <a:fld id="{48F63A3B-78C7-47BE-AE5E-E10140E04643}" type="slidenum">
              <a:rPr lang="en-US" smtClean="0"/>
              <a:t>27</a:t>
            </a:fld>
            <a:endParaRPr lang="en-US" dirty="0"/>
          </a:p>
        </p:txBody>
      </p:sp>
    </p:spTree>
    <p:extLst>
      <p:ext uri="{BB962C8B-B14F-4D97-AF65-F5344CB8AC3E}">
        <p14:creationId xmlns:p14="http://schemas.microsoft.com/office/powerpoint/2010/main" val="200066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D00C1-9B84-AF8F-8FD6-C0C9C6B983F0}"/>
              </a:ext>
            </a:extLst>
          </p:cNvPr>
          <p:cNvSpPr>
            <a:spLocks noGrp="1"/>
          </p:cNvSpPr>
          <p:nvPr>
            <p:ph type="title"/>
          </p:nvPr>
        </p:nvSpPr>
        <p:spPr>
          <a:xfrm>
            <a:off x="2610331" y="366320"/>
            <a:ext cx="6766560" cy="768096"/>
          </a:xfrm>
        </p:spPr>
        <p:txBody>
          <a:bodyPr/>
          <a:lstStyle/>
          <a:p>
            <a:r>
              <a:rPr lang="en-US" dirty="0"/>
              <a:t>File handling</a:t>
            </a:r>
            <a:endParaRPr lang="en-IN" dirty="0"/>
          </a:p>
        </p:txBody>
      </p:sp>
      <p:sp>
        <p:nvSpPr>
          <p:cNvPr id="3" name="Content Placeholder 2">
            <a:extLst>
              <a:ext uri="{FF2B5EF4-FFF2-40B4-BE49-F238E27FC236}">
                <a16:creationId xmlns:a16="http://schemas.microsoft.com/office/drawing/2014/main" id="{DDB966DF-618A-4F51-E4BB-EE91C1942B70}"/>
              </a:ext>
            </a:extLst>
          </p:cNvPr>
          <p:cNvSpPr>
            <a:spLocks noGrp="1"/>
          </p:cNvSpPr>
          <p:nvPr>
            <p:ph idx="1"/>
          </p:nvPr>
        </p:nvSpPr>
        <p:spPr>
          <a:xfrm>
            <a:off x="2498364" y="1300646"/>
            <a:ext cx="6766560" cy="2700528"/>
          </a:xfrm>
        </p:spPr>
        <p:txBody>
          <a:bodyPr/>
          <a:lstStyle/>
          <a:p>
            <a:r>
              <a:rPr lang="en-US" b="0" i="0" dirty="0">
                <a:solidFill>
                  <a:srgbClr val="273239"/>
                </a:solidFill>
                <a:effectLst/>
                <a:latin typeface="Nunito" pitchFamily="2" charset="0"/>
              </a:rPr>
              <a:t>Python too supports file handling and allows users to handle files i.e., to read and write files, along with many other file handling options, to operate on files. The concept of file handling has stretched over various other languages, but the implementation is either complicated or lengthy, but like other concepts of Python, this concept here is also easy and short. Python treats files differently as text or binary and this is important. Each line of code includes a sequence of characters and they form a text file. Each line of a file is terminated with a special character, called the EOL or End of Line characters like comma {,} or newline character. It ends the current line and tells the interpreter a new one has begun.</a:t>
            </a:r>
            <a:endParaRPr lang="en-IN" dirty="0"/>
          </a:p>
        </p:txBody>
      </p:sp>
      <p:sp>
        <p:nvSpPr>
          <p:cNvPr id="5" name="Slide Number Placeholder 4">
            <a:extLst>
              <a:ext uri="{FF2B5EF4-FFF2-40B4-BE49-F238E27FC236}">
                <a16:creationId xmlns:a16="http://schemas.microsoft.com/office/drawing/2014/main" id="{834B4824-22D6-071F-63D7-AA152CFC3640}"/>
              </a:ext>
            </a:extLst>
          </p:cNvPr>
          <p:cNvSpPr>
            <a:spLocks noGrp="1"/>
          </p:cNvSpPr>
          <p:nvPr>
            <p:ph type="sldNum" sz="quarter" idx="12"/>
          </p:nvPr>
        </p:nvSpPr>
        <p:spPr/>
        <p:txBody>
          <a:bodyPr/>
          <a:lstStyle/>
          <a:p>
            <a:fld id="{48F63A3B-78C7-47BE-AE5E-E10140E04643}" type="slidenum">
              <a:rPr lang="en-US" smtClean="0"/>
              <a:t>28</a:t>
            </a:fld>
            <a:endParaRPr lang="en-US" dirty="0"/>
          </a:p>
        </p:txBody>
      </p:sp>
    </p:spTree>
    <p:extLst>
      <p:ext uri="{BB962C8B-B14F-4D97-AF65-F5344CB8AC3E}">
        <p14:creationId xmlns:p14="http://schemas.microsoft.com/office/powerpoint/2010/main" val="1665631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07EDE-2933-8A39-BD69-F40C316AAA05}"/>
              </a:ext>
            </a:extLst>
          </p:cNvPr>
          <p:cNvSpPr>
            <a:spLocks noGrp="1"/>
          </p:cNvSpPr>
          <p:nvPr>
            <p:ph type="title"/>
          </p:nvPr>
        </p:nvSpPr>
        <p:spPr>
          <a:xfrm>
            <a:off x="2890250" y="210312"/>
            <a:ext cx="6766560" cy="768096"/>
          </a:xfrm>
        </p:spPr>
        <p:txBody>
          <a:bodyPr/>
          <a:lstStyle/>
          <a:p>
            <a:r>
              <a:rPr lang="en-US" dirty="0"/>
              <a:t>Open function</a:t>
            </a:r>
            <a:endParaRPr lang="en-IN" dirty="0"/>
          </a:p>
        </p:txBody>
      </p:sp>
      <p:sp>
        <p:nvSpPr>
          <p:cNvPr id="3" name="Content Placeholder 2">
            <a:extLst>
              <a:ext uri="{FF2B5EF4-FFF2-40B4-BE49-F238E27FC236}">
                <a16:creationId xmlns:a16="http://schemas.microsoft.com/office/drawing/2014/main" id="{373318A3-8830-71CB-EBCF-D2F125B8F190}"/>
              </a:ext>
            </a:extLst>
          </p:cNvPr>
          <p:cNvSpPr>
            <a:spLocks noGrp="1"/>
          </p:cNvSpPr>
          <p:nvPr>
            <p:ph idx="1"/>
          </p:nvPr>
        </p:nvSpPr>
        <p:spPr>
          <a:xfrm>
            <a:off x="2554348" y="1142024"/>
            <a:ext cx="6766560" cy="5426727"/>
          </a:xfrm>
        </p:spPr>
        <p:txBody>
          <a:bodyPr/>
          <a:lstStyle/>
          <a:p>
            <a:r>
              <a:rPr lang="en-US" b="0" i="0" dirty="0">
                <a:solidFill>
                  <a:srgbClr val="273239"/>
                </a:solidFill>
                <a:effectLst/>
                <a:latin typeface="Nunito" pitchFamily="2" charset="0"/>
              </a:rPr>
              <a:t>Before performing any operation on the file like reading or writing, first, we have to open that file. For this, we should use Python’s inbuilt function open() but at the time of opening, we have to specify the mode, which represents the purpose of the opening file.</a:t>
            </a:r>
          </a:p>
          <a:p>
            <a:endParaRPr lang="en-IN" dirty="0"/>
          </a:p>
          <a:p>
            <a:r>
              <a:rPr lang="en-IN" dirty="0"/>
              <a:t>f = open(filename, mode)</a:t>
            </a:r>
          </a:p>
          <a:p>
            <a:endParaRPr lang="en-IN" dirty="0"/>
          </a:p>
          <a:p>
            <a:r>
              <a:rPr lang="en-US" dirty="0"/>
              <a:t>Where the following mode is supported:</a:t>
            </a:r>
          </a:p>
          <a:p>
            <a:endParaRPr lang="en-US" dirty="0"/>
          </a:p>
          <a:p>
            <a:r>
              <a:rPr lang="en-US" dirty="0"/>
              <a:t>r: open an existing file for a read operation.</a:t>
            </a:r>
          </a:p>
          <a:p>
            <a:r>
              <a:rPr lang="en-US" dirty="0"/>
              <a:t>w: open an existing file for a write operation. If the file already contains some data then it will be overridden but if the file is not present then it creates the file as well.</a:t>
            </a:r>
          </a:p>
          <a:p>
            <a:r>
              <a:rPr lang="en-US" dirty="0"/>
              <a:t>a:  open an existing file for append operation. It won’t override existing data.</a:t>
            </a:r>
          </a:p>
          <a:p>
            <a:r>
              <a:rPr lang="en-US" dirty="0"/>
              <a:t> r+:  To read and write data into the </a:t>
            </a:r>
            <a:r>
              <a:rPr lang="en-US"/>
              <a:t>file.</a:t>
            </a:r>
            <a:endParaRPr lang="en-US" dirty="0"/>
          </a:p>
          <a:p>
            <a:r>
              <a:rPr lang="en-US" dirty="0"/>
              <a:t>w+: To write and read data. It will override existing data.</a:t>
            </a:r>
          </a:p>
          <a:p>
            <a:r>
              <a:rPr lang="en-US" dirty="0"/>
              <a:t>a+: To append and read data from the file. It won’t override existing data.</a:t>
            </a:r>
            <a:endParaRPr lang="en-IN" dirty="0"/>
          </a:p>
        </p:txBody>
      </p:sp>
      <p:sp>
        <p:nvSpPr>
          <p:cNvPr id="5" name="Slide Number Placeholder 4">
            <a:extLst>
              <a:ext uri="{FF2B5EF4-FFF2-40B4-BE49-F238E27FC236}">
                <a16:creationId xmlns:a16="http://schemas.microsoft.com/office/drawing/2014/main" id="{34ACC41C-CF54-8920-A74D-69136030F7AA}"/>
              </a:ext>
            </a:extLst>
          </p:cNvPr>
          <p:cNvSpPr>
            <a:spLocks noGrp="1"/>
          </p:cNvSpPr>
          <p:nvPr>
            <p:ph type="sldNum" sz="quarter" idx="12"/>
          </p:nvPr>
        </p:nvSpPr>
        <p:spPr/>
        <p:txBody>
          <a:bodyPr/>
          <a:lstStyle/>
          <a:p>
            <a:fld id="{48F63A3B-78C7-47BE-AE5E-E10140E04643}" type="slidenum">
              <a:rPr lang="en-US" smtClean="0"/>
              <a:t>29</a:t>
            </a:fld>
            <a:endParaRPr lang="en-US" dirty="0"/>
          </a:p>
        </p:txBody>
      </p:sp>
    </p:spTree>
    <p:extLst>
      <p:ext uri="{BB962C8B-B14F-4D97-AF65-F5344CB8AC3E}">
        <p14:creationId xmlns:p14="http://schemas.microsoft.com/office/powerpoint/2010/main" val="2480748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2864498" y="2276856"/>
            <a:ext cx="8126590" cy="768096"/>
          </a:xfrm>
        </p:spPr>
        <p:txBody>
          <a:bodyPr/>
          <a:lstStyle/>
          <a:p>
            <a:r>
              <a:rPr lang="en-US" dirty="0"/>
              <a:t>Modules in python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pPr algn="just"/>
            <a:r>
              <a:rPr lang="en-US" b="0" i="0" dirty="0">
                <a:solidFill>
                  <a:srgbClr val="000000"/>
                </a:solidFill>
                <a:effectLst/>
                <a:latin typeface="Nunito" pitchFamily="2" charset="0"/>
              </a:rPr>
              <a:t>A module allows you to logically organize your Python code. Grouping related code into a module makes the code easier to understand and use. A module is a Python object with arbitrarily named attributes that you can bind and reference.</a:t>
            </a:r>
          </a:p>
          <a:p>
            <a:pPr algn="just"/>
            <a:r>
              <a:rPr lang="en-US" b="0" i="0" dirty="0">
                <a:solidFill>
                  <a:srgbClr val="000000"/>
                </a:solidFill>
                <a:effectLst/>
                <a:latin typeface="Nunito" pitchFamily="2" charset="0"/>
              </a:rPr>
              <a:t>Simply, a module is a file consisting of Python code. A module can define functions, classes and variables. A module can also include runnable code.</a:t>
            </a:r>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DF8BFF6-51CB-AD6E-C7C9-AC8EAB917862}"/>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A41880B-0902-A618-BAF1-D5FC3FF8A5A3}"/>
              </a:ext>
            </a:extLst>
          </p:cNvPr>
          <p:cNvSpPr>
            <a:spLocks noGrp="1"/>
          </p:cNvSpPr>
          <p:nvPr>
            <p:ph type="sldNum" sz="quarter" idx="12"/>
          </p:nvPr>
        </p:nvSpPr>
        <p:spPr/>
        <p:txBody>
          <a:bodyPr/>
          <a:lstStyle/>
          <a:p>
            <a:fld id="{48F63A3B-78C7-47BE-AE5E-E10140E04643}" type="slidenum">
              <a:rPr lang="en-US" smtClean="0"/>
              <a:t>30</a:t>
            </a:fld>
            <a:endParaRPr lang="en-US" dirty="0"/>
          </a:p>
        </p:txBody>
      </p:sp>
      <p:sp>
        <p:nvSpPr>
          <p:cNvPr id="6" name="Rectangle 2">
            <a:extLst>
              <a:ext uri="{FF2B5EF4-FFF2-40B4-BE49-F238E27FC236}">
                <a16:creationId xmlns:a16="http://schemas.microsoft.com/office/drawing/2014/main" id="{8E9BD059-5D8F-7F84-CB90-8DA4795BAD0A}"/>
              </a:ext>
            </a:extLst>
          </p:cNvPr>
          <p:cNvSpPr>
            <a:spLocks noGrp="1" noChangeArrowheads="1"/>
          </p:cNvSpPr>
          <p:nvPr>
            <p:ph idx="1"/>
          </p:nvPr>
        </p:nvSpPr>
        <p:spPr bwMode="auto">
          <a:xfrm>
            <a:off x="575326" y="2180898"/>
            <a:ext cx="10014919"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200"/>
                </a:solidFill>
                <a:effectLst/>
                <a:latin typeface="Consolas" panose="020B0609020204030204" pitchFamily="49" charset="0"/>
              </a:rPr>
              <a:t># a file named "geek", will be opened with the reading mode.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1493"/>
                </a:solidFill>
                <a:effectLst/>
                <a:latin typeface="Consolas" panose="020B0609020204030204" pitchFamily="49" charset="0"/>
              </a:rPr>
              <a:t>file</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FF1493"/>
                </a:solidFill>
                <a:effectLst/>
                <a:latin typeface="Consolas" panose="020B0609020204030204" pitchFamily="49" charset="0"/>
              </a:rPr>
              <a:t>open</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00FF"/>
                </a:solidFill>
                <a:effectLst/>
                <a:latin typeface="Consolas" panose="020B0609020204030204" pitchFamily="49" charset="0"/>
              </a:rPr>
              <a:t>'geek.txt'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00FF"/>
                </a:solidFill>
                <a:effectLst/>
                <a:latin typeface="Consolas" panose="020B0609020204030204" pitchFamily="49" charset="0"/>
              </a:rPr>
              <a:t>'r'</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200"/>
                </a:solidFill>
                <a:effectLst/>
                <a:latin typeface="Consolas" panose="020B0609020204030204" pitchFamily="49" charset="0"/>
              </a:rPr>
              <a:t># This will print every line one by one in the file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for</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each </a:t>
            </a:r>
            <a:r>
              <a:rPr kumimoji="0" lang="en-US" altLang="en-US" sz="2000" b="1" i="0" u="none" strike="noStrike" cap="none" normalizeH="0" baseline="0" dirty="0">
                <a:ln>
                  <a:noFill/>
                </a:ln>
                <a:solidFill>
                  <a:srgbClr val="006699"/>
                </a:solidFill>
                <a:effectLst/>
                <a:latin typeface="Consolas" panose="020B0609020204030204" pitchFamily="49" charset="0"/>
              </a:rPr>
              <a:t>in</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FF1493"/>
                </a:solidFill>
                <a:effectLst/>
                <a:latin typeface="Consolas" panose="020B0609020204030204" pitchFamily="49" charset="0"/>
              </a:rPr>
              <a:t>file</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FF1493"/>
                </a:solidFill>
                <a:effectLst/>
                <a:latin typeface="Consolas" panose="020B0609020204030204" pitchFamily="49" charset="0"/>
              </a:rPr>
              <a:t>print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(each)</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88310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1A4F-912D-4CA6-26C7-38D16218C146}"/>
              </a:ext>
            </a:extLst>
          </p:cNvPr>
          <p:cNvSpPr>
            <a:spLocks noGrp="1"/>
          </p:cNvSpPr>
          <p:nvPr>
            <p:ph type="title"/>
          </p:nvPr>
        </p:nvSpPr>
        <p:spPr>
          <a:xfrm>
            <a:off x="3431426" y="934720"/>
            <a:ext cx="6766560" cy="768096"/>
          </a:xfrm>
        </p:spPr>
        <p:txBody>
          <a:bodyPr/>
          <a:lstStyle/>
          <a:p>
            <a:r>
              <a:rPr lang="en-US" dirty="0"/>
              <a:t>Read mode</a:t>
            </a:r>
            <a:endParaRPr lang="en-IN" dirty="0"/>
          </a:p>
        </p:txBody>
      </p:sp>
      <p:sp>
        <p:nvSpPr>
          <p:cNvPr id="3" name="Content Placeholder 2">
            <a:extLst>
              <a:ext uri="{FF2B5EF4-FFF2-40B4-BE49-F238E27FC236}">
                <a16:creationId xmlns:a16="http://schemas.microsoft.com/office/drawing/2014/main" id="{BAF780CF-991D-0B78-1045-EE8DB16A8033}"/>
              </a:ext>
            </a:extLst>
          </p:cNvPr>
          <p:cNvSpPr>
            <a:spLocks noGrp="1"/>
          </p:cNvSpPr>
          <p:nvPr>
            <p:ph idx="1"/>
          </p:nvPr>
        </p:nvSpPr>
        <p:spPr>
          <a:xfrm>
            <a:off x="3431426" y="1702816"/>
            <a:ext cx="6766560" cy="4632670"/>
          </a:xfrm>
        </p:spPr>
        <p:txBody>
          <a:bodyPr/>
          <a:lstStyle/>
          <a:p>
            <a:r>
              <a:rPr lang="en-US" b="0" i="0" dirty="0">
                <a:solidFill>
                  <a:srgbClr val="273239"/>
                </a:solidFill>
                <a:effectLst/>
                <a:latin typeface="Nunito" pitchFamily="2" charset="0"/>
              </a:rPr>
              <a:t>There is more than one way to read a file in Python. If you need to extract a string that contains all characters in the file then we can use </a:t>
            </a:r>
            <a:r>
              <a:rPr lang="en-US" b="1" i="0" dirty="0" err="1">
                <a:solidFill>
                  <a:srgbClr val="273239"/>
                </a:solidFill>
                <a:effectLst/>
                <a:latin typeface="Nunito" pitchFamily="2" charset="0"/>
              </a:rPr>
              <a:t>file.read</a:t>
            </a:r>
            <a:r>
              <a:rPr lang="en-US" b="1" i="0" dirty="0">
                <a:solidFill>
                  <a:srgbClr val="273239"/>
                </a:solidFill>
                <a:effectLst/>
                <a:latin typeface="Nunito" pitchFamily="2" charset="0"/>
              </a:rPr>
              <a:t>()</a:t>
            </a:r>
            <a:r>
              <a:rPr lang="en-US" b="0" i="0" dirty="0">
                <a:solidFill>
                  <a:srgbClr val="273239"/>
                </a:solidFill>
                <a:effectLst/>
                <a:latin typeface="Nunito" pitchFamily="2" charset="0"/>
              </a:rPr>
              <a:t>. </a:t>
            </a:r>
          </a:p>
          <a:p>
            <a:r>
              <a:rPr lang="en-US" dirty="0"/>
              <a:t># Python code to illustrate read() mode</a:t>
            </a:r>
          </a:p>
          <a:p>
            <a:r>
              <a:rPr lang="en-US" dirty="0"/>
              <a:t>file = open("file.txt", "r")</a:t>
            </a:r>
          </a:p>
          <a:p>
            <a:r>
              <a:rPr lang="en-US" dirty="0"/>
              <a:t>print (</a:t>
            </a:r>
            <a:r>
              <a:rPr lang="en-US" dirty="0" err="1"/>
              <a:t>file.read</a:t>
            </a:r>
            <a:r>
              <a:rPr lang="en-US" dirty="0"/>
              <a:t>())</a:t>
            </a:r>
          </a:p>
          <a:p>
            <a:r>
              <a:rPr lang="en-US" b="0" i="0" dirty="0">
                <a:solidFill>
                  <a:srgbClr val="273239"/>
                </a:solidFill>
                <a:effectLst/>
                <a:latin typeface="Nunito" pitchFamily="2" charset="0"/>
              </a:rPr>
              <a:t>Another way to read a file is to call a certain number of characters like in the following code the interpreter will read the first five characters of stored data and return it as a string: </a:t>
            </a:r>
            <a:endParaRPr lang="en-US" dirty="0">
              <a:solidFill>
                <a:srgbClr val="273239"/>
              </a:solidFill>
              <a:latin typeface="Nunito" pitchFamily="2" charset="0"/>
            </a:endParaRPr>
          </a:p>
          <a:p>
            <a:r>
              <a:rPr lang="en-US" dirty="0"/>
              <a:t># Python code to illustrate read() mode character wise</a:t>
            </a:r>
          </a:p>
          <a:p>
            <a:r>
              <a:rPr lang="en-US" dirty="0"/>
              <a:t>file = open("file.txt", "r")</a:t>
            </a:r>
          </a:p>
          <a:p>
            <a:r>
              <a:rPr lang="en-US" dirty="0"/>
              <a:t>print (</a:t>
            </a:r>
            <a:r>
              <a:rPr lang="en-US" dirty="0" err="1"/>
              <a:t>file.read</a:t>
            </a:r>
            <a:r>
              <a:rPr lang="en-US" dirty="0"/>
              <a:t>(5))</a:t>
            </a:r>
          </a:p>
          <a:p>
            <a:endParaRPr lang="en-IN" dirty="0"/>
          </a:p>
        </p:txBody>
      </p:sp>
      <p:sp>
        <p:nvSpPr>
          <p:cNvPr id="4" name="Footer Placeholder 3">
            <a:extLst>
              <a:ext uri="{FF2B5EF4-FFF2-40B4-BE49-F238E27FC236}">
                <a16:creationId xmlns:a16="http://schemas.microsoft.com/office/drawing/2014/main" id="{30794BFB-4448-9D49-4716-7AB27B32AFC0}"/>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456A57B9-658A-3BE5-9F8F-20B9CEC47489}"/>
              </a:ext>
            </a:extLst>
          </p:cNvPr>
          <p:cNvSpPr>
            <a:spLocks noGrp="1"/>
          </p:cNvSpPr>
          <p:nvPr>
            <p:ph type="sldNum" sz="quarter" idx="12"/>
          </p:nvPr>
        </p:nvSpPr>
        <p:spPr/>
        <p:txBody>
          <a:bodyPr/>
          <a:lstStyle/>
          <a:p>
            <a:fld id="{48F63A3B-78C7-47BE-AE5E-E10140E04643}" type="slidenum">
              <a:rPr lang="en-US" smtClean="0"/>
              <a:t>31</a:t>
            </a:fld>
            <a:endParaRPr lang="en-US" dirty="0"/>
          </a:p>
        </p:txBody>
      </p:sp>
    </p:spTree>
    <p:extLst>
      <p:ext uri="{BB962C8B-B14F-4D97-AF65-F5344CB8AC3E}">
        <p14:creationId xmlns:p14="http://schemas.microsoft.com/office/powerpoint/2010/main" val="16335052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5C67-AFC7-804C-78AC-8A9F27200C01}"/>
              </a:ext>
            </a:extLst>
          </p:cNvPr>
          <p:cNvSpPr>
            <a:spLocks noGrp="1"/>
          </p:cNvSpPr>
          <p:nvPr>
            <p:ph type="title"/>
          </p:nvPr>
        </p:nvSpPr>
        <p:spPr>
          <a:xfrm>
            <a:off x="3543393" y="347472"/>
            <a:ext cx="6766560" cy="768096"/>
          </a:xfrm>
        </p:spPr>
        <p:txBody>
          <a:bodyPr/>
          <a:lstStyle/>
          <a:p>
            <a:r>
              <a:rPr lang="en-US" dirty="0"/>
              <a:t>Write mode</a:t>
            </a:r>
            <a:endParaRPr lang="en-IN" dirty="0"/>
          </a:p>
        </p:txBody>
      </p:sp>
      <p:sp>
        <p:nvSpPr>
          <p:cNvPr id="3" name="Content Placeholder 2">
            <a:extLst>
              <a:ext uri="{FF2B5EF4-FFF2-40B4-BE49-F238E27FC236}">
                <a16:creationId xmlns:a16="http://schemas.microsoft.com/office/drawing/2014/main" id="{FA48160E-F0BF-2DEF-107A-A542DE214996}"/>
              </a:ext>
            </a:extLst>
          </p:cNvPr>
          <p:cNvSpPr>
            <a:spLocks noGrp="1"/>
          </p:cNvSpPr>
          <p:nvPr>
            <p:ph idx="1"/>
          </p:nvPr>
        </p:nvSpPr>
        <p:spPr>
          <a:xfrm>
            <a:off x="2907978" y="1030058"/>
            <a:ext cx="8466038" cy="4941534"/>
          </a:xfrm>
        </p:spPr>
        <p:txBody>
          <a:bodyPr/>
          <a:lstStyle/>
          <a:p>
            <a:r>
              <a:rPr lang="en-US" b="0" i="0" dirty="0">
                <a:solidFill>
                  <a:srgbClr val="273239"/>
                </a:solidFill>
                <a:effectLst/>
                <a:latin typeface="Nunito" pitchFamily="2" charset="0"/>
              </a:rPr>
              <a:t>Let’s see how to create a file and how to write mode works, so in order to manipulate the file, write the following in your Python environment: </a:t>
            </a:r>
          </a:p>
          <a:p>
            <a:r>
              <a:rPr lang="en-US" dirty="0"/>
              <a:t># Python code to create a file</a:t>
            </a:r>
          </a:p>
          <a:p>
            <a:r>
              <a:rPr lang="en-US" dirty="0"/>
              <a:t>file = open('</a:t>
            </a:r>
            <a:r>
              <a:rPr lang="en-US" dirty="0" err="1"/>
              <a:t>geek.txt','w</a:t>
            </a:r>
            <a:r>
              <a:rPr lang="en-US" dirty="0"/>
              <a:t>')</a:t>
            </a:r>
          </a:p>
          <a:p>
            <a:r>
              <a:rPr lang="en-US" dirty="0" err="1"/>
              <a:t>file.write</a:t>
            </a:r>
            <a:r>
              <a:rPr lang="en-US" dirty="0"/>
              <a:t>("This is the write command")</a:t>
            </a:r>
          </a:p>
          <a:p>
            <a:r>
              <a:rPr lang="en-US" dirty="0" err="1"/>
              <a:t>file.write</a:t>
            </a:r>
            <a:r>
              <a:rPr lang="en-US" dirty="0"/>
              <a:t>("It allows us to write in a particular file")</a:t>
            </a:r>
          </a:p>
          <a:p>
            <a:r>
              <a:rPr lang="en-US" dirty="0" err="1"/>
              <a:t>file.close</a:t>
            </a:r>
            <a:r>
              <a:rPr lang="en-US" dirty="0"/>
              <a:t>()</a:t>
            </a:r>
          </a:p>
          <a:p>
            <a:endParaRPr lang="en-IN" dirty="0"/>
          </a:p>
        </p:txBody>
      </p:sp>
      <p:sp>
        <p:nvSpPr>
          <p:cNvPr id="5" name="Slide Number Placeholder 4">
            <a:extLst>
              <a:ext uri="{FF2B5EF4-FFF2-40B4-BE49-F238E27FC236}">
                <a16:creationId xmlns:a16="http://schemas.microsoft.com/office/drawing/2014/main" id="{231CEFBF-DC71-1D8A-5C08-967A6E64B005}"/>
              </a:ext>
            </a:extLst>
          </p:cNvPr>
          <p:cNvSpPr>
            <a:spLocks noGrp="1"/>
          </p:cNvSpPr>
          <p:nvPr>
            <p:ph type="sldNum" sz="quarter" idx="12"/>
          </p:nvPr>
        </p:nvSpPr>
        <p:spPr/>
        <p:txBody>
          <a:bodyPr/>
          <a:lstStyle/>
          <a:p>
            <a:fld id="{48F63A3B-78C7-47BE-AE5E-E10140E04643}" type="slidenum">
              <a:rPr lang="en-US" smtClean="0"/>
              <a:t>32</a:t>
            </a:fld>
            <a:endParaRPr lang="en-US" dirty="0"/>
          </a:p>
        </p:txBody>
      </p:sp>
    </p:spTree>
    <p:extLst>
      <p:ext uri="{BB962C8B-B14F-4D97-AF65-F5344CB8AC3E}">
        <p14:creationId xmlns:p14="http://schemas.microsoft.com/office/powerpoint/2010/main" val="24315000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4D181-9F96-896E-9DD0-F639D323EB7D}"/>
              </a:ext>
            </a:extLst>
          </p:cNvPr>
          <p:cNvSpPr>
            <a:spLocks noGrp="1"/>
          </p:cNvSpPr>
          <p:nvPr>
            <p:ph type="title"/>
          </p:nvPr>
        </p:nvSpPr>
        <p:spPr>
          <a:xfrm>
            <a:off x="3114186" y="934720"/>
            <a:ext cx="6766560" cy="768096"/>
          </a:xfrm>
        </p:spPr>
        <p:txBody>
          <a:bodyPr/>
          <a:lstStyle/>
          <a:p>
            <a:r>
              <a:rPr lang="en-US" dirty="0"/>
              <a:t>Tell and Seek</a:t>
            </a:r>
            <a:endParaRPr lang="en-IN" dirty="0"/>
          </a:p>
        </p:txBody>
      </p:sp>
      <p:sp>
        <p:nvSpPr>
          <p:cNvPr id="3" name="Content Placeholder 2">
            <a:extLst>
              <a:ext uri="{FF2B5EF4-FFF2-40B4-BE49-F238E27FC236}">
                <a16:creationId xmlns:a16="http://schemas.microsoft.com/office/drawing/2014/main" id="{720FEEE0-A8F3-0229-4497-822DAF98772E}"/>
              </a:ext>
            </a:extLst>
          </p:cNvPr>
          <p:cNvSpPr>
            <a:spLocks noGrp="1"/>
          </p:cNvSpPr>
          <p:nvPr>
            <p:ph idx="1"/>
          </p:nvPr>
        </p:nvSpPr>
        <p:spPr>
          <a:xfrm>
            <a:off x="2955563" y="1702815"/>
            <a:ext cx="7028191" cy="4315429"/>
          </a:xfrm>
        </p:spPr>
        <p:txBody>
          <a:bodyPr/>
          <a:lstStyle/>
          <a:p>
            <a:r>
              <a:rPr lang="en-US" b="1" i="0" u="sng" dirty="0">
                <a:effectLst/>
                <a:latin typeface="Nunito" pitchFamily="2" charset="0"/>
                <a:hlinkClick r:id="rId2"/>
              </a:rPr>
              <a:t>Access modes</a:t>
            </a:r>
            <a:r>
              <a:rPr lang="en-US" b="0" i="0" dirty="0">
                <a:solidFill>
                  <a:srgbClr val="273239"/>
                </a:solidFill>
                <a:effectLst/>
                <a:latin typeface="Nunito" pitchFamily="2" charset="0"/>
              </a:rPr>
              <a:t> govern the type of operations possible in the opened file. It refers to how the file will be used once it’s opened. These modes also define the location of the </a:t>
            </a:r>
            <a:r>
              <a:rPr lang="en-US" b="1" i="0" dirty="0">
                <a:solidFill>
                  <a:srgbClr val="273239"/>
                </a:solidFill>
                <a:effectLst/>
                <a:latin typeface="Nunito" pitchFamily="2" charset="0"/>
              </a:rPr>
              <a:t>File Handle</a:t>
            </a:r>
            <a:r>
              <a:rPr lang="en-US" b="0" i="0" dirty="0">
                <a:solidFill>
                  <a:srgbClr val="273239"/>
                </a:solidFill>
                <a:effectLst/>
                <a:latin typeface="Nunito" pitchFamily="2" charset="0"/>
              </a:rPr>
              <a:t> in the file. </a:t>
            </a:r>
            <a:r>
              <a:rPr lang="en-US" b="1" i="0" dirty="0">
                <a:solidFill>
                  <a:srgbClr val="273239"/>
                </a:solidFill>
                <a:effectLst/>
                <a:latin typeface="Nunito" pitchFamily="2" charset="0"/>
              </a:rPr>
              <a:t>File handle</a:t>
            </a:r>
            <a:r>
              <a:rPr lang="en-US" b="0" i="0" dirty="0">
                <a:solidFill>
                  <a:srgbClr val="273239"/>
                </a:solidFill>
                <a:effectLst/>
                <a:latin typeface="Nunito" pitchFamily="2" charset="0"/>
              </a:rPr>
              <a:t> is like a cursor, which defines from where the data has to be read or written in the file. Sometimes it becomes important for us to know the position of the File Handle. tell() method can be used to get the position of File Handle. tell() method returns current position of file object. This method takes no parameters and returns an integer value. Initially file pointer points to the beginning of the file(if not opened in append mode). So, the initial value of tell() is zero.</a:t>
            </a:r>
          </a:p>
          <a:p>
            <a:endParaRPr lang="en-US" dirty="0">
              <a:solidFill>
                <a:srgbClr val="273239"/>
              </a:solidFill>
              <a:latin typeface="Nunito" pitchFamily="2" charset="0"/>
            </a:endParaRPr>
          </a:p>
          <a:p>
            <a:endParaRPr lang="en-US" dirty="0">
              <a:solidFill>
                <a:srgbClr val="273239"/>
              </a:solidFill>
              <a:latin typeface="Nunito" pitchFamily="2" charset="0"/>
            </a:endParaRPr>
          </a:p>
          <a:p>
            <a:endParaRPr lang="en-IN" dirty="0"/>
          </a:p>
          <a:p>
            <a:r>
              <a:rPr lang="en-IN" dirty="0" err="1"/>
              <a:t>file_object.tell</a:t>
            </a:r>
            <a:r>
              <a:rPr lang="en-IN" dirty="0"/>
              <a:t>()</a:t>
            </a:r>
          </a:p>
        </p:txBody>
      </p:sp>
      <p:sp>
        <p:nvSpPr>
          <p:cNvPr id="4" name="Footer Placeholder 3">
            <a:extLst>
              <a:ext uri="{FF2B5EF4-FFF2-40B4-BE49-F238E27FC236}">
                <a16:creationId xmlns:a16="http://schemas.microsoft.com/office/drawing/2014/main" id="{BEA58981-BBDF-B46B-34C7-7FE0E70F1F40}"/>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5FBA746-2A04-37EF-4771-A1DC9CCE1A22}"/>
              </a:ext>
            </a:extLst>
          </p:cNvPr>
          <p:cNvSpPr>
            <a:spLocks noGrp="1"/>
          </p:cNvSpPr>
          <p:nvPr>
            <p:ph type="sldNum" sz="quarter" idx="12"/>
          </p:nvPr>
        </p:nvSpPr>
        <p:spPr/>
        <p:txBody>
          <a:bodyPr/>
          <a:lstStyle/>
          <a:p>
            <a:fld id="{48F63A3B-78C7-47BE-AE5E-E10140E04643}" type="slidenum">
              <a:rPr lang="en-US" smtClean="0"/>
              <a:t>33</a:t>
            </a:fld>
            <a:endParaRPr lang="en-US" dirty="0"/>
          </a:p>
        </p:txBody>
      </p:sp>
    </p:spTree>
    <p:extLst>
      <p:ext uri="{BB962C8B-B14F-4D97-AF65-F5344CB8AC3E}">
        <p14:creationId xmlns:p14="http://schemas.microsoft.com/office/powerpoint/2010/main" val="3405376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5CCB0C-D097-C679-CF37-2A1C3EB748E8}"/>
              </a:ext>
            </a:extLst>
          </p:cNvPr>
          <p:cNvSpPr>
            <a:spLocks noGrp="1"/>
          </p:cNvSpPr>
          <p:nvPr>
            <p:ph idx="1"/>
          </p:nvPr>
        </p:nvSpPr>
        <p:spPr>
          <a:xfrm>
            <a:off x="2712720" y="731518"/>
            <a:ext cx="8754602" cy="5510661"/>
          </a:xfrm>
        </p:spPr>
        <p:txBody>
          <a:bodyPr/>
          <a:lstStyle/>
          <a:p>
            <a:r>
              <a:rPr lang="en-US" b="0" i="0" dirty="0">
                <a:solidFill>
                  <a:srgbClr val="273239"/>
                </a:solidFill>
                <a:effectLst/>
                <a:latin typeface="Nunito" pitchFamily="2" charset="0"/>
              </a:rPr>
              <a:t>In Python, seek() function is used to </a:t>
            </a:r>
            <a:r>
              <a:rPr lang="en-US" b="1" i="0" dirty="0">
                <a:solidFill>
                  <a:srgbClr val="273239"/>
                </a:solidFill>
                <a:effectLst/>
                <a:latin typeface="Nunito" pitchFamily="2" charset="0"/>
              </a:rPr>
              <a:t>change the position of the File Handle</a:t>
            </a:r>
            <a:r>
              <a:rPr lang="en-US" b="0" i="0" dirty="0">
                <a:solidFill>
                  <a:srgbClr val="273239"/>
                </a:solidFill>
                <a:effectLst/>
                <a:latin typeface="Nunito" pitchFamily="2" charset="0"/>
              </a:rPr>
              <a:t> to a given specific position. File handle is like a cursor, which defines from where the data has to be read or written in the file. </a:t>
            </a:r>
          </a:p>
          <a:p>
            <a:r>
              <a:rPr lang="en-US" b="1" i="1" dirty="0">
                <a:solidFill>
                  <a:srgbClr val="273239"/>
                </a:solidFill>
                <a:effectLst/>
                <a:latin typeface="Nunito" pitchFamily="2" charset="0"/>
              </a:rPr>
              <a:t>Syntax: </a:t>
            </a:r>
            <a:r>
              <a:rPr lang="en-US" b="0" i="1" dirty="0" err="1">
                <a:solidFill>
                  <a:srgbClr val="273239"/>
                </a:solidFill>
                <a:effectLst/>
                <a:latin typeface="Nunito" pitchFamily="2" charset="0"/>
              </a:rPr>
              <a:t>f.seek</a:t>
            </a:r>
            <a:r>
              <a:rPr lang="en-US" b="0" i="1" dirty="0">
                <a:solidFill>
                  <a:srgbClr val="273239"/>
                </a:solidFill>
                <a:effectLst/>
                <a:latin typeface="Nunito" pitchFamily="2" charset="0"/>
              </a:rPr>
              <a:t>(offset, </a:t>
            </a:r>
            <a:r>
              <a:rPr lang="en-US" b="0" i="1" dirty="0" err="1">
                <a:solidFill>
                  <a:srgbClr val="273239"/>
                </a:solidFill>
                <a:effectLst/>
                <a:latin typeface="Nunito" pitchFamily="2" charset="0"/>
              </a:rPr>
              <a:t>from_what</a:t>
            </a:r>
            <a:r>
              <a:rPr lang="en-US" b="0" i="1" dirty="0">
                <a:solidFill>
                  <a:srgbClr val="273239"/>
                </a:solidFill>
                <a:effectLst/>
                <a:latin typeface="Nunito" pitchFamily="2" charset="0"/>
              </a:rPr>
              <a:t>), where f is file pointer</a:t>
            </a:r>
            <a:br>
              <a:rPr lang="en-US" dirty="0"/>
            </a:br>
            <a:r>
              <a:rPr lang="en-US" b="1" i="1" dirty="0">
                <a:solidFill>
                  <a:srgbClr val="273239"/>
                </a:solidFill>
                <a:effectLst/>
                <a:latin typeface="Nunito" pitchFamily="2" charset="0"/>
              </a:rPr>
              <a:t>Parameters:</a:t>
            </a:r>
            <a:r>
              <a:rPr lang="en-US" b="0" i="1" dirty="0">
                <a:solidFill>
                  <a:srgbClr val="273239"/>
                </a:solidFill>
                <a:effectLst/>
                <a:latin typeface="Nunito" pitchFamily="2" charset="0"/>
              </a:rPr>
              <a:t> </a:t>
            </a:r>
            <a:br>
              <a:rPr lang="en-US" dirty="0"/>
            </a:br>
            <a:r>
              <a:rPr lang="en-US" b="1" i="1" dirty="0">
                <a:solidFill>
                  <a:srgbClr val="273239"/>
                </a:solidFill>
                <a:effectLst/>
                <a:latin typeface="Nunito" pitchFamily="2" charset="0"/>
              </a:rPr>
              <a:t>Offset: </a:t>
            </a:r>
            <a:r>
              <a:rPr lang="en-US" b="0" i="1" dirty="0">
                <a:solidFill>
                  <a:srgbClr val="273239"/>
                </a:solidFill>
                <a:effectLst/>
                <a:latin typeface="Nunito" pitchFamily="2" charset="0"/>
              </a:rPr>
              <a:t>Number of positions to move forward </a:t>
            </a:r>
            <a:br>
              <a:rPr lang="en-US" dirty="0"/>
            </a:br>
            <a:r>
              <a:rPr lang="en-US" b="1" i="1" dirty="0" err="1">
                <a:solidFill>
                  <a:srgbClr val="273239"/>
                </a:solidFill>
                <a:effectLst/>
                <a:latin typeface="Nunito" pitchFamily="2" charset="0"/>
              </a:rPr>
              <a:t>from_what</a:t>
            </a:r>
            <a:r>
              <a:rPr lang="en-US" b="1" i="1" dirty="0">
                <a:solidFill>
                  <a:srgbClr val="273239"/>
                </a:solidFill>
                <a:effectLst/>
                <a:latin typeface="Nunito" pitchFamily="2" charset="0"/>
              </a:rPr>
              <a:t>: </a:t>
            </a:r>
            <a:r>
              <a:rPr lang="en-US" b="0" i="1" dirty="0">
                <a:solidFill>
                  <a:srgbClr val="273239"/>
                </a:solidFill>
                <a:effectLst/>
                <a:latin typeface="Nunito" pitchFamily="2" charset="0"/>
              </a:rPr>
              <a:t>It defines point of reference.</a:t>
            </a:r>
            <a:br>
              <a:rPr lang="en-US" dirty="0"/>
            </a:br>
            <a:r>
              <a:rPr lang="en-US" b="1" i="1" dirty="0">
                <a:solidFill>
                  <a:srgbClr val="273239"/>
                </a:solidFill>
                <a:effectLst/>
                <a:latin typeface="Nunito" pitchFamily="2" charset="0"/>
              </a:rPr>
              <a:t>Returns: </a:t>
            </a:r>
            <a:r>
              <a:rPr lang="en-US" b="0" i="1" dirty="0">
                <a:solidFill>
                  <a:srgbClr val="273239"/>
                </a:solidFill>
                <a:effectLst/>
                <a:latin typeface="Nunito" pitchFamily="2" charset="0"/>
              </a:rPr>
              <a:t>Return the new absolute position.</a:t>
            </a:r>
            <a:endParaRPr lang="en-US" dirty="0">
              <a:solidFill>
                <a:srgbClr val="273239"/>
              </a:solidFill>
              <a:latin typeface="Nunito" pitchFamily="2" charset="0"/>
            </a:endParaRPr>
          </a:p>
          <a:p>
            <a:endParaRPr lang="en-IN" dirty="0"/>
          </a:p>
          <a:p>
            <a:pPr algn="l" fontAlgn="base"/>
            <a:r>
              <a:rPr lang="en-US" b="0" i="0" dirty="0">
                <a:solidFill>
                  <a:srgbClr val="273239"/>
                </a:solidFill>
                <a:effectLst/>
                <a:latin typeface="Nunito" pitchFamily="2" charset="0"/>
              </a:rPr>
              <a:t>The reference point is selected by the </a:t>
            </a:r>
            <a:r>
              <a:rPr lang="en-US" b="1" i="0" dirty="0" err="1">
                <a:solidFill>
                  <a:srgbClr val="273239"/>
                </a:solidFill>
                <a:effectLst/>
                <a:latin typeface="Nunito" pitchFamily="2" charset="0"/>
              </a:rPr>
              <a:t>from_what</a:t>
            </a:r>
            <a:r>
              <a:rPr lang="en-US" b="0" i="0" dirty="0">
                <a:solidFill>
                  <a:srgbClr val="273239"/>
                </a:solidFill>
                <a:effectLst/>
                <a:latin typeface="Nunito" pitchFamily="2" charset="0"/>
              </a:rPr>
              <a:t> argument. It accepts three values: </a:t>
            </a:r>
            <a:br>
              <a:rPr lang="en-US" b="0" i="0" dirty="0">
                <a:solidFill>
                  <a:srgbClr val="273239"/>
                </a:solidFill>
                <a:effectLst/>
                <a:latin typeface="Nunito" pitchFamily="2" charset="0"/>
              </a:rPr>
            </a:br>
            <a:r>
              <a:rPr lang="en-US" b="0" i="0" dirty="0">
                <a:solidFill>
                  <a:srgbClr val="273239"/>
                </a:solidFill>
                <a:effectLst/>
                <a:latin typeface="Nunito" pitchFamily="2" charset="0"/>
              </a:rPr>
              <a:t> </a:t>
            </a:r>
          </a:p>
          <a:p>
            <a:pPr algn="l" fontAlgn="base">
              <a:buFont typeface="Arial" panose="020B0604020202020204" pitchFamily="34" charset="0"/>
              <a:buChar char="•"/>
            </a:pPr>
            <a:r>
              <a:rPr lang="en-US" b="1" i="0" dirty="0">
                <a:solidFill>
                  <a:srgbClr val="273239"/>
                </a:solidFill>
                <a:effectLst/>
                <a:latin typeface="Nunito" pitchFamily="2" charset="0"/>
              </a:rPr>
              <a:t>0:</a:t>
            </a:r>
            <a:r>
              <a:rPr lang="en-US" b="0" i="0" dirty="0">
                <a:solidFill>
                  <a:srgbClr val="273239"/>
                </a:solidFill>
                <a:effectLst/>
                <a:latin typeface="Nunito" pitchFamily="2" charset="0"/>
              </a:rPr>
              <a:t> sets the reference point at the beginning of the file </a:t>
            </a:r>
            <a:br>
              <a:rPr lang="en-US" b="0" i="0" dirty="0">
                <a:solidFill>
                  <a:srgbClr val="273239"/>
                </a:solidFill>
                <a:effectLst/>
                <a:latin typeface="Nunito" pitchFamily="2" charset="0"/>
              </a:rPr>
            </a:br>
            <a:r>
              <a:rPr lang="en-US" b="0" i="0" dirty="0">
                <a:solidFill>
                  <a:srgbClr val="273239"/>
                </a:solidFill>
                <a:effectLst/>
                <a:latin typeface="Nunito" pitchFamily="2" charset="0"/>
              </a:rPr>
              <a:t> </a:t>
            </a:r>
          </a:p>
          <a:p>
            <a:pPr algn="l" fontAlgn="base">
              <a:buFont typeface="Arial" panose="020B0604020202020204" pitchFamily="34" charset="0"/>
              <a:buChar char="•"/>
            </a:pPr>
            <a:r>
              <a:rPr lang="en-US" b="1" i="0" dirty="0">
                <a:solidFill>
                  <a:srgbClr val="273239"/>
                </a:solidFill>
                <a:effectLst/>
                <a:latin typeface="Nunito" pitchFamily="2" charset="0"/>
              </a:rPr>
              <a:t>1:</a:t>
            </a:r>
            <a:r>
              <a:rPr lang="en-US" b="0" i="0" dirty="0">
                <a:solidFill>
                  <a:srgbClr val="273239"/>
                </a:solidFill>
                <a:effectLst/>
                <a:latin typeface="Nunito" pitchFamily="2" charset="0"/>
              </a:rPr>
              <a:t> sets the reference point at the current file position </a:t>
            </a:r>
            <a:br>
              <a:rPr lang="en-US" b="0" i="0" dirty="0">
                <a:solidFill>
                  <a:srgbClr val="273239"/>
                </a:solidFill>
                <a:effectLst/>
                <a:latin typeface="Nunito" pitchFamily="2" charset="0"/>
              </a:rPr>
            </a:br>
            <a:r>
              <a:rPr lang="en-US" b="0" i="0" dirty="0">
                <a:solidFill>
                  <a:srgbClr val="273239"/>
                </a:solidFill>
                <a:effectLst/>
                <a:latin typeface="Nunito" pitchFamily="2" charset="0"/>
              </a:rPr>
              <a:t> </a:t>
            </a:r>
          </a:p>
          <a:p>
            <a:pPr algn="l" fontAlgn="base">
              <a:buFont typeface="Arial" panose="020B0604020202020204" pitchFamily="34" charset="0"/>
              <a:buChar char="•"/>
            </a:pPr>
            <a:r>
              <a:rPr lang="en-US" b="1" i="0" dirty="0">
                <a:solidFill>
                  <a:srgbClr val="273239"/>
                </a:solidFill>
                <a:effectLst/>
                <a:latin typeface="Nunito" pitchFamily="2" charset="0"/>
              </a:rPr>
              <a:t>2:</a:t>
            </a:r>
            <a:r>
              <a:rPr lang="en-US" b="0" i="0" dirty="0">
                <a:solidFill>
                  <a:srgbClr val="273239"/>
                </a:solidFill>
                <a:effectLst/>
                <a:latin typeface="Nunito" pitchFamily="2" charset="0"/>
              </a:rPr>
              <a:t> sets the reference point at the end of the file</a:t>
            </a:r>
          </a:p>
          <a:p>
            <a:endParaRPr lang="en-IN" dirty="0"/>
          </a:p>
        </p:txBody>
      </p:sp>
      <p:sp>
        <p:nvSpPr>
          <p:cNvPr id="4" name="Footer Placeholder 3">
            <a:extLst>
              <a:ext uri="{FF2B5EF4-FFF2-40B4-BE49-F238E27FC236}">
                <a16:creationId xmlns:a16="http://schemas.microsoft.com/office/drawing/2014/main" id="{CAE17E42-8050-47BA-6CA4-C260247BC95A}"/>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BB20BE1-3D4E-ED33-BEE2-061A787C717D}"/>
              </a:ext>
            </a:extLst>
          </p:cNvPr>
          <p:cNvSpPr>
            <a:spLocks noGrp="1"/>
          </p:cNvSpPr>
          <p:nvPr>
            <p:ph type="sldNum" sz="quarter" idx="12"/>
          </p:nvPr>
        </p:nvSpPr>
        <p:spPr/>
        <p:txBody>
          <a:bodyPr/>
          <a:lstStyle/>
          <a:p>
            <a:fld id="{48F63A3B-78C7-47BE-AE5E-E10140E04643}" type="slidenum">
              <a:rPr lang="en-US" smtClean="0"/>
              <a:t>34</a:t>
            </a:fld>
            <a:endParaRPr lang="en-US" dirty="0"/>
          </a:p>
        </p:txBody>
      </p:sp>
    </p:spTree>
    <p:extLst>
      <p:ext uri="{BB962C8B-B14F-4D97-AF65-F5344CB8AC3E}">
        <p14:creationId xmlns:p14="http://schemas.microsoft.com/office/powerpoint/2010/main" val="16616508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81276A-C801-A9F5-3C4F-DD134FB526D7}"/>
              </a:ext>
            </a:extLst>
          </p:cNvPr>
          <p:cNvSpPr>
            <a:spLocks noGrp="1"/>
          </p:cNvSpPr>
          <p:nvPr>
            <p:ph idx="1"/>
          </p:nvPr>
        </p:nvSpPr>
        <p:spPr>
          <a:xfrm>
            <a:off x="3412764" y="1076710"/>
            <a:ext cx="6766560" cy="4932203"/>
          </a:xfrm>
        </p:spPr>
        <p:txBody>
          <a:bodyPr/>
          <a:lstStyle/>
          <a:p>
            <a:r>
              <a:rPr lang="en-IN" dirty="0"/>
              <a:t># Python program to demonstrate</a:t>
            </a:r>
          </a:p>
          <a:p>
            <a:r>
              <a:rPr lang="en-IN" dirty="0"/>
              <a:t># seek() method</a:t>
            </a:r>
          </a:p>
          <a:p>
            <a:r>
              <a:rPr lang="en-IN" dirty="0"/>
              <a:t> </a:t>
            </a:r>
          </a:p>
          <a:p>
            <a:r>
              <a:rPr lang="en-IN" dirty="0"/>
              <a:t> </a:t>
            </a:r>
          </a:p>
          <a:p>
            <a:r>
              <a:rPr lang="en-IN" dirty="0"/>
              <a:t># Opening "GfG.txt" text file</a:t>
            </a:r>
          </a:p>
          <a:p>
            <a:r>
              <a:rPr lang="en-IN" dirty="0"/>
              <a:t>f = open("GfG.txt", "r")</a:t>
            </a:r>
          </a:p>
          <a:p>
            <a:r>
              <a:rPr lang="en-IN" dirty="0"/>
              <a:t> </a:t>
            </a:r>
          </a:p>
          <a:p>
            <a:r>
              <a:rPr lang="en-IN" dirty="0"/>
              <a:t># Second parameter is by default 0</a:t>
            </a:r>
          </a:p>
          <a:p>
            <a:r>
              <a:rPr lang="en-IN" dirty="0"/>
              <a:t># sets Reference point to twentieth</a:t>
            </a:r>
          </a:p>
          <a:p>
            <a:r>
              <a:rPr lang="en-IN" dirty="0"/>
              <a:t># index position from the beginning</a:t>
            </a:r>
          </a:p>
          <a:p>
            <a:r>
              <a:rPr lang="en-IN" dirty="0" err="1"/>
              <a:t>f.seek</a:t>
            </a:r>
            <a:r>
              <a:rPr lang="en-IN" dirty="0"/>
              <a:t>(20)</a:t>
            </a:r>
          </a:p>
          <a:p>
            <a:r>
              <a:rPr lang="en-IN" dirty="0"/>
              <a:t> </a:t>
            </a:r>
          </a:p>
          <a:p>
            <a:r>
              <a:rPr lang="en-IN" dirty="0"/>
              <a:t># prints current position</a:t>
            </a:r>
          </a:p>
          <a:p>
            <a:r>
              <a:rPr lang="en-IN" dirty="0"/>
              <a:t>print(</a:t>
            </a:r>
            <a:r>
              <a:rPr lang="en-IN" dirty="0" err="1"/>
              <a:t>f.tell</a:t>
            </a:r>
            <a:r>
              <a:rPr lang="en-IN" dirty="0"/>
              <a:t>())</a:t>
            </a:r>
          </a:p>
          <a:p>
            <a:r>
              <a:rPr lang="en-IN" dirty="0"/>
              <a:t> </a:t>
            </a:r>
          </a:p>
          <a:p>
            <a:r>
              <a:rPr lang="en-IN" dirty="0"/>
              <a:t>print(</a:t>
            </a:r>
            <a:r>
              <a:rPr lang="en-IN" dirty="0" err="1"/>
              <a:t>f.readline</a:t>
            </a:r>
            <a:r>
              <a:rPr lang="en-IN" dirty="0"/>
              <a:t>())</a:t>
            </a:r>
          </a:p>
          <a:p>
            <a:r>
              <a:rPr lang="en-IN" dirty="0" err="1"/>
              <a:t>f.close</a:t>
            </a:r>
            <a:r>
              <a:rPr lang="en-IN" dirty="0"/>
              <a:t>()</a:t>
            </a:r>
          </a:p>
        </p:txBody>
      </p:sp>
      <p:sp>
        <p:nvSpPr>
          <p:cNvPr id="4" name="Footer Placeholder 3">
            <a:extLst>
              <a:ext uri="{FF2B5EF4-FFF2-40B4-BE49-F238E27FC236}">
                <a16:creationId xmlns:a16="http://schemas.microsoft.com/office/drawing/2014/main" id="{F87F490F-0959-CDF3-EB8E-BE31EDF509B9}"/>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D84D3B66-91EC-6162-BE2F-86C61C07953F}"/>
              </a:ext>
            </a:extLst>
          </p:cNvPr>
          <p:cNvSpPr>
            <a:spLocks noGrp="1"/>
          </p:cNvSpPr>
          <p:nvPr>
            <p:ph type="sldNum" sz="quarter" idx="12"/>
          </p:nvPr>
        </p:nvSpPr>
        <p:spPr/>
        <p:txBody>
          <a:bodyPr/>
          <a:lstStyle/>
          <a:p>
            <a:fld id="{48F63A3B-78C7-47BE-AE5E-E10140E04643}" type="slidenum">
              <a:rPr lang="en-US" smtClean="0"/>
              <a:t>35</a:t>
            </a:fld>
            <a:endParaRPr lang="en-US" dirty="0"/>
          </a:p>
        </p:txBody>
      </p:sp>
    </p:spTree>
    <p:extLst>
      <p:ext uri="{BB962C8B-B14F-4D97-AF65-F5344CB8AC3E}">
        <p14:creationId xmlns:p14="http://schemas.microsoft.com/office/powerpoint/2010/main" val="21028591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A8D28D-A262-F38F-3CD1-CAF6A4B713AE}"/>
              </a:ext>
            </a:extLst>
          </p:cNvPr>
          <p:cNvSpPr>
            <a:spLocks noGrp="1"/>
          </p:cNvSpPr>
          <p:nvPr>
            <p:ph idx="1"/>
          </p:nvPr>
        </p:nvSpPr>
        <p:spPr>
          <a:xfrm>
            <a:off x="1826561" y="522224"/>
            <a:ext cx="9958002" cy="5057482"/>
          </a:xfrm>
        </p:spPr>
        <p:txBody>
          <a:bodyPr/>
          <a:lstStyle/>
          <a:p>
            <a:r>
              <a:rPr lang="en-US" b="0" i="0" dirty="0">
                <a:solidFill>
                  <a:srgbClr val="273239"/>
                </a:solidFill>
                <a:effectLst/>
                <a:latin typeface="Nunito" pitchFamily="2" charset="0"/>
              </a:rPr>
              <a:t>Seek() function with negative offset only works when file is opened in binary mode. Let’s suppose the binary file contains the following text.</a:t>
            </a:r>
          </a:p>
          <a:p>
            <a:endParaRPr lang="en-US" dirty="0">
              <a:solidFill>
                <a:srgbClr val="273239"/>
              </a:solidFill>
              <a:latin typeface="Nunito" pitchFamily="2" charset="0"/>
            </a:endParaRPr>
          </a:p>
          <a:p>
            <a:endParaRPr lang="en-US" dirty="0">
              <a:solidFill>
                <a:srgbClr val="273239"/>
              </a:solidFill>
              <a:latin typeface="Nunito" pitchFamily="2" charset="0"/>
            </a:endParaRPr>
          </a:p>
          <a:p>
            <a:r>
              <a:rPr lang="en-US" dirty="0"/>
              <a:t>f = open("data.txt", "</a:t>
            </a:r>
            <a:r>
              <a:rPr lang="en-US" dirty="0" err="1"/>
              <a:t>rb</a:t>
            </a:r>
            <a:r>
              <a:rPr lang="en-US" dirty="0"/>
              <a:t>")</a:t>
            </a:r>
          </a:p>
          <a:p>
            <a:r>
              <a:rPr lang="en-US" dirty="0"/>
              <a:t> </a:t>
            </a:r>
          </a:p>
          <a:p>
            <a:r>
              <a:rPr lang="en-US" dirty="0"/>
              <a:t># sets Reference point to tenth</a:t>
            </a:r>
          </a:p>
          <a:p>
            <a:r>
              <a:rPr lang="en-US" dirty="0"/>
              <a:t># position to the left from end</a:t>
            </a:r>
          </a:p>
          <a:p>
            <a:r>
              <a:rPr lang="en-US" dirty="0" err="1"/>
              <a:t>f.seek</a:t>
            </a:r>
            <a:r>
              <a:rPr lang="en-US" dirty="0"/>
              <a:t>(-10, 2)</a:t>
            </a:r>
          </a:p>
          <a:p>
            <a:r>
              <a:rPr lang="en-US" dirty="0"/>
              <a:t> </a:t>
            </a:r>
          </a:p>
          <a:p>
            <a:r>
              <a:rPr lang="en-US" dirty="0"/>
              <a:t># prints current position</a:t>
            </a:r>
          </a:p>
          <a:p>
            <a:r>
              <a:rPr lang="en-US" dirty="0"/>
              <a:t>print(</a:t>
            </a:r>
            <a:r>
              <a:rPr lang="en-US" dirty="0" err="1"/>
              <a:t>f.tell</a:t>
            </a:r>
            <a:r>
              <a:rPr lang="en-US" dirty="0"/>
              <a:t>())</a:t>
            </a:r>
          </a:p>
          <a:p>
            <a:r>
              <a:rPr lang="en-US" dirty="0"/>
              <a:t> </a:t>
            </a:r>
          </a:p>
          <a:p>
            <a:r>
              <a:rPr lang="en-US" dirty="0"/>
              <a:t># Converting binary to string and</a:t>
            </a:r>
          </a:p>
          <a:p>
            <a:r>
              <a:rPr lang="en-US" dirty="0"/>
              <a:t># printing</a:t>
            </a:r>
          </a:p>
          <a:p>
            <a:r>
              <a:rPr lang="en-US" dirty="0"/>
              <a:t>print(</a:t>
            </a:r>
            <a:r>
              <a:rPr lang="en-US" dirty="0" err="1"/>
              <a:t>f.readline</a:t>
            </a:r>
            <a:r>
              <a:rPr lang="en-US" dirty="0"/>
              <a:t>().decode('utf-8'))</a:t>
            </a:r>
          </a:p>
          <a:p>
            <a:r>
              <a:rPr lang="en-US" dirty="0"/>
              <a:t> </a:t>
            </a:r>
          </a:p>
          <a:p>
            <a:r>
              <a:rPr lang="en-US" dirty="0" err="1"/>
              <a:t>f.close</a:t>
            </a:r>
            <a:r>
              <a:rPr lang="en-US" dirty="0"/>
              <a:t>()</a:t>
            </a:r>
            <a:endParaRPr lang="en-IN" dirty="0"/>
          </a:p>
        </p:txBody>
      </p:sp>
      <p:sp>
        <p:nvSpPr>
          <p:cNvPr id="5" name="Slide Number Placeholder 4">
            <a:extLst>
              <a:ext uri="{FF2B5EF4-FFF2-40B4-BE49-F238E27FC236}">
                <a16:creationId xmlns:a16="http://schemas.microsoft.com/office/drawing/2014/main" id="{2493D008-D673-65C0-BE7F-7691806E07D3}"/>
              </a:ext>
            </a:extLst>
          </p:cNvPr>
          <p:cNvSpPr>
            <a:spLocks noGrp="1"/>
          </p:cNvSpPr>
          <p:nvPr>
            <p:ph type="sldNum" sz="quarter" idx="12"/>
          </p:nvPr>
        </p:nvSpPr>
        <p:spPr/>
        <p:txBody>
          <a:bodyPr/>
          <a:lstStyle/>
          <a:p>
            <a:fld id="{48F63A3B-78C7-47BE-AE5E-E10140E04643}" type="slidenum">
              <a:rPr lang="en-US" smtClean="0"/>
              <a:t>36</a:t>
            </a:fld>
            <a:endParaRPr lang="en-US" dirty="0"/>
          </a:p>
        </p:txBody>
      </p:sp>
    </p:spTree>
    <p:extLst>
      <p:ext uri="{BB962C8B-B14F-4D97-AF65-F5344CB8AC3E}">
        <p14:creationId xmlns:p14="http://schemas.microsoft.com/office/powerpoint/2010/main" val="16281607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E0369-E592-928E-6138-1BCB9E643AD6}"/>
              </a:ext>
            </a:extLst>
          </p:cNvPr>
          <p:cNvSpPr>
            <a:spLocks noGrp="1"/>
          </p:cNvSpPr>
          <p:nvPr>
            <p:ph type="title"/>
          </p:nvPr>
        </p:nvSpPr>
        <p:spPr>
          <a:xfrm>
            <a:off x="3450088" y="550672"/>
            <a:ext cx="6766560" cy="768096"/>
          </a:xfrm>
        </p:spPr>
        <p:txBody>
          <a:bodyPr/>
          <a:lstStyle/>
          <a:p>
            <a:r>
              <a:rPr lang="en-US" dirty="0"/>
              <a:t>Object oriented programming</a:t>
            </a:r>
            <a:endParaRPr lang="en-IN" dirty="0"/>
          </a:p>
        </p:txBody>
      </p:sp>
      <p:sp>
        <p:nvSpPr>
          <p:cNvPr id="3" name="Content Placeholder 2">
            <a:extLst>
              <a:ext uri="{FF2B5EF4-FFF2-40B4-BE49-F238E27FC236}">
                <a16:creationId xmlns:a16="http://schemas.microsoft.com/office/drawing/2014/main" id="{9A69E16F-61B5-3316-5338-A3095E5D732E}"/>
              </a:ext>
            </a:extLst>
          </p:cNvPr>
          <p:cNvSpPr>
            <a:spLocks noGrp="1"/>
          </p:cNvSpPr>
          <p:nvPr>
            <p:ph idx="1"/>
          </p:nvPr>
        </p:nvSpPr>
        <p:spPr/>
        <p:txBody>
          <a:bodyPr/>
          <a:lstStyle/>
          <a:p>
            <a:r>
              <a:rPr lang="en-US" dirty="0"/>
              <a:t>Defining Classes</a:t>
            </a:r>
          </a:p>
          <a:p>
            <a:r>
              <a:rPr lang="en-US" dirty="0"/>
              <a:t>class Car:</a:t>
            </a:r>
          </a:p>
          <a:p>
            <a:r>
              <a:rPr lang="en-US" dirty="0"/>
              <a:t>    pass</a:t>
            </a:r>
          </a:p>
          <a:p>
            <a:endParaRPr lang="en-US" dirty="0"/>
          </a:p>
          <a:p>
            <a:r>
              <a:rPr lang="en-US" dirty="0"/>
              <a:t>c=Car()</a:t>
            </a:r>
          </a:p>
          <a:p>
            <a:r>
              <a:rPr lang="en-US" dirty="0" err="1"/>
              <a:t>c.x</a:t>
            </a:r>
            <a:r>
              <a:rPr lang="en-US" dirty="0"/>
              <a:t>=100</a:t>
            </a:r>
          </a:p>
          <a:p>
            <a:r>
              <a:rPr lang="en-US" dirty="0" err="1"/>
              <a:t>c.y</a:t>
            </a:r>
            <a:r>
              <a:rPr lang="en-US" dirty="0"/>
              <a:t>=200</a:t>
            </a:r>
          </a:p>
          <a:p>
            <a:r>
              <a:rPr lang="en-US" dirty="0"/>
              <a:t>print(c</a:t>
            </a:r>
            <a:endParaRPr lang="en-IN" dirty="0"/>
          </a:p>
        </p:txBody>
      </p:sp>
      <p:sp>
        <p:nvSpPr>
          <p:cNvPr id="4" name="Footer Placeholder 3">
            <a:extLst>
              <a:ext uri="{FF2B5EF4-FFF2-40B4-BE49-F238E27FC236}">
                <a16:creationId xmlns:a16="http://schemas.microsoft.com/office/drawing/2014/main" id="{CD34744E-CF3D-5414-7782-0E129DF0B91C}"/>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0C4278E-D694-E883-A168-0A315C98F923}"/>
              </a:ext>
            </a:extLst>
          </p:cNvPr>
          <p:cNvSpPr>
            <a:spLocks noGrp="1"/>
          </p:cNvSpPr>
          <p:nvPr>
            <p:ph type="sldNum" sz="quarter" idx="12"/>
          </p:nvPr>
        </p:nvSpPr>
        <p:spPr/>
        <p:txBody>
          <a:bodyPr/>
          <a:lstStyle/>
          <a:p>
            <a:fld id="{48F63A3B-78C7-47BE-AE5E-E10140E04643}" type="slidenum">
              <a:rPr lang="en-US" smtClean="0"/>
              <a:t>37</a:t>
            </a:fld>
            <a:endParaRPr lang="en-US" dirty="0"/>
          </a:p>
        </p:txBody>
      </p:sp>
    </p:spTree>
    <p:extLst>
      <p:ext uri="{BB962C8B-B14F-4D97-AF65-F5344CB8AC3E}">
        <p14:creationId xmlns:p14="http://schemas.microsoft.com/office/powerpoint/2010/main" val="1288157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9DD906-E7CF-6309-6DB2-67947C3520E3}"/>
              </a:ext>
            </a:extLst>
          </p:cNvPr>
          <p:cNvSpPr>
            <a:spLocks noGrp="1"/>
          </p:cNvSpPr>
          <p:nvPr>
            <p:ph type="title"/>
          </p:nvPr>
        </p:nvSpPr>
        <p:spPr/>
        <p:txBody>
          <a:bodyPr/>
          <a:lstStyle/>
          <a:p>
            <a:r>
              <a:rPr lang="en-US" dirty="0"/>
              <a:t>Example program</a:t>
            </a:r>
            <a:endParaRPr lang="en-IN" dirty="0"/>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p:txBody>
          <a:bodyPr/>
          <a:lstStyle/>
          <a:p>
            <a:pPr algn="ctr"/>
            <a:r>
              <a:rPr lang="en-US" sz="2400" dirty="0">
                <a:solidFill>
                  <a:schemeClr val="accent6"/>
                </a:solidFill>
                <a:latin typeface="Sabon Next LT" panose="02000500000000000000" pitchFamily="2" charset="0"/>
                <a:cs typeface="Sabon Next LT" panose="02000500000000000000" pitchFamily="2" charset="0"/>
              </a:rPr>
              <a:t>def </a:t>
            </a:r>
            <a:r>
              <a:rPr lang="en-US" sz="2400" dirty="0" err="1">
                <a:solidFill>
                  <a:schemeClr val="accent6"/>
                </a:solidFill>
                <a:latin typeface="Sabon Next LT" panose="02000500000000000000" pitchFamily="2" charset="0"/>
                <a:cs typeface="Sabon Next LT" panose="02000500000000000000" pitchFamily="2" charset="0"/>
              </a:rPr>
              <a:t>print_func</a:t>
            </a:r>
            <a:r>
              <a:rPr lang="en-US" sz="2400" dirty="0">
                <a:solidFill>
                  <a:schemeClr val="accent6"/>
                </a:solidFill>
                <a:latin typeface="Sabon Next LT" panose="02000500000000000000" pitchFamily="2" charset="0"/>
                <a:cs typeface="Sabon Next LT" panose="02000500000000000000" pitchFamily="2" charset="0"/>
              </a:rPr>
              <a:t>( par ):</a:t>
            </a:r>
          </a:p>
          <a:p>
            <a:pPr algn="ctr"/>
            <a:r>
              <a:rPr lang="en-US" sz="2400" dirty="0">
                <a:solidFill>
                  <a:schemeClr val="accent6"/>
                </a:solidFill>
                <a:latin typeface="Sabon Next LT" panose="02000500000000000000" pitchFamily="2" charset="0"/>
                <a:cs typeface="Sabon Next LT" panose="02000500000000000000" pitchFamily="2" charset="0"/>
              </a:rPr>
              <a:t>   print ("Hello : ", par)</a:t>
            </a:r>
          </a:p>
          <a:p>
            <a:pPr algn="ctr"/>
            <a:r>
              <a:rPr lang="en-US" sz="2400" dirty="0">
                <a:solidFill>
                  <a:schemeClr val="accent6"/>
                </a:solidFill>
                <a:latin typeface="Sabon Next LT" panose="02000500000000000000" pitchFamily="2" charset="0"/>
                <a:cs typeface="Sabon Next LT" panose="02000500000000000000" pitchFamily="2" charset="0"/>
              </a:rPr>
              <a:t>   return</a:t>
            </a:r>
            <a:endParaRPr lang="en-US" sz="2400" dirty="0">
              <a:latin typeface="Sabon Next LT" panose="02000500000000000000" pitchFamily="2" charset="0"/>
              <a:cs typeface="Sabon Next LT" panose="02000500000000000000" pitchFamily="2" charset="0"/>
            </a:endParaRPr>
          </a:p>
          <a:p>
            <a:pPr algn="ctr"/>
            <a:r>
              <a:rPr lang="en-US" sz="2400" dirty="0">
                <a:solidFill>
                  <a:schemeClr val="accent6"/>
                </a:solidFill>
                <a:latin typeface="Sabon Next LT" panose="02000500000000000000" pitchFamily="2" charset="0"/>
                <a:cs typeface="Sabon Next LT" panose="02000500000000000000" pitchFamily="2" charset="0"/>
              </a:rPr>
              <a:t>--------------------------------------------------------------------</a:t>
            </a:r>
          </a:p>
          <a:p>
            <a:pPr algn="ctr"/>
            <a:r>
              <a:rPr lang="fr-FR" sz="2400" dirty="0">
                <a:solidFill>
                  <a:schemeClr val="accent6"/>
                </a:solidFill>
                <a:latin typeface="Sabon Next LT" panose="02000500000000000000" pitchFamily="2" charset="0"/>
                <a:cs typeface="Sabon Next LT" panose="02000500000000000000" pitchFamily="2" charset="0"/>
              </a:rPr>
              <a:t>import support</a:t>
            </a:r>
          </a:p>
          <a:p>
            <a:pPr algn="ctr"/>
            <a:r>
              <a:rPr lang="fr-FR" sz="2400" dirty="0" err="1">
                <a:solidFill>
                  <a:schemeClr val="accent6"/>
                </a:solidFill>
                <a:latin typeface="Sabon Next LT" panose="02000500000000000000" pitchFamily="2" charset="0"/>
                <a:cs typeface="Sabon Next LT" panose="02000500000000000000" pitchFamily="2" charset="0"/>
              </a:rPr>
              <a:t>support.print_func</a:t>
            </a:r>
            <a:r>
              <a:rPr lang="fr-FR" sz="2400" dirty="0">
                <a:solidFill>
                  <a:schemeClr val="accent6"/>
                </a:solidFill>
                <a:latin typeface="Sabon Next LT" panose="02000500000000000000" pitchFamily="2" charset="0"/>
                <a:cs typeface="Sabon Next LT" panose="02000500000000000000" pitchFamily="2" charset="0"/>
              </a:rPr>
              <a:t>("Zara")</a:t>
            </a: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4041648" y="613207"/>
            <a:ext cx="6766560" cy="1663461"/>
          </a:xfrm>
        </p:spPr>
        <p:txBody>
          <a:bodyPr/>
          <a:lstStyle/>
          <a:p>
            <a:r>
              <a:rPr lang="en-US" dirty="0">
                <a:latin typeface="Arial Black" panose="020B0604020202020204" pitchFamily="34" charset="0"/>
                <a:cs typeface="Arial Black" panose="020B0604020202020204" pitchFamily="34" charset="0"/>
              </a:rPr>
              <a:t>Other ways to import modules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4" name="Content Placeholder 3">
            <a:extLst>
              <a:ext uri="{FF2B5EF4-FFF2-40B4-BE49-F238E27FC236}">
                <a16:creationId xmlns:a16="http://schemas.microsoft.com/office/drawing/2014/main" id="{6612E155-F24E-B3BC-43BA-35030E70BAF6}"/>
              </a:ext>
            </a:extLst>
          </p:cNvPr>
          <p:cNvSpPr>
            <a:spLocks noGrp="1"/>
          </p:cNvSpPr>
          <p:nvPr>
            <p:ph idx="1"/>
          </p:nvPr>
        </p:nvSpPr>
        <p:spPr/>
        <p:txBody>
          <a:bodyPr/>
          <a:lstStyle/>
          <a:p>
            <a:r>
              <a:rPr lang="en-US" dirty="0"/>
              <a:t>from </a:t>
            </a:r>
            <a:r>
              <a:rPr lang="en-US" dirty="0" err="1"/>
              <a:t>modname</a:t>
            </a:r>
            <a:r>
              <a:rPr lang="en-US" dirty="0"/>
              <a:t> import name1[, name2[, ... </a:t>
            </a:r>
            <a:r>
              <a:rPr lang="en-US" dirty="0" err="1"/>
              <a:t>nameN</a:t>
            </a:r>
            <a:r>
              <a:rPr lang="en-US" dirty="0"/>
              <a:t>]]</a:t>
            </a:r>
          </a:p>
          <a:p>
            <a:endParaRPr lang="en-US" dirty="0"/>
          </a:p>
          <a:p>
            <a:r>
              <a:rPr lang="en-US" dirty="0"/>
              <a:t>from </a:t>
            </a:r>
            <a:r>
              <a:rPr lang="en-US" dirty="0" err="1"/>
              <a:t>modname</a:t>
            </a:r>
            <a:r>
              <a:rPr lang="en-US" dirty="0"/>
              <a:t> import *</a:t>
            </a:r>
            <a:endParaRPr lang="en-IN" dirty="0"/>
          </a:p>
        </p:txBody>
      </p:sp>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dirty="0">
                <a:latin typeface="Arial Black" panose="020B0604020202020204" pitchFamily="34" charset="0"/>
                <a:cs typeface="Arial Black" panose="020B0604020202020204" pitchFamily="34" charset="0"/>
              </a:rPr>
              <a:t>PYTHONPATH</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a16="http://schemas.microsoft.com/office/drawing/2014/main" id="{FF82882F-F96D-A40D-C9F1-9685ADD83D07}"/>
              </a:ext>
            </a:extLst>
          </p:cNvPr>
          <p:cNvSpPr>
            <a:spLocks noGrp="1"/>
          </p:cNvSpPr>
          <p:nvPr>
            <p:ph idx="1"/>
          </p:nvPr>
        </p:nvSpPr>
        <p:spPr/>
        <p:txBody>
          <a:bodyPr/>
          <a:lstStyle/>
          <a:p>
            <a:pPr algn="just"/>
            <a:r>
              <a:rPr lang="en-US" b="0" i="0" dirty="0">
                <a:solidFill>
                  <a:srgbClr val="000000"/>
                </a:solidFill>
                <a:effectLst/>
                <a:latin typeface="Nunito" pitchFamily="2" charset="0"/>
              </a:rPr>
              <a:t>When you import a module, the Python interpreter searches for the module in the following sequences −</a:t>
            </a:r>
          </a:p>
          <a:p>
            <a:pPr algn="just">
              <a:buFont typeface="Arial" panose="020B0604020202020204" pitchFamily="34" charset="0"/>
              <a:buChar char="•"/>
            </a:pPr>
            <a:r>
              <a:rPr lang="en-US" b="0" i="0" dirty="0">
                <a:solidFill>
                  <a:srgbClr val="000000"/>
                </a:solidFill>
                <a:effectLst/>
                <a:latin typeface="Nunito" pitchFamily="2" charset="0"/>
              </a:rPr>
              <a:t>The current directory.</a:t>
            </a:r>
          </a:p>
          <a:p>
            <a:pPr algn="just">
              <a:buFont typeface="Arial" panose="020B0604020202020204" pitchFamily="34" charset="0"/>
              <a:buChar char="•"/>
            </a:pPr>
            <a:r>
              <a:rPr lang="en-US" b="0" i="0" dirty="0">
                <a:solidFill>
                  <a:srgbClr val="000000"/>
                </a:solidFill>
                <a:effectLst/>
                <a:latin typeface="Nunito" pitchFamily="2" charset="0"/>
              </a:rPr>
              <a:t>If the module isn't found, Python then searches each directory in the shell variable PYTHONPATH.</a:t>
            </a:r>
          </a:p>
          <a:p>
            <a:pPr algn="just">
              <a:buFont typeface="Arial" panose="020B0604020202020204" pitchFamily="34" charset="0"/>
              <a:buChar char="•"/>
            </a:pPr>
            <a:r>
              <a:rPr lang="en-US" b="0" i="0" dirty="0">
                <a:solidFill>
                  <a:srgbClr val="000000"/>
                </a:solidFill>
                <a:effectLst/>
                <a:latin typeface="Nunito" pitchFamily="2" charset="0"/>
              </a:rPr>
              <a:t>If all else fails, Python checks the default path</a:t>
            </a:r>
          </a:p>
          <a:p>
            <a:endParaRPr lang="en-IN" dirty="0"/>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1481328" y="347472"/>
            <a:ext cx="6766560" cy="768096"/>
          </a:xfrm>
        </p:spPr>
        <p:txBody>
          <a:bodyPr/>
          <a:lstStyle/>
          <a:p>
            <a:r>
              <a:rPr lang="en-US" dirty="0" err="1"/>
              <a:t>Dir,local</a:t>
            </a:r>
            <a:r>
              <a:rPr lang="en-US" dirty="0"/>
              <a:t> and global functions</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idx="1"/>
          </p:nvPr>
        </p:nvSpPr>
        <p:spPr>
          <a:xfrm>
            <a:off x="1602626" y="1785837"/>
            <a:ext cx="8950296" cy="4904211"/>
          </a:xfrm>
        </p:spPr>
        <p:txBody>
          <a:bodyPr/>
          <a:lstStyle/>
          <a:p>
            <a:pPr algn="just"/>
            <a:r>
              <a:rPr lang="en-US" sz="2000" b="0" i="0" dirty="0">
                <a:solidFill>
                  <a:srgbClr val="000000"/>
                </a:solidFill>
                <a:effectLst/>
                <a:latin typeface="Nunito" pitchFamily="2" charset="0"/>
              </a:rPr>
              <a:t>The </a:t>
            </a:r>
            <a:r>
              <a:rPr lang="en-US" sz="2000" b="0" i="0" dirty="0" err="1">
                <a:solidFill>
                  <a:srgbClr val="000000"/>
                </a:solidFill>
                <a:effectLst/>
                <a:latin typeface="Nunito" pitchFamily="2" charset="0"/>
              </a:rPr>
              <a:t>dir</a:t>
            </a:r>
            <a:r>
              <a:rPr lang="en-US" sz="2000" b="0" i="0" dirty="0">
                <a:solidFill>
                  <a:srgbClr val="000000"/>
                </a:solidFill>
                <a:effectLst/>
                <a:latin typeface="Nunito" pitchFamily="2" charset="0"/>
              </a:rPr>
              <a:t>() built-in function returns a sorted list of strings containing the names defined by a module.</a:t>
            </a:r>
          </a:p>
          <a:p>
            <a:pPr algn="just"/>
            <a:r>
              <a:rPr lang="en-US" sz="2000" b="0" i="0" dirty="0">
                <a:solidFill>
                  <a:srgbClr val="000000"/>
                </a:solidFill>
                <a:effectLst/>
                <a:latin typeface="Nunito" pitchFamily="2" charset="0"/>
              </a:rPr>
              <a:t>The list contains the names of all the modules, variables and functions that are defined in a module</a:t>
            </a:r>
          </a:p>
          <a:p>
            <a:pPr algn="just"/>
            <a:r>
              <a:rPr lang="en-US" sz="2000" b="0" i="0" dirty="0">
                <a:solidFill>
                  <a:srgbClr val="000000"/>
                </a:solidFill>
                <a:effectLst/>
                <a:latin typeface="Nunito" pitchFamily="2" charset="0"/>
              </a:rPr>
              <a:t>The </a:t>
            </a:r>
            <a:r>
              <a:rPr lang="en-US" sz="2000" b="0" i="1" dirty="0" err="1">
                <a:solidFill>
                  <a:srgbClr val="000000"/>
                </a:solidFill>
                <a:effectLst/>
                <a:latin typeface="Nunito" pitchFamily="2" charset="0"/>
              </a:rPr>
              <a:t>globals</a:t>
            </a:r>
            <a:r>
              <a:rPr lang="en-US" sz="2000" b="0" i="1" dirty="0">
                <a:solidFill>
                  <a:srgbClr val="000000"/>
                </a:solidFill>
                <a:effectLst/>
                <a:latin typeface="Nunito" pitchFamily="2" charset="0"/>
              </a:rPr>
              <a:t>()</a:t>
            </a:r>
            <a:r>
              <a:rPr lang="en-US" sz="2000" b="0" i="0" dirty="0">
                <a:solidFill>
                  <a:srgbClr val="000000"/>
                </a:solidFill>
                <a:effectLst/>
                <a:latin typeface="Nunito" pitchFamily="2" charset="0"/>
              </a:rPr>
              <a:t> and </a:t>
            </a:r>
            <a:r>
              <a:rPr lang="en-US" sz="2000" b="0" i="1" dirty="0">
                <a:solidFill>
                  <a:srgbClr val="000000"/>
                </a:solidFill>
                <a:effectLst/>
                <a:latin typeface="Nunito" pitchFamily="2" charset="0"/>
              </a:rPr>
              <a:t>locals()</a:t>
            </a:r>
            <a:r>
              <a:rPr lang="en-US" sz="2000" b="0" i="0" dirty="0">
                <a:solidFill>
                  <a:srgbClr val="000000"/>
                </a:solidFill>
                <a:effectLst/>
                <a:latin typeface="Nunito" pitchFamily="2" charset="0"/>
              </a:rPr>
              <a:t> functions can be used to return the names in the global and local namespaces depending on the location from where they are called.</a:t>
            </a:r>
          </a:p>
          <a:p>
            <a:pPr algn="just"/>
            <a:r>
              <a:rPr lang="en-US" sz="2000" b="0" i="0" dirty="0">
                <a:solidFill>
                  <a:srgbClr val="000000"/>
                </a:solidFill>
                <a:effectLst/>
                <a:latin typeface="Nunito" pitchFamily="2" charset="0"/>
              </a:rPr>
              <a:t>If locals() is called from within a function, it will return all the names that can be accessed locally from that function.</a:t>
            </a:r>
          </a:p>
          <a:p>
            <a:pPr algn="just"/>
            <a:r>
              <a:rPr lang="en-US" sz="2000" b="0" i="0" dirty="0">
                <a:solidFill>
                  <a:srgbClr val="000000"/>
                </a:solidFill>
                <a:effectLst/>
                <a:latin typeface="Nunito" pitchFamily="2" charset="0"/>
              </a:rPr>
              <a:t>If </a:t>
            </a:r>
            <a:r>
              <a:rPr lang="en-US" sz="2000" b="0" i="0" dirty="0" err="1">
                <a:solidFill>
                  <a:srgbClr val="000000"/>
                </a:solidFill>
                <a:effectLst/>
                <a:latin typeface="Nunito" pitchFamily="2" charset="0"/>
              </a:rPr>
              <a:t>globals</a:t>
            </a:r>
            <a:r>
              <a:rPr lang="en-US" sz="2000" b="0" i="0" dirty="0">
                <a:solidFill>
                  <a:srgbClr val="000000"/>
                </a:solidFill>
                <a:effectLst/>
                <a:latin typeface="Nunito" pitchFamily="2" charset="0"/>
              </a:rPr>
              <a:t>() is called from within a function, it will return all the names that can be accessed globally from that function.</a:t>
            </a:r>
          </a:p>
          <a:p>
            <a:pPr algn="just"/>
            <a:r>
              <a:rPr lang="en-US" sz="2000" b="0" i="0" dirty="0">
                <a:solidFill>
                  <a:srgbClr val="000000"/>
                </a:solidFill>
                <a:effectLst/>
                <a:latin typeface="Nunito" pitchFamily="2" charset="0"/>
              </a:rPr>
              <a:t>The return type of both these functions is dictionary. Therefore, names can be extracted using the keys() function.</a:t>
            </a:r>
          </a:p>
          <a:p>
            <a:pPr algn="just"/>
            <a:endParaRPr lang="en-US" b="0" i="0" dirty="0">
              <a:solidFill>
                <a:srgbClr val="000000"/>
              </a:solidFill>
              <a:effectLst/>
              <a:latin typeface="Nunito" pitchFamily="2" charset="0"/>
            </a:endParaRP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A1450-2873-5049-B363-D4A7C8153E4F}"/>
              </a:ext>
            </a:extLst>
          </p:cNvPr>
          <p:cNvSpPr>
            <a:spLocks noGrp="1"/>
          </p:cNvSpPr>
          <p:nvPr>
            <p:ph type="title"/>
          </p:nvPr>
        </p:nvSpPr>
        <p:spPr>
          <a:xfrm>
            <a:off x="3489649" y="2276856"/>
            <a:ext cx="7501439" cy="768096"/>
          </a:xfrm>
        </p:spPr>
        <p:txBody>
          <a:bodyPr/>
          <a:lstStyle/>
          <a:p>
            <a:r>
              <a:rPr lang="en-US" dirty="0"/>
              <a:t>Standard modules</a:t>
            </a:r>
            <a:endParaRPr lang="en-IN" dirty="0"/>
          </a:p>
        </p:txBody>
      </p:sp>
      <p:sp>
        <p:nvSpPr>
          <p:cNvPr id="3" name="Content Placeholder 2">
            <a:extLst>
              <a:ext uri="{FF2B5EF4-FFF2-40B4-BE49-F238E27FC236}">
                <a16:creationId xmlns:a16="http://schemas.microsoft.com/office/drawing/2014/main" id="{84823474-2AA7-7B03-595E-09B24092F0C3}"/>
              </a:ext>
            </a:extLst>
          </p:cNvPr>
          <p:cNvSpPr>
            <a:spLocks noGrp="1"/>
          </p:cNvSpPr>
          <p:nvPr>
            <p:ph idx="1"/>
          </p:nvPr>
        </p:nvSpPr>
        <p:spPr>
          <a:xfrm>
            <a:off x="3489649" y="3222751"/>
            <a:ext cx="7501439" cy="3075411"/>
          </a:xfrm>
        </p:spPr>
        <p:txBody>
          <a:bodyPr/>
          <a:lstStyle/>
          <a:p>
            <a:r>
              <a:rPr lang="en-US" sz="2000" dirty="0"/>
              <a:t>The Python Standard Library is a collection of script modules that may be used by a Python program, making it unnecessary to rewrite frequently used commands and streamlining the development process. By "calling/importing" them at the start of a script, they can be used.</a:t>
            </a:r>
          </a:p>
          <a:p>
            <a:pPr marL="342900" indent="-342900">
              <a:buFont typeface="Arial" panose="020B0604020202020204" pitchFamily="34" charset="0"/>
              <a:buChar char="•"/>
            </a:pPr>
            <a:r>
              <a:rPr lang="en-US" sz="2000" dirty="0"/>
              <a:t>Date Time</a:t>
            </a:r>
          </a:p>
          <a:p>
            <a:pPr marL="342900" indent="-342900">
              <a:buFont typeface="Arial" panose="020B0604020202020204" pitchFamily="34" charset="0"/>
              <a:buChar char="•"/>
            </a:pPr>
            <a:r>
              <a:rPr lang="en-US" sz="2000" dirty="0"/>
              <a:t>Random</a:t>
            </a:r>
          </a:p>
          <a:p>
            <a:pPr marL="342900" indent="-342900">
              <a:buFont typeface="Arial" panose="020B0604020202020204" pitchFamily="34" charset="0"/>
              <a:buChar char="•"/>
            </a:pPr>
            <a:r>
              <a:rPr lang="en-US" sz="2000" dirty="0"/>
              <a:t>Math</a:t>
            </a:r>
          </a:p>
          <a:p>
            <a:pPr marL="342900" indent="-342900">
              <a:buFont typeface="Arial" panose="020B0604020202020204" pitchFamily="34" charset="0"/>
              <a:buChar char="•"/>
            </a:pPr>
            <a:r>
              <a:rPr lang="en-US" sz="2000" dirty="0"/>
              <a:t>String</a:t>
            </a:r>
          </a:p>
        </p:txBody>
      </p:sp>
      <p:sp>
        <p:nvSpPr>
          <p:cNvPr id="4" name="Footer Placeholder 3">
            <a:extLst>
              <a:ext uri="{FF2B5EF4-FFF2-40B4-BE49-F238E27FC236}">
                <a16:creationId xmlns:a16="http://schemas.microsoft.com/office/drawing/2014/main" id="{B7DA33BA-FACD-E9B6-D2C1-8F0A5B6A80C4}"/>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D944CD05-2D6D-3562-E72B-EB43699F6BFA}"/>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704680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639E-60BA-5C51-FC12-59A62A8D1FF3}"/>
              </a:ext>
            </a:extLst>
          </p:cNvPr>
          <p:cNvSpPr>
            <a:spLocks noGrp="1"/>
          </p:cNvSpPr>
          <p:nvPr>
            <p:ph type="title"/>
          </p:nvPr>
        </p:nvSpPr>
        <p:spPr/>
        <p:txBody>
          <a:bodyPr/>
          <a:lstStyle/>
          <a:p>
            <a:r>
              <a:rPr lang="en-US" dirty="0"/>
              <a:t>String module</a:t>
            </a:r>
            <a:endParaRPr lang="en-IN" dirty="0"/>
          </a:p>
        </p:txBody>
      </p:sp>
      <p:sp>
        <p:nvSpPr>
          <p:cNvPr id="3" name="Content Placeholder 2">
            <a:extLst>
              <a:ext uri="{FF2B5EF4-FFF2-40B4-BE49-F238E27FC236}">
                <a16:creationId xmlns:a16="http://schemas.microsoft.com/office/drawing/2014/main" id="{E84ED297-F723-2938-E9EA-95F11561FA19}"/>
              </a:ext>
            </a:extLst>
          </p:cNvPr>
          <p:cNvSpPr>
            <a:spLocks noGrp="1"/>
          </p:cNvSpPr>
          <p:nvPr>
            <p:ph idx="1"/>
          </p:nvPr>
        </p:nvSpPr>
        <p:spPr/>
        <p:txBody>
          <a:bodyPr/>
          <a:lstStyle/>
          <a:p>
            <a:r>
              <a:rPr lang="en-IN" dirty="0"/>
              <a:t>string module constants</a:t>
            </a:r>
          </a:p>
          <a:p>
            <a:r>
              <a:rPr lang="en-IN" dirty="0"/>
              <a:t>print(</a:t>
            </a:r>
            <a:r>
              <a:rPr lang="en-IN" dirty="0" err="1"/>
              <a:t>string.ascii_letters</a:t>
            </a:r>
            <a:r>
              <a:rPr lang="en-IN" dirty="0"/>
              <a:t>)</a:t>
            </a:r>
          </a:p>
          <a:p>
            <a:r>
              <a:rPr lang="en-IN" dirty="0"/>
              <a:t>print(</a:t>
            </a:r>
            <a:r>
              <a:rPr lang="en-IN" dirty="0" err="1"/>
              <a:t>string.ascii_lowercase</a:t>
            </a:r>
            <a:r>
              <a:rPr lang="en-IN" dirty="0"/>
              <a:t>)</a:t>
            </a:r>
          </a:p>
          <a:p>
            <a:r>
              <a:rPr lang="en-IN" dirty="0"/>
              <a:t>print(</a:t>
            </a:r>
            <a:r>
              <a:rPr lang="en-IN" dirty="0" err="1"/>
              <a:t>string.ascii_uppercase</a:t>
            </a:r>
            <a:r>
              <a:rPr lang="en-IN" dirty="0"/>
              <a:t>)</a:t>
            </a:r>
          </a:p>
          <a:p>
            <a:r>
              <a:rPr lang="en-IN" dirty="0"/>
              <a:t>print(</a:t>
            </a:r>
            <a:r>
              <a:rPr lang="en-IN" dirty="0" err="1"/>
              <a:t>string.digits</a:t>
            </a:r>
            <a:r>
              <a:rPr lang="en-IN" dirty="0"/>
              <a:t>)</a:t>
            </a:r>
          </a:p>
          <a:p>
            <a:r>
              <a:rPr lang="en-IN" dirty="0"/>
              <a:t>print(</a:t>
            </a:r>
            <a:r>
              <a:rPr lang="en-IN" dirty="0" err="1"/>
              <a:t>string.hexdigits</a:t>
            </a:r>
            <a:r>
              <a:rPr lang="en-IN" dirty="0"/>
              <a:t>)</a:t>
            </a:r>
          </a:p>
          <a:p>
            <a:r>
              <a:rPr lang="en-IN" dirty="0"/>
              <a:t>print(</a:t>
            </a:r>
            <a:r>
              <a:rPr lang="en-IN" dirty="0" err="1"/>
              <a:t>string.whitespace</a:t>
            </a:r>
            <a:r>
              <a:rPr lang="en-IN" dirty="0"/>
              <a:t>)  # ' \t\n\r\x0b\x0c'</a:t>
            </a:r>
          </a:p>
          <a:p>
            <a:r>
              <a:rPr lang="en-IN" dirty="0"/>
              <a:t>print(</a:t>
            </a:r>
            <a:r>
              <a:rPr lang="en-IN" dirty="0" err="1"/>
              <a:t>string.punctuation</a:t>
            </a:r>
            <a:r>
              <a:rPr lang="en-IN" dirty="0"/>
              <a:t>)</a:t>
            </a:r>
          </a:p>
          <a:p>
            <a:r>
              <a:rPr lang="en-IN" dirty="0"/>
              <a:t>print(</a:t>
            </a:r>
            <a:r>
              <a:rPr lang="en-IN" dirty="0" err="1"/>
              <a:t>string.capwords</a:t>
            </a:r>
            <a:r>
              <a:rPr lang="en-IN" dirty="0"/>
              <a:t>('hello world'))</a:t>
            </a:r>
          </a:p>
          <a:p>
            <a:endParaRPr lang="en-IN" dirty="0"/>
          </a:p>
        </p:txBody>
      </p:sp>
      <p:sp>
        <p:nvSpPr>
          <p:cNvPr id="4" name="Footer Placeholder 3">
            <a:extLst>
              <a:ext uri="{FF2B5EF4-FFF2-40B4-BE49-F238E27FC236}">
                <a16:creationId xmlns:a16="http://schemas.microsoft.com/office/drawing/2014/main" id="{E44DB53D-5531-32D1-D3BE-FE8E1B59C932}"/>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826261D-AAD5-3888-AA1A-0B59F28DB3D0}"/>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98842757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{BB0B2EF3-3998-48B3-B191-5FC95E930235}tf78438558_win32</Template>
  <TotalTime>458</TotalTime>
  <Words>3262</Words>
  <Application>Microsoft Office PowerPoint</Application>
  <PresentationFormat>Widescreen</PresentationFormat>
  <Paragraphs>380</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Arial Black</vt:lpstr>
      <vt:lpstr>Consolas</vt:lpstr>
      <vt:lpstr>euclid_circular_a</vt:lpstr>
      <vt:lpstr>Nunito</vt:lpstr>
      <vt:lpstr>Sabon Next LT</vt:lpstr>
      <vt:lpstr>Office Theme</vt:lpstr>
      <vt:lpstr>Python -II </vt:lpstr>
      <vt:lpstr>AGENDA</vt:lpstr>
      <vt:lpstr>Modules in python</vt:lpstr>
      <vt:lpstr>Example program</vt:lpstr>
      <vt:lpstr>Other ways to import modules</vt:lpstr>
      <vt:lpstr>PYTHONPATH</vt:lpstr>
      <vt:lpstr>Dir,local and global functions</vt:lpstr>
      <vt:lpstr>Standard modules</vt:lpstr>
      <vt:lpstr>String module</vt:lpstr>
      <vt:lpstr>PowerPoint Presentation</vt:lpstr>
      <vt:lpstr>PowerPoint Presentation</vt:lpstr>
      <vt:lpstr>Random module</vt:lpstr>
      <vt:lpstr>Exception handling</vt:lpstr>
      <vt:lpstr>Exception handling</vt:lpstr>
      <vt:lpstr>PowerPoint Presentation</vt:lpstr>
      <vt:lpstr>Syntax error and exception</vt:lpstr>
      <vt:lpstr>PowerPoint Presentation</vt:lpstr>
      <vt:lpstr>TRY and Except</vt:lpstr>
      <vt:lpstr>Catching specific exception</vt:lpstr>
      <vt:lpstr>Catching specific exception </vt:lpstr>
      <vt:lpstr>TRY with Else</vt:lpstr>
      <vt:lpstr>FINally keyword</vt:lpstr>
      <vt:lpstr>PowerPoint Presentation</vt:lpstr>
      <vt:lpstr>Raising exception</vt:lpstr>
      <vt:lpstr>Assertions</vt:lpstr>
      <vt:lpstr>PowerPoint Presentation</vt:lpstr>
      <vt:lpstr>PowerPoint Presentation</vt:lpstr>
      <vt:lpstr>File handling</vt:lpstr>
      <vt:lpstr>Open function</vt:lpstr>
      <vt:lpstr>PowerPoint Presentation</vt:lpstr>
      <vt:lpstr>Read mode</vt:lpstr>
      <vt:lpstr>Write mode</vt:lpstr>
      <vt:lpstr>Tell and Seek</vt:lpstr>
      <vt:lpstr>PowerPoint Presentation</vt:lpstr>
      <vt:lpstr>PowerPoint Presentation</vt:lpstr>
      <vt:lpstr>PowerPoint Presentation</vt:lpstr>
      <vt:lpstr>Object oriented programming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-II </dc:title>
  <dc:subject/>
  <dc:creator>Sailesh Padmanabhan</dc:creator>
  <cp:lastModifiedBy>Sailesh Padmanabhan</cp:lastModifiedBy>
  <cp:revision>1</cp:revision>
  <dcterms:created xsi:type="dcterms:W3CDTF">2023-05-06T12:19:15Z</dcterms:created>
  <dcterms:modified xsi:type="dcterms:W3CDTF">2023-05-13T16:18:51Z</dcterms:modified>
</cp:coreProperties>
</file>