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2A09-D72C-DFA0-A2BC-CA4BE5D0B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C561-2066-0694-FA71-B9C06758C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D8AE-C150-D063-A7FF-13F22531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0396-C14A-13B2-B9CC-AFD90349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5AB3-2DBB-CEFF-8FB9-E3C56815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0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0513-6D71-BE63-0D1E-C226BDBA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F36B4-EF03-8534-9B06-62CA82A5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6A72-B9A4-81A8-5279-71859872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F791-47B1-DB67-06A9-17619A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1508-C89A-D269-15A9-983D9B78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3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D4767-B381-5751-BF48-0081C99DD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26ECC-BB86-8B91-D6A8-BA2FC910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75A0-4678-41BB-4644-AAB39DE2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49A2-D13A-ECF3-A63E-80CB92BF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6E2B-800C-50B4-7059-1B89008B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848D-3D87-2C36-D974-098FB594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14AE-D0BA-95DA-358A-90C0E5C3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44A8-46FF-81BF-B3D6-926CA84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56C2-04AB-7045-6B7B-0637AC69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95C7A-ECE7-3A9A-82C5-D4FEB9C3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5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42D7-F70E-8515-C656-8936E7D5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772A-2456-20AD-A976-7883DFC2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ED958-99C6-C606-C25D-4799E91A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BC74-AD0C-01CA-483B-9DEFEB39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F1CF-B249-1CC5-47F6-270D5625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5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3C4B-A51F-6D7C-94BD-4AEECA80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863A-2B7B-71E1-9CFB-8C11E2EF4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992C6-C758-1AC7-E2E7-318ADE28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00B0B-ACA6-FDBA-A9BA-3AE7A316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CA30E-A2C9-79AF-B3A7-7FE626AA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FAFE-30B0-720F-018D-DC6E0BA0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8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07B9-666B-AE73-0C8B-26ECCF3B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CAA2-5DB5-D4AB-FCE7-A745E0AD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8D32-C1A1-EAC3-D0C9-524499457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2BB8E-4D8E-4BEC-9964-7C34CD398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71FB7-5609-7DC9-5BB9-09B4B0294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C3F64-56F3-E261-8D97-A3C78F2E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1B4E-3AAC-BE68-FB69-B982A108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D964E-ED78-B3F5-E9C9-EA8275D3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4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6396-A010-9957-69F6-0CF1B09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34059-2020-8A7C-DBA1-0F950949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242D2-3877-C153-AC4C-1D832EF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23AF-B101-A3EE-1CFF-CB37D311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32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7B301-96BA-D2FE-E8C0-8EA9C998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9326E-1EB3-470D-CA6C-F57B1703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1E7A7-9588-2620-CAD5-75745285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2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3C30-9780-918C-0743-1BE0DE63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3BDF-43DB-2E53-ECC7-645B867F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591F-C042-DBD4-7CF5-B33BC85AD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2AD58-FBB6-16F0-6BD6-5689FE29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A6A06-2F0A-AAC5-7043-EAA5C6C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3949-D544-907F-5F3D-CCE22C29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3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D33A-8A4F-FB51-46C6-153B3CDB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51811-4589-EC33-7DF1-2F493B59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BC34A-C243-12BC-4348-7D6D34AA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C21BA-EF39-D5FD-6F59-FAF63CF7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8DDB9-1D2F-3D68-797B-A3C0C181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4255C-BB62-4F06-1E05-EB7C7CC7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CF215-1E81-6E20-948B-484C23C1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23D65-4D1D-8EB9-940B-86F88DFE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D422-D4ED-C325-3DE9-866C0CED0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B707-484F-4542-A156-E87CE4B1FA9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5FAD-A8AD-6D7A-C6A6-BC1EBC7DE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F00E-800F-9D40-5688-54CD37CE6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9847-9FC4-4255-8373-19563B919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1A7A-14EF-0C58-4AA5-72CD22828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94B21-4BD9-6E7A-C77D-E6C520EC0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5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F736-3142-5987-6EAD-C9FE40A1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D21C-F4B5-B583-01D2-7E565075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print_time</a:t>
            </a:r>
            <a:r>
              <a:rPr lang="en-US" dirty="0"/>
              <a:t>(self.name, </a:t>
            </a:r>
            <a:r>
              <a:rPr lang="en-US" dirty="0" err="1"/>
              <a:t>self.counter</a:t>
            </a:r>
            <a:r>
              <a:rPr lang="en-US" dirty="0"/>
              <a:t>, 3)</a:t>
            </a:r>
          </a:p>
          <a:p>
            <a:r>
              <a:rPr lang="en-US" dirty="0"/>
              <a:t>      # Free lock to release next thread</a:t>
            </a:r>
          </a:p>
          <a:p>
            <a:r>
              <a:rPr lang="en-US" dirty="0"/>
              <a:t>      </a:t>
            </a:r>
            <a:r>
              <a:rPr lang="en-US" dirty="0" err="1"/>
              <a:t>threadLock.release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print_time</a:t>
            </a:r>
            <a:r>
              <a:rPr lang="en-US" dirty="0"/>
              <a:t>(</a:t>
            </a:r>
            <a:r>
              <a:rPr lang="en-US" dirty="0" err="1"/>
              <a:t>threadName</a:t>
            </a:r>
            <a:r>
              <a:rPr lang="en-US" dirty="0"/>
              <a:t>, delay, counter):</a:t>
            </a:r>
          </a:p>
          <a:p>
            <a:r>
              <a:rPr lang="en-US" dirty="0"/>
              <a:t>   while counter:</a:t>
            </a:r>
          </a:p>
          <a:p>
            <a:r>
              <a:rPr lang="en-US" dirty="0"/>
              <a:t>      </a:t>
            </a:r>
            <a:r>
              <a:rPr lang="en-US" dirty="0" err="1"/>
              <a:t>time.sleep</a:t>
            </a:r>
            <a:r>
              <a:rPr lang="en-US" dirty="0"/>
              <a:t>(delay)</a:t>
            </a:r>
          </a:p>
          <a:p>
            <a:r>
              <a:rPr lang="en-US" dirty="0"/>
              <a:t>      print "%s: %s" % (</a:t>
            </a:r>
            <a:r>
              <a:rPr lang="en-US" dirty="0" err="1"/>
              <a:t>threadName</a:t>
            </a:r>
            <a:r>
              <a:rPr lang="en-US" dirty="0"/>
              <a:t>, </a:t>
            </a:r>
            <a:r>
              <a:rPr lang="en-US" dirty="0" err="1"/>
              <a:t>time.ctime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()))</a:t>
            </a:r>
          </a:p>
          <a:p>
            <a:r>
              <a:rPr lang="en-US" dirty="0"/>
              <a:t>      counter -= 1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51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2C66-9B1C-1C68-9D7E-42F032B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EA54-5CFD-42C6-8D48-645D4047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threadLock</a:t>
            </a:r>
            <a:r>
              <a:rPr lang="en-US" dirty="0"/>
              <a:t> = </a:t>
            </a:r>
            <a:r>
              <a:rPr lang="en-US" dirty="0" err="1"/>
              <a:t>threading.Lock</a:t>
            </a:r>
            <a:r>
              <a:rPr lang="en-US" dirty="0"/>
              <a:t>()</a:t>
            </a:r>
          </a:p>
          <a:p>
            <a:r>
              <a:rPr lang="en-US" dirty="0"/>
              <a:t>threads = []</a:t>
            </a:r>
          </a:p>
          <a:p>
            <a:endParaRPr lang="en-US" dirty="0"/>
          </a:p>
          <a:p>
            <a:r>
              <a:rPr lang="en-US" dirty="0"/>
              <a:t># Create new threads</a:t>
            </a:r>
          </a:p>
          <a:p>
            <a:r>
              <a:rPr lang="en-US" dirty="0"/>
              <a:t>thread1 = </a:t>
            </a:r>
            <a:r>
              <a:rPr lang="en-US" dirty="0" err="1"/>
              <a:t>myThread</a:t>
            </a:r>
            <a:r>
              <a:rPr lang="en-US" dirty="0"/>
              <a:t>(1, "Thread-1", 1)</a:t>
            </a:r>
          </a:p>
          <a:p>
            <a:r>
              <a:rPr lang="en-US" dirty="0"/>
              <a:t>thread2 = </a:t>
            </a:r>
            <a:r>
              <a:rPr lang="en-US" dirty="0" err="1"/>
              <a:t>myThread</a:t>
            </a:r>
            <a:r>
              <a:rPr lang="en-US" dirty="0"/>
              <a:t>(2, "Thread-2", 2)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10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1AD4-9124-1C4C-9DC9-D936DB6C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0D54-57DC-0370-EDBB-38F5CF69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Start new Threads</a:t>
            </a:r>
          </a:p>
          <a:p>
            <a:r>
              <a:rPr lang="en-US" dirty="0"/>
              <a:t>thread1.start()</a:t>
            </a:r>
          </a:p>
          <a:p>
            <a:r>
              <a:rPr lang="en-US" dirty="0"/>
              <a:t>thread2.start()</a:t>
            </a:r>
          </a:p>
          <a:p>
            <a:endParaRPr lang="en-US" dirty="0"/>
          </a:p>
          <a:p>
            <a:r>
              <a:rPr lang="en-US" dirty="0"/>
              <a:t># Add threads to thread list</a:t>
            </a:r>
          </a:p>
          <a:p>
            <a:r>
              <a:rPr lang="en-US" dirty="0" err="1"/>
              <a:t>threads.append</a:t>
            </a:r>
            <a:r>
              <a:rPr lang="en-US" dirty="0"/>
              <a:t>(thread1)</a:t>
            </a:r>
          </a:p>
          <a:p>
            <a:r>
              <a:rPr lang="en-US" dirty="0" err="1"/>
              <a:t>threads.append</a:t>
            </a:r>
            <a:r>
              <a:rPr lang="en-US" dirty="0"/>
              <a:t>(thread2)</a:t>
            </a:r>
          </a:p>
          <a:p>
            <a:endParaRPr lang="en-US" dirty="0"/>
          </a:p>
          <a:p>
            <a:r>
              <a:rPr lang="en-US" dirty="0"/>
              <a:t># Wait for all threads to complete</a:t>
            </a:r>
          </a:p>
          <a:p>
            <a:r>
              <a:rPr lang="en-US" dirty="0"/>
              <a:t>for t in threads:</a:t>
            </a:r>
          </a:p>
          <a:p>
            <a:r>
              <a:rPr lang="en-US" dirty="0"/>
              <a:t>    </a:t>
            </a:r>
            <a:r>
              <a:rPr lang="en-US" dirty="0" err="1"/>
              <a:t>t.join</a:t>
            </a:r>
            <a:r>
              <a:rPr lang="en-US" dirty="0"/>
              <a:t>()</a:t>
            </a:r>
          </a:p>
          <a:p>
            <a:r>
              <a:rPr lang="en-US" dirty="0"/>
              <a:t>print "Exiting Main Thread"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6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122B-AF54-1FB7-CBC5-D3372C23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Multithreaded Priority Queue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CEC6-00C6-DCEA-5160-F8358EC7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Queue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module allows you to create a new queue object that can hold a specific number of items. There are following methods to control the Queue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get()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get() removes and returns an item from the queue.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put()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put adds item to a queue.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qsize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qsize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() returns the number of items that are currently in the queue.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empty()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empty( ) returns True if queue is empty; otherwise, False.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full()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full() returns True if queue is full; otherwise,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Fal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74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8BA-D8CB-460E-E993-897C76D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AB5F-0B64-02FB-90A5-62C69984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Running several threads is similar to running several different programs concurrently, but with the following benefits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Multiple threads within a process share the same data space with the main thread and can therefore share information or communicate with each other more easily than if they were separate processes.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Threads sometimes called light-weight processes and they do not require much memory overhead; they are cheaper than processes.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thread has a beginning, an execution sequence, and a conclusion. It has an instruction pointer that keeps track of where within its context it is currently running.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can be pre-empted (interrupted)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can temporarily be put on hold (also known as sleeping) while other threads are running - this is called yielding.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42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DE02-EDC4-5A7B-6AF6-3ECAA01B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new Thread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8552-1F5F-DBD3-A660-09D4C15A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# import threading</a:t>
            </a:r>
          </a:p>
          <a:p>
            <a:r>
              <a:rPr lang="en-IN" dirty="0"/>
              <a:t># def </a:t>
            </a:r>
            <a:r>
              <a:rPr lang="en-IN" dirty="0" err="1"/>
              <a:t>printhello</a:t>
            </a:r>
            <a:r>
              <a:rPr lang="en-IN" dirty="0"/>
              <a:t>():</a:t>
            </a:r>
          </a:p>
          <a:p>
            <a:r>
              <a:rPr lang="en-IN" dirty="0"/>
              <a:t>#     print("Hello World")</a:t>
            </a:r>
          </a:p>
          <a:p>
            <a:endParaRPr lang="en-IN" dirty="0"/>
          </a:p>
          <a:p>
            <a:r>
              <a:rPr lang="en-IN" dirty="0"/>
              <a:t># def </a:t>
            </a:r>
            <a:r>
              <a:rPr lang="en-IN" dirty="0" err="1"/>
              <a:t>printName</a:t>
            </a:r>
            <a:r>
              <a:rPr lang="en-IN" dirty="0"/>
              <a:t>(</a:t>
            </a:r>
            <a:r>
              <a:rPr lang="en-IN" dirty="0" err="1"/>
              <a:t>name,message</a:t>
            </a:r>
            <a:r>
              <a:rPr lang="en-IN" dirty="0"/>
              <a:t>):</a:t>
            </a:r>
          </a:p>
          <a:p>
            <a:r>
              <a:rPr lang="en-IN" dirty="0"/>
              <a:t>#     print("Hello "+name+" "+message)</a:t>
            </a:r>
          </a:p>
          <a:p>
            <a:endParaRPr lang="en-IN" dirty="0"/>
          </a:p>
          <a:p>
            <a:r>
              <a:rPr lang="en-IN" dirty="0"/>
              <a:t># t1=</a:t>
            </a:r>
            <a:r>
              <a:rPr lang="en-IN" dirty="0" err="1"/>
              <a:t>threading.Thread</a:t>
            </a:r>
            <a:r>
              <a:rPr lang="en-IN" dirty="0"/>
              <a:t>(target=</a:t>
            </a:r>
            <a:r>
              <a:rPr lang="en-IN" dirty="0" err="1"/>
              <a:t>printhello</a:t>
            </a:r>
            <a:r>
              <a:rPr lang="en-IN" dirty="0"/>
              <a:t>)</a:t>
            </a:r>
          </a:p>
          <a:p>
            <a:r>
              <a:rPr lang="en-IN" dirty="0"/>
              <a:t># t2=</a:t>
            </a:r>
            <a:r>
              <a:rPr lang="en-IN" dirty="0" err="1"/>
              <a:t>threading.Thread</a:t>
            </a:r>
            <a:r>
              <a:rPr lang="en-IN" dirty="0"/>
              <a:t>(target=</a:t>
            </a:r>
            <a:r>
              <a:rPr lang="en-IN" dirty="0" err="1"/>
              <a:t>printName,args</a:t>
            </a:r>
            <a:r>
              <a:rPr lang="en-IN" dirty="0"/>
              <a:t>=("</a:t>
            </a:r>
            <a:r>
              <a:rPr lang="en-IN" dirty="0" err="1"/>
              <a:t>Peter","Hay</a:t>
            </a:r>
            <a:r>
              <a:rPr lang="en-IN" dirty="0"/>
              <a:t>"))</a:t>
            </a:r>
          </a:p>
          <a:p>
            <a:r>
              <a:rPr lang="en-IN" dirty="0"/>
              <a:t># t1.start()</a:t>
            </a:r>
          </a:p>
          <a:p>
            <a:r>
              <a:rPr lang="en-IN" dirty="0"/>
              <a:t># t2.start()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56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EB35-542D-DF2F-DC8D-1F7ECED3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DDD0C-462E-D944-5503-39978F6D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method call enables a fast and efficient way to create new threads in both Linux and Windows.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method call returns immediately and the child thread starts and calls function with the passed list of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unito" pitchFamily="2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When function returns, the thread terminates.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Here,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unito" pitchFamily="2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a tuple of arguments; use an empty tuple to call function without passing any arguments.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unito" pitchFamily="2" charset="0"/>
              </a:rPr>
              <a:t>kwargs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is an optional dictionary of keyword arguments.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44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5647-8188-4F6C-8191-98A0712A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 </a:t>
            </a:r>
            <a:r>
              <a:rPr lang="en-IN" b="0" i="1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Threading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 Module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751F-2D0B-B0FC-1837-05B9A1A2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newer threading module included with Python 2.4 provides much more powerful, high-level support for threads than the thread module discussed in the previous section.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threading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module exposes all the methods of the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thread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module and provides some additional methods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threading.activeCount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Returns the number of thread objects that are active.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threading.currentThread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Returns the number of thread objects in the caller's thread control.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threading.enumerate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Returns a list of all thread objects that are currently active.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67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51E9-ED81-BF78-F260-353EC37B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203F-A4BC-EAE7-1D68-F51B7271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addition to the methods, the threading module has the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Thread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class that implements threading. The methods provided by the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Thread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class are as follows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run()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run() method is the entry point for a thread.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start()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start() method starts a thread by calling the run method.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join([time])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join() waits for threads to terminate.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isAlive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isAlive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() method checks whether a thread is still executing.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getName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getName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() method returns the name of a thread.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setName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setName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() method sets the name of a thread.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20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763-78DE-3B96-1FF1-A5FA9EC6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Creating Thread Using </a:t>
            </a:r>
            <a:r>
              <a:rPr lang="en-US" b="0" i="1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Threading</a:t>
            </a: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 Module</a:t>
            </a: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62C3-A492-15D7-67F2-18757C47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implement a new thread using the threading module, you have to do the following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Define a new subclass of the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Thread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Override the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__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unito" pitchFamily="2" charset="0"/>
              </a:rPr>
              <a:t>init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__(self [,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unito" pitchFamily="2" charset="0"/>
              </a:rPr>
              <a:t>args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method to add additional arguments.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Then, override the run(self [,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]) method to implement what the thread should do when started.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Once you have created the new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Thread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subclass, you can create an instance of it and then start a new thread by invoking the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start()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which in turn calls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run()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4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2311-2192-15BB-0E18-8C861B6C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C254-8F04-6C3D-D882-C0D6EDF7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 threading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print("hello from thread")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m=</a:t>
            </a:r>
            <a:r>
              <a:rPr lang="en-US" dirty="0" err="1"/>
              <a:t>MyThread</a:t>
            </a:r>
            <a:r>
              <a:rPr lang="en-US" dirty="0"/>
              <a:t>()</a:t>
            </a:r>
          </a:p>
          <a:p>
            <a:r>
              <a:rPr lang="en-US" dirty="0" err="1"/>
              <a:t>m.start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38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D9F9-926E-AD25-2E13-991C6E07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FAC5-7488-C56B-454D-28596F45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threading</a:t>
            </a:r>
          </a:p>
          <a:p>
            <a:r>
              <a:rPr lang="en-US" dirty="0"/>
              <a:t>import time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threadID</a:t>
            </a:r>
            <a:r>
              <a:rPr lang="en-US" dirty="0"/>
              <a:t>, name, counter):</a:t>
            </a:r>
          </a:p>
          <a:p>
            <a:r>
              <a:rPr lang="en-US" dirty="0"/>
              <a:t>      threading.Thread.__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r>
              <a:rPr lang="en-US" dirty="0"/>
              <a:t>      </a:t>
            </a:r>
            <a:r>
              <a:rPr lang="en-US" dirty="0" err="1"/>
              <a:t>self.threadID</a:t>
            </a:r>
            <a:r>
              <a:rPr lang="en-US" dirty="0"/>
              <a:t> = </a:t>
            </a:r>
            <a:r>
              <a:rPr lang="en-US" dirty="0" err="1"/>
              <a:t>threadID</a:t>
            </a:r>
            <a:endParaRPr lang="en-US" dirty="0"/>
          </a:p>
          <a:p>
            <a:r>
              <a:rPr lang="en-US" dirty="0"/>
              <a:t>      self.name = name</a:t>
            </a:r>
          </a:p>
          <a:p>
            <a:r>
              <a:rPr lang="en-US" dirty="0"/>
              <a:t>      </a:t>
            </a:r>
            <a:r>
              <a:rPr lang="en-US" dirty="0" err="1"/>
              <a:t>self.counter</a:t>
            </a:r>
            <a:r>
              <a:rPr lang="en-US" dirty="0"/>
              <a:t> = counter</a:t>
            </a:r>
          </a:p>
          <a:p>
            <a:r>
              <a:rPr lang="en-US" dirty="0"/>
              <a:t>   def run(self):</a:t>
            </a:r>
          </a:p>
          <a:p>
            <a:r>
              <a:rPr lang="en-US" dirty="0"/>
              <a:t>      print "Starting " + self.name</a:t>
            </a:r>
          </a:p>
          <a:p>
            <a:r>
              <a:rPr lang="en-US" dirty="0"/>
              <a:t>      # Get lock to synchronize threads</a:t>
            </a:r>
          </a:p>
          <a:p>
            <a:r>
              <a:rPr lang="en-US" dirty="0"/>
              <a:t>      </a:t>
            </a:r>
            <a:r>
              <a:rPr lang="en-US" dirty="0" err="1"/>
              <a:t>threadLock.acquire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451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Heebo</vt:lpstr>
      <vt:lpstr>Nunito</vt:lpstr>
      <vt:lpstr>Office Theme</vt:lpstr>
      <vt:lpstr>Threads in Python</vt:lpstr>
      <vt:lpstr>PowerPoint Presentation</vt:lpstr>
      <vt:lpstr>Starting a new Thread</vt:lpstr>
      <vt:lpstr>PowerPoint Presentation</vt:lpstr>
      <vt:lpstr>The Threading Module </vt:lpstr>
      <vt:lpstr>PowerPoint Presentation</vt:lpstr>
      <vt:lpstr>Creating Thread Using Threading Module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Multithreaded Priority Queue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in Python</dc:title>
  <dc:creator>Sailesh Padmanabhan</dc:creator>
  <cp:lastModifiedBy>Sailesh Padmanabhan</cp:lastModifiedBy>
  <cp:revision>1</cp:revision>
  <dcterms:created xsi:type="dcterms:W3CDTF">2023-08-26T15:39:17Z</dcterms:created>
  <dcterms:modified xsi:type="dcterms:W3CDTF">2023-08-26T15:39:17Z</dcterms:modified>
</cp:coreProperties>
</file>