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4631"/>
  </p:normalViewPr>
  <p:slideViewPr>
    <p:cSldViewPr snapToGrid="0" snapToObjects="1">
      <p:cViewPr>
        <p:scale>
          <a:sx n="191" d="100"/>
          <a:sy n="191" d="100"/>
        </p:scale>
        <p:origin x="23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 err="1" smtClean="0">
                <a:latin typeface="Roboto Condensed" charset="0"/>
                <a:ea typeface="Roboto Condensed" charset="0"/>
                <a:cs typeface="Roboto Condensed" charset="0"/>
              </a:rPr>
              <a:t>DevOpsBase</a:t>
            </a:r>
            <a:endParaRPr lang="en-US" sz="9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Condensed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20</cp:revision>
  <cp:lastPrinted>2016-07-25T16:50:28Z</cp:lastPrinted>
  <dcterms:created xsi:type="dcterms:W3CDTF">2016-04-24T07:32:12Z</dcterms:created>
  <dcterms:modified xsi:type="dcterms:W3CDTF">2016-07-25T16:50:29Z</dcterms:modified>
</cp:coreProperties>
</file>