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sldIdLst>
    <p:sldId id="573" r:id="rId6"/>
    <p:sldId id="575" r:id="rId7"/>
    <p:sldId id="583" r:id="rId8"/>
    <p:sldId id="577" r:id="rId9"/>
    <p:sldId id="574" r:id="rId10"/>
    <p:sldId id="578" r:id="rId11"/>
    <p:sldId id="593" r:id="rId12"/>
    <p:sldId id="591" r:id="rId13"/>
    <p:sldId id="592" r:id="rId14"/>
    <p:sldId id="580" r:id="rId15"/>
    <p:sldId id="582" r:id="rId16"/>
    <p:sldId id="589" r:id="rId17"/>
    <p:sldId id="590" r:id="rId18"/>
    <p:sldId id="371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FFFFFF"/>
    <a:srgbClr val="5C4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D266D-55FE-461A-9237-DB3CFCDC14AA}" v="24" dt="2021-02-23T22:42:19.459"/>
    <p1510:client id="{D3DB6A51-8160-469F-ABEF-1984D51DDBC0}" v="1" dt="2021-02-23T22:24:44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ritharan" userId="8513771c-975f-4ff2-b7b4-425669929df6" providerId="ADAL" clId="{8BE1D1C0-7EC7-4029-8096-12D6D6A39698}"/>
    <pc:docChg chg="custSel modSld">
      <pc:chgData name="Srinivasan, Sritharan" userId="8513771c-975f-4ff2-b7b4-425669929df6" providerId="ADAL" clId="{8BE1D1C0-7EC7-4029-8096-12D6D6A39698}" dt="2021-02-24T20:39:42.675" v="0" actId="478"/>
      <pc:docMkLst>
        <pc:docMk/>
      </pc:docMkLst>
      <pc:sldChg chg="delSp">
        <pc:chgData name="Srinivasan, Sritharan" userId="8513771c-975f-4ff2-b7b4-425669929df6" providerId="ADAL" clId="{8BE1D1C0-7EC7-4029-8096-12D6D6A39698}" dt="2021-02-24T20:39:42.675" v="0" actId="478"/>
        <pc:sldMkLst>
          <pc:docMk/>
          <pc:sldMk cId="74186072" sldId="371"/>
        </pc:sldMkLst>
        <pc:grpChg chg="del">
          <ac:chgData name="Srinivasan, Sritharan" userId="8513771c-975f-4ff2-b7b4-425669929df6" providerId="ADAL" clId="{8BE1D1C0-7EC7-4029-8096-12D6D6A39698}" dt="2021-02-24T20:39:42.675" v="0" actId="478"/>
          <ac:grpSpMkLst>
            <pc:docMk/>
            <pc:sldMk cId="74186072" sldId="371"/>
            <ac:grpSpMk id="7" creationId="{3C770BB8-6AA8-463C-B188-C0E007587CFE}"/>
          </ac:grpSpMkLst>
        </pc:grpChg>
      </pc:sldChg>
    </pc:docChg>
  </pc:docChgLst>
  <pc:docChgLst>
    <pc:chgData name="Srinivasan, Sritharan" userId="8513771c-975f-4ff2-b7b4-425669929df6" providerId="ADAL" clId="{CC4D266D-55FE-461A-9237-DB3CFCDC14AA}"/>
    <pc:docChg chg="custSel modSld">
      <pc:chgData name="Srinivasan, Sritharan" userId="8513771c-975f-4ff2-b7b4-425669929df6" providerId="ADAL" clId="{CC4D266D-55FE-461A-9237-DB3CFCDC14AA}" dt="2021-02-23T22:42:19.459" v="51"/>
      <pc:docMkLst>
        <pc:docMk/>
      </pc:docMkLst>
      <pc:sldChg chg="addSp">
        <pc:chgData name="Srinivasan, Sritharan" userId="8513771c-975f-4ff2-b7b4-425669929df6" providerId="ADAL" clId="{CC4D266D-55FE-461A-9237-DB3CFCDC14AA}" dt="2021-02-23T22:42:19.459" v="51"/>
        <pc:sldMkLst>
          <pc:docMk/>
          <pc:sldMk cId="74186072" sldId="371"/>
        </pc:sldMkLst>
        <pc:picChg chg="add">
          <ac:chgData name="Srinivasan, Sritharan" userId="8513771c-975f-4ff2-b7b4-425669929df6" providerId="ADAL" clId="{CC4D266D-55FE-461A-9237-DB3CFCDC14AA}" dt="2021-02-23T22:42:19.459" v="51"/>
          <ac:picMkLst>
            <pc:docMk/>
            <pc:sldMk cId="74186072" sldId="371"/>
            <ac:picMk id="20" creationId="{66B89D2F-341C-47DF-8293-09285438C0DF}"/>
          </ac:picMkLst>
        </pc:picChg>
      </pc:sldChg>
      <pc:sldChg chg="addSp modSp">
        <pc:chgData name="Srinivasan, Sritharan" userId="8513771c-975f-4ff2-b7b4-425669929df6" providerId="ADAL" clId="{CC4D266D-55FE-461A-9237-DB3CFCDC14AA}" dt="2021-02-23T22:42:09.021" v="48" actId="1076"/>
        <pc:sldMkLst>
          <pc:docMk/>
          <pc:sldMk cId="2331273077" sldId="574"/>
        </pc:sldMkLst>
        <pc:picChg chg="add mod">
          <ac:chgData name="Srinivasan, Sritharan" userId="8513771c-975f-4ff2-b7b4-425669929df6" providerId="ADAL" clId="{CC4D266D-55FE-461A-9237-DB3CFCDC14AA}" dt="2021-02-23T22:42:09.021" v="48" actId="1076"/>
          <ac:picMkLst>
            <pc:docMk/>
            <pc:sldMk cId="2331273077" sldId="574"/>
            <ac:picMk id="8" creationId="{A3BB9D66-85CE-4C65-9DEF-1A31E17A387A}"/>
          </ac:picMkLst>
        </pc:picChg>
      </pc:sldChg>
      <pc:sldChg chg="addSp delSp modSp">
        <pc:chgData name="Srinivasan, Sritharan" userId="8513771c-975f-4ff2-b7b4-425669929df6" providerId="ADAL" clId="{CC4D266D-55FE-461A-9237-DB3CFCDC14AA}" dt="2021-02-23T22:42:17.201" v="50"/>
        <pc:sldMkLst>
          <pc:docMk/>
          <pc:sldMk cId="1892658223" sldId="575"/>
        </pc:sldMkLst>
        <pc:spChg chg="mod">
          <ac:chgData name="Srinivasan, Sritharan" userId="8513771c-975f-4ff2-b7b4-425669929df6" providerId="ADAL" clId="{CC4D266D-55FE-461A-9237-DB3CFCDC14AA}" dt="2021-02-23T22:41:11.255" v="34" actId="14100"/>
          <ac:spMkLst>
            <pc:docMk/>
            <pc:sldMk cId="1892658223" sldId="575"/>
            <ac:spMk id="3" creationId="{3F0E98DD-0851-4F29-A437-7481BD1A827E}"/>
          </ac:spMkLst>
        </pc:spChg>
        <pc:picChg chg="add">
          <ac:chgData name="Srinivasan, Sritharan" userId="8513771c-975f-4ff2-b7b4-425669929df6" providerId="ADAL" clId="{CC4D266D-55FE-461A-9237-DB3CFCDC14AA}" dt="2021-02-23T22:42:17.201" v="50"/>
          <ac:picMkLst>
            <pc:docMk/>
            <pc:sldMk cId="1892658223" sldId="575"/>
            <ac:picMk id="6" creationId="{536A985C-EE72-4892-8F72-85D8067B8CF1}"/>
          </ac:picMkLst>
        </pc:picChg>
        <pc:picChg chg="add del mod">
          <ac:chgData name="Srinivasan, Sritharan" userId="8513771c-975f-4ff2-b7b4-425669929df6" providerId="ADAL" clId="{CC4D266D-55FE-461A-9237-DB3CFCDC14AA}" dt="2021-02-23T22:42:17.063" v="49" actId="478"/>
          <ac:picMkLst>
            <pc:docMk/>
            <pc:sldMk cId="1892658223" sldId="575"/>
            <ac:picMk id="1026" creationId="{DF29DB88-6E02-4CEA-A97B-E69DBB29352E}"/>
          </ac:picMkLst>
        </pc:picChg>
      </pc:sldChg>
    </pc:docChg>
  </pc:docChgLst>
  <pc:docChgLst>
    <pc:chgData name="Srinivasan, Sritharan" userId="8513771c-975f-4ff2-b7b4-425669929df6" providerId="ADAL" clId="{D3DB6A51-8160-469F-ABEF-1984D51DDBC0}"/>
    <pc:docChg chg="custSel modSld">
      <pc:chgData name="Srinivasan, Sritharan" userId="8513771c-975f-4ff2-b7b4-425669929df6" providerId="ADAL" clId="{D3DB6A51-8160-469F-ABEF-1984D51DDBC0}" dt="2021-02-23T22:28:16.462" v="24" actId="313"/>
      <pc:docMkLst>
        <pc:docMk/>
      </pc:docMkLst>
      <pc:sldChg chg="modSp">
        <pc:chgData name="Srinivasan, Sritharan" userId="8513771c-975f-4ff2-b7b4-425669929df6" providerId="ADAL" clId="{D3DB6A51-8160-469F-ABEF-1984D51DDBC0}" dt="2021-02-23T22:28:16.462" v="24" actId="313"/>
        <pc:sldMkLst>
          <pc:docMk/>
          <pc:sldMk cId="74186072" sldId="371"/>
        </pc:sldMkLst>
        <pc:spChg chg="mod">
          <ac:chgData name="Srinivasan, Sritharan" userId="8513771c-975f-4ff2-b7b4-425669929df6" providerId="ADAL" clId="{D3DB6A51-8160-469F-ABEF-1984D51DDBC0}" dt="2021-02-23T22:28:16.462" v="24" actId="313"/>
          <ac:spMkLst>
            <pc:docMk/>
            <pc:sldMk cId="74186072" sldId="371"/>
            <ac:spMk id="3" creationId="{00000000-0000-0000-0000-000000000000}"/>
          </ac:spMkLst>
        </pc:spChg>
      </pc:sldChg>
      <pc:sldChg chg="delSp modSp">
        <pc:chgData name="Srinivasan, Sritharan" userId="8513771c-975f-4ff2-b7b4-425669929df6" providerId="ADAL" clId="{D3DB6A51-8160-469F-ABEF-1984D51DDBC0}" dt="2021-02-23T22:24:47.354" v="3" actId="20577"/>
        <pc:sldMkLst>
          <pc:docMk/>
          <pc:sldMk cId="2331273077" sldId="574"/>
        </pc:sldMkLst>
        <pc:spChg chg="mod">
          <ac:chgData name="Srinivasan, Sritharan" userId="8513771c-975f-4ff2-b7b4-425669929df6" providerId="ADAL" clId="{D3DB6A51-8160-469F-ABEF-1984D51DDBC0}" dt="2021-02-23T22:24:47.354" v="3" actId="20577"/>
          <ac:spMkLst>
            <pc:docMk/>
            <pc:sldMk cId="2331273077" sldId="574"/>
            <ac:spMk id="7" creationId="{7B1E0062-0C8C-4A95-A3E5-7454AFC7C5EE}"/>
          </ac:spMkLst>
        </pc:spChg>
        <pc:picChg chg="del">
          <ac:chgData name="Srinivasan, Sritharan" userId="8513771c-975f-4ff2-b7b4-425669929df6" providerId="ADAL" clId="{D3DB6A51-8160-469F-ABEF-1984D51DDBC0}" dt="2021-02-23T22:24:42.201" v="0" actId="478"/>
          <ac:picMkLst>
            <pc:docMk/>
            <pc:sldMk cId="2331273077" sldId="574"/>
            <ac:picMk id="8" creationId="{3173515F-BE71-4A0F-89A2-68893D44A1FC}"/>
          </ac:picMkLst>
        </pc:picChg>
        <pc:picChg chg="mod">
          <ac:chgData name="Srinivasan, Sritharan" userId="8513771c-975f-4ff2-b7b4-425669929df6" providerId="ADAL" clId="{D3DB6A51-8160-469F-ABEF-1984D51DDBC0}" dt="2021-02-23T22:24:44.797" v="1" actId="1076"/>
          <ac:picMkLst>
            <pc:docMk/>
            <pc:sldMk cId="2331273077" sldId="574"/>
            <ac:picMk id="2050" creationId="{14196428-F237-45B9-9D99-529FC51DF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103128"/>
            <a:ext cx="6830793" cy="675632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33"/>
              </a:spcBef>
              <a:defRPr sz="32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805165"/>
            <a:ext cx="6830793" cy="457200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33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6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4292761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9" name="Rectangle 178"/>
          <p:cNvSpPr/>
          <p:nvPr userDrawn="1"/>
        </p:nvSpPr>
        <p:spPr>
          <a:xfrm rot="5400000">
            <a:off x="-149521" y="2665223"/>
            <a:ext cx="1159236" cy="7315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2212" y="6551201"/>
            <a:ext cx="2845651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Copyright © 2020 </a:t>
            </a:r>
            <a:r>
              <a:rPr lang="en-US" sz="933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27509" y="6582971"/>
            <a:ext cx="1443260" cy="203200"/>
          </a:xfrm>
        </p:spPr>
        <p:txBody>
          <a:bodyPr wrap="none" anchor="ctr">
            <a:noAutofit/>
          </a:bodyPr>
          <a:lstStyle>
            <a:lvl1pPr marL="0" indent="0" algn="r">
              <a:buNone/>
              <a:defRPr sz="1067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Document classification</a:t>
            </a:r>
          </a:p>
        </p:txBody>
      </p:sp>
      <p:grpSp>
        <p:nvGrpSpPr>
          <p:cNvPr id="206" name="Group 20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207" name="Group 20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12" name="Freeform 211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3" name="Freeform 212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14" name="Freeform 213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1" name="Picture 2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83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9464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011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429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60742"/>
            <a:ext cx="8326379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50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8" y="194066"/>
            <a:ext cx="8326379" cy="642647"/>
          </a:xfrm>
        </p:spPr>
        <p:txBody>
          <a:bodyPr wrap="square">
            <a:normAutofit/>
          </a:bodyPr>
          <a:lstStyle>
            <a:lvl1pPr>
              <a:defRPr sz="29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5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7" name="Group 346"/>
          <p:cNvGrpSpPr/>
          <p:nvPr userDrawn="1"/>
        </p:nvGrpSpPr>
        <p:grpSpPr>
          <a:xfrm>
            <a:off x="5406582" y="0"/>
            <a:ext cx="6797167" cy="6858000"/>
            <a:chOff x="4054936" y="0"/>
            <a:chExt cx="5097875" cy="5143500"/>
          </a:xfrm>
        </p:grpSpPr>
        <p:sp>
          <p:nvSpPr>
            <p:cNvPr id="348" name="Rectangle 347"/>
            <p:cNvSpPr/>
            <p:nvPr userDrawn="1"/>
          </p:nvSpPr>
          <p:spPr>
            <a:xfrm>
              <a:off x="4064000" y="0"/>
              <a:ext cx="5088811" cy="5143500"/>
            </a:xfrm>
            <a:prstGeom prst="rect">
              <a:avLst/>
            </a:prstGeom>
            <a:gradFill flip="none" rotWithShape="1">
              <a:gsLst>
                <a:gs pos="0">
                  <a:srgbClr val="73459B"/>
                </a:gs>
                <a:gs pos="50000">
                  <a:srgbClr val="BA2983"/>
                </a:gs>
                <a:gs pos="100000">
                  <a:srgbClr val="F04D3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914332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9" name="Right Triangle 348"/>
            <p:cNvSpPr/>
            <p:nvPr userDrawn="1"/>
          </p:nvSpPr>
          <p:spPr>
            <a:xfrm flipV="1">
              <a:off x="4054936" y="0"/>
              <a:ext cx="2353484" cy="51435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3676" y="1693699"/>
            <a:ext cx="5269993" cy="530352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3676" y="2395736"/>
            <a:ext cx="5308197" cy="457200"/>
          </a:xfrm>
        </p:spPr>
        <p:txBody>
          <a:bodyPr>
            <a:noAutofit/>
          </a:bodyPr>
          <a:lstStyle>
            <a:lvl1pPr marL="0" indent="0" algn="l">
              <a:buNone/>
              <a:defRPr sz="2667">
                <a:solidFill>
                  <a:srgbClr val="0070C0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3675" y="4628149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rgbClr val="0070C0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20100" y="6226616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  Copyright © 2020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49767" y="6225995"/>
            <a:ext cx="253641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28" name="Freeform 9"/>
          <p:cNvSpPr>
            <a:spLocks noEditPoints="1"/>
          </p:cNvSpPr>
          <p:nvPr userDrawn="1"/>
        </p:nvSpPr>
        <p:spPr bwMode="auto">
          <a:xfrm>
            <a:off x="11403309" y="257176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Myriad Pro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78339" y="329161"/>
            <a:ext cx="2856984" cy="337591"/>
            <a:chOff x="283754" y="246870"/>
            <a:chExt cx="2142738" cy="253193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0" name="Group 29"/>
            <p:cNvGrpSpPr/>
            <p:nvPr userDrawn="1"/>
          </p:nvGrpSpPr>
          <p:grpSpPr>
            <a:xfrm>
              <a:off x="673165" y="246870"/>
              <a:ext cx="1753327" cy="253193"/>
              <a:chOff x="656520" y="250031"/>
              <a:chExt cx="1631861" cy="235663"/>
            </a:xfrm>
            <a:grpFill/>
          </p:grpSpPr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1466912" y="250031"/>
                <a:ext cx="489413" cy="84203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56520" y="250031"/>
                <a:ext cx="780730" cy="84203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409510" y="392855"/>
                <a:ext cx="878871" cy="92839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67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283754" y="246870"/>
              <a:ext cx="363379" cy="90524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180" name="Freeform 179"/>
          <p:cNvSpPr>
            <a:spLocks/>
          </p:cNvSpPr>
          <p:nvPr userDrawn="1"/>
        </p:nvSpPr>
        <p:spPr bwMode="auto">
          <a:xfrm>
            <a:off x="7325029" y="6572427"/>
            <a:ext cx="73992" cy="103251"/>
          </a:xfrm>
          <a:custGeom>
            <a:avLst/>
            <a:gdLst>
              <a:gd name="connsiteX0" fmla="*/ 26144 w 55494"/>
              <a:gd name="connsiteY0" fmla="*/ 0 h 77438"/>
              <a:gd name="connsiteX1" fmla="*/ 55494 w 55494"/>
              <a:gd name="connsiteY1" fmla="*/ 77438 h 77438"/>
              <a:gd name="connsiteX2" fmla="*/ 7991 w 55494"/>
              <a:gd name="connsiteY2" fmla="*/ 77438 h 77438"/>
              <a:gd name="connsiteX3" fmla="*/ 0 w 55494"/>
              <a:gd name="connsiteY3" fmla="*/ 53814 h 77438"/>
              <a:gd name="connsiteX4" fmla="*/ 26144 w 55494"/>
              <a:gd name="connsiteY4" fmla="*/ 0 h 7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4" h="77438">
                <a:moveTo>
                  <a:pt x="26144" y="0"/>
                </a:moveTo>
                <a:lnTo>
                  <a:pt x="55494" y="77438"/>
                </a:lnTo>
                <a:lnTo>
                  <a:pt x="7991" y="77438"/>
                </a:lnTo>
                <a:lnTo>
                  <a:pt x="0" y="53814"/>
                </a:lnTo>
                <a:lnTo>
                  <a:pt x="2614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1" name="Freeform 180"/>
          <p:cNvSpPr>
            <a:spLocks/>
          </p:cNvSpPr>
          <p:nvPr userDrawn="1"/>
        </p:nvSpPr>
        <p:spPr bwMode="auto">
          <a:xfrm>
            <a:off x="7269701" y="6693466"/>
            <a:ext cx="111535" cy="164533"/>
          </a:xfrm>
          <a:custGeom>
            <a:avLst/>
            <a:gdLst>
              <a:gd name="connsiteX0" fmla="*/ 23538 w 83651"/>
              <a:gd name="connsiteY0" fmla="*/ 0 h 123400"/>
              <a:gd name="connsiteX1" fmla="*/ 24636 w 83651"/>
              <a:gd name="connsiteY1" fmla="*/ 0 h 123400"/>
              <a:gd name="connsiteX2" fmla="*/ 39160 w 83651"/>
              <a:gd name="connsiteY2" fmla="*/ 0 h 123400"/>
              <a:gd name="connsiteX3" fmla="*/ 54236 w 83651"/>
              <a:gd name="connsiteY3" fmla="*/ 0 h 123400"/>
              <a:gd name="connsiteX4" fmla="*/ 68760 w 83651"/>
              <a:gd name="connsiteY4" fmla="*/ 0 h 123400"/>
              <a:gd name="connsiteX5" fmla="*/ 83651 w 83651"/>
              <a:gd name="connsiteY5" fmla="*/ 0 h 123400"/>
              <a:gd name="connsiteX6" fmla="*/ 83651 w 83651"/>
              <a:gd name="connsiteY6" fmla="*/ 35575 h 123400"/>
              <a:gd name="connsiteX7" fmla="*/ 48904 w 83651"/>
              <a:gd name="connsiteY7" fmla="*/ 35575 h 123400"/>
              <a:gd name="connsiteX8" fmla="*/ 48904 w 83651"/>
              <a:gd name="connsiteY8" fmla="*/ 123400 h 123400"/>
              <a:gd name="connsiteX9" fmla="*/ 0 w 83651"/>
              <a:gd name="connsiteY9" fmla="*/ 123400 h 123400"/>
              <a:gd name="connsiteX10" fmla="*/ 0 w 83651"/>
              <a:gd name="connsiteY10" fmla="*/ 48448 h 123400"/>
              <a:gd name="connsiteX11" fmla="*/ 23538 w 83651"/>
              <a:gd name="connsiteY11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51" h="123400">
                <a:moveTo>
                  <a:pt x="23538" y="0"/>
                </a:moveTo>
                <a:lnTo>
                  <a:pt x="24636" y="0"/>
                </a:lnTo>
                <a:lnTo>
                  <a:pt x="39160" y="0"/>
                </a:lnTo>
                <a:lnTo>
                  <a:pt x="54236" y="0"/>
                </a:lnTo>
                <a:lnTo>
                  <a:pt x="68760" y="0"/>
                </a:lnTo>
                <a:lnTo>
                  <a:pt x="83651" y="0"/>
                </a:lnTo>
                <a:lnTo>
                  <a:pt x="83651" y="35575"/>
                </a:lnTo>
                <a:lnTo>
                  <a:pt x="48904" y="35575"/>
                </a:lnTo>
                <a:lnTo>
                  <a:pt x="48904" y="123400"/>
                </a:lnTo>
                <a:lnTo>
                  <a:pt x="0" y="123400"/>
                </a:lnTo>
                <a:lnTo>
                  <a:pt x="0" y="48448"/>
                </a:lnTo>
                <a:lnTo>
                  <a:pt x="23538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2" name="Freeform 181"/>
          <p:cNvSpPr>
            <a:spLocks/>
          </p:cNvSpPr>
          <p:nvPr userDrawn="1"/>
        </p:nvSpPr>
        <p:spPr bwMode="auto">
          <a:xfrm>
            <a:off x="7205583" y="6634448"/>
            <a:ext cx="15565" cy="41229"/>
          </a:xfrm>
          <a:custGeom>
            <a:avLst/>
            <a:gdLst>
              <a:gd name="connsiteX0" fmla="*/ 11674 w 11674"/>
              <a:gd name="connsiteY0" fmla="*/ 0 h 30922"/>
              <a:gd name="connsiteX1" fmla="*/ 11674 w 11674"/>
              <a:gd name="connsiteY1" fmla="*/ 30922 h 30922"/>
              <a:gd name="connsiteX2" fmla="*/ 0 w 11674"/>
              <a:gd name="connsiteY2" fmla="*/ 30922 h 30922"/>
              <a:gd name="connsiteX3" fmla="*/ 11674 w 11674"/>
              <a:gd name="connsiteY3" fmla="*/ 0 h 3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" h="30922">
                <a:moveTo>
                  <a:pt x="11674" y="0"/>
                </a:moveTo>
                <a:lnTo>
                  <a:pt x="11674" y="30922"/>
                </a:lnTo>
                <a:lnTo>
                  <a:pt x="0" y="30922"/>
                </a:lnTo>
                <a:lnTo>
                  <a:pt x="1167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3" name="Freeform 123"/>
          <p:cNvSpPr>
            <a:spLocks/>
          </p:cNvSpPr>
          <p:nvPr userDrawn="1"/>
        </p:nvSpPr>
        <p:spPr bwMode="auto">
          <a:xfrm>
            <a:off x="7365670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4" name="Freeform 183"/>
          <p:cNvSpPr>
            <a:spLocks/>
          </p:cNvSpPr>
          <p:nvPr userDrawn="1"/>
        </p:nvSpPr>
        <p:spPr bwMode="auto">
          <a:xfrm>
            <a:off x="7221149" y="6511144"/>
            <a:ext cx="138739" cy="164533"/>
          </a:xfrm>
          <a:custGeom>
            <a:avLst/>
            <a:gdLst>
              <a:gd name="connsiteX0" fmla="*/ 34912 w 104054"/>
              <a:gd name="connsiteY0" fmla="*/ 0 h 123400"/>
              <a:gd name="connsiteX1" fmla="*/ 41515 w 104054"/>
              <a:gd name="connsiteY1" fmla="*/ 0 h 123400"/>
              <a:gd name="connsiteX2" fmla="*/ 48118 w 104054"/>
              <a:gd name="connsiteY2" fmla="*/ 0 h 123400"/>
              <a:gd name="connsiteX3" fmla="*/ 54354 w 104054"/>
              <a:gd name="connsiteY3" fmla="*/ 0 h 123400"/>
              <a:gd name="connsiteX4" fmla="*/ 60956 w 104054"/>
              <a:gd name="connsiteY4" fmla="*/ 0 h 123400"/>
              <a:gd name="connsiteX5" fmla="*/ 67192 w 104054"/>
              <a:gd name="connsiteY5" fmla="*/ 0 h 123400"/>
              <a:gd name="connsiteX6" fmla="*/ 73795 w 104054"/>
              <a:gd name="connsiteY6" fmla="*/ 0 h 123400"/>
              <a:gd name="connsiteX7" fmla="*/ 80031 w 104054"/>
              <a:gd name="connsiteY7" fmla="*/ 0 h 123400"/>
              <a:gd name="connsiteX8" fmla="*/ 86634 w 104054"/>
              <a:gd name="connsiteY8" fmla="*/ 0 h 123400"/>
              <a:gd name="connsiteX9" fmla="*/ 104054 w 104054"/>
              <a:gd name="connsiteY9" fmla="*/ 45962 h 123400"/>
              <a:gd name="connsiteX10" fmla="*/ 77910 w 104054"/>
              <a:gd name="connsiteY10" fmla="*/ 99776 h 123400"/>
              <a:gd name="connsiteX11" fmla="*/ 60956 w 104054"/>
              <a:gd name="connsiteY11" fmla="*/ 49657 h 123400"/>
              <a:gd name="connsiteX12" fmla="*/ 36012 w 104054"/>
              <a:gd name="connsiteY12" fmla="*/ 123400 h 123400"/>
              <a:gd name="connsiteX13" fmla="*/ 0 w 104054"/>
              <a:gd name="connsiteY13" fmla="*/ 123400 h 123400"/>
              <a:gd name="connsiteX14" fmla="*/ 0 w 104054"/>
              <a:gd name="connsiteY14" fmla="*/ 92475 h 123400"/>
              <a:gd name="connsiteX15" fmla="*/ 34912 w 104054"/>
              <a:gd name="connsiteY15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54" h="123400">
                <a:moveTo>
                  <a:pt x="34912" y="0"/>
                </a:moveTo>
                <a:lnTo>
                  <a:pt x="41515" y="0"/>
                </a:lnTo>
                <a:lnTo>
                  <a:pt x="48118" y="0"/>
                </a:lnTo>
                <a:lnTo>
                  <a:pt x="54354" y="0"/>
                </a:lnTo>
                <a:lnTo>
                  <a:pt x="60956" y="0"/>
                </a:lnTo>
                <a:lnTo>
                  <a:pt x="67192" y="0"/>
                </a:lnTo>
                <a:lnTo>
                  <a:pt x="73795" y="0"/>
                </a:lnTo>
                <a:lnTo>
                  <a:pt x="80031" y="0"/>
                </a:lnTo>
                <a:lnTo>
                  <a:pt x="86634" y="0"/>
                </a:lnTo>
                <a:lnTo>
                  <a:pt x="104054" y="45962"/>
                </a:lnTo>
                <a:lnTo>
                  <a:pt x="77910" y="99776"/>
                </a:lnTo>
                <a:lnTo>
                  <a:pt x="60956" y="49657"/>
                </a:lnTo>
                <a:lnTo>
                  <a:pt x="36012" y="123400"/>
                </a:lnTo>
                <a:lnTo>
                  <a:pt x="0" y="123400"/>
                </a:lnTo>
                <a:lnTo>
                  <a:pt x="0" y="92475"/>
                </a:lnTo>
                <a:lnTo>
                  <a:pt x="34912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5" name="Freeform 184"/>
          <p:cNvSpPr>
            <a:spLocks/>
          </p:cNvSpPr>
          <p:nvPr userDrawn="1"/>
        </p:nvSpPr>
        <p:spPr bwMode="auto">
          <a:xfrm>
            <a:off x="7223371" y="6693466"/>
            <a:ext cx="77713" cy="64597"/>
          </a:xfrm>
          <a:custGeom>
            <a:avLst/>
            <a:gdLst>
              <a:gd name="connsiteX0" fmla="*/ 0 w 58285"/>
              <a:gd name="connsiteY0" fmla="*/ 0 h 48448"/>
              <a:gd name="connsiteX1" fmla="*/ 14892 w 58285"/>
              <a:gd name="connsiteY1" fmla="*/ 0 h 48448"/>
              <a:gd name="connsiteX2" fmla="*/ 29784 w 58285"/>
              <a:gd name="connsiteY2" fmla="*/ 0 h 48448"/>
              <a:gd name="connsiteX3" fmla="*/ 44491 w 58285"/>
              <a:gd name="connsiteY3" fmla="*/ 0 h 48448"/>
              <a:gd name="connsiteX4" fmla="*/ 58285 w 58285"/>
              <a:gd name="connsiteY4" fmla="*/ 0 h 48448"/>
              <a:gd name="connsiteX5" fmla="*/ 34747 w 58285"/>
              <a:gd name="connsiteY5" fmla="*/ 48448 h 48448"/>
              <a:gd name="connsiteX6" fmla="*/ 34747 w 58285"/>
              <a:gd name="connsiteY6" fmla="*/ 35575 h 48448"/>
              <a:gd name="connsiteX7" fmla="*/ 0 w 58285"/>
              <a:gd name="connsiteY7" fmla="*/ 35575 h 48448"/>
              <a:gd name="connsiteX8" fmla="*/ 0 w 58285"/>
              <a:gd name="connsiteY8" fmla="*/ 0 h 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85" h="48448">
                <a:moveTo>
                  <a:pt x="0" y="0"/>
                </a:moveTo>
                <a:lnTo>
                  <a:pt x="14892" y="0"/>
                </a:lnTo>
                <a:lnTo>
                  <a:pt x="29784" y="0"/>
                </a:lnTo>
                <a:lnTo>
                  <a:pt x="44491" y="0"/>
                </a:lnTo>
                <a:lnTo>
                  <a:pt x="58285" y="0"/>
                </a:lnTo>
                <a:lnTo>
                  <a:pt x="34747" y="48448"/>
                </a:lnTo>
                <a:lnTo>
                  <a:pt x="34747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186" name="Freeform 5"/>
          <p:cNvSpPr>
            <a:spLocks/>
          </p:cNvSpPr>
          <p:nvPr userDrawn="1"/>
        </p:nvSpPr>
        <p:spPr bwMode="auto">
          <a:xfrm>
            <a:off x="3216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7" name="Freeform 6"/>
          <p:cNvSpPr>
            <a:spLocks/>
          </p:cNvSpPr>
          <p:nvPr userDrawn="1"/>
        </p:nvSpPr>
        <p:spPr bwMode="auto">
          <a:xfrm>
            <a:off x="14156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8" name="Freeform 7"/>
          <p:cNvSpPr>
            <a:spLocks/>
          </p:cNvSpPr>
          <p:nvPr userDrawn="1"/>
        </p:nvSpPr>
        <p:spPr bwMode="auto">
          <a:xfrm>
            <a:off x="-733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9" name="Freeform 8"/>
          <p:cNvSpPr>
            <a:spLocks/>
          </p:cNvSpPr>
          <p:nvPr userDrawn="1"/>
        </p:nvSpPr>
        <p:spPr bwMode="auto">
          <a:xfrm>
            <a:off x="11043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0" name="Freeform 9"/>
          <p:cNvSpPr>
            <a:spLocks/>
          </p:cNvSpPr>
          <p:nvPr userDrawn="1"/>
        </p:nvSpPr>
        <p:spPr bwMode="auto">
          <a:xfrm>
            <a:off x="962012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1" name="Freeform 10"/>
          <p:cNvSpPr>
            <a:spLocks/>
          </p:cNvSpPr>
          <p:nvPr userDrawn="1"/>
        </p:nvSpPr>
        <p:spPr bwMode="auto">
          <a:xfrm>
            <a:off x="784138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2" name="Freeform 11"/>
          <p:cNvSpPr>
            <a:spLocks/>
          </p:cNvSpPr>
          <p:nvPr userDrawn="1"/>
        </p:nvSpPr>
        <p:spPr bwMode="auto">
          <a:xfrm>
            <a:off x="6418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12"/>
          <p:cNvSpPr>
            <a:spLocks/>
          </p:cNvSpPr>
          <p:nvPr userDrawn="1"/>
        </p:nvSpPr>
        <p:spPr bwMode="auto">
          <a:xfrm>
            <a:off x="1744659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Freeform 13"/>
          <p:cNvSpPr>
            <a:spLocks/>
          </p:cNvSpPr>
          <p:nvPr userDrawn="1"/>
        </p:nvSpPr>
        <p:spPr bwMode="auto">
          <a:xfrm>
            <a:off x="160458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5" name="Freeform 14"/>
          <p:cNvSpPr>
            <a:spLocks/>
          </p:cNvSpPr>
          <p:nvPr userDrawn="1"/>
        </p:nvSpPr>
        <p:spPr bwMode="auto">
          <a:xfrm>
            <a:off x="1424484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6" name="Freeform 15"/>
          <p:cNvSpPr>
            <a:spLocks/>
          </p:cNvSpPr>
          <p:nvPr userDrawn="1"/>
        </p:nvSpPr>
        <p:spPr bwMode="auto">
          <a:xfrm>
            <a:off x="128218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7" name="Freeform 16"/>
          <p:cNvSpPr>
            <a:spLocks/>
          </p:cNvSpPr>
          <p:nvPr userDrawn="1"/>
        </p:nvSpPr>
        <p:spPr bwMode="auto">
          <a:xfrm>
            <a:off x="2387229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8" name="Freeform 17"/>
          <p:cNvSpPr>
            <a:spLocks/>
          </p:cNvSpPr>
          <p:nvPr userDrawn="1"/>
        </p:nvSpPr>
        <p:spPr bwMode="auto">
          <a:xfrm>
            <a:off x="2244929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9" name="Freeform 18"/>
          <p:cNvSpPr>
            <a:spLocks/>
          </p:cNvSpPr>
          <p:nvPr userDrawn="1"/>
        </p:nvSpPr>
        <p:spPr bwMode="auto">
          <a:xfrm>
            <a:off x="206705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0" name="Freeform 19"/>
          <p:cNvSpPr>
            <a:spLocks/>
          </p:cNvSpPr>
          <p:nvPr userDrawn="1"/>
        </p:nvSpPr>
        <p:spPr bwMode="auto">
          <a:xfrm>
            <a:off x="192475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1" name="Freeform 20"/>
          <p:cNvSpPr>
            <a:spLocks/>
          </p:cNvSpPr>
          <p:nvPr userDrawn="1"/>
        </p:nvSpPr>
        <p:spPr bwMode="auto">
          <a:xfrm>
            <a:off x="302757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2" name="Freeform 21"/>
          <p:cNvSpPr>
            <a:spLocks/>
          </p:cNvSpPr>
          <p:nvPr userDrawn="1"/>
        </p:nvSpPr>
        <p:spPr bwMode="auto">
          <a:xfrm>
            <a:off x="288750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3" name="Freeform 22"/>
          <p:cNvSpPr>
            <a:spLocks/>
          </p:cNvSpPr>
          <p:nvPr userDrawn="1"/>
        </p:nvSpPr>
        <p:spPr bwMode="auto">
          <a:xfrm>
            <a:off x="270740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4" name="Freeform 23"/>
          <p:cNvSpPr>
            <a:spLocks/>
          </p:cNvSpPr>
          <p:nvPr userDrawn="1"/>
        </p:nvSpPr>
        <p:spPr bwMode="auto">
          <a:xfrm>
            <a:off x="256510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5" name="Freeform 24"/>
          <p:cNvSpPr>
            <a:spLocks/>
          </p:cNvSpPr>
          <p:nvPr userDrawn="1"/>
        </p:nvSpPr>
        <p:spPr bwMode="auto">
          <a:xfrm>
            <a:off x="367014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6" name="Freeform 25"/>
          <p:cNvSpPr>
            <a:spLocks/>
          </p:cNvSpPr>
          <p:nvPr userDrawn="1"/>
        </p:nvSpPr>
        <p:spPr bwMode="auto">
          <a:xfrm>
            <a:off x="3527848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7" name="Freeform 26"/>
          <p:cNvSpPr>
            <a:spLocks/>
          </p:cNvSpPr>
          <p:nvPr userDrawn="1"/>
        </p:nvSpPr>
        <p:spPr bwMode="auto">
          <a:xfrm>
            <a:off x="3349974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8" name="Freeform 27"/>
          <p:cNvSpPr>
            <a:spLocks/>
          </p:cNvSpPr>
          <p:nvPr userDrawn="1"/>
        </p:nvSpPr>
        <p:spPr bwMode="auto">
          <a:xfrm>
            <a:off x="32076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9" name="Freeform 28"/>
          <p:cNvSpPr>
            <a:spLocks/>
          </p:cNvSpPr>
          <p:nvPr userDrawn="1"/>
        </p:nvSpPr>
        <p:spPr bwMode="auto">
          <a:xfrm>
            <a:off x="4312718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0" name="Freeform 29"/>
          <p:cNvSpPr>
            <a:spLocks/>
          </p:cNvSpPr>
          <p:nvPr userDrawn="1"/>
        </p:nvSpPr>
        <p:spPr bwMode="auto">
          <a:xfrm>
            <a:off x="4168196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1" name="Freeform 30"/>
          <p:cNvSpPr>
            <a:spLocks/>
          </p:cNvSpPr>
          <p:nvPr userDrawn="1"/>
        </p:nvSpPr>
        <p:spPr bwMode="auto">
          <a:xfrm>
            <a:off x="3990322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2" name="Freeform 31"/>
          <p:cNvSpPr>
            <a:spLocks/>
          </p:cNvSpPr>
          <p:nvPr userDrawn="1"/>
        </p:nvSpPr>
        <p:spPr bwMode="auto">
          <a:xfrm>
            <a:off x="384802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3" name="Freeform 32"/>
          <p:cNvSpPr>
            <a:spLocks/>
          </p:cNvSpPr>
          <p:nvPr userDrawn="1"/>
        </p:nvSpPr>
        <p:spPr bwMode="auto">
          <a:xfrm>
            <a:off x="4953066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4" name="Freeform 33"/>
          <p:cNvSpPr>
            <a:spLocks/>
          </p:cNvSpPr>
          <p:nvPr userDrawn="1"/>
        </p:nvSpPr>
        <p:spPr bwMode="auto">
          <a:xfrm>
            <a:off x="4810765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5" name="Freeform 34"/>
          <p:cNvSpPr>
            <a:spLocks/>
          </p:cNvSpPr>
          <p:nvPr userDrawn="1"/>
        </p:nvSpPr>
        <p:spPr bwMode="auto">
          <a:xfrm>
            <a:off x="463289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6" name="Freeform 35"/>
          <p:cNvSpPr>
            <a:spLocks/>
          </p:cNvSpPr>
          <p:nvPr userDrawn="1"/>
        </p:nvSpPr>
        <p:spPr bwMode="auto">
          <a:xfrm>
            <a:off x="449059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7" name="Freeform 36"/>
          <p:cNvSpPr>
            <a:spLocks/>
          </p:cNvSpPr>
          <p:nvPr userDrawn="1"/>
        </p:nvSpPr>
        <p:spPr bwMode="auto">
          <a:xfrm>
            <a:off x="559341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6" name="Freeform 345"/>
          <p:cNvSpPr>
            <a:spLocks/>
          </p:cNvSpPr>
          <p:nvPr userDrawn="1"/>
        </p:nvSpPr>
        <p:spPr bwMode="auto">
          <a:xfrm>
            <a:off x="5498024" y="6511144"/>
            <a:ext cx="113177" cy="164533"/>
          </a:xfrm>
          <a:custGeom>
            <a:avLst/>
            <a:gdLst>
              <a:gd name="connsiteX0" fmla="*/ 50451 w 84883"/>
              <a:gd name="connsiteY0" fmla="*/ 0 h 123400"/>
              <a:gd name="connsiteX1" fmla="*/ 54541 w 84883"/>
              <a:gd name="connsiteY1" fmla="*/ 0 h 123400"/>
              <a:gd name="connsiteX2" fmla="*/ 69805 w 84883"/>
              <a:gd name="connsiteY2" fmla="*/ 0 h 123400"/>
              <a:gd name="connsiteX3" fmla="*/ 84883 w 84883"/>
              <a:gd name="connsiteY3" fmla="*/ 0 h 123400"/>
              <a:gd name="connsiteX4" fmla="*/ 84883 w 84883"/>
              <a:gd name="connsiteY4" fmla="*/ 35575 h 123400"/>
              <a:gd name="connsiteX5" fmla="*/ 49701 w 84883"/>
              <a:gd name="connsiteY5" fmla="*/ 35575 h 123400"/>
              <a:gd name="connsiteX6" fmla="*/ 49701 w 84883"/>
              <a:gd name="connsiteY6" fmla="*/ 123400 h 123400"/>
              <a:gd name="connsiteX7" fmla="*/ 0 w 84883"/>
              <a:gd name="connsiteY7" fmla="*/ 123400 h 123400"/>
              <a:gd name="connsiteX8" fmla="*/ 0 w 84883"/>
              <a:gd name="connsiteY8" fmla="*/ 110260 h 123400"/>
              <a:gd name="connsiteX9" fmla="*/ 50451 w 84883"/>
              <a:gd name="connsiteY9" fmla="*/ 0 h 12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83" h="123400">
                <a:moveTo>
                  <a:pt x="50451" y="0"/>
                </a:moveTo>
                <a:lnTo>
                  <a:pt x="54541" y="0"/>
                </a:lnTo>
                <a:lnTo>
                  <a:pt x="69805" y="0"/>
                </a:lnTo>
                <a:lnTo>
                  <a:pt x="84883" y="0"/>
                </a:lnTo>
                <a:lnTo>
                  <a:pt x="84883" y="35575"/>
                </a:lnTo>
                <a:lnTo>
                  <a:pt x="49701" y="35575"/>
                </a:lnTo>
                <a:lnTo>
                  <a:pt x="49701" y="123400"/>
                </a:lnTo>
                <a:lnTo>
                  <a:pt x="0" y="123400"/>
                </a:lnTo>
                <a:lnTo>
                  <a:pt x="0" y="110260"/>
                </a:lnTo>
                <a:lnTo>
                  <a:pt x="50451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44" name="Freeform 343"/>
          <p:cNvSpPr>
            <a:spLocks/>
          </p:cNvSpPr>
          <p:nvPr userDrawn="1"/>
        </p:nvSpPr>
        <p:spPr bwMode="auto">
          <a:xfrm>
            <a:off x="5451114" y="6511144"/>
            <a:ext cx="114177" cy="147013"/>
          </a:xfrm>
          <a:custGeom>
            <a:avLst/>
            <a:gdLst>
              <a:gd name="connsiteX0" fmla="*/ 0 w 85633"/>
              <a:gd name="connsiteY0" fmla="*/ 0 h 110260"/>
              <a:gd name="connsiteX1" fmla="*/ 15078 w 85633"/>
              <a:gd name="connsiteY1" fmla="*/ 0 h 110260"/>
              <a:gd name="connsiteX2" fmla="*/ 29970 w 85633"/>
              <a:gd name="connsiteY2" fmla="*/ 0 h 110260"/>
              <a:gd name="connsiteX3" fmla="*/ 45048 w 85633"/>
              <a:gd name="connsiteY3" fmla="*/ 0 h 110260"/>
              <a:gd name="connsiteX4" fmla="*/ 59940 w 85633"/>
              <a:gd name="connsiteY4" fmla="*/ 0 h 110260"/>
              <a:gd name="connsiteX5" fmla="*/ 75017 w 85633"/>
              <a:gd name="connsiteY5" fmla="*/ 0 h 110260"/>
              <a:gd name="connsiteX6" fmla="*/ 85633 w 85633"/>
              <a:gd name="connsiteY6" fmla="*/ 0 h 110260"/>
              <a:gd name="connsiteX7" fmla="*/ 35182 w 85633"/>
              <a:gd name="connsiteY7" fmla="*/ 110260 h 110260"/>
              <a:gd name="connsiteX8" fmla="*/ 35182 w 85633"/>
              <a:gd name="connsiteY8" fmla="*/ 35575 h 110260"/>
              <a:gd name="connsiteX9" fmla="*/ 0 w 85633"/>
              <a:gd name="connsiteY9" fmla="*/ 35575 h 110260"/>
              <a:gd name="connsiteX10" fmla="*/ 0 w 85633"/>
              <a:gd name="connsiteY10" fmla="*/ 0 h 1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633" h="110260">
                <a:moveTo>
                  <a:pt x="0" y="0"/>
                </a:moveTo>
                <a:lnTo>
                  <a:pt x="15078" y="0"/>
                </a:lnTo>
                <a:lnTo>
                  <a:pt x="29970" y="0"/>
                </a:lnTo>
                <a:lnTo>
                  <a:pt x="45048" y="0"/>
                </a:lnTo>
                <a:lnTo>
                  <a:pt x="59940" y="0"/>
                </a:lnTo>
                <a:lnTo>
                  <a:pt x="75017" y="0"/>
                </a:lnTo>
                <a:lnTo>
                  <a:pt x="85633" y="0"/>
                </a:lnTo>
                <a:lnTo>
                  <a:pt x="35182" y="110260"/>
                </a:lnTo>
                <a:lnTo>
                  <a:pt x="35182" y="35575"/>
                </a:lnTo>
                <a:lnTo>
                  <a:pt x="0" y="35575"/>
                </a:lnTo>
                <a:lnTo>
                  <a:pt x="0" y="0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219" name="Freeform 38"/>
          <p:cNvSpPr>
            <a:spLocks/>
          </p:cNvSpPr>
          <p:nvPr userDrawn="1"/>
        </p:nvSpPr>
        <p:spPr bwMode="auto">
          <a:xfrm>
            <a:off x="5273239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0" name="Freeform 39"/>
          <p:cNvSpPr>
            <a:spLocks/>
          </p:cNvSpPr>
          <p:nvPr userDrawn="1"/>
        </p:nvSpPr>
        <p:spPr bwMode="auto">
          <a:xfrm>
            <a:off x="5130940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1" name="Freeform 40"/>
          <p:cNvSpPr>
            <a:spLocks/>
          </p:cNvSpPr>
          <p:nvPr userDrawn="1"/>
        </p:nvSpPr>
        <p:spPr bwMode="auto">
          <a:xfrm>
            <a:off x="591581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2" name="Freeform 41"/>
          <p:cNvSpPr>
            <a:spLocks/>
          </p:cNvSpPr>
          <p:nvPr userDrawn="1"/>
        </p:nvSpPr>
        <p:spPr bwMode="auto">
          <a:xfrm>
            <a:off x="577351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23" name="Freeform 42"/>
          <p:cNvSpPr>
            <a:spLocks/>
          </p:cNvSpPr>
          <p:nvPr userDrawn="1"/>
        </p:nvSpPr>
        <p:spPr bwMode="auto">
          <a:xfrm>
            <a:off x="-18521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4" name="Freeform 43"/>
          <p:cNvSpPr>
            <a:spLocks/>
          </p:cNvSpPr>
          <p:nvPr userDrawn="1"/>
        </p:nvSpPr>
        <p:spPr bwMode="auto">
          <a:xfrm>
            <a:off x="624051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5" name="Freeform 44"/>
          <p:cNvSpPr>
            <a:spLocks/>
          </p:cNvSpPr>
          <p:nvPr userDrawn="1"/>
        </p:nvSpPr>
        <p:spPr bwMode="auto">
          <a:xfrm>
            <a:off x="48175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6" name="Freeform 45"/>
          <p:cNvSpPr>
            <a:spLocks/>
          </p:cNvSpPr>
          <p:nvPr userDrawn="1"/>
        </p:nvSpPr>
        <p:spPr bwMode="auto">
          <a:xfrm>
            <a:off x="30165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7" name="Freeform 46"/>
          <p:cNvSpPr>
            <a:spLocks/>
          </p:cNvSpPr>
          <p:nvPr userDrawn="1"/>
        </p:nvSpPr>
        <p:spPr bwMode="auto">
          <a:xfrm>
            <a:off x="15935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8" name="Freeform 47"/>
          <p:cNvSpPr>
            <a:spLocks/>
          </p:cNvSpPr>
          <p:nvPr userDrawn="1"/>
        </p:nvSpPr>
        <p:spPr bwMode="auto">
          <a:xfrm>
            <a:off x="1264398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9" name="Freeform 48"/>
          <p:cNvSpPr>
            <a:spLocks/>
          </p:cNvSpPr>
          <p:nvPr userDrawn="1"/>
        </p:nvSpPr>
        <p:spPr bwMode="auto">
          <a:xfrm>
            <a:off x="112209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0" name="Freeform 49"/>
          <p:cNvSpPr>
            <a:spLocks/>
          </p:cNvSpPr>
          <p:nvPr userDrawn="1"/>
        </p:nvSpPr>
        <p:spPr bwMode="auto">
          <a:xfrm>
            <a:off x="944225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1" name="Freeform 50"/>
          <p:cNvSpPr>
            <a:spLocks/>
          </p:cNvSpPr>
          <p:nvPr userDrawn="1"/>
        </p:nvSpPr>
        <p:spPr bwMode="auto">
          <a:xfrm>
            <a:off x="8019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2" name="Freeform 51"/>
          <p:cNvSpPr>
            <a:spLocks/>
          </p:cNvSpPr>
          <p:nvPr userDrawn="1"/>
        </p:nvSpPr>
        <p:spPr bwMode="auto">
          <a:xfrm>
            <a:off x="190696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3" name="Freeform 52"/>
          <p:cNvSpPr>
            <a:spLocks/>
          </p:cNvSpPr>
          <p:nvPr userDrawn="1"/>
        </p:nvSpPr>
        <p:spPr bwMode="auto">
          <a:xfrm>
            <a:off x="1764668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Freeform 53"/>
          <p:cNvSpPr>
            <a:spLocks/>
          </p:cNvSpPr>
          <p:nvPr userDrawn="1"/>
        </p:nvSpPr>
        <p:spPr bwMode="auto">
          <a:xfrm>
            <a:off x="1584572" y="6693466"/>
            <a:ext cx="195661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Freeform 54"/>
          <p:cNvSpPr>
            <a:spLocks/>
          </p:cNvSpPr>
          <p:nvPr userDrawn="1"/>
        </p:nvSpPr>
        <p:spPr bwMode="auto">
          <a:xfrm>
            <a:off x="144227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Freeform 55"/>
          <p:cNvSpPr>
            <a:spLocks/>
          </p:cNvSpPr>
          <p:nvPr userDrawn="1"/>
        </p:nvSpPr>
        <p:spPr bwMode="auto">
          <a:xfrm>
            <a:off x="2547316" y="6693466"/>
            <a:ext cx="195661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Freeform 56"/>
          <p:cNvSpPr>
            <a:spLocks/>
          </p:cNvSpPr>
          <p:nvPr userDrawn="1"/>
        </p:nvSpPr>
        <p:spPr bwMode="auto">
          <a:xfrm>
            <a:off x="2405016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Freeform 57"/>
          <p:cNvSpPr>
            <a:spLocks/>
          </p:cNvSpPr>
          <p:nvPr userDrawn="1"/>
        </p:nvSpPr>
        <p:spPr bwMode="auto">
          <a:xfrm>
            <a:off x="222714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Freeform 58"/>
          <p:cNvSpPr>
            <a:spLocks/>
          </p:cNvSpPr>
          <p:nvPr userDrawn="1"/>
        </p:nvSpPr>
        <p:spPr bwMode="auto">
          <a:xfrm>
            <a:off x="208484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Freeform 59"/>
          <p:cNvSpPr>
            <a:spLocks/>
          </p:cNvSpPr>
          <p:nvPr userDrawn="1"/>
        </p:nvSpPr>
        <p:spPr bwMode="auto">
          <a:xfrm>
            <a:off x="3189887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1" name="Freeform 60"/>
          <p:cNvSpPr>
            <a:spLocks/>
          </p:cNvSpPr>
          <p:nvPr userDrawn="1"/>
        </p:nvSpPr>
        <p:spPr bwMode="auto">
          <a:xfrm>
            <a:off x="30475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2" name="Freeform 61"/>
          <p:cNvSpPr>
            <a:spLocks/>
          </p:cNvSpPr>
          <p:nvPr userDrawn="1"/>
        </p:nvSpPr>
        <p:spPr bwMode="auto">
          <a:xfrm>
            <a:off x="286749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3" name="Freeform 62"/>
          <p:cNvSpPr>
            <a:spLocks/>
          </p:cNvSpPr>
          <p:nvPr userDrawn="1"/>
        </p:nvSpPr>
        <p:spPr bwMode="auto">
          <a:xfrm>
            <a:off x="2725189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4" name="Freeform 63"/>
          <p:cNvSpPr>
            <a:spLocks/>
          </p:cNvSpPr>
          <p:nvPr userDrawn="1"/>
        </p:nvSpPr>
        <p:spPr bwMode="auto">
          <a:xfrm>
            <a:off x="3830235" y="6693466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5" name="Freeform 64"/>
          <p:cNvSpPr>
            <a:spLocks/>
          </p:cNvSpPr>
          <p:nvPr userDrawn="1"/>
        </p:nvSpPr>
        <p:spPr bwMode="auto">
          <a:xfrm>
            <a:off x="3687935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6" name="Freeform 65"/>
          <p:cNvSpPr>
            <a:spLocks/>
          </p:cNvSpPr>
          <p:nvPr userDrawn="1"/>
        </p:nvSpPr>
        <p:spPr bwMode="auto">
          <a:xfrm>
            <a:off x="3510062" y="6693466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7" name="Freeform 66"/>
          <p:cNvSpPr>
            <a:spLocks/>
          </p:cNvSpPr>
          <p:nvPr userDrawn="1"/>
        </p:nvSpPr>
        <p:spPr bwMode="auto">
          <a:xfrm>
            <a:off x="3367761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8" name="Freeform 67"/>
          <p:cNvSpPr>
            <a:spLocks/>
          </p:cNvSpPr>
          <p:nvPr userDrawn="1"/>
        </p:nvSpPr>
        <p:spPr bwMode="auto">
          <a:xfrm>
            <a:off x="4470582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9" name="Freeform 68"/>
          <p:cNvSpPr>
            <a:spLocks/>
          </p:cNvSpPr>
          <p:nvPr userDrawn="1"/>
        </p:nvSpPr>
        <p:spPr bwMode="auto">
          <a:xfrm>
            <a:off x="433050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0" name="Freeform 69"/>
          <p:cNvSpPr>
            <a:spLocks/>
          </p:cNvSpPr>
          <p:nvPr userDrawn="1"/>
        </p:nvSpPr>
        <p:spPr bwMode="auto">
          <a:xfrm>
            <a:off x="4150408" y="6693466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1" name="Freeform 70"/>
          <p:cNvSpPr>
            <a:spLocks/>
          </p:cNvSpPr>
          <p:nvPr userDrawn="1"/>
        </p:nvSpPr>
        <p:spPr bwMode="auto">
          <a:xfrm>
            <a:off x="4008109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2" name="Freeform 71"/>
          <p:cNvSpPr>
            <a:spLocks/>
          </p:cNvSpPr>
          <p:nvPr userDrawn="1"/>
        </p:nvSpPr>
        <p:spPr bwMode="auto">
          <a:xfrm>
            <a:off x="5113153" y="6693466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3" name="Freeform 72"/>
          <p:cNvSpPr>
            <a:spLocks/>
          </p:cNvSpPr>
          <p:nvPr userDrawn="1"/>
        </p:nvSpPr>
        <p:spPr bwMode="auto">
          <a:xfrm>
            <a:off x="4970852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4" name="Freeform 73"/>
          <p:cNvSpPr>
            <a:spLocks/>
          </p:cNvSpPr>
          <p:nvPr userDrawn="1"/>
        </p:nvSpPr>
        <p:spPr bwMode="auto">
          <a:xfrm>
            <a:off x="4792979" y="6693466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5" name="Freeform 74"/>
          <p:cNvSpPr>
            <a:spLocks/>
          </p:cNvSpPr>
          <p:nvPr userDrawn="1"/>
        </p:nvSpPr>
        <p:spPr bwMode="auto">
          <a:xfrm>
            <a:off x="465067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56" name="Freeform 75"/>
          <p:cNvSpPr>
            <a:spLocks/>
          </p:cNvSpPr>
          <p:nvPr userDrawn="1"/>
        </p:nvSpPr>
        <p:spPr bwMode="auto">
          <a:xfrm>
            <a:off x="5753500" y="6693466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7" name="Freeform 76"/>
          <p:cNvSpPr>
            <a:spLocks/>
          </p:cNvSpPr>
          <p:nvPr userDrawn="1"/>
        </p:nvSpPr>
        <p:spPr bwMode="auto">
          <a:xfrm>
            <a:off x="5613424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8" name="Freeform 77"/>
          <p:cNvSpPr>
            <a:spLocks/>
          </p:cNvSpPr>
          <p:nvPr userDrawn="1"/>
        </p:nvSpPr>
        <p:spPr bwMode="auto">
          <a:xfrm>
            <a:off x="5433326" y="6693466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59" name="Freeform 78"/>
          <p:cNvSpPr>
            <a:spLocks/>
          </p:cNvSpPr>
          <p:nvPr userDrawn="1"/>
        </p:nvSpPr>
        <p:spPr bwMode="auto">
          <a:xfrm>
            <a:off x="529102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0" name="Freeform 79"/>
          <p:cNvSpPr>
            <a:spLocks/>
          </p:cNvSpPr>
          <p:nvPr userDrawn="1"/>
        </p:nvSpPr>
        <p:spPr bwMode="auto">
          <a:xfrm>
            <a:off x="5933597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1" name="Freeform 80"/>
          <p:cNvSpPr>
            <a:spLocks/>
          </p:cNvSpPr>
          <p:nvPr userDrawn="1"/>
        </p:nvSpPr>
        <p:spPr bwMode="auto">
          <a:xfrm>
            <a:off x="656523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2" name="Freeform 81"/>
          <p:cNvSpPr>
            <a:spLocks/>
          </p:cNvSpPr>
          <p:nvPr userDrawn="1"/>
        </p:nvSpPr>
        <p:spPr bwMode="auto">
          <a:xfrm>
            <a:off x="6422936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3" name="Freeform 82"/>
          <p:cNvSpPr>
            <a:spLocks/>
          </p:cNvSpPr>
          <p:nvPr userDrawn="1"/>
        </p:nvSpPr>
        <p:spPr bwMode="auto">
          <a:xfrm>
            <a:off x="624283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4" name="Freeform 83"/>
          <p:cNvSpPr>
            <a:spLocks/>
          </p:cNvSpPr>
          <p:nvPr userDrawn="1"/>
        </p:nvSpPr>
        <p:spPr bwMode="auto">
          <a:xfrm>
            <a:off x="6100539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5" name="Freeform 85"/>
          <p:cNvSpPr>
            <a:spLocks/>
          </p:cNvSpPr>
          <p:nvPr userDrawn="1"/>
        </p:nvSpPr>
        <p:spPr bwMode="auto">
          <a:xfrm>
            <a:off x="7063284" y="6511144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6" name="Freeform 86"/>
          <p:cNvSpPr>
            <a:spLocks/>
          </p:cNvSpPr>
          <p:nvPr userDrawn="1"/>
        </p:nvSpPr>
        <p:spPr bwMode="auto">
          <a:xfrm>
            <a:off x="6885410" y="6511144"/>
            <a:ext cx="193439" cy="164533"/>
          </a:xfrm>
          <a:custGeom>
            <a:avLst/>
            <a:gdLst>
              <a:gd name="T0" fmla="*/ 395 w 792"/>
              <a:gd name="T1" fmla="*/ 268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89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8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7" name="Freeform 87"/>
          <p:cNvSpPr>
            <a:spLocks/>
          </p:cNvSpPr>
          <p:nvPr userDrawn="1"/>
        </p:nvSpPr>
        <p:spPr bwMode="auto">
          <a:xfrm>
            <a:off x="6743109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8" name="Freeform 118"/>
          <p:cNvSpPr>
            <a:spLocks/>
          </p:cNvSpPr>
          <p:nvPr userDrawn="1"/>
        </p:nvSpPr>
        <p:spPr bwMode="auto">
          <a:xfrm>
            <a:off x="6082751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69" name="Freeform 119"/>
          <p:cNvSpPr>
            <a:spLocks/>
          </p:cNvSpPr>
          <p:nvPr userDrawn="1"/>
        </p:nvSpPr>
        <p:spPr bwMode="auto">
          <a:xfrm>
            <a:off x="6725323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0" name="Freeform 120"/>
          <p:cNvSpPr>
            <a:spLocks/>
          </p:cNvSpPr>
          <p:nvPr userDrawn="1"/>
        </p:nvSpPr>
        <p:spPr bwMode="auto">
          <a:xfrm>
            <a:off x="658302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1" name="Freeform 121"/>
          <p:cNvSpPr>
            <a:spLocks/>
          </p:cNvSpPr>
          <p:nvPr userDrawn="1"/>
        </p:nvSpPr>
        <p:spPr bwMode="auto">
          <a:xfrm>
            <a:off x="640292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2" name="Freeform 122"/>
          <p:cNvSpPr>
            <a:spLocks/>
          </p:cNvSpPr>
          <p:nvPr userDrawn="1"/>
        </p:nvSpPr>
        <p:spPr bwMode="auto">
          <a:xfrm>
            <a:off x="626062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3" name="Freeform 125"/>
          <p:cNvSpPr>
            <a:spLocks/>
          </p:cNvSpPr>
          <p:nvPr userDrawn="1"/>
        </p:nvSpPr>
        <p:spPr bwMode="auto">
          <a:xfrm>
            <a:off x="7045497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4" name="Freeform 126"/>
          <p:cNvSpPr>
            <a:spLocks/>
          </p:cNvSpPr>
          <p:nvPr userDrawn="1"/>
        </p:nvSpPr>
        <p:spPr bwMode="auto">
          <a:xfrm>
            <a:off x="6903196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5" name="Freeform 156"/>
          <p:cNvSpPr>
            <a:spLocks/>
          </p:cNvSpPr>
          <p:nvPr userDrawn="1"/>
        </p:nvSpPr>
        <p:spPr bwMode="auto">
          <a:xfrm>
            <a:off x="46396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rgbClr val="D6D6D6">
              <a:alpha val="6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6" name="Freeform 88"/>
          <p:cNvSpPr>
            <a:spLocks/>
          </p:cNvSpPr>
          <p:nvPr userDrawn="1"/>
        </p:nvSpPr>
        <p:spPr bwMode="auto">
          <a:xfrm>
            <a:off x="7845931" y="6511144"/>
            <a:ext cx="195661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7" name="Freeform 89"/>
          <p:cNvSpPr>
            <a:spLocks/>
          </p:cNvSpPr>
          <p:nvPr userDrawn="1"/>
        </p:nvSpPr>
        <p:spPr bwMode="auto">
          <a:xfrm>
            <a:off x="770585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8" name="Freeform 90"/>
          <p:cNvSpPr>
            <a:spLocks/>
          </p:cNvSpPr>
          <p:nvPr userDrawn="1"/>
        </p:nvSpPr>
        <p:spPr bwMode="auto">
          <a:xfrm>
            <a:off x="7525756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79" name="Freeform 91"/>
          <p:cNvSpPr>
            <a:spLocks/>
          </p:cNvSpPr>
          <p:nvPr userDrawn="1"/>
        </p:nvSpPr>
        <p:spPr bwMode="auto">
          <a:xfrm>
            <a:off x="738345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1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1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0" name="Freeform 92"/>
          <p:cNvSpPr>
            <a:spLocks/>
          </p:cNvSpPr>
          <p:nvPr userDrawn="1"/>
        </p:nvSpPr>
        <p:spPr bwMode="auto">
          <a:xfrm>
            <a:off x="8488501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1" name="Freeform 93"/>
          <p:cNvSpPr>
            <a:spLocks/>
          </p:cNvSpPr>
          <p:nvPr userDrawn="1"/>
        </p:nvSpPr>
        <p:spPr bwMode="auto">
          <a:xfrm>
            <a:off x="8346201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2" name="Freeform 94"/>
          <p:cNvSpPr>
            <a:spLocks/>
          </p:cNvSpPr>
          <p:nvPr userDrawn="1"/>
        </p:nvSpPr>
        <p:spPr bwMode="auto">
          <a:xfrm>
            <a:off x="8168327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2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1" y="0"/>
                </a:lnTo>
                <a:lnTo>
                  <a:pt x="396" y="0"/>
                </a:lnTo>
                <a:lnTo>
                  <a:pt x="432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3" name="Freeform 95"/>
          <p:cNvSpPr>
            <a:spLocks/>
          </p:cNvSpPr>
          <p:nvPr userDrawn="1"/>
        </p:nvSpPr>
        <p:spPr bwMode="auto">
          <a:xfrm>
            <a:off x="802602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6 w 643"/>
              <a:gd name="T27" fmla="*/ 666 h 666"/>
              <a:gd name="T28" fmla="*/ 456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4" name="Freeform 96"/>
          <p:cNvSpPr>
            <a:spLocks/>
          </p:cNvSpPr>
          <p:nvPr userDrawn="1"/>
        </p:nvSpPr>
        <p:spPr bwMode="auto">
          <a:xfrm>
            <a:off x="9128848" y="6511144"/>
            <a:ext cx="195661" cy="164533"/>
          </a:xfrm>
          <a:custGeom>
            <a:avLst/>
            <a:gdLst>
              <a:gd name="T0" fmla="*/ 395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61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5" name="Freeform 97"/>
          <p:cNvSpPr>
            <a:spLocks/>
          </p:cNvSpPr>
          <p:nvPr userDrawn="1"/>
        </p:nvSpPr>
        <p:spPr bwMode="auto">
          <a:xfrm>
            <a:off x="898877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3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3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6" name="Freeform 98"/>
          <p:cNvSpPr>
            <a:spLocks/>
          </p:cNvSpPr>
          <p:nvPr userDrawn="1"/>
        </p:nvSpPr>
        <p:spPr bwMode="auto">
          <a:xfrm>
            <a:off x="8808675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7" name="Freeform 99"/>
          <p:cNvSpPr>
            <a:spLocks/>
          </p:cNvSpPr>
          <p:nvPr userDrawn="1"/>
        </p:nvSpPr>
        <p:spPr bwMode="auto">
          <a:xfrm>
            <a:off x="8666375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8" name="Freeform 100"/>
          <p:cNvSpPr>
            <a:spLocks/>
          </p:cNvSpPr>
          <p:nvPr userDrawn="1"/>
        </p:nvSpPr>
        <p:spPr bwMode="auto">
          <a:xfrm>
            <a:off x="9771421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89" name="Freeform 101"/>
          <p:cNvSpPr>
            <a:spLocks/>
          </p:cNvSpPr>
          <p:nvPr userDrawn="1"/>
        </p:nvSpPr>
        <p:spPr bwMode="auto">
          <a:xfrm>
            <a:off x="9629120" y="6511144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3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3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0" name="Freeform 102"/>
          <p:cNvSpPr>
            <a:spLocks/>
          </p:cNvSpPr>
          <p:nvPr userDrawn="1"/>
        </p:nvSpPr>
        <p:spPr bwMode="auto">
          <a:xfrm>
            <a:off x="9451246" y="6511144"/>
            <a:ext cx="193439" cy="164533"/>
          </a:xfrm>
          <a:custGeom>
            <a:avLst/>
            <a:gdLst>
              <a:gd name="T0" fmla="*/ 397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1" name="Freeform 103"/>
          <p:cNvSpPr>
            <a:spLocks/>
          </p:cNvSpPr>
          <p:nvPr userDrawn="1"/>
        </p:nvSpPr>
        <p:spPr bwMode="auto">
          <a:xfrm>
            <a:off x="9308947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2" name="Freeform 104"/>
          <p:cNvSpPr>
            <a:spLocks/>
          </p:cNvSpPr>
          <p:nvPr userDrawn="1"/>
        </p:nvSpPr>
        <p:spPr bwMode="auto">
          <a:xfrm>
            <a:off x="10413990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4 w 791"/>
              <a:gd name="T19" fmla="*/ 0 h 666"/>
              <a:gd name="T20" fmla="*/ 500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4" y="0"/>
                </a:lnTo>
                <a:lnTo>
                  <a:pt x="500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3" name="Freeform 105"/>
          <p:cNvSpPr>
            <a:spLocks/>
          </p:cNvSpPr>
          <p:nvPr userDrawn="1"/>
        </p:nvSpPr>
        <p:spPr bwMode="auto">
          <a:xfrm>
            <a:off x="10269468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4" name="Freeform 106"/>
          <p:cNvSpPr>
            <a:spLocks/>
          </p:cNvSpPr>
          <p:nvPr userDrawn="1"/>
        </p:nvSpPr>
        <p:spPr bwMode="auto">
          <a:xfrm>
            <a:off x="10091594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5" name="Freeform 107"/>
          <p:cNvSpPr>
            <a:spLocks/>
          </p:cNvSpPr>
          <p:nvPr userDrawn="1"/>
        </p:nvSpPr>
        <p:spPr bwMode="auto">
          <a:xfrm>
            <a:off x="994929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6" name="Freeform 108"/>
          <p:cNvSpPr>
            <a:spLocks/>
          </p:cNvSpPr>
          <p:nvPr userDrawn="1"/>
        </p:nvSpPr>
        <p:spPr bwMode="auto">
          <a:xfrm>
            <a:off x="11054338" y="6511144"/>
            <a:ext cx="193439" cy="164533"/>
          </a:xfrm>
          <a:custGeom>
            <a:avLst/>
            <a:gdLst>
              <a:gd name="T0" fmla="*/ 395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7" name="Freeform 109"/>
          <p:cNvSpPr>
            <a:spLocks/>
          </p:cNvSpPr>
          <p:nvPr userDrawn="1"/>
        </p:nvSpPr>
        <p:spPr bwMode="auto">
          <a:xfrm>
            <a:off x="10912037" y="6511144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3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3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8" name="Freeform 110"/>
          <p:cNvSpPr>
            <a:spLocks/>
          </p:cNvSpPr>
          <p:nvPr userDrawn="1"/>
        </p:nvSpPr>
        <p:spPr bwMode="auto">
          <a:xfrm>
            <a:off x="10734163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299" name="Freeform 111"/>
          <p:cNvSpPr>
            <a:spLocks/>
          </p:cNvSpPr>
          <p:nvPr userDrawn="1"/>
        </p:nvSpPr>
        <p:spPr bwMode="auto">
          <a:xfrm>
            <a:off x="10591864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0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8 w 643"/>
              <a:gd name="T23" fmla="*/ 192 h 666"/>
              <a:gd name="T24" fmla="*/ 188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0" name="Freeform 112"/>
          <p:cNvSpPr>
            <a:spLocks/>
          </p:cNvSpPr>
          <p:nvPr userDrawn="1"/>
        </p:nvSpPr>
        <p:spPr bwMode="auto">
          <a:xfrm>
            <a:off x="11694684" y="6511144"/>
            <a:ext cx="195661" cy="164533"/>
          </a:xfrm>
          <a:custGeom>
            <a:avLst/>
            <a:gdLst>
              <a:gd name="T0" fmla="*/ 394 w 791"/>
              <a:gd name="T1" fmla="*/ 268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1" name="Freeform 113"/>
          <p:cNvSpPr>
            <a:spLocks/>
          </p:cNvSpPr>
          <p:nvPr userDrawn="1"/>
        </p:nvSpPr>
        <p:spPr bwMode="auto">
          <a:xfrm>
            <a:off x="11552386" y="6511144"/>
            <a:ext cx="160087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2" name="Freeform 114"/>
          <p:cNvSpPr>
            <a:spLocks/>
          </p:cNvSpPr>
          <p:nvPr userDrawn="1"/>
        </p:nvSpPr>
        <p:spPr bwMode="auto">
          <a:xfrm>
            <a:off x="11374511" y="6511144"/>
            <a:ext cx="193439" cy="164533"/>
          </a:xfrm>
          <a:custGeom>
            <a:avLst/>
            <a:gdLst>
              <a:gd name="T0" fmla="*/ 396 w 791"/>
              <a:gd name="T1" fmla="*/ 268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8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3" name="Freeform 115"/>
          <p:cNvSpPr>
            <a:spLocks/>
          </p:cNvSpPr>
          <p:nvPr userDrawn="1"/>
        </p:nvSpPr>
        <p:spPr bwMode="auto">
          <a:xfrm>
            <a:off x="11232212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4" name="Freeform 116"/>
          <p:cNvSpPr>
            <a:spLocks/>
          </p:cNvSpPr>
          <p:nvPr userDrawn="1"/>
        </p:nvSpPr>
        <p:spPr bwMode="auto">
          <a:xfrm>
            <a:off x="12017083" y="6511144"/>
            <a:ext cx="193439" cy="164533"/>
          </a:xfrm>
          <a:custGeom>
            <a:avLst/>
            <a:gdLst>
              <a:gd name="T0" fmla="*/ 394 w 791"/>
              <a:gd name="T1" fmla="*/ 268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8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5" name="Freeform 117"/>
          <p:cNvSpPr>
            <a:spLocks/>
          </p:cNvSpPr>
          <p:nvPr userDrawn="1"/>
        </p:nvSpPr>
        <p:spPr bwMode="auto">
          <a:xfrm>
            <a:off x="11874783" y="6511144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6" name="Freeform 127"/>
          <p:cNvSpPr>
            <a:spLocks/>
          </p:cNvSpPr>
          <p:nvPr userDrawn="1"/>
        </p:nvSpPr>
        <p:spPr bwMode="auto">
          <a:xfrm>
            <a:off x="800824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7" name="Freeform 128"/>
          <p:cNvSpPr>
            <a:spLocks/>
          </p:cNvSpPr>
          <p:nvPr userDrawn="1"/>
        </p:nvSpPr>
        <p:spPr bwMode="auto">
          <a:xfrm>
            <a:off x="7865940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8" name="Freeform 129"/>
          <p:cNvSpPr>
            <a:spLocks/>
          </p:cNvSpPr>
          <p:nvPr userDrawn="1"/>
        </p:nvSpPr>
        <p:spPr bwMode="auto">
          <a:xfrm>
            <a:off x="7685844" y="6693466"/>
            <a:ext cx="195661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09" name="Freeform 130"/>
          <p:cNvSpPr>
            <a:spLocks/>
          </p:cNvSpPr>
          <p:nvPr userDrawn="1"/>
        </p:nvSpPr>
        <p:spPr bwMode="auto">
          <a:xfrm>
            <a:off x="754354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0" name="Freeform 131"/>
          <p:cNvSpPr>
            <a:spLocks/>
          </p:cNvSpPr>
          <p:nvPr userDrawn="1"/>
        </p:nvSpPr>
        <p:spPr bwMode="auto">
          <a:xfrm>
            <a:off x="8648587" y="6693466"/>
            <a:ext cx="195661" cy="164533"/>
          </a:xfrm>
          <a:custGeom>
            <a:avLst/>
            <a:gdLst>
              <a:gd name="T0" fmla="*/ 395 w 792"/>
              <a:gd name="T1" fmla="*/ 267 h 666"/>
              <a:gd name="T2" fmla="*/ 260 w 792"/>
              <a:gd name="T3" fmla="*/ 666 h 666"/>
              <a:gd name="T4" fmla="*/ 0 w 792"/>
              <a:gd name="T5" fmla="*/ 666 h 666"/>
              <a:gd name="T6" fmla="*/ 255 w 792"/>
              <a:gd name="T7" fmla="*/ 0 h 666"/>
              <a:gd name="T8" fmla="*/ 291 w 792"/>
              <a:gd name="T9" fmla="*/ 0 h 666"/>
              <a:gd name="T10" fmla="*/ 325 w 792"/>
              <a:gd name="T11" fmla="*/ 0 h 666"/>
              <a:gd name="T12" fmla="*/ 361 w 792"/>
              <a:gd name="T13" fmla="*/ 0 h 666"/>
              <a:gd name="T14" fmla="*/ 395 w 792"/>
              <a:gd name="T15" fmla="*/ 0 h 666"/>
              <a:gd name="T16" fmla="*/ 431 w 792"/>
              <a:gd name="T17" fmla="*/ 0 h 666"/>
              <a:gd name="T18" fmla="*/ 465 w 792"/>
              <a:gd name="T19" fmla="*/ 0 h 666"/>
              <a:gd name="T20" fmla="*/ 501 w 792"/>
              <a:gd name="T21" fmla="*/ 0 h 666"/>
              <a:gd name="T22" fmla="*/ 536 w 792"/>
              <a:gd name="T23" fmla="*/ 0 h 666"/>
              <a:gd name="T24" fmla="*/ 792 w 792"/>
              <a:gd name="T25" fmla="*/ 666 h 666"/>
              <a:gd name="T26" fmla="*/ 531 w 792"/>
              <a:gd name="T27" fmla="*/ 666 h 666"/>
              <a:gd name="T28" fmla="*/ 395 w 792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2" h="666">
                <a:moveTo>
                  <a:pt x="395" y="267"/>
                </a:moveTo>
                <a:lnTo>
                  <a:pt x="260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6" y="0"/>
                </a:lnTo>
                <a:lnTo>
                  <a:pt x="792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1" name="Freeform 132"/>
          <p:cNvSpPr>
            <a:spLocks/>
          </p:cNvSpPr>
          <p:nvPr userDrawn="1"/>
        </p:nvSpPr>
        <p:spPr bwMode="auto">
          <a:xfrm>
            <a:off x="8506288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2" name="Freeform 133"/>
          <p:cNvSpPr>
            <a:spLocks/>
          </p:cNvSpPr>
          <p:nvPr userDrawn="1"/>
        </p:nvSpPr>
        <p:spPr bwMode="auto">
          <a:xfrm>
            <a:off x="8328414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3" name="Freeform 134"/>
          <p:cNvSpPr>
            <a:spLocks/>
          </p:cNvSpPr>
          <p:nvPr userDrawn="1"/>
        </p:nvSpPr>
        <p:spPr bwMode="auto">
          <a:xfrm>
            <a:off x="8186115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4" name="Freeform 135"/>
          <p:cNvSpPr>
            <a:spLocks/>
          </p:cNvSpPr>
          <p:nvPr userDrawn="1"/>
        </p:nvSpPr>
        <p:spPr bwMode="auto">
          <a:xfrm>
            <a:off x="9291159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9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9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5" name="Freeform 136"/>
          <p:cNvSpPr>
            <a:spLocks/>
          </p:cNvSpPr>
          <p:nvPr userDrawn="1"/>
        </p:nvSpPr>
        <p:spPr bwMode="auto">
          <a:xfrm>
            <a:off x="9148860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2 w 644"/>
              <a:gd name="T7" fmla="*/ 0 h 666"/>
              <a:gd name="T8" fmla="*/ 402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0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8 w 644"/>
              <a:gd name="T23" fmla="*/ 192 h 666"/>
              <a:gd name="T24" fmla="*/ 188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0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6" name="Freeform 137"/>
          <p:cNvSpPr>
            <a:spLocks/>
          </p:cNvSpPr>
          <p:nvPr userDrawn="1"/>
        </p:nvSpPr>
        <p:spPr bwMode="auto">
          <a:xfrm>
            <a:off x="896876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0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0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7" name="Freeform 138"/>
          <p:cNvSpPr>
            <a:spLocks/>
          </p:cNvSpPr>
          <p:nvPr userDrawn="1"/>
        </p:nvSpPr>
        <p:spPr bwMode="auto">
          <a:xfrm>
            <a:off x="8826461" y="6693466"/>
            <a:ext cx="157864" cy="164533"/>
          </a:xfrm>
          <a:custGeom>
            <a:avLst/>
            <a:gdLst>
              <a:gd name="T0" fmla="*/ 642 w 642"/>
              <a:gd name="T1" fmla="*/ 192 h 666"/>
              <a:gd name="T2" fmla="*/ 642 w 642"/>
              <a:gd name="T3" fmla="*/ 0 h 666"/>
              <a:gd name="T4" fmla="*/ 563 w 642"/>
              <a:gd name="T5" fmla="*/ 0 h 666"/>
              <a:gd name="T6" fmla="*/ 482 w 642"/>
              <a:gd name="T7" fmla="*/ 0 h 666"/>
              <a:gd name="T8" fmla="*/ 401 w 642"/>
              <a:gd name="T9" fmla="*/ 0 h 666"/>
              <a:gd name="T10" fmla="*/ 321 w 642"/>
              <a:gd name="T11" fmla="*/ 0 h 666"/>
              <a:gd name="T12" fmla="*/ 240 w 642"/>
              <a:gd name="T13" fmla="*/ 0 h 666"/>
              <a:gd name="T14" fmla="*/ 160 w 642"/>
              <a:gd name="T15" fmla="*/ 0 h 666"/>
              <a:gd name="T16" fmla="*/ 79 w 642"/>
              <a:gd name="T17" fmla="*/ 0 h 666"/>
              <a:gd name="T18" fmla="*/ 0 w 642"/>
              <a:gd name="T19" fmla="*/ 0 h 666"/>
              <a:gd name="T20" fmla="*/ 0 w 642"/>
              <a:gd name="T21" fmla="*/ 192 h 666"/>
              <a:gd name="T22" fmla="*/ 188 w 642"/>
              <a:gd name="T23" fmla="*/ 192 h 666"/>
              <a:gd name="T24" fmla="*/ 188 w 642"/>
              <a:gd name="T25" fmla="*/ 666 h 666"/>
              <a:gd name="T26" fmla="*/ 454 w 642"/>
              <a:gd name="T27" fmla="*/ 666 h 666"/>
              <a:gd name="T28" fmla="*/ 454 w 642"/>
              <a:gd name="T29" fmla="*/ 192 h 666"/>
              <a:gd name="T30" fmla="*/ 642 w 642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666">
                <a:moveTo>
                  <a:pt x="642" y="192"/>
                </a:moveTo>
                <a:lnTo>
                  <a:pt x="642" y="0"/>
                </a:lnTo>
                <a:lnTo>
                  <a:pt x="563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0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8" y="192"/>
                </a:lnTo>
                <a:lnTo>
                  <a:pt x="188" y="666"/>
                </a:lnTo>
                <a:lnTo>
                  <a:pt x="454" y="666"/>
                </a:lnTo>
                <a:lnTo>
                  <a:pt x="454" y="192"/>
                </a:lnTo>
                <a:lnTo>
                  <a:pt x="642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8" name="Freeform 139"/>
          <p:cNvSpPr>
            <a:spLocks/>
          </p:cNvSpPr>
          <p:nvPr userDrawn="1"/>
        </p:nvSpPr>
        <p:spPr bwMode="auto">
          <a:xfrm>
            <a:off x="9931507" y="6693466"/>
            <a:ext cx="193439" cy="164533"/>
          </a:xfrm>
          <a:custGeom>
            <a:avLst/>
            <a:gdLst>
              <a:gd name="T0" fmla="*/ 394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88 w 791"/>
              <a:gd name="T9" fmla="*/ 0 h 666"/>
              <a:gd name="T10" fmla="*/ 324 w 791"/>
              <a:gd name="T11" fmla="*/ 0 h 666"/>
              <a:gd name="T12" fmla="*/ 359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88" y="0"/>
                </a:lnTo>
                <a:lnTo>
                  <a:pt x="324" y="0"/>
                </a:lnTo>
                <a:lnTo>
                  <a:pt x="359" y="0"/>
                </a:lnTo>
                <a:lnTo>
                  <a:pt x="394" y="0"/>
                </a:lnTo>
                <a:lnTo>
                  <a:pt x="430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19" name="Freeform 140"/>
          <p:cNvSpPr>
            <a:spLocks/>
          </p:cNvSpPr>
          <p:nvPr userDrawn="1"/>
        </p:nvSpPr>
        <p:spPr bwMode="auto">
          <a:xfrm>
            <a:off x="9789207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2 w 645"/>
              <a:gd name="T7" fmla="*/ 0 h 666"/>
              <a:gd name="T8" fmla="*/ 403 w 645"/>
              <a:gd name="T9" fmla="*/ 0 h 666"/>
              <a:gd name="T10" fmla="*/ 322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1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2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0" name="Freeform 141"/>
          <p:cNvSpPr>
            <a:spLocks/>
          </p:cNvSpPr>
          <p:nvPr userDrawn="1"/>
        </p:nvSpPr>
        <p:spPr bwMode="auto">
          <a:xfrm>
            <a:off x="9611333" y="6693466"/>
            <a:ext cx="193439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5" y="0"/>
                </a:lnTo>
                <a:lnTo>
                  <a:pt x="361" y="0"/>
                </a:lnTo>
                <a:lnTo>
                  <a:pt x="396" y="0"/>
                </a:lnTo>
                <a:lnTo>
                  <a:pt x="431" y="0"/>
                </a:lnTo>
                <a:lnTo>
                  <a:pt x="467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1" name="Freeform 142"/>
          <p:cNvSpPr>
            <a:spLocks/>
          </p:cNvSpPr>
          <p:nvPr userDrawn="1"/>
        </p:nvSpPr>
        <p:spPr bwMode="auto">
          <a:xfrm>
            <a:off x="9469033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2 w 643"/>
              <a:gd name="T11" fmla="*/ 0 h 666"/>
              <a:gd name="T12" fmla="*/ 241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2" y="0"/>
                </a:lnTo>
                <a:lnTo>
                  <a:pt x="241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2" name="Freeform 143"/>
          <p:cNvSpPr>
            <a:spLocks/>
          </p:cNvSpPr>
          <p:nvPr userDrawn="1"/>
        </p:nvSpPr>
        <p:spPr bwMode="auto">
          <a:xfrm>
            <a:off x="10571854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2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0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0" y="0"/>
                </a:lnTo>
                <a:lnTo>
                  <a:pt x="466" y="0"/>
                </a:lnTo>
                <a:lnTo>
                  <a:pt x="502" y="0"/>
                </a:lnTo>
                <a:lnTo>
                  <a:pt x="536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3" name="Freeform 144"/>
          <p:cNvSpPr>
            <a:spLocks/>
          </p:cNvSpPr>
          <p:nvPr userDrawn="1"/>
        </p:nvSpPr>
        <p:spPr bwMode="auto">
          <a:xfrm>
            <a:off x="10431777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2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1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5 w 643"/>
              <a:gd name="T27" fmla="*/ 666 h 666"/>
              <a:gd name="T28" fmla="*/ 455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2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4" name="Freeform 145"/>
          <p:cNvSpPr>
            <a:spLocks/>
          </p:cNvSpPr>
          <p:nvPr userDrawn="1"/>
        </p:nvSpPr>
        <p:spPr bwMode="auto">
          <a:xfrm>
            <a:off x="10251680" y="6693466"/>
            <a:ext cx="195661" cy="164533"/>
          </a:xfrm>
          <a:custGeom>
            <a:avLst/>
            <a:gdLst>
              <a:gd name="T0" fmla="*/ 394 w 791"/>
              <a:gd name="T1" fmla="*/ 267 h 666"/>
              <a:gd name="T2" fmla="*/ 260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4 w 791"/>
              <a:gd name="T15" fmla="*/ 0 h 666"/>
              <a:gd name="T16" fmla="*/ 430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6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4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4" y="267"/>
                </a:moveTo>
                <a:lnTo>
                  <a:pt x="260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4" y="0"/>
                </a:lnTo>
                <a:lnTo>
                  <a:pt x="430" y="0"/>
                </a:lnTo>
                <a:lnTo>
                  <a:pt x="466" y="0"/>
                </a:lnTo>
                <a:lnTo>
                  <a:pt x="501" y="0"/>
                </a:lnTo>
                <a:lnTo>
                  <a:pt x="536" y="0"/>
                </a:lnTo>
                <a:lnTo>
                  <a:pt x="791" y="666"/>
                </a:lnTo>
                <a:lnTo>
                  <a:pt x="530" y="666"/>
                </a:lnTo>
                <a:lnTo>
                  <a:pt x="394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5" name="Freeform 146"/>
          <p:cNvSpPr>
            <a:spLocks/>
          </p:cNvSpPr>
          <p:nvPr userDrawn="1"/>
        </p:nvSpPr>
        <p:spPr bwMode="auto">
          <a:xfrm>
            <a:off x="10109380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2 w 643"/>
              <a:gd name="T5" fmla="*/ 0 h 666"/>
              <a:gd name="T6" fmla="*/ 482 w 643"/>
              <a:gd name="T7" fmla="*/ 0 h 666"/>
              <a:gd name="T8" fmla="*/ 401 w 643"/>
              <a:gd name="T9" fmla="*/ 0 h 666"/>
              <a:gd name="T10" fmla="*/ 321 w 643"/>
              <a:gd name="T11" fmla="*/ 0 h 666"/>
              <a:gd name="T12" fmla="*/ 240 w 643"/>
              <a:gd name="T13" fmla="*/ 0 h 666"/>
              <a:gd name="T14" fmla="*/ 161 w 643"/>
              <a:gd name="T15" fmla="*/ 0 h 666"/>
              <a:gd name="T16" fmla="*/ 79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7 w 643"/>
              <a:gd name="T23" fmla="*/ 192 h 666"/>
              <a:gd name="T24" fmla="*/ 187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2" y="0"/>
                </a:lnTo>
                <a:lnTo>
                  <a:pt x="482" y="0"/>
                </a:lnTo>
                <a:lnTo>
                  <a:pt x="401" y="0"/>
                </a:lnTo>
                <a:lnTo>
                  <a:pt x="321" y="0"/>
                </a:lnTo>
                <a:lnTo>
                  <a:pt x="240" y="0"/>
                </a:lnTo>
                <a:lnTo>
                  <a:pt x="161" y="0"/>
                </a:lnTo>
                <a:lnTo>
                  <a:pt x="79" y="0"/>
                </a:lnTo>
                <a:lnTo>
                  <a:pt x="0" y="0"/>
                </a:lnTo>
                <a:lnTo>
                  <a:pt x="0" y="192"/>
                </a:lnTo>
                <a:lnTo>
                  <a:pt x="187" y="192"/>
                </a:lnTo>
                <a:lnTo>
                  <a:pt x="187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6" name="Freeform 147"/>
          <p:cNvSpPr>
            <a:spLocks/>
          </p:cNvSpPr>
          <p:nvPr userDrawn="1"/>
        </p:nvSpPr>
        <p:spPr bwMode="auto">
          <a:xfrm>
            <a:off x="11214425" y="6693466"/>
            <a:ext cx="193439" cy="164533"/>
          </a:xfrm>
          <a:custGeom>
            <a:avLst/>
            <a:gdLst>
              <a:gd name="T0" fmla="*/ 397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1 w 791"/>
              <a:gd name="T9" fmla="*/ 0 h 666"/>
              <a:gd name="T10" fmla="*/ 326 w 791"/>
              <a:gd name="T11" fmla="*/ 0 h 666"/>
              <a:gd name="T12" fmla="*/ 361 w 791"/>
              <a:gd name="T13" fmla="*/ 0 h 666"/>
              <a:gd name="T14" fmla="*/ 397 w 791"/>
              <a:gd name="T15" fmla="*/ 0 h 666"/>
              <a:gd name="T16" fmla="*/ 431 w 791"/>
              <a:gd name="T17" fmla="*/ 0 h 666"/>
              <a:gd name="T18" fmla="*/ 467 w 791"/>
              <a:gd name="T19" fmla="*/ 0 h 666"/>
              <a:gd name="T20" fmla="*/ 503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7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7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1" y="0"/>
                </a:lnTo>
                <a:lnTo>
                  <a:pt x="326" y="0"/>
                </a:lnTo>
                <a:lnTo>
                  <a:pt x="361" y="0"/>
                </a:lnTo>
                <a:lnTo>
                  <a:pt x="397" y="0"/>
                </a:lnTo>
                <a:lnTo>
                  <a:pt x="431" y="0"/>
                </a:lnTo>
                <a:lnTo>
                  <a:pt x="467" y="0"/>
                </a:lnTo>
                <a:lnTo>
                  <a:pt x="503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7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7" name="Freeform 148"/>
          <p:cNvSpPr>
            <a:spLocks/>
          </p:cNvSpPr>
          <p:nvPr userDrawn="1"/>
        </p:nvSpPr>
        <p:spPr bwMode="auto">
          <a:xfrm>
            <a:off x="11072124" y="6693466"/>
            <a:ext cx="157864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4 w 643"/>
              <a:gd name="T5" fmla="*/ 0 h 666"/>
              <a:gd name="T6" fmla="*/ 483 w 643"/>
              <a:gd name="T7" fmla="*/ 0 h 666"/>
              <a:gd name="T8" fmla="*/ 403 w 643"/>
              <a:gd name="T9" fmla="*/ 0 h 666"/>
              <a:gd name="T10" fmla="*/ 322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2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4" y="0"/>
                </a:lnTo>
                <a:lnTo>
                  <a:pt x="483" y="0"/>
                </a:lnTo>
                <a:lnTo>
                  <a:pt x="403" y="0"/>
                </a:lnTo>
                <a:lnTo>
                  <a:pt x="322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8" name="Freeform 149"/>
          <p:cNvSpPr>
            <a:spLocks/>
          </p:cNvSpPr>
          <p:nvPr userDrawn="1"/>
        </p:nvSpPr>
        <p:spPr bwMode="auto">
          <a:xfrm>
            <a:off x="10894251" y="6693466"/>
            <a:ext cx="193439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5 w 791"/>
              <a:gd name="T7" fmla="*/ 0 h 666"/>
              <a:gd name="T8" fmla="*/ 291 w 791"/>
              <a:gd name="T9" fmla="*/ 0 h 666"/>
              <a:gd name="T10" fmla="*/ 325 w 791"/>
              <a:gd name="T11" fmla="*/ 0 h 666"/>
              <a:gd name="T12" fmla="*/ 361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1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5" y="0"/>
                </a:lnTo>
                <a:lnTo>
                  <a:pt x="291" y="0"/>
                </a:lnTo>
                <a:lnTo>
                  <a:pt x="325" y="0"/>
                </a:lnTo>
                <a:lnTo>
                  <a:pt x="361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1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29" name="Freeform 150"/>
          <p:cNvSpPr>
            <a:spLocks/>
          </p:cNvSpPr>
          <p:nvPr userDrawn="1"/>
        </p:nvSpPr>
        <p:spPr bwMode="auto">
          <a:xfrm>
            <a:off x="10751951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2 w 644"/>
              <a:gd name="T9" fmla="*/ 0 h 666"/>
              <a:gd name="T10" fmla="*/ 323 w 644"/>
              <a:gd name="T11" fmla="*/ 0 h 666"/>
              <a:gd name="T12" fmla="*/ 242 w 644"/>
              <a:gd name="T13" fmla="*/ 0 h 666"/>
              <a:gd name="T14" fmla="*/ 162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5 w 644"/>
              <a:gd name="T27" fmla="*/ 666 h 666"/>
              <a:gd name="T28" fmla="*/ 455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2" y="0"/>
                </a:lnTo>
                <a:lnTo>
                  <a:pt x="323" y="0"/>
                </a:lnTo>
                <a:lnTo>
                  <a:pt x="242" y="0"/>
                </a:lnTo>
                <a:lnTo>
                  <a:pt x="162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5" y="666"/>
                </a:lnTo>
                <a:lnTo>
                  <a:pt x="455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0" name="Freeform 151"/>
          <p:cNvSpPr>
            <a:spLocks/>
          </p:cNvSpPr>
          <p:nvPr userDrawn="1"/>
        </p:nvSpPr>
        <p:spPr bwMode="auto">
          <a:xfrm>
            <a:off x="11854772" y="6693466"/>
            <a:ext cx="195661" cy="164533"/>
          </a:xfrm>
          <a:custGeom>
            <a:avLst/>
            <a:gdLst>
              <a:gd name="T0" fmla="*/ 396 w 791"/>
              <a:gd name="T1" fmla="*/ 267 h 666"/>
              <a:gd name="T2" fmla="*/ 261 w 791"/>
              <a:gd name="T3" fmla="*/ 666 h 666"/>
              <a:gd name="T4" fmla="*/ 0 w 791"/>
              <a:gd name="T5" fmla="*/ 666 h 666"/>
              <a:gd name="T6" fmla="*/ 256 w 791"/>
              <a:gd name="T7" fmla="*/ 0 h 666"/>
              <a:gd name="T8" fmla="*/ 290 w 791"/>
              <a:gd name="T9" fmla="*/ 0 h 666"/>
              <a:gd name="T10" fmla="*/ 326 w 791"/>
              <a:gd name="T11" fmla="*/ 0 h 666"/>
              <a:gd name="T12" fmla="*/ 360 w 791"/>
              <a:gd name="T13" fmla="*/ 0 h 666"/>
              <a:gd name="T14" fmla="*/ 396 w 791"/>
              <a:gd name="T15" fmla="*/ 0 h 666"/>
              <a:gd name="T16" fmla="*/ 431 w 791"/>
              <a:gd name="T17" fmla="*/ 0 h 666"/>
              <a:gd name="T18" fmla="*/ 466 w 791"/>
              <a:gd name="T19" fmla="*/ 0 h 666"/>
              <a:gd name="T20" fmla="*/ 501 w 791"/>
              <a:gd name="T21" fmla="*/ 0 h 666"/>
              <a:gd name="T22" fmla="*/ 537 w 791"/>
              <a:gd name="T23" fmla="*/ 0 h 666"/>
              <a:gd name="T24" fmla="*/ 791 w 791"/>
              <a:gd name="T25" fmla="*/ 666 h 666"/>
              <a:gd name="T26" fmla="*/ 532 w 791"/>
              <a:gd name="T27" fmla="*/ 666 h 666"/>
              <a:gd name="T28" fmla="*/ 396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6" y="267"/>
                </a:moveTo>
                <a:lnTo>
                  <a:pt x="261" y="666"/>
                </a:lnTo>
                <a:lnTo>
                  <a:pt x="0" y="666"/>
                </a:lnTo>
                <a:lnTo>
                  <a:pt x="256" y="0"/>
                </a:lnTo>
                <a:lnTo>
                  <a:pt x="290" y="0"/>
                </a:lnTo>
                <a:lnTo>
                  <a:pt x="326" y="0"/>
                </a:lnTo>
                <a:lnTo>
                  <a:pt x="360" y="0"/>
                </a:lnTo>
                <a:lnTo>
                  <a:pt x="396" y="0"/>
                </a:lnTo>
                <a:lnTo>
                  <a:pt x="431" y="0"/>
                </a:lnTo>
                <a:lnTo>
                  <a:pt x="466" y="0"/>
                </a:lnTo>
                <a:lnTo>
                  <a:pt x="501" y="0"/>
                </a:lnTo>
                <a:lnTo>
                  <a:pt x="537" y="0"/>
                </a:lnTo>
                <a:lnTo>
                  <a:pt x="791" y="666"/>
                </a:lnTo>
                <a:lnTo>
                  <a:pt x="532" y="666"/>
                </a:lnTo>
                <a:lnTo>
                  <a:pt x="396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1" name="Freeform 152"/>
          <p:cNvSpPr>
            <a:spLocks/>
          </p:cNvSpPr>
          <p:nvPr userDrawn="1"/>
        </p:nvSpPr>
        <p:spPr bwMode="auto">
          <a:xfrm>
            <a:off x="11714696" y="6693466"/>
            <a:ext cx="155640" cy="164533"/>
          </a:xfrm>
          <a:custGeom>
            <a:avLst/>
            <a:gdLst>
              <a:gd name="T0" fmla="*/ 643 w 643"/>
              <a:gd name="T1" fmla="*/ 192 h 666"/>
              <a:gd name="T2" fmla="*/ 643 w 643"/>
              <a:gd name="T3" fmla="*/ 0 h 666"/>
              <a:gd name="T4" fmla="*/ 563 w 643"/>
              <a:gd name="T5" fmla="*/ 0 h 666"/>
              <a:gd name="T6" fmla="*/ 482 w 643"/>
              <a:gd name="T7" fmla="*/ 0 h 666"/>
              <a:gd name="T8" fmla="*/ 403 w 643"/>
              <a:gd name="T9" fmla="*/ 0 h 666"/>
              <a:gd name="T10" fmla="*/ 321 w 643"/>
              <a:gd name="T11" fmla="*/ 0 h 666"/>
              <a:gd name="T12" fmla="*/ 242 w 643"/>
              <a:gd name="T13" fmla="*/ 0 h 666"/>
              <a:gd name="T14" fmla="*/ 161 w 643"/>
              <a:gd name="T15" fmla="*/ 0 h 666"/>
              <a:gd name="T16" fmla="*/ 80 w 643"/>
              <a:gd name="T17" fmla="*/ 0 h 666"/>
              <a:gd name="T18" fmla="*/ 0 w 643"/>
              <a:gd name="T19" fmla="*/ 0 h 666"/>
              <a:gd name="T20" fmla="*/ 0 w 643"/>
              <a:gd name="T21" fmla="*/ 192 h 666"/>
              <a:gd name="T22" fmla="*/ 189 w 643"/>
              <a:gd name="T23" fmla="*/ 192 h 666"/>
              <a:gd name="T24" fmla="*/ 189 w 643"/>
              <a:gd name="T25" fmla="*/ 666 h 666"/>
              <a:gd name="T26" fmla="*/ 454 w 643"/>
              <a:gd name="T27" fmla="*/ 666 h 666"/>
              <a:gd name="T28" fmla="*/ 454 w 643"/>
              <a:gd name="T29" fmla="*/ 192 h 666"/>
              <a:gd name="T30" fmla="*/ 643 w 643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3" h="666">
                <a:moveTo>
                  <a:pt x="643" y="192"/>
                </a:moveTo>
                <a:lnTo>
                  <a:pt x="643" y="0"/>
                </a:lnTo>
                <a:lnTo>
                  <a:pt x="563" y="0"/>
                </a:lnTo>
                <a:lnTo>
                  <a:pt x="482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0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4" y="666"/>
                </a:lnTo>
                <a:lnTo>
                  <a:pt x="454" y="192"/>
                </a:lnTo>
                <a:lnTo>
                  <a:pt x="643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2" name="Freeform 153"/>
          <p:cNvSpPr>
            <a:spLocks/>
          </p:cNvSpPr>
          <p:nvPr userDrawn="1"/>
        </p:nvSpPr>
        <p:spPr bwMode="auto">
          <a:xfrm>
            <a:off x="11534598" y="6693466"/>
            <a:ext cx="195661" cy="164533"/>
          </a:xfrm>
          <a:custGeom>
            <a:avLst/>
            <a:gdLst>
              <a:gd name="T0" fmla="*/ 395 w 791"/>
              <a:gd name="T1" fmla="*/ 267 h 666"/>
              <a:gd name="T2" fmla="*/ 259 w 791"/>
              <a:gd name="T3" fmla="*/ 666 h 666"/>
              <a:gd name="T4" fmla="*/ 0 w 791"/>
              <a:gd name="T5" fmla="*/ 666 h 666"/>
              <a:gd name="T6" fmla="*/ 254 w 791"/>
              <a:gd name="T7" fmla="*/ 0 h 666"/>
              <a:gd name="T8" fmla="*/ 290 w 791"/>
              <a:gd name="T9" fmla="*/ 0 h 666"/>
              <a:gd name="T10" fmla="*/ 324 w 791"/>
              <a:gd name="T11" fmla="*/ 0 h 666"/>
              <a:gd name="T12" fmla="*/ 360 w 791"/>
              <a:gd name="T13" fmla="*/ 0 h 666"/>
              <a:gd name="T14" fmla="*/ 395 w 791"/>
              <a:gd name="T15" fmla="*/ 0 h 666"/>
              <a:gd name="T16" fmla="*/ 431 w 791"/>
              <a:gd name="T17" fmla="*/ 0 h 666"/>
              <a:gd name="T18" fmla="*/ 465 w 791"/>
              <a:gd name="T19" fmla="*/ 0 h 666"/>
              <a:gd name="T20" fmla="*/ 501 w 791"/>
              <a:gd name="T21" fmla="*/ 0 h 666"/>
              <a:gd name="T22" fmla="*/ 535 w 791"/>
              <a:gd name="T23" fmla="*/ 0 h 666"/>
              <a:gd name="T24" fmla="*/ 791 w 791"/>
              <a:gd name="T25" fmla="*/ 666 h 666"/>
              <a:gd name="T26" fmla="*/ 530 w 791"/>
              <a:gd name="T27" fmla="*/ 666 h 666"/>
              <a:gd name="T28" fmla="*/ 395 w 791"/>
              <a:gd name="T29" fmla="*/ 26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1" h="666">
                <a:moveTo>
                  <a:pt x="395" y="267"/>
                </a:moveTo>
                <a:lnTo>
                  <a:pt x="259" y="666"/>
                </a:lnTo>
                <a:lnTo>
                  <a:pt x="0" y="666"/>
                </a:lnTo>
                <a:lnTo>
                  <a:pt x="254" y="0"/>
                </a:lnTo>
                <a:lnTo>
                  <a:pt x="290" y="0"/>
                </a:lnTo>
                <a:lnTo>
                  <a:pt x="324" y="0"/>
                </a:lnTo>
                <a:lnTo>
                  <a:pt x="360" y="0"/>
                </a:lnTo>
                <a:lnTo>
                  <a:pt x="395" y="0"/>
                </a:lnTo>
                <a:lnTo>
                  <a:pt x="431" y="0"/>
                </a:lnTo>
                <a:lnTo>
                  <a:pt x="465" y="0"/>
                </a:lnTo>
                <a:lnTo>
                  <a:pt x="501" y="0"/>
                </a:lnTo>
                <a:lnTo>
                  <a:pt x="535" y="0"/>
                </a:lnTo>
                <a:lnTo>
                  <a:pt x="791" y="666"/>
                </a:lnTo>
                <a:lnTo>
                  <a:pt x="530" y="666"/>
                </a:lnTo>
                <a:lnTo>
                  <a:pt x="395" y="267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3" name="Freeform 154"/>
          <p:cNvSpPr>
            <a:spLocks/>
          </p:cNvSpPr>
          <p:nvPr userDrawn="1"/>
        </p:nvSpPr>
        <p:spPr bwMode="auto">
          <a:xfrm>
            <a:off x="11392299" y="6693466"/>
            <a:ext cx="157864" cy="164533"/>
          </a:xfrm>
          <a:custGeom>
            <a:avLst/>
            <a:gdLst>
              <a:gd name="T0" fmla="*/ 645 w 645"/>
              <a:gd name="T1" fmla="*/ 192 h 666"/>
              <a:gd name="T2" fmla="*/ 645 w 645"/>
              <a:gd name="T3" fmla="*/ 0 h 666"/>
              <a:gd name="T4" fmla="*/ 564 w 645"/>
              <a:gd name="T5" fmla="*/ 0 h 666"/>
              <a:gd name="T6" fmla="*/ 484 w 645"/>
              <a:gd name="T7" fmla="*/ 0 h 666"/>
              <a:gd name="T8" fmla="*/ 403 w 645"/>
              <a:gd name="T9" fmla="*/ 0 h 666"/>
              <a:gd name="T10" fmla="*/ 323 w 645"/>
              <a:gd name="T11" fmla="*/ 0 h 666"/>
              <a:gd name="T12" fmla="*/ 242 w 645"/>
              <a:gd name="T13" fmla="*/ 0 h 666"/>
              <a:gd name="T14" fmla="*/ 161 w 645"/>
              <a:gd name="T15" fmla="*/ 0 h 666"/>
              <a:gd name="T16" fmla="*/ 82 w 645"/>
              <a:gd name="T17" fmla="*/ 0 h 666"/>
              <a:gd name="T18" fmla="*/ 0 w 645"/>
              <a:gd name="T19" fmla="*/ 0 h 666"/>
              <a:gd name="T20" fmla="*/ 0 w 645"/>
              <a:gd name="T21" fmla="*/ 192 h 666"/>
              <a:gd name="T22" fmla="*/ 189 w 645"/>
              <a:gd name="T23" fmla="*/ 192 h 666"/>
              <a:gd name="T24" fmla="*/ 189 w 645"/>
              <a:gd name="T25" fmla="*/ 666 h 666"/>
              <a:gd name="T26" fmla="*/ 456 w 645"/>
              <a:gd name="T27" fmla="*/ 666 h 666"/>
              <a:gd name="T28" fmla="*/ 456 w 645"/>
              <a:gd name="T29" fmla="*/ 192 h 666"/>
              <a:gd name="T30" fmla="*/ 645 w 645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66">
                <a:moveTo>
                  <a:pt x="645" y="192"/>
                </a:moveTo>
                <a:lnTo>
                  <a:pt x="645" y="0"/>
                </a:lnTo>
                <a:lnTo>
                  <a:pt x="564" y="0"/>
                </a:lnTo>
                <a:lnTo>
                  <a:pt x="484" y="0"/>
                </a:lnTo>
                <a:lnTo>
                  <a:pt x="403" y="0"/>
                </a:lnTo>
                <a:lnTo>
                  <a:pt x="323" y="0"/>
                </a:lnTo>
                <a:lnTo>
                  <a:pt x="242" y="0"/>
                </a:lnTo>
                <a:lnTo>
                  <a:pt x="161" y="0"/>
                </a:lnTo>
                <a:lnTo>
                  <a:pt x="82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5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  <p:sp>
        <p:nvSpPr>
          <p:cNvPr id="334" name="Freeform 155"/>
          <p:cNvSpPr>
            <a:spLocks/>
          </p:cNvSpPr>
          <p:nvPr userDrawn="1"/>
        </p:nvSpPr>
        <p:spPr bwMode="auto">
          <a:xfrm>
            <a:off x="12034869" y="6693466"/>
            <a:ext cx="157864" cy="164533"/>
          </a:xfrm>
          <a:custGeom>
            <a:avLst/>
            <a:gdLst>
              <a:gd name="T0" fmla="*/ 644 w 644"/>
              <a:gd name="T1" fmla="*/ 192 h 666"/>
              <a:gd name="T2" fmla="*/ 644 w 644"/>
              <a:gd name="T3" fmla="*/ 0 h 666"/>
              <a:gd name="T4" fmla="*/ 563 w 644"/>
              <a:gd name="T5" fmla="*/ 0 h 666"/>
              <a:gd name="T6" fmla="*/ 484 w 644"/>
              <a:gd name="T7" fmla="*/ 0 h 666"/>
              <a:gd name="T8" fmla="*/ 403 w 644"/>
              <a:gd name="T9" fmla="*/ 0 h 666"/>
              <a:gd name="T10" fmla="*/ 321 w 644"/>
              <a:gd name="T11" fmla="*/ 0 h 666"/>
              <a:gd name="T12" fmla="*/ 242 w 644"/>
              <a:gd name="T13" fmla="*/ 0 h 666"/>
              <a:gd name="T14" fmla="*/ 161 w 644"/>
              <a:gd name="T15" fmla="*/ 0 h 666"/>
              <a:gd name="T16" fmla="*/ 81 w 644"/>
              <a:gd name="T17" fmla="*/ 0 h 666"/>
              <a:gd name="T18" fmla="*/ 0 w 644"/>
              <a:gd name="T19" fmla="*/ 0 h 666"/>
              <a:gd name="T20" fmla="*/ 0 w 644"/>
              <a:gd name="T21" fmla="*/ 192 h 666"/>
              <a:gd name="T22" fmla="*/ 189 w 644"/>
              <a:gd name="T23" fmla="*/ 192 h 666"/>
              <a:gd name="T24" fmla="*/ 189 w 644"/>
              <a:gd name="T25" fmla="*/ 666 h 666"/>
              <a:gd name="T26" fmla="*/ 456 w 644"/>
              <a:gd name="T27" fmla="*/ 666 h 666"/>
              <a:gd name="T28" fmla="*/ 456 w 644"/>
              <a:gd name="T29" fmla="*/ 192 h 666"/>
              <a:gd name="T30" fmla="*/ 644 w 644"/>
              <a:gd name="T31" fmla="*/ 19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4" h="666">
                <a:moveTo>
                  <a:pt x="644" y="192"/>
                </a:moveTo>
                <a:lnTo>
                  <a:pt x="644" y="0"/>
                </a:lnTo>
                <a:lnTo>
                  <a:pt x="563" y="0"/>
                </a:lnTo>
                <a:lnTo>
                  <a:pt x="484" y="0"/>
                </a:lnTo>
                <a:lnTo>
                  <a:pt x="403" y="0"/>
                </a:lnTo>
                <a:lnTo>
                  <a:pt x="321" y="0"/>
                </a:lnTo>
                <a:lnTo>
                  <a:pt x="242" y="0"/>
                </a:lnTo>
                <a:lnTo>
                  <a:pt x="161" y="0"/>
                </a:lnTo>
                <a:lnTo>
                  <a:pt x="81" y="0"/>
                </a:lnTo>
                <a:lnTo>
                  <a:pt x="0" y="0"/>
                </a:lnTo>
                <a:lnTo>
                  <a:pt x="0" y="192"/>
                </a:lnTo>
                <a:lnTo>
                  <a:pt x="189" y="192"/>
                </a:lnTo>
                <a:lnTo>
                  <a:pt x="189" y="666"/>
                </a:lnTo>
                <a:lnTo>
                  <a:pt x="456" y="666"/>
                </a:lnTo>
                <a:lnTo>
                  <a:pt x="456" y="192"/>
                </a:lnTo>
                <a:lnTo>
                  <a:pt x="644" y="192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59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5B6F-9965-4C87-8A60-987D9313F8B3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8196-9899-489E-BDD1-0A511A5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83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0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40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4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3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73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67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79257" y="6394495"/>
            <a:ext cx="1520652" cy="336507"/>
            <a:chOff x="7508322" y="4824425"/>
            <a:chExt cx="1011451" cy="223825"/>
          </a:xfrm>
        </p:grpSpPr>
        <p:grpSp>
          <p:nvGrpSpPr>
            <p:cNvPr id="230" name="Group 229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234" name="Freeform 233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5" name="Freeform 234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36" name="Freeform 23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233" name="Straight Connector 232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1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867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>
          <p15:clr>
            <a:srgbClr val="F26B43"/>
          </p15:clr>
        </p15:guide>
        <p15:guide id="3" pos="5642">
          <p15:clr>
            <a:srgbClr val="F26B43"/>
          </p15:clr>
        </p15:guide>
        <p15:guide id="4" pos="11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939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1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75960" y="2649736"/>
            <a:ext cx="5282621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sz="3200"/>
              <a:t>Thank You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960" y="3393506"/>
            <a:ext cx="5467061" cy="7196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N" sz="2400">
              <a:solidFill>
                <a:prstClr val="white"/>
              </a:solidFill>
            </a:endParaRPr>
          </a:p>
        </p:txBody>
      </p:sp>
      <p:grpSp>
        <p:nvGrpSpPr>
          <p:cNvPr id="191" name="Group 190"/>
          <p:cNvGrpSpPr/>
          <p:nvPr userDrawn="1"/>
        </p:nvGrpSpPr>
        <p:grpSpPr>
          <a:xfrm>
            <a:off x="-18522" y="6511145"/>
            <a:ext cx="12229043" cy="346855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3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1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2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0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1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7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8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6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7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8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2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3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4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5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6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7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8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9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0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1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2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3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4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5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6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7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8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9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0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1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2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3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6" name="Group 165"/>
          <p:cNvGrpSpPr/>
          <p:nvPr userDrawn="1"/>
        </p:nvGrpSpPr>
        <p:grpSpPr>
          <a:xfrm>
            <a:off x="378341" y="234615"/>
            <a:ext cx="2839777" cy="628415"/>
            <a:chOff x="283755" y="165687"/>
            <a:chExt cx="1564837" cy="346283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0" name="Freeform 169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1" name="Freeform 170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2" name="Freeform 171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68" name="Straight Connector 167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1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4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x.x.x.x:8080/QAWebapp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10.128.0.2:8080/manage" TargetMode="External"/><Relationship Id="rId7" Type="http://schemas.openxmlformats.org/officeDocument/2006/relationships/hyperlink" Target="https://a.blazemeter.com/app/#/accounts/766548/workspaces/775624/dashboard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hyperlink" Target="https://github.com/devopsbc01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opssquad5.jfrog.io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app.slack.com/client/T01NF5WDLMQ/C01NF5WGC8J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10.png"/><Relationship Id="rId4" Type="http://schemas.openxmlformats.org/officeDocument/2006/relationships/hyperlink" Target="http://10.128.0.5/projects" TargetMode="External"/><Relationship Id="rId9" Type="http://schemas.openxmlformats.org/officeDocument/2006/relationships/hyperlink" Target="http://x.x.x.x:8080/ProdWebapp/" TargetMode="Externa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sv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5653-972F-4454-8124-57BD862E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7" y="1491485"/>
            <a:ext cx="5269993" cy="530352"/>
          </a:xfrm>
        </p:spPr>
        <p:txBody>
          <a:bodyPr/>
          <a:lstStyle/>
          <a:p>
            <a:r>
              <a:rPr lang="en-US" dirty="0"/>
              <a:t>#arkmars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238C0-9330-4EFD-A755-0174F9B8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7" y="2059185"/>
            <a:ext cx="5308197" cy="969456"/>
          </a:xfrm>
        </p:spPr>
        <p:txBody>
          <a:bodyPr/>
          <a:lstStyle/>
          <a:p>
            <a:r>
              <a:rPr lang="en-US" dirty="0"/>
              <a:t>Squad #5</a:t>
            </a:r>
          </a:p>
          <a:p>
            <a:r>
              <a:rPr lang="en-US" sz="2000" dirty="0"/>
              <a:t>19</a:t>
            </a:r>
            <a:r>
              <a:rPr lang="en-US" sz="2000" baseline="30000" dirty="0"/>
              <a:t>th</a:t>
            </a:r>
            <a:r>
              <a:rPr lang="en-US" sz="2000" dirty="0"/>
              <a:t> March 2021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10375E-7E67-4271-8765-9782496CE4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767" y="3654114"/>
            <a:ext cx="5308196" cy="2279547"/>
          </a:xfrm>
        </p:spPr>
        <p:txBody>
          <a:bodyPr/>
          <a:lstStyle/>
          <a:p>
            <a:r>
              <a:rPr lang="en-US" dirty="0"/>
              <a:t>Members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Arup Sen (398885) - 1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Karuk Sharma (1569687) - 2 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Manojkumar</a:t>
            </a:r>
            <a:r>
              <a:rPr lang="en-US" dirty="0"/>
              <a:t> </a:t>
            </a:r>
            <a:r>
              <a:rPr lang="en-US" dirty="0" err="1"/>
              <a:t>Selvaraju</a:t>
            </a:r>
            <a:r>
              <a:rPr lang="en-US" dirty="0"/>
              <a:t> (204968) - 3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Razbir</a:t>
            </a:r>
            <a:r>
              <a:rPr lang="en-US" dirty="0"/>
              <a:t> </a:t>
            </a:r>
            <a:r>
              <a:rPr lang="en-US" dirty="0" err="1"/>
              <a:t>Pathania</a:t>
            </a:r>
            <a:r>
              <a:rPr lang="en-US" dirty="0"/>
              <a:t> (148232) - 4</a:t>
            </a:r>
          </a:p>
          <a:p>
            <a:pPr marL="576263" lvl="1" indent="-342900">
              <a:buFont typeface="Arial" panose="020B0604020202020204" pitchFamily="34" charset="0"/>
              <a:buChar char="•"/>
            </a:pPr>
            <a:r>
              <a:rPr lang="en-US" dirty="0"/>
              <a:t>Sujay Saboo	 (392014) - 5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9EDEE18-2BFA-4C6C-B3EF-ED6588CBEE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35C76C-F661-4743-A37D-B3DE60FA3A80}"/>
              </a:ext>
            </a:extLst>
          </p:cNvPr>
          <p:cNvSpPr/>
          <p:nvPr/>
        </p:nvSpPr>
        <p:spPr>
          <a:xfrm>
            <a:off x="249767" y="3121434"/>
            <a:ext cx="4023360" cy="92792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2" descr="The ultimate guide to DevOps –– everything an enterprise needs to know">
            <a:extLst>
              <a:ext uri="{FF2B5EF4-FFF2-40B4-BE49-F238E27FC236}">
                <a16:creationId xmlns:a16="http://schemas.microsoft.com/office/drawing/2014/main" id="{33264105-0E0A-4F06-90CD-87ABDA64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742830"/>
            <a:ext cx="4440529" cy="29427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Artifactory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47F28-A209-45BA-B441-9D47B8CE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855713"/>
            <a:ext cx="9944100" cy="51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C284A-0308-4AB7-AC38-DA3DDF35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7" y="783494"/>
            <a:ext cx="10936910" cy="5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DA4CB-6264-4DB2-9C28-5F9E7279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1067955"/>
            <a:ext cx="10751467" cy="47220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 err="1"/>
              <a:t>Blazemeter</a:t>
            </a:r>
            <a:r>
              <a:rPr lang="en-US" dirty="0"/>
              <a:t> Performance Test</a:t>
            </a:r>
          </a:p>
        </p:txBody>
      </p:sp>
    </p:spTree>
    <p:extLst>
      <p:ext uri="{BB962C8B-B14F-4D97-AF65-F5344CB8AC3E}">
        <p14:creationId xmlns:p14="http://schemas.microsoft.com/office/powerpoint/2010/main" val="38207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FE91-5A2F-489C-AE1F-21236D447A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B66735-FFB3-41DC-975E-CAE34E6D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Monitoring Dashboard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A1EAE7-06D5-4B8B-9738-13E6D54D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9" y="934336"/>
            <a:ext cx="10017079" cy="54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5FD-8230-4CB5-AF85-BB882973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C395C-3DAD-4244-9C91-4ADB1477B830}"/>
              </a:ext>
            </a:extLst>
          </p:cNvPr>
          <p:cNvGrpSpPr/>
          <p:nvPr/>
        </p:nvGrpSpPr>
        <p:grpSpPr>
          <a:xfrm>
            <a:off x="222630" y="1003148"/>
            <a:ext cx="11394142" cy="5000728"/>
            <a:chOff x="222630" y="1003148"/>
            <a:chExt cx="11394142" cy="50007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968681-151E-4333-8D33-3D0DE9DF2706}"/>
                </a:ext>
              </a:extLst>
            </p:cNvPr>
            <p:cNvGrpSpPr/>
            <p:nvPr/>
          </p:nvGrpSpPr>
          <p:grpSpPr>
            <a:xfrm>
              <a:off x="222630" y="1003148"/>
              <a:ext cx="11394142" cy="5000728"/>
              <a:chOff x="83482" y="612845"/>
              <a:chExt cx="11394142" cy="50007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8345" y="612845"/>
                <a:ext cx="10939279" cy="500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Pivotal Tracker 	https://www.pivotaltracker.com/n/projects/2490801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GitHub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hlinkClick r:id="rId2"/>
                  </a:rPr>
                  <a:t>https://github.com/devopsbcsquad5/DevOps-Demo-WebApp/blob/dev-master/Jenkinsfile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Jenkins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3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3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3"/>
                  </a:rPr>
                  <a:t>:8080/manage</a:t>
                </a:r>
                <a:r>
                  <a:rPr lang="en-IN" dirty="0">
                    <a:solidFill>
                      <a:prstClr val="black"/>
                    </a:solidFill>
                    <a:latin typeface="Calibri" panose="020F0502020204030204" pitchFamily="34" charset="0"/>
                  </a:rPr>
                  <a:t>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(User: Jenkins | Pass: Jenkins)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SonarQube 	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http://</a:t>
                </a:r>
                <a:r>
                  <a:rPr 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X.X.X.X</a:t>
                </a:r>
                <a:r>
                  <a:rPr lang="en-IN" dirty="0">
                    <a:solidFill>
                      <a:prstClr val="black"/>
                    </a:solidFill>
                    <a:highlight>
                      <a:srgbClr val="FFFF00"/>
                    </a:highlight>
                    <a:hlinkClick r:id="rId4"/>
                  </a:rPr>
                  <a:t>/projects</a:t>
                </a:r>
                <a:r>
                  <a:rPr lang="en-IN" dirty="0">
                    <a:solidFill>
                      <a:prstClr val="black"/>
                    </a:solidFill>
                  </a:rPr>
                  <a:t>  (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User: sonar | Pass: sonar)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Slack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5"/>
                  </a:rPr>
                  <a:t>https://app.slack.com/client/T01NF5WDLMQ/C01NF5WGC8J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Jfrog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6"/>
                  </a:rPr>
                  <a:t>https://devopssquad5.jfrog.io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Blazemeter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hlinkClick r:id="rId7"/>
                  </a:rPr>
                  <a:t>https://a.blazemeter.com/app/#/accounts/766548/workspaces/775624/dashboard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Test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8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QAWebapp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8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Prod Server 	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http://</a:t>
                </a:r>
                <a:r>
                  <a:rPr lang="en-US" b="0" i="0" dirty="0">
                    <a:effectLst/>
                    <a:highlight>
                      <a:srgbClr val="FFFF00"/>
                    </a:highlight>
                    <a:hlinkClick r:id="rId9"/>
                  </a:rPr>
                  <a:t>X.X.X.X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:8080/</a:t>
                </a:r>
                <a:r>
                  <a:rPr kumimoji="0" lang="en-I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ProdWebapp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hlinkClick r:id="rId9"/>
                  </a:rPr>
                  <a:t>/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</a:t>
                </a: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(User: tomcat| Pass: tomcat)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5919189-C81B-4B2A-A4E9-B2C51B521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9" y="1435465"/>
                <a:ext cx="469024" cy="373618"/>
              </a:xfrm>
              <a:prstGeom prst="rect">
                <a:avLst/>
              </a:prstGeom>
            </p:spPr>
          </p:pic>
          <p:pic>
            <p:nvPicPr>
              <p:cNvPr id="13" name="Picture 8" descr="Artifactory Logo - LogoDix">
                <a:extLst>
                  <a:ext uri="{FF2B5EF4-FFF2-40B4-BE49-F238E27FC236}">
                    <a16:creationId xmlns:a16="http://schemas.microsoft.com/office/drawing/2014/main" id="{CC910335-3A59-406D-B8F0-8FFC62BCE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61" t="6343" r="6313" b="8807"/>
              <a:stretch/>
            </p:blipFill>
            <p:spPr bwMode="auto">
              <a:xfrm>
                <a:off x="166434" y="3565201"/>
                <a:ext cx="381000" cy="373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DF8CB-1E11-4431-8696-5944FE85A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4383" b="4862"/>
              <a:stretch/>
            </p:blipFill>
            <p:spPr>
              <a:xfrm>
                <a:off x="83482" y="4154689"/>
                <a:ext cx="381000" cy="31804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63A872F-17DB-449C-9EAD-4BD55ED0A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101186" y="2976833"/>
                <a:ext cx="398465" cy="44033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14B004-7E04-4835-9AD2-73F2BCE51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200833" y="2545485"/>
                <a:ext cx="354366" cy="30132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BED1E6-005E-47DC-998E-4319C505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55" t="-3013" r="26776" b="29383"/>
              <a:stretch/>
            </p:blipFill>
            <p:spPr>
              <a:xfrm>
                <a:off x="100451" y="1961341"/>
                <a:ext cx="437893" cy="46272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45626-CE82-4CA4-95BA-A5068B33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3774" y="5600562"/>
              <a:ext cx="318049" cy="31804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A86D25-794B-4AE0-9079-32A68FBC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2732" y="5076302"/>
              <a:ext cx="318049" cy="318049"/>
            </a:xfrm>
            <a:prstGeom prst="rect">
              <a:avLst/>
            </a:prstGeom>
          </p:spPr>
        </p:pic>
      </p:grp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667DC72-724B-458D-8C22-6942C14F95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9" y="1214042"/>
            <a:ext cx="398465" cy="3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ops Tools of the Trade">
            <a:extLst>
              <a:ext uri="{FF2B5EF4-FFF2-40B4-BE49-F238E27FC236}">
                <a16:creationId xmlns:a16="http://schemas.microsoft.com/office/drawing/2014/main" id="{54F37D96-2A73-4FA2-85CC-FD40C557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5" y="1528750"/>
            <a:ext cx="8086695" cy="4544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501-2F40-4E75-892B-91A975B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A411B-4F27-4BAB-A897-B3E65CFA14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C7EBC6-2CAB-4152-A836-671FDEDA7D10}"/>
              </a:ext>
            </a:extLst>
          </p:cNvPr>
          <p:cNvSpPr txBox="1">
            <a:spLocks/>
          </p:cNvSpPr>
          <p:nvPr/>
        </p:nvSpPr>
        <p:spPr>
          <a:xfrm>
            <a:off x="314102" y="836793"/>
            <a:ext cx="11003255" cy="5351353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new account and Setup the Environments - Build, Test, Prod Server in AWS &amp; SonarQube in GCP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the accounts in </a:t>
            </a:r>
            <a:r>
              <a:rPr lang="en-US" sz="1600" dirty="0" err="1">
                <a:latin typeface="+mn-lt"/>
              </a:rPr>
              <a:t>Github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Jfrog</a:t>
            </a:r>
            <a:r>
              <a:rPr lang="en-US" sz="1600" dirty="0">
                <a:latin typeface="+mn-lt"/>
              </a:rPr>
              <a:t> Artifactory, Slack, Blaze meter, Pivotal Tracker, Docker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Static Code analysis using SonarQube.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Docker Image creation and deployment for Ubuntu with Postgres and tomcat.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Build server as Ansible controller.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Created repository of code in Git Hub.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Setup Declarative Pipeline using Blue Ocean UI.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Workflow defined with respect to Declarative Pipeline.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Configured VM’s (Build/Test/Prod) using Ansible​.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Deployment to Test &amp; Prod server.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Performed Testing in Test and Prod Environment using Selenium and Blaze meter.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Integrated GIT, Slack and Pivotal Tracker​.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+mn-lt"/>
              </a:rPr>
              <a:t>Monitoring using Prometheus/Grafana</a:t>
            </a:r>
          </a:p>
        </p:txBody>
      </p:sp>
    </p:spTree>
    <p:extLst>
      <p:ext uri="{BB962C8B-B14F-4D97-AF65-F5344CB8AC3E}">
        <p14:creationId xmlns:p14="http://schemas.microsoft.com/office/powerpoint/2010/main" val="18926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F28-12CA-4997-B714-0334D83A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Declarative Pipeline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0229-2601-4ABC-8343-9DD0E325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2123055"/>
          </a:xfrm>
        </p:spPr>
        <p:txBody>
          <a:bodyPr/>
          <a:lstStyle/>
          <a:p>
            <a:r>
              <a:rPr lang="en-US" dirty="0"/>
              <a:t>Flexibility.</a:t>
            </a:r>
          </a:p>
          <a:p>
            <a:r>
              <a:rPr lang="en-US" dirty="0"/>
              <a:t>More Control.</a:t>
            </a:r>
          </a:p>
          <a:p>
            <a:r>
              <a:rPr lang="en-US" dirty="0"/>
              <a:t>A domain specific language that simplified many tasks.</a:t>
            </a:r>
          </a:p>
          <a:p>
            <a:r>
              <a:rPr lang="en-US" dirty="0"/>
              <a:t>Allowed us to insert Groovy code into our pipelines any time.</a:t>
            </a:r>
          </a:p>
          <a:p>
            <a:r>
              <a:rPr lang="en-US" dirty="0"/>
              <a:t>Portability between cloud Providers.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15C0-0AC1-4C09-BFC2-F2412EA80B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0A7-57B0-408A-B0D2-633851F6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1174A-8E78-447B-95B3-0DC7CE6BFE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DB558A1-6731-49A7-8265-0E5EA4B3F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95" y="882331"/>
            <a:ext cx="9753283" cy="50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46E00C-CB73-424C-B451-4F84416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5" y="60741"/>
            <a:ext cx="11403885" cy="642647"/>
          </a:xfrm>
        </p:spPr>
        <p:txBody>
          <a:bodyPr/>
          <a:lstStyle/>
          <a:p>
            <a:r>
              <a:rPr lang="en-US" dirty="0"/>
              <a:t>CI /CD Pipeline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9433CD-EDCF-40BB-BBC6-D4746D48F5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3617" y="6473952"/>
            <a:ext cx="884767" cy="3603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F64700-431F-4C8B-BB85-F903129F93D7}"/>
              </a:ext>
            </a:extLst>
          </p:cNvPr>
          <p:cNvGrpSpPr/>
          <p:nvPr/>
        </p:nvGrpSpPr>
        <p:grpSpPr>
          <a:xfrm>
            <a:off x="386911" y="4955399"/>
            <a:ext cx="11384925" cy="642648"/>
            <a:chOff x="279787" y="4993193"/>
            <a:chExt cx="11384925" cy="64264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CD9DE5-1F3C-46D0-8802-DB9E5ECE61DC}"/>
                </a:ext>
              </a:extLst>
            </p:cNvPr>
            <p:cNvGrpSpPr/>
            <p:nvPr/>
          </p:nvGrpSpPr>
          <p:grpSpPr>
            <a:xfrm>
              <a:off x="279787" y="4993193"/>
              <a:ext cx="10202684" cy="642648"/>
              <a:chOff x="359734" y="5150349"/>
              <a:chExt cx="10590801" cy="7457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235EB1E-E57B-43F9-91FD-FA6AEB646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6699" y="5290129"/>
                <a:ext cx="611959" cy="523606"/>
              </a:xfrm>
              <a:prstGeom prst="rect">
                <a:avLst/>
              </a:prstGeom>
            </p:spPr>
          </p:pic>
          <p:pic>
            <p:nvPicPr>
              <p:cNvPr id="1026" name="Picture 2" descr="Icon Request] Support for Apache maven · Issue #1508 · vscode-icons/vscode- icons · GitHub">
                <a:extLst>
                  <a:ext uri="{FF2B5EF4-FFF2-40B4-BE49-F238E27FC236}">
                    <a16:creationId xmlns:a16="http://schemas.microsoft.com/office/drawing/2014/main" id="{4F88C772-F75A-43DE-8E0A-B6CC22547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2531" y="5315325"/>
                <a:ext cx="901978" cy="523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B0868D3-337D-43F0-A9FD-3F70AE89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599" y="5239853"/>
                <a:ext cx="474414" cy="6562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118A6CF-46DE-47B6-A44C-2F009330A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8382" y="5331183"/>
                <a:ext cx="548089" cy="521694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D13EE5D-E7E1-41C5-B6F2-9795CDAE4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4710" y="5344008"/>
                <a:ext cx="587228" cy="467777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89BBA51-7CE7-4A4F-BB36-79B3F90A39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383" b="4862"/>
              <a:stretch/>
            </p:blipFill>
            <p:spPr>
              <a:xfrm>
                <a:off x="993317" y="5306376"/>
                <a:ext cx="566878" cy="47321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12CA85C-5162-433B-9122-9A1ED2EAC5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862" b="5156"/>
              <a:stretch/>
            </p:blipFill>
            <p:spPr>
              <a:xfrm>
                <a:off x="6570373" y="5170767"/>
                <a:ext cx="649157" cy="71737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D73A5D44-D124-4AC8-93F6-34C322EA4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791" b="36412"/>
              <a:stretch/>
            </p:blipFill>
            <p:spPr>
              <a:xfrm>
                <a:off x="8964285" y="5150349"/>
                <a:ext cx="693227" cy="589458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79E4B91D-A03C-4323-B272-E04E54035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734" y="5305200"/>
                <a:ext cx="505992" cy="505992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A4A5D8FB-E369-4188-8AAA-836109980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84757" b="-6091"/>
              <a:stretch/>
            </p:blipFill>
            <p:spPr>
              <a:xfrm>
                <a:off x="1788967" y="5331183"/>
                <a:ext cx="516903" cy="47123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A42827D-216B-46CA-A17E-3A592CFD7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2181" y="5306376"/>
                <a:ext cx="516880" cy="473287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2948572-6670-4D35-B4A1-23D8A4775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57308" y="5255321"/>
                <a:ext cx="693227" cy="484486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E5DA1DC-55FF-4C8F-B57F-FAF5AA92B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7777" y="5308227"/>
                <a:ext cx="566878" cy="57991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4FCD1FE-378D-48D2-90C7-6F6C7ED8C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79837" y="5288083"/>
                <a:ext cx="566878" cy="550848"/>
              </a:xfrm>
              <a:prstGeom prst="rect">
                <a:avLst/>
              </a:prstGeom>
            </p:spPr>
          </p:pic>
        </p:grp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71A25046-C71E-4624-A096-F75793991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651" y="5055236"/>
              <a:ext cx="484486" cy="484486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F2CFCC6-C29D-48B5-8143-2EEC08B77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8596" y="5062272"/>
              <a:ext cx="496116" cy="40458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2FA92A7-CB6E-4C3C-BFEA-FD9AA3C7F8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2925" y="2392120"/>
            <a:ext cx="11106150" cy="24193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63F9981-BE3E-4B4F-905D-FD9A751FA6F0}"/>
              </a:ext>
            </a:extLst>
          </p:cNvPr>
          <p:cNvGrpSpPr/>
          <p:nvPr/>
        </p:nvGrpSpPr>
        <p:grpSpPr>
          <a:xfrm>
            <a:off x="386911" y="1334675"/>
            <a:ext cx="11481017" cy="956699"/>
            <a:chOff x="386911" y="1334675"/>
            <a:chExt cx="11481017" cy="956699"/>
          </a:xfrm>
        </p:grpSpPr>
        <p:pic>
          <p:nvPicPr>
            <p:cNvPr id="16" name="Graphic 15" descr="Take Off outline">
              <a:extLst>
                <a:ext uri="{FF2B5EF4-FFF2-40B4-BE49-F238E27FC236}">
                  <a16:creationId xmlns:a16="http://schemas.microsoft.com/office/drawing/2014/main" id="{484EFA70-2BDC-410C-A9FA-9FF2F70BB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86911" y="1554291"/>
              <a:ext cx="656618" cy="656618"/>
            </a:xfrm>
            <a:prstGeom prst="rect">
              <a:avLst/>
            </a:prstGeom>
            <a:effectLst/>
          </p:spPr>
        </p:pic>
        <p:pic>
          <p:nvPicPr>
            <p:cNvPr id="18" name="Graphic 17" descr="Building Brick Wall with solid fill">
              <a:extLst>
                <a:ext uri="{FF2B5EF4-FFF2-40B4-BE49-F238E27FC236}">
                  <a16:creationId xmlns:a16="http://schemas.microsoft.com/office/drawing/2014/main" id="{64B788E0-DAB5-4F11-A23C-2EC15683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8215" y="1376974"/>
              <a:ext cx="914400" cy="914400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phic 7" descr="Box outline">
              <a:extLst>
                <a:ext uri="{FF2B5EF4-FFF2-40B4-BE49-F238E27FC236}">
                  <a16:creationId xmlns:a16="http://schemas.microsoft.com/office/drawing/2014/main" id="{624CB137-25BD-4522-AB69-4ACF2971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384023" y="1334675"/>
              <a:ext cx="914400" cy="9144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52037105-A2FF-466A-AEB4-C6CAAFE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624288" y="1427456"/>
              <a:ext cx="698708" cy="698708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Graphic 19" descr="Rocket outline">
              <a:extLst>
                <a:ext uri="{FF2B5EF4-FFF2-40B4-BE49-F238E27FC236}">
                  <a16:creationId xmlns:a16="http://schemas.microsoft.com/office/drawing/2014/main" id="{8EDD99EB-D7F3-4263-A021-0624655F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141581" y="1473705"/>
              <a:ext cx="660147" cy="6601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D3841F9-613F-4C90-9E1B-B0F62EB66907}"/>
                </a:ext>
              </a:extLst>
            </p:cNvPr>
            <p:cNvGrpSpPr/>
            <p:nvPr/>
          </p:nvGrpSpPr>
          <p:grpSpPr>
            <a:xfrm>
              <a:off x="5748755" y="1391146"/>
              <a:ext cx="636585" cy="698708"/>
              <a:chOff x="6290262" y="4115794"/>
              <a:chExt cx="559731" cy="635297"/>
            </a:xfrm>
          </p:grpSpPr>
          <p:pic>
            <p:nvPicPr>
              <p:cNvPr id="46" name="Graphic 45" descr="Single gear outline">
                <a:extLst>
                  <a:ext uri="{FF2B5EF4-FFF2-40B4-BE49-F238E27FC236}">
                    <a16:creationId xmlns:a16="http://schemas.microsoft.com/office/drawing/2014/main" id="{DE1FB2D0-D898-4605-B619-EA4BD9C51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6290262" y="4115794"/>
                <a:ext cx="545405" cy="54540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A8C63EE-89FA-47C6-9914-03081C42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16773" y="4650135"/>
                <a:ext cx="533220" cy="100956"/>
              </a:xfrm>
              <a:prstGeom prst="rect">
                <a:avLst/>
              </a:prstGeom>
            </p:spPr>
          </p:pic>
        </p:grpSp>
        <p:pic>
          <p:nvPicPr>
            <p:cNvPr id="52" name="Graphic 51" descr="Gears with solid fill">
              <a:extLst>
                <a:ext uri="{FF2B5EF4-FFF2-40B4-BE49-F238E27FC236}">
                  <a16:creationId xmlns:a16="http://schemas.microsoft.com/office/drawing/2014/main" id="{9B42F40D-53E6-41DD-B835-0E556299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311995" y="1372852"/>
              <a:ext cx="813306" cy="813306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Graphic 53" descr="Test tubes outline">
              <a:extLst>
                <a:ext uri="{FF2B5EF4-FFF2-40B4-BE49-F238E27FC236}">
                  <a16:creationId xmlns:a16="http://schemas.microsoft.com/office/drawing/2014/main" id="{57EEDAF4-95EE-4BE8-910A-5C735398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840723" y="1415032"/>
              <a:ext cx="698708" cy="698708"/>
            </a:xfrm>
            <a:prstGeom prst="rect">
              <a:avLst/>
            </a:prstGeom>
          </p:spPr>
        </p:pic>
        <p:pic>
          <p:nvPicPr>
            <p:cNvPr id="56" name="Graphic 55" descr="Checklist with solid fill">
              <a:extLst>
                <a:ext uri="{FF2B5EF4-FFF2-40B4-BE49-F238E27FC236}">
                  <a16:creationId xmlns:a16="http://schemas.microsoft.com/office/drawing/2014/main" id="{49FC5754-DCAE-4659-B21A-C15AC264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0340412" y="1454425"/>
              <a:ext cx="698709" cy="698709"/>
            </a:xfrm>
            <a:prstGeom prst="rect">
              <a:avLst/>
            </a:prstGeom>
          </p:spPr>
        </p:pic>
        <p:pic>
          <p:nvPicPr>
            <p:cNvPr id="58" name="Graphic 57" descr="Clapping hands outline">
              <a:extLst>
                <a:ext uri="{FF2B5EF4-FFF2-40B4-BE49-F238E27FC236}">
                  <a16:creationId xmlns:a16="http://schemas.microsoft.com/office/drawing/2014/main" id="{9C8BF5AE-0DC6-47DD-B04C-A1911AC2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106015" y="1391146"/>
              <a:ext cx="761913" cy="761913"/>
            </a:xfrm>
            <a:prstGeom prst="rect">
              <a:avLst/>
            </a:prstGeom>
          </p:spPr>
        </p:pic>
        <p:pic>
          <p:nvPicPr>
            <p:cNvPr id="23" name="Graphic 22" descr="Stopwatch with solid fill">
              <a:extLst>
                <a:ext uri="{FF2B5EF4-FFF2-40B4-BE49-F238E27FC236}">
                  <a16:creationId xmlns:a16="http://schemas.microsoft.com/office/drawing/2014/main" id="{857ED3E8-BA25-46BE-8031-BFD539F6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8011107" y="1447201"/>
              <a:ext cx="672548" cy="672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2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57B-C409-4F6C-A007-46EAB48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CD8D-B1C5-45CC-AFEF-3A5E264851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27CA-2F96-4F35-B497-64F90B4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0" y="866011"/>
            <a:ext cx="11403885" cy="54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859-2B65-4262-A00F-320B6B7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Pivotal Tracker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C016E-24DB-497C-8CEA-A500B10A23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8F19F-C7B4-45D9-924D-837008C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5" y="1043321"/>
            <a:ext cx="10846794" cy="50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543-74F7-44EB-BA35-F8DBE50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Pivotal Tracker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F230-3D8A-40F1-82BD-F325EA402C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82FC0-8780-4DF5-A893-76ADF7B6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1143233"/>
            <a:ext cx="10482470" cy="50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A543-74F7-44EB-BA35-F8DBE505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F230-3D8A-40F1-82BD-F325EA402C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4831B-378C-42A9-949E-59F0AAD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14" y="941007"/>
            <a:ext cx="3876675" cy="4867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6BB63-D4D7-4074-82BF-A9B06BDF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6" y="941007"/>
            <a:ext cx="3547027" cy="5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3630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3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68B83093DA6F4B8C7D2637B8A4A8DE" ma:contentTypeVersion="15" ma:contentTypeDescription="Create a new document." ma:contentTypeScope="" ma:versionID="ce4be2555d9033cd9b1bcafcaf6eb38b">
  <xsd:schema xmlns:xsd="http://www.w3.org/2001/XMLSchema" xmlns:xs="http://www.w3.org/2001/XMLSchema" xmlns:p="http://schemas.microsoft.com/office/2006/metadata/properties" xmlns:ns1="http://schemas.microsoft.com/sharepoint/v3" xmlns:ns3="2bd8bf6f-2485-4e2a-85c0-30ba0f06d5e5" xmlns:ns4="af47803f-cc35-46ec-8072-b48b0fca3b41" targetNamespace="http://schemas.microsoft.com/office/2006/metadata/properties" ma:root="true" ma:fieldsID="51d0cecd88814221de426a343ae4df08" ns1:_="" ns3:_="" ns4:_="">
    <xsd:import namespace="http://schemas.microsoft.com/sharepoint/v3"/>
    <xsd:import namespace="2bd8bf6f-2485-4e2a-85c0-30ba0f06d5e5"/>
    <xsd:import namespace="af47803f-cc35-46ec-8072-b48b0fca3b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8bf6f-2485-4e2a-85c0-30ba0f06d5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7803f-cc35-46ec-8072-b48b0fca3b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29DA4-B1BC-4702-8D7D-3DF36865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79479-9A62-43C3-95C4-74303106CBB1}">
  <ds:schemaRefs>
    <ds:schemaRef ds:uri="http://purl.org/dc/elements/1.1/"/>
    <ds:schemaRef ds:uri="http://purl.org/dc/terms/"/>
    <ds:schemaRef ds:uri="http://schemas.microsoft.com/office/2006/metadata/properties"/>
    <ds:schemaRef ds:uri="2bd8bf6f-2485-4e2a-85c0-30ba0f06d5e5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af47803f-cc35-46ec-8072-b48b0fca3b4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193F68-645F-4EAC-A5CF-CFA17A2EC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d8bf6f-2485-4e2a-85c0-30ba0f06d5e5"/>
    <ds:schemaRef ds:uri="af47803f-cc35-46ec-8072-b48b0fca3b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436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Myriad Pro</vt:lpstr>
      <vt:lpstr>Wingdings</vt:lpstr>
      <vt:lpstr>Corp PPT Template 2017_16x9</vt:lpstr>
      <vt:lpstr>3_Thank You</vt:lpstr>
      <vt:lpstr>#arkmars</vt:lpstr>
      <vt:lpstr>Accomplishments</vt:lpstr>
      <vt:lpstr>Why Declarative Pipeline ?</vt:lpstr>
      <vt:lpstr>Work flow</vt:lpstr>
      <vt:lpstr>CI /CD Pipeline</vt:lpstr>
      <vt:lpstr>Ansible Playbook Execution</vt:lpstr>
      <vt:lpstr>Pivotal Tracker</vt:lpstr>
      <vt:lpstr>Pivotal Tracker</vt:lpstr>
      <vt:lpstr>Docker Compose</vt:lpstr>
      <vt:lpstr>Upload to Artifactory</vt:lpstr>
      <vt:lpstr>SLACK Notification</vt:lpstr>
      <vt:lpstr>Blazemeter Performance Test</vt:lpstr>
      <vt:lpstr>Monitoring Dashboard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Name</dc:title>
  <dc:creator>Srinivasan, Sritharan</dc:creator>
  <cp:lastModifiedBy>Sujay Saboo</cp:lastModifiedBy>
  <cp:revision>262</cp:revision>
  <dcterms:created xsi:type="dcterms:W3CDTF">2021-02-23T22:13:40Z</dcterms:created>
  <dcterms:modified xsi:type="dcterms:W3CDTF">2021-03-19T18:26:33Z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0x0101003768B83093DA6F4B8C7D2637B8A4A8DE</vt:lpwstr>
  </property>
</Properties>
</file>