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83" r:id="rId8"/>
    <p:sldId id="577" r:id="rId9"/>
    <p:sldId id="574" r:id="rId10"/>
    <p:sldId id="578" r:id="rId11"/>
    <p:sldId id="580" r:id="rId12"/>
    <p:sldId id="581" r:id="rId13"/>
    <p:sldId id="588" r:id="rId14"/>
    <p:sldId id="582" r:id="rId15"/>
    <p:sldId id="589" r:id="rId16"/>
    <p:sldId id="371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FFFFFF"/>
    <a:srgbClr val="5C4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D266D-55FE-461A-9237-DB3CFCDC14AA}" v="24" dt="2021-02-23T22:42:19.459"/>
    <p1510:client id="{D3DB6A51-8160-469F-ABEF-1984D51DDBC0}" v="1" dt="2021-02-23T22:24:44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>
        <p:scale>
          <a:sx n="75" d="100"/>
          <a:sy n="75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ritharan" userId="8513771c-975f-4ff2-b7b4-425669929df6" providerId="ADAL" clId="{8BE1D1C0-7EC7-4029-8096-12D6D6A39698}"/>
    <pc:docChg chg="custSel modSld">
      <pc:chgData name="Srinivasan, Sritharan" userId="8513771c-975f-4ff2-b7b4-425669929df6" providerId="ADAL" clId="{8BE1D1C0-7EC7-4029-8096-12D6D6A39698}" dt="2021-02-24T20:39:42.675" v="0" actId="478"/>
      <pc:docMkLst>
        <pc:docMk/>
      </pc:docMkLst>
      <pc:sldChg chg="delSp">
        <pc:chgData name="Srinivasan, Sritharan" userId="8513771c-975f-4ff2-b7b4-425669929df6" providerId="ADAL" clId="{8BE1D1C0-7EC7-4029-8096-12D6D6A39698}" dt="2021-02-24T20:39:42.675" v="0" actId="478"/>
        <pc:sldMkLst>
          <pc:docMk/>
          <pc:sldMk cId="74186072" sldId="371"/>
        </pc:sldMkLst>
        <pc:grpChg chg="del">
          <ac:chgData name="Srinivasan, Sritharan" userId="8513771c-975f-4ff2-b7b4-425669929df6" providerId="ADAL" clId="{8BE1D1C0-7EC7-4029-8096-12D6D6A39698}" dt="2021-02-24T20:39:42.675" v="0" actId="478"/>
          <ac:grpSpMkLst>
            <pc:docMk/>
            <pc:sldMk cId="74186072" sldId="371"/>
            <ac:grpSpMk id="7" creationId="{3C770BB8-6AA8-463C-B188-C0E007587CFE}"/>
          </ac:grpSpMkLst>
        </pc:grpChg>
      </pc:sldChg>
    </pc:docChg>
  </pc:docChgLst>
  <pc:docChgLst>
    <pc:chgData name="Srinivasan, Sritharan" userId="8513771c-975f-4ff2-b7b4-425669929df6" providerId="ADAL" clId="{CC4D266D-55FE-461A-9237-DB3CFCDC14AA}"/>
    <pc:docChg chg="custSel modSld">
      <pc:chgData name="Srinivasan, Sritharan" userId="8513771c-975f-4ff2-b7b4-425669929df6" providerId="ADAL" clId="{CC4D266D-55FE-461A-9237-DB3CFCDC14AA}" dt="2021-02-23T22:42:19.459" v="51"/>
      <pc:docMkLst>
        <pc:docMk/>
      </pc:docMkLst>
      <pc:sldChg chg="addSp">
        <pc:chgData name="Srinivasan, Sritharan" userId="8513771c-975f-4ff2-b7b4-425669929df6" providerId="ADAL" clId="{CC4D266D-55FE-461A-9237-DB3CFCDC14AA}" dt="2021-02-23T22:42:19.459" v="51"/>
        <pc:sldMkLst>
          <pc:docMk/>
          <pc:sldMk cId="74186072" sldId="371"/>
        </pc:sldMkLst>
        <pc:picChg chg="add">
          <ac:chgData name="Srinivasan, Sritharan" userId="8513771c-975f-4ff2-b7b4-425669929df6" providerId="ADAL" clId="{CC4D266D-55FE-461A-9237-DB3CFCDC14AA}" dt="2021-02-23T22:42:19.459" v="51"/>
          <ac:picMkLst>
            <pc:docMk/>
            <pc:sldMk cId="74186072" sldId="371"/>
            <ac:picMk id="20" creationId="{66B89D2F-341C-47DF-8293-09285438C0DF}"/>
          </ac:picMkLst>
        </pc:picChg>
      </pc:sldChg>
      <pc:sldChg chg="addSp modSp">
        <pc:chgData name="Srinivasan, Sritharan" userId="8513771c-975f-4ff2-b7b4-425669929df6" providerId="ADAL" clId="{CC4D266D-55FE-461A-9237-DB3CFCDC14AA}" dt="2021-02-23T22:42:09.021" v="48" actId="1076"/>
        <pc:sldMkLst>
          <pc:docMk/>
          <pc:sldMk cId="2331273077" sldId="574"/>
        </pc:sldMkLst>
        <pc:picChg chg="add mod">
          <ac:chgData name="Srinivasan, Sritharan" userId="8513771c-975f-4ff2-b7b4-425669929df6" providerId="ADAL" clId="{CC4D266D-55FE-461A-9237-DB3CFCDC14AA}" dt="2021-02-23T22:42:09.021" v="48" actId="1076"/>
          <ac:picMkLst>
            <pc:docMk/>
            <pc:sldMk cId="2331273077" sldId="574"/>
            <ac:picMk id="8" creationId="{A3BB9D66-85CE-4C65-9DEF-1A31E17A387A}"/>
          </ac:picMkLst>
        </pc:picChg>
      </pc:sldChg>
      <pc:sldChg chg="addSp delSp modSp">
        <pc:chgData name="Srinivasan, Sritharan" userId="8513771c-975f-4ff2-b7b4-425669929df6" providerId="ADAL" clId="{CC4D266D-55FE-461A-9237-DB3CFCDC14AA}" dt="2021-02-23T22:42:17.201" v="50"/>
        <pc:sldMkLst>
          <pc:docMk/>
          <pc:sldMk cId="1892658223" sldId="575"/>
        </pc:sldMkLst>
        <pc:spChg chg="mod">
          <ac:chgData name="Srinivasan, Sritharan" userId="8513771c-975f-4ff2-b7b4-425669929df6" providerId="ADAL" clId="{CC4D266D-55FE-461A-9237-DB3CFCDC14AA}" dt="2021-02-23T22:41:11.255" v="34" actId="14100"/>
          <ac:spMkLst>
            <pc:docMk/>
            <pc:sldMk cId="1892658223" sldId="575"/>
            <ac:spMk id="3" creationId="{3F0E98DD-0851-4F29-A437-7481BD1A827E}"/>
          </ac:spMkLst>
        </pc:spChg>
        <pc:picChg chg="add">
          <ac:chgData name="Srinivasan, Sritharan" userId="8513771c-975f-4ff2-b7b4-425669929df6" providerId="ADAL" clId="{CC4D266D-55FE-461A-9237-DB3CFCDC14AA}" dt="2021-02-23T22:42:17.201" v="50"/>
          <ac:picMkLst>
            <pc:docMk/>
            <pc:sldMk cId="1892658223" sldId="575"/>
            <ac:picMk id="6" creationId="{536A985C-EE72-4892-8F72-85D8067B8CF1}"/>
          </ac:picMkLst>
        </pc:picChg>
        <pc:picChg chg="add del mod">
          <ac:chgData name="Srinivasan, Sritharan" userId="8513771c-975f-4ff2-b7b4-425669929df6" providerId="ADAL" clId="{CC4D266D-55FE-461A-9237-DB3CFCDC14AA}" dt="2021-02-23T22:42:17.063" v="49" actId="478"/>
          <ac:picMkLst>
            <pc:docMk/>
            <pc:sldMk cId="1892658223" sldId="575"/>
            <ac:picMk id="1026" creationId="{DF29DB88-6E02-4CEA-A97B-E69DBB29352E}"/>
          </ac:picMkLst>
        </pc:picChg>
      </pc:sldChg>
    </pc:docChg>
  </pc:docChgLst>
  <pc:docChgLst>
    <pc:chgData name="Srinivasan, Sritharan" userId="8513771c-975f-4ff2-b7b4-425669929df6" providerId="ADAL" clId="{D3DB6A51-8160-469F-ABEF-1984D51DDBC0}"/>
    <pc:docChg chg="custSel modSld">
      <pc:chgData name="Srinivasan, Sritharan" userId="8513771c-975f-4ff2-b7b4-425669929df6" providerId="ADAL" clId="{D3DB6A51-8160-469F-ABEF-1984D51DDBC0}" dt="2021-02-23T22:28:16.462" v="24" actId="313"/>
      <pc:docMkLst>
        <pc:docMk/>
      </pc:docMkLst>
      <pc:sldChg chg="modSp">
        <pc:chgData name="Srinivasan, Sritharan" userId="8513771c-975f-4ff2-b7b4-425669929df6" providerId="ADAL" clId="{D3DB6A51-8160-469F-ABEF-1984D51DDBC0}" dt="2021-02-23T22:28:16.462" v="24" actId="313"/>
        <pc:sldMkLst>
          <pc:docMk/>
          <pc:sldMk cId="74186072" sldId="371"/>
        </pc:sldMkLst>
        <pc:spChg chg="mod">
          <ac:chgData name="Srinivasan, Sritharan" userId="8513771c-975f-4ff2-b7b4-425669929df6" providerId="ADAL" clId="{D3DB6A51-8160-469F-ABEF-1984D51DDBC0}" dt="2021-02-23T22:28:16.462" v="24" actId="313"/>
          <ac:spMkLst>
            <pc:docMk/>
            <pc:sldMk cId="74186072" sldId="371"/>
            <ac:spMk id="3" creationId="{00000000-0000-0000-0000-000000000000}"/>
          </ac:spMkLst>
        </pc:spChg>
      </pc:sldChg>
      <pc:sldChg chg="delSp modSp">
        <pc:chgData name="Srinivasan, Sritharan" userId="8513771c-975f-4ff2-b7b4-425669929df6" providerId="ADAL" clId="{D3DB6A51-8160-469F-ABEF-1984D51DDBC0}" dt="2021-02-23T22:24:47.354" v="3" actId="20577"/>
        <pc:sldMkLst>
          <pc:docMk/>
          <pc:sldMk cId="2331273077" sldId="574"/>
        </pc:sldMkLst>
        <pc:spChg chg="mod">
          <ac:chgData name="Srinivasan, Sritharan" userId="8513771c-975f-4ff2-b7b4-425669929df6" providerId="ADAL" clId="{D3DB6A51-8160-469F-ABEF-1984D51DDBC0}" dt="2021-02-23T22:24:47.354" v="3" actId="20577"/>
          <ac:spMkLst>
            <pc:docMk/>
            <pc:sldMk cId="2331273077" sldId="574"/>
            <ac:spMk id="7" creationId="{7B1E0062-0C8C-4A95-A3E5-7454AFC7C5EE}"/>
          </ac:spMkLst>
        </pc:spChg>
        <pc:picChg chg="del">
          <ac:chgData name="Srinivasan, Sritharan" userId="8513771c-975f-4ff2-b7b4-425669929df6" providerId="ADAL" clId="{D3DB6A51-8160-469F-ABEF-1984D51DDBC0}" dt="2021-02-23T22:24:42.201" v="0" actId="478"/>
          <ac:picMkLst>
            <pc:docMk/>
            <pc:sldMk cId="2331273077" sldId="574"/>
            <ac:picMk id="8" creationId="{3173515F-BE71-4A0F-89A2-68893D44A1FC}"/>
          </ac:picMkLst>
        </pc:picChg>
        <pc:picChg chg="mod">
          <ac:chgData name="Srinivasan, Sritharan" userId="8513771c-975f-4ff2-b7b4-425669929df6" providerId="ADAL" clId="{D3DB6A51-8160-469F-ABEF-1984D51DDBC0}" dt="2021-02-23T22:24:44.797" v="1" actId="1076"/>
          <ac:picMkLst>
            <pc:docMk/>
            <pc:sldMk cId="2331273077" sldId="574"/>
            <ac:picMk id="2050" creationId="{14196428-F237-45B9-9D99-529FC51DF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.blazemeter.com/app/#/accounts/766548/workspaces/775624/dashboard" TargetMode="External"/><Relationship Id="rId13" Type="http://schemas.openxmlformats.org/officeDocument/2006/relationships/image" Target="../media/image33.png"/><Relationship Id="rId18" Type="http://schemas.openxmlformats.org/officeDocument/2006/relationships/image" Target="../media/image36.png"/><Relationship Id="rId3" Type="http://schemas.openxmlformats.org/officeDocument/2006/relationships/hyperlink" Target="https://github.com/devopsbc01" TargetMode="External"/><Relationship Id="rId7" Type="http://schemas.openxmlformats.org/officeDocument/2006/relationships/hyperlink" Target="https://devopssquad5.jfrog.io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hyperlink" Target="https://devopsbctcs03.atlassian.net/" TargetMode="Externa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.slack.com/client/T01NF5WDLMQ/C01NF5WGC8J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10.128.0.5/projects" TargetMode="External"/><Relationship Id="rId15" Type="http://schemas.openxmlformats.org/officeDocument/2006/relationships/image" Target="../media/image34.png"/><Relationship Id="rId10" Type="http://schemas.openxmlformats.org/officeDocument/2006/relationships/hyperlink" Target="http://10.128.0.4:8080/ProdWebapp/" TargetMode="External"/><Relationship Id="rId4" Type="http://schemas.openxmlformats.org/officeDocument/2006/relationships/hyperlink" Target="http://10.128.0.2:8080/manage" TargetMode="External"/><Relationship Id="rId9" Type="http://schemas.openxmlformats.org/officeDocument/2006/relationships/hyperlink" Target="http://x.x.x.x:8080/QAWebapp/" TargetMode="External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sv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7" y="1491485"/>
            <a:ext cx="5269993" cy="530352"/>
          </a:xfrm>
        </p:spPr>
        <p:txBody>
          <a:bodyPr/>
          <a:lstStyle/>
          <a:p>
            <a:r>
              <a:rPr lang="en-US" dirty="0"/>
              <a:t>#arkmars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7" y="2059185"/>
            <a:ext cx="5308197" cy="969456"/>
          </a:xfrm>
        </p:spPr>
        <p:txBody>
          <a:bodyPr/>
          <a:lstStyle/>
          <a:p>
            <a:r>
              <a:rPr lang="en-US" dirty="0"/>
              <a:t>Squad #5</a:t>
            </a:r>
          </a:p>
          <a:p>
            <a:r>
              <a:rPr lang="en-US" sz="2000" dirty="0"/>
              <a:t>8</a:t>
            </a:r>
            <a:r>
              <a:rPr lang="en-US" sz="2000" baseline="30000" dirty="0"/>
              <a:t>th</a:t>
            </a:r>
            <a:r>
              <a:rPr lang="en-US" sz="2000" dirty="0"/>
              <a:t> March 2021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279547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Arup Sen (398885) - 1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Karuk Sharma (1569687) - 2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Manojkumar</a:t>
            </a:r>
            <a:r>
              <a:rPr lang="en-US" dirty="0"/>
              <a:t> </a:t>
            </a:r>
            <a:r>
              <a:rPr lang="en-US" dirty="0" err="1"/>
              <a:t>Selvaraju</a:t>
            </a:r>
            <a:r>
              <a:rPr lang="en-US" dirty="0"/>
              <a:t> (204968) - 3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Razbir</a:t>
            </a:r>
            <a:r>
              <a:rPr lang="en-US" dirty="0"/>
              <a:t> </a:t>
            </a:r>
            <a:r>
              <a:rPr lang="en-US" dirty="0" err="1"/>
              <a:t>Pathania</a:t>
            </a:r>
            <a:r>
              <a:rPr lang="en-US" dirty="0"/>
              <a:t> (148232) - 4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Sujay Saboo	 (392014) - 5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Notification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284A-0308-4AB7-AC38-DA3DDF35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7" y="783494"/>
            <a:ext cx="10936910" cy="5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9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FE91-5A2F-489C-AE1F-21236D447A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DA4CB-6264-4DB2-9C28-5F9E7279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1067955"/>
            <a:ext cx="10751467" cy="47220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B66735-FFB3-41DC-975E-CAE34E6D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 err="1"/>
              <a:t>Blazemeter</a:t>
            </a:r>
            <a:r>
              <a:rPr lang="en-US" dirty="0"/>
              <a:t> Performance Test</a:t>
            </a:r>
          </a:p>
        </p:txBody>
      </p:sp>
    </p:spTree>
    <p:extLst>
      <p:ext uri="{BB962C8B-B14F-4D97-AF65-F5344CB8AC3E}">
        <p14:creationId xmlns:p14="http://schemas.microsoft.com/office/powerpoint/2010/main" val="38207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C395C-3DAD-4244-9C91-4ADB1477B830}"/>
              </a:ext>
            </a:extLst>
          </p:cNvPr>
          <p:cNvGrpSpPr/>
          <p:nvPr/>
        </p:nvGrpSpPr>
        <p:grpSpPr>
          <a:xfrm>
            <a:off x="222630" y="1003148"/>
            <a:ext cx="11394142" cy="5000728"/>
            <a:chOff x="222630" y="1003148"/>
            <a:chExt cx="11394142" cy="50007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968681-151E-4333-8D33-3D0DE9DF2706}"/>
                </a:ext>
              </a:extLst>
            </p:cNvPr>
            <p:cNvGrpSpPr/>
            <p:nvPr/>
          </p:nvGrpSpPr>
          <p:grpSpPr>
            <a:xfrm>
              <a:off x="222630" y="1003148"/>
              <a:ext cx="11394142" cy="5000728"/>
              <a:chOff x="83482" y="612845"/>
              <a:chExt cx="11394142" cy="50007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8345" y="612845"/>
                <a:ext cx="10939279" cy="500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Jira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2"/>
                  </a:rPr>
                  <a:t>https://devopsbctcs03.atlassian.net/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GitHub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hlinkClick r:id="rId3"/>
                  </a:rPr>
                  <a:t>https://github.com/devopsbcsquad5/DevOps-Demo-WebApp/blob/dev-master/Jenkinsfile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Jenkins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4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4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:8080/manage</a:t>
                </a:r>
                <a:r>
                  <a:rPr lang="en-I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(User: Jenkins | Pass: Jenkins)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SonarQube 	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5"/>
                  </a:rPr>
                  <a:t>http://</a:t>
                </a:r>
                <a:r>
                  <a:rPr lang="en-US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5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5"/>
                  </a:rPr>
                  <a:t>/projects</a:t>
                </a:r>
                <a:r>
                  <a:rPr lang="en-IN" dirty="0">
                    <a:solidFill>
                      <a:prstClr val="black"/>
                    </a:solidFill>
                  </a:rPr>
                  <a:t>  (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User: sonar | Pass: sonar)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Slack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6"/>
                  </a:rPr>
                  <a:t>https://app.slack.com/client/T01NF5WDLMQ/C01NF5WGC8J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Jfrog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7"/>
                  </a:rPr>
                  <a:t>https://devopssquad5.jfrog.io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Blazemeter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8"/>
                  </a:rPr>
                  <a:t>https://a.blazemeter.com/app/#/accounts/766548/workspaces/775624/dashboard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Test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9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QAWebapp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Prod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10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ProdWebapp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919189-C81B-4B2A-A4E9-B2C51B521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9" y="1435465"/>
                <a:ext cx="469024" cy="373618"/>
              </a:xfrm>
              <a:prstGeom prst="rect">
                <a:avLst/>
              </a:prstGeom>
            </p:spPr>
          </p:pic>
          <p:pic>
            <p:nvPicPr>
              <p:cNvPr id="13" name="Picture 8" descr="Artifactory Logo - LogoDix">
                <a:extLst>
                  <a:ext uri="{FF2B5EF4-FFF2-40B4-BE49-F238E27FC236}">
                    <a16:creationId xmlns:a16="http://schemas.microsoft.com/office/drawing/2014/main" id="{CC910335-3A59-406D-B8F0-8FFC62BCE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61" t="6343" r="6313" b="8807"/>
              <a:stretch/>
            </p:blipFill>
            <p:spPr bwMode="auto">
              <a:xfrm>
                <a:off x="166434" y="3565201"/>
                <a:ext cx="381000" cy="373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DF8CB-1E11-4431-8696-5944FE85A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r="4383" b="4862"/>
              <a:stretch/>
            </p:blipFill>
            <p:spPr>
              <a:xfrm>
                <a:off x="83482" y="4154689"/>
                <a:ext cx="381000" cy="31804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37FF8AA-E792-4411-9492-B66690E1AF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84757" b="-6091"/>
              <a:stretch/>
            </p:blipFill>
            <p:spPr>
              <a:xfrm>
                <a:off x="202521" y="881248"/>
                <a:ext cx="313514" cy="28581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63A872F-17DB-449C-9EAD-4BD55ED0A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862" b="5156"/>
              <a:stretch/>
            </p:blipFill>
            <p:spPr>
              <a:xfrm>
                <a:off x="101186" y="2976833"/>
                <a:ext cx="398465" cy="44033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14B004-7E04-4835-9AD2-73F2BCE51B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91" b="36412"/>
              <a:stretch/>
            </p:blipFill>
            <p:spPr>
              <a:xfrm>
                <a:off x="200833" y="2545485"/>
                <a:ext cx="354366" cy="30132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BED1E6-005E-47DC-998E-4319C505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55" t="-3013" r="26776" b="29383"/>
              <a:stretch/>
            </p:blipFill>
            <p:spPr>
              <a:xfrm>
                <a:off x="100451" y="1961341"/>
                <a:ext cx="437893" cy="46272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C45626-CE82-4CA4-95BA-A5068B337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3774" y="5600562"/>
              <a:ext cx="318049" cy="31804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A86D25-794B-4AE0-9079-32A68FBC9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2732" y="5076302"/>
              <a:ext cx="318049" cy="31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3C67A-3D18-4087-93EB-FFC4FE1148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3556942"/>
            <a:ext cx="2946725" cy="149181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C7EBC6-2CAB-4152-A836-671FDEDA7D10}"/>
              </a:ext>
            </a:extLst>
          </p:cNvPr>
          <p:cNvSpPr txBox="1">
            <a:spLocks/>
          </p:cNvSpPr>
          <p:nvPr/>
        </p:nvSpPr>
        <p:spPr>
          <a:xfrm>
            <a:off x="314102" y="836793"/>
            <a:ext cx="11003255" cy="5351353"/>
          </a:xfrm>
          <a:prstGeom prst="rect">
            <a:avLst/>
          </a:prstGeom>
        </p:spPr>
        <p:txBody>
          <a:bodyPr vert="horz" wrap="none" lIns="68580" tIns="34290" rIns="68580" bIns="3429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Myriad Pro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new account and Setup the Environments - Build, Test, Prod Server in AWS &amp; SonarQube in GCP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the accounts in </a:t>
            </a:r>
            <a:r>
              <a:rPr lang="en-US" sz="1600" dirty="0" err="1">
                <a:latin typeface="+mn-lt"/>
              </a:rPr>
              <a:t>Github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Jfrog</a:t>
            </a:r>
            <a:r>
              <a:rPr lang="en-US" sz="1600" dirty="0">
                <a:latin typeface="+mn-lt"/>
              </a:rPr>
              <a:t> Artifactory, Slack, Blaze meter, Jira, Docker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Static Code analysis using SonarQube.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Docker Image creation and deployment for Ubuntu with Postgres and tomcat.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Build server as Ansible controller.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repository of code in Git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Scripted Pipeline using Blue Ocean UI.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Workflow defined with respect to Declarative Pipeline.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VM’s (Build/Test/Prod) using Ansible​.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Deployment to Test &amp; Prod server.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Performed Testing in Test and Prod Environment using Selenium and Blaze meter.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Integrated GIT, Slack and Jira​.</a:t>
            </a:r>
          </a:p>
        </p:txBody>
      </p:sp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F28-12CA-4997-B714-0334D83A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Scripted Pipeline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0229-2601-4ABC-8343-9DD0E325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2123055"/>
          </a:xfrm>
        </p:spPr>
        <p:txBody>
          <a:bodyPr/>
          <a:lstStyle/>
          <a:p>
            <a:r>
              <a:rPr lang="en-US" dirty="0"/>
              <a:t>Flexibility.</a:t>
            </a:r>
          </a:p>
          <a:p>
            <a:r>
              <a:rPr lang="en-US" dirty="0"/>
              <a:t>More Control.</a:t>
            </a:r>
          </a:p>
          <a:p>
            <a:r>
              <a:rPr lang="en-US" dirty="0"/>
              <a:t>A domain specific language that simplified many tasks.</a:t>
            </a:r>
          </a:p>
          <a:p>
            <a:r>
              <a:rPr lang="en-US" dirty="0"/>
              <a:t>Allowed us to insert Groovy code into our pipelines any time.</a:t>
            </a:r>
          </a:p>
          <a:p>
            <a:r>
              <a:rPr lang="en-US" dirty="0"/>
              <a:t>Portability between cloud Providers.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15C0-0AC1-4C09-BFC2-F2412EA80B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0A7-57B0-408A-B0D2-633851F6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174A-8E78-447B-95B3-0DC7CE6BFE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2F5B1-67B4-4A02-8A9A-C79D9B28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6" y="942214"/>
            <a:ext cx="9781271" cy="54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23F53-5134-4C86-A239-4A271DEC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4" y="2463057"/>
            <a:ext cx="10753725" cy="2457450"/>
          </a:xfrm>
          <a:prstGeom prst="rect">
            <a:avLst/>
          </a:prstGeom>
          <a:ln>
            <a:noFill/>
          </a:ln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E2B743C-D98E-4F64-9C2A-ED223D8DE81F}"/>
              </a:ext>
            </a:extLst>
          </p:cNvPr>
          <p:cNvGrpSpPr/>
          <p:nvPr/>
        </p:nvGrpSpPr>
        <p:grpSpPr>
          <a:xfrm>
            <a:off x="569454" y="1361414"/>
            <a:ext cx="11063046" cy="932230"/>
            <a:chOff x="473767" y="4032205"/>
            <a:chExt cx="11063046" cy="932230"/>
          </a:xfrm>
        </p:grpSpPr>
        <p:pic>
          <p:nvPicPr>
            <p:cNvPr id="16" name="Graphic 15" descr="Take Off outline">
              <a:extLst>
                <a:ext uri="{FF2B5EF4-FFF2-40B4-BE49-F238E27FC236}">
                  <a16:creationId xmlns:a16="http://schemas.microsoft.com/office/drawing/2014/main" id="{484EFA70-2BDC-410C-A9FA-9FF2F70B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3767" y="4211111"/>
              <a:ext cx="656618" cy="656618"/>
            </a:xfrm>
            <a:prstGeom prst="rect">
              <a:avLst/>
            </a:prstGeom>
            <a:effectLst/>
          </p:spPr>
        </p:pic>
        <p:pic>
          <p:nvPicPr>
            <p:cNvPr id="18" name="Graphic 17" descr="Building Brick Wall with solid fill">
              <a:extLst>
                <a:ext uri="{FF2B5EF4-FFF2-40B4-BE49-F238E27FC236}">
                  <a16:creationId xmlns:a16="http://schemas.microsoft.com/office/drawing/2014/main" id="{64B788E0-DAB5-4F11-A23C-2EC15683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7463" y="4050035"/>
              <a:ext cx="914400" cy="914400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phic 7" descr="Box outline">
              <a:extLst>
                <a:ext uri="{FF2B5EF4-FFF2-40B4-BE49-F238E27FC236}">
                  <a16:creationId xmlns:a16="http://schemas.microsoft.com/office/drawing/2014/main" id="{624CB137-25BD-4522-AB69-4ACF2971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10610" y="4032205"/>
              <a:ext cx="914400" cy="9144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52037105-A2FF-466A-AEB4-C6CAAFE0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05351" y="4125142"/>
              <a:ext cx="698708" cy="698708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raphic 19" descr="Rocket outline">
              <a:extLst>
                <a:ext uri="{FF2B5EF4-FFF2-40B4-BE49-F238E27FC236}">
                  <a16:creationId xmlns:a16="http://schemas.microsoft.com/office/drawing/2014/main" id="{8EDD99EB-D7F3-4263-A021-0624655F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48321" y="4159331"/>
              <a:ext cx="660147" cy="6601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3841F9-613F-4C90-9E1B-B0F62EB66907}"/>
                </a:ext>
              </a:extLst>
            </p:cNvPr>
            <p:cNvGrpSpPr/>
            <p:nvPr/>
          </p:nvGrpSpPr>
          <p:grpSpPr>
            <a:xfrm>
              <a:off x="6290258" y="4115794"/>
              <a:ext cx="636585" cy="698708"/>
              <a:chOff x="6290262" y="4115794"/>
              <a:chExt cx="559731" cy="635297"/>
            </a:xfrm>
          </p:grpSpPr>
          <p:pic>
            <p:nvPicPr>
              <p:cNvPr id="46" name="Graphic 45" descr="Single gear outline">
                <a:extLst>
                  <a:ext uri="{FF2B5EF4-FFF2-40B4-BE49-F238E27FC236}">
                    <a16:creationId xmlns:a16="http://schemas.microsoft.com/office/drawing/2014/main" id="{DE1FB2D0-D898-4605-B619-EA4BD9C51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290262" y="4115794"/>
                <a:ext cx="545405" cy="54540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A8C63EE-89FA-47C6-9914-03081C42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16773" y="4650135"/>
                <a:ext cx="533220" cy="100956"/>
              </a:xfrm>
              <a:prstGeom prst="rect">
                <a:avLst/>
              </a:prstGeom>
            </p:spPr>
          </p:pic>
        </p:grpSp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9B42F40D-53E6-41DD-B835-0E5562994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20445" y="4070801"/>
              <a:ext cx="813306" cy="813306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Graphic 53" descr="Test tubes outline">
              <a:extLst>
                <a:ext uri="{FF2B5EF4-FFF2-40B4-BE49-F238E27FC236}">
                  <a16:creationId xmlns:a16="http://schemas.microsoft.com/office/drawing/2014/main" id="{57EEDAF4-95EE-4BE8-910A-5C735398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59236" y="4162710"/>
              <a:ext cx="698708" cy="698708"/>
            </a:xfrm>
            <a:prstGeom prst="rect">
              <a:avLst/>
            </a:prstGeom>
          </p:spPr>
        </p:pic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49FC5754-DCAE-4659-B21A-C15AC264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9999" y="4132147"/>
              <a:ext cx="698709" cy="698709"/>
            </a:xfrm>
            <a:prstGeom prst="rect">
              <a:avLst/>
            </a:prstGeom>
          </p:spPr>
        </p:pic>
        <p:pic>
          <p:nvPicPr>
            <p:cNvPr id="58" name="Graphic 57" descr="Clapping hands outline">
              <a:extLst>
                <a:ext uri="{FF2B5EF4-FFF2-40B4-BE49-F238E27FC236}">
                  <a16:creationId xmlns:a16="http://schemas.microsoft.com/office/drawing/2014/main" id="{9C8BF5AE-0DC6-47DD-B04C-A1911AC2E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774900" y="4061937"/>
              <a:ext cx="761913" cy="761913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CD9DE5-1F3C-46D0-8802-DB9E5ECE61DC}"/>
              </a:ext>
            </a:extLst>
          </p:cNvPr>
          <p:cNvGrpSpPr/>
          <p:nvPr/>
        </p:nvGrpSpPr>
        <p:grpSpPr>
          <a:xfrm>
            <a:off x="633226" y="4965828"/>
            <a:ext cx="10590801" cy="745777"/>
            <a:chOff x="359734" y="5150349"/>
            <a:chExt cx="10590801" cy="745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35EB1E-E57B-43F9-91FD-FA6AEB64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36699" y="5290129"/>
              <a:ext cx="611959" cy="523606"/>
            </a:xfrm>
            <a:prstGeom prst="rect">
              <a:avLst/>
            </a:prstGeom>
          </p:spPr>
        </p:pic>
        <p:pic>
          <p:nvPicPr>
            <p:cNvPr id="1026" name="Picture 2" descr="Icon Request] Support for Apache maven · Issue #1508 · vscode-icons/vscode- icons · GitHub">
              <a:extLst>
                <a:ext uri="{FF2B5EF4-FFF2-40B4-BE49-F238E27FC236}">
                  <a16:creationId xmlns:a16="http://schemas.microsoft.com/office/drawing/2014/main" id="{4F88C772-F75A-43DE-8E0A-B6CC22547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531" y="5315325"/>
              <a:ext cx="901978" cy="523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0868D3-337D-43F0-A9FD-3F70AE89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556599" y="5239853"/>
              <a:ext cx="474414" cy="65627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18A6CF-46DE-47B6-A44C-2F009330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078382" y="5331183"/>
              <a:ext cx="548089" cy="52169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D13EE5D-E7E1-41C5-B6F2-9795CDAE4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710" y="5344008"/>
              <a:ext cx="587228" cy="46777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89BBA51-7CE7-4A4F-BB36-79B3F90A3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4383" b="4862"/>
            <a:stretch/>
          </p:blipFill>
          <p:spPr>
            <a:xfrm>
              <a:off x="993317" y="5306376"/>
              <a:ext cx="566878" cy="47321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12CA85C-5162-433B-9122-9A1ED2EAC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62" b="5156"/>
            <a:stretch/>
          </p:blipFill>
          <p:spPr>
            <a:xfrm>
              <a:off x="6570373" y="5170767"/>
              <a:ext cx="649157" cy="71737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73A5D44-D124-4AC8-93F6-34C322EA4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91" b="36412"/>
            <a:stretch/>
          </p:blipFill>
          <p:spPr>
            <a:xfrm>
              <a:off x="8964285" y="5150349"/>
              <a:ext cx="693227" cy="58945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9E4B91D-A03C-4323-B272-E04E54035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59734" y="5305200"/>
              <a:ext cx="505992" cy="50599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4A5D8FB-E369-4188-8AAA-836109980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757" b="-6091"/>
            <a:stretch/>
          </p:blipFill>
          <p:spPr>
            <a:xfrm>
              <a:off x="1788967" y="5331183"/>
              <a:ext cx="516903" cy="47123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A42827D-216B-46CA-A17E-3A592CF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602181" y="5306376"/>
              <a:ext cx="516880" cy="473287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2948572-6670-4D35-B4A1-23D8A4775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0257308" y="5255321"/>
              <a:ext cx="693227" cy="48448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E5DA1DC-55FF-4C8F-B57F-FAF5AA92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7357777" y="5308227"/>
              <a:ext cx="566878" cy="57991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4FCD1FE-378D-48D2-90C7-6F6C7ED8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179837" y="5288083"/>
              <a:ext cx="566878" cy="55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627CA-2F96-4F35-B497-64F90B48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0" y="866011"/>
            <a:ext cx="11403885" cy="54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to Artifactory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47F28-A209-45BA-B441-9D47B8CE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55713"/>
            <a:ext cx="9944100" cy="51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4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A0B9C8A-CA68-42B5-8BB2-932A2A0C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056508"/>
            <a:ext cx="10955900" cy="51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9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3FBA704-2359-4D0D-93B9-AA46E7B4B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5" y="923604"/>
            <a:ext cx="10678225" cy="50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71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418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Myriad Pro</vt:lpstr>
      <vt:lpstr>Wingdings</vt:lpstr>
      <vt:lpstr>Corp PPT Template 2017_16x9</vt:lpstr>
      <vt:lpstr>3_Thank You</vt:lpstr>
      <vt:lpstr>#arkmars</vt:lpstr>
      <vt:lpstr>Accomplishments</vt:lpstr>
      <vt:lpstr>Why Scripted Pipeline ?</vt:lpstr>
      <vt:lpstr>Work flow</vt:lpstr>
      <vt:lpstr>CI /CD Pipeline</vt:lpstr>
      <vt:lpstr>Ansible Playbook Execution</vt:lpstr>
      <vt:lpstr>Upload to Artifactory</vt:lpstr>
      <vt:lpstr>JIRA Integration</vt:lpstr>
      <vt:lpstr>JIRA Integration</vt:lpstr>
      <vt:lpstr>SLACK Notification</vt:lpstr>
      <vt:lpstr>Blazemeter Performance Test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Sujay Saboo</cp:lastModifiedBy>
  <cp:revision>222</cp:revision>
  <dcterms:created xsi:type="dcterms:W3CDTF">2021-02-23T22:13:40Z</dcterms:created>
  <dcterms:modified xsi:type="dcterms:W3CDTF">2021-03-09T02:56:42Z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