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7" r:id="rId7"/>
    <p:sldId id="574" r:id="rId8"/>
    <p:sldId id="578" r:id="rId9"/>
    <p:sldId id="580" r:id="rId10"/>
    <p:sldId id="581" r:id="rId11"/>
    <p:sldId id="582" r:id="rId12"/>
    <p:sldId id="371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7" y="1491485"/>
            <a:ext cx="5269993" cy="530352"/>
          </a:xfrm>
        </p:spPr>
        <p:txBody>
          <a:bodyPr/>
          <a:lstStyle/>
          <a:p>
            <a:r>
              <a:rPr lang="en-US" dirty="0"/>
              <a:t>#arkmars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7" y="2059185"/>
            <a:ext cx="5308197" cy="969456"/>
          </a:xfrm>
        </p:spPr>
        <p:txBody>
          <a:bodyPr/>
          <a:lstStyle/>
          <a:p>
            <a:r>
              <a:rPr lang="en-US" dirty="0"/>
              <a:t>Squad #5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279547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Arup Sen (398885) - 1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Karuk Sharma (1569687) - 2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Manojkumar</a:t>
            </a:r>
            <a:r>
              <a:rPr lang="en-US" dirty="0"/>
              <a:t> </a:t>
            </a:r>
            <a:r>
              <a:rPr lang="en-US" dirty="0" err="1"/>
              <a:t>Selvaraju</a:t>
            </a:r>
            <a:r>
              <a:rPr lang="en-US" dirty="0"/>
              <a:t> (204968) - 3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Razbir</a:t>
            </a:r>
            <a:r>
              <a:rPr lang="en-US" dirty="0"/>
              <a:t> </a:t>
            </a:r>
            <a:r>
              <a:rPr lang="en-US" dirty="0" err="1"/>
              <a:t>Pathania</a:t>
            </a:r>
            <a:r>
              <a:rPr lang="en-US" dirty="0"/>
              <a:t> (148232) - 4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Sujay Saboo	 (392014) - 5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0A7-57B0-408A-B0D2-633851F6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174A-8E78-447B-95B3-0DC7CE6BFE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2F5B1-67B4-4A02-8A9A-C79D9B28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6" y="942214"/>
            <a:ext cx="9781271" cy="54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Provisioning of Infra using Playbook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Story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- Explain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Integrations with Slack, Jira, Artifactory </a:t>
            </a:r>
          </a:p>
        </p:txBody>
      </p:sp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3C67A-3D18-4087-93EB-FFC4FE1148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3" y="3556942"/>
            <a:ext cx="2946725" cy="149181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Myriad Pro</vt:lpstr>
      <vt:lpstr>Wingdings</vt:lpstr>
      <vt:lpstr>Corp PPT Template 2017_16x9</vt:lpstr>
      <vt:lpstr>3_Thank You</vt:lpstr>
      <vt:lpstr>#arkmars</vt:lpstr>
      <vt:lpstr>Work flow</vt:lpstr>
      <vt:lpstr>Provisioning of Infra using Playbook </vt:lpstr>
      <vt:lpstr>JIRA Story Creation</vt:lpstr>
      <vt:lpstr>Git Hub Merge</vt:lpstr>
      <vt:lpstr>Pipeline - Explain script</vt:lpstr>
      <vt:lpstr>Execution of Pipeline</vt:lpstr>
      <vt:lpstr>Integrations with Slack, Jira, Artifactory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Sujay Saboo</cp:lastModifiedBy>
  <cp:revision>149</cp:revision>
  <dcterms:created xsi:type="dcterms:W3CDTF">2021-02-23T22:13:40Z</dcterms:created>
  <dcterms:modified xsi:type="dcterms:W3CDTF">2021-03-08T21:46:18Z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