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0"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59" autoAdjust="0"/>
  </p:normalViewPr>
  <p:slideViewPr>
    <p:cSldViewPr snapToGrid="0" snapToObjects="1">
      <p:cViewPr varScale="1">
        <p:scale>
          <a:sx n="37" d="100"/>
          <a:sy n="37" d="100"/>
        </p:scale>
        <p:origin x="-2184" y="-120"/>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Excella</a:t>
            </a:r>
            <a:r>
              <a:rPr lang="en-US" dirty="0" smtClean="0"/>
              <a:t> </a:t>
            </a:r>
            <a:r>
              <a:rPr lang="mr-IN" dirty="0" smtClean="0"/>
              <a:t>–</a:t>
            </a:r>
            <a:r>
              <a:rPr lang="en-US" dirty="0" smtClean="0"/>
              <a:t> location</a:t>
            </a:r>
          </a:p>
          <a:p>
            <a:pPr lvl="0">
              <a:spcBef>
                <a:spcPts val="0"/>
              </a:spcBef>
              <a:buNone/>
            </a:pPr>
            <a:r>
              <a:rPr lang="en-US" dirty="0" err="1" smtClean="0"/>
              <a:t>Evolenthealth.com</a:t>
            </a:r>
            <a:r>
              <a:rPr lang="en-US" dirty="0" smtClean="0"/>
              <a:t> </a:t>
            </a:r>
            <a:r>
              <a:rPr lang="mr-IN" dirty="0" smtClean="0"/>
              <a:t>–</a:t>
            </a:r>
            <a:r>
              <a:rPr lang="en-US" dirty="0" smtClean="0"/>
              <a:t> Food</a:t>
            </a:r>
          </a:p>
          <a:p>
            <a:pPr lvl="0">
              <a:spcBef>
                <a:spcPts val="0"/>
              </a:spcBef>
              <a:buNone/>
            </a:pPr>
            <a:r>
              <a:rPr lang="en-US" dirty="0" err="1" smtClean="0"/>
              <a:t>Hobsons</a:t>
            </a:r>
            <a:r>
              <a:rPr lang="en-US" dirty="0" smtClean="0"/>
              <a:t> </a:t>
            </a:r>
            <a:r>
              <a:rPr lang="en-US" baseline="0" dirty="0" smtClean="0"/>
              <a:t>- </a:t>
            </a:r>
            <a:r>
              <a:rPr lang="en-US" baseline="0" dirty="0" smtClean="0"/>
              <a:t>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a:t>
            </a:r>
            <a:r>
              <a:rPr lang="en-US" sz="2800" b="0" i="0" u="none" strike="noStrike" cap="none" dirty="0" smtClean="0">
                <a:solidFill>
                  <a:srgbClr val="929292"/>
                </a:solidFill>
                <a:latin typeface="Arial"/>
                <a:ea typeface="Arial"/>
                <a:cs typeface="Arial"/>
                <a:sym typeface="Arial"/>
              </a:rPr>
              <a:t>November </a:t>
            </a:r>
            <a:r>
              <a:rPr lang="en-US" sz="2800" b="0" i="0" u="none" strike="noStrike" cap="none" baseline="0" dirty="0" smtClean="0">
                <a:solidFill>
                  <a:srgbClr val="929292"/>
                </a:solidFill>
                <a:latin typeface="Arial"/>
                <a:ea typeface="Arial"/>
                <a:cs typeface="Arial"/>
                <a:sym typeface="Arial"/>
              </a:rPr>
              <a:t>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775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&amp; Government Contracts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smtClean="0">
                <a:solidFill>
                  <a:srgbClr val="000000"/>
                </a:solidFill>
                <a:latin typeface="Gill Sans"/>
                <a:cs typeface="Gill Sans"/>
                <a:sym typeface="Arial"/>
              </a:rPr>
              <a:t>Tony </a:t>
            </a:r>
            <a:r>
              <a:rPr lang="en-US" sz="8000" b="0" i="0" u="none" strike="noStrike" cap="none" dirty="0" err="1" smtClean="0">
                <a:solidFill>
                  <a:srgbClr val="000000"/>
                </a:solidFill>
                <a:latin typeface="Gill Sans"/>
                <a:cs typeface="Gill Sans"/>
                <a:sym typeface="Arial"/>
              </a:rPr>
              <a:t>Alletag</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err="1" smtClean="0">
                <a:latin typeface="Gill Sans"/>
                <a:cs typeface="Gill Sans"/>
              </a:rPr>
              <a:t>Improv</a:t>
            </a:r>
            <a:r>
              <a:rPr lang="en-US" sz="8000" dirty="0" smtClean="0">
                <a:latin typeface="Gill Sans"/>
                <a:cs typeface="Gill Sans"/>
              </a:rPr>
              <a:t> for </a:t>
            </a:r>
            <a:r>
              <a:rPr lang="en-US" sz="8000" dirty="0" err="1" smtClean="0">
                <a:latin typeface="Gill Sans"/>
                <a:cs typeface="Gill Sans"/>
              </a:rPr>
              <a:t>DevOps</a:t>
            </a:r>
            <a:r>
              <a:rPr lang="en-US" sz="8000" dirty="0" smtClean="0">
                <a:latin typeface="Gill Sans"/>
                <a:cs typeface="Gill Sans"/>
              </a:rPr>
              <a:t> </a:t>
            </a:r>
            <a:r>
              <a:rPr lang="mr-IN" sz="8000" dirty="0" smtClean="0">
                <a:latin typeface="Gill Sans"/>
                <a:cs typeface="Gill Sans"/>
              </a:rPr>
              <a:t>–</a:t>
            </a:r>
            <a:r>
              <a:rPr lang="en-US" sz="8000" dirty="0" smtClean="0">
                <a:latin typeface="Gill Sans"/>
                <a:cs typeface="Gill Sans"/>
              </a:rPr>
              <a:t> Victoria Guido</a:t>
            </a:r>
            <a:endParaRPr lang="en-US" sz="8000" dirty="0" smtClean="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8</a:t>
            </a:r>
            <a:r>
              <a:rPr lang="en-US" sz="8000" b="0" i="0" u="none" strike="noStrike" cap="none" dirty="0">
                <a:solidFill>
                  <a:srgbClr val="000000"/>
                </a:solidFill>
                <a:latin typeface="Gill Sans"/>
                <a:cs typeface="Gill Sans"/>
                <a:sym typeface="Arial"/>
              </a:rPr>
              <a:t>:45 - 9:00: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7500" lnSpcReduction="20000"/>
          </a:bodyPr>
          <a:lstStyle/>
          <a:p>
            <a:pPr marL="1143000" indent="-1143000"/>
            <a:r>
              <a:rPr lang="en-US" sz="8000" b="0" i="0" u="none" strike="noStrike" cap="none" dirty="0" smtClean="0">
                <a:solidFill>
                  <a:srgbClr val="000000"/>
                </a:solidFill>
                <a:latin typeface="Gill Sans"/>
                <a:ea typeface="Arial"/>
                <a:cs typeface="Gill Sans"/>
                <a:sym typeface="Arial"/>
              </a:rPr>
              <a:t>December 13</a:t>
            </a:r>
          </a:p>
          <a:p>
            <a:pPr marL="1587500" lvl="1" indent="-1143000"/>
            <a:r>
              <a:rPr lang="en-US" sz="8000" dirty="0" smtClean="0">
                <a:latin typeface="Gill Sans"/>
                <a:cs typeface="Gill Sans"/>
              </a:rPr>
              <a:t>at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p>
          <a:p>
            <a:pPr marL="1587500" lvl="1" indent="-1143000"/>
            <a:r>
              <a:rPr lang="en-US" sz="8000" dirty="0" smtClean="0">
                <a:latin typeface="Gill Sans"/>
                <a:cs typeface="Gill Sans"/>
              </a:rPr>
              <a:t>Presenters:</a:t>
            </a:r>
          </a:p>
          <a:p>
            <a:pPr marL="2032000" lvl="2" indent="-1143000"/>
            <a:r>
              <a:rPr lang="en-US" sz="8000" b="0" i="0" u="none" strike="noStrike" cap="none" dirty="0" smtClean="0">
                <a:solidFill>
                  <a:srgbClr val="000000"/>
                </a:solidFill>
                <a:latin typeface="Gill Sans"/>
                <a:ea typeface="Arial"/>
                <a:cs typeface="Gill Sans"/>
                <a:sym typeface="Arial"/>
              </a:rPr>
              <a:t>Mark </a:t>
            </a:r>
            <a:r>
              <a:rPr lang="en-US" sz="8000" b="0" i="0" u="none" strike="noStrike" cap="none" dirty="0" err="1" smtClean="0">
                <a:solidFill>
                  <a:srgbClr val="000000"/>
                </a:solidFill>
                <a:latin typeface="Gill Sans"/>
                <a:ea typeface="Arial"/>
                <a:cs typeface="Gill Sans"/>
                <a:sym typeface="Arial"/>
              </a:rPr>
              <a:t>Cornick</a:t>
            </a:r>
            <a:endParaRPr lang="en-US" sz="8000" b="0" i="0" u="none" strike="noStrike" cap="none" dirty="0" smtClean="0">
              <a:solidFill>
                <a:srgbClr val="000000"/>
              </a:solidFill>
              <a:latin typeface="Gill Sans"/>
              <a:ea typeface="Arial"/>
              <a:cs typeface="Gill Sans"/>
              <a:sym typeface="Arial"/>
            </a:endParaRPr>
          </a:p>
          <a:p>
            <a:pPr marL="2032000" lvl="2" indent="-1143000"/>
            <a:r>
              <a:rPr lang="en-US" sz="8000" b="0" i="0" u="none" strike="noStrike" cap="none" dirty="0" smtClean="0">
                <a:solidFill>
                  <a:srgbClr val="000000"/>
                </a:solidFill>
                <a:latin typeface="Gill Sans"/>
                <a:ea typeface="Arial"/>
                <a:cs typeface="Gill Sans"/>
                <a:sym typeface="Arial"/>
              </a:rPr>
              <a:t>Valiant </a:t>
            </a:r>
            <a:r>
              <a:rPr lang="en-US" sz="8000" b="0" i="0" u="none" strike="noStrike" cap="none" dirty="0" smtClean="0">
                <a:solidFill>
                  <a:srgbClr val="000000"/>
                </a:solidFill>
                <a:latin typeface="Gill Sans"/>
                <a:ea typeface="Arial"/>
                <a:cs typeface="Gill Sans"/>
                <a:sym typeface="Arial"/>
              </a:rPr>
              <a:t>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18" name="Picture 17" descr="evolent-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281" y="8576234"/>
            <a:ext cx="7264342" cy="1761603"/>
          </a:xfrm>
          <a:prstGeom prst="rect">
            <a:avLst/>
          </a:prstGeom>
        </p:spPr>
      </p:pic>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pic>
        <p:nvPicPr>
          <p:cNvPr id="3" name="Picture 2" descr="hobsons_w_tagline_rgb_gray_gradien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670" y="7396311"/>
            <a:ext cx="8928100" cy="4114800"/>
          </a:xfrm>
          <a:prstGeom prst="rect">
            <a:avLst/>
          </a:prstGeom>
        </p:spPr>
      </p:pic>
      <p:pic>
        <p:nvPicPr>
          <p:cNvPr id="8" name="Shape 77"/>
          <p:cNvPicPr preferRelativeResize="0"/>
          <p:nvPr/>
        </p:nvPicPr>
        <p:blipFill rotWithShape="1">
          <a:blip r:embed="rId5">
            <a:alphaModFix/>
          </a:blip>
          <a:srcRect/>
          <a:stretch/>
        </p:blipFill>
        <p:spPr>
          <a:xfrm>
            <a:off x="8077200" y="3661170"/>
            <a:ext cx="8229600" cy="337820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 Up</a:t>
            </a:r>
            <a:endParaRPr lang="en-US" dirty="0"/>
          </a:p>
        </p:txBody>
      </p:sp>
      <p:sp>
        <p:nvSpPr>
          <p:cNvPr id="4" name="Text Placeholder 3"/>
          <p:cNvSpPr>
            <a:spLocks noGrp="1"/>
          </p:cNvSpPr>
          <p:nvPr>
            <p:ph type="body" idx="1"/>
          </p:nvPr>
        </p:nvSpPr>
        <p:spPr/>
        <p:txBody>
          <a:bodyPr/>
          <a:lstStyle/>
          <a:p>
            <a:endParaRPr lang="en-US"/>
          </a:p>
        </p:txBody>
      </p:sp>
      <p:pic>
        <p:nvPicPr>
          <p:cNvPr id="5" name="Picture 4" descr="Tech_Innovation___Inclusion_Summit_-_Tech_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904" y="3661169"/>
            <a:ext cx="20936866" cy="656683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Habiat</a:t>
            </a:r>
            <a:r>
              <a:rPr lang="en-US" dirty="0" smtClean="0"/>
              <a:t> Hack Night</a:t>
            </a:r>
            <a:endParaRPr lang="en-US" dirty="0"/>
          </a:p>
        </p:txBody>
      </p:sp>
      <p:sp>
        <p:nvSpPr>
          <p:cNvPr id="3" name="Text Placeholder 2"/>
          <p:cNvSpPr>
            <a:spLocks noGrp="1"/>
          </p:cNvSpPr>
          <p:nvPr>
            <p:ph type="body" idx="1"/>
          </p:nvPr>
        </p:nvSpPr>
        <p:spPr/>
        <p:txBody>
          <a:bodyPr/>
          <a:lstStyle/>
          <a:p>
            <a:r>
              <a:rPr lang="en-US" dirty="0" smtClean="0"/>
              <a:t>December 6</a:t>
            </a:r>
          </a:p>
          <a:p>
            <a:r>
              <a:rPr lang="en-US" dirty="0" err="1" smtClean="0"/>
              <a:t>Optoro</a:t>
            </a:r>
            <a:endParaRPr lang="en-US" dirty="0"/>
          </a:p>
        </p:txBody>
      </p:sp>
    </p:spTree>
    <p:extLst>
      <p:ext uri="{BB962C8B-B14F-4D97-AF65-F5344CB8AC3E}">
        <p14:creationId xmlns:p14="http://schemas.microsoft.com/office/powerpoint/2010/main" val="3739231118"/>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478</Words>
  <Application>Microsoft Macintosh PowerPoint</Application>
  <PresentationFormat>Custom</PresentationFormat>
  <Paragraphs>58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Tech Up</vt:lpstr>
      <vt:lpstr>DevOpsDays Baltimore</vt:lpstr>
      <vt:lpstr>Habiat Hack Night</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28</cp:revision>
  <cp:lastPrinted>2016-11-08T13:53:24Z</cp:lastPrinted>
  <dcterms:modified xsi:type="dcterms:W3CDTF">2016-11-08T15:13:04Z</dcterms:modified>
</cp:coreProperties>
</file>