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5" r:id="rId8"/>
    <p:sldId id="271" r:id="rId9"/>
    <p:sldId id="272" r:id="rId10"/>
    <p:sldId id="273" r:id="rId11"/>
    <p:sldId id="266" r:id="rId12"/>
    <p:sldId id="268" r:id="rId13"/>
    <p:sldId id="269" r:id="rId14"/>
  </p:sldIdLst>
  <p:sldSz cx="14630400" cy="8229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59" autoAdjust="0"/>
  </p:normalViewPr>
  <p:slideViewPr>
    <p:cSldViewPr snapToGrid="0" snapToObjects="1">
      <p:cViewPr varScale="1">
        <p:scale>
          <a:sx n="58" d="100"/>
          <a:sy n="58" d="100"/>
        </p:scale>
        <p:origin x="-104" y="-480"/>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620813343"/>
      </p:ext>
    </p:extLst>
  </p:cSld>
  <p:clrMap bg1="lt1" tx1="dk1" bg2="dk2" tx2="lt2" accent1="accent1" accent2="accent2" accent3="accent3" accent4="accent4" accent5="accent5" accent6="accent6" hlink="hlink" folHlink="folHlink"/>
  <p:notesStyle>
    <a:lvl1pPr marL="0" algn="l" defTabSz="274320" rtl="0" eaLnBrk="1" latinLnBrk="0" hangingPunct="1">
      <a:defRPr sz="700" kern="1200">
        <a:solidFill>
          <a:schemeClr val="tx1"/>
        </a:solidFill>
        <a:latin typeface="+mn-lt"/>
        <a:ea typeface="+mn-ea"/>
        <a:cs typeface="+mn-cs"/>
      </a:defRPr>
    </a:lvl1pPr>
    <a:lvl2pPr marL="274320" algn="l" defTabSz="274320" rtl="0" eaLnBrk="1" latinLnBrk="0" hangingPunct="1">
      <a:defRPr sz="700" kern="1200">
        <a:solidFill>
          <a:schemeClr val="tx1"/>
        </a:solidFill>
        <a:latin typeface="+mn-lt"/>
        <a:ea typeface="+mn-ea"/>
        <a:cs typeface="+mn-cs"/>
      </a:defRPr>
    </a:lvl2pPr>
    <a:lvl3pPr marL="548640" algn="l" defTabSz="274320" rtl="0" eaLnBrk="1" latinLnBrk="0" hangingPunct="1">
      <a:defRPr sz="700" kern="1200">
        <a:solidFill>
          <a:schemeClr val="tx1"/>
        </a:solidFill>
        <a:latin typeface="+mn-lt"/>
        <a:ea typeface="+mn-ea"/>
        <a:cs typeface="+mn-cs"/>
      </a:defRPr>
    </a:lvl3pPr>
    <a:lvl4pPr marL="822960" algn="l" defTabSz="274320" rtl="0" eaLnBrk="1" latinLnBrk="0" hangingPunct="1">
      <a:defRPr sz="700" kern="1200">
        <a:solidFill>
          <a:schemeClr val="tx1"/>
        </a:solidFill>
        <a:latin typeface="+mn-lt"/>
        <a:ea typeface="+mn-ea"/>
        <a:cs typeface="+mn-cs"/>
      </a:defRPr>
    </a:lvl4pPr>
    <a:lvl5pPr marL="1097280" algn="l" defTabSz="274320" rtl="0" eaLnBrk="1" latinLnBrk="0" hangingPunct="1">
      <a:defRPr sz="700" kern="1200">
        <a:solidFill>
          <a:schemeClr val="tx1"/>
        </a:solidFill>
        <a:latin typeface="+mn-lt"/>
        <a:ea typeface="+mn-ea"/>
        <a:cs typeface="+mn-cs"/>
      </a:defRPr>
    </a:lvl5pPr>
    <a:lvl6pPr marL="1371600" algn="l" defTabSz="274320" rtl="0" eaLnBrk="1" latinLnBrk="0" hangingPunct="1">
      <a:defRPr sz="700" kern="1200">
        <a:solidFill>
          <a:schemeClr val="tx1"/>
        </a:solidFill>
        <a:latin typeface="+mn-lt"/>
        <a:ea typeface="+mn-ea"/>
        <a:cs typeface="+mn-cs"/>
      </a:defRPr>
    </a:lvl6pPr>
    <a:lvl7pPr marL="1645920" algn="l" defTabSz="274320" rtl="0" eaLnBrk="1" latinLnBrk="0" hangingPunct="1">
      <a:defRPr sz="700" kern="1200">
        <a:solidFill>
          <a:schemeClr val="tx1"/>
        </a:solidFill>
        <a:latin typeface="+mn-lt"/>
        <a:ea typeface="+mn-ea"/>
        <a:cs typeface="+mn-cs"/>
      </a:defRPr>
    </a:lvl7pPr>
    <a:lvl8pPr marL="1920240" algn="l" defTabSz="274320" rtl="0" eaLnBrk="1" latinLnBrk="0" hangingPunct="1">
      <a:defRPr sz="700" kern="1200">
        <a:solidFill>
          <a:schemeClr val="tx1"/>
        </a:solidFill>
        <a:latin typeface="+mn-lt"/>
        <a:ea typeface="+mn-ea"/>
        <a:cs typeface="+mn-cs"/>
      </a:defRPr>
    </a:lvl8pPr>
    <a:lvl9pPr marL="2194560" algn="l" defTabSz="27432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457200" lvl="0" indent="-228600" rtl="0">
              <a:spcBef>
                <a:spcPts val="0"/>
              </a:spcBef>
              <a:buChar char="-"/>
            </a:pPr>
            <a:r>
              <a:rPr lang="en-US"/>
              <a:t>DoL Wage &amp; Hour division:  Senior Transformation Specialist, Product Manager, Software Engineer, and User Experience Designer</a:t>
            </a:r>
          </a:p>
          <a:p>
            <a:pPr marL="457200" lvl="0" indent="-228600" rtl="0">
              <a:spcBef>
                <a:spcPts val="0"/>
              </a:spcBef>
              <a:buChar char="-"/>
            </a:pPr>
            <a:endParaRPr/>
          </a:p>
          <a:p>
            <a:pPr marL="457200" lvl="0" indent="-228600" rtl="0">
              <a:spcBef>
                <a:spcPts val="0"/>
              </a:spcBef>
              <a:buChar char="-"/>
            </a:pPr>
            <a:r>
              <a:rPr lang="en-US"/>
              <a:t>Last year, we put more than $246 million into the pockets of more than 240,000 workers who had been deprived of their hard-earned wages.</a:t>
            </a:r>
          </a:p>
          <a:p>
            <a:pPr lvl="0" rtl="0">
              <a:spcBef>
                <a:spcPts val="0"/>
              </a:spcBef>
              <a:buNone/>
            </a:pPr>
            <a:endParaRPr/>
          </a:p>
          <a:p>
            <a:pPr marL="457200" lvl="0" indent="-228600" rtl="0">
              <a:spcBef>
                <a:spcPts val="0"/>
              </a:spcBef>
              <a:buChar char="-"/>
            </a:pPr>
            <a:r>
              <a:rPr lang="en-US"/>
              <a:t>‣ For German Gomez, it meant finally being able to start a family after he received more than $42,000 in unpaid wages and damages following an investigation that disclosed he had been working 72 hours a week</a:t>
            </a:r>
          </a:p>
          <a:p>
            <a:pPr marL="457200" lvl="0" indent="-228600" rtl="0">
              <a:spcBef>
                <a:spcPts val="0"/>
              </a:spcBef>
              <a:buChar char="-"/>
            </a:pPr>
            <a:r>
              <a:rPr lang="en-US"/>
              <a:t>‣ For Raquel Bruno, it meant being able to finish her degree and help her kids go to school,after the restaurant she worked for was found to owe more than $1 million to its workers.</a:t>
            </a:r>
          </a:p>
          <a:p>
            <a:pPr marL="457200" lvl="0" indent="-228600">
              <a:spcBef>
                <a:spcPts val="0"/>
              </a:spcBef>
              <a:buChar char="-"/>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dirty="0" err="1" smtClean="0"/>
              <a:t>Excella</a:t>
            </a:r>
            <a:r>
              <a:rPr lang="en-US" dirty="0" smtClean="0"/>
              <a:t> </a:t>
            </a:r>
            <a:r>
              <a:rPr lang="mr-IN" dirty="0" smtClean="0"/>
              <a:t>–</a:t>
            </a:r>
            <a:r>
              <a:rPr lang="en-US" dirty="0" smtClean="0"/>
              <a:t> location</a:t>
            </a:r>
          </a:p>
          <a:p>
            <a:pPr lvl="0">
              <a:spcBef>
                <a:spcPts val="0"/>
              </a:spcBef>
              <a:buNone/>
            </a:pPr>
            <a:r>
              <a:rPr lang="en-US" dirty="0" err="1" smtClean="0"/>
              <a:t>Evolenthealth.com</a:t>
            </a:r>
            <a:r>
              <a:rPr lang="en-US" dirty="0" smtClean="0"/>
              <a:t> </a:t>
            </a:r>
            <a:r>
              <a:rPr lang="mr-IN" dirty="0" smtClean="0"/>
              <a:t>–</a:t>
            </a:r>
            <a:r>
              <a:rPr lang="en-US" dirty="0" smtClean="0"/>
              <a:t> Food</a:t>
            </a:r>
          </a:p>
          <a:p>
            <a:pPr lvl="0">
              <a:spcBef>
                <a:spcPts val="0"/>
              </a:spcBef>
              <a:buNone/>
            </a:pPr>
            <a:r>
              <a:rPr lang="en-US" dirty="0" err="1" smtClean="0"/>
              <a:t>Hobsons</a:t>
            </a:r>
            <a:r>
              <a:rPr lang="en-US" dirty="0" smtClean="0"/>
              <a:t> </a:t>
            </a:r>
            <a:r>
              <a:rPr lang="en-US" baseline="0" dirty="0" smtClean="0"/>
              <a:t>- drinks</a:t>
            </a:r>
            <a:endParaRPr lang="en-US" dirty="0"/>
          </a:p>
        </p:txBody>
      </p:sp>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Conduct matters, so I’ll give you short, short version:</a:t>
            </a:r>
          </a:p>
          <a:p>
            <a:pPr lvl="0">
              <a:spcBef>
                <a:spcPts val="0"/>
              </a:spcBef>
              <a:buNone/>
            </a:pPr>
            <a:endParaRPr/>
          </a:p>
          <a:p>
            <a:pPr lvl="0">
              <a:spcBef>
                <a:spcPts val="0"/>
              </a:spcBef>
              <a:buNone/>
            </a:pPr>
            <a:r>
              <a:rPr lang="en-US"/>
              <a:t>harassment-free experience for everyone, regardless of who you are</a:t>
            </a:r>
          </a:p>
          <a:p>
            <a:pPr lvl="0">
              <a:spcBef>
                <a:spcPts val="0"/>
              </a:spcBef>
              <a:buNone/>
            </a:pPr>
            <a:r>
              <a:rPr lang="en-US"/>
              <a:t>professional audience including people of many different backgrounds</a:t>
            </a:r>
          </a:p>
          <a:p>
            <a:pPr lvl="0">
              <a:spcBef>
                <a:spcPts val="0"/>
              </a:spcBef>
              <a:buNone/>
            </a:pPr>
            <a:r>
              <a:rPr lang="en-US"/>
              <a:t>Be kind to others. No smack talk</a:t>
            </a: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Twitter properly used is a boon</a:t>
            </a:r>
          </a:p>
          <a:p>
            <a:pPr lvl="0">
              <a:spcBef>
                <a:spcPts val="0"/>
              </a:spcBef>
              <a:buNone/>
            </a:pPr>
            <a:endParaRPr/>
          </a:p>
          <a:p>
            <a:pPr lvl="0">
              <a:spcBef>
                <a:spcPts val="0"/>
              </a:spcBef>
              <a:buNone/>
            </a:pPr>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Now let’s talk about some upcoming events….</a:t>
            </a:r>
          </a:p>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a:t>Now let’s talk about some upcoming events….</a:t>
            </a:r>
          </a:p>
          <a:p>
            <a:pPr lvl="0" rt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8" name="Shape 12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sz="2200" b="0" i="0" u="none" strike="noStrike" cap="none">
                <a:latin typeface="Helvetica Neue"/>
                <a:ea typeface="Helvetica Neue"/>
                <a:cs typeface="Helvetica Neue"/>
                <a:sym typeface="Helvetica Neue"/>
              </a:rPr>
              <a:t>http://www.susecon.com/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dirty="0" smtClean="0"/>
              <a:t>We moved the November meeting</a:t>
            </a:r>
            <a:r>
              <a:rPr lang="en-US" baseline="0" dirty="0" smtClean="0"/>
              <a:t> from the 8</a:t>
            </a:r>
            <a:r>
              <a:rPr lang="en-US" baseline="30000" dirty="0" smtClean="0"/>
              <a:t>th</a:t>
            </a:r>
            <a:r>
              <a:rPr lang="en-US" baseline="0" dirty="0" smtClean="0"/>
              <a:t> to the 15</a:t>
            </a:r>
            <a:r>
              <a:rPr lang="en-US" baseline="30000" dirty="0" smtClean="0"/>
              <a:t>th</a:t>
            </a:r>
            <a:r>
              <a:rPr lang="en-US" baseline="0" dirty="0" smtClean="0"/>
              <a:t> because </a:t>
            </a:r>
            <a:r>
              <a:rPr lang="en-US" baseline="0" smtClean="0"/>
              <a:t>of election day.</a:t>
            </a:r>
            <a:endParaRPr lang="en-US" sz="2200" b="0" i="0" u="none" strike="noStrike" cap="none" dirty="0">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7382" y="375046"/>
            <a:ext cx="14630400" cy="1821656"/>
          </a:xfrm>
          <a:prstGeom prst="rect">
            <a:avLst/>
          </a:prstGeom>
          <a:noFill/>
          <a:ln>
            <a:noFill/>
          </a:ln>
        </p:spPr>
        <p:txBody>
          <a:bodyPr lIns="54855" tIns="54855" rIns="54855" bIns="54855" anchor="ctr" anchorCtr="0"/>
          <a:lstStyle>
            <a:lvl1pPr marL="0" marR="0" lvl="0" indent="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a:p>
        </p:txBody>
      </p:sp>
      <p:sp>
        <p:nvSpPr>
          <p:cNvPr id="15" name="Shape 15"/>
          <p:cNvSpPr txBox="1">
            <a:spLocks noGrp="1"/>
          </p:cNvSpPr>
          <p:nvPr>
            <p:ph type="body" idx="1"/>
          </p:nvPr>
        </p:nvSpPr>
        <p:spPr>
          <a:xfrm>
            <a:off x="898743" y="2196703"/>
            <a:ext cx="12560320" cy="5304235"/>
          </a:xfrm>
          <a:prstGeom prst="rect">
            <a:avLst/>
          </a:prstGeom>
          <a:noFill/>
          <a:ln>
            <a:noFill/>
          </a:ln>
        </p:spPr>
        <p:txBody>
          <a:bodyPr lIns="54855" tIns="54855" rIns="54855" bIns="54855" anchor="ctr"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
        <p:nvSpPr>
          <p:cNvPr id="5" name="Shape 6"/>
          <p:cNvSpPr/>
          <p:nvPr userDrawn="1"/>
        </p:nvSpPr>
        <p:spPr>
          <a:xfrm>
            <a:off x="-33992" y="610790"/>
            <a:ext cx="14698385" cy="1350169"/>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42855" tIns="42855" rIns="42855" bIns="4285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9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2900362" y="5368528"/>
            <a:ext cx="8829676" cy="396478"/>
          </a:xfrm>
          <a:prstGeom prst="rect">
            <a:avLst/>
          </a:prstGeom>
          <a:noFill/>
          <a:ln>
            <a:noFill/>
          </a:ln>
        </p:spPr>
        <p:txBody>
          <a:bodyPr lIns="54855" tIns="54855" rIns="54855" bIns="54855" anchor="t" anchorCtr="0"/>
          <a:lstStyle>
            <a:lvl1pPr marL="0" marR="0" lvl="0" indent="0" algn="ctr" rtl="0">
              <a:lnSpc>
                <a:spcPct val="100000"/>
              </a:lnSpc>
              <a:spcBef>
                <a:spcPts val="0"/>
              </a:spcBef>
              <a:spcAft>
                <a:spcPts val="0"/>
              </a:spcAft>
              <a:buClr>
                <a:srgbClr val="929292"/>
              </a:buClr>
              <a:buFont typeface="Arial"/>
              <a:buNone/>
              <a:defRPr sz="1700" b="0" i="0" u="none" strike="noStrike" cap="none">
                <a:solidFill>
                  <a:srgbClr val="929292"/>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2"/>
          </p:nvPr>
        </p:nvSpPr>
        <p:spPr>
          <a:xfrm>
            <a:off x="2900362" y="3600212"/>
            <a:ext cx="8829676" cy="579120"/>
          </a:xfrm>
          <a:prstGeom prst="rect">
            <a:avLst/>
          </a:prstGeom>
          <a:noFill/>
          <a:ln>
            <a:noFill/>
          </a:ln>
        </p:spPr>
        <p:txBody>
          <a:bodyPr lIns="54855" tIns="54855" rIns="54855" bIns="54855" anchor="ctr" anchorCtr="0"/>
          <a:lstStyle>
            <a:lvl1pPr marL="0" marR="0" lvl="0" indent="0" algn="ctr" rtl="0">
              <a:lnSpc>
                <a:spcPct val="100000"/>
              </a:lnSpc>
              <a:spcBef>
                <a:spcPts val="0"/>
              </a:spcBef>
              <a:spcAft>
                <a:spcPts val="0"/>
              </a:spcAft>
              <a:buClr>
                <a:srgbClr val="000000"/>
              </a:buClr>
              <a:buFont typeface="Helvetica Neue"/>
              <a:buNone/>
              <a:defRPr sz="3100" b="0" i="0" u="none" strike="noStrike" cap="none">
                <a:solidFill>
                  <a:srgbClr val="000000"/>
                </a:solidFill>
                <a:latin typeface="Helvetica Neue"/>
                <a:ea typeface="Helvetica Neue"/>
                <a:cs typeface="Helvetica Neue"/>
                <a:sym typeface="Helvetica Neue"/>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58"/>
        <p:cNvGrpSpPr/>
        <p:nvPr/>
      </p:nvGrpSpPr>
      <p:grpSpPr>
        <a:xfrm>
          <a:off x="0" y="0"/>
          <a:ext cx="0" cy="0"/>
          <a:chOff x="0" y="0"/>
          <a:chExt cx="0" cy="0"/>
        </a:xfrm>
      </p:grpSpPr>
      <p:sp>
        <p:nvSpPr>
          <p:cNvPr id="59" name="Shape 59"/>
          <p:cNvSpPr>
            <a:spLocks noGrp="1"/>
          </p:cNvSpPr>
          <p:nvPr>
            <p:ph type="pic" idx="2"/>
          </p:nvPr>
        </p:nvSpPr>
        <p:spPr>
          <a:xfrm>
            <a:off x="1828800" y="0"/>
            <a:ext cx="10972800" cy="8229600"/>
          </a:xfrm>
          <a:prstGeom prst="rect">
            <a:avLst/>
          </a:prstGeom>
          <a:noFill/>
          <a:ln>
            <a:noFill/>
          </a:ln>
        </p:spPr>
        <p:txBody>
          <a:bodyPr lIns="54855" tIns="54855" rIns="54855" bIns="54855" anchor="t"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Top">
    <p:spTree>
      <p:nvGrpSpPr>
        <p:cNvPr id="1" name="Shape 17"/>
        <p:cNvGrpSpPr/>
        <p:nvPr/>
      </p:nvGrpSpPr>
      <p:grpSpPr>
        <a:xfrm>
          <a:off x="0" y="0"/>
          <a:ext cx="0" cy="0"/>
          <a:chOff x="0" y="0"/>
          <a:chExt cx="0" cy="0"/>
        </a:xfrm>
      </p:grpSpPr>
      <p:sp>
        <p:nvSpPr>
          <p:cNvPr id="18" name="Shape 18"/>
          <p:cNvSpPr/>
          <p:nvPr/>
        </p:nvSpPr>
        <p:spPr>
          <a:xfrm>
            <a:off x="-2262" y="610790"/>
            <a:ext cx="14705827" cy="1350169"/>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42855" tIns="42855" rIns="42855" bIns="4285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900" b="0" i="0" u="none" strike="noStrike" cap="none">
              <a:solidFill>
                <a:srgbClr val="FFFFFF"/>
              </a:solidFill>
              <a:latin typeface="Helvetica Neue"/>
              <a:ea typeface="Helvetica Neue"/>
              <a:cs typeface="Helvetica Neue"/>
              <a:sym typeface="Helvetica Neue"/>
            </a:endParaRPr>
          </a:p>
        </p:txBody>
      </p:sp>
      <p:sp>
        <p:nvSpPr>
          <p:cNvPr id="19" name="Shape 19"/>
          <p:cNvSpPr txBox="1">
            <a:spLocks noGrp="1"/>
          </p:cNvSpPr>
          <p:nvPr>
            <p:ph type="title"/>
          </p:nvPr>
        </p:nvSpPr>
        <p:spPr>
          <a:xfrm>
            <a:off x="-20895" y="375046"/>
            <a:ext cx="14630400" cy="1821656"/>
          </a:xfrm>
          <a:prstGeom prst="rect">
            <a:avLst/>
          </a:prstGeom>
          <a:noFill/>
          <a:ln>
            <a:noFill/>
          </a:ln>
        </p:spPr>
        <p:txBody>
          <a:bodyPr lIns="54855" tIns="54855" rIns="54855" bIns="54855" anchor="ctr" anchorCtr="0"/>
          <a:lstStyle>
            <a:lvl1pPr marL="0" marR="0" lvl="0" indent="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2900362" y="1382315"/>
            <a:ext cx="8829676" cy="2786063"/>
          </a:xfrm>
          <a:prstGeom prst="rect">
            <a:avLst/>
          </a:prstGeom>
          <a:noFill/>
          <a:ln>
            <a:noFill/>
          </a:ln>
        </p:spPr>
        <p:txBody>
          <a:bodyPr lIns="54855" tIns="54855" rIns="54855" bIns="54855" anchor="b" anchorCtr="0"/>
          <a:lstStyle>
            <a:lvl1pPr marL="0" marR="0" lvl="0" indent="0" algn="ctr" rtl="0">
              <a:lnSpc>
                <a:spcPct val="100000"/>
              </a:lnSpc>
              <a:spcBef>
                <a:spcPts val="0"/>
              </a:spcBef>
              <a:spcAft>
                <a:spcPts val="0"/>
              </a:spcAft>
              <a:buClr>
                <a:srgbClr val="000000"/>
              </a:buClr>
              <a:buFont typeface="Helvetica Neue"/>
              <a:buNone/>
              <a:defRPr sz="67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a:p>
        </p:txBody>
      </p:sp>
      <p:sp>
        <p:nvSpPr>
          <p:cNvPr id="26" name="Shape 26"/>
          <p:cNvSpPr txBox="1">
            <a:spLocks noGrp="1"/>
          </p:cNvSpPr>
          <p:nvPr>
            <p:ph type="body" idx="1"/>
          </p:nvPr>
        </p:nvSpPr>
        <p:spPr>
          <a:xfrm>
            <a:off x="2900362" y="4243387"/>
            <a:ext cx="8829676" cy="953690"/>
          </a:xfrm>
          <a:prstGeom prst="rect">
            <a:avLst/>
          </a:prstGeom>
          <a:noFill/>
          <a:ln>
            <a:noFill/>
          </a:ln>
        </p:spPr>
        <p:txBody>
          <a:bodyPr lIns="54855" tIns="54855" rIns="54855" bIns="54855" anchor="t" anchorCtr="0"/>
          <a:lstStyle>
            <a:lvl1pPr marL="0" marR="0" lvl="0" indent="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2pPr>
            <a:lvl3pPr marL="0" marR="0" lvl="2" indent="27432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3pPr>
            <a:lvl4pPr marL="0" marR="0" lvl="3" indent="41148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4pPr>
            <a:lvl5pPr marL="0" marR="0" lvl="4" indent="54864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28"/>
        <p:cNvGrpSpPr/>
        <p:nvPr/>
      </p:nvGrpSpPr>
      <p:grpSpPr>
        <a:xfrm>
          <a:off x="0" y="0"/>
          <a:ext cx="0" cy="0"/>
          <a:chOff x="0" y="0"/>
          <a:chExt cx="0" cy="0"/>
        </a:xfrm>
      </p:grpSpPr>
      <p:sp>
        <p:nvSpPr>
          <p:cNvPr id="29" name="Shape 29"/>
          <p:cNvSpPr>
            <a:spLocks noGrp="1"/>
          </p:cNvSpPr>
          <p:nvPr>
            <p:ph type="pic" idx="2"/>
          </p:nvPr>
        </p:nvSpPr>
        <p:spPr>
          <a:xfrm>
            <a:off x="3184327" y="535781"/>
            <a:ext cx="8251031" cy="4993481"/>
          </a:xfrm>
          <a:prstGeom prst="rect">
            <a:avLst/>
          </a:prstGeom>
          <a:noFill/>
          <a:ln>
            <a:noFill/>
          </a:ln>
        </p:spPr>
        <p:txBody>
          <a:bodyPr lIns="54855" tIns="54855" rIns="54855" bIns="54855" anchor="t"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title"/>
          </p:nvPr>
        </p:nvSpPr>
        <p:spPr>
          <a:xfrm>
            <a:off x="2900362" y="5668565"/>
            <a:ext cx="8829676" cy="1200150"/>
          </a:xfrm>
          <a:prstGeom prst="rect">
            <a:avLst/>
          </a:prstGeom>
          <a:noFill/>
          <a:ln>
            <a:noFill/>
          </a:ln>
        </p:spPr>
        <p:txBody>
          <a:bodyPr lIns="54855" tIns="54855" rIns="54855" bIns="54855" anchor="b" anchorCtr="0"/>
          <a:lstStyle>
            <a:lvl1pPr marL="0" marR="0" lvl="0" indent="0" algn="ctr" rtl="0">
              <a:lnSpc>
                <a:spcPct val="100000"/>
              </a:lnSpc>
              <a:spcBef>
                <a:spcPts val="0"/>
              </a:spcBef>
              <a:spcAft>
                <a:spcPts val="0"/>
              </a:spcAft>
              <a:buClr>
                <a:srgbClr val="000000"/>
              </a:buClr>
              <a:buFont typeface="Helvetica Neue"/>
              <a:buNone/>
              <a:defRPr sz="67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a:p>
        </p:txBody>
      </p:sp>
      <p:sp>
        <p:nvSpPr>
          <p:cNvPr id="31" name="Shape 31"/>
          <p:cNvSpPr txBox="1">
            <a:spLocks noGrp="1"/>
          </p:cNvSpPr>
          <p:nvPr>
            <p:ph type="body" idx="1"/>
          </p:nvPr>
        </p:nvSpPr>
        <p:spPr>
          <a:xfrm>
            <a:off x="2900362" y="6911577"/>
            <a:ext cx="8829676" cy="953692"/>
          </a:xfrm>
          <a:prstGeom prst="rect">
            <a:avLst/>
          </a:prstGeom>
          <a:noFill/>
          <a:ln>
            <a:noFill/>
          </a:ln>
        </p:spPr>
        <p:txBody>
          <a:bodyPr lIns="54855" tIns="54855" rIns="54855" bIns="54855" anchor="t" anchorCtr="0"/>
          <a:lstStyle>
            <a:lvl1pPr marL="0" marR="0" lvl="0" indent="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2pPr>
            <a:lvl3pPr marL="0" marR="0" lvl="2" indent="27432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3pPr>
            <a:lvl4pPr marL="0" marR="0" lvl="3" indent="41148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4pPr>
            <a:lvl5pPr marL="0" marR="0" lvl="4" indent="54864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7161489" y="7800975"/>
            <a:ext cx="296708" cy="306704"/>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900362" y="2721768"/>
            <a:ext cx="8829676" cy="2786063"/>
          </a:xfrm>
          <a:prstGeom prst="rect">
            <a:avLst/>
          </a:prstGeom>
          <a:noFill/>
          <a:ln>
            <a:noFill/>
          </a:ln>
        </p:spPr>
        <p:txBody>
          <a:bodyPr lIns="54855" tIns="54855" rIns="54855" bIns="54855" anchor="ctr" anchorCtr="0"/>
          <a:lstStyle>
            <a:lvl1pPr marL="0" marR="0" lvl="0" indent="0" algn="ctr" rtl="0">
              <a:lnSpc>
                <a:spcPct val="100000"/>
              </a:lnSpc>
              <a:spcBef>
                <a:spcPts val="0"/>
              </a:spcBef>
              <a:spcAft>
                <a:spcPts val="0"/>
              </a:spcAft>
              <a:buClr>
                <a:srgbClr val="000000"/>
              </a:buClr>
              <a:buFont typeface="Helvetica Neue"/>
              <a:buNone/>
              <a:defRPr sz="67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36"/>
        <p:cNvGrpSpPr/>
        <p:nvPr/>
      </p:nvGrpSpPr>
      <p:grpSpPr>
        <a:xfrm>
          <a:off x="0" y="0"/>
          <a:ext cx="0" cy="0"/>
          <a:chOff x="0" y="0"/>
          <a:chExt cx="0" cy="0"/>
        </a:xfrm>
      </p:grpSpPr>
      <p:sp>
        <p:nvSpPr>
          <p:cNvPr id="37" name="Shape 37"/>
          <p:cNvSpPr>
            <a:spLocks noGrp="1"/>
          </p:cNvSpPr>
          <p:nvPr>
            <p:ph type="pic" idx="2"/>
          </p:nvPr>
        </p:nvSpPr>
        <p:spPr>
          <a:xfrm>
            <a:off x="7497366" y="535781"/>
            <a:ext cx="4500562" cy="6943725"/>
          </a:xfrm>
          <a:prstGeom prst="rect">
            <a:avLst/>
          </a:prstGeom>
          <a:noFill/>
          <a:ln>
            <a:noFill/>
          </a:ln>
        </p:spPr>
        <p:txBody>
          <a:bodyPr lIns="54855" tIns="54855" rIns="54855" bIns="54855" anchor="t"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title"/>
          </p:nvPr>
        </p:nvSpPr>
        <p:spPr>
          <a:xfrm>
            <a:off x="2632472" y="535780"/>
            <a:ext cx="4500562" cy="3364706"/>
          </a:xfrm>
          <a:prstGeom prst="rect">
            <a:avLst/>
          </a:prstGeom>
          <a:noFill/>
          <a:ln>
            <a:noFill/>
          </a:ln>
        </p:spPr>
        <p:txBody>
          <a:bodyPr lIns="54855" tIns="54855" rIns="54855" bIns="54855" anchor="b" anchorCtr="0"/>
          <a:lstStyle>
            <a:lvl1pPr marL="0" marR="0" lvl="0" indent="0" algn="ctr" rtl="0">
              <a:lnSpc>
                <a:spcPct val="100000"/>
              </a:lnSpc>
              <a:spcBef>
                <a:spcPts val="0"/>
              </a:spcBef>
              <a:spcAft>
                <a:spcPts val="0"/>
              </a:spcAft>
              <a:buClr>
                <a:srgbClr val="000000"/>
              </a:buClr>
              <a:buFont typeface="Helvetica Neue"/>
              <a:buNone/>
              <a:defRPr sz="50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a:p>
        </p:txBody>
      </p:sp>
      <p:sp>
        <p:nvSpPr>
          <p:cNvPr id="39" name="Shape 39"/>
          <p:cNvSpPr txBox="1">
            <a:spLocks noGrp="1"/>
          </p:cNvSpPr>
          <p:nvPr>
            <p:ph type="body" idx="1"/>
          </p:nvPr>
        </p:nvSpPr>
        <p:spPr>
          <a:xfrm>
            <a:off x="2632472" y="4018359"/>
            <a:ext cx="4500562" cy="3461147"/>
          </a:xfrm>
          <a:prstGeom prst="rect">
            <a:avLst/>
          </a:prstGeom>
          <a:noFill/>
          <a:ln>
            <a:noFill/>
          </a:ln>
        </p:spPr>
        <p:txBody>
          <a:bodyPr lIns="54855" tIns="54855" rIns="54855" bIns="54855" anchor="t" anchorCtr="0"/>
          <a:lstStyle>
            <a:lvl1pPr marL="0" marR="0" lvl="0" indent="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2pPr>
            <a:lvl3pPr marL="0" marR="0" lvl="2" indent="27432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3pPr>
            <a:lvl4pPr marL="0" marR="0" lvl="3" indent="41148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4pPr>
            <a:lvl5pPr marL="0" marR="0" lvl="4" indent="54864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
        <p:nvSpPr>
          <p:cNvPr id="6" name="Shape 6"/>
          <p:cNvSpPr/>
          <p:nvPr userDrawn="1"/>
        </p:nvSpPr>
        <p:spPr>
          <a:xfrm>
            <a:off x="-33992" y="610790"/>
            <a:ext cx="14698385" cy="1350169"/>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42855" tIns="42855" rIns="42855" bIns="4285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9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7497366" y="2196703"/>
            <a:ext cx="4500562" cy="5304235"/>
          </a:xfrm>
          <a:prstGeom prst="rect">
            <a:avLst/>
          </a:prstGeom>
          <a:noFill/>
          <a:ln>
            <a:noFill/>
          </a:ln>
        </p:spPr>
        <p:txBody>
          <a:bodyPr lIns="54855" tIns="54855" rIns="54855" bIns="54855" anchor="t"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title"/>
          </p:nvPr>
        </p:nvSpPr>
        <p:spPr>
          <a:xfrm>
            <a:off x="2632472" y="375046"/>
            <a:ext cx="9365456" cy="1821656"/>
          </a:xfrm>
          <a:prstGeom prst="rect">
            <a:avLst/>
          </a:prstGeom>
          <a:noFill/>
          <a:ln>
            <a:noFill/>
          </a:ln>
        </p:spPr>
        <p:txBody>
          <a:bodyPr lIns="54855" tIns="54855" rIns="54855" bIns="54855" anchor="ctr" anchorCtr="0"/>
          <a:lstStyle>
            <a:lvl1pPr marL="0" marR="0" lvl="0" indent="0" algn="ctr" rtl="0">
              <a:lnSpc>
                <a:spcPct val="100000"/>
              </a:lnSpc>
              <a:spcBef>
                <a:spcPts val="0"/>
              </a:spcBef>
              <a:spcAft>
                <a:spcPts val="0"/>
              </a:spcAft>
              <a:buClr>
                <a:srgbClr val="000000"/>
              </a:buClr>
              <a:buFont typeface="Helvetica Neue"/>
              <a:buNone/>
              <a:defRPr sz="67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a:p>
        </p:txBody>
      </p:sp>
      <p:sp>
        <p:nvSpPr>
          <p:cNvPr id="44" name="Shape 44"/>
          <p:cNvSpPr txBox="1">
            <a:spLocks noGrp="1"/>
          </p:cNvSpPr>
          <p:nvPr>
            <p:ph type="body" idx="1"/>
          </p:nvPr>
        </p:nvSpPr>
        <p:spPr>
          <a:xfrm>
            <a:off x="2632472" y="2196703"/>
            <a:ext cx="4500562" cy="5304235"/>
          </a:xfrm>
          <a:prstGeom prst="rect">
            <a:avLst/>
          </a:prstGeom>
          <a:noFill/>
          <a:ln>
            <a:noFill/>
          </a:ln>
        </p:spPr>
        <p:txBody>
          <a:bodyPr lIns="54855" tIns="54855" rIns="54855" bIns="54855" anchor="ctr" anchorCtr="0"/>
          <a:lstStyle>
            <a:lvl1pPr marL="279218" marR="0" lvl="0" indent="-170633" algn="l" rtl="0">
              <a:lnSpc>
                <a:spcPct val="100000"/>
              </a:lnSpc>
              <a:spcBef>
                <a:spcPts val="2700"/>
              </a:spcBef>
              <a:spcAft>
                <a:spcPts val="0"/>
              </a:spcAft>
              <a:buClr>
                <a:srgbClr val="000000"/>
              </a:buClr>
              <a:buSzPct val="75000"/>
              <a:buFont typeface="Helvetica Neue"/>
              <a:buChar char="•"/>
              <a:defRPr sz="2300" b="0" i="0" u="none" strike="noStrike" cap="none">
                <a:solidFill>
                  <a:srgbClr val="000000"/>
                </a:solidFill>
                <a:latin typeface="Helvetica Neue"/>
                <a:ea typeface="Helvetica Neue"/>
                <a:cs typeface="Helvetica Neue"/>
                <a:sym typeface="Helvetica Neue"/>
              </a:defRPr>
            </a:lvl1pPr>
            <a:lvl2pPr marL="484958" marR="0" lvl="1" indent="-170633" algn="l" rtl="0">
              <a:lnSpc>
                <a:spcPct val="100000"/>
              </a:lnSpc>
              <a:spcBef>
                <a:spcPts val="2700"/>
              </a:spcBef>
              <a:spcAft>
                <a:spcPts val="0"/>
              </a:spcAft>
              <a:buClr>
                <a:srgbClr val="000000"/>
              </a:buClr>
              <a:buSzPct val="750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690698" marR="0" lvl="2" indent="-170633" algn="l" rtl="0">
              <a:lnSpc>
                <a:spcPct val="100000"/>
              </a:lnSpc>
              <a:spcBef>
                <a:spcPts val="2700"/>
              </a:spcBef>
              <a:spcAft>
                <a:spcPts val="0"/>
              </a:spcAft>
              <a:buClr>
                <a:srgbClr val="000000"/>
              </a:buClr>
              <a:buSzPct val="750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896438" marR="0" lvl="3" indent="-170633" algn="l" rtl="0">
              <a:lnSpc>
                <a:spcPct val="100000"/>
              </a:lnSpc>
              <a:spcBef>
                <a:spcPts val="2700"/>
              </a:spcBef>
              <a:spcAft>
                <a:spcPts val="0"/>
              </a:spcAft>
              <a:buClr>
                <a:srgbClr val="000000"/>
              </a:buClr>
              <a:buSzPct val="750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1102178" marR="0" lvl="4" indent="-170633" algn="l" rtl="0">
              <a:lnSpc>
                <a:spcPct val="100000"/>
              </a:lnSpc>
              <a:spcBef>
                <a:spcPts val="2700"/>
              </a:spcBef>
              <a:spcAft>
                <a:spcPts val="0"/>
              </a:spcAft>
              <a:buClr>
                <a:srgbClr val="000000"/>
              </a:buClr>
              <a:buSzPct val="750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
        <p:nvSpPr>
          <p:cNvPr id="6" name="Shape 6"/>
          <p:cNvSpPr/>
          <p:nvPr userDrawn="1"/>
        </p:nvSpPr>
        <p:spPr>
          <a:xfrm>
            <a:off x="-33992" y="610790"/>
            <a:ext cx="14698385" cy="1350169"/>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42855" tIns="42855" rIns="42855" bIns="4285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9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2632472" y="1071562"/>
            <a:ext cx="9365456" cy="6086475"/>
          </a:xfrm>
          <a:prstGeom prst="rect">
            <a:avLst/>
          </a:prstGeom>
          <a:noFill/>
          <a:ln>
            <a:noFill/>
          </a:ln>
        </p:spPr>
        <p:txBody>
          <a:bodyPr lIns="54855" tIns="54855" rIns="54855" bIns="54855" anchor="ctr" anchorCtr="0"/>
          <a:lstStyle>
            <a:lvl1pPr marL="370417" marR="0" lvl="0" indent="-227542" algn="l" rtl="0">
              <a:lnSpc>
                <a:spcPct val="100000"/>
              </a:lnSpc>
              <a:spcBef>
                <a:spcPts val="3540"/>
              </a:spcBef>
              <a:spcAft>
                <a:spcPts val="0"/>
              </a:spcAft>
              <a:buClr>
                <a:srgbClr val="000000"/>
              </a:buClr>
              <a:buSzPct val="75000"/>
              <a:buFont typeface="Helvetica Neue"/>
              <a:buChar char="•"/>
              <a:defRPr sz="3000" b="0" i="0" u="none" strike="noStrike" cap="none">
                <a:solidFill>
                  <a:srgbClr val="000000"/>
                </a:solidFill>
                <a:latin typeface="Helvetica Neue"/>
                <a:ea typeface="Helvetica Neue"/>
                <a:cs typeface="Helvetica Neue"/>
                <a:sym typeface="Helvetica Neue"/>
              </a:defRPr>
            </a:lvl1pPr>
            <a:lvl2pPr marL="637117" marR="0" lvl="1" indent="-227541" algn="l" rtl="0">
              <a:lnSpc>
                <a:spcPct val="100000"/>
              </a:lnSpc>
              <a:spcBef>
                <a:spcPts val="3540"/>
              </a:spcBef>
              <a:spcAft>
                <a:spcPts val="0"/>
              </a:spcAft>
              <a:buClr>
                <a:srgbClr val="000000"/>
              </a:buClr>
              <a:buSzPct val="75000"/>
              <a:buFont typeface="Helvetica Neue"/>
              <a:buChar char="•"/>
              <a:defRPr sz="3000" b="0" i="0" u="none" strike="noStrike" cap="none">
                <a:solidFill>
                  <a:srgbClr val="000000"/>
                </a:solidFill>
                <a:latin typeface="Helvetica Neue"/>
                <a:ea typeface="Helvetica Neue"/>
                <a:cs typeface="Helvetica Neue"/>
                <a:sym typeface="Helvetica Neue"/>
              </a:defRPr>
            </a:lvl2pPr>
            <a:lvl3pPr marL="903817" marR="0" lvl="2" indent="-227541" algn="l" rtl="0">
              <a:lnSpc>
                <a:spcPct val="100000"/>
              </a:lnSpc>
              <a:spcBef>
                <a:spcPts val="3540"/>
              </a:spcBef>
              <a:spcAft>
                <a:spcPts val="0"/>
              </a:spcAft>
              <a:buClr>
                <a:srgbClr val="000000"/>
              </a:buClr>
              <a:buSzPct val="75000"/>
              <a:buFont typeface="Helvetica Neue"/>
              <a:buChar char="•"/>
              <a:defRPr sz="3000" b="0" i="0" u="none" strike="noStrike" cap="none">
                <a:solidFill>
                  <a:srgbClr val="000000"/>
                </a:solidFill>
                <a:latin typeface="Helvetica Neue"/>
                <a:ea typeface="Helvetica Neue"/>
                <a:cs typeface="Helvetica Neue"/>
                <a:sym typeface="Helvetica Neue"/>
              </a:defRPr>
            </a:lvl3pPr>
            <a:lvl4pPr marL="1170517" marR="0" lvl="3" indent="-227541" algn="l" rtl="0">
              <a:lnSpc>
                <a:spcPct val="100000"/>
              </a:lnSpc>
              <a:spcBef>
                <a:spcPts val="3540"/>
              </a:spcBef>
              <a:spcAft>
                <a:spcPts val="0"/>
              </a:spcAft>
              <a:buClr>
                <a:srgbClr val="000000"/>
              </a:buClr>
              <a:buSzPct val="75000"/>
              <a:buFont typeface="Helvetica Neue"/>
              <a:buChar char="•"/>
              <a:defRPr sz="3000" b="0" i="0" u="none" strike="noStrike" cap="none">
                <a:solidFill>
                  <a:srgbClr val="000000"/>
                </a:solidFill>
                <a:latin typeface="Helvetica Neue"/>
                <a:ea typeface="Helvetica Neue"/>
                <a:cs typeface="Helvetica Neue"/>
                <a:sym typeface="Helvetica Neue"/>
              </a:defRPr>
            </a:lvl4pPr>
            <a:lvl5pPr marL="1437217" marR="0" lvl="4" indent="-227541" algn="l" rtl="0">
              <a:lnSpc>
                <a:spcPct val="100000"/>
              </a:lnSpc>
              <a:spcBef>
                <a:spcPts val="3540"/>
              </a:spcBef>
              <a:spcAft>
                <a:spcPts val="0"/>
              </a:spcAft>
              <a:buClr>
                <a:srgbClr val="000000"/>
              </a:buClr>
              <a:buSzPct val="75000"/>
              <a:buFont typeface="Helvetica Neue"/>
              <a:buChar char="•"/>
              <a:defRPr sz="3000" b="0" i="0" u="none" strike="noStrike" cap="none">
                <a:solidFill>
                  <a:srgbClr val="000000"/>
                </a:solidFill>
                <a:latin typeface="Helvetica Neue"/>
                <a:ea typeface="Helvetica Neue"/>
                <a:cs typeface="Helvetica Neue"/>
                <a:sym typeface="Helvetica Neue"/>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
        <p:nvSpPr>
          <p:cNvPr id="4" name="Shape 6"/>
          <p:cNvSpPr/>
          <p:nvPr userDrawn="1"/>
        </p:nvSpPr>
        <p:spPr>
          <a:xfrm>
            <a:off x="-33992" y="610790"/>
            <a:ext cx="14698385" cy="1350169"/>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42855" tIns="42855" rIns="42855" bIns="4285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9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9"/>
        <p:cNvGrpSpPr/>
        <p:nvPr/>
      </p:nvGrpSpPr>
      <p:grpSpPr>
        <a:xfrm>
          <a:off x="0" y="0"/>
          <a:ext cx="0" cy="0"/>
          <a:chOff x="0" y="0"/>
          <a:chExt cx="0" cy="0"/>
        </a:xfrm>
      </p:grpSpPr>
      <p:sp>
        <p:nvSpPr>
          <p:cNvPr id="50" name="Shape 50"/>
          <p:cNvSpPr>
            <a:spLocks noGrp="1"/>
          </p:cNvSpPr>
          <p:nvPr>
            <p:ph type="pic" idx="2"/>
          </p:nvPr>
        </p:nvSpPr>
        <p:spPr>
          <a:xfrm>
            <a:off x="7497366" y="4296966"/>
            <a:ext cx="4500562" cy="3182540"/>
          </a:xfrm>
          <a:prstGeom prst="rect">
            <a:avLst/>
          </a:prstGeom>
          <a:noFill/>
          <a:ln>
            <a:noFill/>
          </a:ln>
        </p:spPr>
        <p:txBody>
          <a:bodyPr lIns="54855" tIns="54855" rIns="54855" bIns="54855" anchor="t"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51" name="Shape 51"/>
          <p:cNvSpPr>
            <a:spLocks noGrp="1"/>
          </p:cNvSpPr>
          <p:nvPr>
            <p:ph type="pic" idx="3"/>
          </p:nvPr>
        </p:nvSpPr>
        <p:spPr>
          <a:xfrm>
            <a:off x="7502612" y="750093"/>
            <a:ext cx="4500563" cy="3182540"/>
          </a:xfrm>
          <a:prstGeom prst="rect">
            <a:avLst/>
          </a:prstGeom>
          <a:noFill/>
          <a:ln>
            <a:noFill/>
          </a:ln>
        </p:spPr>
        <p:txBody>
          <a:bodyPr lIns="54855" tIns="54855" rIns="54855" bIns="54855" anchor="t"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52" name="Shape 52"/>
          <p:cNvSpPr>
            <a:spLocks noGrp="1"/>
          </p:cNvSpPr>
          <p:nvPr>
            <p:ph type="pic" idx="4"/>
          </p:nvPr>
        </p:nvSpPr>
        <p:spPr>
          <a:xfrm>
            <a:off x="2632472" y="750093"/>
            <a:ext cx="4500562" cy="6729412"/>
          </a:xfrm>
          <a:prstGeom prst="rect">
            <a:avLst/>
          </a:prstGeom>
          <a:noFill/>
          <a:ln>
            <a:noFill/>
          </a:ln>
        </p:spPr>
        <p:txBody>
          <a:bodyPr lIns="54855" tIns="54855" rIns="54855" bIns="54855" anchor="t"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
        <p:nvSpPr>
          <p:cNvPr id="6" name="Shape 6"/>
          <p:cNvSpPr/>
          <p:nvPr userDrawn="1"/>
        </p:nvSpPr>
        <p:spPr>
          <a:xfrm>
            <a:off x="-33992" y="610790"/>
            <a:ext cx="14698385" cy="1350169"/>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42855" tIns="42855" rIns="42855" bIns="4285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9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body" idx="1"/>
          </p:nvPr>
        </p:nvSpPr>
        <p:spPr>
          <a:xfrm>
            <a:off x="898743" y="2196703"/>
            <a:ext cx="12560320" cy="5304235"/>
          </a:xfrm>
          <a:prstGeom prst="rect">
            <a:avLst/>
          </a:prstGeom>
          <a:noFill/>
          <a:ln>
            <a:noFill/>
          </a:ln>
        </p:spPr>
        <p:txBody>
          <a:bodyPr lIns="54855" tIns="54855" rIns="54855" bIns="5485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dirty="0"/>
          </a:p>
        </p:txBody>
      </p:sp>
      <p:sp>
        <p:nvSpPr>
          <p:cNvPr id="9" name="Shape 9"/>
          <p:cNvSpPr/>
          <p:nvPr/>
        </p:nvSpPr>
        <p:spPr>
          <a:xfrm>
            <a:off x="1742460" y="7463552"/>
            <a:ext cx="3056913" cy="375285"/>
          </a:xfrm>
          <a:prstGeom prst="rect">
            <a:avLst/>
          </a:prstGeom>
          <a:noFill/>
          <a:ln>
            <a:noFill/>
          </a:ln>
        </p:spPr>
        <p:txBody>
          <a:bodyPr lIns="42855" tIns="42855" rIns="42855" bIns="4285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1700" b="0" i="0" u="none" strike="noStrike" cap="none" dirty="0" err="1">
                <a:solidFill>
                  <a:srgbClr val="929292"/>
                </a:solidFill>
                <a:latin typeface="Arial"/>
                <a:ea typeface="Arial"/>
                <a:cs typeface="Arial"/>
                <a:sym typeface="Arial"/>
              </a:rPr>
              <a:t>DevOpsDC</a:t>
            </a:r>
            <a:r>
              <a:rPr lang="en-US" sz="1700" b="0" i="0" u="none" strike="noStrike" cap="none" dirty="0">
                <a:solidFill>
                  <a:srgbClr val="929292"/>
                </a:solidFill>
                <a:latin typeface="Arial"/>
                <a:ea typeface="Arial"/>
                <a:cs typeface="Arial"/>
                <a:sym typeface="Arial"/>
              </a:rPr>
              <a:t> </a:t>
            </a:r>
            <a:r>
              <a:rPr lang="mr-IN" sz="1700" b="0" i="0" u="none" strike="noStrike" cap="none" dirty="0" smtClean="0">
                <a:solidFill>
                  <a:srgbClr val="929292"/>
                </a:solidFill>
                <a:latin typeface="Arial"/>
                <a:ea typeface="Arial"/>
                <a:cs typeface="Arial"/>
                <a:sym typeface="Arial"/>
              </a:rPr>
              <a:t>–</a:t>
            </a:r>
            <a:r>
              <a:rPr lang="en-US" sz="1700" b="0" i="0" u="none" strike="noStrike" cap="none" dirty="0" smtClean="0">
                <a:solidFill>
                  <a:srgbClr val="929292"/>
                </a:solidFill>
                <a:latin typeface="Arial"/>
                <a:ea typeface="Arial"/>
                <a:cs typeface="Arial"/>
                <a:sym typeface="Arial"/>
              </a:rPr>
              <a:t> November </a:t>
            </a:r>
            <a:r>
              <a:rPr lang="en-US" sz="1700" b="0" i="0" u="none" strike="noStrike" cap="none" baseline="0" dirty="0" smtClean="0">
                <a:solidFill>
                  <a:srgbClr val="929292"/>
                </a:solidFill>
                <a:latin typeface="Arial"/>
                <a:ea typeface="Arial"/>
                <a:cs typeface="Arial"/>
                <a:sym typeface="Arial"/>
              </a:rPr>
              <a:t>2016</a:t>
            </a:r>
            <a:endParaRPr lang="en-US" sz="1700" b="0" i="0" u="none" strike="noStrike" cap="none" dirty="0">
              <a:solidFill>
                <a:srgbClr val="929292"/>
              </a:solidFill>
              <a:latin typeface="Arial"/>
              <a:ea typeface="Arial"/>
              <a:cs typeface="Arial"/>
              <a:sym typeface="Arial"/>
            </a:endParaRPr>
          </a:p>
        </p:txBody>
      </p:sp>
      <p:pic>
        <p:nvPicPr>
          <p:cNvPr id="10" name="Shape 10"/>
          <p:cNvPicPr preferRelativeResize="0"/>
          <p:nvPr/>
        </p:nvPicPr>
        <p:blipFill rotWithShape="1">
          <a:blip r:embed="rId13">
            <a:alphaModFix/>
          </a:blip>
          <a:srcRect/>
          <a:stretch/>
        </p:blipFill>
        <p:spPr>
          <a:xfrm>
            <a:off x="10972554" y="7406911"/>
            <a:ext cx="488566" cy="488566"/>
          </a:xfrm>
          <a:prstGeom prst="rect">
            <a:avLst/>
          </a:prstGeom>
          <a:noFill/>
          <a:ln>
            <a:noFill/>
          </a:ln>
        </p:spPr>
      </p:pic>
      <p:sp>
        <p:nvSpPr>
          <p:cNvPr id="11" name="Shape 11"/>
          <p:cNvSpPr/>
          <p:nvPr/>
        </p:nvSpPr>
        <p:spPr>
          <a:xfrm>
            <a:off x="11400724" y="7463550"/>
            <a:ext cx="2058300" cy="375300"/>
          </a:xfrm>
          <a:prstGeom prst="rect">
            <a:avLst/>
          </a:prstGeom>
          <a:noFill/>
          <a:ln>
            <a:noFill/>
          </a:ln>
        </p:spPr>
        <p:txBody>
          <a:bodyPr lIns="42855" tIns="42855" rIns="42855" bIns="4285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1700" b="0" i="0" u="none" strike="noStrike" cap="none">
                <a:solidFill>
                  <a:srgbClr val="929292"/>
                </a:solidFill>
                <a:latin typeface="Arial"/>
                <a:ea typeface="Arial"/>
                <a:cs typeface="Arial"/>
                <a:sym typeface="Arial"/>
              </a:rPr>
              <a:t>@DevOpsDC</a:t>
            </a:r>
          </a:p>
        </p:txBody>
      </p:sp>
      <p:sp>
        <p:nvSpPr>
          <p:cNvPr id="12" name="Shape 12"/>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meetup.com/DevOpsDC/pages/Code_of_Condu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twitter.com/devopsdc"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dctechslack.com"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7382" y="375046"/>
            <a:ext cx="14630400" cy="1821656"/>
          </a:xfrm>
          <a:prstGeom prst="rect">
            <a:avLst/>
          </a:prstGeom>
          <a:noFill/>
          <a:ln>
            <a:noFill/>
          </a:ln>
        </p:spPr>
        <p:txBody>
          <a:bodyPr lIns="42855" tIns="42855" rIns="42855" bIns="42855" anchor="ctr" anchorCtr="0">
            <a:noAutofit/>
          </a:bodyPr>
          <a:lstStyle/>
          <a:p>
            <a:pPr>
              <a:buSzPct val="25000"/>
            </a:pPr>
            <a:r>
              <a:rPr lang="en-US" dirty="0"/>
              <a:t>Welcome to </a:t>
            </a:r>
            <a:r>
              <a:rPr lang="en-US" dirty="0" err="1"/>
              <a:t>DevOpsDC</a:t>
            </a:r>
            <a:r>
              <a:rPr lang="en-US" dirty="0"/>
              <a:t>!</a:t>
            </a:r>
          </a:p>
        </p:txBody>
      </p:sp>
      <p:sp>
        <p:nvSpPr>
          <p:cNvPr id="71" name="Shape 71"/>
          <p:cNvSpPr txBox="1">
            <a:spLocks noGrp="1"/>
          </p:cNvSpPr>
          <p:nvPr>
            <p:ph type="body" idx="1"/>
          </p:nvPr>
        </p:nvSpPr>
        <p:spPr>
          <a:xfrm>
            <a:off x="896775" y="2204325"/>
            <a:ext cx="12482522" cy="4990393"/>
          </a:xfrm>
          <a:prstGeom prst="rect">
            <a:avLst/>
          </a:prstGeom>
          <a:noFill/>
          <a:ln>
            <a:noFill/>
          </a:ln>
        </p:spPr>
        <p:txBody>
          <a:bodyPr lIns="42855" tIns="42855" rIns="42855" bIns="42855" anchor="ctr" anchorCtr="0">
            <a:normAutofit fontScale="77500" lnSpcReduction="20000"/>
          </a:bodyPr>
          <a:lstStyle/>
          <a:p>
            <a:pPr marL="329671" indent="-329671">
              <a:spcBef>
                <a:spcPts val="0"/>
              </a:spcBef>
              <a:buSzPct val="74166"/>
            </a:pPr>
            <a:r>
              <a:rPr lang="en-US" sz="4800" dirty="0">
                <a:latin typeface="Gill Sans"/>
                <a:cs typeface="Gill Sans"/>
              </a:rPr>
              <a:t>6:30 - 7:00: Meet, greet, and eat!</a:t>
            </a:r>
          </a:p>
          <a:p>
            <a:pPr marL="329671" indent="-329671">
              <a:spcBef>
                <a:spcPts val="3120"/>
              </a:spcBef>
              <a:buSzPct val="74166"/>
            </a:pPr>
            <a:r>
              <a:rPr lang="en-US" sz="4800" dirty="0">
                <a:latin typeface="Gill Sans"/>
                <a:cs typeface="Gill Sans"/>
              </a:rPr>
              <a:t>7:00 - 7:15: Intros and Announcements</a:t>
            </a:r>
          </a:p>
          <a:p>
            <a:pPr marL="329671" indent="-329671">
              <a:spcBef>
                <a:spcPts val="3120"/>
              </a:spcBef>
              <a:buSzPct val="74166"/>
            </a:pPr>
            <a:r>
              <a:rPr lang="en-US" sz="4800" dirty="0">
                <a:latin typeface="Gill Sans"/>
                <a:cs typeface="Gill Sans"/>
              </a:rPr>
              <a:t>7:15 - 8:45: Presentations</a:t>
            </a:r>
          </a:p>
          <a:p>
            <a:pPr marL="567034" lvl="1" indent="-330814">
              <a:spcBef>
                <a:spcPts val="3120"/>
              </a:spcBef>
              <a:buSzPct val="74166"/>
            </a:pPr>
            <a:r>
              <a:rPr lang="en-US" sz="4800" dirty="0" err="1">
                <a:latin typeface="Gill Sans"/>
                <a:cs typeface="Gill Sans"/>
              </a:rPr>
              <a:t>DevOps</a:t>
            </a:r>
            <a:r>
              <a:rPr lang="en-US" sz="4800" dirty="0">
                <a:latin typeface="Gill Sans"/>
                <a:cs typeface="Gill Sans"/>
              </a:rPr>
              <a:t> &amp; Government Contracts </a:t>
            </a:r>
            <a:r>
              <a:rPr lang="mr-IN" sz="4800" dirty="0">
                <a:latin typeface="Gill Sans"/>
                <a:cs typeface="Gill Sans"/>
              </a:rPr>
              <a:t>–</a:t>
            </a:r>
            <a:r>
              <a:rPr lang="en-US" sz="4800" dirty="0">
                <a:latin typeface="Gill Sans"/>
                <a:cs typeface="Gill Sans"/>
              </a:rPr>
              <a:t> Tony </a:t>
            </a:r>
            <a:r>
              <a:rPr lang="en-US" sz="4800" dirty="0" err="1">
                <a:latin typeface="Gill Sans"/>
                <a:cs typeface="Gill Sans"/>
              </a:rPr>
              <a:t>Alletag</a:t>
            </a:r>
            <a:endParaRPr lang="en-US" sz="4800" dirty="0">
              <a:latin typeface="Gill Sans"/>
              <a:cs typeface="Gill Sans"/>
            </a:endParaRPr>
          </a:p>
          <a:p>
            <a:pPr marL="567034" lvl="1" indent="-373199">
              <a:spcBef>
                <a:spcPts val="3120"/>
              </a:spcBef>
              <a:buSzPct val="98888"/>
            </a:pPr>
            <a:r>
              <a:rPr lang="en-US" sz="4800" dirty="0" err="1">
                <a:latin typeface="Gill Sans"/>
                <a:cs typeface="Gill Sans"/>
              </a:rPr>
              <a:t>Improv</a:t>
            </a:r>
            <a:r>
              <a:rPr lang="en-US" sz="4800" dirty="0">
                <a:latin typeface="Gill Sans"/>
                <a:cs typeface="Gill Sans"/>
              </a:rPr>
              <a:t> for </a:t>
            </a:r>
            <a:r>
              <a:rPr lang="en-US" sz="4800" dirty="0" err="1">
                <a:latin typeface="Gill Sans"/>
                <a:cs typeface="Gill Sans"/>
              </a:rPr>
              <a:t>DevOps</a:t>
            </a:r>
            <a:r>
              <a:rPr lang="en-US" sz="4800" dirty="0">
                <a:latin typeface="Gill Sans"/>
                <a:cs typeface="Gill Sans"/>
              </a:rPr>
              <a:t> </a:t>
            </a:r>
            <a:r>
              <a:rPr lang="mr-IN" sz="4800" dirty="0">
                <a:latin typeface="Gill Sans"/>
                <a:cs typeface="Gill Sans"/>
              </a:rPr>
              <a:t>–</a:t>
            </a:r>
            <a:r>
              <a:rPr lang="en-US" sz="4800" dirty="0">
                <a:latin typeface="Gill Sans"/>
                <a:cs typeface="Gill Sans"/>
              </a:rPr>
              <a:t> Victoria Guido</a:t>
            </a:r>
          </a:p>
          <a:p>
            <a:pPr marL="329671" indent="-329671">
              <a:spcBef>
                <a:spcPts val="3120"/>
              </a:spcBef>
              <a:buSzPct val="74166"/>
            </a:pPr>
            <a:r>
              <a:rPr lang="en-US" sz="4800" dirty="0">
                <a:latin typeface="Gill Sans"/>
                <a:cs typeface="Gill Sans"/>
              </a:rPr>
              <a:t>8</a:t>
            </a:r>
            <a:r>
              <a:rPr lang="en-US" sz="4800" dirty="0">
                <a:latin typeface="Gill Sans"/>
                <a:cs typeface="Gill Sans"/>
              </a:rPr>
              <a:t>:45 - 9:00: Networking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SVP___Habitat_Hack_Night_D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465" y="0"/>
            <a:ext cx="9890760" cy="1569720"/>
          </a:xfrm>
          <a:prstGeom prst="rect">
            <a:avLst/>
          </a:prstGeom>
        </p:spPr>
      </p:pic>
      <p:pic>
        <p:nvPicPr>
          <p:cNvPr id="4" name="Picture 3" descr="RSVP___Habitat_Hack_Night_D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464" y="1569720"/>
            <a:ext cx="9890761" cy="5564367"/>
          </a:xfrm>
          <a:prstGeom prst="rect">
            <a:avLst/>
          </a:prstGeom>
        </p:spPr>
      </p:pic>
      <p:sp>
        <p:nvSpPr>
          <p:cNvPr id="2" name="Rectangle 1"/>
          <p:cNvSpPr/>
          <p:nvPr/>
        </p:nvSpPr>
        <p:spPr>
          <a:xfrm>
            <a:off x="4146494" y="3428534"/>
            <a:ext cx="6186121" cy="2039193"/>
          </a:xfrm>
          <a:prstGeom prst="rect">
            <a:avLst/>
          </a:prstGeom>
        </p:spPr>
        <p:style>
          <a:lnRef idx="1">
            <a:schemeClr val="accent1"/>
          </a:lnRef>
          <a:fillRef idx="3">
            <a:schemeClr val="accent1"/>
          </a:fillRef>
          <a:effectRef idx="2">
            <a:schemeClr val="accent1"/>
          </a:effectRef>
          <a:fontRef idx="minor">
            <a:schemeClr val="lt1"/>
          </a:fontRef>
        </p:style>
        <p:txBody>
          <a:bodyPr lIns="54864" tIns="27432" rIns="54864" bIns="27432" spcCol="0" rtlCol="0" anchor="ctr"/>
          <a:lstStyle/>
          <a:p>
            <a:pPr algn="ctr"/>
            <a:r>
              <a:rPr lang="en-US" sz="4800" dirty="0"/>
              <a:t>https://</a:t>
            </a:r>
            <a:r>
              <a:rPr lang="en-US" sz="4800" dirty="0" err="1"/>
              <a:t>goo.gl</a:t>
            </a:r>
            <a:r>
              <a:rPr lang="en-US" sz="4800" dirty="0"/>
              <a:t>/</a:t>
            </a:r>
            <a:r>
              <a:rPr lang="en-US" sz="4800" dirty="0" err="1"/>
              <a:t>CqVorK</a:t>
            </a:r>
            <a:endParaRPr lang="en-US" sz="4800" dirty="0"/>
          </a:p>
        </p:txBody>
      </p:sp>
    </p:spTree>
    <p:extLst>
      <p:ext uri="{BB962C8B-B14F-4D97-AF65-F5344CB8AC3E}">
        <p14:creationId xmlns:p14="http://schemas.microsoft.com/office/powerpoint/2010/main" val="38050961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20895" y="375046"/>
            <a:ext cx="14630400" cy="1821656"/>
          </a:xfrm>
          <a:prstGeom prst="rect">
            <a:avLst/>
          </a:prstGeom>
          <a:noFill/>
          <a:ln>
            <a:noFill/>
          </a:ln>
        </p:spPr>
        <p:txBody>
          <a:bodyPr lIns="42855" tIns="42855" rIns="42855" bIns="42855" anchor="ctr" anchorCtr="0">
            <a:noAutofit/>
          </a:bodyPr>
          <a:lstStyle/>
          <a:p>
            <a:pPr>
              <a:buSzPct val="25000"/>
            </a:pPr>
            <a:r>
              <a:rPr lang="en-US"/>
              <a:t>DevOpsDays Baltimore</a:t>
            </a:r>
          </a:p>
        </p:txBody>
      </p:sp>
      <p:sp>
        <p:nvSpPr>
          <p:cNvPr id="137" name="Shape 137"/>
          <p:cNvSpPr/>
          <p:nvPr/>
        </p:nvSpPr>
        <p:spPr>
          <a:xfrm>
            <a:off x="1533411" y="2261948"/>
            <a:ext cx="10961836" cy="1122046"/>
          </a:xfrm>
          <a:prstGeom prst="rect">
            <a:avLst/>
          </a:prstGeom>
          <a:noFill/>
          <a:ln>
            <a:noFill/>
          </a:ln>
        </p:spPr>
        <p:txBody>
          <a:bodyPr lIns="42855" tIns="42855" rIns="42855" bIns="42855" anchor="ctr" anchorCtr="0">
            <a:noAutofit/>
          </a:bodyPr>
          <a:lstStyle/>
          <a:p>
            <a:pPr marL="370417" indent="-370417">
              <a:buClr>
                <a:srgbClr val="000000"/>
              </a:buClr>
              <a:buSzPct val="75000"/>
              <a:buFont typeface="Arial"/>
              <a:buChar char="•"/>
            </a:pPr>
            <a:r>
              <a:rPr lang="en-US" sz="3000" dirty="0">
                <a:latin typeface="Gill Sans"/>
                <a:cs typeface="Gill Sans"/>
              </a:rPr>
              <a:t>March 7 &amp; 8, 2017</a:t>
            </a:r>
          </a:p>
          <a:p>
            <a:pPr marL="370417" indent="-370417">
              <a:buClr>
                <a:srgbClr val="000000"/>
              </a:buClr>
              <a:buSzPct val="75000"/>
              <a:buFont typeface="Arial"/>
              <a:buChar char="•"/>
            </a:pPr>
            <a:r>
              <a:rPr lang="en-US" sz="3000" dirty="0">
                <a:latin typeface="Gill Sans"/>
                <a:cs typeface="Gill Sans"/>
              </a:rPr>
              <a:t>http://</a:t>
            </a:r>
            <a:r>
              <a:rPr lang="en-US" sz="3000" dirty="0" err="1">
                <a:latin typeface="Gill Sans"/>
                <a:cs typeface="Gill Sans"/>
              </a:rPr>
              <a:t>www.devopsdays.org</a:t>
            </a:r>
            <a:r>
              <a:rPr lang="en-US" sz="3000" dirty="0">
                <a:latin typeface="Gill Sans"/>
                <a:cs typeface="Gill Sans"/>
              </a:rPr>
              <a:t>/events/2017-baltimore/welcome/</a:t>
            </a:r>
          </a:p>
        </p:txBody>
      </p:sp>
      <p:pic>
        <p:nvPicPr>
          <p:cNvPr id="2" name="Picture 1" descr="DevOpsDay2017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841" y="3383994"/>
            <a:ext cx="3886718" cy="405933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7382" y="375046"/>
            <a:ext cx="14630400" cy="1821656"/>
          </a:xfrm>
          <a:prstGeom prst="rect">
            <a:avLst/>
          </a:prstGeom>
          <a:noFill/>
          <a:ln>
            <a:noFill/>
          </a:ln>
        </p:spPr>
        <p:txBody>
          <a:bodyPr lIns="42855" tIns="42855" rIns="42855" bIns="42855" anchor="ctr" anchorCtr="0">
            <a:noAutofit/>
          </a:bodyPr>
          <a:lstStyle/>
          <a:p>
            <a:pPr>
              <a:buSzPct val="25000"/>
            </a:pPr>
            <a:r>
              <a:rPr lang="en-US"/>
              <a:t>Upcoming Meetups</a:t>
            </a:r>
          </a:p>
        </p:txBody>
      </p:sp>
      <p:sp>
        <p:nvSpPr>
          <p:cNvPr id="149" name="Shape 149"/>
          <p:cNvSpPr txBox="1">
            <a:spLocks noGrp="1"/>
          </p:cNvSpPr>
          <p:nvPr>
            <p:ph type="body" idx="1"/>
          </p:nvPr>
        </p:nvSpPr>
        <p:spPr>
          <a:xfrm>
            <a:off x="1204912" y="2196703"/>
            <a:ext cx="12717899" cy="4330411"/>
          </a:xfrm>
          <a:prstGeom prst="rect">
            <a:avLst/>
          </a:prstGeom>
          <a:noFill/>
          <a:ln>
            <a:noFill/>
          </a:ln>
        </p:spPr>
        <p:txBody>
          <a:bodyPr lIns="42855" tIns="42855" rIns="42855" bIns="42855" anchor="t" anchorCtr="0">
            <a:normAutofit fontScale="77500" lnSpcReduction="20000"/>
          </a:bodyPr>
          <a:lstStyle/>
          <a:p>
            <a:pPr marL="685800" indent="-685800"/>
            <a:r>
              <a:rPr lang="en-US" sz="4800" dirty="0">
                <a:latin typeface="Gill Sans"/>
                <a:cs typeface="Gill Sans"/>
              </a:rPr>
              <a:t>December 13</a:t>
            </a:r>
          </a:p>
          <a:p>
            <a:pPr marL="952500" lvl="1" indent="-685800"/>
            <a:r>
              <a:rPr lang="en-US" sz="4800" dirty="0">
                <a:latin typeface="Gill Sans"/>
                <a:cs typeface="Gill Sans"/>
              </a:rPr>
              <a:t>at </a:t>
            </a:r>
            <a:r>
              <a:rPr lang="en-US" sz="4800" dirty="0" err="1">
                <a:latin typeface="Gill Sans"/>
                <a:cs typeface="Gill Sans"/>
              </a:rPr>
              <a:t>Excella</a:t>
            </a:r>
            <a:r>
              <a:rPr lang="en-US" sz="4800" dirty="0">
                <a:latin typeface="Gill Sans"/>
                <a:cs typeface="Gill Sans"/>
              </a:rPr>
              <a:t> Consulting</a:t>
            </a:r>
          </a:p>
          <a:p>
            <a:pPr marL="952500" lvl="1" indent="-685800"/>
            <a:r>
              <a:rPr lang="en-US" sz="4800" dirty="0">
                <a:latin typeface="Gill Sans"/>
                <a:cs typeface="Gill Sans"/>
              </a:rPr>
              <a:t>Presenters:</a:t>
            </a:r>
          </a:p>
          <a:p>
            <a:pPr marL="1219200" lvl="2" indent="-685800"/>
            <a:r>
              <a:rPr lang="en-US" sz="4800" dirty="0">
                <a:latin typeface="Gill Sans"/>
                <a:cs typeface="Gill Sans"/>
              </a:rPr>
              <a:t>Mark </a:t>
            </a:r>
            <a:r>
              <a:rPr lang="en-US" sz="4800" dirty="0" err="1">
                <a:latin typeface="Gill Sans"/>
                <a:cs typeface="Gill Sans"/>
              </a:rPr>
              <a:t>Cornick</a:t>
            </a:r>
            <a:endParaRPr lang="en-US" sz="4800" dirty="0">
              <a:latin typeface="Gill Sans"/>
              <a:cs typeface="Gill Sans"/>
            </a:endParaRPr>
          </a:p>
          <a:p>
            <a:pPr marL="1219200" lvl="2" indent="-685800"/>
            <a:r>
              <a:rPr lang="en-US" sz="4800" dirty="0">
                <a:latin typeface="Gill Sans"/>
                <a:cs typeface="Gill Sans"/>
              </a:rPr>
              <a:t>Valiant Solutions</a:t>
            </a:r>
            <a:endParaRPr lang="en-US" sz="4800" dirty="0">
              <a:latin typeface="Gill Sans"/>
              <a:cs typeface="Gill Sans"/>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5243" y="342900"/>
            <a:ext cx="9365456" cy="1821656"/>
          </a:xfrm>
          <a:prstGeom prst="rect">
            <a:avLst/>
          </a:prstGeom>
          <a:noFill/>
          <a:ln>
            <a:noFill/>
          </a:ln>
        </p:spPr>
        <p:txBody>
          <a:bodyPr lIns="42855" tIns="42855" rIns="42855" bIns="42855" anchor="ctr" anchorCtr="0">
            <a:noAutofit/>
          </a:bodyPr>
          <a:lstStyle/>
          <a:p>
            <a:pPr>
              <a:buSzPct val="25000"/>
            </a:pPr>
            <a:r>
              <a:rPr lang="en-US"/>
              <a:t>Now it's your turn…</a:t>
            </a:r>
          </a:p>
        </p:txBody>
      </p:sp>
      <p:sp>
        <p:nvSpPr>
          <p:cNvPr id="155" name="Shape 155"/>
          <p:cNvSpPr txBox="1">
            <a:spLocks noGrp="1"/>
          </p:cNvSpPr>
          <p:nvPr>
            <p:ph type="body" idx="1"/>
          </p:nvPr>
        </p:nvSpPr>
        <p:spPr>
          <a:xfrm>
            <a:off x="898743" y="2196703"/>
            <a:ext cx="12560320" cy="5304235"/>
          </a:xfrm>
          <a:prstGeom prst="rect">
            <a:avLst/>
          </a:prstGeom>
          <a:noFill/>
          <a:ln>
            <a:noFill/>
          </a:ln>
        </p:spPr>
        <p:txBody>
          <a:bodyPr lIns="42855" tIns="42855" rIns="42855" bIns="42855" anchor="ctr" anchorCtr="0">
            <a:normAutofit lnSpcReduction="10000"/>
          </a:bodyPr>
          <a:lstStyle/>
          <a:p>
            <a:pPr indent="-370417">
              <a:spcBef>
                <a:spcPts val="0"/>
              </a:spcBef>
            </a:pPr>
            <a:r>
              <a:rPr lang="en-US" sz="4800" dirty="0">
                <a:latin typeface="Gill Sans"/>
                <a:cs typeface="Gill Sans"/>
              </a:rPr>
              <a:t>Hiring?</a:t>
            </a:r>
          </a:p>
          <a:p>
            <a:pPr indent="-370417"/>
            <a:r>
              <a:rPr lang="en-US" sz="4800" dirty="0">
                <a:latin typeface="Gill Sans"/>
                <a:cs typeface="Gill Sans"/>
              </a:rPr>
              <a:t>Looking for work?</a:t>
            </a:r>
          </a:p>
          <a:p>
            <a:pPr indent="-370417"/>
            <a:r>
              <a:rPr lang="en-US" sz="4800" dirty="0">
                <a:latin typeface="Gill Sans"/>
                <a:cs typeface="Gill Sans"/>
              </a:rPr>
              <a:t>Attending or speaking at a conference?</a:t>
            </a:r>
          </a:p>
          <a:p>
            <a:pPr indent="-370417"/>
            <a:r>
              <a:rPr lang="en-US" sz="4800" dirty="0">
                <a:latin typeface="Gill Sans"/>
                <a:cs typeface="Gill Sans"/>
              </a:rPr>
              <a:t>Something we all should know?</a:t>
            </a:r>
          </a:p>
          <a:p>
            <a:pPr indent="-370417"/>
            <a:r>
              <a:rPr lang="en-US" sz="4800" dirty="0">
                <a:latin typeface="Gill Sans"/>
                <a:cs typeface="Gill Sans"/>
              </a:rPr>
              <a:t>Favorite color?</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18" name="Picture 17" descr="evolent-RG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5969" y="5145741"/>
            <a:ext cx="4358605" cy="1056962"/>
          </a:xfrm>
          <a:prstGeom prst="rect">
            <a:avLst/>
          </a:prstGeom>
        </p:spPr>
      </p:pic>
      <p:sp>
        <p:nvSpPr>
          <p:cNvPr id="76" name="Shape 76"/>
          <p:cNvSpPr txBox="1">
            <a:spLocks noGrp="1"/>
          </p:cNvSpPr>
          <p:nvPr>
            <p:ph type="title"/>
          </p:nvPr>
        </p:nvSpPr>
        <p:spPr>
          <a:xfrm>
            <a:off x="-20895" y="375046"/>
            <a:ext cx="14630400" cy="1821656"/>
          </a:xfrm>
          <a:prstGeom prst="rect">
            <a:avLst/>
          </a:prstGeom>
          <a:noFill/>
          <a:ln>
            <a:noFill/>
          </a:ln>
        </p:spPr>
        <p:txBody>
          <a:bodyPr lIns="42855" tIns="42855" rIns="42855" bIns="42855" anchor="ctr" anchorCtr="0">
            <a:noAutofit/>
          </a:bodyPr>
          <a:lstStyle/>
          <a:p>
            <a:pPr>
              <a:buSzPct val="25000"/>
            </a:pPr>
            <a:r>
              <a:rPr lang="en-US"/>
              <a:t>Sponsors</a:t>
            </a:r>
          </a:p>
        </p:txBody>
      </p:sp>
      <p:pic>
        <p:nvPicPr>
          <p:cNvPr id="3" name="Picture 2" descr="hobsons_w_tagline_rgb_gray_gradien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602" y="4437787"/>
            <a:ext cx="5356860" cy="2468880"/>
          </a:xfrm>
          <a:prstGeom prst="rect">
            <a:avLst/>
          </a:prstGeom>
        </p:spPr>
      </p:pic>
      <p:pic>
        <p:nvPicPr>
          <p:cNvPr id="8" name="Shape 77"/>
          <p:cNvPicPr preferRelativeResize="0"/>
          <p:nvPr/>
        </p:nvPicPr>
        <p:blipFill rotWithShape="1">
          <a:blip r:embed="rId5">
            <a:alphaModFix/>
          </a:blip>
          <a:srcRect/>
          <a:stretch/>
        </p:blipFill>
        <p:spPr>
          <a:xfrm>
            <a:off x="4846320" y="2196702"/>
            <a:ext cx="4937760" cy="2026921"/>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0895" y="375046"/>
            <a:ext cx="14630400" cy="1821656"/>
          </a:xfrm>
          <a:prstGeom prst="rect">
            <a:avLst/>
          </a:prstGeom>
          <a:noFill/>
          <a:ln>
            <a:noFill/>
          </a:ln>
        </p:spPr>
        <p:txBody>
          <a:bodyPr lIns="42855" tIns="42855" rIns="42855" bIns="42855" anchor="ctr" anchorCtr="0">
            <a:noAutofit/>
          </a:bodyPr>
          <a:lstStyle/>
          <a:p>
            <a:pPr>
              <a:buSzPct val="25000"/>
            </a:pPr>
            <a:r>
              <a:rPr lang="en-US"/>
              <a:t>Code of Conduct</a:t>
            </a:r>
          </a:p>
        </p:txBody>
      </p:sp>
      <p:sp>
        <p:nvSpPr>
          <p:cNvPr id="84" name="Shape 84"/>
          <p:cNvSpPr/>
          <p:nvPr/>
        </p:nvSpPr>
        <p:spPr>
          <a:xfrm>
            <a:off x="849945" y="2196702"/>
            <a:ext cx="12910361" cy="5129895"/>
          </a:xfrm>
          <a:prstGeom prst="rect">
            <a:avLst/>
          </a:prstGeom>
          <a:noFill/>
          <a:ln>
            <a:noFill/>
          </a:ln>
        </p:spPr>
        <p:txBody>
          <a:bodyPr lIns="42855" tIns="42855" rIns="42855" bIns="42855" anchor="t" anchorCtr="0">
            <a:noAutofit/>
          </a:bodyPr>
          <a:lstStyle/>
          <a:p>
            <a:pPr algn="ctr">
              <a:buClr>
                <a:srgbClr val="000000"/>
              </a:buClr>
              <a:buSzPct val="25000"/>
            </a:pPr>
            <a:r>
              <a:rPr lang="en-US" sz="3000" u="sng" dirty="0">
                <a:solidFill>
                  <a:schemeClr val="hlink"/>
                </a:solidFill>
                <a:latin typeface="Gill Sans"/>
                <a:cs typeface="Gill Sans"/>
                <a:hlinkClick r:id="rId3"/>
              </a:rPr>
              <a:t>http://www.meetup.com/DevOpsDC/pages/Code_of_Conduct/</a:t>
            </a:r>
          </a:p>
          <a:p>
            <a:pPr algn="ctr">
              <a:buClr>
                <a:srgbClr val="000000"/>
              </a:buClr>
            </a:pPr>
            <a:endParaRPr sz="3000" u="sng" dirty="0">
              <a:solidFill>
                <a:schemeClr val="hlink"/>
              </a:solidFill>
              <a:latin typeface="Gill Sans"/>
              <a:cs typeface="Gill Sans"/>
              <a:hlinkClick r:id="rId3"/>
            </a:endParaRPr>
          </a:p>
          <a:p>
            <a:pPr>
              <a:buClr>
                <a:srgbClr val="000000"/>
              </a:buClr>
              <a:buSzPct val="25000"/>
            </a:pPr>
            <a:r>
              <a:rPr lang="en-US" sz="3000" dirty="0">
                <a:latin typeface="Gill Sans"/>
                <a:cs typeface="Gill Sans"/>
              </a:rPr>
              <a:t>We value the participation of each member of the community and want all attendees to have an enjoyable and fulfilling experience. Accordingly, all attendees are expected to show respect and courtesy to other attendees throughout all </a:t>
            </a:r>
            <a:r>
              <a:rPr lang="en-US" sz="3000" dirty="0" err="1">
                <a:latin typeface="Gill Sans"/>
                <a:cs typeface="Gill Sans"/>
              </a:rPr>
              <a:t>Meetup</a:t>
            </a:r>
            <a:r>
              <a:rPr lang="en-US" sz="3000" dirty="0">
                <a:latin typeface="Gill Sans"/>
                <a:cs typeface="Gill Sans"/>
              </a:rPr>
              <a:t> events.</a:t>
            </a:r>
          </a:p>
          <a:p>
            <a:pPr>
              <a:buClr>
                <a:srgbClr val="000000"/>
              </a:buClr>
            </a:pPr>
            <a:endParaRPr sz="3000" dirty="0">
              <a:latin typeface="Gill Sans"/>
              <a:cs typeface="Gill Sans"/>
            </a:endParaRPr>
          </a:p>
          <a:p>
            <a:pPr>
              <a:buClr>
                <a:srgbClr val="000000"/>
              </a:buClr>
              <a:buSzPct val="25000"/>
            </a:pPr>
            <a:r>
              <a:rPr lang="en-US" sz="3000" dirty="0">
                <a:latin typeface="Gill Sans"/>
                <a:cs typeface="Gill Sans"/>
              </a:rPr>
              <a:t>To make clear what is expected, all delegates/attendees, speakers, exhibitors, organizers, and volunteers at any </a:t>
            </a:r>
            <a:r>
              <a:rPr lang="en-US" sz="3000" dirty="0" err="1">
                <a:latin typeface="Gill Sans"/>
                <a:cs typeface="Gill Sans"/>
              </a:rPr>
              <a:t>DevOpsDC</a:t>
            </a:r>
            <a:r>
              <a:rPr lang="en-US" sz="3000" dirty="0">
                <a:latin typeface="Gill Sans"/>
                <a:cs typeface="Gill Sans"/>
              </a:rPr>
              <a:t> event are required to conform to our Code of Conduct. Organizers will enforce this code throughout events.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0895" y="375046"/>
            <a:ext cx="14630400" cy="1821656"/>
          </a:xfrm>
          <a:prstGeom prst="rect">
            <a:avLst/>
          </a:prstGeom>
          <a:noFill/>
          <a:ln>
            <a:noFill/>
          </a:ln>
        </p:spPr>
        <p:txBody>
          <a:bodyPr lIns="42855" tIns="42855" rIns="42855" bIns="42855" anchor="ctr" anchorCtr="0">
            <a:noAutofit/>
          </a:bodyPr>
          <a:lstStyle/>
          <a:p>
            <a:pPr>
              <a:buSzPct val="25000"/>
            </a:pPr>
            <a:r>
              <a:rPr lang="en-US"/>
              <a:t>Do you even tweet?</a:t>
            </a:r>
          </a:p>
        </p:txBody>
      </p:sp>
      <p:pic>
        <p:nvPicPr>
          <p:cNvPr id="90" name="Shape 90"/>
          <p:cNvPicPr preferRelativeResize="0"/>
          <p:nvPr/>
        </p:nvPicPr>
        <p:blipFill rotWithShape="1">
          <a:blip r:embed="rId3">
            <a:alphaModFix/>
          </a:blip>
          <a:srcRect/>
          <a:stretch/>
        </p:blipFill>
        <p:spPr>
          <a:xfrm>
            <a:off x="5198092" y="2267061"/>
            <a:ext cx="4234215" cy="4438381"/>
          </a:xfrm>
          <a:prstGeom prst="rect">
            <a:avLst/>
          </a:prstGeom>
          <a:noFill/>
          <a:ln>
            <a:noFill/>
          </a:ln>
        </p:spPr>
      </p:pic>
      <p:sp>
        <p:nvSpPr>
          <p:cNvPr id="91" name="Shape 91"/>
          <p:cNvSpPr/>
          <p:nvPr/>
        </p:nvSpPr>
        <p:spPr>
          <a:xfrm>
            <a:off x="4796600" y="6982850"/>
            <a:ext cx="5037201" cy="603886"/>
          </a:xfrm>
          <a:prstGeom prst="rect">
            <a:avLst/>
          </a:prstGeom>
          <a:noFill/>
          <a:ln>
            <a:noFill/>
          </a:ln>
        </p:spPr>
        <p:txBody>
          <a:bodyPr lIns="42855" tIns="42855" rIns="42855" bIns="42855" anchor="ctr" anchorCtr="0">
            <a:noAutofit/>
          </a:bodyPr>
          <a:lstStyle/>
          <a:p>
            <a:pPr algn="ctr">
              <a:buClr>
                <a:srgbClr val="000000"/>
              </a:buClr>
              <a:buSzPct val="25000"/>
            </a:pPr>
            <a:r>
              <a:rPr lang="en-US" sz="3000" u="sng" dirty="0">
                <a:solidFill>
                  <a:schemeClr val="hlink"/>
                </a:solidFill>
                <a:latin typeface="Gill Sans"/>
                <a:cs typeface="Gill Sans"/>
                <a:hlinkClick r:id="rId4"/>
              </a:rPr>
              <a:t>https://twitter.com/devopsdc</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0895" y="375046"/>
            <a:ext cx="14630400" cy="1821656"/>
          </a:xfrm>
          <a:prstGeom prst="rect">
            <a:avLst/>
          </a:prstGeom>
          <a:noFill/>
          <a:ln>
            <a:noFill/>
          </a:ln>
        </p:spPr>
        <p:txBody>
          <a:bodyPr lIns="42855" tIns="42855" rIns="42855" bIns="42855" anchor="ctr" anchorCtr="0">
            <a:noAutofit/>
          </a:bodyPr>
          <a:lstStyle/>
          <a:p>
            <a:pPr>
              <a:buSzPct val="25000"/>
            </a:pPr>
            <a:r>
              <a:rPr lang="en-US"/>
              <a:t>Slackin'…</a:t>
            </a:r>
          </a:p>
        </p:txBody>
      </p:sp>
      <p:sp>
        <p:nvSpPr>
          <p:cNvPr id="97" name="Shape 97"/>
          <p:cNvSpPr/>
          <p:nvPr/>
        </p:nvSpPr>
        <p:spPr>
          <a:xfrm>
            <a:off x="4866132" y="2187728"/>
            <a:ext cx="4898137" cy="603886"/>
          </a:xfrm>
          <a:prstGeom prst="rect">
            <a:avLst/>
          </a:prstGeom>
          <a:noFill/>
          <a:ln>
            <a:noFill/>
          </a:ln>
        </p:spPr>
        <p:txBody>
          <a:bodyPr lIns="42855" tIns="42855" rIns="42855" bIns="42855" anchor="ctr" anchorCtr="0">
            <a:noAutofit/>
          </a:bodyPr>
          <a:lstStyle/>
          <a:p>
            <a:pPr algn="ctr">
              <a:buClr>
                <a:srgbClr val="000000"/>
              </a:buClr>
              <a:buSzPct val="25000"/>
            </a:pPr>
            <a:r>
              <a:rPr lang="en-US" sz="3000" u="sng" dirty="0">
                <a:solidFill>
                  <a:schemeClr val="hlink"/>
                </a:solidFill>
                <a:latin typeface="Gill Sans"/>
                <a:cs typeface="Gill Sans"/>
                <a:hlinkClick r:id="rId3"/>
              </a:rPr>
              <a:t>http://www.dctechslack.com</a:t>
            </a:r>
          </a:p>
        </p:txBody>
      </p:sp>
      <p:pic>
        <p:nvPicPr>
          <p:cNvPr id="98" name="Shape 98"/>
          <p:cNvPicPr preferRelativeResize="0"/>
          <p:nvPr/>
        </p:nvPicPr>
        <p:blipFill rotWithShape="1">
          <a:blip r:embed="rId4">
            <a:alphaModFix/>
          </a:blip>
          <a:srcRect/>
          <a:stretch/>
        </p:blipFill>
        <p:spPr>
          <a:xfrm>
            <a:off x="5707856" y="3339939"/>
            <a:ext cx="3214688" cy="3214688"/>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0895" y="375046"/>
            <a:ext cx="14630400" cy="1821600"/>
          </a:xfrm>
          <a:prstGeom prst="rect">
            <a:avLst/>
          </a:prstGeom>
          <a:noFill/>
          <a:ln>
            <a:noFill/>
          </a:ln>
        </p:spPr>
        <p:txBody>
          <a:bodyPr lIns="42855" tIns="42855" rIns="42855" bIns="42855" anchor="ctr" anchorCtr="0">
            <a:noAutofit/>
          </a:bodyPr>
          <a:lstStyle/>
          <a:p>
            <a:pPr>
              <a:buSzPct val="25000"/>
            </a:pPr>
            <a:r>
              <a:rPr lang="en-US"/>
              <a:t>Childcare</a:t>
            </a:r>
          </a:p>
        </p:txBody>
      </p:sp>
      <p:sp>
        <p:nvSpPr>
          <p:cNvPr id="104" name="Shape 104"/>
          <p:cNvSpPr/>
          <p:nvPr/>
        </p:nvSpPr>
        <p:spPr>
          <a:xfrm>
            <a:off x="4866132" y="6523910"/>
            <a:ext cx="4898160" cy="603900"/>
          </a:xfrm>
          <a:prstGeom prst="rect">
            <a:avLst/>
          </a:prstGeom>
          <a:noFill/>
          <a:ln>
            <a:noFill/>
          </a:ln>
        </p:spPr>
        <p:txBody>
          <a:bodyPr lIns="42855" tIns="42855" rIns="42855" bIns="42855" anchor="ctr" anchorCtr="0">
            <a:noAutofit/>
          </a:bodyPr>
          <a:lstStyle/>
          <a:p>
            <a:pPr algn="ctr">
              <a:buClr>
                <a:srgbClr val="000000"/>
              </a:buClr>
              <a:buSzPct val="25000"/>
            </a:pPr>
            <a:r>
              <a:rPr lang="en-US" sz="3000" dirty="0">
                <a:latin typeface="Gill Sans"/>
                <a:cs typeface="Gill Sans"/>
              </a:rPr>
              <a:t>Contact Peter….</a:t>
            </a:r>
          </a:p>
        </p:txBody>
      </p:sp>
      <p:pic>
        <p:nvPicPr>
          <p:cNvPr id="105" name="Shape 105" descr="http%3A%2F%2Fmashable.com%2Fwp-content%2Fuploads%2F2013%2F07%2Fexcited-baby.gif"/>
          <p:cNvPicPr preferRelativeResize="0"/>
          <p:nvPr/>
        </p:nvPicPr>
        <p:blipFill>
          <a:blip r:embed="rId3">
            <a:alphaModFix/>
          </a:blip>
          <a:stretch>
            <a:fillRect/>
          </a:stretch>
        </p:blipFill>
        <p:spPr>
          <a:xfrm>
            <a:off x="4499490" y="3333690"/>
            <a:ext cx="5631435" cy="286077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Tech Up</a:t>
            </a:r>
            <a:endParaRPr lang="en-US" dirty="0"/>
          </a:p>
        </p:txBody>
      </p:sp>
      <p:sp>
        <p:nvSpPr>
          <p:cNvPr id="4" name="Text Placeholder 3"/>
          <p:cNvSpPr>
            <a:spLocks noGrp="1"/>
          </p:cNvSpPr>
          <p:nvPr>
            <p:ph type="body" idx="1"/>
          </p:nvPr>
        </p:nvSpPr>
        <p:spPr/>
        <p:txBody>
          <a:bodyPr/>
          <a:lstStyle/>
          <a:p>
            <a:endParaRPr lang="en-US"/>
          </a:p>
        </p:txBody>
      </p:sp>
      <p:pic>
        <p:nvPicPr>
          <p:cNvPr id="5" name="Picture 4" descr="Tech_Innovation___Inclusion_Summit_-_Tech_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742" y="2196702"/>
            <a:ext cx="12562120" cy="39401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01520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SVP___Habitat_Hack_Night_D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465" y="0"/>
            <a:ext cx="9890760" cy="1569720"/>
          </a:xfrm>
          <a:prstGeom prst="rect">
            <a:avLst/>
          </a:prstGeom>
        </p:spPr>
      </p:pic>
      <p:pic>
        <p:nvPicPr>
          <p:cNvPr id="4" name="Picture 3" descr="RSVP___Habitat_Hack_Night_D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464" y="1569720"/>
            <a:ext cx="9890761" cy="5564367"/>
          </a:xfrm>
          <a:prstGeom prst="rect">
            <a:avLst/>
          </a:prstGeom>
        </p:spPr>
      </p:pic>
    </p:spTree>
    <p:extLst>
      <p:ext uri="{BB962C8B-B14F-4D97-AF65-F5344CB8AC3E}">
        <p14:creationId xmlns:p14="http://schemas.microsoft.com/office/powerpoint/2010/main" val="21481705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479</Words>
  <Application>Microsoft Macintosh PowerPoint</Application>
  <PresentationFormat>Custom</PresentationFormat>
  <Paragraphs>56</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White</vt:lpstr>
      <vt:lpstr>Welcome to DevOpsDC!</vt:lpstr>
      <vt:lpstr>Sponsors</vt:lpstr>
      <vt:lpstr>Code of Conduct</vt:lpstr>
      <vt:lpstr>Do you even tweet?</vt:lpstr>
      <vt:lpstr>Slackin'…</vt:lpstr>
      <vt:lpstr>Childcare</vt:lpstr>
      <vt:lpstr>Tech Up</vt:lpstr>
      <vt:lpstr>PowerPoint Presentation</vt:lpstr>
      <vt:lpstr>PowerPoint Presentation</vt:lpstr>
      <vt:lpstr>PowerPoint Presentation</vt:lpstr>
      <vt:lpstr>DevOpsDays Baltimore</vt:lpstr>
      <vt:lpstr>Upcoming Meetups</vt:lpstr>
      <vt:lpstr>Now it's your turn…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DevOpsDC!</dc:title>
  <cp:lastModifiedBy>Nathen Harvey</cp:lastModifiedBy>
  <cp:revision>30</cp:revision>
  <cp:lastPrinted>2016-11-15T14:03:31Z</cp:lastPrinted>
  <dcterms:modified xsi:type="dcterms:W3CDTF">2016-11-15T14:03:33Z</dcterms:modified>
</cp:coreProperties>
</file>