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1"/>
  </p:notesMasterIdLst>
  <p:sldIdLst>
    <p:sldId id="274" r:id="rId2"/>
    <p:sldId id="258" r:id="rId3"/>
    <p:sldId id="264" r:id="rId4"/>
    <p:sldId id="267" r:id="rId5"/>
    <p:sldId id="269" r:id="rId6"/>
    <p:sldId id="272" r:id="rId7"/>
    <p:sldId id="266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B71"/>
    <a:srgbClr val="79C6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FCD5-D444-4C90-9230-9268E1FCBDC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E9FA3-13EB-48AF-AB00-ECCA01F5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FDFE-F0F8-4C62-8598-B3BB3A01B36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92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FDFE-F0F8-4C62-8598-B3BB3A01B36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4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F7A8DE4-6DEC-4FE5-85CA-94FD577ABEC0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F4F5-45B3-43D4-A913-10934FEE3CA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4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DE4-6DEC-4FE5-85CA-94FD577ABEC0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F4F5-45B3-43D4-A913-10934FE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DE4-6DEC-4FE5-85CA-94FD577ABEC0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F4F5-45B3-43D4-A913-10934FEE3CA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3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4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4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DE4-6DEC-4FE5-85CA-94FD577ABEC0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F4F5-45B3-43D4-A913-10934FE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DE4-6DEC-4FE5-85CA-94FD577ABEC0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F4F5-45B3-43D4-A913-10934FEE3CA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3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DE4-6DEC-4FE5-85CA-94FD577ABEC0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F4F5-45B3-43D4-A913-10934FE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DE4-6DEC-4FE5-85CA-94FD577ABEC0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F4F5-45B3-43D4-A913-10934FE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2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DE4-6DEC-4FE5-85CA-94FD577ABEC0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F4F5-45B3-43D4-A913-10934FE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DE4-6DEC-4FE5-85CA-94FD577ABEC0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F4F5-45B3-43D4-A913-10934FE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DE4-6DEC-4FE5-85CA-94FD577ABEC0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F4F5-45B3-43D4-A913-10934FE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DE4-6DEC-4FE5-85CA-94FD577ABEC0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F4F5-45B3-43D4-A913-10934FEE3CA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4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F7A8DE4-6DEC-4FE5-85CA-94FD577ABEC0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0CF4F5-45B3-43D4-A913-10934FEE3CA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6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8C5E64-403C-49EF-BFA1-91BFABFFE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07" y="2643532"/>
            <a:ext cx="6569466" cy="3284733"/>
          </a:xfrm>
          <a:prstGeom prst="rect">
            <a:avLst/>
          </a:prstGeom>
        </p:spPr>
      </p:pic>
      <p:sp>
        <p:nvSpPr>
          <p:cNvPr id="106" name="Freeform 16">
            <a:extLst>
              <a:ext uri="{FF2B5EF4-FFF2-40B4-BE49-F238E27FC236}">
                <a16:creationId xmlns:a16="http://schemas.microsoft.com/office/drawing/2014/main" id="{1FF384BB-70E3-4B13-81D9-799AB29F226F}"/>
              </a:ext>
            </a:extLst>
          </p:cNvPr>
          <p:cNvSpPr/>
          <p:nvPr/>
        </p:nvSpPr>
        <p:spPr>
          <a:xfrm>
            <a:off x="5710094" y="5174968"/>
            <a:ext cx="5822087" cy="1687630"/>
          </a:xfrm>
          <a:custGeom>
            <a:avLst/>
            <a:gdLst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69121 w 5468347"/>
              <a:gd name="connsiteY5" fmla="*/ 1173092 h 1582918"/>
              <a:gd name="connsiteX6" fmla="*/ 3214235 w 5468347"/>
              <a:gd name="connsiteY6" fmla="*/ 1161143 h 1582918"/>
              <a:gd name="connsiteX7" fmla="*/ 2448153 w 5468347"/>
              <a:gd name="connsiteY7" fmla="*/ 854408 h 1582918"/>
              <a:gd name="connsiteX8" fmla="*/ 1572398 w 5468347"/>
              <a:gd name="connsiteY8" fmla="*/ 937852 h 1582918"/>
              <a:gd name="connsiteX9" fmla="*/ 1281447 w 5468347"/>
              <a:gd name="connsiteY9" fmla="*/ 827716 h 1582918"/>
              <a:gd name="connsiteX10" fmla="*/ 158263 w 5468347"/>
              <a:gd name="connsiteY10" fmla="*/ 615914 h 1582918"/>
              <a:gd name="connsiteX11" fmla="*/ 231087 w 5468347"/>
              <a:gd name="connsiteY11" fmla="*/ 457382 h 1582918"/>
              <a:gd name="connsiteX12" fmla="*/ 1414 w 5468347"/>
              <a:gd name="connsiteY12" fmla="*/ 410090 h 1582918"/>
              <a:gd name="connsiteX13" fmla="*/ 417937 w 5468347"/>
              <a:gd name="connsiteY13" fmla="*/ 270533 h 1582918"/>
              <a:gd name="connsiteX14" fmla="*/ 1051890 w 5468347"/>
              <a:gd name="connsiteY14" fmla="*/ 437363 h 1582918"/>
              <a:gd name="connsiteX15" fmla="*/ 1549535 w 5468347"/>
              <a:gd name="connsiteY15" fmla="*/ 367846 h 1582918"/>
              <a:gd name="connsiteX16" fmla="*/ 1138815 w 5468347"/>
              <a:gd name="connsiteY16" fmla="*/ 345621 h 1582918"/>
              <a:gd name="connsiteX17" fmla="*/ 991889 w 5468347"/>
              <a:gd name="connsiteY17" fmla="*/ 115890 h 1582918"/>
              <a:gd name="connsiteX18" fmla="*/ 1647486 w 5468347"/>
              <a:gd name="connsiteY18" fmla="*/ 92040 h 1582918"/>
              <a:gd name="connsiteX19" fmla="*/ 2035402 w 5468347"/>
              <a:gd name="connsiteY19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4021210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93347"/>
              <a:gd name="connsiteY0" fmla="*/ 849 h 1590869"/>
              <a:gd name="connsiteX1" fmla="*/ 2596704 w 5493347"/>
              <a:gd name="connsiteY1" fmla="*/ 141538 h 1590869"/>
              <a:gd name="connsiteX2" fmla="*/ 3488648 w 5493347"/>
              <a:gd name="connsiteY2" fmla="*/ 570305 h 1590869"/>
              <a:gd name="connsiteX3" fmla="*/ 5493347 w 5493347"/>
              <a:gd name="connsiteY3" fmla="*/ 1582918 h 1590869"/>
              <a:gd name="connsiteX4" fmla="*/ 3862184 w 5493347"/>
              <a:gd name="connsiteY4" fmla="*/ 1590869 h 1590869"/>
              <a:gd name="connsiteX5" fmla="*/ 3214235 w 5493347"/>
              <a:gd name="connsiteY5" fmla="*/ 1161143 h 1590869"/>
              <a:gd name="connsiteX6" fmla="*/ 2448153 w 5493347"/>
              <a:gd name="connsiteY6" fmla="*/ 854408 h 1590869"/>
              <a:gd name="connsiteX7" fmla="*/ 1572398 w 5493347"/>
              <a:gd name="connsiteY7" fmla="*/ 937852 h 1590869"/>
              <a:gd name="connsiteX8" fmla="*/ 1281447 w 5493347"/>
              <a:gd name="connsiteY8" fmla="*/ 827716 h 1590869"/>
              <a:gd name="connsiteX9" fmla="*/ 158263 w 5493347"/>
              <a:gd name="connsiteY9" fmla="*/ 615914 h 1590869"/>
              <a:gd name="connsiteX10" fmla="*/ 231087 w 5493347"/>
              <a:gd name="connsiteY10" fmla="*/ 457382 h 1590869"/>
              <a:gd name="connsiteX11" fmla="*/ 1414 w 5493347"/>
              <a:gd name="connsiteY11" fmla="*/ 410090 h 1590869"/>
              <a:gd name="connsiteX12" fmla="*/ 417937 w 5493347"/>
              <a:gd name="connsiteY12" fmla="*/ 270533 h 1590869"/>
              <a:gd name="connsiteX13" fmla="*/ 1051890 w 5493347"/>
              <a:gd name="connsiteY13" fmla="*/ 437363 h 1590869"/>
              <a:gd name="connsiteX14" fmla="*/ 1549535 w 5493347"/>
              <a:gd name="connsiteY14" fmla="*/ 367846 h 1590869"/>
              <a:gd name="connsiteX15" fmla="*/ 1138815 w 5493347"/>
              <a:gd name="connsiteY15" fmla="*/ 345621 h 1590869"/>
              <a:gd name="connsiteX16" fmla="*/ 991889 w 5493347"/>
              <a:gd name="connsiteY16" fmla="*/ 115890 h 1590869"/>
              <a:gd name="connsiteX17" fmla="*/ 1647486 w 5493347"/>
              <a:gd name="connsiteY17" fmla="*/ 92040 h 1590869"/>
              <a:gd name="connsiteX18" fmla="*/ 2035402 w 5493347"/>
              <a:gd name="connsiteY18" fmla="*/ 849 h 1590869"/>
              <a:gd name="connsiteX0" fmla="*/ 2035402 w 5518348"/>
              <a:gd name="connsiteY0" fmla="*/ 849 h 1599585"/>
              <a:gd name="connsiteX1" fmla="*/ 2596704 w 5518348"/>
              <a:gd name="connsiteY1" fmla="*/ 141538 h 1599585"/>
              <a:gd name="connsiteX2" fmla="*/ 3488648 w 5518348"/>
              <a:gd name="connsiteY2" fmla="*/ 570305 h 1599585"/>
              <a:gd name="connsiteX3" fmla="*/ 5518348 w 5518348"/>
              <a:gd name="connsiteY3" fmla="*/ 1599585 h 1599585"/>
              <a:gd name="connsiteX4" fmla="*/ 3862184 w 5518348"/>
              <a:gd name="connsiteY4" fmla="*/ 1590869 h 1599585"/>
              <a:gd name="connsiteX5" fmla="*/ 3214235 w 5518348"/>
              <a:gd name="connsiteY5" fmla="*/ 1161143 h 1599585"/>
              <a:gd name="connsiteX6" fmla="*/ 2448153 w 5518348"/>
              <a:gd name="connsiteY6" fmla="*/ 854408 h 1599585"/>
              <a:gd name="connsiteX7" fmla="*/ 1572398 w 5518348"/>
              <a:gd name="connsiteY7" fmla="*/ 937852 h 1599585"/>
              <a:gd name="connsiteX8" fmla="*/ 1281447 w 5518348"/>
              <a:gd name="connsiteY8" fmla="*/ 827716 h 1599585"/>
              <a:gd name="connsiteX9" fmla="*/ 158263 w 5518348"/>
              <a:gd name="connsiteY9" fmla="*/ 615914 h 1599585"/>
              <a:gd name="connsiteX10" fmla="*/ 231087 w 5518348"/>
              <a:gd name="connsiteY10" fmla="*/ 457382 h 1599585"/>
              <a:gd name="connsiteX11" fmla="*/ 1414 w 5518348"/>
              <a:gd name="connsiteY11" fmla="*/ 410090 h 1599585"/>
              <a:gd name="connsiteX12" fmla="*/ 417937 w 5518348"/>
              <a:gd name="connsiteY12" fmla="*/ 270533 h 1599585"/>
              <a:gd name="connsiteX13" fmla="*/ 1051890 w 5518348"/>
              <a:gd name="connsiteY13" fmla="*/ 437363 h 1599585"/>
              <a:gd name="connsiteX14" fmla="*/ 1549535 w 5518348"/>
              <a:gd name="connsiteY14" fmla="*/ 367846 h 1599585"/>
              <a:gd name="connsiteX15" fmla="*/ 1138815 w 5518348"/>
              <a:gd name="connsiteY15" fmla="*/ 345621 h 1599585"/>
              <a:gd name="connsiteX16" fmla="*/ 991889 w 5518348"/>
              <a:gd name="connsiteY16" fmla="*/ 115890 h 1599585"/>
              <a:gd name="connsiteX17" fmla="*/ 1647486 w 5518348"/>
              <a:gd name="connsiteY17" fmla="*/ 92040 h 1599585"/>
              <a:gd name="connsiteX18" fmla="*/ 2035402 w 5518348"/>
              <a:gd name="connsiteY18" fmla="*/ 849 h 159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18348" h="1599585">
                <a:moveTo>
                  <a:pt x="2035402" y="849"/>
                </a:moveTo>
                <a:cubicBezTo>
                  <a:pt x="2197434" y="-5873"/>
                  <a:pt x="2388365" y="26053"/>
                  <a:pt x="2596704" y="141538"/>
                </a:cubicBezTo>
                <a:cubicBezTo>
                  <a:pt x="2882877" y="296530"/>
                  <a:pt x="3113344" y="409742"/>
                  <a:pt x="3488648" y="570305"/>
                </a:cubicBezTo>
                <a:lnTo>
                  <a:pt x="5518348" y="1599585"/>
                </a:lnTo>
                <a:lnTo>
                  <a:pt x="3862184" y="1590869"/>
                </a:lnTo>
                <a:cubicBezTo>
                  <a:pt x="3609095" y="1421123"/>
                  <a:pt x="3449907" y="1283886"/>
                  <a:pt x="3214235" y="1161143"/>
                </a:cubicBezTo>
                <a:cubicBezTo>
                  <a:pt x="2978563" y="1038400"/>
                  <a:pt x="2766821" y="883267"/>
                  <a:pt x="2448153" y="854408"/>
                </a:cubicBezTo>
                <a:cubicBezTo>
                  <a:pt x="2143410" y="808837"/>
                  <a:pt x="1776133" y="951121"/>
                  <a:pt x="1572398" y="937852"/>
                </a:cubicBezTo>
                <a:cubicBezTo>
                  <a:pt x="1505125" y="926208"/>
                  <a:pt x="1357077" y="858858"/>
                  <a:pt x="1281447" y="827716"/>
                </a:cubicBezTo>
                <a:cubicBezTo>
                  <a:pt x="885698" y="751545"/>
                  <a:pt x="570724" y="664232"/>
                  <a:pt x="158263" y="615914"/>
                </a:cubicBezTo>
                <a:cubicBezTo>
                  <a:pt x="86907" y="604850"/>
                  <a:pt x="149248" y="490730"/>
                  <a:pt x="231087" y="457382"/>
                </a:cubicBezTo>
                <a:lnTo>
                  <a:pt x="1414" y="410090"/>
                </a:lnTo>
                <a:cubicBezTo>
                  <a:pt x="-19437" y="255872"/>
                  <a:pt x="193679" y="238135"/>
                  <a:pt x="417937" y="270533"/>
                </a:cubicBezTo>
                <a:cubicBezTo>
                  <a:pt x="654322" y="317787"/>
                  <a:pt x="815504" y="362256"/>
                  <a:pt x="1051890" y="437363"/>
                </a:cubicBezTo>
                <a:cubicBezTo>
                  <a:pt x="1217771" y="414191"/>
                  <a:pt x="1436574" y="452295"/>
                  <a:pt x="1549535" y="367846"/>
                </a:cubicBezTo>
                <a:cubicBezTo>
                  <a:pt x="1412629" y="360438"/>
                  <a:pt x="1256225" y="378097"/>
                  <a:pt x="1138815" y="345621"/>
                </a:cubicBezTo>
                <a:cubicBezTo>
                  <a:pt x="1000710" y="335892"/>
                  <a:pt x="896026" y="181325"/>
                  <a:pt x="991889" y="115890"/>
                </a:cubicBezTo>
                <a:cubicBezTo>
                  <a:pt x="1199280" y="54090"/>
                  <a:pt x="1518085" y="131556"/>
                  <a:pt x="1647486" y="92040"/>
                </a:cubicBezTo>
                <a:cubicBezTo>
                  <a:pt x="1740234" y="52939"/>
                  <a:pt x="1873369" y="7571"/>
                  <a:pt x="2035402" y="8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07" name="Freeform 16">
            <a:extLst>
              <a:ext uri="{FF2B5EF4-FFF2-40B4-BE49-F238E27FC236}">
                <a16:creationId xmlns:a16="http://schemas.microsoft.com/office/drawing/2014/main" id="{ACB93476-CB99-45CB-A7D2-9B36155E0A29}"/>
              </a:ext>
            </a:extLst>
          </p:cNvPr>
          <p:cNvSpPr/>
          <p:nvPr/>
        </p:nvSpPr>
        <p:spPr>
          <a:xfrm rot="10800000">
            <a:off x="631178" y="-4598"/>
            <a:ext cx="5822087" cy="1687630"/>
          </a:xfrm>
          <a:custGeom>
            <a:avLst/>
            <a:gdLst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69121 w 5468347"/>
              <a:gd name="connsiteY5" fmla="*/ 1173092 h 1582918"/>
              <a:gd name="connsiteX6" fmla="*/ 3214235 w 5468347"/>
              <a:gd name="connsiteY6" fmla="*/ 1161143 h 1582918"/>
              <a:gd name="connsiteX7" fmla="*/ 2448153 w 5468347"/>
              <a:gd name="connsiteY7" fmla="*/ 854408 h 1582918"/>
              <a:gd name="connsiteX8" fmla="*/ 1572398 w 5468347"/>
              <a:gd name="connsiteY8" fmla="*/ 937852 h 1582918"/>
              <a:gd name="connsiteX9" fmla="*/ 1281447 w 5468347"/>
              <a:gd name="connsiteY9" fmla="*/ 827716 h 1582918"/>
              <a:gd name="connsiteX10" fmla="*/ 158263 w 5468347"/>
              <a:gd name="connsiteY10" fmla="*/ 615914 h 1582918"/>
              <a:gd name="connsiteX11" fmla="*/ 231087 w 5468347"/>
              <a:gd name="connsiteY11" fmla="*/ 457382 h 1582918"/>
              <a:gd name="connsiteX12" fmla="*/ 1414 w 5468347"/>
              <a:gd name="connsiteY12" fmla="*/ 410090 h 1582918"/>
              <a:gd name="connsiteX13" fmla="*/ 417937 w 5468347"/>
              <a:gd name="connsiteY13" fmla="*/ 270533 h 1582918"/>
              <a:gd name="connsiteX14" fmla="*/ 1051890 w 5468347"/>
              <a:gd name="connsiteY14" fmla="*/ 437363 h 1582918"/>
              <a:gd name="connsiteX15" fmla="*/ 1549535 w 5468347"/>
              <a:gd name="connsiteY15" fmla="*/ 367846 h 1582918"/>
              <a:gd name="connsiteX16" fmla="*/ 1138815 w 5468347"/>
              <a:gd name="connsiteY16" fmla="*/ 345621 h 1582918"/>
              <a:gd name="connsiteX17" fmla="*/ 991889 w 5468347"/>
              <a:gd name="connsiteY17" fmla="*/ 115890 h 1582918"/>
              <a:gd name="connsiteX18" fmla="*/ 1647486 w 5468347"/>
              <a:gd name="connsiteY18" fmla="*/ 92040 h 1582918"/>
              <a:gd name="connsiteX19" fmla="*/ 2035402 w 5468347"/>
              <a:gd name="connsiteY19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4021210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93347"/>
              <a:gd name="connsiteY0" fmla="*/ 849 h 1590869"/>
              <a:gd name="connsiteX1" fmla="*/ 2596704 w 5493347"/>
              <a:gd name="connsiteY1" fmla="*/ 141538 h 1590869"/>
              <a:gd name="connsiteX2" fmla="*/ 3488648 w 5493347"/>
              <a:gd name="connsiteY2" fmla="*/ 570305 h 1590869"/>
              <a:gd name="connsiteX3" fmla="*/ 5493347 w 5493347"/>
              <a:gd name="connsiteY3" fmla="*/ 1582918 h 1590869"/>
              <a:gd name="connsiteX4" fmla="*/ 3862184 w 5493347"/>
              <a:gd name="connsiteY4" fmla="*/ 1590869 h 1590869"/>
              <a:gd name="connsiteX5" fmla="*/ 3214235 w 5493347"/>
              <a:gd name="connsiteY5" fmla="*/ 1161143 h 1590869"/>
              <a:gd name="connsiteX6" fmla="*/ 2448153 w 5493347"/>
              <a:gd name="connsiteY6" fmla="*/ 854408 h 1590869"/>
              <a:gd name="connsiteX7" fmla="*/ 1572398 w 5493347"/>
              <a:gd name="connsiteY7" fmla="*/ 937852 h 1590869"/>
              <a:gd name="connsiteX8" fmla="*/ 1281447 w 5493347"/>
              <a:gd name="connsiteY8" fmla="*/ 827716 h 1590869"/>
              <a:gd name="connsiteX9" fmla="*/ 158263 w 5493347"/>
              <a:gd name="connsiteY9" fmla="*/ 615914 h 1590869"/>
              <a:gd name="connsiteX10" fmla="*/ 231087 w 5493347"/>
              <a:gd name="connsiteY10" fmla="*/ 457382 h 1590869"/>
              <a:gd name="connsiteX11" fmla="*/ 1414 w 5493347"/>
              <a:gd name="connsiteY11" fmla="*/ 410090 h 1590869"/>
              <a:gd name="connsiteX12" fmla="*/ 417937 w 5493347"/>
              <a:gd name="connsiteY12" fmla="*/ 270533 h 1590869"/>
              <a:gd name="connsiteX13" fmla="*/ 1051890 w 5493347"/>
              <a:gd name="connsiteY13" fmla="*/ 437363 h 1590869"/>
              <a:gd name="connsiteX14" fmla="*/ 1549535 w 5493347"/>
              <a:gd name="connsiteY14" fmla="*/ 367846 h 1590869"/>
              <a:gd name="connsiteX15" fmla="*/ 1138815 w 5493347"/>
              <a:gd name="connsiteY15" fmla="*/ 345621 h 1590869"/>
              <a:gd name="connsiteX16" fmla="*/ 991889 w 5493347"/>
              <a:gd name="connsiteY16" fmla="*/ 115890 h 1590869"/>
              <a:gd name="connsiteX17" fmla="*/ 1647486 w 5493347"/>
              <a:gd name="connsiteY17" fmla="*/ 92040 h 1590869"/>
              <a:gd name="connsiteX18" fmla="*/ 2035402 w 5493347"/>
              <a:gd name="connsiteY18" fmla="*/ 849 h 1590869"/>
              <a:gd name="connsiteX0" fmla="*/ 2035402 w 5518348"/>
              <a:gd name="connsiteY0" fmla="*/ 849 h 1599585"/>
              <a:gd name="connsiteX1" fmla="*/ 2596704 w 5518348"/>
              <a:gd name="connsiteY1" fmla="*/ 141538 h 1599585"/>
              <a:gd name="connsiteX2" fmla="*/ 3488648 w 5518348"/>
              <a:gd name="connsiteY2" fmla="*/ 570305 h 1599585"/>
              <a:gd name="connsiteX3" fmla="*/ 5518348 w 5518348"/>
              <a:gd name="connsiteY3" fmla="*/ 1599585 h 1599585"/>
              <a:gd name="connsiteX4" fmla="*/ 3862184 w 5518348"/>
              <a:gd name="connsiteY4" fmla="*/ 1590869 h 1599585"/>
              <a:gd name="connsiteX5" fmla="*/ 3214235 w 5518348"/>
              <a:gd name="connsiteY5" fmla="*/ 1161143 h 1599585"/>
              <a:gd name="connsiteX6" fmla="*/ 2448153 w 5518348"/>
              <a:gd name="connsiteY6" fmla="*/ 854408 h 1599585"/>
              <a:gd name="connsiteX7" fmla="*/ 1572398 w 5518348"/>
              <a:gd name="connsiteY7" fmla="*/ 937852 h 1599585"/>
              <a:gd name="connsiteX8" fmla="*/ 1281447 w 5518348"/>
              <a:gd name="connsiteY8" fmla="*/ 827716 h 1599585"/>
              <a:gd name="connsiteX9" fmla="*/ 158263 w 5518348"/>
              <a:gd name="connsiteY9" fmla="*/ 615914 h 1599585"/>
              <a:gd name="connsiteX10" fmla="*/ 231087 w 5518348"/>
              <a:gd name="connsiteY10" fmla="*/ 457382 h 1599585"/>
              <a:gd name="connsiteX11" fmla="*/ 1414 w 5518348"/>
              <a:gd name="connsiteY11" fmla="*/ 410090 h 1599585"/>
              <a:gd name="connsiteX12" fmla="*/ 417937 w 5518348"/>
              <a:gd name="connsiteY12" fmla="*/ 270533 h 1599585"/>
              <a:gd name="connsiteX13" fmla="*/ 1051890 w 5518348"/>
              <a:gd name="connsiteY13" fmla="*/ 437363 h 1599585"/>
              <a:gd name="connsiteX14" fmla="*/ 1549535 w 5518348"/>
              <a:gd name="connsiteY14" fmla="*/ 367846 h 1599585"/>
              <a:gd name="connsiteX15" fmla="*/ 1138815 w 5518348"/>
              <a:gd name="connsiteY15" fmla="*/ 345621 h 1599585"/>
              <a:gd name="connsiteX16" fmla="*/ 991889 w 5518348"/>
              <a:gd name="connsiteY16" fmla="*/ 115890 h 1599585"/>
              <a:gd name="connsiteX17" fmla="*/ 1647486 w 5518348"/>
              <a:gd name="connsiteY17" fmla="*/ 92040 h 1599585"/>
              <a:gd name="connsiteX18" fmla="*/ 2035402 w 5518348"/>
              <a:gd name="connsiteY18" fmla="*/ 849 h 159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18348" h="1599585">
                <a:moveTo>
                  <a:pt x="2035402" y="849"/>
                </a:moveTo>
                <a:cubicBezTo>
                  <a:pt x="2197434" y="-5873"/>
                  <a:pt x="2388365" y="26053"/>
                  <a:pt x="2596704" y="141538"/>
                </a:cubicBezTo>
                <a:cubicBezTo>
                  <a:pt x="2882877" y="296530"/>
                  <a:pt x="3113344" y="409742"/>
                  <a:pt x="3488648" y="570305"/>
                </a:cubicBezTo>
                <a:lnTo>
                  <a:pt x="5518348" y="1599585"/>
                </a:lnTo>
                <a:lnTo>
                  <a:pt x="3862184" y="1590869"/>
                </a:lnTo>
                <a:cubicBezTo>
                  <a:pt x="3609095" y="1421123"/>
                  <a:pt x="3449907" y="1283886"/>
                  <a:pt x="3214235" y="1161143"/>
                </a:cubicBezTo>
                <a:cubicBezTo>
                  <a:pt x="2978563" y="1038400"/>
                  <a:pt x="2766821" y="883267"/>
                  <a:pt x="2448153" y="854408"/>
                </a:cubicBezTo>
                <a:cubicBezTo>
                  <a:pt x="2143410" y="808837"/>
                  <a:pt x="1776133" y="951121"/>
                  <a:pt x="1572398" y="937852"/>
                </a:cubicBezTo>
                <a:cubicBezTo>
                  <a:pt x="1505125" y="926208"/>
                  <a:pt x="1357077" y="858858"/>
                  <a:pt x="1281447" y="827716"/>
                </a:cubicBezTo>
                <a:cubicBezTo>
                  <a:pt x="885698" y="751545"/>
                  <a:pt x="570724" y="664232"/>
                  <a:pt x="158263" y="615914"/>
                </a:cubicBezTo>
                <a:cubicBezTo>
                  <a:pt x="86907" y="604850"/>
                  <a:pt x="149248" y="490730"/>
                  <a:pt x="231087" y="457382"/>
                </a:cubicBezTo>
                <a:lnTo>
                  <a:pt x="1414" y="410090"/>
                </a:lnTo>
                <a:cubicBezTo>
                  <a:pt x="-19437" y="255872"/>
                  <a:pt x="193679" y="238135"/>
                  <a:pt x="417937" y="270533"/>
                </a:cubicBezTo>
                <a:cubicBezTo>
                  <a:pt x="654322" y="317787"/>
                  <a:pt x="815504" y="362256"/>
                  <a:pt x="1051890" y="437363"/>
                </a:cubicBezTo>
                <a:cubicBezTo>
                  <a:pt x="1217771" y="414191"/>
                  <a:pt x="1436574" y="452295"/>
                  <a:pt x="1549535" y="367846"/>
                </a:cubicBezTo>
                <a:cubicBezTo>
                  <a:pt x="1412629" y="360438"/>
                  <a:pt x="1256225" y="378097"/>
                  <a:pt x="1138815" y="345621"/>
                </a:cubicBezTo>
                <a:cubicBezTo>
                  <a:pt x="1000710" y="335892"/>
                  <a:pt x="896026" y="181325"/>
                  <a:pt x="991889" y="115890"/>
                </a:cubicBezTo>
                <a:cubicBezTo>
                  <a:pt x="1199280" y="54090"/>
                  <a:pt x="1518085" y="131556"/>
                  <a:pt x="1647486" y="92040"/>
                </a:cubicBezTo>
                <a:cubicBezTo>
                  <a:pt x="1740234" y="52939"/>
                  <a:pt x="1873369" y="7571"/>
                  <a:pt x="2035402" y="8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5CE20D2-5644-4F0F-AF07-99326AF0F5AB}"/>
              </a:ext>
            </a:extLst>
          </p:cNvPr>
          <p:cNvGrpSpPr/>
          <p:nvPr/>
        </p:nvGrpSpPr>
        <p:grpSpPr>
          <a:xfrm>
            <a:off x="2918969" y="1683033"/>
            <a:ext cx="3338740" cy="2641722"/>
            <a:chOff x="3302040" y="3122958"/>
            <a:chExt cx="2546146" cy="2014595"/>
          </a:xfrm>
          <a:noFill/>
        </p:grpSpPr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1D9CDB4D-A381-464A-97AB-31C15591549B}"/>
                </a:ext>
              </a:extLst>
            </p:cNvPr>
            <p:cNvSpPr/>
            <p:nvPr/>
          </p:nvSpPr>
          <p:spPr>
            <a:xfrm>
              <a:off x="3544666" y="3122958"/>
              <a:ext cx="2271943" cy="2014595"/>
            </a:xfrm>
            <a:custGeom>
              <a:avLst/>
              <a:gdLst>
                <a:gd name="connsiteX0" fmla="*/ 935542 w 1855228"/>
                <a:gd name="connsiteY0" fmla="*/ 1918655 h 1918655"/>
                <a:gd name="connsiteX1" fmla="*/ 0 w 1855228"/>
                <a:gd name="connsiteY1" fmla="*/ 63427 h 1918655"/>
                <a:gd name="connsiteX2" fmla="*/ 946113 w 1855228"/>
                <a:gd name="connsiteY2" fmla="*/ 380560 h 1918655"/>
                <a:gd name="connsiteX3" fmla="*/ 1839371 w 1855228"/>
                <a:gd name="connsiteY3" fmla="*/ 0 h 1918655"/>
                <a:gd name="connsiteX4" fmla="*/ 1855228 w 1855228"/>
                <a:gd name="connsiteY4" fmla="*/ 1072967 h 1918655"/>
                <a:gd name="connsiteX0" fmla="*/ 993438 w 1913124"/>
                <a:gd name="connsiteY0" fmla="*/ 1918655 h 1918655"/>
                <a:gd name="connsiteX1" fmla="*/ 57896 w 1913124"/>
                <a:gd name="connsiteY1" fmla="*/ 63427 h 1918655"/>
                <a:gd name="connsiteX2" fmla="*/ 1004009 w 1913124"/>
                <a:gd name="connsiteY2" fmla="*/ 380560 h 1918655"/>
                <a:gd name="connsiteX3" fmla="*/ 1897267 w 1913124"/>
                <a:gd name="connsiteY3" fmla="*/ 0 h 1918655"/>
                <a:gd name="connsiteX4" fmla="*/ 1913124 w 1913124"/>
                <a:gd name="connsiteY4" fmla="*/ 1072967 h 1918655"/>
                <a:gd name="connsiteX0" fmla="*/ 993438 w 1913124"/>
                <a:gd name="connsiteY0" fmla="*/ 1918655 h 1918655"/>
                <a:gd name="connsiteX1" fmla="*/ 57896 w 1913124"/>
                <a:gd name="connsiteY1" fmla="*/ 63427 h 1918655"/>
                <a:gd name="connsiteX2" fmla="*/ 1004009 w 1913124"/>
                <a:gd name="connsiteY2" fmla="*/ 380560 h 1918655"/>
                <a:gd name="connsiteX3" fmla="*/ 1897267 w 1913124"/>
                <a:gd name="connsiteY3" fmla="*/ 0 h 1918655"/>
                <a:gd name="connsiteX4" fmla="*/ 1913124 w 1913124"/>
                <a:gd name="connsiteY4" fmla="*/ 1072967 h 1918655"/>
                <a:gd name="connsiteX0" fmla="*/ 1010025 w 1929711"/>
                <a:gd name="connsiteY0" fmla="*/ 1918655 h 1918655"/>
                <a:gd name="connsiteX1" fmla="*/ 74483 w 1929711"/>
                <a:gd name="connsiteY1" fmla="*/ 63427 h 1918655"/>
                <a:gd name="connsiteX2" fmla="*/ 1020596 w 1929711"/>
                <a:gd name="connsiteY2" fmla="*/ 380560 h 1918655"/>
                <a:gd name="connsiteX3" fmla="*/ 1913854 w 1929711"/>
                <a:gd name="connsiteY3" fmla="*/ 0 h 1918655"/>
                <a:gd name="connsiteX4" fmla="*/ 1929711 w 1929711"/>
                <a:gd name="connsiteY4" fmla="*/ 1072967 h 1918655"/>
                <a:gd name="connsiteX0" fmla="*/ 1117186 w 2036872"/>
                <a:gd name="connsiteY0" fmla="*/ 1918655 h 1918655"/>
                <a:gd name="connsiteX1" fmla="*/ 181644 w 2036872"/>
                <a:gd name="connsiteY1" fmla="*/ 63427 h 1918655"/>
                <a:gd name="connsiteX2" fmla="*/ 1127757 w 2036872"/>
                <a:gd name="connsiteY2" fmla="*/ 380560 h 1918655"/>
                <a:gd name="connsiteX3" fmla="*/ 2021015 w 2036872"/>
                <a:gd name="connsiteY3" fmla="*/ 0 h 1918655"/>
                <a:gd name="connsiteX4" fmla="*/ 2036872 w 2036872"/>
                <a:gd name="connsiteY4" fmla="*/ 1072967 h 1918655"/>
                <a:gd name="connsiteX0" fmla="*/ 1117186 w 2036872"/>
                <a:gd name="connsiteY0" fmla="*/ 1981136 h 1981136"/>
                <a:gd name="connsiteX1" fmla="*/ 181644 w 2036872"/>
                <a:gd name="connsiteY1" fmla="*/ 125908 h 1981136"/>
                <a:gd name="connsiteX2" fmla="*/ 1127757 w 2036872"/>
                <a:gd name="connsiteY2" fmla="*/ 443041 h 1981136"/>
                <a:gd name="connsiteX3" fmla="*/ 2021015 w 2036872"/>
                <a:gd name="connsiteY3" fmla="*/ 62481 h 1981136"/>
                <a:gd name="connsiteX4" fmla="*/ 2036872 w 2036872"/>
                <a:gd name="connsiteY4" fmla="*/ 1135448 h 1981136"/>
                <a:gd name="connsiteX0" fmla="*/ 1117186 w 2036872"/>
                <a:gd name="connsiteY0" fmla="*/ 2002105 h 2002105"/>
                <a:gd name="connsiteX1" fmla="*/ 181644 w 2036872"/>
                <a:gd name="connsiteY1" fmla="*/ 146877 h 2002105"/>
                <a:gd name="connsiteX2" fmla="*/ 1127757 w 2036872"/>
                <a:gd name="connsiteY2" fmla="*/ 464010 h 2002105"/>
                <a:gd name="connsiteX3" fmla="*/ 2021015 w 2036872"/>
                <a:gd name="connsiteY3" fmla="*/ 83450 h 2002105"/>
                <a:gd name="connsiteX4" fmla="*/ 2036872 w 2036872"/>
                <a:gd name="connsiteY4" fmla="*/ 1156417 h 2002105"/>
                <a:gd name="connsiteX0" fmla="*/ 1117186 w 2036872"/>
                <a:gd name="connsiteY0" fmla="*/ 2002105 h 2002105"/>
                <a:gd name="connsiteX1" fmla="*/ 181644 w 2036872"/>
                <a:gd name="connsiteY1" fmla="*/ 146877 h 2002105"/>
                <a:gd name="connsiteX2" fmla="*/ 1127757 w 2036872"/>
                <a:gd name="connsiteY2" fmla="*/ 464010 h 2002105"/>
                <a:gd name="connsiteX3" fmla="*/ 2021015 w 2036872"/>
                <a:gd name="connsiteY3" fmla="*/ 83450 h 2002105"/>
                <a:gd name="connsiteX4" fmla="*/ 2036872 w 2036872"/>
                <a:gd name="connsiteY4" fmla="*/ 1156417 h 2002105"/>
                <a:gd name="connsiteX0" fmla="*/ 1117186 w 2036872"/>
                <a:gd name="connsiteY0" fmla="*/ 2047144 h 2047144"/>
                <a:gd name="connsiteX1" fmla="*/ 181644 w 2036872"/>
                <a:gd name="connsiteY1" fmla="*/ 191916 h 2047144"/>
                <a:gd name="connsiteX2" fmla="*/ 1127757 w 2036872"/>
                <a:gd name="connsiteY2" fmla="*/ 509049 h 2047144"/>
                <a:gd name="connsiteX3" fmla="*/ 2021015 w 2036872"/>
                <a:gd name="connsiteY3" fmla="*/ 128489 h 2047144"/>
                <a:gd name="connsiteX4" fmla="*/ 2036872 w 2036872"/>
                <a:gd name="connsiteY4" fmla="*/ 1201456 h 2047144"/>
                <a:gd name="connsiteX0" fmla="*/ 1117186 w 2036872"/>
                <a:gd name="connsiteY0" fmla="*/ 2033090 h 2033090"/>
                <a:gd name="connsiteX1" fmla="*/ 181644 w 2036872"/>
                <a:gd name="connsiteY1" fmla="*/ 177862 h 2033090"/>
                <a:gd name="connsiteX2" fmla="*/ 1127757 w 2036872"/>
                <a:gd name="connsiteY2" fmla="*/ 494995 h 2033090"/>
                <a:gd name="connsiteX3" fmla="*/ 2021015 w 2036872"/>
                <a:gd name="connsiteY3" fmla="*/ 114435 h 2033090"/>
                <a:gd name="connsiteX4" fmla="*/ 2036872 w 2036872"/>
                <a:gd name="connsiteY4" fmla="*/ 1187402 h 2033090"/>
                <a:gd name="connsiteX0" fmla="*/ 1117186 w 2036872"/>
                <a:gd name="connsiteY0" fmla="*/ 2037773 h 2037773"/>
                <a:gd name="connsiteX1" fmla="*/ 181644 w 2036872"/>
                <a:gd name="connsiteY1" fmla="*/ 182545 h 2037773"/>
                <a:gd name="connsiteX2" fmla="*/ 1127757 w 2036872"/>
                <a:gd name="connsiteY2" fmla="*/ 499678 h 2037773"/>
                <a:gd name="connsiteX3" fmla="*/ 2021015 w 2036872"/>
                <a:gd name="connsiteY3" fmla="*/ 119118 h 2037773"/>
                <a:gd name="connsiteX4" fmla="*/ 2036872 w 2036872"/>
                <a:gd name="connsiteY4" fmla="*/ 1192085 h 2037773"/>
                <a:gd name="connsiteX0" fmla="*/ 1117186 w 2181403"/>
                <a:gd name="connsiteY0" fmla="*/ 2037773 h 2037773"/>
                <a:gd name="connsiteX1" fmla="*/ 181644 w 2181403"/>
                <a:gd name="connsiteY1" fmla="*/ 182545 h 2037773"/>
                <a:gd name="connsiteX2" fmla="*/ 1127757 w 2181403"/>
                <a:gd name="connsiteY2" fmla="*/ 499678 h 2037773"/>
                <a:gd name="connsiteX3" fmla="*/ 2021015 w 2181403"/>
                <a:gd name="connsiteY3" fmla="*/ 119118 h 2037773"/>
                <a:gd name="connsiteX4" fmla="*/ 2036872 w 2181403"/>
                <a:gd name="connsiteY4" fmla="*/ 1192085 h 2037773"/>
                <a:gd name="connsiteX0" fmla="*/ 1117186 w 2181403"/>
                <a:gd name="connsiteY0" fmla="*/ 2028406 h 2028406"/>
                <a:gd name="connsiteX1" fmla="*/ 181644 w 2181403"/>
                <a:gd name="connsiteY1" fmla="*/ 173178 h 2028406"/>
                <a:gd name="connsiteX2" fmla="*/ 1127757 w 2181403"/>
                <a:gd name="connsiteY2" fmla="*/ 490311 h 2028406"/>
                <a:gd name="connsiteX3" fmla="*/ 2021015 w 2181403"/>
                <a:gd name="connsiteY3" fmla="*/ 109751 h 2028406"/>
                <a:gd name="connsiteX4" fmla="*/ 2036872 w 2181403"/>
                <a:gd name="connsiteY4" fmla="*/ 1182718 h 2028406"/>
                <a:gd name="connsiteX0" fmla="*/ 1117186 w 2275346"/>
                <a:gd name="connsiteY0" fmla="*/ 2028406 h 2028406"/>
                <a:gd name="connsiteX1" fmla="*/ 181644 w 2275346"/>
                <a:gd name="connsiteY1" fmla="*/ 173178 h 2028406"/>
                <a:gd name="connsiteX2" fmla="*/ 1127757 w 2275346"/>
                <a:gd name="connsiteY2" fmla="*/ 490311 h 2028406"/>
                <a:gd name="connsiteX3" fmla="*/ 2021015 w 2275346"/>
                <a:gd name="connsiteY3" fmla="*/ 109751 h 2028406"/>
                <a:gd name="connsiteX4" fmla="*/ 2036872 w 2275346"/>
                <a:gd name="connsiteY4" fmla="*/ 1182718 h 2028406"/>
                <a:gd name="connsiteX0" fmla="*/ 1117186 w 2251858"/>
                <a:gd name="connsiteY0" fmla="*/ 2028406 h 2028406"/>
                <a:gd name="connsiteX1" fmla="*/ 181644 w 2251858"/>
                <a:gd name="connsiteY1" fmla="*/ 173178 h 2028406"/>
                <a:gd name="connsiteX2" fmla="*/ 1127757 w 2251858"/>
                <a:gd name="connsiteY2" fmla="*/ 490311 h 2028406"/>
                <a:gd name="connsiteX3" fmla="*/ 2021015 w 2251858"/>
                <a:gd name="connsiteY3" fmla="*/ 109751 h 2028406"/>
                <a:gd name="connsiteX4" fmla="*/ 2036872 w 2251858"/>
                <a:gd name="connsiteY4" fmla="*/ 1182718 h 2028406"/>
                <a:gd name="connsiteX0" fmla="*/ 1117186 w 2251858"/>
                <a:gd name="connsiteY0" fmla="*/ 2016702 h 2016702"/>
                <a:gd name="connsiteX1" fmla="*/ 181644 w 2251858"/>
                <a:gd name="connsiteY1" fmla="*/ 161474 h 2016702"/>
                <a:gd name="connsiteX2" fmla="*/ 1127757 w 2251858"/>
                <a:gd name="connsiteY2" fmla="*/ 478607 h 2016702"/>
                <a:gd name="connsiteX3" fmla="*/ 2021015 w 2251858"/>
                <a:gd name="connsiteY3" fmla="*/ 98047 h 2016702"/>
                <a:gd name="connsiteX4" fmla="*/ 2036872 w 2251858"/>
                <a:gd name="connsiteY4" fmla="*/ 1171014 h 2016702"/>
                <a:gd name="connsiteX0" fmla="*/ 1117186 w 2251858"/>
                <a:gd name="connsiteY0" fmla="*/ 2016702 h 2016702"/>
                <a:gd name="connsiteX1" fmla="*/ 181644 w 2251858"/>
                <a:gd name="connsiteY1" fmla="*/ 161474 h 2016702"/>
                <a:gd name="connsiteX2" fmla="*/ 1127757 w 2251858"/>
                <a:gd name="connsiteY2" fmla="*/ 478607 h 2016702"/>
                <a:gd name="connsiteX3" fmla="*/ 2021015 w 2251858"/>
                <a:gd name="connsiteY3" fmla="*/ 98047 h 2016702"/>
                <a:gd name="connsiteX4" fmla="*/ 2036872 w 2251858"/>
                <a:gd name="connsiteY4" fmla="*/ 1171014 h 2016702"/>
                <a:gd name="connsiteX0" fmla="*/ 1117186 w 2251858"/>
                <a:gd name="connsiteY0" fmla="*/ 2002667 h 2002667"/>
                <a:gd name="connsiteX1" fmla="*/ 181644 w 2251858"/>
                <a:gd name="connsiteY1" fmla="*/ 147439 h 2002667"/>
                <a:gd name="connsiteX2" fmla="*/ 1127757 w 2251858"/>
                <a:gd name="connsiteY2" fmla="*/ 464572 h 2002667"/>
                <a:gd name="connsiteX3" fmla="*/ 2021015 w 2251858"/>
                <a:gd name="connsiteY3" fmla="*/ 84012 h 2002667"/>
                <a:gd name="connsiteX4" fmla="*/ 2036872 w 2251858"/>
                <a:gd name="connsiteY4" fmla="*/ 1156979 h 2002667"/>
                <a:gd name="connsiteX0" fmla="*/ 1117186 w 2277694"/>
                <a:gd name="connsiteY0" fmla="*/ 2002667 h 2002667"/>
                <a:gd name="connsiteX1" fmla="*/ 181644 w 2277694"/>
                <a:gd name="connsiteY1" fmla="*/ 147439 h 2002667"/>
                <a:gd name="connsiteX2" fmla="*/ 1127757 w 2277694"/>
                <a:gd name="connsiteY2" fmla="*/ 464572 h 2002667"/>
                <a:gd name="connsiteX3" fmla="*/ 2021015 w 2277694"/>
                <a:gd name="connsiteY3" fmla="*/ 84012 h 2002667"/>
                <a:gd name="connsiteX4" fmla="*/ 2036872 w 2277694"/>
                <a:gd name="connsiteY4" fmla="*/ 1156979 h 2002667"/>
                <a:gd name="connsiteX0" fmla="*/ 1117186 w 2307550"/>
                <a:gd name="connsiteY0" fmla="*/ 2002667 h 2002667"/>
                <a:gd name="connsiteX1" fmla="*/ 181644 w 2307550"/>
                <a:gd name="connsiteY1" fmla="*/ 147439 h 2002667"/>
                <a:gd name="connsiteX2" fmla="*/ 1127757 w 2307550"/>
                <a:gd name="connsiteY2" fmla="*/ 464572 h 2002667"/>
                <a:gd name="connsiteX3" fmla="*/ 2021015 w 2307550"/>
                <a:gd name="connsiteY3" fmla="*/ 84012 h 2002667"/>
                <a:gd name="connsiteX4" fmla="*/ 2036872 w 2307550"/>
                <a:gd name="connsiteY4" fmla="*/ 1156979 h 2002667"/>
                <a:gd name="connsiteX0" fmla="*/ 1117186 w 2282049"/>
                <a:gd name="connsiteY0" fmla="*/ 2002667 h 2002667"/>
                <a:gd name="connsiteX1" fmla="*/ 181644 w 2282049"/>
                <a:gd name="connsiteY1" fmla="*/ 147439 h 2002667"/>
                <a:gd name="connsiteX2" fmla="*/ 1127757 w 2282049"/>
                <a:gd name="connsiteY2" fmla="*/ 464572 h 2002667"/>
                <a:gd name="connsiteX3" fmla="*/ 2021015 w 2282049"/>
                <a:gd name="connsiteY3" fmla="*/ 84012 h 2002667"/>
                <a:gd name="connsiteX4" fmla="*/ 2036872 w 2282049"/>
                <a:gd name="connsiteY4" fmla="*/ 1156979 h 2002667"/>
                <a:gd name="connsiteX0" fmla="*/ 1117186 w 2265865"/>
                <a:gd name="connsiteY0" fmla="*/ 2002667 h 2002667"/>
                <a:gd name="connsiteX1" fmla="*/ 181644 w 2265865"/>
                <a:gd name="connsiteY1" fmla="*/ 147439 h 2002667"/>
                <a:gd name="connsiteX2" fmla="*/ 1127757 w 2265865"/>
                <a:gd name="connsiteY2" fmla="*/ 464572 h 2002667"/>
                <a:gd name="connsiteX3" fmla="*/ 2021015 w 2265865"/>
                <a:gd name="connsiteY3" fmla="*/ 84012 h 2002667"/>
                <a:gd name="connsiteX4" fmla="*/ 2036872 w 2265865"/>
                <a:gd name="connsiteY4" fmla="*/ 1156979 h 2002667"/>
                <a:gd name="connsiteX0" fmla="*/ 1117186 w 2265865"/>
                <a:gd name="connsiteY0" fmla="*/ 2000328 h 2000328"/>
                <a:gd name="connsiteX1" fmla="*/ 181644 w 2265865"/>
                <a:gd name="connsiteY1" fmla="*/ 145100 h 2000328"/>
                <a:gd name="connsiteX2" fmla="*/ 1127757 w 2265865"/>
                <a:gd name="connsiteY2" fmla="*/ 462233 h 2000328"/>
                <a:gd name="connsiteX3" fmla="*/ 2021015 w 2265865"/>
                <a:gd name="connsiteY3" fmla="*/ 81673 h 2000328"/>
                <a:gd name="connsiteX4" fmla="*/ 2036872 w 2265865"/>
                <a:gd name="connsiteY4" fmla="*/ 1154640 h 2000328"/>
                <a:gd name="connsiteX0" fmla="*/ 1117186 w 2258942"/>
                <a:gd name="connsiteY0" fmla="*/ 2000328 h 2000328"/>
                <a:gd name="connsiteX1" fmla="*/ 181644 w 2258942"/>
                <a:gd name="connsiteY1" fmla="*/ 145100 h 2000328"/>
                <a:gd name="connsiteX2" fmla="*/ 1127757 w 2258942"/>
                <a:gd name="connsiteY2" fmla="*/ 462233 h 2000328"/>
                <a:gd name="connsiteX3" fmla="*/ 2021015 w 2258942"/>
                <a:gd name="connsiteY3" fmla="*/ 81673 h 2000328"/>
                <a:gd name="connsiteX4" fmla="*/ 2036872 w 2258942"/>
                <a:gd name="connsiteY4" fmla="*/ 1154640 h 2000328"/>
                <a:gd name="connsiteX0" fmla="*/ 1117186 w 2243998"/>
                <a:gd name="connsiteY0" fmla="*/ 2000328 h 2000328"/>
                <a:gd name="connsiteX1" fmla="*/ 181644 w 2243998"/>
                <a:gd name="connsiteY1" fmla="*/ 145100 h 2000328"/>
                <a:gd name="connsiteX2" fmla="*/ 1127757 w 2243998"/>
                <a:gd name="connsiteY2" fmla="*/ 462233 h 2000328"/>
                <a:gd name="connsiteX3" fmla="*/ 2021015 w 2243998"/>
                <a:gd name="connsiteY3" fmla="*/ 81673 h 2000328"/>
                <a:gd name="connsiteX4" fmla="*/ 1989302 w 2243998"/>
                <a:gd name="connsiteY4" fmla="*/ 1202210 h 2000328"/>
                <a:gd name="connsiteX0" fmla="*/ 1117186 w 2286582"/>
                <a:gd name="connsiteY0" fmla="*/ 2000328 h 2000328"/>
                <a:gd name="connsiteX1" fmla="*/ 181644 w 2286582"/>
                <a:gd name="connsiteY1" fmla="*/ 145100 h 2000328"/>
                <a:gd name="connsiteX2" fmla="*/ 1127757 w 2286582"/>
                <a:gd name="connsiteY2" fmla="*/ 462233 h 2000328"/>
                <a:gd name="connsiteX3" fmla="*/ 2021015 w 2286582"/>
                <a:gd name="connsiteY3" fmla="*/ 81673 h 2000328"/>
                <a:gd name="connsiteX4" fmla="*/ 1989302 w 2286582"/>
                <a:gd name="connsiteY4" fmla="*/ 1202210 h 2000328"/>
                <a:gd name="connsiteX0" fmla="*/ 1117186 w 2289874"/>
                <a:gd name="connsiteY0" fmla="*/ 2016915 h 2016915"/>
                <a:gd name="connsiteX1" fmla="*/ 181644 w 2289874"/>
                <a:gd name="connsiteY1" fmla="*/ 161687 h 2016915"/>
                <a:gd name="connsiteX2" fmla="*/ 1127757 w 2289874"/>
                <a:gd name="connsiteY2" fmla="*/ 478820 h 2016915"/>
                <a:gd name="connsiteX3" fmla="*/ 2026300 w 2289874"/>
                <a:gd name="connsiteY3" fmla="*/ 77118 h 2016915"/>
                <a:gd name="connsiteX4" fmla="*/ 1989302 w 2289874"/>
                <a:gd name="connsiteY4" fmla="*/ 1218797 h 2016915"/>
                <a:gd name="connsiteX0" fmla="*/ 1117186 w 2289874"/>
                <a:gd name="connsiteY0" fmla="*/ 1995112 h 1995112"/>
                <a:gd name="connsiteX1" fmla="*/ 181644 w 2289874"/>
                <a:gd name="connsiteY1" fmla="*/ 139884 h 1995112"/>
                <a:gd name="connsiteX2" fmla="*/ 1127757 w 2289874"/>
                <a:gd name="connsiteY2" fmla="*/ 457017 h 1995112"/>
                <a:gd name="connsiteX3" fmla="*/ 2026300 w 2289874"/>
                <a:gd name="connsiteY3" fmla="*/ 55315 h 1995112"/>
                <a:gd name="connsiteX4" fmla="*/ 1989302 w 2289874"/>
                <a:gd name="connsiteY4" fmla="*/ 1196994 h 1995112"/>
                <a:gd name="connsiteX0" fmla="*/ 1117186 w 2271943"/>
                <a:gd name="connsiteY0" fmla="*/ 1995112 h 1995112"/>
                <a:gd name="connsiteX1" fmla="*/ 181644 w 2271943"/>
                <a:gd name="connsiteY1" fmla="*/ 139884 h 1995112"/>
                <a:gd name="connsiteX2" fmla="*/ 1127757 w 2271943"/>
                <a:gd name="connsiteY2" fmla="*/ 457017 h 1995112"/>
                <a:gd name="connsiteX3" fmla="*/ 2026300 w 2271943"/>
                <a:gd name="connsiteY3" fmla="*/ 55315 h 1995112"/>
                <a:gd name="connsiteX4" fmla="*/ 1989302 w 2271943"/>
                <a:gd name="connsiteY4" fmla="*/ 1196994 h 1995112"/>
                <a:gd name="connsiteX0" fmla="*/ 1117186 w 2271943"/>
                <a:gd name="connsiteY0" fmla="*/ 1995112 h 1995112"/>
                <a:gd name="connsiteX1" fmla="*/ 181644 w 2271943"/>
                <a:gd name="connsiteY1" fmla="*/ 139884 h 1995112"/>
                <a:gd name="connsiteX2" fmla="*/ 1127757 w 2271943"/>
                <a:gd name="connsiteY2" fmla="*/ 457017 h 1995112"/>
                <a:gd name="connsiteX3" fmla="*/ 2026300 w 2271943"/>
                <a:gd name="connsiteY3" fmla="*/ 55315 h 1995112"/>
                <a:gd name="connsiteX4" fmla="*/ 1989302 w 2271943"/>
                <a:gd name="connsiteY4" fmla="*/ 1196994 h 1995112"/>
                <a:gd name="connsiteX0" fmla="*/ 1117186 w 2271943"/>
                <a:gd name="connsiteY0" fmla="*/ 1993768 h 1993768"/>
                <a:gd name="connsiteX1" fmla="*/ 181644 w 2271943"/>
                <a:gd name="connsiteY1" fmla="*/ 138540 h 1993768"/>
                <a:gd name="connsiteX2" fmla="*/ 1127757 w 2271943"/>
                <a:gd name="connsiteY2" fmla="*/ 455673 h 1993768"/>
                <a:gd name="connsiteX3" fmla="*/ 2026300 w 2271943"/>
                <a:gd name="connsiteY3" fmla="*/ 53971 h 1993768"/>
                <a:gd name="connsiteX4" fmla="*/ 1989302 w 2271943"/>
                <a:gd name="connsiteY4" fmla="*/ 1195650 h 1993768"/>
                <a:gd name="connsiteX0" fmla="*/ 1117186 w 2271943"/>
                <a:gd name="connsiteY0" fmla="*/ 2019237 h 2019237"/>
                <a:gd name="connsiteX1" fmla="*/ 181644 w 2271943"/>
                <a:gd name="connsiteY1" fmla="*/ 164009 h 2019237"/>
                <a:gd name="connsiteX2" fmla="*/ 1127757 w 2271943"/>
                <a:gd name="connsiteY2" fmla="*/ 481142 h 2019237"/>
                <a:gd name="connsiteX3" fmla="*/ 2026300 w 2271943"/>
                <a:gd name="connsiteY3" fmla="*/ 79440 h 2019237"/>
                <a:gd name="connsiteX4" fmla="*/ 1989302 w 2271943"/>
                <a:gd name="connsiteY4" fmla="*/ 1221119 h 2019237"/>
                <a:gd name="connsiteX0" fmla="*/ 1117186 w 2271943"/>
                <a:gd name="connsiteY0" fmla="*/ 2019237 h 2019237"/>
                <a:gd name="connsiteX1" fmla="*/ 181644 w 2271943"/>
                <a:gd name="connsiteY1" fmla="*/ 164009 h 2019237"/>
                <a:gd name="connsiteX2" fmla="*/ 1127757 w 2271943"/>
                <a:gd name="connsiteY2" fmla="*/ 481142 h 2019237"/>
                <a:gd name="connsiteX3" fmla="*/ 2026300 w 2271943"/>
                <a:gd name="connsiteY3" fmla="*/ 79440 h 2019237"/>
                <a:gd name="connsiteX4" fmla="*/ 1989302 w 2271943"/>
                <a:gd name="connsiteY4" fmla="*/ 1221119 h 2019237"/>
                <a:gd name="connsiteX0" fmla="*/ 1117186 w 2271943"/>
                <a:gd name="connsiteY0" fmla="*/ 2014595 h 2014595"/>
                <a:gd name="connsiteX1" fmla="*/ 181644 w 2271943"/>
                <a:gd name="connsiteY1" fmla="*/ 159367 h 2014595"/>
                <a:gd name="connsiteX2" fmla="*/ 1127757 w 2271943"/>
                <a:gd name="connsiteY2" fmla="*/ 476500 h 2014595"/>
                <a:gd name="connsiteX3" fmla="*/ 2026300 w 2271943"/>
                <a:gd name="connsiteY3" fmla="*/ 74798 h 2014595"/>
                <a:gd name="connsiteX4" fmla="*/ 1989302 w 2271943"/>
                <a:gd name="connsiteY4" fmla="*/ 1216477 h 2014595"/>
                <a:gd name="connsiteX0" fmla="*/ 1117186 w 2271943"/>
                <a:gd name="connsiteY0" fmla="*/ 2014595 h 2014595"/>
                <a:gd name="connsiteX1" fmla="*/ 181644 w 2271943"/>
                <a:gd name="connsiteY1" fmla="*/ 159367 h 2014595"/>
                <a:gd name="connsiteX2" fmla="*/ 1127757 w 2271943"/>
                <a:gd name="connsiteY2" fmla="*/ 476500 h 2014595"/>
                <a:gd name="connsiteX3" fmla="*/ 2026300 w 2271943"/>
                <a:gd name="connsiteY3" fmla="*/ 74798 h 2014595"/>
                <a:gd name="connsiteX4" fmla="*/ 1989302 w 2271943"/>
                <a:gd name="connsiteY4" fmla="*/ 1216477 h 201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943" h="2014595">
                  <a:moveTo>
                    <a:pt x="1117186" y="2014595"/>
                  </a:moveTo>
                  <a:cubicBezTo>
                    <a:pt x="-93205" y="1174192"/>
                    <a:pt x="-167203" y="439501"/>
                    <a:pt x="181644" y="159367"/>
                  </a:cubicBezTo>
                  <a:cubicBezTo>
                    <a:pt x="481158" y="-62627"/>
                    <a:pt x="812386" y="-20342"/>
                    <a:pt x="1127757" y="476500"/>
                  </a:cubicBezTo>
                  <a:cubicBezTo>
                    <a:pt x="1425509" y="16658"/>
                    <a:pt x="1781402" y="-94340"/>
                    <a:pt x="2026300" y="74798"/>
                  </a:cubicBezTo>
                  <a:cubicBezTo>
                    <a:pt x="2443857" y="443025"/>
                    <a:pt x="2258864" y="853535"/>
                    <a:pt x="1989302" y="1216477"/>
                  </a:cubicBezTo>
                </a:path>
              </a:pathLst>
            </a:custGeom>
            <a:grpFill/>
            <a:ln w="127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B3681E9-A374-43EF-8D4A-26782EAD7084}"/>
                </a:ext>
              </a:extLst>
            </p:cNvPr>
            <p:cNvGrpSpPr/>
            <p:nvPr/>
          </p:nvGrpSpPr>
          <p:grpSpPr>
            <a:xfrm>
              <a:off x="3302040" y="3367929"/>
              <a:ext cx="2546146" cy="1273073"/>
              <a:chOff x="4932040" y="3938836"/>
              <a:chExt cx="2546146" cy="1273073"/>
            </a:xfrm>
            <a:grpFill/>
          </p:grpSpPr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D724311A-C133-4518-B31F-D01A951594DC}"/>
                  </a:ext>
                </a:extLst>
              </p:cNvPr>
              <p:cNvSpPr/>
              <p:nvPr/>
            </p:nvSpPr>
            <p:spPr>
              <a:xfrm>
                <a:off x="4932040" y="3938836"/>
                <a:ext cx="2546146" cy="1273073"/>
              </a:xfrm>
              <a:custGeom>
                <a:avLst/>
                <a:gdLst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06987 w 1923940"/>
                  <a:gd name="connsiteY3" fmla="*/ 671265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04254 w 1923940"/>
                  <a:gd name="connsiteY9" fmla="*/ 755833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50548 h 961970"/>
                  <a:gd name="connsiteX1" fmla="*/ 280134 w 1923940"/>
                  <a:gd name="connsiteY1" fmla="*/ 761119 h 961970"/>
                  <a:gd name="connsiteX2" fmla="*/ 348846 w 1923940"/>
                  <a:gd name="connsiteY2" fmla="*/ 940828 h 961970"/>
                  <a:gd name="connsiteX3" fmla="*/ 443986 w 1923940"/>
                  <a:gd name="connsiteY3" fmla="*/ 676550 h 961970"/>
                  <a:gd name="connsiteX4" fmla="*/ 544412 w 1923940"/>
                  <a:gd name="connsiteY4" fmla="*/ 782262 h 961970"/>
                  <a:gd name="connsiteX5" fmla="*/ 602553 w 1923940"/>
                  <a:gd name="connsiteY5" fmla="*/ 591982 h 961970"/>
                  <a:gd name="connsiteX6" fmla="*/ 681836 w 1923940"/>
                  <a:gd name="connsiteY6" fmla="*/ 755833 h 961970"/>
                  <a:gd name="connsiteX7" fmla="*/ 877401 w 1923940"/>
                  <a:gd name="connsiteY7" fmla="*/ 755833 h 961970"/>
                  <a:gd name="connsiteX8" fmla="*/ 935542 w 1923940"/>
                  <a:gd name="connsiteY8" fmla="*/ 459843 h 961970"/>
                  <a:gd name="connsiteX9" fmla="*/ 1004254 w 1923940"/>
                  <a:gd name="connsiteY9" fmla="*/ 766404 h 961970"/>
                  <a:gd name="connsiteX10" fmla="*/ 1088823 w 1923940"/>
                  <a:gd name="connsiteY10" fmla="*/ 766404 h 961970"/>
                  <a:gd name="connsiteX11" fmla="*/ 1141679 w 1923940"/>
                  <a:gd name="connsiteY11" fmla="*/ 961970 h 961970"/>
                  <a:gd name="connsiteX12" fmla="*/ 1215677 w 1923940"/>
                  <a:gd name="connsiteY12" fmla="*/ 745262 h 961970"/>
                  <a:gd name="connsiteX13" fmla="*/ 1263246 w 1923940"/>
                  <a:gd name="connsiteY13" fmla="*/ 750548 h 961970"/>
                  <a:gd name="connsiteX14" fmla="*/ 1358387 w 1923940"/>
                  <a:gd name="connsiteY14" fmla="*/ 0 h 961970"/>
                  <a:gd name="connsiteX15" fmla="*/ 1490525 w 1923940"/>
                  <a:gd name="connsiteY15" fmla="*/ 761119 h 961970"/>
                  <a:gd name="connsiteX16" fmla="*/ 1559237 w 1923940"/>
                  <a:gd name="connsiteY16" fmla="*/ 422844 h 961970"/>
                  <a:gd name="connsiteX17" fmla="*/ 1617378 w 1923940"/>
                  <a:gd name="connsiteY17" fmla="*/ 745262 h 961970"/>
                  <a:gd name="connsiteX18" fmla="*/ 1659663 w 1923940"/>
                  <a:gd name="connsiteY18" fmla="*/ 613124 h 961970"/>
                  <a:gd name="connsiteX19" fmla="*/ 1728375 w 1923940"/>
                  <a:gd name="connsiteY19" fmla="*/ 755833 h 961970"/>
                  <a:gd name="connsiteX20" fmla="*/ 1923940 w 1923940"/>
                  <a:gd name="connsiteY20" fmla="*/ 755833 h 96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23940" h="961970">
                    <a:moveTo>
                      <a:pt x="0" y="750548"/>
                    </a:moveTo>
                    <a:lnTo>
                      <a:pt x="280134" y="761119"/>
                    </a:lnTo>
                    <a:lnTo>
                      <a:pt x="348846" y="940828"/>
                    </a:lnTo>
                    <a:lnTo>
                      <a:pt x="443986" y="676550"/>
                    </a:lnTo>
                    <a:lnTo>
                      <a:pt x="544412" y="782262"/>
                    </a:lnTo>
                    <a:lnTo>
                      <a:pt x="602553" y="591982"/>
                    </a:lnTo>
                    <a:lnTo>
                      <a:pt x="681836" y="755833"/>
                    </a:lnTo>
                    <a:lnTo>
                      <a:pt x="877401" y="755833"/>
                    </a:lnTo>
                    <a:lnTo>
                      <a:pt x="935542" y="459843"/>
                    </a:lnTo>
                    <a:lnTo>
                      <a:pt x="1004254" y="766404"/>
                    </a:lnTo>
                    <a:lnTo>
                      <a:pt x="1088823" y="766404"/>
                    </a:lnTo>
                    <a:lnTo>
                      <a:pt x="1141679" y="961970"/>
                    </a:lnTo>
                    <a:lnTo>
                      <a:pt x="1215677" y="745262"/>
                    </a:lnTo>
                    <a:lnTo>
                      <a:pt x="1263246" y="750548"/>
                    </a:lnTo>
                    <a:lnTo>
                      <a:pt x="1358387" y="0"/>
                    </a:lnTo>
                    <a:lnTo>
                      <a:pt x="1490525" y="761119"/>
                    </a:lnTo>
                    <a:lnTo>
                      <a:pt x="1559237" y="422844"/>
                    </a:lnTo>
                    <a:lnTo>
                      <a:pt x="1617378" y="745262"/>
                    </a:lnTo>
                    <a:lnTo>
                      <a:pt x="1659663" y="613124"/>
                    </a:lnTo>
                    <a:lnTo>
                      <a:pt x="1728375" y="755833"/>
                    </a:lnTo>
                    <a:lnTo>
                      <a:pt x="1923940" y="755833"/>
                    </a:lnTo>
                  </a:path>
                </a:pathLst>
              </a:custGeom>
              <a:grpFill/>
              <a:ln w="2127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Freeform 11">
                <a:extLst>
                  <a:ext uri="{FF2B5EF4-FFF2-40B4-BE49-F238E27FC236}">
                    <a16:creationId xmlns:a16="http://schemas.microsoft.com/office/drawing/2014/main" id="{A189E313-E40C-4EBA-AC4E-26C499162F18}"/>
                  </a:ext>
                </a:extLst>
              </p:cNvPr>
              <p:cNvSpPr/>
              <p:nvPr/>
            </p:nvSpPr>
            <p:spPr>
              <a:xfrm>
                <a:off x="4932040" y="3938836"/>
                <a:ext cx="2546146" cy="1273073"/>
              </a:xfrm>
              <a:custGeom>
                <a:avLst/>
                <a:gdLst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06987 w 1923940"/>
                  <a:gd name="connsiteY3" fmla="*/ 671265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04254 w 1923940"/>
                  <a:gd name="connsiteY9" fmla="*/ 755833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50548 h 961970"/>
                  <a:gd name="connsiteX1" fmla="*/ 280134 w 1923940"/>
                  <a:gd name="connsiteY1" fmla="*/ 761119 h 961970"/>
                  <a:gd name="connsiteX2" fmla="*/ 348846 w 1923940"/>
                  <a:gd name="connsiteY2" fmla="*/ 940828 h 961970"/>
                  <a:gd name="connsiteX3" fmla="*/ 443986 w 1923940"/>
                  <a:gd name="connsiteY3" fmla="*/ 676550 h 961970"/>
                  <a:gd name="connsiteX4" fmla="*/ 544412 w 1923940"/>
                  <a:gd name="connsiteY4" fmla="*/ 782262 h 961970"/>
                  <a:gd name="connsiteX5" fmla="*/ 602553 w 1923940"/>
                  <a:gd name="connsiteY5" fmla="*/ 591982 h 961970"/>
                  <a:gd name="connsiteX6" fmla="*/ 681836 w 1923940"/>
                  <a:gd name="connsiteY6" fmla="*/ 755833 h 961970"/>
                  <a:gd name="connsiteX7" fmla="*/ 877401 w 1923940"/>
                  <a:gd name="connsiteY7" fmla="*/ 755833 h 961970"/>
                  <a:gd name="connsiteX8" fmla="*/ 935542 w 1923940"/>
                  <a:gd name="connsiteY8" fmla="*/ 459843 h 961970"/>
                  <a:gd name="connsiteX9" fmla="*/ 1004254 w 1923940"/>
                  <a:gd name="connsiteY9" fmla="*/ 766404 h 961970"/>
                  <a:gd name="connsiteX10" fmla="*/ 1088823 w 1923940"/>
                  <a:gd name="connsiteY10" fmla="*/ 766404 h 961970"/>
                  <a:gd name="connsiteX11" fmla="*/ 1141679 w 1923940"/>
                  <a:gd name="connsiteY11" fmla="*/ 961970 h 961970"/>
                  <a:gd name="connsiteX12" fmla="*/ 1215677 w 1923940"/>
                  <a:gd name="connsiteY12" fmla="*/ 745262 h 961970"/>
                  <a:gd name="connsiteX13" fmla="*/ 1263246 w 1923940"/>
                  <a:gd name="connsiteY13" fmla="*/ 750548 h 961970"/>
                  <a:gd name="connsiteX14" fmla="*/ 1358387 w 1923940"/>
                  <a:gd name="connsiteY14" fmla="*/ 0 h 961970"/>
                  <a:gd name="connsiteX15" fmla="*/ 1490525 w 1923940"/>
                  <a:gd name="connsiteY15" fmla="*/ 761119 h 961970"/>
                  <a:gd name="connsiteX16" fmla="*/ 1559237 w 1923940"/>
                  <a:gd name="connsiteY16" fmla="*/ 422844 h 961970"/>
                  <a:gd name="connsiteX17" fmla="*/ 1617378 w 1923940"/>
                  <a:gd name="connsiteY17" fmla="*/ 745262 h 961970"/>
                  <a:gd name="connsiteX18" fmla="*/ 1659663 w 1923940"/>
                  <a:gd name="connsiteY18" fmla="*/ 613124 h 961970"/>
                  <a:gd name="connsiteX19" fmla="*/ 1728375 w 1923940"/>
                  <a:gd name="connsiteY19" fmla="*/ 755833 h 961970"/>
                  <a:gd name="connsiteX20" fmla="*/ 1923940 w 1923940"/>
                  <a:gd name="connsiteY20" fmla="*/ 755833 h 96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23940" h="961970">
                    <a:moveTo>
                      <a:pt x="0" y="750548"/>
                    </a:moveTo>
                    <a:lnTo>
                      <a:pt x="280134" y="761119"/>
                    </a:lnTo>
                    <a:lnTo>
                      <a:pt x="348846" y="940828"/>
                    </a:lnTo>
                    <a:lnTo>
                      <a:pt x="443986" y="676550"/>
                    </a:lnTo>
                    <a:lnTo>
                      <a:pt x="544412" y="782262"/>
                    </a:lnTo>
                    <a:lnTo>
                      <a:pt x="602553" y="591982"/>
                    </a:lnTo>
                    <a:lnTo>
                      <a:pt x="681836" y="755833"/>
                    </a:lnTo>
                    <a:lnTo>
                      <a:pt x="877401" y="755833"/>
                    </a:lnTo>
                    <a:lnTo>
                      <a:pt x="935542" y="459843"/>
                    </a:lnTo>
                    <a:lnTo>
                      <a:pt x="1004254" y="766404"/>
                    </a:lnTo>
                    <a:lnTo>
                      <a:pt x="1088823" y="766404"/>
                    </a:lnTo>
                    <a:lnTo>
                      <a:pt x="1141679" y="961970"/>
                    </a:lnTo>
                    <a:lnTo>
                      <a:pt x="1215677" y="745262"/>
                    </a:lnTo>
                    <a:lnTo>
                      <a:pt x="1263246" y="750548"/>
                    </a:lnTo>
                    <a:lnTo>
                      <a:pt x="1358387" y="0"/>
                    </a:lnTo>
                    <a:lnTo>
                      <a:pt x="1490525" y="761119"/>
                    </a:lnTo>
                    <a:lnTo>
                      <a:pt x="1559237" y="422844"/>
                    </a:lnTo>
                    <a:lnTo>
                      <a:pt x="1617378" y="745262"/>
                    </a:lnTo>
                    <a:lnTo>
                      <a:pt x="1659663" y="613124"/>
                    </a:lnTo>
                    <a:lnTo>
                      <a:pt x="1728375" y="755833"/>
                    </a:lnTo>
                    <a:lnTo>
                      <a:pt x="1923940" y="755833"/>
                    </a:lnTo>
                  </a:path>
                </a:pathLst>
              </a:custGeom>
              <a:grpFill/>
              <a:ln w="1016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552A6-BFB5-4F43-9D37-1FD29625004E}"/>
              </a:ext>
            </a:extLst>
          </p:cNvPr>
          <p:cNvGrpSpPr/>
          <p:nvPr/>
        </p:nvGrpSpPr>
        <p:grpSpPr>
          <a:xfrm>
            <a:off x="589310" y="265278"/>
            <a:ext cx="10327719" cy="708417"/>
            <a:chOff x="1108544" y="1320070"/>
            <a:chExt cx="11190839" cy="629680"/>
          </a:xfrm>
          <a:solidFill>
            <a:schemeClr val="accent4">
              <a:lumMod val="75000"/>
            </a:schemeClr>
          </a:solidFill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5F273AC-CD97-472D-9DB0-6D273D4893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08544" y="1320070"/>
              <a:ext cx="274799" cy="301625"/>
            </a:xfrm>
            <a:prstGeom prst="triangle">
              <a:avLst>
                <a:gd name="adj" fmla="val 10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108000" rIns="108000" bIns="108000" rtlCol="0" anchor="ctr">
              <a:no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19ED60C-8A93-4E32-BE03-D4217B92827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2024584" y="1320070"/>
              <a:ext cx="274799" cy="301625"/>
            </a:xfrm>
            <a:prstGeom prst="triangle">
              <a:avLst>
                <a:gd name="adj" fmla="val 10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108000" rIns="108000" bIns="108000" rtlCol="0" anchor="ctr">
              <a:no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Rectangle: Top Corners Rounded 289">
              <a:extLst>
                <a:ext uri="{FF2B5EF4-FFF2-40B4-BE49-F238E27FC236}">
                  <a16:creationId xmlns:a16="http://schemas.microsoft.com/office/drawing/2014/main" id="{6D197ED4-8256-45F4-8132-FD04960345BF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1383342" y="1325636"/>
              <a:ext cx="10624457" cy="624114"/>
            </a:xfrm>
            <a:prstGeom prst="round2Same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108000" tIns="108000" rIns="108000" bIns="108000" rtlCol="0" anchor="ctr">
              <a:no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029B08-C67A-4A4C-BE04-306EFD86B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5272" y="1405160"/>
              <a:ext cx="8940184" cy="465067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+mj-lt"/>
                </a:rPr>
                <a:t>Exercise and it’s effect on cardiovascular system &amp; Brain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6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2C6C24-90A1-4C58-A48C-CE08FCF58E80}"/>
              </a:ext>
            </a:extLst>
          </p:cNvPr>
          <p:cNvSpPr>
            <a:spLocks noChangeAspect="1"/>
          </p:cNvSpPr>
          <p:nvPr/>
        </p:nvSpPr>
        <p:spPr bwMode="auto">
          <a:xfrm>
            <a:off x="6999495" y="1233857"/>
            <a:ext cx="5645081" cy="56450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635000"/>
          </a:effectLst>
        </p:spPr>
        <p:txBody>
          <a:bodyPr lIns="85963" tIns="85963" rIns="85963" bIns="85963" rtlCol="0" anchor="ctr">
            <a:noAutofit/>
          </a:bodyPr>
          <a:lstStyle/>
          <a:p>
            <a:pPr algn="l"/>
            <a:endParaRPr lang="en-US" sz="1114" dirty="0">
              <a:solidFill>
                <a:schemeClr val="bg1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37A305-2782-4093-BAFE-A64898D9B396}"/>
              </a:ext>
            </a:extLst>
          </p:cNvPr>
          <p:cNvSpPr txBox="1"/>
          <p:nvPr/>
        </p:nvSpPr>
        <p:spPr>
          <a:xfrm>
            <a:off x="7282018" y="9230381"/>
            <a:ext cx="2109232" cy="5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spcBef>
                <a:spcPts val="100"/>
              </a:spcBef>
              <a:buClr>
                <a:srgbClr val="EE26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C#, Asp.NET MVC</a:t>
            </a:r>
          </a:p>
          <a:p>
            <a:pPr marL="228600" indent="-228600">
              <a:spcBef>
                <a:spcPts val="100"/>
              </a:spcBef>
              <a:buClr>
                <a:srgbClr val="EE26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Entity Framework</a:t>
            </a:r>
          </a:p>
          <a:p>
            <a:pPr marL="228600" indent="-228600">
              <a:spcBef>
                <a:spcPts val="100"/>
              </a:spcBef>
              <a:buClr>
                <a:srgbClr val="EE26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JQuery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E71A90-1CDC-4565-BCC0-F507C08F1DCC}"/>
              </a:ext>
            </a:extLst>
          </p:cNvPr>
          <p:cNvCxnSpPr/>
          <p:nvPr/>
        </p:nvCxnSpPr>
        <p:spPr bwMode="auto">
          <a:xfrm rot="5400000">
            <a:off x="4454375" y="3992518"/>
            <a:ext cx="50102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AutoShape 2" descr="How Making Your Heart Work Harder Makes it Stronger">
            <a:extLst>
              <a:ext uri="{FF2B5EF4-FFF2-40B4-BE49-F238E27FC236}">
                <a16:creationId xmlns:a16="http://schemas.microsoft.com/office/drawing/2014/main" id="{1C2CAD76-1ED6-44F8-A8C8-AE3A5180F9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FFA1C27-CC9D-4B19-A206-FAEF73138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66" y="2201211"/>
            <a:ext cx="4739424" cy="3120729"/>
          </a:xfrm>
          <a:prstGeom prst="rect">
            <a:avLst/>
          </a:prstGeom>
          <a:effectLst>
            <a:softEdge rad="520700"/>
          </a:effectLst>
          <a:scene3d>
            <a:camera prst="orthographicFront"/>
            <a:lightRig rig="threePt" dir="t"/>
          </a:scene3d>
          <a:sp3d extrusionH="76200" prstMaterial="dkEdge">
            <a:bevelT w="184150" h="50800"/>
            <a:bevelB w="152400"/>
            <a:extrusionClr>
              <a:srgbClr val="0070C0"/>
            </a:extrusion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7D4F9B-C216-4D56-8D7E-F7FA6F9D3B53}"/>
              </a:ext>
            </a:extLst>
          </p:cNvPr>
          <p:cNvSpPr/>
          <p:nvPr/>
        </p:nvSpPr>
        <p:spPr bwMode="auto">
          <a:xfrm>
            <a:off x="371557" y="1487372"/>
            <a:ext cx="6232404" cy="5276709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>
            <a:softEdge rad="63500"/>
          </a:effectLst>
        </p:spPr>
        <p:txBody>
          <a:bodyPr lIns="85963" tIns="85963" rIns="85963" bIns="85963" rtlCol="0" anchor="ctr">
            <a:noAutofit/>
          </a:bodyPr>
          <a:lstStyle/>
          <a:p>
            <a:pPr algn="l"/>
            <a:endParaRPr lang="en-US" sz="1114" dirty="0">
              <a:solidFill>
                <a:schemeClr val="bg1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BA5C9A-8ABA-444A-BB83-9740105C32F2}"/>
              </a:ext>
            </a:extLst>
          </p:cNvPr>
          <p:cNvGrpSpPr>
            <a:grpSpLocks noChangeAspect="1"/>
          </p:cNvGrpSpPr>
          <p:nvPr/>
        </p:nvGrpSpPr>
        <p:grpSpPr>
          <a:xfrm>
            <a:off x="743156" y="4955580"/>
            <a:ext cx="1769523" cy="2069132"/>
            <a:chOff x="3303921" y="1780673"/>
            <a:chExt cx="2590759" cy="27480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22EBC0-51BD-4552-81A1-7AA92E2D0A9D}"/>
                </a:ext>
              </a:extLst>
            </p:cNvPr>
            <p:cNvSpPr/>
            <p:nvPr/>
          </p:nvSpPr>
          <p:spPr bwMode="auto">
            <a:xfrm rot="2700000">
              <a:off x="3303921" y="1780673"/>
              <a:ext cx="1828800" cy="1828800"/>
            </a:xfrm>
            <a:prstGeom prst="rect">
              <a:avLst/>
            </a:prstGeom>
            <a:solidFill>
              <a:schemeClr val="accent2">
                <a:lumMod val="75000"/>
                <a:alpha val="97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85963" tIns="85963" rIns="85963" bIns="85963" rtlCol="0" anchor="ctr">
              <a:noAutofit/>
            </a:bodyPr>
            <a:lstStyle/>
            <a:p>
              <a:pPr algn="l"/>
              <a:endParaRPr lang="en-US" sz="1114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A2DCD6C1-0892-4DC2-8031-8122C80FF339}"/>
                </a:ext>
              </a:extLst>
            </p:cNvPr>
            <p:cNvSpPr/>
            <p:nvPr/>
          </p:nvSpPr>
          <p:spPr bwMode="auto">
            <a:xfrm rot="18900000">
              <a:off x="3830345" y="3393372"/>
              <a:ext cx="2064335" cy="218894"/>
            </a:xfrm>
            <a:prstGeom prst="parallelogram">
              <a:avLst>
                <a:gd name="adj" fmla="val 102363"/>
              </a:avLst>
            </a:prstGeom>
            <a:solidFill>
              <a:schemeClr val="accent2">
                <a:lumMod val="40000"/>
                <a:lumOff val="60000"/>
                <a:alpha val="9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85963" tIns="85963" rIns="85963" bIns="85963" rtlCol="0" anchor="ctr">
              <a:noAutofit/>
            </a:bodyPr>
            <a:lstStyle/>
            <a:p>
              <a:pPr algn="l"/>
              <a:endParaRPr lang="en-US" sz="1114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A4B9F16B-4EA4-4820-AA37-B2607B9C719F}"/>
                </a:ext>
              </a:extLst>
            </p:cNvPr>
            <p:cNvSpPr/>
            <p:nvPr/>
          </p:nvSpPr>
          <p:spPr bwMode="auto">
            <a:xfrm rot="2700000" flipH="1">
              <a:off x="2543598" y="3381993"/>
              <a:ext cx="2054237" cy="239199"/>
            </a:xfrm>
            <a:prstGeom prst="parallelogram">
              <a:avLst>
                <a:gd name="adj" fmla="val 95563"/>
              </a:avLst>
            </a:prstGeom>
            <a:solidFill>
              <a:schemeClr val="accent2">
                <a:lumMod val="60000"/>
                <a:lumOff val="40000"/>
                <a:alpha val="9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85963" tIns="85963" rIns="85963" bIns="85963" rtlCol="0" anchor="ctr">
              <a:noAutofit/>
            </a:bodyPr>
            <a:lstStyle/>
            <a:p>
              <a:pPr algn="l"/>
              <a:endParaRPr lang="en-US" sz="1114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F21036-DF41-4404-A4FF-CBC51C5EC0A4}"/>
              </a:ext>
            </a:extLst>
          </p:cNvPr>
          <p:cNvGrpSpPr>
            <a:grpSpLocks noChangeAspect="1"/>
          </p:cNvGrpSpPr>
          <p:nvPr/>
        </p:nvGrpSpPr>
        <p:grpSpPr>
          <a:xfrm>
            <a:off x="743156" y="4062223"/>
            <a:ext cx="1769523" cy="2069132"/>
            <a:chOff x="3303921" y="1780673"/>
            <a:chExt cx="2590759" cy="27480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6AFE4D-5D49-45F6-9E83-77CAB4A90280}"/>
                </a:ext>
              </a:extLst>
            </p:cNvPr>
            <p:cNvSpPr/>
            <p:nvPr/>
          </p:nvSpPr>
          <p:spPr bwMode="auto">
            <a:xfrm rot="2700000">
              <a:off x="3303921" y="1780673"/>
              <a:ext cx="1828800" cy="1828800"/>
            </a:xfrm>
            <a:prstGeom prst="rect">
              <a:avLst/>
            </a:prstGeom>
            <a:solidFill>
              <a:schemeClr val="accent4">
                <a:lumMod val="75000"/>
                <a:alpha val="97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85963" tIns="85963" rIns="85963" bIns="85963" rtlCol="0" anchor="ctr">
              <a:noAutofit/>
            </a:bodyPr>
            <a:lstStyle/>
            <a:p>
              <a:pPr algn="l"/>
              <a:endParaRPr lang="en-US" sz="1114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9B3ECDE-03B2-4170-AAF6-063DBAD28B29}"/>
                </a:ext>
              </a:extLst>
            </p:cNvPr>
            <p:cNvSpPr/>
            <p:nvPr/>
          </p:nvSpPr>
          <p:spPr bwMode="auto">
            <a:xfrm rot="18900000">
              <a:off x="3830345" y="3393372"/>
              <a:ext cx="2064335" cy="218894"/>
            </a:xfrm>
            <a:prstGeom prst="parallelogram">
              <a:avLst>
                <a:gd name="adj" fmla="val 102363"/>
              </a:avLst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85963" tIns="85963" rIns="85963" bIns="85963" rtlCol="0" anchor="ctr">
              <a:noAutofit/>
            </a:bodyPr>
            <a:lstStyle/>
            <a:p>
              <a:pPr algn="l"/>
              <a:endParaRPr lang="en-US" sz="1114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52123818-AEC7-4136-B167-CAE56A27268B}"/>
                </a:ext>
              </a:extLst>
            </p:cNvPr>
            <p:cNvSpPr/>
            <p:nvPr/>
          </p:nvSpPr>
          <p:spPr bwMode="auto">
            <a:xfrm rot="2700000" flipH="1">
              <a:off x="2543598" y="3381993"/>
              <a:ext cx="2054237" cy="239199"/>
            </a:xfrm>
            <a:prstGeom prst="parallelogram">
              <a:avLst>
                <a:gd name="adj" fmla="val 95563"/>
              </a:avLst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85963" tIns="85963" rIns="85963" bIns="85963" rtlCol="0" anchor="ctr">
              <a:noAutofit/>
            </a:bodyPr>
            <a:lstStyle/>
            <a:p>
              <a:pPr algn="l"/>
              <a:endParaRPr lang="en-US" sz="1114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C08702-98E5-4231-A18F-BA8674A5E86E}"/>
              </a:ext>
            </a:extLst>
          </p:cNvPr>
          <p:cNvGrpSpPr>
            <a:grpSpLocks noChangeAspect="1"/>
          </p:cNvGrpSpPr>
          <p:nvPr/>
        </p:nvGrpSpPr>
        <p:grpSpPr>
          <a:xfrm>
            <a:off x="743156" y="3168865"/>
            <a:ext cx="1769523" cy="2069132"/>
            <a:chOff x="3303921" y="1780673"/>
            <a:chExt cx="2590757" cy="27480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0EE03E-7C04-4275-8182-A5D85DBE4A74}"/>
                </a:ext>
              </a:extLst>
            </p:cNvPr>
            <p:cNvSpPr/>
            <p:nvPr/>
          </p:nvSpPr>
          <p:spPr bwMode="auto">
            <a:xfrm rot="2700000">
              <a:off x="3303921" y="1780673"/>
              <a:ext cx="1828800" cy="1828800"/>
            </a:xfrm>
            <a:prstGeom prst="rect">
              <a:avLst/>
            </a:prstGeom>
            <a:solidFill>
              <a:schemeClr val="accent5">
                <a:lumMod val="75000"/>
                <a:alpha val="97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85963" tIns="85963" rIns="85963" bIns="85963" rtlCol="0" anchor="ctr">
              <a:noAutofit/>
            </a:bodyPr>
            <a:lstStyle/>
            <a:p>
              <a:pPr algn="l"/>
              <a:endParaRPr lang="en-US" sz="1114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CAEC653-78F1-435B-BBA0-DAD518184E6E}"/>
                </a:ext>
              </a:extLst>
            </p:cNvPr>
            <p:cNvSpPr/>
            <p:nvPr/>
          </p:nvSpPr>
          <p:spPr bwMode="auto">
            <a:xfrm rot="18900000">
              <a:off x="3830343" y="3393372"/>
              <a:ext cx="2064335" cy="218895"/>
            </a:xfrm>
            <a:prstGeom prst="parallelogram">
              <a:avLst>
                <a:gd name="adj" fmla="val 102363"/>
              </a:avLst>
            </a:prstGeom>
            <a:solidFill>
              <a:schemeClr val="accent5">
                <a:lumMod val="40000"/>
                <a:lumOff val="60000"/>
                <a:alpha val="9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85963" tIns="85963" rIns="85963" bIns="85963" rtlCol="0" anchor="ctr">
              <a:noAutofit/>
            </a:bodyPr>
            <a:lstStyle/>
            <a:p>
              <a:pPr algn="l"/>
              <a:endParaRPr lang="en-US" sz="1114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4EAE534-6C1B-4131-A463-4177D0970785}"/>
                </a:ext>
              </a:extLst>
            </p:cNvPr>
            <p:cNvSpPr/>
            <p:nvPr/>
          </p:nvSpPr>
          <p:spPr bwMode="auto">
            <a:xfrm rot="2700000" flipH="1">
              <a:off x="2543598" y="3381993"/>
              <a:ext cx="2054237" cy="239199"/>
            </a:xfrm>
            <a:prstGeom prst="parallelogram">
              <a:avLst>
                <a:gd name="adj" fmla="val 95563"/>
              </a:avLst>
            </a:prstGeom>
            <a:solidFill>
              <a:schemeClr val="accent5">
                <a:lumMod val="60000"/>
                <a:lumOff val="40000"/>
                <a:alpha val="9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85963" tIns="85963" rIns="85963" bIns="85963" rtlCol="0" anchor="ctr">
              <a:noAutofit/>
            </a:bodyPr>
            <a:lstStyle/>
            <a:p>
              <a:pPr algn="l"/>
              <a:endParaRPr lang="en-US" sz="1114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056B45-6C88-4EC6-B802-0D0F4AAE7E53}"/>
              </a:ext>
            </a:extLst>
          </p:cNvPr>
          <p:cNvGrpSpPr>
            <a:grpSpLocks noChangeAspect="1"/>
          </p:cNvGrpSpPr>
          <p:nvPr/>
        </p:nvGrpSpPr>
        <p:grpSpPr>
          <a:xfrm>
            <a:off x="743156" y="2275507"/>
            <a:ext cx="1769523" cy="2069132"/>
            <a:chOff x="3303921" y="1780673"/>
            <a:chExt cx="2590759" cy="274803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4888DF6-859A-4ED7-B84C-4228C46BB444}"/>
                </a:ext>
              </a:extLst>
            </p:cNvPr>
            <p:cNvSpPr/>
            <p:nvPr/>
          </p:nvSpPr>
          <p:spPr bwMode="auto">
            <a:xfrm rot="2700000">
              <a:off x="3303921" y="1780673"/>
              <a:ext cx="1828800" cy="1828800"/>
            </a:xfrm>
            <a:prstGeom prst="rect">
              <a:avLst/>
            </a:prstGeom>
            <a:solidFill>
              <a:schemeClr val="accent3">
                <a:alpha val="97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85963" tIns="85963" rIns="85963" bIns="85963" rtlCol="0" anchor="ctr">
              <a:noAutofit/>
            </a:bodyPr>
            <a:lstStyle/>
            <a:p>
              <a:pPr algn="l"/>
              <a:endParaRPr lang="en-US" sz="1114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A7B2E49-F40E-43F0-859F-8A77B1157F1C}"/>
                </a:ext>
              </a:extLst>
            </p:cNvPr>
            <p:cNvSpPr/>
            <p:nvPr/>
          </p:nvSpPr>
          <p:spPr bwMode="auto">
            <a:xfrm rot="18900000">
              <a:off x="3830345" y="3393372"/>
              <a:ext cx="2064335" cy="218894"/>
            </a:xfrm>
            <a:prstGeom prst="parallelogram">
              <a:avLst>
                <a:gd name="adj" fmla="val 102363"/>
              </a:avLst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85963" tIns="85963" rIns="85963" bIns="85963" rtlCol="0" anchor="ctr">
              <a:noAutofit/>
            </a:bodyPr>
            <a:lstStyle/>
            <a:p>
              <a:pPr algn="l"/>
              <a:endParaRPr lang="en-US" sz="1114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F32AD8FC-7EE1-47E7-85C2-7E6916637646}"/>
                </a:ext>
              </a:extLst>
            </p:cNvPr>
            <p:cNvSpPr/>
            <p:nvPr/>
          </p:nvSpPr>
          <p:spPr bwMode="auto">
            <a:xfrm rot="2700000" flipH="1">
              <a:off x="2543598" y="3381993"/>
              <a:ext cx="2054237" cy="239199"/>
            </a:xfrm>
            <a:prstGeom prst="parallelogram">
              <a:avLst>
                <a:gd name="adj" fmla="val 95563"/>
              </a:avLst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85963" tIns="85963" rIns="85963" bIns="85963" rtlCol="0" anchor="ctr">
              <a:noAutofit/>
            </a:bodyPr>
            <a:lstStyle/>
            <a:p>
              <a:pPr algn="l"/>
              <a:endParaRPr lang="en-US" sz="1114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EBBF39D4-80C6-4FF5-AC2A-F8F39830803E}"/>
              </a:ext>
            </a:extLst>
          </p:cNvPr>
          <p:cNvSpPr/>
          <p:nvPr/>
        </p:nvSpPr>
        <p:spPr bwMode="auto">
          <a:xfrm>
            <a:off x="2653700" y="2716977"/>
            <a:ext cx="3843672" cy="492875"/>
          </a:xfrm>
          <a:prstGeom prst="roundRect">
            <a:avLst/>
          </a:prstGeom>
          <a:solidFill>
            <a:srgbClr val="7C6CAA"/>
          </a:solidFill>
          <a:ln w="9525">
            <a:noFill/>
            <a:miter lim="800000"/>
            <a:headEnd/>
            <a:tailEnd/>
          </a:ln>
          <a:effectLst/>
        </p:spPr>
        <p:txBody>
          <a:bodyPr lIns="85963" tIns="85963" rIns="85963" bIns="85963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Improve blood flow</a:t>
            </a:r>
            <a:endParaRPr lang="en-US" sz="2400" dirty="0">
              <a:solidFill>
                <a:schemeClr val="bg1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ounded Rectangle 102">
            <a:extLst>
              <a:ext uri="{FF2B5EF4-FFF2-40B4-BE49-F238E27FC236}">
                <a16:creationId xmlns:a16="http://schemas.microsoft.com/office/drawing/2014/main" id="{980433F6-13B1-4AED-A8AC-2F8052407DD5}"/>
              </a:ext>
            </a:extLst>
          </p:cNvPr>
          <p:cNvSpPr/>
          <p:nvPr/>
        </p:nvSpPr>
        <p:spPr bwMode="auto">
          <a:xfrm>
            <a:off x="2653700" y="3609444"/>
            <a:ext cx="3843672" cy="492875"/>
          </a:xfrm>
          <a:prstGeom prst="roundRect">
            <a:avLst/>
          </a:prstGeom>
          <a:solidFill>
            <a:srgbClr val="25467C"/>
          </a:solidFill>
          <a:ln w="9525">
            <a:noFill/>
            <a:miter lim="800000"/>
            <a:headEnd/>
            <a:tailEnd/>
          </a:ln>
          <a:effectLst/>
        </p:spPr>
        <p:txBody>
          <a:bodyPr lIns="85963" tIns="85963" rIns="85963" bIns="85963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Lower cholesterol</a:t>
            </a:r>
            <a:endParaRPr lang="en-US" sz="2400" dirty="0">
              <a:solidFill>
                <a:schemeClr val="bg1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ounded Rectangle 103">
            <a:extLst>
              <a:ext uri="{FF2B5EF4-FFF2-40B4-BE49-F238E27FC236}">
                <a16:creationId xmlns:a16="http://schemas.microsoft.com/office/drawing/2014/main" id="{16ED5952-DB39-47FA-9BF7-B0432662564E}"/>
              </a:ext>
            </a:extLst>
          </p:cNvPr>
          <p:cNvSpPr/>
          <p:nvPr/>
        </p:nvSpPr>
        <p:spPr bwMode="auto">
          <a:xfrm>
            <a:off x="2653699" y="4501910"/>
            <a:ext cx="3950261" cy="787457"/>
          </a:xfrm>
          <a:prstGeom prst="roundRect">
            <a:avLst/>
          </a:prstGeom>
          <a:solidFill>
            <a:srgbClr val="EA3477"/>
          </a:solidFill>
          <a:ln w="9525">
            <a:noFill/>
            <a:miter lim="800000"/>
            <a:headEnd/>
            <a:tailEnd/>
          </a:ln>
          <a:effectLst/>
        </p:spPr>
        <p:txBody>
          <a:bodyPr lIns="85963" tIns="85963" rIns="85963" bIns="85963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Decrease risk of heart disease, stroke and diabetes</a:t>
            </a:r>
            <a:endParaRPr lang="en-US" sz="2400" dirty="0">
              <a:solidFill>
                <a:schemeClr val="bg1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ounded Rectangle 104">
            <a:extLst>
              <a:ext uri="{FF2B5EF4-FFF2-40B4-BE49-F238E27FC236}">
                <a16:creationId xmlns:a16="http://schemas.microsoft.com/office/drawing/2014/main" id="{63851B1C-CF59-4AB1-AC0C-1B9064B4BDCB}"/>
              </a:ext>
            </a:extLst>
          </p:cNvPr>
          <p:cNvSpPr/>
          <p:nvPr/>
        </p:nvSpPr>
        <p:spPr bwMode="auto">
          <a:xfrm>
            <a:off x="2653700" y="5394377"/>
            <a:ext cx="3843672" cy="1170954"/>
          </a:xfrm>
          <a:prstGeom prst="roundRect">
            <a:avLst/>
          </a:prstGeom>
          <a:solidFill>
            <a:srgbClr val="1E95D4"/>
          </a:solidFill>
          <a:ln w="9525">
            <a:noFill/>
            <a:miter lim="800000"/>
            <a:headEnd/>
            <a:tailEnd/>
          </a:ln>
          <a:effectLst/>
        </p:spPr>
        <p:txBody>
          <a:bodyPr lIns="85963" tIns="85963" rIns="85963" bIns="85963" rtlCol="0"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Reduce the incidence of heart arrhythmia, like atrial fibrillation (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AFib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CE20C1-C245-4209-9FDC-5EED96969885}"/>
              </a:ext>
            </a:extLst>
          </p:cNvPr>
          <p:cNvGrpSpPr>
            <a:grpSpLocks noChangeAspect="1"/>
          </p:cNvGrpSpPr>
          <p:nvPr/>
        </p:nvGrpSpPr>
        <p:grpSpPr>
          <a:xfrm>
            <a:off x="769632" y="1561583"/>
            <a:ext cx="1769523" cy="2069132"/>
            <a:chOff x="3303921" y="1780673"/>
            <a:chExt cx="2590759" cy="274803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FED51BC-4570-48CA-B2E3-5D4B92936916}"/>
                </a:ext>
              </a:extLst>
            </p:cNvPr>
            <p:cNvSpPr/>
            <p:nvPr/>
          </p:nvSpPr>
          <p:spPr bwMode="auto">
            <a:xfrm rot="2700000">
              <a:off x="3303921" y="1780673"/>
              <a:ext cx="1828800" cy="1828800"/>
            </a:xfrm>
            <a:prstGeom prst="rect">
              <a:avLst/>
            </a:prstGeom>
            <a:solidFill>
              <a:srgbClr val="943B71">
                <a:alpha val="9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85963" tIns="85963" rIns="85963" bIns="85963" rtlCol="0" anchor="ctr">
              <a:noAutofit/>
            </a:bodyPr>
            <a:lstStyle/>
            <a:p>
              <a:pPr algn="l"/>
              <a:endParaRPr lang="en-US" sz="1114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936B366A-305D-43C4-914B-F2B9ADDD6952}"/>
                </a:ext>
              </a:extLst>
            </p:cNvPr>
            <p:cNvSpPr/>
            <p:nvPr/>
          </p:nvSpPr>
          <p:spPr bwMode="auto">
            <a:xfrm rot="18900000">
              <a:off x="3830345" y="3393372"/>
              <a:ext cx="2064335" cy="218894"/>
            </a:xfrm>
            <a:prstGeom prst="parallelogram">
              <a:avLst>
                <a:gd name="adj" fmla="val 102363"/>
              </a:avLst>
            </a:prstGeom>
            <a:solidFill>
              <a:srgbClr val="943B71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85963" tIns="85963" rIns="85963" bIns="85963" rtlCol="0" anchor="ctr">
              <a:noAutofit/>
            </a:bodyPr>
            <a:lstStyle/>
            <a:p>
              <a:pPr algn="l"/>
              <a:endParaRPr lang="en-US" sz="1114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8E8B7DB8-E722-4666-A31E-32BAB29B9F3F}"/>
                </a:ext>
              </a:extLst>
            </p:cNvPr>
            <p:cNvSpPr/>
            <p:nvPr/>
          </p:nvSpPr>
          <p:spPr bwMode="auto">
            <a:xfrm rot="2700000" flipH="1">
              <a:off x="2543598" y="3381993"/>
              <a:ext cx="2054237" cy="239199"/>
            </a:xfrm>
            <a:prstGeom prst="parallelogram">
              <a:avLst>
                <a:gd name="adj" fmla="val 95563"/>
              </a:avLst>
            </a:prstGeom>
            <a:solidFill>
              <a:srgbClr val="943B71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85963" tIns="85963" rIns="85963" bIns="85963" rtlCol="0" anchor="ctr">
              <a:noAutofit/>
            </a:bodyPr>
            <a:lstStyle/>
            <a:p>
              <a:pPr algn="l"/>
              <a:endParaRPr lang="en-US" sz="1114" dirty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51" name="Rounded Rectangle 17">
            <a:extLst>
              <a:ext uri="{FF2B5EF4-FFF2-40B4-BE49-F238E27FC236}">
                <a16:creationId xmlns:a16="http://schemas.microsoft.com/office/drawing/2014/main" id="{EEDB5149-1465-49CD-B613-F815A04FABE8}"/>
              </a:ext>
            </a:extLst>
          </p:cNvPr>
          <p:cNvSpPr/>
          <p:nvPr/>
        </p:nvSpPr>
        <p:spPr bwMode="auto">
          <a:xfrm>
            <a:off x="2648562" y="1845988"/>
            <a:ext cx="3843672" cy="492875"/>
          </a:xfrm>
          <a:prstGeom prst="roundRect">
            <a:avLst/>
          </a:prstGeom>
          <a:solidFill>
            <a:srgbClr val="7C6CAA"/>
          </a:solidFill>
          <a:ln w="9525">
            <a:noFill/>
            <a:miter lim="800000"/>
            <a:headEnd/>
            <a:tailEnd/>
          </a:ln>
          <a:effectLst/>
        </p:spPr>
        <p:txBody>
          <a:bodyPr lIns="85963" tIns="85963" rIns="85963" bIns="85963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Lower blood pressure</a:t>
            </a:r>
            <a:endParaRPr lang="en-US" sz="2400" dirty="0">
              <a:solidFill>
                <a:schemeClr val="bg1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FE38AE-D658-4969-83F9-1E4520ECE266}"/>
              </a:ext>
            </a:extLst>
          </p:cNvPr>
          <p:cNvSpPr/>
          <p:nvPr/>
        </p:nvSpPr>
        <p:spPr>
          <a:xfrm>
            <a:off x="727118" y="250349"/>
            <a:ext cx="8768565" cy="624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Heart benefits from exercise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837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51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DC6CB">
                  <a:alpha val="77000"/>
                </a:srgbClr>
              </a:gs>
              <a:gs pos="100000">
                <a:srgbClr val="EEEFF1">
                  <a:alpha val="77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/>
          <p:cNvSpPr/>
          <p:nvPr/>
        </p:nvSpPr>
        <p:spPr>
          <a:xfrm>
            <a:off x="6582765" y="1036078"/>
            <a:ext cx="3691885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CB117"/>
              </a:gs>
              <a:gs pos="100000">
                <a:srgbClr val="FFDB3F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reeform: Shape 32"/>
          <p:cNvSpPr/>
          <p:nvPr/>
        </p:nvSpPr>
        <p:spPr>
          <a:xfrm>
            <a:off x="3405296" y="794467"/>
            <a:ext cx="2688152" cy="5376300"/>
          </a:xfrm>
          <a:custGeom>
            <a:avLst/>
            <a:gdLst>
              <a:gd name="connsiteX0" fmla="*/ 0 w 2688152"/>
              <a:gd name="connsiteY0" fmla="*/ 0 h 5376300"/>
              <a:gd name="connsiteX1" fmla="*/ 2 w 2688152"/>
              <a:gd name="connsiteY1" fmla="*/ 0 h 5376300"/>
              <a:gd name="connsiteX2" fmla="*/ 2688152 w 2688152"/>
              <a:gd name="connsiteY2" fmla="*/ 2688150 h 5376300"/>
              <a:gd name="connsiteX3" fmla="*/ 2 w 2688152"/>
              <a:gd name="connsiteY3" fmla="*/ 5376300 h 5376300"/>
              <a:gd name="connsiteX4" fmla="*/ 0 w 2688152"/>
              <a:gd name="connsiteY4" fmla="*/ 5376300 h 5376300"/>
              <a:gd name="connsiteX5" fmla="*/ 0 w 2688152"/>
              <a:gd name="connsiteY5" fmla="*/ 5268071 h 5376300"/>
              <a:gd name="connsiteX6" fmla="*/ 186213 w 2688152"/>
              <a:gd name="connsiteY6" fmla="*/ 5258902 h 5376300"/>
              <a:gd name="connsiteX7" fmla="*/ 2565270 w 2688152"/>
              <a:gd name="connsiteY7" fmla="*/ 2688151 h 5376300"/>
              <a:gd name="connsiteX8" fmla="*/ 186213 w 2688152"/>
              <a:gd name="connsiteY8" fmla="*/ 117401 h 5376300"/>
              <a:gd name="connsiteX9" fmla="*/ 0 w 2688152"/>
              <a:gd name="connsiteY9" fmla="*/ 108231 h 53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8152" h="5376300">
                <a:moveTo>
                  <a:pt x="0" y="0"/>
                </a:moveTo>
                <a:lnTo>
                  <a:pt x="2" y="0"/>
                </a:lnTo>
                <a:cubicBezTo>
                  <a:pt x="1484626" y="0"/>
                  <a:pt x="2688152" y="1203526"/>
                  <a:pt x="2688152" y="2688150"/>
                </a:cubicBezTo>
                <a:cubicBezTo>
                  <a:pt x="2688152" y="4172775"/>
                  <a:pt x="1484626" y="5376300"/>
                  <a:pt x="2" y="5376300"/>
                </a:cubicBezTo>
                <a:lnTo>
                  <a:pt x="0" y="5376300"/>
                </a:lnTo>
                <a:lnTo>
                  <a:pt x="0" y="5268071"/>
                </a:lnTo>
                <a:lnTo>
                  <a:pt x="186213" y="5258902"/>
                </a:lnTo>
                <a:cubicBezTo>
                  <a:pt x="1522494" y="5126571"/>
                  <a:pt x="2565270" y="4026109"/>
                  <a:pt x="2565270" y="2688151"/>
                </a:cubicBezTo>
                <a:cubicBezTo>
                  <a:pt x="2565270" y="1350193"/>
                  <a:pt x="1522494" y="249732"/>
                  <a:pt x="186213" y="117401"/>
                </a:cubicBezTo>
                <a:lnTo>
                  <a:pt x="0" y="108231"/>
                </a:lnTo>
                <a:close/>
              </a:path>
            </a:pathLst>
          </a:custGeom>
          <a:gradFill flip="none" rotWithShape="1">
            <a:gsLst>
              <a:gs pos="75000">
                <a:srgbClr val="60509C"/>
              </a:gs>
              <a:gs pos="50000">
                <a:srgbClr val="C74399"/>
              </a:gs>
              <a:gs pos="25000">
                <a:srgbClr val="F4941D"/>
              </a:gs>
              <a:gs pos="0">
                <a:srgbClr val="FFD63A"/>
              </a:gs>
              <a:gs pos="100000">
                <a:srgbClr val="00ACBE"/>
              </a:gs>
            </a:gsLst>
            <a:lin ang="5400000" scaled="1"/>
            <a:tileRect/>
          </a:gradFill>
          <a:ln w="82550">
            <a:solidFill>
              <a:schemeClr val="bg1">
                <a:lumMod val="95000"/>
              </a:schemeClr>
            </a:solidFill>
          </a:ln>
          <a:effectLst>
            <a:glow rad="76200">
              <a:schemeClr val="accent5">
                <a:satMod val="175000"/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30894" y="1261625"/>
            <a:ext cx="352449" cy="352449"/>
          </a:xfrm>
          <a:prstGeom prst="ellipse">
            <a:avLst/>
          </a:prstGeom>
          <a:solidFill>
            <a:srgbClr val="FFD539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5642302" y="2284009"/>
            <a:ext cx="352449" cy="352449"/>
          </a:xfrm>
          <a:prstGeom prst="ellipse">
            <a:avLst/>
          </a:prstGeom>
          <a:solidFill>
            <a:srgbClr val="F9951F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5837759" y="3306392"/>
            <a:ext cx="352449" cy="352449"/>
          </a:xfrm>
          <a:prstGeom prst="ellipse">
            <a:avLst/>
          </a:prstGeom>
          <a:solidFill>
            <a:srgbClr val="CC499B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5658177" y="4328776"/>
            <a:ext cx="352449" cy="352449"/>
          </a:xfrm>
          <a:prstGeom prst="ellipse">
            <a:avLst/>
          </a:prstGeom>
          <a:solidFill>
            <a:srgbClr val="64539E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4830894" y="5351159"/>
            <a:ext cx="352449" cy="352449"/>
          </a:xfrm>
          <a:prstGeom prst="ellipse">
            <a:avLst/>
          </a:prstGeom>
          <a:solidFill>
            <a:srgbClr val="00AECD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/>
          <p:cNvCxnSpPr>
            <a:stCxn id="34" idx="6"/>
            <a:endCxn id="20" idx="1"/>
          </p:cNvCxnSpPr>
          <p:nvPr/>
        </p:nvCxnSpPr>
        <p:spPr>
          <a:xfrm>
            <a:off x="5183343" y="1437850"/>
            <a:ext cx="1399422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657637" y="1115905"/>
            <a:ext cx="643888" cy="643888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330200" dist="63500" dir="2700000" sx="106000" sy="106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1484586" y="1740532"/>
            <a:ext cx="3474097" cy="3474097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1538894" y="1793986"/>
            <a:ext cx="3367188" cy="3367188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1469899" y="3421529"/>
            <a:ext cx="112102" cy="1121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5" name="Graphic 74" descr="Muscular ar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1581" y="1239381"/>
            <a:ext cx="396000" cy="396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3E73922-C735-4FBB-863E-983C2E380635}"/>
              </a:ext>
            </a:extLst>
          </p:cNvPr>
          <p:cNvGrpSpPr/>
          <p:nvPr/>
        </p:nvGrpSpPr>
        <p:grpSpPr>
          <a:xfrm>
            <a:off x="998554" y="1277371"/>
            <a:ext cx="4446163" cy="4446163"/>
            <a:chOff x="998554" y="1277371"/>
            <a:chExt cx="4446163" cy="4446163"/>
          </a:xfrm>
        </p:grpSpPr>
        <p:sp>
          <p:nvSpPr>
            <p:cNvPr id="56" name="Oval 55"/>
            <p:cNvSpPr/>
            <p:nvPr/>
          </p:nvSpPr>
          <p:spPr>
            <a:xfrm>
              <a:off x="998554" y="1277371"/>
              <a:ext cx="4446163" cy="4446163"/>
            </a:xfrm>
            <a:prstGeom prst="ellipse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rgbClr val="DDE1E2"/>
              </a:bgClr>
            </a:pattFill>
            <a:ln>
              <a:noFill/>
            </a:ln>
            <a:effectLst>
              <a:innerShdw blurRad="9525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>
              <a:off x="1370929" y="1649746"/>
              <a:ext cx="3701413" cy="3701413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508000" dist="76200" dir="2700000" sx="102000" sy="102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/>
            <p:cNvSpPr/>
            <p:nvPr/>
          </p:nvSpPr>
          <p:spPr>
            <a:xfrm>
              <a:off x="3163058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/>
            <p:cNvSpPr/>
            <p:nvPr/>
          </p:nvSpPr>
          <p:spPr>
            <a:xfrm>
              <a:off x="3163058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/>
            <p:cNvSpPr/>
            <p:nvPr/>
          </p:nvSpPr>
          <p:spPr>
            <a:xfrm>
              <a:off x="4884529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1" name="Graphic 80" descr="Single gear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86090" y="4359281"/>
              <a:ext cx="360000" cy="360000"/>
            </a:xfrm>
            <a:prstGeom prst="rect">
              <a:avLst/>
            </a:prstGeom>
          </p:spPr>
        </p:pic>
        <p:pic>
          <p:nvPicPr>
            <p:cNvPr id="83" name="Graphic 82" descr="Stopwatch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27699" y="3954903"/>
              <a:ext cx="360000" cy="360000"/>
            </a:xfrm>
            <a:prstGeom prst="rect">
              <a:avLst/>
            </a:prstGeom>
          </p:spPr>
        </p:pic>
        <p:pic>
          <p:nvPicPr>
            <p:cNvPr id="85" name="Graphic 84" descr="Lightbulb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40770" y="4701357"/>
              <a:ext cx="360000" cy="360000"/>
            </a:xfrm>
            <a:prstGeom prst="rect">
              <a:avLst/>
            </a:prstGeom>
          </p:spPr>
        </p:pic>
        <p:pic>
          <p:nvPicPr>
            <p:cNvPr id="87" name="Graphic 86" descr="Head with Gears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31127" y="4633974"/>
              <a:ext cx="360000" cy="360000"/>
            </a:xfrm>
            <a:prstGeom prst="rect">
              <a:avLst/>
            </a:prstGeom>
          </p:spPr>
        </p:pic>
        <p:sp>
          <p:nvSpPr>
            <p:cNvPr id="88" name="Oval 87"/>
            <p:cNvSpPr/>
            <p:nvPr/>
          </p:nvSpPr>
          <p:spPr>
            <a:xfrm>
              <a:off x="3561291" y="4826944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/>
            <p:cNvSpPr/>
            <p:nvPr/>
          </p:nvSpPr>
          <p:spPr>
            <a:xfrm>
              <a:off x="3853371" y="4709737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/>
            <p:cNvSpPr/>
            <p:nvPr/>
          </p:nvSpPr>
          <p:spPr>
            <a:xfrm>
              <a:off x="4111725" y="4545692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2" name="Graphic 91" descr="Teacher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758993" y="1826809"/>
              <a:ext cx="914400" cy="914400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2060752" y="2885587"/>
              <a:ext cx="23108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The Benefits Of Cardiovascular Fitness</a:t>
              </a:r>
              <a:endParaRPr lang="en-IN" sz="2400" spc="300" dirty="0">
                <a:solidFill>
                  <a:schemeClr val="bg1">
                    <a:lumMod val="6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7376397" y="1249636"/>
            <a:ext cx="261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Weight control</a:t>
            </a:r>
            <a:endParaRPr lang="en-IN" sz="24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69A7DC-E353-49CC-92F7-026EFCEBF097}"/>
              </a:ext>
            </a:extLst>
          </p:cNvPr>
          <p:cNvGrpSpPr/>
          <p:nvPr/>
        </p:nvGrpSpPr>
        <p:grpSpPr>
          <a:xfrm>
            <a:off x="5994751" y="2058461"/>
            <a:ext cx="4818921" cy="803545"/>
            <a:chOff x="5994751" y="2058461"/>
            <a:chExt cx="4818921" cy="803545"/>
          </a:xfrm>
        </p:grpSpPr>
        <p:sp>
          <p:nvSpPr>
            <p:cNvPr id="21" name="Rectangle: Rounded Corners 20"/>
            <p:cNvSpPr/>
            <p:nvPr/>
          </p:nvSpPr>
          <p:spPr>
            <a:xfrm>
              <a:off x="7121787" y="2058461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Connector 41"/>
            <p:cNvCxnSpPr>
              <a:cxnSpLocks/>
              <a:stCxn id="35" idx="6"/>
              <a:endCxn id="21" idx="1"/>
            </p:cNvCxnSpPr>
            <p:nvPr/>
          </p:nvCxnSpPr>
          <p:spPr>
            <a:xfrm>
              <a:off x="5994751" y="2460234"/>
              <a:ext cx="11270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7196805" y="2138287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7" name="Graphic 76" descr="Brain in head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319443" y="2262231"/>
              <a:ext cx="396000" cy="396000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7932459" y="2167843"/>
              <a:ext cx="2610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Metabolism</a:t>
              </a:r>
              <a:endParaRPr lang="en-IN" sz="24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5C1E48-5BAA-41FB-9977-80B30030B94A}"/>
              </a:ext>
            </a:extLst>
          </p:cNvPr>
          <p:cNvGrpSpPr/>
          <p:nvPr/>
        </p:nvGrpSpPr>
        <p:grpSpPr>
          <a:xfrm>
            <a:off x="6190208" y="3080845"/>
            <a:ext cx="5003239" cy="803545"/>
            <a:chOff x="6190208" y="3080845"/>
            <a:chExt cx="5003239" cy="803545"/>
          </a:xfrm>
        </p:grpSpPr>
        <p:sp>
          <p:nvSpPr>
            <p:cNvPr id="22" name="Rectangle: Rounded Corners 21"/>
            <p:cNvSpPr/>
            <p:nvPr/>
          </p:nvSpPr>
          <p:spPr>
            <a:xfrm>
              <a:off x="7501562" y="3080845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5" name="Straight Connector 44"/>
            <p:cNvCxnSpPr>
              <a:cxnSpLocks/>
              <a:stCxn id="36" idx="6"/>
              <a:endCxn id="22" idx="1"/>
            </p:cNvCxnSpPr>
            <p:nvPr/>
          </p:nvCxnSpPr>
          <p:spPr>
            <a:xfrm>
              <a:off x="6190208" y="3482617"/>
              <a:ext cx="1311354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7570557" y="3161920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Graphic 70" descr="Heart with pulse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94501" y="3279580"/>
              <a:ext cx="396000" cy="3960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8338389" y="3185192"/>
              <a:ext cx="2855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Reduced Disease Risk</a:t>
              </a:r>
              <a:endParaRPr lang="en-IN" sz="24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58CA18-4A0E-43E6-9C04-B53B839C418A}"/>
              </a:ext>
            </a:extLst>
          </p:cNvPr>
          <p:cNvGrpSpPr/>
          <p:nvPr/>
        </p:nvGrpSpPr>
        <p:grpSpPr>
          <a:xfrm>
            <a:off x="6010626" y="4103228"/>
            <a:ext cx="4803045" cy="803545"/>
            <a:chOff x="6010626" y="4103228"/>
            <a:chExt cx="4803045" cy="803545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7121786" y="4103228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8" name="Straight Connector 47"/>
            <p:cNvCxnSpPr>
              <a:cxnSpLocks/>
              <a:stCxn id="37" idx="6"/>
              <a:endCxn id="23" idx="1"/>
            </p:cNvCxnSpPr>
            <p:nvPr/>
          </p:nvCxnSpPr>
          <p:spPr>
            <a:xfrm>
              <a:off x="6010626" y="4505001"/>
              <a:ext cx="1111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196805" y="4183056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3" name="Graphic 72" descr="Brain in head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319443" y="4307000"/>
              <a:ext cx="396000" cy="396000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7915712" y="4207028"/>
              <a:ext cx="2610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State Of Mind</a:t>
              </a:r>
              <a:endParaRPr lang="en-IN" sz="24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E6DD7BD-2558-4B37-AA4A-30DE57825E28}"/>
              </a:ext>
            </a:extLst>
          </p:cNvPr>
          <p:cNvGrpSpPr/>
          <p:nvPr/>
        </p:nvGrpSpPr>
        <p:grpSpPr>
          <a:xfrm>
            <a:off x="5183343" y="5125612"/>
            <a:ext cx="5091307" cy="803545"/>
            <a:chOff x="5183343" y="5125612"/>
            <a:chExt cx="5091307" cy="803545"/>
          </a:xfrm>
        </p:grpSpPr>
        <p:sp>
          <p:nvSpPr>
            <p:cNvPr id="24" name="Rectangle: Rounded Corners 23"/>
            <p:cNvSpPr/>
            <p:nvPr/>
          </p:nvSpPr>
          <p:spPr>
            <a:xfrm>
              <a:off x="6582765" y="5125612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Connector 50"/>
            <p:cNvCxnSpPr>
              <a:cxnSpLocks/>
              <a:stCxn id="38" idx="6"/>
              <a:endCxn id="24" idx="1"/>
            </p:cNvCxnSpPr>
            <p:nvPr/>
          </p:nvCxnSpPr>
          <p:spPr>
            <a:xfrm>
              <a:off x="5183343" y="5527384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6657637" y="5205439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9" name="Graphic 78" descr="Sleep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781581" y="5334674"/>
              <a:ext cx="396000" cy="396000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7410490" y="5230921"/>
              <a:ext cx="2610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Improves Sleep</a:t>
              </a:r>
              <a:endParaRPr lang="en-IN" sz="24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9" grpId="0" animBg="1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DC6CB">
                  <a:alpha val="77000"/>
                </a:srgbClr>
              </a:gs>
              <a:gs pos="100000">
                <a:srgbClr val="EEEFF1">
                  <a:alpha val="77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/>
          <p:cNvSpPr/>
          <p:nvPr/>
        </p:nvSpPr>
        <p:spPr>
          <a:xfrm>
            <a:off x="6582765" y="1036078"/>
            <a:ext cx="5222548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CB117"/>
              </a:gs>
              <a:gs pos="100000">
                <a:srgbClr val="FFDB3F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/>
          <p:cNvSpPr/>
          <p:nvPr/>
        </p:nvSpPr>
        <p:spPr>
          <a:xfrm>
            <a:off x="7121787" y="2058461"/>
            <a:ext cx="4683526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5222"/>
              </a:gs>
              <a:gs pos="100000">
                <a:srgbClr val="FBA31A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/>
          <p:cNvSpPr/>
          <p:nvPr/>
        </p:nvSpPr>
        <p:spPr>
          <a:xfrm>
            <a:off x="7501562" y="3080845"/>
            <a:ext cx="4303751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6228F"/>
              </a:gs>
              <a:gs pos="100000">
                <a:srgbClr val="D3509D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/>
          <p:cNvSpPr/>
          <p:nvPr/>
        </p:nvSpPr>
        <p:spPr>
          <a:xfrm>
            <a:off x="7121786" y="4103228"/>
            <a:ext cx="4683527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73E8F"/>
              </a:gs>
              <a:gs pos="100000">
                <a:srgbClr val="6957A1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/>
          <p:cNvSpPr/>
          <p:nvPr/>
        </p:nvSpPr>
        <p:spPr>
          <a:xfrm>
            <a:off x="6582765" y="5125612"/>
            <a:ext cx="5222548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AAA9"/>
              </a:gs>
              <a:gs pos="100000">
                <a:srgbClr val="00AED0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reeform: Shape 32"/>
          <p:cNvSpPr/>
          <p:nvPr/>
        </p:nvSpPr>
        <p:spPr>
          <a:xfrm>
            <a:off x="3405296" y="794467"/>
            <a:ext cx="2688152" cy="5376300"/>
          </a:xfrm>
          <a:custGeom>
            <a:avLst/>
            <a:gdLst>
              <a:gd name="connsiteX0" fmla="*/ 0 w 2688152"/>
              <a:gd name="connsiteY0" fmla="*/ 0 h 5376300"/>
              <a:gd name="connsiteX1" fmla="*/ 2 w 2688152"/>
              <a:gd name="connsiteY1" fmla="*/ 0 h 5376300"/>
              <a:gd name="connsiteX2" fmla="*/ 2688152 w 2688152"/>
              <a:gd name="connsiteY2" fmla="*/ 2688150 h 5376300"/>
              <a:gd name="connsiteX3" fmla="*/ 2 w 2688152"/>
              <a:gd name="connsiteY3" fmla="*/ 5376300 h 5376300"/>
              <a:gd name="connsiteX4" fmla="*/ 0 w 2688152"/>
              <a:gd name="connsiteY4" fmla="*/ 5376300 h 5376300"/>
              <a:gd name="connsiteX5" fmla="*/ 0 w 2688152"/>
              <a:gd name="connsiteY5" fmla="*/ 5268071 h 5376300"/>
              <a:gd name="connsiteX6" fmla="*/ 186213 w 2688152"/>
              <a:gd name="connsiteY6" fmla="*/ 5258902 h 5376300"/>
              <a:gd name="connsiteX7" fmla="*/ 2565270 w 2688152"/>
              <a:gd name="connsiteY7" fmla="*/ 2688151 h 5376300"/>
              <a:gd name="connsiteX8" fmla="*/ 186213 w 2688152"/>
              <a:gd name="connsiteY8" fmla="*/ 117401 h 5376300"/>
              <a:gd name="connsiteX9" fmla="*/ 0 w 2688152"/>
              <a:gd name="connsiteY9" fmla="*/ 108231 h 53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8152" h="5376300">
                <a:moveTo>
                  <a:pt x="0" y="0"/>
                </a:moveTo>
                <a:lnTo>
                  <a:pt x="2" y="0"/>
                </a:lnTo>
                <a:cubicBezTo>
                  <a:pt x="1484626" y="0"/>
                  <a:pt x="2688152" y="1203526"/>
                  <a:pt x="2688152" y="2688150"/>
                </a:cubicBezTo>
                <a:cubicBezTo>
                  <a:pt x="2688152" y="4172775"/>
                  <a:pt x="1484626" y="5376300"/>
                  <a:pt x="2" y="5376300"/>
                </a:cubicBezTo>
                <a:lnTo>
                  <a:pt x="0" y="5376300"/>
                </a:lnTo>
                <a:lnTo>
                  <a:pt x="0" y="5268071"/>
                </a:lnTo>
                <a:lnTo>
                  <a:pt x="186213" y="5258902"/>
                </a:lnTo>
                <a:cubicBezTo>
                  <a:pt x="1522494" y="5126571"/>
                  <a:pt x="2565270" y="4026109"/>
                  <a:pt x="2565270" y="2688151"/>
                </a:cubicBezTo>
                <a:cubicBezTo>
                  <a:pt x="2565270" y="1350193"/>
                  <a:pt x="1522494" y="249732"/>
                  <a:pt x="186213" y="117401"/>
                </a:cubicBezTo>
                <a:lnTo>
                  <a:pt x="0" y="108231"/>
                </a:lnTo>
                <a:close/>
              </a:path>
            </a:pathLst>
          </a:custGeom>
          <a:gradFill flip="none" rotWithShape="1">
            <a:gsLst>
              <a:gs pos="75000">
                <a:srgbClr val="60509C"/>
              </a:gs>
              <a:gs pos="50000">
                <a:srgbClr val="C74399"/>
              </a:gs>
              <a:gs pos="25000">
                <a:srgbClr val="F4941D"/>
              </a:gs>
              <a:gs pos="0">
                <a:srgbClr val="FFD63A"/>
              </a:gs>
              <a:gs pos="100000">
                <a:srgbClr val="00ACBE"/>
              </a:gs>
            </a:gsLst>
            <a:lin ang="5400000" scaled="1"/>
            <a:tileRect/>
          </a:gradFill>
          <a:ln w="82550">
            <a:solidFill>
              <a:schemeClr val="bg1">
                <a:lumMod val="95000"/>
              </a:schemeClr>
            </a:solidFill>
          </a:ln>
          <a:effectLst>
            <a:glow rad="76200">
              <a:schemeClr val="accent5">
                <a:satMod val="175000"/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30894" y="1261625"/>
            <a:ext cx="352449" cy="352449"/>
          </a:xfrm>
          <a:prstGeom prst="ellipse">
            <a:avLst/>
          </a:prstGeom>
          <a:solidFill>
            <a:srgbClr val="FFD539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5642302" y="2284009"/>
            <a:ext cx="352449" cy="352449"/>
          </a:xfrm>
          <a:prstGeom prst="ellipse">
            <a:avLst/>
          </a:prstGeom>
          <a:solidFill>
            <a:srgbClr val="F9951F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5837759" y="3306392"/>
            <a:ext cx="352449" cy="352449"/>
          </a:xfrm>
          <a:prstGeom prst="ellipse">
            <a:avLst/>
          </a:prstGeom>
          <a:solidFill>
            <a:srgbClr val="CC499B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5658177" y="4328776"/>
            <a:ext cx="352449" cy="352449"/>
          </a:xfrm>
          <a:prstGeom prst="ellipse">
            <a:avLst/>
          </a:prstGeom>
          <a:solidFill>
            <a:srgbClr val="64539E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4830894" y="5351159"/>
            <a:ext cx="352449" cy="352449"/>
          </a:xfrm>
          <a:prstGeom prst="ellipse">
            <a:avLst/>
          </a:prstGeom>
          <a:solidFill>
            <a:srgbClr val="00AECD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/>
          <p:cNvCxnSpPr>
            <a:cxnSpLocks/>
            <a:stCxn id="34" idx="6"/>
            <a:endCxn id="20" idx="1"/>
          </p:cNvCxnSpPr>
          <p:nvPr/>
        </p:nvCxnSpPr>
        <p:spPr>
          <a:xfrm>
            <a:off x="5183343" y="1437850"/>
            <a:ext cx="1399422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  <a:stCxn id="35" idx="6"/>
            <a:endCxn id="21" idx="1"/>
          </p:cNvCxnSpPr>
          <p:nvPr/>
        </p:nvCxnSpPr>
        <p:spPr>
          <a:xfrm>
            <a:off x="5994751" y="2460234"/>
            <a:ext cx="11270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  <a:stCxn id="36" idx="6"/>
            <a:endCxn id="22" idx="1"/>
          </p:cNvCxnSpPr>
          <p:nvPr/>
        </p:nvCxnSpPr>
        <p:spPr>
          <a:xfrm>
            <a:off x="6190208" y="3482617"/>
            <a:ext cx="1311354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  <a:stCxn id="37" idx="6"/>
            <a:endCxn id="23" idx="1"/>
          </p:cNvCxnSpPr>
          <p:nvPr/>
        </p:nvCxnSpPr>
        <p:spPr>
          <a:xfrm>
            <a:off x="6010626" y="4505001"/>
            <a:ext cx="11111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  <a:stCxn id="38" idx="6"/>
            <a:endCxn id="24" idx="1"/>
          </p:cNvCxnSpPr>
          <p:nvPr/>
        </p:nvCxnSpPr>
        <p:spPr>
          <a:xfrm>
            <a:off x="5183343" y="5527384"/>
            <a:ext cx="1399422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072083" y="1053509"/>
            <a:ext cx="4733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Abnormal heart rhythms or arrhythmias</a:t>
            </a:r>
            <a:endParaRPr lang="en-IN" sz="24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32459" y="2167843"/>
            <a:ext cx="377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Heart attack and failure</a:t>
            </a:r>
            <a:endParaRPr lang="en-IN" sz="24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932459" y="3185192"/>
            <a:ext cx="387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Congenital heart disease</a:t>
            </a:r>
            <a:endParaRPr lang="en-IN" sz="24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915712" y="4207028"/>
            <a:ext cx="352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Coronary artery disease</a:t>
            </a:r>
            <a:endParaRPr lang="en-IN" sz="24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10490" y="5230921"/>
            <a:ext cx="402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Deep vein thrombosis</a:t>
            </a:r>
            <a:endParaRPr lang="en-IN" sz="24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BE7C24-A86B-4425-A8BF-417D94B8A6E4}"/>
              </a:ext>
            </a:extLst>
          </p:cNvPr>
          <p:cNvGrpSpPr/>
          <p:nvPr/>
        </p:nvGrpSpPr>
        <p:grpSpPr>
          <a:xfrm>
            <a:off x="2762139" y="1115285"/>
            <a:ext cx="1554585" cy="4813872"/>
            <a:chOff x="5318236" y="755041"/>
            <a:chExt cx="1554585" cy="5538210"/>
          </a:xfrm>
        </p:grpSpPr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D6F1DBD-5C1B-4212-941A-049076B9A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236" y="755041"/>
              <a:ext cx="777766" cy="5538210"/>
            </a:xfrm>
            <a:custGeom>
              <a:avLst/>
              <a:gdLst/>
              <a:ahLst/>
              <a:cxnLst/>
              <a:rect l="l" t="t" r="r" b="b"/>
              <a:pathLst>
                <a:path w="777766" h="5538209">
                  <a:moveTo>
                    <a:pt x="686205" y="0"/>
                  </a:moveTo>
                  <a:lnTo>
                    <a:pt x="759076" y="6073"/>
                  </a:lnTo>
                  <a:lnTo>
                    <a:pt x="777766" y="11499"/>
                  </a:lnTo>
                  <a:lnTo>
                    <a:pt x="777766" y="2896629"/>
                  </a:lnTo>
                  <a:lnTo>
                    <a:pt x="773245" y="2896629"/>
                  </a:lnTo>
                  <a:lnTo>
                    <a:pt x="773245" y="2906750"/>
                  </a:lnTo>
                  <a:lnTo>
                    <a:pt x="710495" y="3400655"/>
                  </a:lnTo>
                  <a:lnTo>
                    <a:pt x="645721" y="3657728"/>
                  </a:lnTo>
                  <a:lnTo>
                    <a:pt x="633575" y="3767035"/>
                  </a:lnTo>
                  <a:lnTo>
                    <a:pt x="641672" y="3874317"/>
                  </a:lnTo>
                  <a:lnTo>
                    <a:pt x="651793" y="3977552"/>
                  </a:lnTo>
                  <a:lnTo>
                    <a:pt x="667987" y="4084834"/>
                  </a:lnTo>
                  <a:lnTo>
                    <a:pt x="670011" y="4194141"/>
                  </a:lnTo>
                  <a:lnTo>
                    <a:pt x="663938" y="4305472"/>
                  </a:lnTo>
                  <a:lnTo>
                    <a:pt x="651793" y="4356077"/>
                  </a:lnTo>
                  <a:lnTo>
                    <a:pt x="641672" y="4422876"/>
                  </a:lnTo>
                  <a:lnTo>
                    <a:pt x="627503" y="4499795"/>
                  </a:lnTo>
                  <a:lnTo>
                    <a:pt x="615358" y="4580763"/>
                  </a:lnTo>
                  <a:lnTo>
                    <a:pt x="607261" y="4661731"/>
                  </a:lnTo>
                  <a:lnTo>
                    <a:pt x="605237" y="4742699"/>
                  </a:lnTo>
                  <a:lnTo>
                    <a:pt x="607261" y="4817594"/>
                  </a:lnTo>
                  <a:lnTo>
                    <a:pt x="623454" y="4880345"/>
                  </a:lnTo>
                  <a:lnTo>
                    <a:pt x="686205" y="5007869"/>
                  </a:lnTo>
                  <a:lnTo>
                    <a:pt x="663938" y="5082764"/>
                  </a:lnTo>
                  <a:lnTo>
                    <a:pt x="647745" y="5173853"/>
                  </a:lnTo>
                  <a:lnTo>
                    <a:pt x="647745" y="5268991"/>
                  </a:lnTo>
                  <a:lnTo>
                    <a:pt x="655842" y="5358056"/>
                  </a:lnTo>
                  <a:lnTo>
                    <a:pt x="655842" y="5443072"/>
                  </a:lnTo>
                  <a:lnTo>
                    <a:pt x="645721" y="5519992"/>
                  </a:lnTo>
                  <a:lnTo>
                    <a:pt x="605237" y="5534161"/>
                  </a:lnTo>
                  <a:lnTo>
                    <a:pt x="556656" y="5538209"/>
                  </a:lnTo>
                  <a:lnTo>
                    <a:pt x="512123" y="5524040"/>
                  </a:lnTo>
                  <a:lnTo>
                    <a:pt x="467591" y="5501774"/>
                  </a:lnTo>
                  <a:lnTo>
                    <a:pt x="431155" y="5465338"/>
                  </a:lnTo>
                  <a:lnTo>
                    <a:pt x="408889" y="5420806"/>
                  </a:lnTo>
                  <a:lnTo>
                    <a:pt x="402816" y="5366152"/>
                  </a:lnTo>
                  <a:lnTo>
                    <a:pt x="439252" y="5295305"/>
                  </a:lnTo>
                  <a:lnTo>
                    <a:pt x="465567" y="5210289"/>
                  </a:lnTo>
                  <a:lnTo>
                    <a:pt x="475688" y="5119200"/>
                  </a:lnTo>
                  <a:lnTo>
                    <a:pt x="483784" y="5020014"/>
                  </a:lnTo>
                  <a:lnTo>
                    <a:pt x="479736" y="4916780"/>
                  </a:lnTo>
                  <a:lnTo>
                    <a:pt x="467591" y="4809498"/>
                  </a:lnTo>
                  <a:lnTo>
                    <a:pt x="449373" y="4698167"/>
                  </a:lnTo>
                  <a:lnTo>
                    <a:pt x="431155" y="4588860"/>
                  </a:lnTo>
                  <a:lnTo>
                    <a:pt x="408889" y="4485626"/>
                  </a:lnTo>
                  <a:lnTo>
                    <a:pt x="386623" y="4382392"/>
                  </a:lnTo>
                  <a:lnTo>
                    <a:pt x="364356" y="4287254"/>
                  </a:lnTo>
                  <a:lnTo>
                    <a:pt x="346139" y="4198189"/>
                  </a:lnTo>
                  <a:lnTo>
                    <a:pt x="327921" y="4117221"/>
                  </a:lnTo>
                  <a:lnTo>
                    <a:pt x="317800" y="4007915"/>
                  </a:lnTo>
                  <a:lnTo>
                    <a:pt x="323872" y="3892535"/>
                  </a:lnTo>
                  <a:lnTo>
                    <a:pt x="340066" y="3779180"/>
                  </a:lnTo>
                  <a:lnTo>
                    <a:pt x="362332" y="3667849"/>
                  </a:lnTo>
                  <a:lnTo>
                    <a:pt x="376502" y="3554494"/>
                  </a:lnTo>
                  <a:lnTo>
                    <a:pt x="384598" y="3441139"/>
                  </a:lnTo>
                  <a:lnTo>
                    <a:pt x="368405" y="3325759"/>
                  </a:lnTo>
                  <a:lnTo>
                    <a:pt x="354235" y="3252888"/>
                  </a:lnTo>
                  <a:lnTo>
                    <a:pt x="336018" y="3167872"/>
                  </a:lnTo>
                  <a:lnTo>
                    <a:pt x="313751" y="3072735"/>
                  </a:lnTo>
                  <a:lnTo>
                    <a:pt x="291485" y="2969500"/>
                  </a:lnTo>
                  <a:lnTo>
                    <a:pt x="269219" y="2862218"/>
                  </a:lnTo>
                  <a:lnTo>
                    <a:pt x="255050" y="2758984"/>
                  </a:lnTo>
                  <a:lnTo>
                    <a:pt x="246953" y="2655750"/>
                  </a:lnTo>
                  <a:lnTo>
                    <a:pt x="246953" y="2560612"/>
                  </a:lnTo>
                  <a:lnTo>
                    <a:pt x="259098" y="2475596"/>
                  </a:lnTo>
                  <a:lnTo>
                    <a:pt x="291485" y="2354144"/>
                  </a:lnTo>
                  <a:lnTo>
                    <a:pt x="336018" y="2240789"/>
                  </a:lnTo>
                  <a:lnTo>
                    <a:pt x="384598" y="2127434"/>
                  </a:lnTo>
                  <a:lnTo>
                    <a:pt x="431155" y="2020151"/>
                  </a:lnTo>
                  <a:lnTo>
                    <a:pt x="467591" y="1908820"/>
                  </a:lnTo>
                  <a:lnTo>
                    <a:pt x="479736" y="1831900"/>
                  </a:lnTo>
                  <a:lnTo>
                    <a:pt x="475688" y="1759029"/>
                  </a:lnTo>
                  <a:lnTo>
                    <a:pt x="461518" y="1684134"/>
                  </a:lnTo>
                  <a:lnTo>
                    <a:pt x="435204" y="1619360"/>
                  </a:lnTo>
                  <a:lnTo>
                    <a:pt x="408889" y="1556609"/>
                  </a:lnTo>
                  <a:lnTo>
                    <a:pt x="386623" y="1497908"/>
                  </a:lnTo>
                  <a:lnTo>
                    <a:pt x="368405" y="1439206"/>
                  </a:lnTo>
                  <a:lnTo>
                    <a:pt x="362332" y="1439206"/>
                  </a:lnTo>
                  <a:lnTo>
                    <a:pt x="344114" y="1556609"/>
                  </a:lnTo>
                  <a:lnTo>
                    <a:pt x="317800" y="1669965"/>
                  </a:lnTo>
                  <a:lnTo>
                    <a:pt x="283388" y="1777247"/>
                  </a:lnTo>
                  <a:lnTo>
                    <a:pt x="259098" y="1884530"/>
                  </a:lnTo>
                  <a:lnTo>
                    <a:pt x="246953" y="1961449"/>
                  </a:lnTo>
                  <a:lnTo>
                    <a:pt x="246953" y="2034320"/>
                  </a:lnTo>
                  <a:lnTo>
                    <a:pt x="251001" y="2107192"/>
                  </a:lnTo>
                  <a:lnTo>
                    <a:pt x="251001" y="2182087"/>
                  </a:lnTo>
                  <a:lnTo>
                    <a:pt x="240880" y="2248885"/>
                  </a:lnTo>
                  <a:lnTo>
                    <a:pt x="222662" y="2317708"/>
                  </a:lnTo>
                  <a:lnTo>
                    <a:pt x="192299" y="2390579"/>
                  </a:lnTo>
                  <a:lnTo>
                    <a:pt x="165985" y="2475596"/>
                  </a:lnTo>
                  <a:lnTo>
                    <a:pt x="143718" y="2564661"/>
                  </a:lnTo>
                  <a:lnTo>
                    <a:pt x="129549" y="2653725"/>
                  </a:lnTo>
                  <a:lnTo>
                    <a:pt x="125501" y="2748863"/>
                  </a:lnTo>
                  <a:lnTo>
                    <a:pt x="143718" y="2839952"/>
                  </a:lnTo>
                  <a:lnTo>
                    <a:pt x="218614" y="2937113"/>
                  </a:lnTo>
                  <a:lnTo>
                    <a:pt x="210517" y="2947234"/>
                  </a:lnTo>
                  <a:lnTo>
                    <a:pt x="202420" y="2955331"/>
                  </a:lnTo>
                  <a:lnTo>
                    <a:pt x="202420" y="2961404"/>
                  </a:lnTo>
                  <a:lnTo>
                    <a:pt x="202420" y="2973549"/>
                  </a:lnTo>
                  <a:lnTo>
                    <a:pt x="200396" y="2979621"/>
                  </a:lnTo>
                  <a:lnTo>
                    <a:pt x="200396" y="2995815"/>
                  </a:lnTo>
                  <a:lnTo>
                    <a:pt x="159912" y="2997839"/>
                  </a:lnTo>
                  <a:lnTo>
                    <a:pt x="125501" y="2997839"/>
                  </a:lnTo>
                  <a:lnTo>
                    <a:pt x="97162" y="2997839"/>
                  </a:lnTo>
                  <a:lnTo>
                    <a:pt x="62750" y="3001888"/>
                  </a:lnTo>
                  <a:lnTo>
                    <a:pt x="26315" y="2939137"/>
                  </a:lnTo>
                  <a:lnTo>
                    <a:pt x="8097" y="2880436"/>
                  </a:lnTo>
                  <a:lnTo>
                    <a:pt x="0" y="2817685"/>
                  </a:lnTo>
                  <a:lnTo>
                    <a:pt x="4049" y="2754935"/>
                  </a:lnTo>
                  <a:lnTo>
                    <a:pt x="16194" y="2686112"/>
                  </a:lnTo>
                  <a:lnTo>
                    <a:pt x="30363" y="2613241"/>
                  </a:lnTo>
                  <a:lnTo>
                    <a:pt x="44533" y="2532273"/>
                  </a:lnTo>
                  <a:lnTo>
                    <a:pt x="44533" y="2097071"/>
                  </a:lnTo>
                  <a:lnTo>
                    <a:pt x="125501" y="1520174"/>
                  </a:lnTo>
                  <a:lnTo>
                    <a:pt x="137646" y="1435157"/>
                  </a:lnTo>
                  <a:lnTo>
                    <a:pt x="141694" y="1346093"/>
                  </a:lnTo>
                  <a:lnTo>
                    <a:pt x="141694" y="1261076"/>
                  </a:lnTo>
                  <a:lnTo>
                    <a:pt x="143718" y="1176060"/>
                  </a:lnTo>
                  <a:lnTo>
                    <a:pt x="151815" y="1095092"/>
                  </a:lnTo>
                  <a:lnTo>
                    <a:pt x="170033" y="1026269"/>
                  </a:lnTo>
                  <a:lnTo>
                    <a:pt x="200396" y="963519"/>
                  </a:lnTo>
                  <a:lnTo>
                    <a:pt x="236832" y="927083"/>
                  </a:lnTo>
                  <a:lnTo>
                    <a:pt x="281364" y="900769"/>
                  </a:lnTo>
                  <a:lnTo>
                    <a:pt x="331969" y="882551"/>
                  </a:lnTo>
                  <a:lnTo>
                    <a:pt x="390671" y="868382"/>
                  </a:lnTo>
                  <a:lnTo>
                    <a:pt x="449373" y="852188"/>
                  </a:lnTo>
                  <a:lnTo>
                    <a:pt x="508075" y="833970"/>
                  </a:lnTo>
                  <a:lnTo>
                    <a:pt x="556656" y="815752"/>
                  </a:lnTo>
                  <a:lnTo>
                    <a:pt x="601188" y="787414"/>
                  </a:lnTo>
                  <a:lnTo>
                    <a:pt x="629527" y="750978"/>
                  </a:lnTo>
                  <a:lnTo>
                    <a:pt x="651793" y="702397"/>
                  </a:lnTo>
                  <a:lnTo>
                    <a:pt x="647745" y="657865"/>
                  </a:lnTo>
                  <a:lnTo>
                    <a:pt x="633575" y="613332"/>
                  </a:lnTo>
                  <a:lnTo>
                    <a:pt x="605237" y="568800"/>
                  </a:lnTo>
                  <a:lnTo>
                    <a:pt x="570825" y="528316"/>
                  </a:lnTo>
                  <a:lnTo>
                    <a:pt x="538438" y="487832"/>
                  </a:lnTo>
                  <a:lnTo>
                    <a:pt x="512123" y="447348"/>
                  </a:lnTo>
                  <a:lnTo>
                    <a:pt x="502002" y="410913"/>
                  </a:lnTo>
                  <a:lnTo>
                    <a:pt x="512123" y="386622"/>
                  </a:lnTo>
                  <a:lnTo>
                    <a:pt x="512123" y="352211"/>
                  </a:lnTo>
                  <a:lnTo>
                    <a:pt x="506051" y="311727"/>
                  </a:lnTo>
                  <a:lnTo>
                    <a:pt x="506051" y="275291"/>
                  </a:lnTo>
                  <a:lnTo>
                    <a:pt x="508075" y="234807"/>
                  </a:lnTo>
                  <a:lnTo>
                    <a:pt x="530341" y="168009"/>
                  </a:lnTo>
                  <a:lnTo>
                    <a:pt x="566777" y="109307"/>
                  </a:lnTo>
                  <a:lnTo>
                    <a:pt x="611309" y="54653"/>
                  </a:lnTo>
                  <a:lnTo>
                    <a:pt x="651793" y="6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0FDE27DE-DFEC-4A2D-A70B-C23F18B04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758444"/>
              <a:ext cx="776821" cy="5534807"/>
            </a:xfrm>
            <a:custGeom>
              <a:avLst/>
              <a:gdLst/>
              <a:ahLst/>
              <a:cxnLst/>
              <a:rect l="l" t="t" r="r" b="b"/>
              <a:pathLst>
                <a:path w="776821" h="5534807">
                  <a:moveTo>
                    <a:pt x="0" y="0"/>
                  </a:moveTo>
                  <a:lnTo>
                    <a:pt x="44060" y="12791"/>
                  </a:lnTo>
                  <a:lnTo>
                    <a:pt x="94665" y="43154"/>
                  </a:lnTo>
                  <a:lnTo>
                    <a:pt x="139197" y="79590"/>
                  </a:lnTo>
                  <a:lnTo>
                    <a:pt x="175633" y="128171"/>
                  </a:lnTo>
                  <a:lnTo>
                    <a:pt x="205996" y="178776"/>
                  </a:lnTo>
                  <a:lnTo>
                    <a:pt x="224214" y="237478"/>
                  </a:lnTo>
                  <a:lnTo>
                    <a:pt x="224214" y="358930"/>
                  </a:lnTo>
                  <a:lnTo>
                    <a:pt x="250528" y="393341"/>
                  </a:lnTo>
                  <a:lnTo>
                    <a:pt x="238383" y="435849"/>
                  </a:lnTo>
                  <a:lnTo>
                    <a:pt x="224214" y="474309"/>
                  </a:lnTo>
                  <a:lnTo>
                    <a:pt x="201948" y="506696"/>
                  </a:lnTo>
                  <a:lnTo>
                    <a:pt x="183730" y="537059"/>
                  </a:lnTo>
                  <a:lnTo>
                    <a:pt x="161464" y="569446"/>
                  </a:lnTo>
                  <a:lnTo>
                    <a:pt x="143246" y="601833"/>
                  </a:lnTo>
                  <a:lnTo>
                    <a:pt x="135149" y="642317"/>
                  </a:lnTo>
                  <a:lnTo>
                    <a:pt x="133125" y="694947"/>
                  </a:lnTo>
                  <a:lnTo>
                    <a:pt x="143246" y="757697"/>
                  </a:lnTo>
                  <a:lnTo>
                    <a:pt x="191827" y="775915"/>
                  </a:lnTo>
                  <a:lnTo>
                    <a:pt x="250528" y="798181"/>
                  </a:lnTo>
                  <a:lnTo>
                    <a:pt x="313279" y="816399"/>
                  </a:lnTo>
                  <a:lnTo>
                    <a:pt x="376029" y="838665"/>
                  </a:lnTo>
                  <a:lnTo>
                    <a:pt x="436755" y="860931"/>
                  </a:lnTo>
                  <a:lnTo>
                    <a:pt x="493433" y="889270"/>
                  </a:lnTo>
                  <a:lnTo>
                    <a:pt x="537965" y="919633"/>
                  </a:lnTo>
                  <a:lnTo>
                    <a:pt x="574401" y="960117"/>
                  </a:lnTo>
                  <a:lnTo>
                    <a:pt x="602740" y="1022867"/>
                  </a:lnTo>
                  <a:lnTo>
                    <a:pt x="618933" y="1091690"/>
                  </a:lnTo>
                  <a:lnTo>
                    <a:pt x="620957" y="1168609"/>
                  </a:lnTo>
                  <a:lnTo>
                    <a:pt x="625006" y="1249577"/>
                  </a:lnTo>
                  <a:lnTo>
                    <a:pt x="625006" y="1334594"/>
                  </a:lnTo>
                  <a:lnTo>
                    <a:pt x="637151" y="1419610"/>
                  </a:lnTo>
                  <a:lnTo>
                    <a:pt x="659417" y="1569401"/>
                  </a:lnTo>
                  <a:lnTo>
                    <a:pt x="677635" y="1725264"/>
                  </a:lnTo>
                  <a:lnTo>
                    <a:pt x="695853" y="1873031"/>
                  </a:lnTo>
                  <a:lnTo>
                    <a:pt x="718119" y="2012700"/>
                  </a:lnTo>
                  <a:lnTo>
                    <a:pt x="724192" y="2383129"/>
                  </a:lnTo>
                  <a:lnTo>
                    <a:pt x="724192" y="2553162"/>
                  </a:lnTo>
                  <a:lnTo>
                    <a:pt x="736337" y="2593646"/>
                  </a:lnTo>
                  <a:lnTo>
                    <a:pt x="746458" y="2642226"/>
                  </a:lnTo>
                  <a:lnTo>
                    <a:pt x="758603" y="2692831"/>
                  </a:lnTo>
                  <a:lnTo>
                    <a:pt x="764676" y="2747485"/>
                  </a:lnTo>
                  <a:lnTo>
                    <a:pt x="772773" y="2804162"/>
                  </a:lnTo>
                  <a:lnTo>
                    <a:pt x="776821" y="2854767"/>
                  </a:lnTo>
                  <a:lnTo>
                    <a:pt x="768724" y="2903348"/>
                  </a:lnTo>
                  <a:lnTo>
                    <a:pt x="754555" y="2939784"/>
                  </a:lnTo>
                  <a:lnTo>
                    <a:pt x="724192" y="2972171"/>
                  </a:lnTo>
                  <a:lnTo>
                    <a:pt x="683708" y="2990389"/>
                  </a:lnTo>
                  <a:lnTo>
                    <a:pt x="665490" y="2980268"/>
                  </a:lnTo>
                  <a:lnTo>
                    <a:pt x="637151" y="2980268"/>
                  </a:lnTo>
                  <a:lnTo>
                    <a:pt x="602740" y="2984316"/>
                  </a:lnTo>
                  <a:lnTo>
                    <a:pt x="574401" y="2984316"/>
                  </a:lnTo>
                  <a:lnTo>
                    <a:pt x="556183" y="2909421"/>
                  </a:lnTo>
                  <a:lnTo>
                    <a:pt x="592619" y="2877033"/>
                  </a:lnTo>
                  <a:lnTo>
                    <a:pt x="610836" y="2844646"/>
                  </a:lnTo>
                  <a:lnTo>
                    <a:pt x="614885" y="2810235"/>
                  </a:lnTo>
                  <a:lnTo>
                    <a:pt x="614885" y="2765702"/>
                  </a:lnTo>
                  <a:lnTo>
                    <a:pt x="614885" y="2719146"/>
                  </a:lnTo>
                  <a:lnTo>
                    <a:pt x="620957" y="2660444"/>
                  </a:lnTo>
                  <a:lnTo>
                    <a:pt x="629054" y="2630081"/>
                  </a:lnTo>
                  <a:lnTo>
                    <a:pt x="639175" y="2593646"/>
                  </a:lnTo>
                  <a:lnTo>
                    <a:pt x="637151" y="2553162"/>
                  </a:lnTo>
                  <a:lnTo>
                    <a:pt x="521772" y="2207023"/>
                  </a:lnTo>
                  <a:lnTo>
                    <a:pt x="515699" y="1879103"/>
                  </a:lnTo>
                  <a:lnTo>
                    <a:pt x="452949" y="1662514"/>
                  </a:lnTo>
                  <a:lnTo>
                    <a:pt x="444852" y="1626078"/>
                  </a:lnTo>
                  <a:lnTo>
                    <a:pt x="436755" y="1585594"/>
                  </a:lnTo>
                  <a:lnTo>
                    <a:pt x="434731" y="1541062"/>
                  </a:lnTo>
                  <a:lnTo>
                    <a:pt x="426634" y="1496529"/>
                  </a:lnTo>
                  <a:lnTo>
                    <a:pt x="412465" y="1460094"/>
                  </a:lnTo>
                  <a:lnTo>
                    <a:pt x="394247" y="1433779"/>
                  </a:lnTo>
                  <a:lnTo>
                    <a:pt x="382102" y="1488433"/>
                  </a:lnTo>
                  <a:lnTo>
                    <a:pt x="367932" y="1541062"/>
                  </a:lnTo>
                  <a:lnTo>
                    <a:pt x="345666" y="1591667"/>
                  </a:lnTo>
                  <a:lnTo>
                    <a:pt x="323400" y="1648344"/>
                  </a:lnTo>
                  <a:lnTo>
                    <a:pt x="305182" y="1707046"/>
                  </a:lnTo>
                  <a:lnTo>
                    <a:pt x="295061" y="1769796"/>
                  </a:lnTo>
                  <a:lnTo>
                    <a:pt x="295061" y="1834571"/>
                  </a:lnTo>
                  <a:lnTo>
                    <a:pt x="305182" y="1905418"/>
                  </a:lnTo>
                  <a:lnTo>
                    <a:pt x="327448" y="1978289"/>
                  </a:lnTo>
                  <a:lnTo>
                    <a:pt x="355787" y="2049136"/>
                  </a:lnTo>
                  <a:lnTo>
                    <a:pt x="390198" y="2117959"/>
                  </a:lnTo>
                  <a:lnTo>
                    <a:pt x="426634" y="2192854"/>
                  </a:lnTo>
                  <a:lnTo>
                    <a:pt x="459021" y="2265725"/>
                  </a:lnTo>
                  <a:lnTo>
                    <a:pt x="489384" y="2346693"/>
                  </a:lnTo>
                  <a:lnTo>
                    <a:pt x="511650" y="2431710"/>
                  </a:lnTo>
                  <a:lnTo>
                    <a:pt x="525820" y="2520774"/>
                  </a:lnTo>
                  <a:lnTo>
                    <a:pt x="529868" y="2619960"/>
                  </a:lnTo>
                  <a:lnTo>
                    <a:pt x="515699" y="2723194"/>
                  </a:lnTo>
                  <a:lnTo>
                    <a:pt x="400319" y="3389156"/>
                  </a:lnTo>
                  <a:lnTo>
                    <a:pt x="416513" y="3498463"/>
                  </a:lnTo>
                  <a:lnTo>
                    <a:pt x="434731" y="3615866"/>
                  </a:lnTo>
                  <a:lnTo>
                    <a:pt x="452949" y="3735294"/>
                  </a:lnTo>
                  <a:lnTo>
                    <a:pt x="471166" y="3858770"/>
                  </a:lnTo>
                  <a:lnTo>
                    <a:pt x="471166" y="3980222"/>
                  </a:lnTo>
                  <a:lnTo>
                    <a:pt x="459021" y="4105722"/>
                  </a:lnTo>
                  <a:lnTo>
                    <a:pt x="353763" y="4684643"/>
                  </a:lnTo>
                  <a:lnTo>
                    <a:pt x="337569" y="4747394"/>
                  </a:lnTo>
                  <a:lnTo>
                    <a:pt x="323400" y="4820265"/>
                  </a:lnTo>
                  <a:lnTo>
                    <a:pt x="309230" y="4897184"/>
                  </a:lnTo>
                  <a:lnTo>
                    <a:pt x="305182" y="4974104"/>
                  </a:lnTo>
                  <a:lnTo>
                    <a:pt x="313279" y="5055072"/>
                  </a:lnTo>
                  <a:lnTo>
                    <a:pt x="400319" y="5445742"/>
                  </a:lnTo>
                  <a:lnTo>
                    <a:pt x="353763" y="5476105"/>
                  </a:lnTo>
                  <a:lnTo>
                    <a:pt x="301134" y="5500396"/>
                  </a:lnTo>
                  <a:lnTo>
                    <a:pt x="242432" y="5522662"/>
                  </a:lnTo>
                  <a:lnTo>
                    <a:pt x="175633" y="5534807"/>
                  </a:lnTo>
                  <a:lnTo>
                    <a:pt x="153367" y="5482178"/>
                  </a:lnTo>
                  <a:lnTo>
                    <a:pt x="143246" y="5427525"/>
                  </a:lnTo>
                  <a:lnTo>
                    <a:pt x="139197" y="5364774"/>
                  </a:lnTo>
                  <a:lnTo>
                    <a:pt x="143246" y="5302024"/>
                  </a:lnTo>
                  <a:lnTo>
                    <a:pt x="147294" y="5233201"/>
                  </a:lnTo>
                  <a:lnTo>
                    <a:pt x="143246" y="5162354"/>
                  </a:lnTo>
                  <a:lnTo>
                    <a:pt x="135149" y="5095556"/>
                  </a:lnTo>
                  <a:lnTo>
                    <a:pt x="129076" y="5032806"/>
                  </a:lnTo>
                  <a:lnTo>
                    <a:pt x="133125" y="4970056"/>
                  </a:lnTo>
                  <a:lnTo>
                    <a:pt x="143246" y="4909330"/>
                  </a:lnTo>
                  <a:lnTo>
                    <a:pt x="153367" y="4842531"/>
                  </a:lnTo>
                  <a:lnTo>
                    <a:pt x="169560" y="4771684"/>
                  </a:lnTo>
                  <a:lnTo>
                    <a:pt x="175633" y="4698813"/>
                  </a:lnTo>
                  <a:lnTo>
                    <a:pt x="175633" y="4617845"/>
                  </a:lnTo>
                  <a:lnTo>
                    <a:pt x="169560" y="4528780"/>
                  </a:lnTo>
                  <a:lnTo>
                    <a:pt x="147294" y="4425546"/>
                  </a:lnTo>
                  <a:lnTo>
                    <a:pt x="129076" y="4312191"/>
                  </a:lnTo>
                  <a:lnTo>
                    <a:pt x="110859" y="4186690"/>
                  </a:lnTo>
                  <a:lnTo>
                    <a:pt x="106810" y="4061190"/>
                  </a:lnTo>
                  <a:lnTo>
                    <a:pt x="116931" y="3937714"/>
                  </a:lnTo>
                  <a:lnTo>
                    <a:pt x="129076" y="3885085"/>
                  </a:lnTo>
                  <a:lnTo>
                    <a:pt x="143246" y="3822334"/>
                  </a:lnTo>
                  <a:lnTo>
                    <a:pt x="147294" y="3759584"/>
                  </a:lnTo>
                  <a:lnTo>
                    <a:pt x="143246" y="3694810"/>
                  </a:lnTo>
                  <a:lnTo>
                    <a:pt x="110859" y="3538947"/>
                  </a:lnTo>
                  <a:lnTo>
                    <a:pt x="76447" y="3385107"/>
                  </a:lnTo>
                  <a:lnTo>
                    <a:pt x="44060" y="3223171"/>
                  </a:lnTo>
                  <a:lnTo>
                    <a:pt x="21794" y="3057187"/>
                  </a:lnTo>
                  <a:lnTo>
                    <a:pt x="7624" y="2885130"/>
                  </a:lnTo>
                  <a:lnTo>
                    <a:pt x="0" y="28851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688CD4F-6BC1-452B-92D0-5BF9C6BE3833}"/>
              </a:ext>
            </a:extLst>
          </p:cNvPr>
          <p:cNvSpPr/>
          <p:nvPr/>
        </p:nvSpPr>
        <p:spPr>
          <a:xfrm>
            <a:off x="477191" y="10237"/>
            <a:ext cx="57130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Some of the Cardiovascular diseases</a:t>
            </a:r>
          </a:p>
        </p:txBody>
      </p:sp>
    </p:spTree>
    <p:extLst>
      <p:ext uri="{BB962C8B-B14F-4D97-AF65-F5344CB8AC3E}">
        <p14:creationId xmlns:p14="http://schemas.microsoft.com/office/powerpoint/2010/main" val="392934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95" grpId="0"/>
      <p:bldP spid="96" grpId="0"/>
      <p:bldP spid="97" grpId="0"/>
      <p:bldP spid="98" grpId="0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80EC09B9-5F3A-403A-9C70-97D5781AD428}"/>
              </a:ext>
            </a:extLst>
          </p:cNvPr>
          <p:cNvGrpSpPr/>
          <p:nvPr/>
        </p:nvGrpSpPr>
        <p:grpSpPr>
          <a:xfrm rot="18490365">
            <a:off x="3893065" y="1454665"/>
            <a:ext cx="4405871" cy="4405871"/>
            <a:chOff x="3668486" y="968829"/>
            <a:chExt cx="4680856" cy="4680856"/>
          </a:xfrm>
        </p:grpSpPr>
        <p:sp>
          <p:nvSpPr>
            <p:cNvPr id="54" name="Circle: Hollow 53">
              <a:extLst>
                <a:ext uri="{FF2B5EF4-FFF2-40B4-BE49-F238E27FC236}">
                  <a16:creationId xmlns:a16="http://schemas.microsoft.com/office/drawing/2014/main" id="{F1ECE582-35F3-4446-8E21-151D806F571A}"/>
                </a:ext>
              </a:extLst>
            </p:cNvPr>
            <p:cNvSpPr/>
            <p:nvPr/>
          </p:nvSpPr>
          <p:spPr>
            <a:xfrm>
              <a:off x="3668486" y="968829"/>
              <a:ext cx="4680856" cy="4680856"/>
            </a:xfrm>
            <a:prstGeom prst="donut">
              <a:avLst>
                <a:gd name="adj" fmla="val 475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82ADD62-EA2D-4196-AD8D-7ACE2D845F1D}"/>
                </a:ext>
              </a:extLst>
            </p:cNvPr>
            <p:cNvSpPr/>
            <p:nvPr/>
          </p:nvSpPr>
          <p:spPr>
            <a:xfrm>
              <a:off x="6975217" y="1228258"/>
              <a:ext cx="1374124" cy="2124544"/>
            </a:xfrm>
            <a:custGeom>
              <a:avLst/>
              <a:gdLst>
                <a:gd name="connsiteX0" fmla="*/ 101435 w 1374124"/>
                <a:gd name="connsiteY0" fmla="*/ 0 h 2124544"/>
                <a:gd name="connsiteX1" fmla="*/ 149283 w 1374124"/>
                <a:gd name="connsiteY1" fmla="*/ 23050 h 2124544"/>
                <a:gd name="connsiteX2" fmla="*/ 1374124 w 1374124"/>
                <a:gd name="connsiteY2" fmla="*/ 2081001 h 2124544"/>
                <a:gd name="connsiteX3" fmla="*/ 1371926 w 1374124"/>
                <a:gd name="connsiteY3" fmla="*/ 2124544 h 2124544"/>
                <a:gd name="connsiteX4" fmla="*/ 1149491 w 1374124"/>
                <a:gd name="connsiteY4" fmla="*/ 2124544 h 2124544"/>
                <a:gd name="connsiteX5" fmla="*/ 1151690 w 1374124"/>
                <a:gd name="connsiteY5" fmla="*/ 2081001 h 2124544"/>
                <a:gd name="connsiteX6" fmla="*/ 43258 w 1374124"/>
                <a:gd name="connsiteY6" fmla="*/ 218638 h 2124544"/>
                <a:gd name="connsiteX7" fmla="*/ 0 w 1374124"/>
                <a:gd name="connsiteY7" fmla="*/ 197799 h 212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4124" h="2124544">
                  <a:moveTo>
                    <a:pt x="101435" y="0"/>
                  </a:moveTo>
                  <a:lnTo>
                    <a:pt x="149283" y="23050"/>
                  </a:lnTo>
                  <a:cubicBezTo>
                    <a:pt x="878854" y="419376"/>
                    <a:pt x="1374124" y="1192350"/>
                    <a:pt x="1374124" y="2081001"/>
                  </a:cubicBezTo>
                  <a:lnTo>
                    <a:pt x="1371926" y="2124544"/>
                  </a:lnTo>
                  <a:lnTo>
                    <a:pt x="1149491" y="2124544"/>
                  </a:lnTo>
                  <a:lnTo>
                    <a:pt x="1151690" y="2081001"/>
                  </a:lnTo>
                  <a:cubicBezTo>
                    <a:pt x="1151690" y="1276808"/>
                    <a:pt x="703490" y="577297"/>
                    <a:pt x="43258" y="218638"/>
                  </a:cubicBezTo>
                  <a:lnTo>
                    <a:pt x="0" y="197799"/>
                  </a:ln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39041B90-75C5-4B2C-955C-8B64BD89DB1C}"/>
              </a:ext>
            </a:extLst>
          </p:cNvPr>
          <p:cNvSpPr/>
          <p:nvPr/>
        </p:nvSpPr>
        <p:spPr>
          <a:xfrm>
            <a:off x="4110215" y="1671815"/>
            <a:ext cx="3971571" cy="3971571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noFill/>
          </a:ln>
          <a:effectLst>
            <a:outerShdw blurRad="317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623908B-F643-48F0-A685-3DD2B3175EB0}"/>
              </a:ext>
            </a:extLst>
          </p:cNvPr>
          <p:cNvGrpSpPr/>
          <p:nvPr/>
        </p:nvGrpSpPr>
        <p:grpSpPr>
          <a:xfrm>
            <a:off x="3838051" y="1399651"/>
            <a:ext cx="4515897" cy="4515897"/>
            <a:chOff x="3657600" y="990600"/>
            <a:chExt cx="4876800" cy="48768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308A6E8-ABA7-4FDD-9ED6-8CA7718DBCCC}"/>
                </a:ext>
              </a:extLst>
            </p:cNvPr>
            <p:cNvSpPr/>
            <p:nvPr/>
          </p:nvSpPr>
          <p:spPr>
            <a:xfrm>
              <a:off x="3657600" y="990600"/>
              <a:ext cx="4876800" cy="4876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Partial Circle 41">
              <a:extLst>
                <a:ext uri="{FF2B5EF4-FFF2-40B4-BE49-F238E27FC236}">
                  <a16:creationId xmlns:a16="http://schemas.microsoft.com/office/drawing/2014/main" id="{1DF7DD32-B888-41FF-B4DF-E60B616AFA4C}"/>
                </a:ext>
              </a:extLst>
            </p:cNvPr>
            <p:cNvSpPr/>
            <p:nvPr/>
          </p:nvSpPr>
          <p:spPr>
            <a:xfrm>
              <a:off x="3799114" y="1132114"/>
              <a:ext cx="4593772" cy="4593772"/>
            </a:xfrm>
            <a:prstGeom prst="pie">
              <a:avLst>
                <a:gd name="adj1" fmla="val 19819167"/>
                <a:gd name="adj2" fmla="val 1688613"/>
              </a:avLst>
            </a:prstGeom>
            <a:solidFill>
              <a:srgbClr val="2DD3CA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8E31A1-71ED-47A1-8FDC-D481A6E1D37F}"/>
              </a:ext>
            </a:extLst>
          </p:cNvPr>
          <p:cNvGrpSpPr/>
          <p:nvPr/>
        </p:nvGrpSpPr>
        <p:grpSpPr>
          <a:xfrm>
            <a:off x="3838051" y="1399651"/>
            <a:ext cx="4515897" cy="4515897"/>
            <a:chOff x="3657600" y="990600"/>
            <a:chExt cx="4876800" cy="48768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2BEB3-6B37-4CE5-A9E2-27B9936CC529}"/>
                </a:ext>
              </a:extLst>
            </p:cNvPr>
            <p:cNvSpPr/>
            <p:nvPr/>
          </p:nvSpPr>
          <p:spPr>
            <a:xfrm>
              <a:off x="3657600" y="990600"/>
              <a:ext cx="4876800" cy="4876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Partial Circle 37">
              <a:extLst>
                <a:ext uri="{FF2B5EF4-FFF2-40B4-BE49-F238E27FC236}">
                  <a16:creationId xmlns:a16="http://schemas.microsoft.com/office/drawing/2014/main" id="{F7F9CC35-7FE3-4A5B-83B8-EA4CB8FCD302}"/>
                </a:ext>
              </a:extLst>
            </p:cNvPr>
            <p:cNvSpPr/>
            <p:nvPr/>
          </p:nvSpPr>
          <p:spPr>
            <a:xfrm>
              <a:off x="3799114" y="1132114"/>
              <a:ext cx="4593772" cy="4593772"/>
            </a:xfrm>
            <a:prstGeom prst="pie">
              <a:avLst>
                <a:gd name="adj1" fmla="val 1079036"/>
                <a:gd name="adj2" fmla="val 2468072"/>
              </a:avLst>
            </a:prstGeom>
            <a:solidFill>
              <a:srgbClr val="FFFF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D89FE0-58D5-480B-9C4D-39C2201F7960}"/>
              </a:ext>
            </a:extLst>
          </p:cNvPr>
          <p:cNvGrpSpPr/>
          <p:nvPr/>
        </p:nvGrpSpPr>
        <p:grpSpPr>
          <a:xfrm>
            <a:off x="3838051" y="1399651"/>
            <a:ext cx="4515897" cy="4515897"/>
            <a:chOff x="3657600" y="990600"/>
            <a:chExt cx="4876800" cy="48768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DD56C7-ED4B-4D6F-8ACC-189CD1100133}"/>
                </a:ext>
              </a:extLst>
            </p:cNvPr>
            <p:cNvSpPr/>
            <p:nvPr/>
          </p:nvSpPr>
          <p:spPr>
            <a:xfrm>
              <a:off x="3657600" y="990600"/>
              <a:ext cx="4876800" cy="4876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Partial Circle 31">
              <a:extLst>
                <a:ext uri="{FF2B5EF4-FFF2-40B4-BE49-F238E27FC236}">
                  <a16:creationId xmlns:a16="http://schemas.microsoft.com/office/drawing/2014/main" id="{7D24F21E-0E92-499B-B86A-FD219FBF9054}"/>
                </a:ext>
              </a:extLst>
            </p:cNvPr>
            <p:cNvSpPr/>
            <p:nvPr/>
          </p:nvSpPr>
          <p:spPr>
            <a:xfrm>
              <a:off x="3799114" y="1132114"/>
              <a:ext cx="4593772" cy="4593772"/>
            </a:xfrm>
            <a:prstGeom prst="pie">
              <a:avLst>
                <a:gd name="adj1" fmla="val 13160735"/>
                <a:gd name="adj2" fmla="val 16200000"/>
              </a:avLst>
            </a:pr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F0F5A1-CC7F-4AF1-828F-7E433E3EB1CD}"/>
              </a:ext>
            </a:extLst>
          </p:cNvPr>
          <p:cNvGrpSpPr/>
          <p:nvPr/>
        </p:nvGrpSpPr>
        <p:grpSpPr>
          <a:xfrm>
            <a:off x="3686855" y="1248455"/>
            <a:ext cx="4818291" cy="4818291"/>
            <a:chOff x="3657600" y="990600"/>
            <a:chExt cx="4876800" cy="48768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8DDAEA9-CE05-4315-9CFF-3D9B4158FCD6}"/>
                </a:ext>
              </a:extLst>
            </p:cNvPr>
            <p:cNvSpPr/>
            <p:nvPr/>
          </p:nvSpPr>
          <p:spPr>
            <a:xfrm>
              <a:off x="3657600" y="990600"/>
              <a:ext cx="4876800" cy="4876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Partial Circle 34">
              <a:extLst>
                <a:ext uri="{FF2B5EF4-FFF2-40B4-BE49-F238E27FC236}">
                  <a16:creationId xmlns:a16="http://schemas.microsoft.com/office/drawing/2014/main" id="{E74009A6-A9C9-4BAD-AD13-785149790BBF}"/>
                </a:ext>
              </a:extLst>
            </p:cNvPr>
            <p:cNvSpPr/>
            <p:nvPr/>
          </p:nvSpPr>
          <p:spPr>
            <a:xfrm>
              <a:off x="3799114" y="1132114"/>
              <a:ext cx="4593772" cy="4593772"/>
            </a:xfrm>
            <a:prstGeom prst="pie">
              <a:avLst>
                <a:gd name="adj1" fmla="val 9082859"/>
                <a:gd name="adj2" fmla="val 13591476"/>
              </a:avLst>
            </a:prstGeom>
            <a:gradFill>
              <a:gsLst>
                <a:gs pos="0">
                  <a:srgbClr val="FF0000"/>
                </a:gs>
                <a:gs pos="79000">
                  <a:srgbClr val="0063AE">
                    <a:alpha val="75000"/>
                  </a:srgbClr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055646A-B53E-4E29-BF6B-9E9DCA67F4A7}"/>
              </a:ext>
            </a:extLst>
          </p:cNvPr>
          <p:cNvGrpSpPr/>
          <p:nvPr/>
        </p:nvGrpSpPr>
        <p:grpSpPr>
          <a:xfrm>
            <a:off x="3439886" y="1001486"/>
            <a:ext cx="5312228" cy="5312228"/>
            <a:chOff x="3439886" y="1001486"/>
            <a:chExt cx="5312228" cy="531222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28237C-BCF9-45E9-A757-9548E0A6E66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6000" y="1001487"/>
              <a:ext cx="0" cy="5312228"/>
            </a:xfrm>
            <a:prstGeom prst="line">
              <a:avLst/>
            </a:prstGeom>
            <a:ln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C81A33-6BAC-4A8A-9330-C7E576846AD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001486"/>
              <a:ext cx="0" cy="5312228"/>
            </a:xfrm>
            <a:prstGeom prst="line">
              <a:avLst/>
            </a:prstGeom>
            <a:ln>
              <a:solidFill>
                <a:schemeClr val="bg1">
                  <a:alpha val="7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D0F27D3-5424-45C2-9357-9EF529EC26EC}"/>
              </a:ext>
            </a:extLst>
          </p:cNvPr>
          <p:cNvGrpSpPr/>
          <p:nvPr/>
        </p:nvGrpSpPr>
        <p:grpSpPr>
          <a:xfrm>
            <a:off x="3686856" y="1248456"/>
            <a:ext cx="4818289" cy="4818289"/>
            <a:chOff x="3766458" y="1273629"/>
            <a:chExt cx="4310742" cy="431074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70E9C7A-901C-4FFA-88EF-B87FCBDBA212}"/>
                </a:ext>
              </a:extLst>
            </p:cNvPr>
            <p:cNvSpPr/>
            <p:nvPr/>
          </p:nvSpPr>
          <p:spPr>
            <a:xfrm>
              <a:off x="3766458" y="1273629"/>
              <a:ext cx="4310742" cy="43107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DA3C4A92-5E46-46CE-9645-70F656AED13E}"/>
                </a:ext>
              </a:extLst>
            </p:cNvPr>
            <p:cNvSpPr/>
            <p:nvPr/>
          </p:nvSpPr>
          <p:spPr>
            <a:xfrm>
              <a:off x="3842658" y="1349829"/>
              <a:ext cx="4158342" cy="4158342"/>
            </a:xfrm>
            <a:prstGeom prst="arc">
              <a:avLst>
                <a:gd name="adj1" fmla="val 1053732"/>
                <a:gd name="adj2" fmla="val 3959275"/>
              </a:avLst>
            </a:prstGeom>
            <a:ln w="47625" cap="rnd">
              <a:solidFill>
                <a:schemeClr val="bg1">
                  <a:alpha val="4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2DD20F0-159E-4E79-BCCA-B606BB662158}"/>
              </a:ext>
            </a:extLst>
          </p:cNvPr>
          <p:cNvGrpSpPr/>
          <p:nvPr/>
        </p:nvGrpSpPr>
        <p:grpSpPr>
          <a:xfrm>
            <a:off x="3686856" y="1248456"/>
            <a:ext cx="4818289" cy="4818289"/>
            <a:chOff x="3766458" y="1273629"/>
            <a:chExt cx="4310742" cy="431074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C3E5B9D-5E1D-4B61-ABC1-0B0F0DE8F301}"/>
                </a:ext>
              </a:extLst>
            </p:cNvPr>
            <p:cNvSpPr/>
            <p:nvPr/>
          </p:nvSpPr>
          <p:spPr>
            <a:xfrm>
              <a:off x="3766458" y="1273629"/>
              <a:ext cx="4310742" cy="43107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C6C68B99-2D63-48F0-82C0-0DE43389FA34}"/>
                </a:ext>
              </a:extLst>
            </p:cNvPr>
            <p:cNvSpPr/>
            <p:nvPr/>
          </p:nvSpPr>
          <p:spPr>
            <a:xfrm>
              <a:off x="3842658" y="1349829"/>
              <a:ext cx="4158342" cy="4158342"/>
            </a:xfrm>
            <a:prstGeom prst="arc">
              <a:avLst>
                <a:gd name="adj1" fmla="val 17285204"/>
                <a:gd name="adj2" fmla="val 21275156"/>
              </a:avLst>
            </a:prstGeom>
            <a:ln w="47625" cap="rnd">
              <a:solidFill>
                <a:schemeClr val="bg1">
                  <a:alpha val="48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B30096B4-AA56-4E58-9F8C-25F445C60CBB}"/>
              </a:ext>
            </a:extLst>
          </p:cNvPr>
          <p:cNvSpPr/>
          <p:nvPr/>
        </p:nvSpPr>
        <p:spPr>
          <a:xfrm>
            <a:off x="3969093" y="1530693"/>
            <a:ext cx="4253815" cy="4253815"/>
          </a:xfrm>
          <a:prstGeom prst="ellipse">
            <a:avLst/>
          </a:prstGeom>
          <a:noFill/>
          <a:ln w="85725">
            <a:solidFill>
              <a:schemeClr val="bg1"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472DBF-9D47-4928-9764-E5ABA45BE1F4}"/>
              </a:ext>
            </a:extLst>
          </p:cNvPr>
          <p:cNvGrpSpPr/>
          <p:nvPr/>
        </p:nvGrpSpPr>
        <p:grpSpPr>
          <a:xfrm>
            <a:off x="4422698" y="1984298"/>
            <a:ext cx="3346603" cy="3346603"/>
            <a:chOff x="4288971" y="1621971"/>
            <a:chExt cx="3614058" cy="36140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073ABDD-24CB-43EF-9649-544C14170892}"/>
                </a:ext>
              </a:extLst>
            </p:cNvPr>
            <p:cNvSpPr/>
            <p:nvPr/>
          </p:nvSpPr>
          <p:spPr>
            <a:xfrm>
              <a:off x="4288971" y="1621971"/>
              <a:ext cx="3614058" cy="3614058"/>
            </a:xfrm>
            <a:prstGeom prst="ellipse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  <a:effectLst>
              <a:outerShdw blurRad="317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06E786-F043-41D0-9FB0-6D7CD401CFCA}"/>
                </a:ext>
              </a:extLst>
            </p:cNvPr>
            <p:cNvSpPr/>
            <p:nvPr/>
          </p:nvSpPr>
          <p:spPr>
            <a:xfrm>
              <a:off x="4463143" y="1796143"/>
              <a:ext cx="3265714" cy="32657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C7E0C6-A508-46B0-A27D-8A02E89AF60E}"/>
                </a:ext>
              </a:extLst>
            </p:cNvPr>
            <p:cNvSpPr/>
            <p:nvPr/>
          </p:nvSpPr>
          <p:spPr>
            <a:xfrm>
              <a:off x="4539343" y="1872343"/>
              <a:ext cx="3113314" cy="3113314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rgbClr val="2DD4CA"/>
                  </a:gs>
                  <a:gs pos="100000">
                    <a:srgbClr val="0063AE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2DFB1A-A897-43D6-B82A-A9FBE6E2963A}"/>
              </a:ext>
            </a:extLst>
          </p:cNvPr>
          <p:cNvGrpSpPr/>
          <p:nvPr/>
        </p:nvGrpSpPr>
        <p:grpSpPr>
          <a:xfrm rot="8405167">
            <a:off x="3625091" y="1186691"/>
            <a:ext cx="4941818" cy="4941818"/>
            <a:chOff x="3668486" y="968829"/>
            <a:chExt cx="4680856" cy="4680856"/>
          </a:xfrm>
        </p:grpSpPr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CB6D3F2F-3B9E-4BF6-B574-153ED9A489E5}"/>
                </a:ext>
              </a:extLst>
            </p:cNvPr>
            <p:cNvSpPr/>
            <p:nvPr/>
          </p:nvSpPr>
          <p:spPr>
            <a:xfrm>
              <a:off x="3668486" y="968829"/>
              <a:ext cx="4680856" cy="4680856"/>
            </a:xfrm>
            <a:prstGeom prst="donut">
              <a:avLst>
                <a:gd name="adj" fmla="val 475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FF4737-543E-406C-BCA2-722DD179AFB0}"/>
                </a:ext>
              </a:extLst>
            </p:cNvPr>
            <p:cNvSpPr/>
            <p:nvPr/>
          </p:nvSpPr>
          <p:spPr>
            <a:xfrm>
              <a:off x="6975218" y="1228256"/>
              <a:ext cx="1374124" cy="2124544"/>
            </a:xfrm>
            <a:custGeom>
              <a:avLst/>
              <a:gdLst>
                <a:gd name="connsiteX0" fmla="*/ 101435 w 1374124"/>
                <a:gd name="connsiteY0" fmla="*/ 0 h 2124544"/>
                <a:gd name="connsiteX1" fmla="*/ 149283 w 1374124"/>
                <a:gd name="connsiteY1" fmla="*/ 23050 h 2124544"/>
                <a:gd name="connsiteX2" fmla="*/ 1374124 w 1374124"/>
                <a:gd name="connsiteY2" fmla="*/ 2081001 h 2124544"/>
                <a:gd name="connsiteX3" fmla="*/ 1371926 w 1374124"/>
                <a:gd name="connsiteY3" fmla="*/ 2124544 h 2124544"/>
                <a:gd name="connsiteX4" fmla="*/ 1149491 w 1374124"/>
                <a:gd name="connsiteY4" fmla="*/ 2124544 h 2124544"/>
                <a:gd name="connsiteX5" fmla="*/ 1151690 w 1374124"/>
                <a:gd name="connsiteY5" fmla="*/ 2081001 h 2124544"/>
                <a:gd name="connsiteX6" fmla="*/ 43258 w 1374124"/>
                <a:gd name="connsiteY6" fmla="*/ 218638 h 2124544"/>
                <a:gd name="connsiteX7" fmla="*/ 0 w 1374124"/>
                <a:gd name="connsiteY7" fmla="*/ 197799 h 212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4124" h="2124544">
                  <a:moveTo>
                    <a:pt x="101435" y="0"/>
                  </a:moveTo>
                  <a:lnTo>
                    <a:pt x="149283" y="23050"/>
                  </a:lnTo>
                  <a:cubicBezTo>
                    <a:pt x="878854" y="419376"/>
                    <a:pt x="1374124" y="1192350"/>
                    <a:pt x="1374124" y="2081001"/>
                  </a:cubicBezTo>
                  <a:lnTo>
                    <a:pt x="1371926" y="2124544"/>
                  </a:lnTo>
                  <a:lnTo>
                    <a:pt x="1149491" y="2124544"/>
                  </a:lnTo>
                  <a:lnTo>
                    <a:pt x="1151690" y="2081001"/>
                  </a:lnTo>
                  <a:cubicBezTo>
                    <a:pt x="1151690" y="1276808"/>
                    <a:pt x="703490" y="577297"/>
                    <a:pt x="43258" y="218638"/>
                  </a:cubicBezTo>
                  <a:lnTo>
                    <a:pt x="0" y="197799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2DBC37C-FB6C-4EE5-B54F-95B754875A70}"/>
              </a:ext>
            </a:extLst>
          </p:cNvPr>
          <p:cNvGrpSpPr/>
          <p:nvPr/>
        </p:nvGrpSpPr>
        <p:grpSpPr>
          <a:xfrm>
            <a:off x="273568" y="2520871"/>
            <a:ext cx="3020573" cy="1080000"/>
            <a:chOff x="535858" y="1302092"/>
            <a:chExt cx="3020573" cy="1080000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28BC31DA-B013-4402-88D4-8B6D2821E1FC}"/>
                </a:ext>
              </a:extLst>
            </p:cNvPr>
            <p:cNvSpPr/>
            <p:nvPr/>
          </p:nvSpPr>
          <p:spPr>
            <a:xfrm>
              <a:off x="535858" y="1302092"/>
              <a:ext cx="2880000" cy="108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0BC533-8147-4C9B-82E9-E0AB516A5755}"/>
                </a:ext>
              </a:extLst>
            </p:cNvPr>
            <p:cNvSpPr txBox="1"/>
            <p:nvPr/>
          </p:nvSpPr>
          <p:spPr>
            <a:xfrm>
              <a:off x="923162" y="1526621"/>
              <a:ext cx="263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739" indent="-173739">
                <a:spcBef>
                  <a:spcPts val="600"/>
                </a:spcBef>
                <a:buClr>
                  <a:srgbClr val="EE2653"/>
                </a:buClr>
              </a:pPr>
              <a:r>
                <a:rPr lang="en-US" sz="2400" dirty="0"/>
                <a:t>Exercise Increases Concentration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9276251-4C89-4B91-8E3B-3BAFD56A77AD}"/>
              </a:ext>
            </a:extLst>
          </p:cNvPr>
          <p:cNvGrpSpPr/>
          <p:nvPr/>
        </p:nvGrpSpPr>
        <p:grpSpPr>
          <a:xfrm>
            <a:off x="273568" y="3714330"/>
            <a:ext cx="3033510" cy="1080000"/>
            <a:chOff x="535858" y="1302092"/>
            <a:chExt cx="3033510" cy="1080000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ADFE827-E483-470E-AF20-AE3347C8B5A1}"/>
                </a:ext>
              </a:extLst>
            </p:cNvPr>
            <p:cNvSpPr/>
            <p:nvPr/>
          </p:nvSpPr>
          <p:spPr>
            <a:xfrm>
              <a:off x="535858" y="1302092"/>
              <a:ext cx="2880000" cy="108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8A8BEE3-EAD7-493C-96A1-86DC5784DAFF}"/>
                </a:ext>
              </a:extLst>
            </p:cNvPr>
            <p:cNvSpPr txBox="1"/>
            <p:nvPr/>
          </p:nvSpPr>
          <p:spPr>
            <a:xfrm>
              <a:off x="923162" y="1526621"/>
              <a:ext cx="2646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739" indent="-173739">
                <a:spcBef>
                  <a:spcPts val="600"/>
                </a:spcBef>
                <a:buClr>
                  <a:srgbClr val="EE2653"/>
                </a:buClr>
              </a:pPr>
              <a:r>
                <a:rPr lang="en-US" sz="2400" dirty="0"/>
                <a:t>Exercise Improves Mental Health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7FCE230-AA2F-41C9-A8E0-AC6E7172B984}"/>
              </a:ext>
            </a:extLst>
          </p:cNvPr>
          <p:cNvGrpSpPr/>
          <p:nvPr/>
        </p:nvGrpSpPr>
        <p:grpSpPr>
          <a:xfrm>
            <a:off x="661109" y="1327412"/>
            <a:ext cx="2965171" cy="1080000"/>
            <a:chOff x="535858" y="1302092"/>
            <a:chExt cx="2965171" cy="108000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D2207FE-D9CC-4E3A-9C36-688E8D6087D7}"/>
                </a:ext>
              </a:extLst>
            </p:cNvPr>
            <p:cNvSpPr/>
            <p:nvPr/>
          </p:nvSpPr>
          <p:spPr>
            <a:xfrm>
              <a:off x="535858" y="1302092"/>
              <a:ext cx="2880000" cy="108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9A42454-7CB8-49C2-8A9B-A949D578FDB7}"/>
                </a:ext>
              </a:extLst>
            </p:cNvPr>
            <p:cNvSpPr txBox="1"/>
            <p:nvPr/>
          </p:nvSpPr>
          <p:spPr>
            <a:xfrm>
              <a:off x="923162" y="1526621"/>
              <a:ext cx="2577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739" indent="-173739">
                <a:spcBef>
                  <a:spcPts val="600"/>
                </a:spcBef>
                <a:buClr>
                  <a:srgbClr val="EE2653"/>
                </a:buClr>
              </a:pPr>
              <a:r>
                <a:rPr lang="en-US" sz="2400" dirty="0"/>
                <a:t>Exercise Boosts Memory</a:t>
              </a:r>
              <a:r>
                <a:rPr lang="en-US" sz="2400" b="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 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3F78C5D-517E-4A3E-A7E7-CD6FEEBD22AC}"/>
              </a:ext>
            </a:extLst>
          </p:cNvPr>
          <p:cNvGrpSpPr/>
          <p:nvPr/>
        </p:nvGrpSpPr>
        <p:grpSpPr>
          <a:xfrm>
            <a:off x="8650891" y="1332513"/>
            <a:ext cx="2880000" cy="1080000"/>
            <a:chOff x="535858" y="1302092"/>
            <a:chExt cx="2880000" cy="1080000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CFE8A370-8429-4A5F-8E83-BB6C90817B49}"/>
                </a:ext>
              </a:extLst>
            </p:cNvPr>
            <p:cNvSpPr/>
            <p:nvPr/>
          </p:nvSpPr>
          <p:spPr>
            <a:xfrm>
              <a:off x="535858" y="1302092"/>
              <a:ext cx="2880000" cy="108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F33BFF-7E20-4613-A1ED-63C789BE068C}"/>
                </a:ext>
              </a:extLst>
            </p:cNvPr>
            <p:cNvSpPr txBox="1"/>
            <p:nvPr/>
          </p:nvSpPr>
          <p:spPr>
            <a:xfrm>
              <a:off x="886699" y="1526621"/>
              <a:ext cx="21418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Relief from depression</a:t>
              </a:r>
              <a:endParaRPr lang="en-IN" sz="2400" dirty="0">
                <a:solidFill>
                  <a:srgbClr val="27324B"/>
                </a:solidFill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BE346B6-9C12-4186-9D97-C0F97CF95A80}"/>
              </a:ext>
            </a:extLst>
          </p:cNvPr>
          <p:cNvGrpSpPr/>
          <p:nvPr/>
        </p:nvGrpSpPr>
        <p:grpSpPr>
          <a:xfrm>
            <a:off x="8929528" y="2966715"/>
            <a:ext cx="2880000" cy="1080000"/>
            <a:chOff x="535858" y="1302092"/>
            <a:chExt cx="2880000" cy="1080000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B5C9686-41D0-410D-BB37-95D7794ADC80}"/>
                </a:ext>
              </a:extLst>
            </p:cNvPr>
            <p:cNvSpPr/>
            <p:nvPr/>
          </p:nvSpPr>
          <p:spPr>
            <a:xfrm>
              <a:off x="535858" y="1302092"/>
              <a:ext cx="2880000" cy="108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F51D214-5769-466A-BE1A-2732F62E68D7}"/>
                </a:ext>
              </a:extLst>
            </p:cNvPr>
            <p:cNvSpPr txBox="1"/>
            <p:nvPr/>
          </p:nvSpPr>
          <p:spPr>
            <a:xfrm>
              <a:off x="895144" y="1526621"/>
              <a:ext cx="18917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Delays aging</a:t>
              </a:r>
              <a:endParaRPr lang="en-IN" sz="2400" dirty="0">
                <a:solidFill>
                  <a:srgbClr val="27324B"/>
                </a:solidFill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43FE17A-DC92-4C32-B64C-C60DFF7DD02A}"/>
              </a:ext>
            </a:extLst>
          </p:cNvPr>
          <p:cNvGrpSpPr/>
          <p:nvPr/>
        </p:nvGrpSpPr>
        <p:grpSpPr>
          <a:xfrm>
            <a:off x="8727077" y="4656737"/>
            <a:ext cx="2880000" cy="1080000"/>
            <a:chOff x="535858" y="1302092"/>
            <a:chExt cx="2880000" cy="1080000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DF2B8A74-E65F-476A-A523-F7CF69EEB5D3}"/>
                </a:ext>
              </a:extLst>
            </p:cNvPr>
            <p:cNvSpPr/>
            <p:nvPr/>
          </p:nvSpPr>
          <p:spPr>
            <a:xfrm>
              <a:off x="535858" y="1302092"/>
              <a:ext cx="2880000" cy="108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01D79D4-F249-4A2B-A236-0D316176D391}"/>
                </a:ext>
              </a:extLst>
            </p:cNvPr>
            <p:cNvSpPr txBox="1"/>
            <p:nvPr/>
          </p:nvSpPr>
          <p:spPr>
            <a:xfrm>
              <a:off x="732742" y="1526621"/>
              <a:ext cx="23259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Improved concentration 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2A0CC3D-BBC1-4270-8D5A-F4E7A14996C0}"/>
              </a:ext>
            </a:extLst>
          </p:cNvPr>
          <p:cNvGrpSpPr/>
          <p:nvPr/>
        </p:nvGrpSpPr>
        <p:grpSpPr>
          <a:xfrm>
            <a:off x="273567" y="4907788"/>
            <a:ext cx="3751476" cy="1080000"/>
            <a:chOff x="535857" y="1302092"/>
            <a:chExt cx="3363935" cy="1080000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9F32C626-CC71-4F30-9C8D-594301F92B7C}"/>
                </a:ext>
              </a:extLst>
            </p:cNvPr>
            <p:cNvSpPr/>
            <p:nvPr/>
          </p:nvSpPr>
          <p:spPr>
            <a:xfrm>
              <a:off x="535857" y="1302092"/>
              <a:ext cx="3191621" cy="108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0A41E40-1FFE-48A8-9264-FA773013EF4D}"/>
                </a:ext>
              </a:extLst>
            </p:cNvPr>
            <p:cNvSpPr txBox="1"/>
            <p:nvPr/>
          </p:nvSpPr>
          <p:spPr>
            <a:xfrm>
              <a:off x="708170" y="1526621"/>
              <a:ext cx="3191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Reduction of the effects of stress and anxiety</a:t>
              </a:r>
              <a:endParaRPr lang="en-IN" sz="2400" dirty="0">
                <a:solidFill>
                  <a:srgbClr val="27324B"/>
                </a:solidFill>
                <a:latin typeface="Montserrat Medium" panose="00000600000000000000" pitchFamily="2" charset="0"/>
              </a:endParaRPr>
            </a:p>
          </p:txBody>
        </p:sp>
      </p:grpSp>
      <p:pic>
        <p:nvPicPr>
          <p:cNvPr id="123" name="Graphic 122">
            <a:extLst>
              <a:ext uri="{FF2B5EF4-FFF2-40B4-BE49-F238E27FC236}">
                <a16:creationId xmlns:a16="http://schemas.microsoft.com/office/drawing/2014/main" id="{86C4EEA3-AF50-47EA-907B-9A2DFA2D6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96" y="2277157"/>
            <a:ext cx="2733968" cy="2821900"/>
          </a:xfrm>
          <a:prstGeom prst="ellipse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2C142563-6B44-476A-901A-A315B0674493}"/>
              </a:ext>
            </a:extLst>
          </p:cNvPr>
          <p:cNvSpPr txBox="1"/>
          <p:nvPr/>
        </p:nvSpPr>
        <p:spPr>
          <a:xfrm>
            <a:off x="3057880" y="6290939"/>
            <a:ext cx="6562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Exercise affects the brain in many ways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D4C53F7-146E-480C-A1C8-122195213B14}"/>
              </a:ext>
            </a:extLst>
          </p:cNvPr>
          <p:cNvSpPr txBox="1"/>
          <p:nvPr/>
        </p:nvSpPr>
        <p:spPr>
          <a:xfrm>
            <a:off x="1916453" y="367073"/>
            <a:ext cx="7837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Exercise and it’s effect on brain</a:t>
            </a:r>
            <a:endParaRPr lang="en-IN" sz="2800" dirty="0">
              <a:solidFill>
                <a:srgbClr val="27324B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2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8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6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3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6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7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accel="37000" decel="37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2" dur="12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ACAB905D-7BE2-45D4-9AC9-E22AD2EFA716}"/>
              </a:ext>
            </a:extLst>
          </p:cNvPr>
          <p:cNvSpPr/>
          <p:nvPr/>
        </p:nvSpPr>
        <p:spPr>
          <a:xfrm>
            <a:off x="6223970" y="285948"/>
            <a:ext cx="6081625" cy="6572052"/>
          </a:xfrm>
          <a:custGeom>
            <a:avLst/>
            <a:gdLst>
              <a:gd name="connsiteX0" fmla="*/ 4907577 w 7771533"/>
              <a:gd name="connsiteY0" fmla="*/ 0 h 6858000"/>
              <a:gd name="connsiteX1" fmla="*/ 7771533 w 7771533"/>
              <a:gd name="connsiteY1" fmla="*/ 0 h 6858000"/>
              <a:gd name="connsiteX2" fmla="*/ 2863955 w 7771533"/>
              <a:gd name="connsiteY2" fmla="*/ 6858000 h 6858000"/>
              <a:gd name="connsiteX3" fmla="*/ 0 w 7771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1533" h="6858000">
                <a:moveTo>
                  <a:pt x="4907577" y="0"/>
                </a:moveTo>
                <a:lnTo>
                  <a:pt x="7771533" y="0"/>
                </a:lnTo>
                <a:lnTo>
                  <a:pt x="28639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FED23A"/>
              </a:gs>
              <a:gs pos="100000">
                <a:srgbClr val="00A9CA"/>
              </a:gs>
              <a:gs pos="61000">
                <a:srgbClr val="00B05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EB3CA25-2C7E-49F6-A27F-2D27921C0798}"/>
              </a:ext>
            </a:extLst>
          </p:cNvPr>
          <p:cNvGrpSpPr/>
          <p:nvPr/>
        </p:nvGrpSpPr>
        <p:grpSpPr>
          <a:xfrm>
            <a:off x="884543" y="997125"/>
            <a:ext cx="7058453" cy="640966"/>
            <a:chOff x="349229" y="1510650"/>
            <a:chExt cx="5660233" cy="64096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E409692-726B-4BDE-86BA-D25ADE357C88}"/>
                </a:ext>
              </a:extLst>
            </p:cNvPr>
            <p:cNvSpPr/>
            <p:nvPr/>
          </p:nvSpPr>
          <p:spPr>
            <a:xfrm>
              <a:off x="349229" y="1510650"/>
              <a:ext cx="468000" cy="468000"/>
            </a:xfrm>
            <a:prstGeom prst="ellipse">
              <a:avLst/>
            </a:prstGeom>
            <a:solidFill>
              <a:srgbClr val="CC4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B66A5F7-6E40-4E28-883B-4837A5C0D7E6}"/>
                </a:ext>
              </a:extLst>
            </p:cNvPr>
            <p:cNvSpPr txBox="1"/>
            <p:nvPr/>
          </p:nvSpPr>
          <p:spPr>
            <a:xfrm>
              <a:off x="870770" y="1628396"/>
              <a:ext cx="5138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Exercise increases neuronal connections</a:t>
              </a:r>
              <a:endParaRPr lang="en-IN" sz="2800" dirty="0">
                <a:solidFill>
                  <a:srgbClr val="B32A97"/>
                </a:solidFill>
                <a:latin typeface="+mj-lt"/>
              </a:endParaRPr>
            </a:p>
          </p:txBody>
        </p:sp>
        <p:pic>
          <p:nvPicPr>
            <p:cNvPr id="55" name="Graphic 54" descr="Alarm clock">
              <a:extLst>
                <a:ext uri="{FF2B5EF4-FFF2-40B4-BE49-F238E27FC236}">
                  <a16:creationId xmlns:a16="http://schemas.microsoft.com/office/drawing/2014/main" id="{B3EDCABC-4FD2-41D4-8F27-6E9D70FD0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3229" y="1564650"/>
              <a:ext cx="360000" cy="36000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435C6DD-7E2E-4900-971A-7ED65F507352}"/>
              </a:ext>
            </a:extLst>
          </p:cNvPr>
          <p:cNvGrpSpPr/>
          <p:nvPr/>
        </p:nvGrpSpPr>
        <p:grpSpPr>
          <a:xfrm>
            <a:off x="973765" y="3138539"/>
            <a:ext cx="5239735" cy="862576"/>
            <a:chOff x="344542" y="2861155"/>
            <a:chExt cx="5239735" cy="64096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7FE83B-68D5-4FA2-8C40-9DBEF61C8835}"/>
                </a:ext>
              </a:extLst>
            </p:cNvPr>
            <p:cNvGrpSpPr/>
            <p:nvPr/>
          </p:nvGrpSpPr>
          <p:grpSpPr>
            <a:xfrm>
              <a:off x="344542" y="2861155"/>
              <a:ext cx="5239735" cy="640966"/>
              <a:chOff x="349229" y="1510650"/>
              <a:chExt cx="5239735" cy="640966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7605211-CC7D-46EF-89A7-848F3942BEDF}"/>
                  </a:ext>
                </a:extLst>
              </p:cNvPr>
              <p:cNvSpPr/>
              <p:nvPr/>
            </p:nvSpPr>
            <p:spPr>
              <a:xfrm>
                <a:off x="349229" y="1510650"/>
                <a:ext cx="468000" cy="468000"/>
              </a:xfrm>
              <a:prstGeom prst="ellipse">
                <a:avLst/>
              </a:prstGeom>
              <a:solidFill>
                <a:srgbClr val="EE68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588974E-2A37-4BD4-8A81-004F693ECA17}"/>
                  </a:ext>
                </a:extLst>
              </p:cNvPr>
              <p:cNvSpPr txBox="1"/>
              <p:nvPr/>
            </p:nvSpPr>
            <p:spPr>
              <a:xfrm>
                <a:off x="870770" y="1628396"/>
                <a:ext cx="47181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It fuels brain with oxygen</a:t>
                </a:r>
                <a:endParaRPr lang="en-IN" sz="2800" dirty="0">
                  <a:solidFill>
                    <a:srgbClr val="ED6323"/>
                  </a:solidFill>
                  <a:latin typeface="+mj-lt"/>
                </a:endParaRPr>
              </a:p>
            </p:txBody>
          </p:sp>
        </p:grpSp>
        <p:pic>
          <p:nvPicPr>
            <p:cNvPr id="57" name="Graphic 56" descr="Alterations &amp; Tailoring">
              <a:extLst>
                <a:ext uri="{FF2B5EF4-FFF2-40B4-BE49-F238E27FC236}">
                  <a16:creationId xmlns:a16="http://schemas.microsoft.com/office/drawing/2014/main" id="{B4B8EC6F-2433-4BF4-AE74-6422760F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897" y="2915155"/>
              <a:ext cx="360000" cy="3600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9D76472-2305-4B2C-8A4C-84FC193EE313}"/>
              </a:ext>
            </a:extLst>
          </p:cNvPr>
          <p:cNvGrpSpPr/>
          <p:nvPr/>
        </p:nvGrpSpPr>
        <p:grpSpPr>
          <a:xfrm>
            <a:off x="997306" y="4360343"/>
            <a:ext cx="8023864" cy="1071853"/>
            <a:chOff x="385547" y="4211660"/>
            <a:chExt cx="8023864" cy="107185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CD34C3A-8BB6-4795-9E96-230BD8909EB7}"/>
                </a:ext>
              </a:extLst>
            </p:cNvPr>
            <p:cNvGrpSpPr/>
            <p:nvPr/>
          </p:nvGrpSpPr>
          <p:grpSpPr>
            <a:xfrm>
              <a:off x="385547" y="4211660"/>
              <a:ext cx="8023864" cy="1071853"/>
              <a:chOff x="349229" y="1510650"/>
              <a:chExt cx="8023864" cy="1071853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A4BB0EE-A558-411B-9042-AFA46192B97C}"/>
                  </a:ext>
                </a:extLst>
              </p:cNvPr>
              <p:cNvSpPr/>
              <p:nvPr/>
            </p:nvSpPr>
            <p:spPr>
              <a:xfrm>
                <a:off x="349229" y="1510650"/>
                <a:ext cx="468000" cy="468000"/>
              </a:xfrm>
              <a:prstGeom prst="ellipse">
                <a:avLst/>
              </a:prstGeom>
              <a:solidFill>
                <a:srgbClr val="FFB8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AA2EF65-D947-4F4B-8E5B-FBEF2DA4C0E8}"/>
                  </a:ext>
                </a:extLst>
              </p:cNvPr>
              <p:cNvSpPr txBox="1"/>
              <p:nvPr/>
            </p:nvSpPr>
            <p:spPr>
              <a:xfrm>
                <a:off x="870770" y="1628396"/>
                <a:ext cx="750232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Causes nerve cells multiply  - nerve connections are strengthened</a:t>
                </a:r>
                <a:endParaRPr lang="en-IN" sz="2800" dirty="0">
                  <a:solidFill>
                    <a:srgbClr val="CC8800"/>
                  </a:solidFill>
                  <a:latin typeface="+mj-lt"/>
                </a:endParaRPr>
              </a:p>
            </p:txBody>
          </p:sp>
        </p:grpSp>
        <p:pic>
          <p:nvPicPr>
            <p:cNvPr id="65" name="Graphic 64" descr="Beer">
              <a:extLst>
                <a:ext uri="{FF2B5EF4-FFF2-40B4-BE49-F238E27FC236}">
                  <a16:creationId xmlns:a16="http://schemas.microsoft.com/office/drawing/2014/main" id="{B9A8FB18-98C7-4951-85C9-912F009C6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6373" y="4265660"/>
              <a:ext cx="360000" cy="3600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BE61F56-819C-4529-887A-84DAD8D94EF6}"/>
              </a:ext>
            </a:extLst>
          </p:cNvPr>
          <p:cNvGrpSpPr/>
          <p:nvPr/>
        </p:nvGrpSpPr>
        <p:grpSpPr>
          <a:xfrm>
            <a:off x="973765" y="2035959"/>
            <a:ext cx="6150366" cy="640966"/>
            <a:chOff x="344542" y="2861155"/>
            <a:chExt cx="6239588" cy="64096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9EBD1C9-849A-4C4E-831B-002B3C8B64D7}"/>
                </a:ext>
              </a:extLst>
            </p:cNvPr>
            <p:cNvGrpSpPr/>
            <p:nvPr/>
          </p:nvGrpSpPr>
          <p:grpSpPr>
            <a:xfrm>
              <a:off x="344542" y="2861155"/>
              <a:ext cx="6239588" cy="640966"/>
              <a:chOff x="349229" y="1510650"/>
              <a:chExt cx="6239588" cy="640966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9334A25-D2AA-46D9-8895-CD7CD5F16AF8}"/>
                  </a:ext>
                </a:extLst>
              </p:cNvPr>
              <p:cNvSpPr/>
              <p:nvPr/>
            </p:nvSpPr>
            <p:spPr>
              <a:xfrm>
                <a:off x="349229" y="1510650"/>
                <a:ext cx="468000" cy="468000"/>
              </a:xfrm>
              <a:prstGeom prst="ellipse">
                <a:avLst/>
              </a:prstGeom>
              <a:solidFill>
                <a:srgbClr val="EE68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E9E633-72C0-4F9F-84A0-DBB6DF471DBE}"/>
                  </a:ext>
                </a:extLst>
              </p:cNvPr>
              <p:cNvSpPr txBox="1"/>
              <p:nvPr/>
            </p:nvSpPr>
            <p:spPr>
              <a:xfrm>
                <a:off x="870771" y="1628396"/>
                <a:ext cx="57180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It strengthens the cerebellum</a:t>
                </a:r>
                <a:endParaRPr lang="en-IN" sz="2800" dirty="0">
                  <a:solidFill>
                    <a:srgbClr val="ED6323"/>
                  </a:solidFill>
                  <a:latin typeface="+mj-lt"/>
                </a:endParaRPr>
              </a:p>
            </p:txBody>
          </p:sp>
        </p:grpSp>
        <p:pic>
          <p:nvPicPr>
            <p:cNvPr id="87" name="Graphic 86" descr="Alterations &amp; Tailoring">
              <a:extLst>
                <a:ext uri="{FF2B5EF4-FFF2-40B4-BE49-F238E27FC236}">
                  <a16:creationId xmlns:a16="http://schemas.microsoft.com/office/drawing/2014/main" id="{452A18EC-3020-4444-AFF7-B8AAB307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897" y="2915155"/>
              <a:ext cx="360000" cy="3600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F750F01-8CDC-412D-945E-599F085F567B}"/>
              </a:ext>
            </a:extLst>
          </p:cNvPr>
          <p:cNvGrpSpPr/>
          <p:nvPr/>
        </p:nvGrpSpPr>
        <p:grpSpPr>
          <a:xfrm>
            <a:off x="7799444" y="2009198"/>
            <a:ext cx="4252200" cy="4389441"/>
            <a:chOff x="1375085" y="978743"/>
            <a:chExt cx="4725685" cy="4878208"/>
          </a:xfrm>
        </p:grpSpPr>
        <p:sp>
          <p:nvSpPr>
            <p:cNvPr id="60" name="Graphic 3">
              <a:extLst>
                <a:ext uri="{FF2B5EF4-FFF2-40B4-BE49-F238E27FC236}">
                  <a16:creationId xmlns:a16="http://schemas.microsoft.com/office/drawing/2014/main" id="{12254AEC-B24C-4F8E-93A2-7AA8090B4509}"/>
                </a:ext>
              </a:extLst>
            </p:cNvPr>
            <p:cNvSpPr/>
            <p:nvPr/>
          </p:nvSpPr>
          <p:spPr>
            <a:xfrm>
              <a:off x="1375085" y="978743"/>
              <a:ext cx="3798875" cy="4878208"/>
            </a:xfrm>
            <a:custGeom>
              <a:avLst/>
              <a:gdLst>
                <a:gd name="connsiteX0" fmla="*/ 2029941 w 2128754"/>
                <a:gd name="connsiteY0" fmla="*/ 2268832 h 2733575"/>
                <a:gd name="connsiteX1" fmla="*/ 1955197 w 2128754"/>
                <a:gd name="connsiteY1" fmla="*/ 2263814 h 2733575"/>
                <a:gd name="connsiteX2" fmla="*/ 1933803 w 2128754"/>
                <a:gd name="connsiteY2" fmla="*/ 2252457 h 2733575"/>
                <a:gd name="connsiteX3" fmla="*/ 1854833 w 2128754"/>
                <a:gd name="connsiteY3" fmla="*/ 2174808 h 2733575"/>
                <a:gd name="connsiteX4" fmla="*/ 1794351 w 2128754"/>
                <a:gd name="connsiteY4" fmla="*/ 2103233 h 2733575"/>
                <a:gd name="connsiteX5" fmla="*/ 1701383 w 2128754"/>
                <a:gd name="connsiteY5" fmla="*/ 1980948 h 2733575"/>
                <a:gd name="connsiteX6" fmla="*/ 1548990 w 2128754"/>
                <a:gd name="connsiteY6" fmla="*/ 1859192 h 2733575"/>
                <a:gd name="connsiteX7" fmla="*/ 1519937 w 2128754"/>
                <a:gd name="connsiteY7" fmla="*/ 1828555 h 2733575"/>
                <a:gd name="connsiteX8" fmla="*/ 1328983 w 2128754"/>
                <a:gd name="connsiteY8" fmla="*/ 1473058 h 2733575"/>
                <a:gd name="connsiteX9" fmla="*/ 1325550 w 2128754"/>
                <a:gd name="connsiteY9" fmla="*/ 1451929 h 2733575"/>
                <a:gd name="connsiteX10" fmla="*/ 1346943 w 2128754"/>
                <a:gd name="connsiteY10" fmla="*/ 1314062 h 2733575"/>
                <a:gd name="connsiteX11" fmla="*/ 1322116 w 2128754"/>
                <a:gd name="connsiteY11" fmla="*/ 1201021 h 2733575"/>
                <a:gd name="connsiteX12" fmla="*/ 1262955 w 2128754"/>
                <a:gd name="connsiteY12" fmla="*/ 1112543 h 2733575"/>
                <a:gd name="connsiteX13" fmla="*/ 1203001 w 2128754"/>
                <a:gd name="connsiteY13" fmla="*/ 1014293 h 2733575"/>
                <a:gd name="connsiteX14" fmla="*/ 1137765 w 2128754"/>
                <a:gd name="connsiteY14" fmla="*/ 736181 h 2733575"/>
                <a:gd name="connsiteX15" fmla="*/ 1138558 w 2128754"/>
                <a:gd name="connsiteY15" fmla="*/ 476029 h 2733575"/>
                <a:gd name="connsiteX16" fmla="*/ 1145160 w 2128754"/>
                <a:gd name="connsiteY16" fmla="*/ 468370 h 2733575"/>
                <a:gd name="connsiteX17" fmla="*/ 1258729 w 2128754"/>
                <a:gd name="connsiteY17" fmla="*/ 450410 h 2733575"/>
                <a:gd name="connsiteX18" fmla="*/ 1363054 w 2128754"/>
                <a:gd name="connsiteY18" fmla="*/ 422678 h 2733575"/>
                <a:gd name="connsiteX19" fmla="*/ 1379693 w 2128754"/>
                <a:gd name="connsiteY19" fmla="*/ 419773 h 2733575"/>
                <a:gd name="connsiteX20" fmla="*/ 1471869 w 2128754"/>
                <a:gd name="connsiteY20" fmla="*/ 439053 h 2733575"/>
                <a:gd name="connsiteX21" fmla="*/ 1586494 w 2128754"/>
                <a:gd name="connsiteY21" fmla="*/ 465729 h 2733575"/>
                <a:gd name="connsiteX22" fmla="*/ 1761601 w 2128754"/>
                <a:gd name="connsiteY22" fmla="*/ 511685 h 2733575"/>
                <a:gd name="connsiteX23" fmla="*/ 1779297 w 2128754"/>
                <a:gd name="connsiteY23" fmla="*/ 531757 h 2733575"/>
                <a:gd name="connsiteX24" fmla="*/ 1832384 w 2128754"/>
                <a:gd name="connsiteY24" fmla="*/ 594880 h 2733575"/>
                <a:gd name="connsiteX25" fmla="*/ 1861964 w 2128754"/>
                <a:gd name="connsiteY25" fmla="*/ 618915 h 2733575"/>
                <a:gd name="connsiteX26" fmla="*/ 1876755 w 2128754"/>
                <a:gd name="connsiteY26" fmla="*/ 632649 h 2733575"/>
                <a:gd name="connsiteX27" fmla="*/ 1901582 w 2128754"/>
                <a:gd name="connsiteY27" fmla="*/ 619971 h 2733575"/>
                <a:gd name="connsiteX28" fmla="*/ 1874906 w 2128754"/>
                <a:gd name="connsiteY28" fmla="*/ 572167 h 2733575"/>
                <a:gd name="connsiteX29" fmla="*/ 1893130 w 2128754"/>
                <a:gd name="connsiteY29" fmla="*/ 582203 h 2733575"/>
                <a:gd name="connsiteX30" fmla="*/ 1923767 w 2128754"/>
                <a:gd name="connsiteY30" fmla="*/ 616274 h 2733575"/>
                <a:gd name="connsiteX31" fmla="*/ 1936973 w 2128754"/>
                <a:gd name="connsiteY31" fmla="*/ 628423 h 2733575"/>
                <a:gd name="connsiteX32" fmla="*/ 1951235 w 2128754"/>
                <a:gd name="connsiteY32" fmla="*/ 625518 h 2733575"/>
                <a:gd name="connsiteX33" fmla="*/ 1954932 w 2128754"/>
                <a:gd name="connsiteY33" fmla="*/ 611255 h 2733575"/>
                <a:gd name="connsiteX34" fmla="*/ 1909769 w 2128754"/>
                <a:gd name="connsiteY34" fmla="*/ 543114 h 2733575"/>
                <a:gd name="connsiteX35" fmla="*/ 1964176 w 2128754"/>
                <a:gd name="connsiteY35" fmla="*/ 588013 h 2733575"/>
                <a:gd name="connsiteX36" fmla="*/ 1977910 w 2128754"/>
                <a:gd name="connsiteY36" fmla="*/ 596201 h 2733575"/>
                <a:gd name="connsiteX37" fmla="*/ 1996662 w 2128754"/>
                <a:gd name="connsiteY37" fmla="*/ 583259 h 2733575"/>
                <a:gd name="connsiteX38" fmla="*/ 1985041 w 2128754"/>
                <a:gd name="connsiteY38" fmla="*/ 557904 h 2733575"/>
                <a:gd name="connsiteX39" fmla="*/ 1955989 w 2128754"/>
                <a:gd name="connsiteY39" fmla="*/ 529644 h 2733575"/>
                <a:gd name="connsiteX40" fmla="*/ 1979231 w 2128754"/>
                <a:gd name="connsiteY40" fmla="*/ 544435 h 2733575"/>
                <a:gd name="connsiteX41" fmla="*/ 1995342 w 2128754"/>
                <a:gd name="connsiteY41" fmla="*/ 535983 h 2733575"/>
                <a:gd name="connsiteX42" fmla="*/ 1976061 w 2128754"/>
                <a:gd name="connsiteY42" fmla="*/ 501384 h 2733575"/>
                <a:gd name="connsiteX43" fmla="*/ 1924295 w 2128754"/>
                <a:gd name="connsiteY43" fmla="*/ 463088 h 2733575"/>
                <a:gd name="connsiteX44" fmla="*/ 1840571 w 2128754"/>
                <a:gd name="connsiteY44" fmla="*/ 420301 h 2733575"/>
                <a:gd name="connsiteX45" fmla="*/ 1821819 w 2128754"/>
                <a:gd name="connsiteY45" fmla="*/ 410793 h 2733575"/>
                <a:gd name="connsiteX46" fmla="*/ 1787748 w 2128754"/>
                <a:gd name="connsiteY46" fmla="*/ 397323 h 2733575"/>
                <a:gd name="connsiteX47" fmla="*/ 1754470 w 2128754"/>
                <a:gd name="connsiteY47" fmla="*/ 391777 h 2733575"/>
                <a:gd name="connsiteX48" fmla="*/ 1692404 w 2128754"/>
                <a:gd name="connsiteY48" fmla="*/ 366158 h 2733575"/>
                <a:gd name="connsiteX49" fmla="*/ 1596530 w 2128754"/>
                <a:gd name="connsiteY49" fmla="*/ 330767 h 2733575"/>
                <a:gd name="connsiteX50" fmla="*/ 1518089 w 2128754"/>
                <a:gd name="connsiteY50" fmla="*/ 303299 h 2733575"/>
                <a:gd name="connsiteX51" fmla="*/ 1419046 w 2128754"/>
                <a:gd name="connsiteY51" fmla="*/ 285075 h 2733575"/>
                <a:gd name="connsiteX52" fmla="*/ 1305741 w 2128754"/>
                <a:gd name="connsiteY52" fmla="*/ 275831 h 2733575"/>
                <a:gd name="connsiteX53" fmla="*/ 1162064 w 2128754"/>
                <a:gd name="connsiteY53" fmla="*/ 266851 h 2733575"/>
                <a:gd name="connsiteX54" fmla="*/ 1117693 w 2128754"/>
                <a:gd name="connsiteY54" fmla="*/ 264210 h 2733575"/>
                <a:gd name="connsiteX55" fmla="*/ 1070680 w 2128754"/>
                <a:gd name="connsiteY55" fmla="*/ 255230 h 2733575"/>
                <a:gd name="connsiteX56" fmla="*/ 952357 w 2128754"/>
                <a:gd name="connsiteY56" fmla="*/ 272134 h 2733575"/>
                <a:gd name="connsiteX57" fmla="*/ 906930 w 2128754"/>
                <a:gd name="connsiteY57" fmla="*/ 287452 h 2733575"/>
                <a:gd name="connsiteX58" fmla="*/ 870218 w 2128754"/>
                <a:gd name="connsiteY58" fmla="*/ 291414 h 2733575"/>
                <a:gd name="connsiteX59" fmla="*/ 835883 w 2128754"/>
                <a:gd name="connsiteY59" fmla="*/ 291414 h 2733575"/>
                <a:gd name="connsiteX60" fmla="*/ 824791 w 2128754"/>
                <a:gd name="connsiteY60" fmla="*/ 288245 h 2733575"/>
                <a:gd name="connsiteX61" fmla="*/ 811585 w 2128754"/>
                <a:gd name="connsiteY61" fmla="*/ 246515 h 2733575"/>
                <a:gd name="connsiteX62" fmla="*/ 810528 w 2128754"/>
                <a:gd name="connsiteY62" fmla="*/ 228555 h 2733575"/>
                <a:gd name="connsiteX63" fmla="*/ 813434 w 2128754"/>
                <a:gd name="connsiteY63" fmla="*/ 176525 h 2733575"/>
                <a:gd name="connsiteX64" fmla="*/ 769327 w 2128754"/>
                <a:gd name="connsiteY64" fmla="*/ 48958 h 2733575"/>
                <a:gd name="connsiteX65" fmla="*/ 699865 w 2128754"/>
                <a:gd name="connsiteY65" fmla="*/ 5643 h 2733575"/>
                <a:gd name="connsiteX66" fmla="*/ 564639 w 2128754"/>
                <a:gd name="connsiteY66" fmla="*/ 24659 h 2733575"/>
                <a:gd name="connsiteX67" fmla="*/ 493592 w 2128754"/>
                <a:gd name="connsiteY67" fmla="*/ 90688 h 2733575"/>
                <a:gd name="connsiteX68" fmla="*/ 485405 w 2128754"/>
                <a:gd name="connsiteY68" fmla="*/ 139813 h 2733575"/>
                <a:gd name="connsiteX69" fmla="*/ 494121 w 2128754"/>
                <a:gd name="connsiteY69" fmla="*/ 164904 h 2733575"/>
                <a:gd name="connsiteX70" fmla="*/ 493064 w 2128754"/>
                <a:gd name="connsiteY70" fmla="*/ 192900 h 2733575"/>
                <a:gd name="connsiteX71" fmla="*/ 499139 w 2128754"/>
                <a:gd name="connsiteY71" fmla="*/ 235422 h 2733575"/>
                <a:gd name="connsiteX72" fmla="*/ 503629 w 2128754"/>
                <a:gd name="connsiteY72" fmla="*/ 284811 h 2733575"/>
                <a:gd name="connsiteX73" fmla="*/ 506270 w 2128754"/>
                <a:gd name="connsiteY73" fmla="*/ 312279 h 2733575"/>
                <a:gd name="connsiteX74" fmla="*/ 530040 w 2128754"/>
                <a:gd name="connsiteY74" fmla="*/ 326541 h 2733575"/>
                <a:gd name="connsiteX75" fmla="*/ 536115 w 2128754"/>
                <a:gd name="connsiteY75" fmla="*/ 341595 h 2733575"/>
                <a:gd name="connsiteX76" fmla="*/ 559092 w 2128754"/>
                <a:gd name="connsiteY76" fmla="*/ 340803 h 2733575"/>
                <a:gd name="connsiteX77" fmla="*/ 540605 w 2128754"/>
                <a:gd name="connsiteY77" fmla="*/ 356650 h 2733575"/>
                <a:gd name="connsiteX78" fmla="*/ 547471 w 2128754"/>
                <a:gd name="connsiteY78" fmla="*/ 392305 h 2733575"/>
                <a:gd name="connsiteX79" fmla="*/ 578637 w 2128754"/>
                <a:gd name="connsiteY79" fmla="*/ 418453 h 2733575"/>
                <a:gd name="connsiteX80" fmla="*/ 602671 w 2128754"/>
                <a:gd name="connsiteY80" fmla="*/ 413434 h 2733575"/>
                <a:gd name="connsiteX81" fmla="*/ 644401 w 2128754"/>
                <a:gd name="connsiteY81" fmla="*/ 404983 h 2733575"/>
                <a:gd name="connsiteX82" fmla="*/ 673718 w 2128754"/>
                <a:gd name="connsiteY82" fmla="*/ 420301 h 2733575"/>
                <a:gd name="connsiteX83" fmla="*/ 689829 w 2128754"/>
                <a:gd name="connsiteY83" fmla="*/ 463880 h 2733575"/>
                <a:gd name="connsiteX84" fmla="*/ 682698 w 2128754"/>
                <a:gd name="connsiteY84" fmla="*/ 481312 h 2733575"/>
                <a:gd name="connsiteX85" fmla="*/ 665794 w 2128754"/>
                <a:gd name="connsiteY85" fmla="*/ 492140 h 2733575"/>
                <a:gd name="connsiteX86" fmla="*/ 544038 w 2128754"/>
                <a:gd name="connsiteY86" fmla="*/ 652457 h 2733575"/>
                <a:gd name="connsiteX87" fmla="*/ 509703 w 2128754"/>
                <a:gd name="connsiteY87" fmla="*/ 717693 h 2733575"/>
                <a:gd name="connsiteX88" fmla="*/ 502836 w 2128754"/>
                <a:gd name="connsiteY88" fmla="*/ 738822 h 2733575"/>
                <a:gd name="connsiteX89" fmla="*/ 499931 w 2128754"/>
                <a:gd name="connsiteY89" fmla="*/ 752028 h 2733575"/>
                <a:gd name="connsiteX90" fmla="*/ 468766 w 2128754"/>
                <a:gd name="connsiteY90" fmla="*/ 806699 h 2733575"/>
                <a:gd name="connsiteX91" fmla="*/ 448429 w 2128754"/>
                <a:gd name="connsiteY91" fmla="*/ 813831 h 2733575"/>
                <a:gd name="connsiteX92" fmla="*/ 358894 w 2128754"/>
                <a:gd name="connsiteY92" fmla="*/ 779760 h 2733575"/>
                <a:gd name="connsiteX93" fmla="*/ 326408 w 2128754"/>
                <a:gd name="connsiteY93" fmla="*/ 759951 h 2733575"/>
                <a:gd name="connsiteX94" fmla="*/ 243213 w 2128754"/>
                <a:gd name="connsiteY94" fmla="*/ 672794 h 2733575"/>
                <a:gd name="connsiteX95" fmla="*/ 237138 w 2128754"/>
                <a:gd name="connsiteY95" fmla="*/ 648231 h 2733575"/>
                <a:gd name="connsiteX96" fmla="*/ 246646 w 2128754"/>
                <a:gd name="connsiteY96" fmla="*/ 570318 h 2733575"/>
                <a:gd name="connsiteX97" fmla="*/ 259852 w 2128754"/>
                <a:gd name="connsiteY97" fmla="*/ 533606 h 2733575"/>
                <a:gd name="connsiteX98" fmla="*/ 264342 w 2128754"/>
                <a:gd name="connsiteY98" fmla="*/ 519344 h 2733575"/>
                <a:gd name="connsiteX99" fmla="*/ 248759 w 2128754"/>
                <a:gd name="connsiteY99" fmla="*/ 510100 h 2733575"/>
                <a:gd name="connsiteX100" fmla="*/ 204124 w 2128754"/>
                <a:gd name="connsiteY100" fmla="*/ 543906 h 2733575"/>
                <a:gd name="connsiteX101" fmla="*/ 200955 w 2128754"/>
                <a:gd name="connsiteY101" fmla="*/ 559225 h 2733575"/>
                <a:gd name="connsiteX102" fmla="*/ 165563 w 2128754"/>
                <a:gd name="connsiteY102" fmla="*/ 508251 h 2733575"/>
                <a:gd name="connsiteX103" fmla="*/ 130700 w 2128754"/>
                <a:gd name="connsiteY103" fmla="*/ 449882 h 2733575"/>
                <a:gd name="connsiteX104" fmla="*/ 105345 w 2128754"/>
                <a:gd name="connsiteY104" fmla="*/ 431394 h 2733575"/>
                <a:gd name="connsiteX105" fmla="*/ 94517 w 2128754"/>
                <a:gd name="connsiteY105" fmla="*/ 450410 h 2733575"/>
                <a:gd name="connsiteX106" fmla="*/ 113005 w 2128754"/>
                <a:gd name="connsiteY106" fmla="*/ 495045 h 2733575"/>
                <a:gd name="connsiteX107" fmla="*/ 80255 w 2128754"/>
                <a:gd name="connsiteY107" fmla="*/ 439053 h 2733575"/>
                <a:gd name="connsiteX108" fmla="*/ 58333 w 2128754"/>
                <a:gd name="connsiteY108" fmla="*/ 437205 h 2733575"/>
                <a:gd name="connsiteX109" fmla="*/ 53843 w 2128754"/>
                <a:gd name="connsiteY109" fmla="*/ 455428 h 2733575"/>
                <a:gd name="connsiteX110" fmla="*/ 61503 w 2128754"/>
                <a:gd name="connsiteY110" fmla="*/ 474180 h 2733575"/>
                <a:gd name="connsiteX111" fmla="*/ 81047 w 2128754"/>
                <a:gd name="connsiteY111" fmla="*/ 513269 h 2733575"/>
                <a:gd name="connsiteX112" fmla="*/ 57541 w 2128754"/>
                <a:gd name="connsiteY112" fmla="*/ 473916 h 2733575"/>
                <a:gd name="connsiteX113" fmla="*/ 37996 w 2128754"/>
                <a:gd name="connsiteY113" fmla="*/ 463352 h 2733575"/>
                <a:gd name="connsiteX114" fmla="*/ 31658 w 2128754"/>
                <a:gd name="connsiteY114" fmla="*/ 484745 h 2733575"/>
                <a:gd name="connsiteX115" fmla="*/ 49882 w 2128754"/>
                <a:gd name="connsiteY115" fmla="*/ 525154 h 2733575"/>
                <a:gd name="connsiteX116" fmla="*/ 76029 w 2128754"/>
                <a:gd name="connsiteY116" fmla="*/ 568997 h 2733575"/>
                <a:gd name="connsiteX117" fmla="*/ 76029 w 2128754"/>
                <a:gd name="connsiteY117" fmla="*/ 581939 h 2733575"/>
                <a:gd name="connsiteX118" fmla="*/ 63351 w 2128754"/>
                <a:gd name="connsiteY118" fmla="*/ 580618 h 2733575"/>
                <a:gd name="connsiteX119" fmla="*/ 25055 w 2128754"/>
                <a:gd name="connsiteY119" fmla="*/ 548396 h 2733575"/>
                <a:gd name="connsiteX120" fmla="*/ 3926 w 2128754"/>
                <a:gd name="connsiteY120" fmla="*/ 546548 h 2733575"/>
                <a:gd name="connsiteX121" fmla="*/ 4454 w 2128754"/>
                <a:gd name="connsiteY121" fmla="*/ 566092 h 2733575"/>
                <a:gd name="connsiteX122" fmla="*/ 71803 w 2128754"/>
                <a:gd name="connsiteY122" fmla="*/ 628951 h 2733575"/>
                <a:gd name="connsiteX123" fmla="*/ 106930 w 2128754"/>
                <a:gd name="connsiteY123" fmla="*/ 675699 h 2733575"/>
                <a:gd name="connsiteX124" fmla="*/ 127267 w 2128754"/>
                <a:gd name="connsiteY124" fmla="*/ 700262 h 2733575"/>
                <a:gd name="connsiteX125" fmla="*/ 203860 w 2128754"/>
                <a:gd name="connsiteY125" fmla="*/ 792701 h 2733575"/>
                <a:gd name="connsiteX126" fmla="*/ 347538 w 2128754"/>
                <a:gd name="connsiteY126" fmla="*/ 959621 h 2733575"/>
                <a:gd name="connsiteX127" fmla="*/ 424659 w 2128754"/>
                <a:gd name="connsiteY127" fmla="*/ 1021688 h 2733575"/>
                <a:gd name="connsiteX128" fmla="*/ 484612 w 2128754"/>
                <a:gd name="connsiteY128" fmla="*/ 1023008 h 2733575"/>
                <a:gd name="connsiteX129" fmla="*/ 490423 w 2128754"/>
                <a:gd name="connsiteY129" fmla="*/ 1018518 h 2733575"/>
                <a:gd name="connsiteX130" fmla="*/ 545887 w 2128754"/>
                <a:gd name="connsiteY130" fmla="*/ 967280 h 2733575"/>
                <a:gd name="connsiteX131" fmla="*/ 621687 w 2128754"/>
                <a:gd name="connsiteY131" fmla="*/ 890688 h 2733575"/>
                <a:gd name="connsiteX132" fmla="*/ 695903 w 2128754"/>
                <a:gd name="connsiteY132" fmla="*/ 810133 h 2733575"/>
                <a:gd name="connsiteX133" fmla="*/ 702506 w 2128754"/>
                <a:gd name="connsiteY133" fmla="*/ 811189 h 2733575"/>
                <a:gd name="connsiteX134" fmla="*/ 717825 w 2128754"/>
                <a:gd name="connsiteY134" fmla="*/ 835488 h 2733575"/>
                <a:gd name="connsiteX135" fmla="*/ 767214 w 2128754"/>
                <a:gd name="connsiteY135" fmla="*/ 925022 h 2733575"/>
                <a:gd name="connsiteX136" fmla="*/ 835619 w 2128754"/>
                <a:gd name="connsiteY136" fmla="*/ 1055230 h 2733575"/>
                <a:gd name="connsiteX137" fmla="*/ 845391 w 2128754"/>
                <a:gd name="connsiteY137" fmla="*/ 1076623 h 2733575"/>
                <a:gd name="connsiteX138" fmla="*/ 859654 w 2128754"/>
                <a:gd name="connsiteY138" fmla="*/ 1163253 h 2733575"/>
                <a:gd name="connsiteX139" fmla="*/ 847504 w 2128754"/>
                <a:gd name="connsiteY139" fmla="*/ 1180156 h 2733575"/>
                <a:gd name="connsiteX140" fmla="*/ 759819 w 2128754"/>
                <a:gd name="connsiteY140" fmla="*/ 1202077 h 2733575"/>
                <a:gd name="connsiteX141" fmla="*/ 648891 w 2128754"/>
                <a:gd name="connsiteY141" fmla="*/ 1242487 h 2733575"/>
                <a:gd name="connsiteX142" fmla="*/ 538492 w 2128754"/>
                <a:gd name="connsiteY142" fmla="*/ 1287650 h 2733575"/>
                <a:gd name="connsiteX143" fmla="*/ 429413 w 2128754"/>
                <a:gd name="connsiteY143" fmla="*/ 1349981 h 2733575"/>
                <a:gd name="connsiteX144" fmla="*/ 387155 w 2128754"/>
                <a:gd name="connsiteY144" fmla="*/ 1467511 h 2733575"/>
                <a:gd name="connsiteX145" fmla="*/ 428884 w 2128754"/>
                <a:gd name="connsiteY145" fmla="*/ 1563649 h 2733575"/>
                <a:gd name="connsiteX146" fmla="*/ 659456 w 2128754"/>
                <a:gd name="connsiteY146" fmla="*/ 1879793 h 2733575"/>
                <a:gd name="connsiteX147" fmla="*/ 680321 w 2128754"/>
                <a:gd name="connsiteY147" fmla="*/ 1909373 h 2733575"/>
                <a:gd name="connsiteX148" fmla="*/ 721522 w 2128754"/>
                <a:gd name="connsiteY148" fmla="*/ 1998380 h 2733575"/>
                <a:gd name="connsiteX149" fmla="*/ 720994 w 2128754"/>
                <a:gd name="connsiteY149" fmla="*/ 2001021 h 2733575"/>
                <a:gd name="connsiteX150" fmla="*/ 717825 w 2128754"/>
                <a:gd name="connsiteY150" fmla="*/ 1998380 h 2733575"/>
                <a:gd name="connsiteX151" fmla="*/ 676359 w 2128754"/>
                <a:gd name="connsiteY151" fmla="*/ 1953745 h 2733575"/>
                <a:gd name="connsiteX152" fmla="*/ 666587 w 2128754"/>
                <a:gd name="connsiteY152" fmla="*/ 1952952 h 2733575"/>
                <a:gd name="connsiteX153" fmla="*/ 666058 w 2128754"/>
                <a:gd name="connsiteY153" fmla="*/ 1962724 h 2733575"/>
                <a:gd name="connsiteX154" fmla="*/ 673982 w 2128754"/>
                <a:gd name="connsiteY154" fmla="*/ 1971176 h 2733575"/>
                <a:gd name="connsiteX155" fmla="*/ 682962 w 2128754"/>
                <a:gd name="connsiteY155" fmla="*/ 1978571 h 2733575"/>
                <a:gd name="connsiteX156" fmla="*/ 707788 w 2128754"/>
                <a:gd name="connsiteY156" fmla="*/ 2020829 h 2733575"/>
                <a:gd name="connsiteX157" fmla="*/ 702770 w 2128754"/>
                <a:gd name="connsiteY157" fmla="*/ 2048297 h 2733575"/>
                <a:gd name="connsiteX158" fmla="*/ 671869 w 2128754"/>
                <a:gd name="connsiteY158" fmla="*/ 2054372 h 2733575"/>
                <a:gd name="connsiteX159" fmla="*/ 614556 w 2128754"/>
                <a:gd name="connsiteY159" fmla="*/ 2038789 h 2733575"/>
                <a:gd name="connsiteX160" fmla="*/ 604520 w 2128754"/>
                <a:gd name="connsiteY160" fmla="*/ 2041958 h 2733575"/>
                <a:gd name="connsiteX161" fmla="*/ 611387 w 2128754"/>
                <a:gd name="connsiteY161" fmla="*/ 2051731 h 2733575"/>
                <a:gd name="connsiteX162" fmla="*/ 690621 w 2128754"/>
                <a:gd name="connsiteY162" fmla="*/ 2074708 h 2733575"/>
                <a:gd name="connsiteX163" fmla="*/ 677415 w 2128754"/>
                <a:gd name="connsiteY163" fmla="*/ 2096630 h 2733575"/>
                <a:gd name="connsiteX164" fmla="*/ 669492 w 2128754"/>
                <a:gd name="connsiteY164" fmla="*/ 2117231 h 2733575"/>
                <a:gd name="connsiteX165" fmla="*/ 635157 w 2128754"/>
                <a:gd name="connsiteY165" fmla="*/ 2169261 h 2733575"/>
                <a:gd name="connsiteX166" fmla="*/ 552754 w 2128754"/>
                <a:gd name="connsiteY166" fmla="*/ 2205709 h 2733575"/>
                <a:gd name="connsiteX167" fmla="*/ 533738 w 2128754"/>
                <a:gd name="connsiteY167" fmla="*/ 2242157 h 2733575"/>
                <a:gd name="connsiteX168" fmla="*/ 563846 w 2128754"/>
                <a:gd name="connsiteY168" fmla="*/ 2267511 h 2733575"/>
                <a:gd name="connsiteX169" fmla="*/ 710429 w 2128754"/>
                <a:gd name="connsiteY169" fmla="*/ 2254042 h 2733575"/>
                <a:gd name="connsiteX170" fmla="*/ 773553 w 2128754"/>
                <a:gd name="connsiteY170" fmla="*/ 2231856 h 2733575"/>
                <a:gd name="connsiteX171" fmla="*/ 921984 w 2128754"/>
                <a:gd name="connsiteY171" fmla="*/ 2178769 h 2733575"/>
                <a:gd name="connsiteX172" fmla="*/ 972430 w 2128754"/>
                <a:gd name="connsiteY172" fmla="*/ 2151566 h 2733575"/>
                <a:gd name="connsiteX173" fmla="*/ 989333 w 2128754"/>
                <a:gd name="connsiteY173" fmla="*/ 2134398 h 2733575"/>
                <a:gd name="connsiteX174" fmla="*/ 987749 w 2128754"/>
                <a:gd name="connsiteY174" fmla="*/ 2115382 h 2733575"/>
                <a:gd name="connsiteX175" fmla="*/ 952093 w 2128754"/>
                <a:gd name="connsiteY175" fmla="*/ 2063616 h 2733575"/>
                <a:gd name="connsiteX176" fmla="*/ 923041 w 2128754"/>
                <a:gd name="connsiteY176" fmla="*/ 2023735 h 2733575"/>
                <a:gd name="connsiteX177" fmla="*/ 889763 w 2128754"/>
                <a:gd name="connsiteY177" fmla="*/ 1990984 h 2733575"/>
                <a:gd name="connsiteX178" fmla="*/ 858861 w 2128754"/>
                <a:gd name="connsiteY178" fmla="*/ 1947142 h 2733575"/>
                <a:gd name="connsiteX179" fmla="*/ 821093 w 2128754"/>
                <a:gd name="connsiteY179" fmla="*/ 1882170 h 2733575"/>
                <a:gd name="connsiteX180" fmla="*/ 759555 w 2128754"/>
                <a:gd name="connsiteY180" fmla="*/ 1770186 h 2733575"/>
                <a:gd name="connsiteX181" fmla="*/ 725748 w 2128754"/>
                <a:gd name="connsiteY181" fmla="*/ 1675105 h 2733575"/>
                <a:gd name="connsiteX182" fmla="*/ 709109 w 2128754"/>
                <a:gd name="connsiteY182" fmla="*/ 1620961 h 2733575"/>
                <a:gd name="connsiteX183" fmla="*/ 643609 w 2128754"/>
                <a:gd name="connsiteY183" fmla="*/ 1517165 h 2733575"/>
                <a:gd name="connsiteX184" fmla="*/ 635949 w 2128754"/>
                <a:gd name="connsiteY184" fmla="*/ 1507128 h 2733575"/>
                <a:gd name="connsiteX185" fmla="*/ 792041 w 2128754"/>
                <a:gd name="connsiteY185" fmla="*/ 1524560 h 2733575"/>
                <a:gd name="connsiteX186" fmla="*/ 990654 w 2128754"/>
                <a:gd name="connsiteY186" fmla="*/ 1507393 h 2733575"/>
                <a:gd name="connsiteX187" fmla="*/ 1002275 w 2128754"/>
                <a:gd name="connsiteY187" fmla="*/ 1512939 h 2733575"/>
                <a:gd name="connsiteX188" fmla="*/ 1039779 w 2128754"/>
                <a:gd name="connsiteY188" fmla="*/ 1572893 h 2733575"/>
                <a:gd name="connsiteX189" fmla="*/ 1190852 w 2128754"/>
                <a:gd name="connsiteY189" fmla="*/ 1758036 h 2733575"/>
                <a:gd name="connsiteX190" fmla="*/ 1274840 w 2128754"/>
                <a:gd name="connsiteY190" fmla="*/ 1858664 h 2733575"/>
                <a:gd name="connsiteX191" fmla="*/ 1320268 w 2128754"/>
                <a:gd name="connsiteY191" fmla="*/ 1932087 h 2733575"/>
                <a:gd name="connsiteX192" fmla="*/ 1398709 w 2128754"/>
                <a:gd name="connsiteY192" fmla="*/ 1997323 h 2733575"/>
                <a:gd name="connsiteX193" fmla="*/ 1443873 w 2128754"/>
                <a:gd name="connsiteY193" fmla="*/ 2022678 h 2733575"/>
                <a:gd name="connsiteX194" fmla="*/ 1702440 w 2128754"/>
                <a:gd name="connsiteY194" fmla="*/ 2235554 h 2733575"/>
                <a:gd name="connsiteX195" fmla="*/ 1842156 w 2128754"/>
                <a:gd name="connsiteY195" fmla="*/ 2380024 h 2733575"/>
                <a:gd name="connsiteX196" fmla="*/ 1847438 w 2128754"/>
                <a:gd name="connsiteY196" fmla="*/ 2389004 h 2733575"/>
                <a:gd name="connsiteX197" fmla="*/ 1845589 w 2128754"/>
                <a:gd name="connsiteY197" fmla="*/ 2389796 h 2733575"/>
                <a:gd name="connsiteX198" fmla="*/ 1818914 w 2128754"/>
                <a:gd name="connsiteY198" fmla="*/ 2401681 h 2733575"/>
                <a:gd name="connsiteX199" fmla="*/ 1828950 w 2128754"/>
                <a:gd name="connsiteY199" fmla="*/ 2426244 h 2733575"/>
                <a:gd name="connsiteX200" fmla="*/ 1847702 w 2128754"/>
                <a:gd name="connsiteY200" fmla="*/ 2447637 h 2733575"/>
                <a:gd name="connsiteX201" fmla="*/ 1852192 w 2128754"/>
                <a:gd name="connsiteY201" fmla="*/ 2453447 h 2733575"/>
                <a:gd name="connsiteX202" fmla="*/ 1872001 w 2128754"/>
                <a:gd name="connsiteY202" fmla="*/ 2491480 h 2733575"/>
                <a:gd name="connsiteX203" fmla="*/ 1882301 w 2128754"/>
                <a:gd name="connsiteY203" fmla="*/ 2536907 h 2733575"/>
                <a:gd name="connsiteX204" fmla="*/ 1910825 w 2128754"/>
                <a:gd name="connsiteY204" fmla="*/ 2545887 h 2733575"/>
                <a:gd name="connsiteX205" fmla="*/ 1916372 w 2128754"/>
                <a:gd name="connsiteY205" fmla="*/ 2544831 h 2733575"/>
                <a:gd name="connsiteX206" fmla="*/ 1922711 w 2128754"/>
                <a:gd name="connsiteY206" fmla="*/ 2571770 h 2733575"/>
                <a:gd name="connsiteX207" fmla="*/ 1931690 w 2128754"/>
                <a:gd name="connsiteY207" fmla="*/ 2609802 h 2733575"/>
                <a:gd name="connsiteX208" fmla="*/ 1919277 w 2128754"/>
                <a:gd name="connsiteY208" fmla="*/ 2660248 h 2733575"/>
                <a:gd name="connsiteX209" fmla="*/ 1909241 w 2128754"/>
                <a:gd name="connsiteY209" fmla="*/ 2693791 h 2733575"/>
                <a:gd name="connsiteX210" fmla="*/ 1925616 w 2128754"/>
                <a:gd name="connsiteY210" fmla="*/ 2734464 h 2733575"/>
                <a:gd name="connsiteX211" fmla="*/ 1949914 w 2128754"/>
                <a:gd name="connsiteY211" fmla="*/ 2734464 h 2733575"/>
                <a:gd name="connsiteX212" fmla="*/ 1965761 w 2128754"/>
                <a:gd name="connsiteY212" fmla="*/ 2728654 h 2733575"/>
                <a:gd name="connsiteX213" fmla="*/ 2012773 w 2128754"/>
                <a:gd name="connsiteY213" fmla="*/ 2682698 h 2733575"/>
                <a:gd name="connsiteX214" fmla="*/ 2044467 w 2128754"/>
                <a:gd name="connsiteY214" fmla="*/ 2620103 h 2733575"/>
                <a:gd name="connsiteX215" fmla="*/ 2072199 w 2128754"/>
                <a:gd name="connsiteY215" fmla="*/ 2538492 h 2733575"/>
                <a:gd name="connsiteX216" fmla="*/ 2104685 w 2128754"/>
                <a:gd name="connsiteY216" fmla="*/ 2409604 h 2733575"/>
                <a:gd name="connsiteX217" fmla="*/ 2128455 w 2128754"/>
                <a:gd name="connsiteY217" fmla="*/ 2306600 h 2733575"/>
                <a:gd name="connsiteX218" fmla="*/ 2029941 w 2128754"/>
                <a:gd name="connsiteY218" fmla="*/ 2268832 h 2733575"/>
                <a:gd name="connsiteX219" fmla="*/ 65200 w 2128754"/>
                <a:gd name="connsiteY219" fmla="*/ 483689 h 2733575"/>
                <a:gd name="connsiteX220" fmla="*/ 67841 w 2128754"/>
                <a:gd name="connsiteY220" fmla="*/ 488179 h 2733575"/>
                <a:gd name="connsiteX221" fmla="*/ 65200 w 2128754"/>
                <a:gd name="connsiteY221" fmla="*/ 483689 h 2733575"/>
                <a:gd name="connsiteX222" fmla="*/ 1847966 w 2128754"/>
                <a:gd name="connsiteY222" fmla="*/ 2414094 h 2733575"/>
                <a:gd name="connsiteX223" fmla="*/ 1835817 w 2128754"/>
                <a:gd name="connsiteY223" fmla="*/ 2408284 h 2733575"/>
                <a:gd name="connsiteX224" fmla="*/ 1837666 w 2128754"/>
                <a:gd name="connsiteY224" fmla="*/ 2406435 h 2733575"/>
                <a:gd name="connsiteX225" fmla="*/ 1849815 w 2128754"/>
                <a:gd name="connsiteY225" fmla="*/ 2413566 h 2733575"/>
                <a:gd name="connsiteX226" fmla="*/ 1847966 w 2128754"/>
                <a:gd name="connsiteY226" fmla="*/ 2414094 h 2733575"/>
                <a:gd name="connsiteX227" fmla="*/ 1891017 w 2128754"/>
                <a:gd name="connsiteY227" fmla="*/ 2500724 h 2733575"/>
                <a:gd name="connsiteX228" fmla="*/ 1901846 w 2128754"/>
                <a:gd name="connsiteY228" fmla="*/ 2530833 h 2733575"/>
                <a:gd name="connsiteX229" fmla="*/ 1891017 w 2128754"/>
                <a:gd name="connsiteY229" fmla="*/ 2500724 h 273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2128754" h="2733575">
                  <a:moveTo>
                    <a:pt x="2029941" y="2268832"/>
                  </a:moveTo>
                  <a:cubicBezTo>
                    <a:pt x="2003529" y="2269889"/>
                    <a:pt x="1980816" y="2268040"/>
                    <a:pt x="1955197" y="2263814"/>
                  </a:cubicBezTo>
                  <a:cubicBezTo>
                    <a:pt x="1946481" y="2262229"/>
                    <a:pt x="1939878" y="2258532"/>
                    <a:pt x="1933803" y="2252457"/>
                  </a:cubicBezTo>
                  <a:cubicBezTo>
                    <a:pt x="1907920" y="2226310"/>
                    <a:pt x="1881509" y="2200427"/>
                    <a:pt x="1854833" y="2174808"/>
                  </a:cubicBezTo>
                  <a:cubicBezTo>
                    <a:pt x="1832120" y="2153150"/>
                    <a:pt x="1812311" y="2129116"/>
                    <a:pt x="1794351" y="2103233"/>
                  </a:cubicBezTo>
                  <a:cubicBezTo>
                    <a:pt x="1765299" y="2060975"/>
                    <a:pt x="1734398" y="2020037"/>
                    <a:pt x="1701383" y="1980948"/>
                  </a:cubicBezTo>
                  <a:cubicBezTo>
                    <a:pt x="1658597" y="1930503"/>
                    <a:pt x="1608151" y="1889301"/>
                    <a:pt x="1548990" y="1859192"/>
                  </a:cubicBezTo>
                  <a:cubicBezTo>
                    <a:pt x="1535520" y="1852325"/>
                    <a:pt x="1526540" y="1843081"/>
                    <a:pt x="1519937" y="1828555"/>
                  </a:cubicBezTo>
                  <a:cubicBezTo>
                    <a:pt x="1464474" y="1705742"/>
                    <a:pt x="1396860" y="1589268"/>
                    <a:pt x="1328983" y="1473058"/>
                  </a:cubicBezTo>
                  <a:cubicBezTo>
                    <a:pt x="1324758" y="1465927"/>
                    <a:pt x="1323965" y="1459852"/>
                    <a:pt x="1325550" y="1451929"/>
                  </a:cubicBezTo>
                  <a:cubicBezTo>
                    <a:pt x="1335322" y="1406501"/>
                    <a:pt x="1344830" y="1360810"/>
                    <a:pt x="1346943" y="1314062"/>
                  </a:cubicBezTo>
                  <a:cubicBezTo>
                    <a:pt x="1348792" y="1274180"/>
                    <a:pt x="1341397" y="1236412"/>
                    <a:pt x="1322116" y="1201021"/>
                  </a:cubicBezTo>
                  <a:cubicBezTo>
                    <a:pt x="1304949" y="1169591"/>
                    <a:pt x="1283556" y="1141331"/>
                    <a:pt x="1262955" y="1112543"/>
                  </a:cubicBezTo>
                  <a:cubicBezTo>
                    <a:pt x="1240505" y="1081378"/>
                    <a:pt x="1218320" y="1049948"/>
                    <a:pt x="1203001" y="1014293"/>
                  </a:cubicBezTo>
                  <a:cubicBezTo>
                    <a:pt x="1165233" y="925286"/>
                    <a:pt x="1146745" y="831526"/>
                    <a:pt x="1137765" y="736181"/>
                  </a:cubicBezTo>
                  <a:cubicBezTo>
                    <a:pt x="1129578" y="649816"/>
                    <a:pt x="1136709" y="562659"/>
                    <a:pt x="1138558" y="476029"/>
                  </a:cubicBezTo>
                  <a:cubicBezTo>
                    <a:pt x="1138558" y="471011"/>
                    <a:pt x="1140406" y="468898"/>
                    <a:pt x="1145160" y="468370"/>
                  </a:cubicBezTo>
                  <a:cubicBezTo>
                    <a:pt x="1183457" y="465729"/>
                    <a:pt x="1220961" y="455957"/>
                    <a:pt x="1258729" y="450410"/>
                  </a:cubicBezTo>
                  <a:cubicBezTo>
                    <a:pt x="1294649" y="445392"/>
                    <a:pt x="1330568" y="440902"/>
                    <a:pt x="1363054" y="422678"/>
                  </a:cubicBezTo>
                  <a:cubicBezTo>
                    <a:pt x="1368336" y="419773"/>
                    <a:pt x="1373883" y="419509"/>
                    <a:pt x="1379693" y="419773"/>
                  </a:cubicBezTo>
                  <a:cubicBezTo>
                    <a:pt x="1411651" y="420830"/>
                    <a:pt x="1442552" y="425584"/>
                    <a:pt x="1471869" y="439053"/>
                  </a:cubicBezTo>
                  <a:cubicBezTo>
                    <a:pt x="1508052" y="455693"/>
                    <a:pt x="1546613" y="463880"/>
                    <a:pt x="1586494" y="465729"/>
                  </a:cubicBezTo>
                  <a:cubicBezTo>
                    <a:pt x="1648297" y="468634"/>
                    <a:pt x="1708250" y="476557"/>
                    <a:pt x="1761601" y="511685"/>
                  </a:cubicBezTo>
                  <a:cubicBezTo>
                    <a:pt x="1769789" y="516967"/>
                    <a:pt x="1775863" y="522249"/>
                    <a:pt x="1779297" y="531757"/>
                  </a:cubicBezTo>
                  <a:cubicBezTo>
                    <a:pt x="1789069" y="559225"/>
                    <a:pt x="1806765" y="580618"/>
                    <a:pt x="1832384" y="594880"/>
                  </a:cubicBezTo>
                  <a:cubicBezTo>
                    <a:pt x="1843741" y="601219"/>
                    <a:pt x="1853777" y="608878"/>
                    <a:pt x="1861964" y="618915"/>
                  </a:cubicBezTo>
                  <a:cubicBezTo>
                    <a:pt x="1866190" y="624197"/>
                    <a:pt x="1870680" y="629215"/>
                    <a:pt x="1876755" y="632649"/>
                  </a:cubicBezTo>
                  <a:cubicBezTo>
                    <a:pt x="1889696" y="639780"/>
                    <a:pt x="1900261" y="634497"/>
                    <a:pt x="1901582" y="619971"/>
                  </a:cubicBezTo>
                  <a:cubicBezTo>
                    <a:pt x="1903430" y="602276"/>
                    <a:pt x="1888904" y="583788"/>
                    <a:pt x="1874906" y="572167"/>
                  </a:cubicBezTo>
                  <a:cubicBezTo>
                    <a:pt x="1880716" y="570846"/>
                    <a:pt x="1890224" y="579562"/>
                    <a:pt x="1893130" y="582203"/>
                  </a:cubicBezTo>
                  <a:cubicBezTo>
                    <a:pt x="1904487" y="592503"/>
                    <a:pt x="1913995" y="604653"/>
                    <a:pt x="1923767" y="616274"/>
                  </a:cubicBezTo>
                  <a:cubicBezTo>
                    <a:pt x="1927729" y="620764"/>
                    <a:pt x="1931690" y="625253"/>
                    <a:pt x="1936973" y="628423"/>
                  </a:cubicBezTo>
                  <a:cubicBezTo>
                    <a:pt x="1942519" y="631856"/>
                    <a:pt x="1947273" y="629479"/>
                    <a:pt x="1951235" y="625518"/>
                  </a:cubicBezTo>
                  <a:cubicBezTo>
                    <a:pt x="1955197" y="621556"/>
                    <a:pt x="1957838" y="617330"/>
                    <a:pt x="1954932" y="611255"/>
                  </a:cubicBezTo>
                  <a:cubicBezTo>
                    <a:pt x="1946217" y="593824"/>
                    <a:pt x="1925352" y="556584"/>
                    <a:pt x="1909769" y="543114"/>
                  </a:cubicBezTo>
                  <a:cubicBezTo>
                    <a:pt x="1909769" y="543114"/>
                    <a:pt x="1951499" y="578241"/>
                    <a:pt x="1964176" y="588013"/>
                  </a:cubicBezTo>
                  <a:cubicBezTo>
                    <a:pt x="1968402" y="591447"/>
                    <a:pt x="1972628" y="594616"/>
                    <a:pt x="1977910" y="596201"/>
                  </a:cubicBezTo>
                  <a:cubicBezTo>
                    <a:pt x="1989267" y="599899"/>
                    <a:pt x="1995870" y="595409"/>
                    <a:pt x="1996662" y="583259"/>
                  </a:cubicBezTo>
                  <a:cubicBezTo>
                    <a:pt x="1997455" y="572695"/>
                    <a:pt x="1992172" y="565036"/>
                    <a:pt x="1985041" y="557904"/>
                  </a:cubicBezTo>
                  <a:cubicBezTo>
                    <a:pt x="1979231" y="552358"/>
                    <a:pt x="1961799" y="535719"/>
                    <a:pt x="1955989" y="529644"/>
                  </a:cubicBezTo>
                  <a:cubicBezTo>
                    <a:pt x="1961271" y="528852"/>
                    <a:pt x="1975533" y="543378"/>
                    <a:pt x="1979231" y="544435"/>
                  </a:cubicBezTo>
                  <a:cubicBezTo>
                    <a:pt x="1986626" y="546548"/>
                    <a:pt x="1996134" y="541794"/>
                    <a:pt x="1995342" y="535983"/>
                  </a:cubicBezTo>
                  <a:cubicBezTo>
                    <a:pt x="1993757" y="522249"/>
                    <a:pt x="1985834" y="513005"/>
                    <a:pt x="1976061" y="501384"/>
                  </a:cubicBezTo>
                  <a:cubicBezTo>
                    <a:pt x="1959158" y="481840"/>
                    <a:pt x="1939085" y="469426"/>
                    <a:pt x="1924295" y="463088"/>
                  </a:cubicBezTo>
                  <a:cubicBezTo>
                    <a:pt x="1893130" y="449882"/>
                    <a:pt x="1873057" y="429281"/>
                    <a:pt x="1840571" y="420301"/>
                  </a:cubicBezTo>
                  <a:cubicBezTo>
                    <a:pt x="1833704" y="418453"/>
                    <a:pt x="1827894" y="414491"/>
                    <a:pt x="1821819" y="410793"/>
                  </a:cubicBezTo>
                  <a:cubicBezTo>
                    <a:pt x="1811255" y="404455"/>
                    <a:pt x="1800954" y="396267"/>
                    <a:pt x="1787748" y="397323"/>
                  </a:cubicBezTo>
                  <a:cubicBezTo>
                    <a:pt x="1776128" y="398116"/>
                    <a:pt x="1765035" y="396003"/>
                    <a:pt x="1754470" y="391777"/>
                  </a:cubicBezTo>
                  <a:cubicBezTo>
                    <a:pt x="1733605" y="383590"/>
                    <a:pt x="1712476" y="376194"/>
                    <a:pt x="1692404" y="366158"/>
                  </a:cubicBezTo>
                  <a:cubicBezTo>
                    <a:pt x="1661766" y="350839"/>
                    <a:pt x="1629016" y="341595"/>
                    <a:pt x="1596530" y="330767"/>
                  </a:cubicBezTo>
                  <a:cubicBezTo>
                    <a:pt x="1570383" y="322051"/>
                    <a:pt x="1543972" y="313335"/>
                    <a:pt x="1518089" y="303299"/>
                  </a:cubicBezTo>
                  <a:cubicBezTo>
                    <a:pt x="1486395" y="290886"/>
                    <a:pt x="1452853" y="283226"/>
                    <a:pt x="1419046" y="285075"/>
                  </a:cubicBezTo>
                  <a:cubicBezTo>
                    <a:pt x="1380485" y="287188"/>
                    <a:pt x="1342717" y="285868"/>
                    <a:pt x="1305741" y="275831"/>
                  </a:cubicBezTo>
                  <a:cubicBezTo>
                    <a:pt x="1258201" y="263154"/>
                    <a:pt x="1210660" y="259456"/>
                    <a:pt x="1162064" y="266851"/>
                  </a:cubicBezTo>
                  <a:cubicBezTo>
                    <a:pt x="1147009" y="269228"/>
                    <a:pt x="1132219" y="268172"/>
                    <a:pt x="1117693" y="264210"/>
                  </a:cubicBezTo>
                  <a:cubicBezTo>
                    <a:pt x="1102110" y="259984"/>
                    <a:pt x="1086527" y="256815"/>
                    <a:pt x="1070680" y="255230"/>
                  </a:cubicBezTo>
                  <a:cubicBezTo>
                    <a:pt x="1030007" y="251269"/>
                    <a:pt x="989862" y="250212"/>
                    <a:pt x="952357" y="272134"/>
                  </a:cubicBezTo>
                  <a:cubicBezTo>
                    <a:pt x="938624" y="280057"/>
                    <a:pt x="922777" y="284283"/>
                    <a:pt x="906930" y="287452"/>
                  </a:cubicBezTo>
                  <a:cubicBezTo>
                    <a:pt x="894781" y="289829"/>
                    <a:pt x="882103" y="295111"/>
                    <a:pt x="870218" y="291414"/>
                  </a:cubicBezTo>
                  <a:cubicBezTo>
                    <a:pt x="858333" y="287980"/>
                    <a:pt x="847240" y="287980"/>
                    <a:pt x="835883" y="291414"/>
                  </a:cubicBezTo>
                  <a:cubicBezTo>
                    <a:pt x="831129" y="292999"/>
                    <a:pt x="827696" y="292470"/>
                    <a:pt x="824791" y="288245"/>
                  </a:cubicBezTo>
                  <a:cubicBezTo>
                    <a:pt x="816603" y="275567"/>
                    <a:pt x="809736" y="262626"/>
                    <a:pt x="811585" y="246515"/>
                  </a:cubicBezTo>
                  <a:cubicBezTo>
                    <a:pt x="812377" y="240704"/>
                    <a:pt x="811849" y="234365"/>
                    <a:pt x="810528" y="228555"/>
                  </a:cubicBezTo>
                  <a:cubicBezTo>
                    <a:pt x="807095" y="210595"/>
                    <a:pt x="811849" y="194484"/>
                    <a:pt x="813434" y="176525"/>
                  </a:cubicBezTo>
                  <a:cubicBezTo>
                    <a:pt x="817924" y="117627"/>
                    <a:pt x="792833" y="85934"/>
                    <a:pt x="769327" y="48958"/>
                  </a:cubicBezTo>
                  <a:cubicBezTo>
                    <a:pt x="754272" y="25187"/>
                    <a:pt x="727597" y="13038"/>
                    <a:pt x="699865" y="5643"/>
                  </a:cubicBezTo>
                  <a:cubicBezTo>
                    <a:pt x="652060" y="-7298"/>
                    <a:pt x="606897" y="3266"/>
                    <a:pt x="564639" y="24659"/>
                  </a:cubicBezTo>
                  <a:cubicBezTo>
                    <a:pt x="536379" y="39714"/>
                    <a:pt x="509703" y="59786"/>
                    <a:pt x="493592" y="90688"/>
                  </a:cubicBezTo>
                  <a:cubicBezTo>
                    <a:pt x="486461" y="104422"/>
                    <a:pt x="478538" y="126079"/>
                    <a:pt x="485405" y="139813"/>
                  </a:cubicBezTo>
                  <a:cubicBezTo>
                    <a:pt x="490687" y="150377"/>
                    <a:pt x="495705" y="153283"/>
                    <a:pt x="494121" y="164904"/>
                  </a:cubicBezTo>
                  <a:cubicBezTo>
                    <a:pt x="492800" y="174148"/>
                    <a:pt x="492536" y="183656"/>
                    <a:pt x="493064" y="192900"/>
                  </a:cubicBezTo>
                  <a:cubicBezTo>
                    <a:pt x="494121" y="206633"/>
                    <a:pt x="490951" y="223273"/>
                    <a:pt x="499139" y="235422"/>
                  </a:cubicBezTo>
                  <a:cubicBezTo>
                    <a:pt x="510231" y="251797"/>
                    <a:pt x="511552" y="267115"/>
                    <a:pt x="503629" y="284811"/>
                  </a:cubicBezTo>
                  <a:cubicBezTo>
                    <a:pt x="500459" y="291414"/>
                    <a:pt x="492272" y="304355"/>
                    <a:pt x="506270" y="312279"/>
                  </a:cubicBezTo>
                  <a:cubicBezTo>
                    <a:pt x="515778" y="317561"/>
                    <a:pt x="522117" y="319938"/>
                    <a:pt x="530040" y="326541"/>
                  </a:cubicBezTo>
                  <a:cubicBezTo>
                    <a:pt x="536907" y="332087"/>
                    <a:pt x="534266" y="333936"/>
                    <a:pt x="536115" y="341595"/>
                  </a:cubicBezTo>
                  <a:cubicBezTo>
                    <a:pt x="536907" y="345557"/>
                    <a:pt x="558300" y="336841"/>
                    <a:pt x="559092" y="340803"/>
                  </a:cubicBezTo>
                  <a:cubicBezTo>
                    <a:pt x="559885" y="346085"/>
                    <a:pt x="536379" y="349783"/>
                    <a:pt x="540605" y="356650"/>
                  </a:cubicBezTo>
                  <a:cubicBezTo>
                    <a:pt x="553018" y="376458"/>
                    <a:pt x="546679" y="385967"/>
                    <a:pt x="547471" y="392305"/>
                  </a:cubicBezTo>
                  <a:cubicBezTo>
                    <a:pt x="549584" y="410529"/>
                    <a:pt x="560413" y="418981"/>
                    <a:pt x="578637" y="418453"/>
                  </a:cubicBezTo>
                  <a:cubicBezTo>
                    <a:pt x="586824" y="418188"/>
                    <a:pt x="594748" y="416076"/>
                    <a:pt x="602671" y="413434"/>
                  </a:cubicBezTo>
                  <a:cubicBezTo>
                    <a:pt x="616141" y="408944"/>
                    <a:pt x="629875" y="405775"/>
                    <a:pt x="644401" y="404983"/>
                  </a:cubicBezTo>
                  <a:cubicBezTo>
                    <a:pt x="657607" y="404190"/>
                    <a:pt x="666851" y="409473"/>
                    <a:pt x="673718" y="420301"/>
                  </a:cubicBezTo>
                  <a:cubicBezTo>
                    <a:pt x="682169" y="433771"/>
                    <a:pt x="687188" y="448297"/>
                    <a:pt x="689829" y="463880"/>
                  </a:cubicBezTo>
                  <a:cubicBezTo>
                    <a:pt x="691149" y="471803"/>
                    <a:pt x="689036" y="477086"/>
                    <a:pt x="682698" y="481312"/>
                  </a:cubicBezTo>
                  <a:cubicBezTo>
                    <a:pt x="677151" y="485009"/>
                    <a:pt x="671605" y="488971"/>
                    <a:pt x="665794" y="492140"/>
                  </a:cubicBezTo>
                  <a:cubicBezTo>
                    <a:pt x="601351" y="527531"/>
                    <a:pt x="560149" y="580618"/>
                    <a:pt x="544038" y="652457"/>
                  </a:cubicBezTo>
                  <a:cubicBezTo>
                    <a:pt x="538492" y="677812"/>
                    <a:pt x="530568" y="700790"/>
                    <a:pt x="509703" y="717693"/>
                  </a:cubicBezTo>
                  <a:cubicBezTo>
                    <a:pt x="503100" y="722975"/>
                    <a:pt x="500723" y="730106"/>
                    <a:pt x="502836" y="738822"/>
                  </a:cubicBezTo>
                  <a:cubicBezTo>
                    <a:pt x="503893" y="743576"/>
                    <a:pt x="502308" y="748066"/>
                    <a:pt x="499931" y="752028"/>
                  </a:cubicBezTo>
                  <a:cubicBezTo>
                    <a:pt x="489366" y="770252"/>
                    <a:pt x="478274" y="787947"/>
                    <a:pt x="468766" y="806699"/>
                  </a:cubicBezTo>
                  <a:cubicBezTo>
                    <a:pt x="463483" y="817000"/>
                    <a:pt x="457673" y="817528"/>
                    <a:pt x="448429" y="813831"/>
                  </a:cubicBezTo>
                  <a:cubicBezTo>
                    <a:pt x="418584" y="802210"/>
                    <a:pt x="388739" y="790853"/>
                    <a:pt x="358894" y="779760"/>
                  </a:cubicBezTo>
                  <a:cubicBezTo>
                    <a:pt x="346745" y="775270"/>
                    <a:pt x="335917" y="768667"/>
                    <a:pt x="326408" y="759951"/>
                  </a:cubicBezTo>
                  <a:cubicBezTo>
                    <a:pt x="297092" y="732483"/>
                    <a:pt x="269624" y="703167"/>
                    <a:pt x="243213" y="672794"/>
                  </a:cubicBezTo>
                  <a:cubicBezTo>
                    <a:pt x="237402" y="666191"/>
                    <a:pt x="235025" y="656947"/>
                    <a:pt x="237138" y="648231"/>
                  </a:cubicBezTo>
                  <a:cubicBezTo>
                    <a:pt x="242949" y="622612"/>
                    <a:pt x="248495" y="596993"/>
                    <a:pt x="246646" y="570318"/>
                  </a:cubicBezTo>
                  <a:cubicBezTo>
                    <a:pt x="245854" y="557376"/>
                    <a:pt x="249816" y="544171"/>
                    <a:pt x="259852" y="533606"/>
                  </a:cubicBezTo>
                  <a:cubicBezTo>
                    <a:pt x="263549" y="529644"/>
                    <a:pt x="267247" y="525419"/>
                    <a:pt x="264342" y="519344"/>
                  </a:cubicBezTo>
                  <a:cubicBezTo>
                    <a:pt x="261172" y="513005"/>
                    <a:pt x="255626" y="509572"/>
                    <a:pt x="248759" y="510100"/>
                  </a:cubicBezTo>
                  <a:cubicBezTo>
                    <a:pt x="227366" y="510892"/>
                    <a:pt x="209406" y="520664"/>
                    <a:pt x="204124" y="543906"/>
                  </a:cubicBezTo>
                  <a:cubicBezTo>
                    <a:pt x="203067" y="548925"/>
                    <a:pt x="202011" y="553679"/>
                    <a:pt x="200955" y="559225"/>
                  </a:cubicBezTo>
                  <a:cubicBezTo>
                    <a:pt x="184844" y="545755"/>
                    <a:pt x="177184" y="532021"/>
                    <a:pt x="165563" y="508251"/>
                  </a:cubicBezTo>
                  <a:cubicBezTo>
                    <a:pt x="154471" y="485801"/>
                    <a:pt x="143642" y="467842"/>
                    <a:pt x="130700" y="449882"/>
                  </a:cubicBezTo>
                  <a:cubicBezTo>
                    <a:pt x="125418" y="442487"/>
                    <a:pt x="114589" y="427696"/>
                    <a:pt x="105345" y="431394"/>
                  </a:cubicBezTo>
                  <a:cubicBezTo>
                    <a:pt x="95045" y="435356"/>
                    <a:pt x="92404" y="445920"/>
                    <a:pt x="94517" y="450410"/>
                  </a:cubicBezTo>
                  <a:cubicBezTo>
                    <a:pt x="94781" y="450938"/>
                    <a:pt x="110099" y="486330"/>
                    <a:pt x="113005" y="495045"/>
                  </a:cubicBezTo>
                  <a:cubicBezTo>
                    <a:pt x="109043" y="490556"/>
                    <a:pt x="84745" y="443015"/>
                    <a:pt x="80255" y="439053"/>
                  </a:cubicBezTo>
                  <a:cubicBezTo>
                    <a:pt x="73652" y="432715"/>
                    <a:pt x="65200" y="433507"/>
                    <a:pt x="58333" y="437205"/>
                  </a:cubicBezTo>
                  <a:cubicBezTo>
                    <a:pt x="51730" y="440638"/>
                    <a:pt x="51730" y="448826"/>
                    <a:pt x="53843" y="455428"/>
                  </a:cubicBezTo>
                  <a:cubicBezTo>
                    <a:pt x="55692" y="461767"/>
                    <a:pt x="58861" y="467842"/>
                    <a:pt x="61503" y="474180"/>
                  </a:cubicBezTo>
                  <a:cubicBezTo>
                    <a:pt x="62031" y="476822"/>
                    <a:pt x="79991" y="510892"/>
                    <a:pt x="81047" y="513269"/>
                  </a:cubicBezTo>
                  <a:cubicBezTo>
                    <a:pt x="79991" y="511421"/>
                    <a:pt x="58069" y="474709"/>
                    <a:pt x="57541" y="473916"/>
                  </a:cubicBezTo>
                  <a:cubicBezTo>
                    <a:pt x="53051" y="466785"/>
                    <a:pt x="47769" y="459654"/>
                    <a:pt x="37996" y="463352"/>
                  </a:cubicBezTo>
                  <a:cubicBezTo>
                    <a:pt x="27696" y="467314"/>
                    <a:pt x="30337" y="476822"/>
                    <a:pt x="31658" y="484745"/>
                  </a:cubicBezTo>
                  <a:cubicBezTo>
                    <a:pt x="34035" y="499799"/>
                    <a:pt x="41958" y="512477"/>
                    <a:pt x="49882" y="525154"/>
                  </a:cubicBezTo>
                  <a:cubicBezTo>
                    <a:pt x="58861" y="539681"/>
                    <a:pt x="67577" y="554207"/>
                    <a:pt x="76029" y="568997"/>
                  </a:cubicBezTo>
                  <a:cubicBezTo>
                    <a:pt x="78406" y="572959"/>
                    <a:pt x="80255" y="577977"/>
                    <a:pt x="76029" y="581939"/>
                  </a:cubicBezTo>
                  <a:cubicBezTo>
                    <a:pt x="71803" y="585901"/>
                    <a:pt x="67049" y="583259"/>
                    <a:pt x="63351" y="580618"/>
                  </a:cubicBezTo>
                  <a:cubicBezTo>
                    <a:pt x="57541" y="576657"/>
                    <a:pt x="32186" y="554735"/>
                    <a:pt x="25055" y="548396"/>
                  </a:cubicBezTo>
                  <a:cubicBezTo>
                    <a:pt x="18716" y="542850"/>
                    <a:pt x="11057" y="539945"/>
                    <a:pt x="3926" y="546548"/>
                  </a:cubicBezTo>
                  <a:cubicBezTo>
                    <a:pt x="-2941" y="552886"/>
                    <a:pt x="492" y="558697"/>
                    <a:pt x="4454" y="566092"/>
                  </a:cubicBezTo>
                  <a:cubicBezTo>
                    <a:pt x="6567" y="570054"/>
                    <a:pt x="67577" y="623141"/>
                    <a:pt x="71803" y="628951"/>
                  </a:cubicBezTo>
                  <a:cubicBezTo>
                    <a:pt x="83952" y="646118"/>
                    <a:pt x="95309" y="658268"/>
                    <a:pt x="106930" y="675699"/>
                  </a:cubicBezTo>
                  <a:cubicBezTo>
                    <a:pt x="113005" y="684679"/>
                    <a:pt x="119079" y="693395"/>
                    <a:pt x="127267" y="700262"/>
                  </a:cubicBezTo>
                  <a:cubicBezTo>
                    <a:pt x="158168" y="726673"/>
                    <a:pt x="181938" y="758631"/>
                    <a:pt x="203860" y="792701"/>
                  </a:cubicBezTo>
                  <a:cubicBezTo>
                    <a:pt x="244269" y="854768"/>
                    <a:pt x="294451" y="908383"/>
                    <a:pt x="347538" y="959621"/>
                  </a:cubicBezTo>
                  <a:cubicBezTo>
                    <a:pt x="371572" y="982599"/>
                    <a:pt x="398247" y="1001879"/>
                    <a:pt x="424659" y="1021688"/>
                  </a:cubicBezTo>
                  <a:cubicBezTo>
                    <a:pt x="450014" y="1040968"/>
                    <a:pt x="459522" y="1042289"/>
                    <a:pt x="484612" y="1023008"/>
                  </a:cubicBezTo>
                  <a:cubicBezTo>
                    <a:pt x="486725" y="1021424"/>
                    <a:pt x="488574" y="1020103"/>
                    <a:pt x="490423" y="1018518"/>
                  </a:cubicBezTo>
                  <a:cubicBezTo>
                    <a:pt x="509703" y="1002408"/>
                    <a:pt x="528984" y="986297"/>
                    <a:pt x="545887" y="967280"/>
                  </a:cubicBezTo>
                  <a:cubicBezTo>
                    <a:pt x="569921" y="940605"/>
                    <a:pt x="597917" y="917627"/>
                    <a:pt x="621687" y="890688"/>
                  </a:cubicBezTo>
                  <a:cubicBezTo>
                    <a:pt x="645986" y="863484"/>
                    <a:pt x="676887" y="842091"/>
                    <a:pt x="695903" y="810133"/>
                  </a:cubicBezTo>
                  <a:cubicBezTo>
                    <a:pt x="698809" y="805115"/>
                    <a:pt x="700921" y="808020"/>
                    <a:pt x="702506" y="811189"/>
                  </a:cubicBezTo>
                  <a:cubicBezTo>
                    <a:pt x="706732" y="819905"/>
                    <a:pt x="712278" y="827564"/>
                    <a:pt x="717825" y="835488"/>
                  </a:cubicBezTo>
                  <a:cubicBezTo>
                    <a:pt x="737369" y="863748"/>
                    <a:pt x="753216" y="894121"/>
                    <a:pt x="767214" y="925022"/>
                  </a:cubicBezTo>
                  <a:cubicBezTo>
                    <a:pt x="787815" y="969657"/>
                    <a:pt x="809208" y="1013764"/>
                    <a:pt x="835619" y="1055230"/>
                  </a:cubicBezTo>
                  <a:cubicBezTo>
                    <a:pt x="839053" y="1060777"/>
                    <a:pt x="843543" y="1070285"/>
                    <a:pt x="845391" y="1076623"/>
                  </a:cubicBezTo>
                  <a:cubicBezTo>
                    <a:pt x="853315" y="1104884"/>
                    <a:pt x="857012" y="1133936"/>
                    <a:pt x="859654" y="1163253"/>
                  </a:cubicBezTo>
                  <a:cubicBezTo>
                    <a:pt x="860446" y="1172497"/>
                    <a:pt x="856484" y="1176987"/>
                    <a:pt x="847504" y="1180156"/>
                  </a:cubicBezTo>
                  <a:cubicBezTo>
                    <a:pt x="818716" y="1189928"/>
                    <a:pt x="789135" y="1194946"/>
                    <a:pt x="759819" y="1202077"/>
                  </a:cubicBezTo>
                  <a:cubicBezTo>
                    <a:pt x="721522" y="1211586"/>
                    <a:pt x="685339" y="1227432"/>
                    <a:pt x="648891" y="1242487"/>
                  </a:cubicBezTo>
                  <a:cubicBezTo>
                    <a:pt x="612179" y="1257805"/>
                    <a:pt x="574675" y="1271275"/>
                    <a:pt x="538492" y="1287650"/>
                  </a:cubicBezTo>
                  <a:cubicBezTo>
                    <a:pt x="500195" y="1305082"/>
                    <a:pt x="462427" y="1323306"/>
                    <a:pt x="429413" y="1349981"/>
                  </a:cubicBezTo>
                  <a:cubicBezTo>
                    <a:pt x="391380" y="1380354"/>
                    <a:pt x="377118" y="1419443"/>
                    <a:pt x="387155" y="1467511"/>
                  </a:cubicBezTo>
                  <a:cubicBezTo>
                    <a:pt x="394550" y="1502639"/>
                    <a:pt x="409868" y="1534068"/>
                    <a:pt x="428884" y="1563649"/>
                  </a:cubicBezTo>
                  <a:cubicBezTo>
                    <a:pt x="499931" y="1673256"/>
                    <a:pt x="576788" y="1778637"/>
                    <a:pt x="659456" y="1879793"/>
                  </a:cubicBezTo>
                  <a:cubicBezTo>
                    <a:pt x="667115" y="1889037"/>
                    <a:pt x="674510" y="1898809"/>
                    <a:pt x="680321" y="1909373"/>
                  </a:cubicBezTo>
                  <a:cubicBezTo>
                    <a:pt x="695903" y="1938162"/>
                    <a:pt x="708581" y="1968271"/>
                    <a:pt x="721522" y="1998380"/>
                  </a:cubicBezTo>
                  <a:cubicBezTo>
                    <a:pt x="721786" y="1999172"/>
                    <a:pt x="721258" y="2000228"/>
                    <a:pt x="720994" y="2001021"/>
                  </a:cubicBezTo>
                  <a:cubicBezTo>
                    <a:pt x="718617" y="2001285"/>
                    <a:pt x="718353" y="1999700"/>
                    <a:pt x="717825" y="1998380"/>
                  </a:cubicBezTo>
                  <a:cubicBezTo>
                    <a:pt x="708317" y="1979364"/>
                    <a:pt x="694054" y="1965101"/>
                    <a:pt x="676359" y="1953745"/>
                  </a:cubicBezTo>
                  <a:cubicBezTo>
                    <a:pt x="672925" y="1951632"/>
                    <a:pt x="669756" y="1950575"/>
                    <a:pt x="666587" y="1952952"/>
                  </a:cubicBezTo>
                  <a:cubicBezTo>
                    <a:pt x="663153" y="1955593"/>
                    <a:pt x="664474" y="1959291"/>
                    <a:pt x="666058" y="1962724"/>
                  </a:cubicBezTo>
                  <a:cubicBezTo>
                    <a:pt x="667907" y="1966158"/>
                    <a:pt x="670284" y="1969327"/>
                    <a:pt x="673982" y="1971176"/>
                  </a:cubicBezTo>
                  <a:cubicBezTo>
                    <a:pt x="677679" y="1972761"/>
                    <a:pt x="680849" y="1975402"/>
                    <a:pt x="682962" y="1978571"/>
                  </a:cubicBezTo>
                  <a:cubicBezTo>
                    <a:pt x="691677" y="1992305"/>
                    <a:pt x="701450" y="2005511"/>
                    <a:pt x="707788" y="2020829"/>
                  </a:cubicBezTo>
                  <a:cubicBezTo>
                    <a:pt x="712278" y="2031394"/>
                    <a:pt x="710429" y="2041430"/>
                    <a:pt x="702770" y="2048297"/>
                  </a:cubicBezTo>
                  <a:cubicBezTo>
                    <a:pt x="692206" y="2057805"/>
                    <a:pt x="682962" y="2059390"/>
                    <a:pt x="671869" y="2054372"/>
                  </a:cubicBezTo>
                  <a:cubicBezTo>
                    <a:pt x="653645" y="2046184"/>
                    <a:pt x="634365" y="2041166"/>
                    <a:pt x="614556" y="2038789"/>
                  </a:cubicBezTo>
                  <a:cubicBezTo>
                    <a:pt x="610595" y="2038261"/>
                    <a:pt x="605048" y="2038261"/>
                    <a:pt x="604520" y="2041958"/>
                  </a:cubicBezTo>
                  <a:cubicBezTo>
                    <a:pt x="604256" y="2044599"/>
                    <a:pt x="605576" y="2050938"/>
                    <a:pt x="611387" y="2051731"/>
                  </a:cubicBezTo>
                  <a:cubicBezTo>
                    <a:pt x="638591" y="2055692"/>
                    <a:pt x="660776" y="2076029"/>
                    <a:pt x="690621" y="2074708"/>
                  </a:cubicBezTo>
                  <a:cubicBezTo>
                    <a:pt x="685867" y="2082632"/>
                    <a:pt x="681641" y="2089499"/>
                    <a:pt x="677415" y="2096630"/>
                  </a:cubicBezTo>
                  <a:cubicBezTo>
                    <a:pt x="673454" y="2102969"/>
                    <a:pt x="669756" y="2109836"/>
                    <a:pt x="669492" y="2117231"/>
                  </a:cubicBezTo>
                  <a:cubicBezTo>
                    <a:pt x="668435" y="2141529"/>
                    <a:pt x="653909" y="2157376"/>
                    <a:pt x="635157" y="2169261"/>
                  </a:cubicBezTo>
                  <a:cubicBezTo>
                    <a:pt x="609538" y="2185108"/>
                    <a:pt x="582863" y="2199634"/>
                    <a:pt x="552754" y="2205709"/>
                  </a:cubicBezTo>
                  <a:cubicBezTo>
                    <a:pt x="535322" y="2209406"/>
                    <a:pt x="527927" y="2224989"/>
                    <a:pt x="533738" y="2242157"/>
                  </a:cubicBezTo>
                  <a:cubicBezTo>
                    <a:pt x="538756" y="2256419"/>
                    <a:pt x="548792" y="2265134"/>
                    <a:pt x="563846" y="2267511"/>
                  </a:cubicBezTo>
                  <a:cubicBezTo>
                    <a:pt x="613764" y="2274643"/>
                    <a:pt x="662625" y="2274114"/>
                    <a:pt x="710429" y="2254042"/>
                  </a:cubicBezTo>
                  <a:cubicBezTo>
                    <a:pt x="730766" y="2245326"/>
                    <a:pt x="752159" y="2237667"/>
                    <a:pt x="773553" y="2231856"/>
                  </a:cubicBezTo>
                  <a:cubicBezTo>
                    <a:pt x="824262" y="2217594"/>
                    <a:pt x="871803" y="2194880"/>
                    <a:pt x="921984" y="2178769"/>
                  </a:cubicBezTo>
                  <a:cubicBezTo>
                    <a:pt x="940472" y="2172959"/>
                    <a:pt x="957111" y="2163715"/>
                    <a:pt x="972430" y="2151566"/>
                  </a:cubicBezTo>
                  <a:cubicBezTo>
                    <a:pt x="979033" y="2146283"/>
                    <a:pt x="984843" y="2141265"/>
                    <a:pt x="989333" y="2134398"/>
                  </a:cubicBezTo>
                  <a:cubicBezTo>
                    <a:pt x="994087" y="2127531"/>
                    <a:pt x="993295" y="2121721"/>
                    <a:pt x="987749" y="2115382"/>
                  </a:cubicBezTo>
                  <a:cubicBezTo>
                    <a:pt x="973751" y="2099535"/>
                    <a:pt x="962130" y="2082104"/>
                    <a:pt x="952093" y="2063616"/>
                  </a:cubicBezTo>
                  <a:cubicBezTo>
                    <a:pt x="944170" y="2049089"/>
                    <a:pt x="934662" y="2035356"/>
                    <a:pt x="923041" y="2023735"/>
                  </a:cubicBezTo>
                  <a:cubicBezTo>
                    <a:pt x="912212" y="2012642"/>
                    <a:pt x="903496" y="2000228"/>
                    <a:pt x="889763" y="1990984"/>
                  </a:cubicBezTo>
                  <a:cubicBezTo>
                    <a:pt x="874972" y="1981212"/>
                    <a:pt x="869426" y="1961668"/>
                    <a:pt x="858861" y="1947142"/>
                  </a:cubicBezTo>
                  <a:cubicBezTo>
                    <a:pt x="844071" y="1926805"/>
                    <a:pt x="833771" y="1903827"/>
                    <a:pt x="821093" y="1882170"/>
                  </a:cubicBezTo>
                  <a:cubicBezTo>
                    <a:pt x="799436" y="1845458"/>
                    <a:pt x="778571" y="1808218"/>
                    <a:pt x="759555" y="1770186"/>
                  </a:cubicBezTo>
                  <a:cubicBezTo>
                    <a:pt x="744236" y="1739548"/>
                    <a:pt x="729446" y="1709440"/>
                    <a:pt x="725748" y="1675105"/>
                  </a:cubicBezTo>
                  <a:cubicBezTo>
                    <a:pt x="723635" y="1656353"/>
                    <a:pt x="716504" y="1638393"/>
                    <a:pt x="709109" y="1620961"/>
                  </a:cubicBezTo>
                  <a:cubicBezTo>
                    <a:pt x="692734" y="1583193"/>
                    <a:pt x="670020" y="1548859"/>
                    <a:pt x="643609" y="1517165"/>
                  </a:cubicBezTo>
                  <a:cubicBezTo>
                    <a:pt x="641496" y="1514788"/>
                    <a:pt x="639647" y="1511883"/>
                    <a:pt x="635949" y="1507128"/>
                  </a:cubicBezTo>
                  <a:cubicBezTo>
                    <a:pt x="689036" y="1522711"/>
                    <a:pt x="740274" y="1525881"/>
                    <a:pt x="792041" y="1524560"/>
                  </a:cubicBezTo>
                  <a:cubicBezTo>
                    <a:pt x="858597" y="1522711"/>
                    <a:pt x="924626" y="1516372"/>
                    <a:pt x="990654" y="1507393"/>
                  </a:cubicBezTo>
                  <a:cubicBezTo>
                    <a:pt x="996464" y="1506600"/>
                    <a:pt x="999634" y="1507657"/>
                    <a:pt x="1002275" y="1512939"/>
                  </a:cubicBezTo>
                  <a:cubicBezTo>
                    <a:pt x="1012839" y="1534068"/>
                    <a:pt x="1026045" y="1553613"/>
                    <a:pt x="1039779" y="1572893"/>
                  </a:cubicBezTo>
                  <a:cubicBezTo>
                    <a:pt x="1086527" y="1637601"/>
                    <a:pt x="1139878" y="1696762"/>
                    <a:pt x="1190852" y="1758036"/>
                  </a:cubicBezTo>
                  <a:cubicBezTo>
                    <a:pt x="1218848" y="1791579"/>
                    <a:pt x="1249749" y="1823008"/>
                    <a:pt x="1274840" y="1858664"/>
                  </a:cubicBezTo>
                  <a:cubicBezTo>
                    <a:pt x="1291479" y="1882170"/>
                    <a:pt x="1305213" y="1907525"/>
                    <a:pt x="1320268" y="1932087"/>
                  </a:cubicBezTo>
                  <a:cubicBezTo>
                    <a:pt x="1339020" y="1962460"/>
                    <a:pt x="1362526" y="1987815"/>
                    <a:pt x="1398709" y="1997323"/>
                  </a:cubicBezTo>
                  <a:cubicBezTo>
                    <a:pt x="1416141" y="2001813"/>
                    <a:pt x="1430403" y="2011321"/>
                    <a:pt x="1443873" y="2022678"/>
                  </a:cubicBezTo>
                  <a:cubicBezTo>
                    <a:pt x="1528125" y="2096102"/>
                    <a:pt x="1614226" y="2167148"/>
                    <a:pt x="1702440" y="2235554"/>
                  </a:cubicBezTo>
                  <a:cubicBezTo>
                    <a:pt x="1756055" y="2277019"/>
                    <a:pt x="1802275" y="2325616"/>
                    <a:pt x="1842156" y="2380024"/>
                  </a:cubicBezTo>
                  <a:cubicBezTo>
                    <a:pt x="1844269" y="2382665"/>
                    <a:pt x="1847438" y="2385042"/>
                    <a:pt x="1847438" y="2389004"/>
                  </a:cubicBezTo>
                  <a:cubicBezTo>
                    <a:pt x="1846646" y="2389268"/>
                    <a:pt x="1846118" y="2390060"/>
                    <a:pt x="1845589" y="2389796"/>
                  </a:cubicBezTo>
                  <a:cubicBezTo>
                    <a:pt x="1833704" y="2387683"/>
                    <a:pt x="1822876" y="2392437"/>
                    <a:pt x="1818914" y="2401681"/>
                  </a:cubicBezTo>
                  <a:cubicBezTo>
                    <a:pt x="1815216" y="2409869"/>
                    <a:pt x="1818386" y="2418584"/>
                    <a:pt x="1828950" y="2426244"/>
                  </a:cubicBezTo>
                  <a:cubicBezTo>
                    <a:pt x="1836874" y="2432054"/>
                    <a:pt x="1843477" y="2438657"/>
                    <a:pt x="1847702" y="2447637"/>
                  </a:cubicBezTo>
                  <a:cubicBezTo>
                    <a:pt x="1848759" y="2449750"/>
                    <a:pt x="1850079" y="2452655"/>
                    <a:pt x="1852192" y="2453447"/>
                  </a:cubicBezTo>
                  <a:cubicBezTo>
                    <a:pt x="1869360" y="2460843"/>
                    <a:pt x="1870944" y="2475369"/>
                    <a:pt x="1872001" y="2491480"/>
                  </a:cubicBezTo>
                  <a:cubicBezTo>
                    <a:pt x="1873057" y="2507062"/>
                    <a:pt x="1874378" y="2522909"/>
                    <a:pt x="1882301" y="2536907"/>
                  </a:cubicBezTo>
                  <a:cubicBezTo>
                    <a:pt x="1889168" y="2549321"/>
                    <a:pt x="1898148" y="2551962"/>
                    <a:pt x="1910825" y="2545887"/>
                  </a:cubicBezTo>
                  <a:cubicBezTo>
                    <a:pt x="1912410" y="2545095"/>
                    <a:pt x="1913731" y="2544038"/>
                    <a:pt x="1916372" y="2544831"/>
                  </a:cubicBezTo>
                  <a:cubicBezTo>
                    <a:pt x="1915844" y="2554075"/>
                    <a:pt x="1916108" y="2564375"/>
                    <a:pt x="1922711" y="2571770"/>
                  </a:cubicBezTo>
                  <a:cubicBezTo>
                    <a:pt x="1932747" y="2583127"/>
                    <a:pt x="1933011" y="2596069"/>
                    <a:pt x="1931690" y="2609802"/>
                  </a:cubicBezTo>
                  <a:cubicBezTo>
                    <a:pt x="1930106" y="2627234"/>
                    <a:pt x="1927200" y="2644137"/>
                    <a:pt x="1919277" y="2660248"/>
                  </a:cubicBezTo>
                  <a:cubicBezTo>
                    <a:pt x="1913995" y="2670813"/>
                    <a:pt x="1911882" y="2682434"/>
                    <a:pt x="1909241" y="2693791"/>
                  </a:cubicBezTo>
                  <a:cubicBezTo>
                    <a:pt x="1905279" y="2711222"/>
                    <a:pt x="1910297" y="2724956"/>
                    <a:pt x="1925616" y="2734464"/>
                  </a:cubicBezTo>
                  <a:cubicBezTo>
                    <a:pt x="1934331" y="2734464"/>
                    <a:pt x="1941199" y="2734464"/>
                    <a:pt x="1949914" y="2734464"/>
                  </a:cubicBezTo>
                  <a:cubicBezTo>
                    <a:pt x="1954932" y="2731823"/>
                    <a:pt x="1961535" y="2732351"/>
                    <a:pt x="1965761" y="2728654"/>
                  </a:cubicBezTo>
                  <a:cubicBezTo>
                    <a:pt x="1981872" y="2713863"/>
                    <a:pt x="2000624" y="2701450"/>
                    <a:pt x="2012773" y="2682698"/>
                  </a:cubicBezTo>
                  <a:cubicBezTo>
                    <a:pt x="2025451" y="2662889"/>
                    <a:pt x="2036543" y="2642289"/>
                    <a:pt x="2044467" y="2620103"/>
                  </a:cubicBezTo>
                  <a:cubicBezTo>
                    <a:pt x="2053975" y="2593163"/>
                    <a:pt x="2065596" y="2566752"/>
                    <a:pt x="2072199" y="2538492"/>
                  </a:cubicBezTo>
                  <a:cubicBezTo>
                    <a:pt x="2082235" y="2495177"/>
                    <a:pt x="2093856" y="2452919"/>
                    <a:pt x="2104685" y="2409604"/>
                  </a:cubicBezTo>
                  <a:cubicBezTo>
                    <a:pt x="2114457" y="2369987"/>
                    <a:pt x="2137963" y="2331691"/>
                    <a:pt x="2128455" y="2306600"/>
                  </a:cubicBezTo>
                  <a:cubicBezTo>
                    <a:pt x="2118683" y="2279397"/>
                    <a:pt x="2076689" y="2267247"/>
                    <a:pt x="2029941" y="2268832"/>
                  </a:cubicBezTo>
                  <a:close/>
                  <a:moveTo>
                    <a:pt x="65200" y="483689"/>
                  </a:moveTo>
                  <a:cubicBezTo>
                    <a:pt x="65993" y="485273"/>
                    <a:pt x="67049" y="486858"/>
                    <a:pt x="67841" y="488179"/>
                  </a:cubicBezTo>
                  <a:cubicBezTo>
                    <a:pt x="66785" y="487122"/>
                    <a:pt x="65993" y="485537"/>
                    <a:pt x="65200" y="483689"/>
                  </a:cubicBezTo>
                  <a:close/>
                  <a:moveTo>
                    <a:pt x="1847966" y="2414094"/>
                  </a:moveTo>
                  <a:cubicBezTo>
                    <a:pt x="1843741" y="2412510"/>
                    <a:pt x="1838194" y="2413302"/>
                    <a:pt x="1835817" y="2408284"/>
                  </a:cubicBezTo>
                  <a:cubicBezTo>
                    <a:pt x="1835553" y="2408020"/>
                    <a:pt x="1836874" y="2406435"/>
                    <a:pt x="1837666" y="2406435"/>
                  </a:cubicBezTo>
                  <a:cubicBezTo>
                    <a:pt x="1842948" y="2406171"/>
                    <a:pt x="1846646" y="2409076"/>
                    <a:pt x="1849815" y="2413566"/>
                  </a:cubicBezTo>
                  <a:cubicBezTo>
                    <a:pt x="1848495" y="2413830"/>
                    <a:pt x="1848231" y="2414094"/>
                    <a:pt x="1847966" y="2414094"/>
                  </a:cubicBezTo>
                  <a:close/>
                  <a:moveTo>
                    <a:pt x="1891017" y="2500724"/>
                  </a:moveTo>
                  <a:cubicBezTo>
                    <a:pt x="1897092" y="2508647"/>
                    <a:pt x="1901582" y="2517363"/>
                    <a:pt x="1901846" y="2530833"/>
                  </a:cubicBezTo>
                  <a:cubicBezTo>
                    <a:pt x="1892338" y="2520796"/>
                    <a:pt x="1892602" y="2510232"/>
                    <a:pt x="1891017" y="2500724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2632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232">
              <a:extLst>
                <a:ext uri="{FF2B5EF4-FFF2-40B4-BE49-F238E27FC236}">
                  <a16:creationId xmlns:a16="http://schemas.microsoft.com/office/drawing/2014/main" id="{DB26C053-EA62-463C-863B-7FC492F2367C}"/>
                </a:ext>
              </a:extLst>
            </p:cNvPr>
            <p:cNvSpPr/>
            <p:nvPr/>
          </p:nvSpPr>
          <p:spPr>
            <a:xfrm rot="460064" flipH="1">
              <a:off x="2087327" y="1168159"/>
              <a:ext cx="4013443" cy="4499377"/>
            </a:xfrm>
            <a:custGeom>
              <a:avLst/>
              <a:gdLst>
                <a:gd name="connsiteX0" fmla="*/ 3002233 w 3017885"/>
                <a:gd name="connsiteY0" fmla="*/ 604118 h 3383280"/>
                <a:gd name="connsiteX1" fmla="*/ 2957573 w 3017885"/>
                <a:gd name="connsiteY1" fmla="*/ 595321 h 3383280"/>
                <a:gd name="connsiteX2" fmla="*/ 2930507 w 3017885"/>
                <a:gd name="connsiteY2" fmla="*/ 593291 h 3383280"/>
                <a:gd name="connsiteX3" fmla="*/ 2852692 w 3017885"/>
                <a:gd name="connsiteY3" fmla="*/ 682610 h 3383280"/>
                <a:gd name="connsiteX4" fmla="*/ 2849308 w 3017885"/>
                <a:gd name="connsiteY4" fmla="*/ 734036 h 3383280"/>
                <a:gd name="connsiteX5" fmla="*/ 2806002 w 3017885"/>
                <a:gd name="connsiteY5" fmla="*/ 671107 h 3383280"/>
                <a:gd name="connsiteX6" fmla="*/ 2851338 w 3017885"/>
                <a:gd name="connsiteY6" fmla="*/ 815234 h 3383280"/>
                <a:gd name="connsiteX7" fmla="*/ 2824272 w 3017885"/>
                <a:gd name="connsiteY7" fmla="*/ 947182 h 3383280"/>
                <a:gd name="connsiteX8" fmla="*/ 2705857 w 3017885"/>
                <a:gd name="connsiteY8" fmla="*/ 1185365 h 3383280"/>
                <a:gd name="connsiteX9" fmla="*/ 2705857 w 3017885"/>
                <a:gd name="connsiteY9" fmla="*/ 1185365 h 3383280"/>
                <a:gd name="connsiteX10" fmla="*/ 2705857 w 3017885"/>
                <a:gd name="connsiteY10" fmla="*/ 1185365 h 3383280"/>
                <a:gd name="connsiteX11" fmla="*/ 2668641 w 3017885"/>
                <a:gd name="connsiteY11" fmla="*/ 1163035 h 3383280"/>
                <a:gd name="connsiteX12" fmla="*/ 2389182 w 3017885"/>
                <a:gd name="connsiteY12" fmla="*/ 878840 h 3383280"/>
                <a:gd name="connsiteX13" fmla="*/ 2363470 w 3017885"/>
                <a:gd name="connsiteY13" fmla="*/ 845007 h 3383280"/>
                <a:gd name="connsiteX14" fmla="*/ 2327607 w 3017885"/>
                <a:gd name="connsiteY14" fmla="*/ 706293 h 3383280"/>
                <a:gd name="connsiteX15" fmla="*/ 2380386 w 3017885"/>
                <a:gd name="connsiteY15" fmla="*/ 775988 h 3383280"/>
                <a:gd name="connsiteX16" fmla="*/ 2415572 w 3017885"/>
                <a:gd name="connsiteY16" fmla="*/ 784785 h 3383280"/>
                <a:gd name="connsiteX17" fmla="*/ 2477824 w 3017885"/>
                <a:gd name="connsiteY17" fmla="*/ 738772 h 3383280"/>
                <a:gd name="connsiteX18" fmla="*/ 2477824 w 3017885"/>
                <a:gd name="connsiteY18" fmla="*/ 725916 h 3383280"/>
                <a:gd name="connsiteX19" fmla="*/ 2488651 w 3017885"/>
                <a:gd name="connsiteY19" fmla="*/ 726592 h 3383280"/>
                <a:gd name="connsiteX20" fmla="*/ 2495417 w 3017885"/>
                <a:gd name="connsiteY20" fmla="*/ 723886 h 3383280"/>
                <a:gd name="connsiteX21" fmla="*/ 2518424 w 3017885"/>
                <a:gd name="connsiteY21" fmla="*/ 708999 h 3383280"/>
                <a:gd name="connsiteX22" fmla="*/ 2533987 w 3017885"/>
                <a:gd name="connsiteY22" fmla="*/ 697496 h 3383280"/>
                <a:gd name="connsiteX23" fmla="*/ 2542783 w 3017885"/>
                <a:gd name="connsiteY23" fmla="*/ 655543 h 3383280"/>
                <a:gd name="connsiteX24" fmla="*/ 2561730 w 3017885"/>
                <a:gd name="connsiteY24" fmla="*/ 639304 h 3383280"/>
                <a:gd name="connsiteX25" fmla="*/ 2617892 w 3017885"/>
                <a:gd name="connsiteY25" fmla="*/ 590584 h 3383280"/>
                <a:gd name="connsiteX26" fmla="*/ 2642252 w 3017885"/>
                <a:gd name="connsiteY26" fmla="*/ 552015 h 3383280"/>
                <a:gd name="connsiteX27" fmla="*/ 2642928 w 3017885"/>
                <a:gd name="connsiteY27" fmla="*/ 445780 h 3383280"/>
                <a:gd name="connsiteX28" fmla="*/ 2642928 w 3017885"/>
                <a:gd name="connsiteY28" fmla="*/ 445780 h 3383280"/>
                <a:gd name="connsiteX29" fmla="*/ 2575263 w 3017885"/>
                <a:gd name="connsiteY29" fmla="*/ 341575 h 3383280"/>
                <a:gd name="connsiteX30" fmla="*/ 2575263 w 3017885"/>
                <a:gd name="connsiteY30" fmla="*/ 341575 h 3383280"/>
                <a:gd name="connsiteX31" fmla="*/ 2548873 w 3017885"/>
                <a:gd name="connsiteY31" fmla="*/ 316539 h 3383280"/>
                <a:gd name="connsiteX32" fmla="*/ 2525867 w 3017885"/>
                <a:gd name="connsiteY32" fmla="*/ 307066 h 3383280"/>
                <a:gd name="connsiteX33" fmla="*/ 2330990 w 3017885"/>
                <a:gd name="connsiteY33" fmla="*/ 236017 h 3383280"/>
                <a:gd name="connsiteX34" fmla="*/ 2171299 w 3017885"/>
                <a:gd name="connsiteY34" fmla="*/ 257670 h 3383280"/>
                <a:gd name="connsiteX35" fmla="*/ 2012285 w 3017885"/>
                <a:gd name="connsiteY35" fmla="*/ 332778 h 3383280"/>
                <a:gd name="connsiteX36" fmla="*/ 1904697 w 3017885"/>
                <a:gd name="connsiteY36" fmla="*/ 313155 h 3383280"/>
                <a:gd name="connsiteX37" fmla="*/ 1904697 w 3017885"/>
                <a:gd name="connsiteY37" fmla="*/ 313155 h 3383280"/>
                <a:gd name="connsiteX38" fmla="*/ 1782222 w 3017885"/>
                <a:gd name="connsiteY38" fmla="*/ 250903 h 3383280"/>
                <a:gd name="connsiteX39" fmla="*/ 1762599 w 3017885"/>
                <a:gd name="connsiteY39" fmla="*/ 208274 h 3383280"/>
                <a:gd name="connsiteX40" fmla="*/ 1639448 w 3017885"/>
                <a:gd name="connsiteY40" fmla="*/ 164291 h 3383280"/>
                <a:gd name="connsiteX41" fmla="*/ 1705083 w 3017885"/>
                <a:gd name="connsiteY41" fmla="*/ 234663 h 3383280"/>
                <a:gd name="connsiteX42" fmla="*/ 1731473 w 3017885"/>
                <a:gd name="connsiteY42" fmla="*/ 295562 h 3383280"/>
                <a:gd name="connsiteX43" fmla="*/ 1797108 w 3017885"/>
                <a:gd name="connsiteY43" fmla="*/ 376761 h 3383280"/>
                <a:gd name="connsiteX44" fmla="*/ 2019051 w 3017885"/>
                <a:gd name="connsiteY44" fmla="*/ 523596 h 3383280"/>
                <a:gd name="connsiteX45" fmla="*/ 1754479 w 3017885"/>
                <a:gd name="connsiteY45" fmla="*/ 395031 h 3383280"/>
                <a:gd name="connsiteX46" fmla="*/ 1493966 w 3017885"/>
                <a:gd name="connsiteY46" fmla="*/ 286089 h 3383280"/>
                <a:gd name="connsiteX47" fmla="*/ 1044667 w 3017885"/>
                <a:gd name="connsiteY47" fmla="*/ 152788 h 3383280"/>
                <a:gd name="connsiteX48" fmla="*/ 872796 w 3017885"/>
                <a:gd name="connsiteY48" fmla="*/ 116249 h 3383280"/>
                <a:gd name="connsiteX49" fmla="*/ 872796 w 3017885"/>
                <a:gd name="connsiteY49" fmla="*/ 116249 h 3383280"/>
                <a:gd name="connsiteX50" fmla="*/ 872796 w 3017885"/>
                <a:gd name="connsiteY50" fmla="*/ 116249 h 3383280"/>
                <a:gd name="connsiteX51" fmla="*/ 861970 w 3017885"/>
                <a:gd name="connsiteY51" fmla="*/ 102715 h 3383280"/>
                <a:gd name="connsiteX52" fmla="*/ 677243 w 3017885"/>
                <a:gd name="connsiteY52" fmla="*/ 38433 h 3383280"/>
                <a:gd name="connsiteX53" fmla="*/ 619727 w 3017885"/>
                <a:gd name="connsiteY53" fmla="*/ 9337 h 3383280"/>
                <a:gd name="connsiteX54" fmla="*/ 571008 w 3017885"/>
                <a:gd name="connsiteY54" fmla="*/ 24900 h 3383280"/>
                <a:gd name="connsiteX55" fmla="*/ 571008 w 3017885"/>
                <a:gd name="connsiteY55" fmla="*/ 24900 h 3383280"/>
                <a:gd name="connsiteX56" fmla="*/ 559505 w 3017885"/>
                <a:gd name="connsiteY56" fmla="*/ 35727 h 3383280"/>
                <a:gd name="connsiteX57" fmla="*/ 559505 w 3017885"/>
                <a:gd name="connsiteY57" fmla="*/ 35727 h 3383280"/>
                <a:gd name="connsiteX58" fmla="*/ 493192 w 3017885"/>
                <a:gd name="connsiteY58" fmla="*/ 104069 h 3383280"/>
                <a:gd name="connsiteX59" fmla="*/ 493192 w 3017885"/>
                <a:gd name="connsiteY59" fmla="*/ 104069 h 3383280"/>
                <a:gd name="connsiteX60" fmla="*/ 485072 w 3017885"/>
                <a:gd name="connsiteY60" fmla="*/ 139255 h 3383280"/>
                <a:gd name="connsiteX61" fmla="*/ 547325 w 3017885"/>
                <a:gd name="connsiteY61" fmla="*/ 169704 h 3383280"/>
                <a:gd name="connsiteX62" fmla="*/ 612960 w 3017885"/>
                <a:gd name="connsiteY62" fmla="*/ 192034 h 3383280"/>
                <a:gd name="connsiteX63" fmla="*/ 610254 w 3017885"/>
                <a:gd name="connsiteY63" fmla="*/ 220454 h 3383280"/>
                <a:gd name="connsiteX64" fmla="*/ 586571 w 3017885"/>
                <a:gd name="connsiteY64" fmla="*/ 244813 h 3383280"/>
                <a:gd name="connsiteX65" fmla="*/ 612960 w 3017885"/>
                <a:gd name="connsiteY65" fmla="*/ 254286 h 3383280"/>
                <a:gd name="connsiteX66" fmla="*/ 732052 w 3017885"/>
                <a:gd name="connsiteY66" fmla="*/ 236693 h 3383280"/>
                <a:gd name="connsiteX67" fmla="*/ 1008127 w 3017885"/>
                <a:gd name="connsiteY67" fmla="*/ 273909 h 3383280"/>
                <a:gd name="connsiteX68" fmla="*/ 1008127 w 3017885"/>
                <a:gd name="connsiteY68" fmla="*/ 273909 h 3383280"/>
                <a:gd name="connsiteX69" fmla="*/ 1313299 w 3017885"/>
                <a:gd name="connsiteY69" fmla="*/ 379468 h 3383280"/>
                <a:gd name="connsiteX70" fmla="*/ 1410738 w 3017885"/>
                <a:gd name="connsiteY70" fmla="*/ 421420 h 3383280"/>
                <a:gd name="connsiteX71" fmla="*/ 1777485 w 3017885"/>
                <a:gd name="connsiteY71" fmla="*/ 609531 h 3383280"/>
                <a:gd name="connsiteX72" fmla="*/ 1704407 w 3017885"/>
                <a:gd name="connsiteY72" fmla="*/ 711029 h 3383280"/>
                <a:gd name="connsiteX73" fmla="*/ 1612381 w 3017885"/>
                <a:gd name="connsiteY73" fmla="*/ 831474 h 3383280"/>
                <a:gd name="connsiteX74" fmla="*/ 1571105 w 3017885"/>
                <a:gd name="connsiteY74" fmla="*/ 891020 h 3383280"/>
                <a:gd name="connsiteX75" fmla="*/ 1439834 w 3017885"/>
                <a:gd name="connsiteY75" fmla="*/ 1104843 h 3383280"/>
                <a:gd name="connsiteX76" fmla="*/ 1439834 w 3017885"/>
                <a:gd name="connsiteY76" fmla="*/ 1104843 h 3383280"/>
                <a:gd name="connsiteX77" fmla="*/ 1439834 w 3017885"/>
                <a:gd name="connsiteY77" fmla="*/ 1104843 h 3383280"/>
                <a:gd name="connsiteX78" fmla="*/ 1388408 w 3017885"/>
                <a:gd name="connsiteY78" fmla="*/ 1175215 h 3383280"/>
                <a:gd name="connsiteX79" fmla="*/ 1388408 w 3017885"/>
                <a:gd name="connsiteY79" fmla="*/ 1175215 h 3383280"/>
                <a:gd name="connsiteX80" fmla="*/ 1388408 w 3017885"/>
                <a:gd name="connsiteY80" fmla="*/ 1175215 h 3383280"/>
                <a:gd name="connsiteX81" fmla="*/ 1390438 w 3017885"/>
                <a:gd name="connsiteY81" fmla="*/ 1183335 h 3383280"/>
                <a:gd name="connsiteX82" fmla="*/ 1374875 w 3017885"/>
                <a:gd name="connsiteY82" fmla="*/ 1200252 h 3383280"/>
                <a:gd name="connsiteX83" fmla="*/ 1324126 w 3017885"/>
                <a:gd name="connsiteY83" fmla="*/ 1236791 h 3383280"/>
                <a:gd name="connsiteX84" fmla="*/ 1203681 w 3017885"/>
                <a:gd name="connsiteY84" fmla="*/ 1327463 h 3383280"/>
                <a:gd name="connsiteX85" fmla="*/ 1085266 w 3017885"/>
                <a:gd name="connsiteY85" fmla="*/ 1497304 h 3383280"/>
                <a:gd name="connsiteX86" fmla="*/ 1005421 w 3017885"/>
                <a:gd name="connsiteY86" fmla="*/ 1774056 h 3383280"/>
                <a:gd name="connsiteX87" fmla="*/ 1005421 w 3017885"/>
                <a:gd name="connsiteY87" fmla="*/ 1774056 h 3383280"/>
                <a:gd name="connsiteX88" fmla="*/ 1005421 w 3017885"/>
                <a:gd name="connsiteY88" fmla="*/ 1774056 h 3383280"/>
                <a:gd name="connsiteX89" fmla="*/ 952642 w 3017885"/>
                <a:gd name="connsiteY89" fmla="*/ 1830218 h 3383280"/>
                <a:gd name="connsiteX90" fmla="*/ 794981 w 3017885"/>
                <a:gd name="connsiteY90" fmla="*/ 2026448 h 3383280"/>
                <a:gd name="connsiteX91" fmla="*/ 734759 w 3017885"/>
                <a:gd name="connsiteY91" fmla="*/ 2065695 h 3383280"/>
                <a:gd name="connsiteX92" fmla="*/ 650853 w 3017885"/>
                <a:gd name="connsiteY92" fmla="*/ 2144187 h 3383280"/>
                <a:gd name="connsiteX93" fmla="*/ 610930 w 3017885"/>
                <a:gd name="connsiteY93" fmla="*/ 2171930 h 3383280"/>
                <a:gd name="connsiteX94" fmla="*/ 566271 w 3017885"/>
                <a:gd name="connsiteY94" fmla="*/ 2206439 h 3383280"/>
                <a:gd name="connsiteX95" fmla="*/ 430263 w 3017885"/>
                <a:gd name="connsiteY95" fmla="*/ 2381693 h 3383280"/>
                <a:gd name="connsiteX96" fmla="*/ 333502 w 3017885"/>
                <a:gd name="connsiteY96" fmla="*/ 2566420 h 3383280"/>
                <a:gd name="connsiteX97" fmla="*/ 174487 w 3017885"/>
                <a:gd name="connsiteY97" fmla="*/ 2816106 h 3383280"/>
                <a:gd name="connsiteX98" fmla="*/ 128475 w 3017885"/>
                <a:gd name="connsiteY98" fmla="*/ 2819489 h 3383280"/>
                <a:gd name="connsiteX99" fmla="*/ 29006 w 3017885"/>
                <a:gd name="connsiteY99" fmla="*/ 2834376 h 3383280"/>
                <a:gd name="connsiteX100" fmla="*/ 17503 w 3017885"/>
                <a:gd name="connsiteY100" fmla="*/ 2836406 h 3383280"/>
                <a:gd name="connsiteX101" fmla="*/ 1940 w 3017885"/>
                <a:gd name="connsiteY101" fmla="*/ 2841142 h 3383280"/>
                <a:gd name="connsiteX102" fmla="*/ 31713 w 3017885"/>
                <a:gd name="connsiteY102" fmla="*/ 3159171 h 3383280"/>
                <a:gd name="connsiteX103" fmla="*/ 60809 w 3017885"/>
                <a:gd name="connsiteY103" fmla="*/ 3276909 h 3383280"/>
                <a:gd name="connsiteX104" fmla="*/ 60809 w 3017885"/>
                <a:gd name="connsiteY104" fmla="*/ 3276909 h 3383280"/>
                <a:gd name="connsiteX105" fmla="*/ 123738 w 3017885"/>
                <a:gd name="connsiteY105" fmla="*/ 3372317 h 3383280"/>
                <a:gd name="connsiteX106" fmla="*/ 189374 w 3017885"/>
                <a:gd name="connsiteY106" fmla="*/ 3368934 h 3383280"/>
                <a:gd name="connsiteX107" fmla="*/ 189374 w 3017885"/>
                <a:gd name="connsiteY107" fmla="*/ 3368934 h 3383280"/>
                <a:gd name="connsiteX108" fmla="*/ 189374 w 3017885"/>
                <a:gd name="connsiteY108" fmla="*/ 3368934 h 3383280"/>
                <a:gd name="connsiteX109" fmla="*/ 189374 w 3017885"/>
                <a:gd name="connsiteY109" fmla="*/ 3368934 h 3383280"/>
                <a:gd name="connsiteX110" fmla="*/ 189374 w 3017885"/>
                <a:gd name="connsiteY110" fmla="*/ 3368934 h 3383280"/>
                <a:gd name="connsiteX111" fmla="*/ 229297 w 3017885"/>
                <a:gd name="connsiteY111" fmla="*/ 3186237 h 3383280"/>
                <a:gd name="connsiteX112" fmla="*/ 242830 w 3017885"/>
                <a:gd name="connsiteY112" fmla="*/ 3132781 h 3383280"/>
                <a:gd name="connsiteX113" fmla="*/ 374778 w 3017885"/>
                <a:gd name="connsiteY113" fmla="*/ 2987977 h 3383280"/>
                <a:gd name="connsiteX114" fmla="*/ 374778 w 3017885"/>
                <a:gd name="connsiteY114" fmla="*/ 2987977 h 3383280"/>
                <a:gd name="connsiteX115" fmla="*/ 388311 w 3017885"/>
                <a:gd name="connsiteY115" fmla="*/ 2990683 h 3383280"/>
                <a:gd name="connsiteX116" fmla="*/ 367334 w 3017885"/>
                <a:gd name="connsiteY116" fmla="*/ 2945348 h 3383280"/>
                <a:gd name="connsiteX117" fmla="*/ 346358 w 3017885"/>
                <a:gd name="connsiteY117" fmla="*/ 2874975 h 3383280"/>
                <a:gd name="connsiteX118" fmla="*/ 439060 w 3017885"/>
                <a:gd name="connsiteY118" fmla="*/ 2734231 h 3383280"/>
                <a:gd name="connsiteX119" fmla="*/ 439060 w 3017885"/>
                <a:gd name="connsiteY119" fmla="*/ 2734231 h 3383280"/>
                <a:gd name="connsiteX120" fmla="*/ 558828 w 3017885"/>
                <a:gd name="connsiteY120" fmla="*/ 2578600 h 3383280"/>
                <a:gd name="connsiteX121" fmla="*/ 808514 w 3017885"/>
                <a:gd name="connsiteY121" fmla="*/ 2329591 h 3383280"/>
                <a:gd name="connsiteX122" fmla="*/ 953995 w 3017885"/>
                <a:gd name="connsiteY122" fmla="*/ 2247715 h 3383280"/>
                <a:gd name="connsiteX123" fmla="*/ 1151579 w 3017885"/>
                <a:gd name="connsiteY123" fmla="*/ 2091407 h 3383280"/>
                <a:gd name="connsiteX124" fmla="*/ 1151579 w 3017885"/>
                <a:gd name="connsiteY124" fmla="*/ 2091407 h 3383280"/>
                <a:gd name="connsiteX125" fmla="*/ 1151579 w 3017885"/>
                <a:gd name="connsiteY125" fmla="*/ 2091407 h 3383280"/>
                <a:gd name="connsiteX126" fmla="*/ 1443894 w 3017885"/>
                <a:gd name="connsiteY126" fmla="*/ 1784206 h 3383280"/>
                <a:gd name="connsiteX127" fmla="*/ 1519003 w 3017885"/>
                <a:gd name="connsiteY127" fmla="*/ 1746990 h 3383280"/>
                <a:gd name="connsiteX128" fmla="*/ 1916877 w 3017885"/>
                <a:gd name="connsiteY128" fmla="*/ 1736840 h 3383280"/>
                <a:gd name="connsiteX129" fmla="*/ 1916877 w 3017885"/>
                <a:gd name="connsiteY129" fmla="*/ 1736840 h 3383280"/>
                <a:gd name="connsiteX130" fmla="*/ 1916877 w 3017885"/>
                <a:gd name="connsiteY130" fmla="*/ 1736840 h 3383280"/>
                <a:gd name="connsiteX131" fmla="*/ 1916877 w 3017885"/>
                <a:gd name="connsiteY131" fmla="*/ 1736840 h 3383280"/>
                <a:gd name="connsiteX132" fmla="*/ 1916877 w 3017885"/>
                <a:gd name="connsiteY132" fmla="*/ 1736840 h 3383280"/>
                <a:gd name="connsiteX133" fmla="*/ 1916877 w 3017885"/>
                <a:gd name="connsiteY133" fmla="*/ 1736840 h 3383280"/>
                <a:gd name="connsiteX134" fmla="*/ 2014992 w 3017885"/>
                <a:gd name="connsiteY134" fmla="*/ 1736840 h 3383280"/>
                <a:gd name="connsiteX135" fmla="*/ 2033938 w 3017885"/>
                <a:gd name="connsiteY135" fmla="*/ 1772702 h 3383280"/>
                <a:gd name="connsiteX136" fmla="*/ 1876277 w 3017885"/>
                <a:gd name="connsiteY136" fmla="*/ 2129300 h 3383280"/>
                <a:gd name="connsiteX137" fmla="*/ 1803875 w 3017885"/>
                <a:gd name="connsiteY137" fmla="*/ 2301171 h 3383280"/>
                <a:gd name="connsiteX138" fmla="*/ 1803875 w 3017885"/>
                <a:gd name="connsiteY138" fmla="*/ 2301171 h 3383280"/>
                <a:gd name="connsiteX139" fmla="*/ 1635388 w 3017885"/>
                <a:gd name="connsiteY139" fmla="*/ 2355980 h 3383280"/>
                <a:gd name="connsiteX140" fmla="*/ 1635388 w 3017885"/>
                <a:gd name="connsiteY140" fmla="*/ 2355980 h 3383280"/>
                <a:gd name="connsiteX141" fmla="*/ 1635388 w 3017885"/>
                <a:gd name="connsiteY141" fmla="*/ 2355980 h 3383280"/>
                <a:gd name="connsiteX142" fmla="*/ 1598172 w 3017885"/>
                <a:gd name="connsiteY142" fmla="*/ 2383046 h 3383280"/>
                <a:gd name="connsiteX143" fmla="*/ 1651627 w 3017885"/>
                <a:gd name="connsiteY143" fmla="*/ 2462892 h 3383280"/>
                <a:gd name="connsiteX144" fmla="*/ 1656364 w 3017885"/>
                <a:gd name="connsiteY144" fmla="*/ 2458832 h 3383280"/>
                <a:gd name="connsiteX145" fmla="*/ 1657041 w 3017885"/>
                <a:gd name="connsiteY145" fmla="*/ 2458832 h 3383280"/>
                <a:gd name="connsiteX146" fmla="*/ 1651627 w 3017885"/>
                <a:gd name="connsiteY146" fmla="*/ 2462215 h 3383280"/>
                <a:gd name="connsiteX147" fmla="*/ 1718616 w 3017885"/>
                <a:gd name="connsiteY147" fmla="*/ 2561683 h 3383280"/>
                <a:gd name="connsiteX148" fmla="*/ 1718616 w 3017885"/>
                <a:gd name="connsiteY148" fmla="*/ 2561683 h 3383280"/>
                <a:gd name="connsiteX149" fmla="*/ 1795078 w 3017885"/>
                <a:gd name="connsiteY149" fmla="*/ 2660475 h 3383280"/>
                <a:gd name="connsiteX150" fmla="*/ 1956799 w 3017885"/>
                <a:gd name="connsiteY150" fmla="*/ 2828286 h 3383280"/>
                <a:gd name="connsiteX151" fmla="*/ 1956799 w 3017885"/>
                <a:gd name="connsiteY151" fmla="*/ 2828286 h 3383280"/>
                <a:gd name="connsiteX152" fmla="*/ 1956799 w 3017885"/>
                <a:gd name="connsiteY152" fmla="*/ 2828286 h 3383280"/>
                <a:gd name="connsiteX153" fmla="*/ 1981835 w 3017885"/>
                <a:gd name="connsiteY153" fmla="*/ 2828286 h 3383280"/>
                <a:gd name="connsiteX154" fmla="*/ 1942589 w 3017885"/>
                <a:gd name="connsiteY154" fmla="*/ 2642882 h 3383280"/>
                <a:gd name="connsiteX155" fmla="*/ 1930410 w 3017885"/>
                <a:gd name="connsiteY155" fmla="*/ 2555594 h 3383280"/>
                <a:gd name="connsiteX156" fmla="*/ 1930410 w 3017885"/>
                <a:gd name="connsiteY156" fmla="*/ 2555594 h 3383280"/>
                <a:gd name="connsiteX157" fmla="*/ 2006872 w 3017885"/>
                <a:gd name="connsiteY157" fmla="*/ 2380340 h 3383280"/>
                <a:gd name="connsiteX158" fmla="*/ 2006872 w 3017885"/>
                <a:gd name="connsiteY158" fmla="*/ 2380340 h 3383280"/>
                <a:gd name="connsiteX159" fmla="*/ 2006872 w 3017885"/>
                <a:gd name="connsiteY159" fmla="*/ 2380340 h 3383280"/>
                <a:gd name="connsiteX160" fmla="*/ 2004165 w 3017885"/>
                <a:gd name="connsiteY160" fmla="*/ 2344477 h 3383280"/>
                <a:gd name="connsiteX161" fmla="*/ 1985219 w 3017885"/>
                <a:gd name="connsiteY161" fmla="*/ 2277488 h 3383280"/>
                <a:gd name="connsiteX162" fmla="*/ 2006872 w 3017885"/>
                <a:gd name="connsiteY162" fmla="*/ 2218619 h 3383280"/>
                <a:gd name="connsiteX163" fmla="*/ 2006872 w 3017885"/>
                <a:gd name="connsiteY163" fmla="*/ 2218619 h 3383280"/>
                <a:gd name="connsiteX164" fmla="*/ 2006872 w 3017885"/>
                <a:gd name="connsiteY164" fmla="*/ 2218619 h 3383280"/>
                <a:gd name="connsiteX165" fmla="*/ 2270091 w 3017885"/>
                <a:gd name="connsiteY165" fmla="*/ 1875554 h 3383280"/>
                <a:gd name="connsiteX166" fmla="*/ 2349936 w 3017885"/>
                <a:gd name="connsiteY166" fmla="*/ 1759169 h 3383280"/>
                <a:gd name="connsiteX167" fmla="*/ 2274151 w 3017885"/>
                <a:gd name="connsiteY167" fmla="*/ 1507453 h 3383280"/>
                <a:gd name="connsiteX168" fmla="*/ 2274151 w 3017885"/>
                <a:gd name="connsiteY168" fmla="*/ 1507453 h 3383280"/>
                <a:gd name="connsiteX169" fmla="*/ 2274151 w 3017885"/>
                <a:gd name="connsiteY169" fmla="*/ 1507453 h 3383280"/>
                <a:gd name="connsiteX170" fmla="*/ 1945296 w 3017885"/>
                <a:gd name="connsiteY170" fmla="*/ 1388362 h 3383280"/>
                <a:gd name="connsiteX171" fmla="*/ 1732149 w 3017885"/>
                <a:gd name="connsiteY171" fmla="*/ 1349792 h 3383280"/>
                <a:gd name="connsiteX172" fmla="*/ 1784252 w 3017885"/>
                <a:gd name="connsiteY172" fmla="*/ 1299720 h 3383280"/>
                <a:gd name="connsiteX173" fmla="*/ 1879660 w 3017885"/>
                <a:gd name="connsiteY173" fmla="*/ 1227318 h 3383280"/>
                <a:gd name="connsiteX174" fmla="*/ 1879660 w 3017885"/>
                <a:gd name="connsiteY174" fmla="*/ 1227318 h 3383280"/>
                <a:gd name="connsiteX175" fmla="*/ 1914170 w 3017885"/>
                <a:gd name="connsiteY175" fmla="*/ 1197545 h 3383280"/>
                <a:gd name="connsiteX176" fmla="*/ 1914170 w 3017885"/>
                <a:gd name="connsiteY176" fmla="*/ 1197545 h 3383280"/>
                <a:gd name="connsiteX177" fmla="*/ 2063711 w 3017885"/>
                <a:gd name="connsiteY177" fmla="*/ 1167095 h 3383280"/>
                <a:gd name="connsiteX178" fmla="*/ 2063711 w 3017885"/>
                <a:gd name="connsiteY178" fmla="*/ 1167095 h 3383280"/>
                <a:gd name="connsiteX179" fmla="*/ 2063711 w 3017885"/>
                <a:gd name="connsiteY179" fmla="*/ 1167095 h 3383280"/>
                <a:gd name="connsiteX180" fmla="*/ 2155736 w 3017885"/>
                <a:gd name="connsiteY180" fmla="*/ 1083867 h 3383280"/>
                <a:gd name="connsiteX181" fmla="*/ 2230845 w 3017885"/>
                <a:gd name="connsiteY181" fmla="*/ 1037854 h 3383280"/>
                <a:gd name="connsiteX182" fmla="*/ 2364146 w 3017885"/>
                <a:gd name="connsiteY182" fmla="*/ 1141383 h 3383280"/>
                <a:gd name="connsiteX183" fmla="*/ 2697738 w 3017885"/>
                <a:gd name="connsiteY183" fmla="*/ 1371446 h 3383280"/>
                <a:gd name="connsiteX184" fmla="*/ 2697738 w 3017885"/>
                <a:gd name="connsiteY184" fmla="*/ 1371446 h 3383280"/>
                <a:gd name="connsiteX185" fmla="*/ 2697738 w 3017885"/>
                <a:gd name="connsiteY185" fmla="*/ 1371446 h 3383280"/>
                <a:gd name="connsiteX186" fmla="*/ 2827655 w 3017885"/>
                <a:gd name="connsiteY186" fmla="*/ 1326786 h 3383280"/>
                <a:gd name="connsiteX187" fmla="*/ 2931184 w 3017885"/>
                <a:gd name="connsiteY187" fmla="*/ 997255 h 3383280"/>
                <a:gd name="connsiteX188" fmla="*/ 2931184 w 3017885"/>
                <a:gd name="connsiteY188" fmla="*/ 997255 h 3383280"/>
                <a:gd name="connsiteX189" fmla="*/ 2931184 w 3017885"/>
                <a:gd name="connsiteY189" fmla="*/ 997255 h 3383280"/>
                <a:gd name="connsiteX190" fmla="*/ 2969753 w 3017885"/>
                <a:gd name="connsiteY190" fmla="*/ 824031 h 3383280"/>
                <a:gd name="connsiteX191" fmla="*/ 3015766 w 3017885"/>
                <a:gd name="connsiteY191" fmla="*/ 692083 h 3383280"/>
                <a:gd name="connsiteX192" fmla="*/ 3023209 w 3017885"/>
                <a:gd name="connsiteY192" fmla="*/ 632537 h 3383280"/>
                <a:gd name="connsiteX193" fmla="*/ 3002233 w 3017885"/>
                <a:gd name="connsiteY193" fmla="*/ 604118 h 3383280"/>
                <a:gd name="connsiteX194" fmla="*/ 1985219 w 3017885"/>
                <a:gd name="connsiteY194" fmla="*/ 1663084 h 3383280"/>
                <a:gd name="connsiteX195" fmla="*/ 1985219 w 3017885"/>
                <a:gd name="connsiteY195" fmla="*/ 1663084 h 3383280"/>
                <a:gd name="connsiteX196" fmla="*/ 1985219 w 3017885"/>
                <a:gd name="connsiteY196" fmla="*/ 1663084 h 3383280"/>
                <a:gd name="connsiteX197" fmla="*/ 1985219 w 3017885"/>
                <a:gd name="connsiteY197" fmla="*/ 1663084 h 3383280"/>
                <a:gd name="connsiteX198" fmla="*/ 1985219 w 3017885"/>
                <a:gd name="connsiteY198" fmla="*/ 1663084 h 3383280"/>
                <a:gd name="connsiteX199" fmla="*/ 2294451 w 3017885"/>
                <a:gd name="connsiteY199" fmla="*/ 413977 h 3383280"/>
                <a:gd name="connsiteX200" fmla="*/ 2366853 w 3017885"/>
                <a:gd name="connsiteY200" fmla="*/ 330749 h 3383280"/>
                <a:gd name="connsiteX201" fmla="*/ 2432488 w 3017885"/>
                <a:gd name="connsiteY201" fmla="*/ 325335 h 3383280"/>
                <a:gd name="connsiteX202" fmla="*/ 2387152 w 3017885"/>
                <a:gd name="connsiteY202" fmla="*/ 349695 h 3383280"/>
                <a:gd name="connsiteX203" fmla="*/ 2294451 w 3017885"/>
                <a:gd name="connsiteY203" fmla="*/ 413977 h 338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3017885" h="3383280">
                  <a:moveTo>
                    <a:pt x="3002233" y="604118"/>
                  </a:moveTo>
                  <a:cubicBezTo>
                    <a:pt x="2989376" y="604794"/>
                    <a:pt x="2970430" y="594644"/>
                    <a:pt x="2957573" y="595321"/>
                  </a:cubicBezTo>
                  <a:cubicBezTo>
                    <a:pt x="2957573" y="595321"/>
                    <a:pt x="2930507" y="593291"/>
                    <a:pt x="2930507" y="593291"/>
                  </a:cubicBezTo>
                  <a:cubicBezTo>
                    <a:pt x="2880435" y="577728"/>
                    <a:pt x="2856752" y="665017"/>
                    <a:pt x="2852692" y="682610"/>
                  </a:cubicBezTo>
                  <a:cubicBezTo>
                    <a:pt x="2852692" y="682610"/>
                    <a:pt x="2852692" y="726592"/>
                    <a:pt x="2849308" y="734036"/>
                  </a:cubicBezTo>
                  <a:cubicBezTo>
                    <a:pt x="2826979" y="719149"/>
                    <a:pt x="2844572" y="681256"/>
                    <a:pt x="2806002" y="671107"/>
                  </a:cubicBezTo>
                  <a:cubicBezTo>
                    <a:pt x="2800589" y="731329"/>
                    <a:pt x="2806002" y="776665"/>
                    <a:pt x="2851338" y="815234"/>
                  </a:cubicBezTo>
                  <a:cubicBezTo>
                    <a:pt x="2872991" y="836211"/>
                    <a:pt x="2831715" y="925529"/>
                    <a:pt x="2824272" y="947182"/>
                  </a:cubicBezTo>
                  <a:cubicBezTo>
                    <a:pt x="2793823" y="1037177"/>
                    <a:pt x="2762697" y="1102813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688264" y="1186718"/>
                    <a:pt x="2679468" y="1173185"/>
                    <a:pt x="2668641" y="1163035"/>
                  </a:cubicBezTo>
                  <a:cubicBezTo>
                    <a:pt x="2569173" y="1071687"/>
                    <a:pt x="2469704" y="990488"/>
                    <a:pt x="2389182" y="878840"/>
                  </a:cubicBezTo>
                  <a:lnTo>
                    <a:pt x="2363470" y="845007"/>
                  </a:lnTo>
                  <a:cubicBezTo>
                    <a:pt x="2307307" y="743509"/>
                    <a:pt x="2199042" y="713059"/>
                    <a:pt x="2327607" y="706293"/>
                  </a:cubicBezTo>
                  <a:cubicBezTo>
                    <a:pt x="2328960" y="706293"/>
                    <a:pt x="2358733" y="756365"/>
                    <a:pt x="2380386" y="775988"/>
                  </a:cubicBezTo>
                  <a:cubicBezTo>
                    <a:pt x="2387829" y="782078"/>
                    <a:pt x="2412189" y="785461"/>
                    <a:pt x="2415572" y="784785"/>
                  </a:cubicBezTo>
                  <a:cubicBezTo>
                    <a:pt x="2431135" y="782755"/>
                    <a:pt x="2464291" y="736065"/>
                    <a:pt x="2477824" y="738772"/>
                  </a:cubicBezTo>
                  <a:cubicBezTo>
                    <a:pt x="2488651" y="740125"/>
                    <a:pt x="2477148" y="729976"/>
                    <a:pt x="2477824" y="725916"/>
                  </a:cubicBezTo>
                  <a:cubicBezTo>
                    <a:pt x="2479854" y="721856"/>
                    <a:pt x="2484591" y="725239"/>
                    <a:pt x="2488651" y="726592"/>
                  </a:cubicBezTo>
                  <a:cubicBezTo>
                    <a:pt x="2494741" y="729299"/>
                    <a:pt x="2496094" y="726592"/>
                    <a:pt x="2495417" y="723886"/>
                  </a:cubicBezTo>
                  <a:cubicBezTo>
                    <a:pt x="2498801" y="715089"/>
                    <a:pt x="2506920" y="708999"/>
                    <a:pt x="2518424" y="708999"/>
                  </a:cubicBezTo>
                  <a:cubicBezTo>
                    <a:pt x="2525867" y="708999"/>
                    <a:pt x="2531280" y="704939"/>
                    <a:pt x="2533987" y="697496"/>
                  </a:cubicBezTo>
                  <a:cubicBezTo>
                    <a:pt x="2536017" y="683286"/>
                    <a:pt x="2533987" y="668400"/>
                    <a:pt x="2542783" y="655543"/>
                  </a:cubicBezTo>
                  <a:cubicBezTo>
                    <a:pt x="2547520" y="647424"/>
                    <a:pt x="2556993" y="640657"/>
                    <a:pt x="2561730" y="639304"/>
                  </a:cubicBezTo>
                  <a:cubicBezTo>
                    <a:pt x="2594886" y="628477"/>
                    <a:pt x="2612479" y="597351"/>
                    <a:pt x="2617892" y="590584"/>
                  </a:cubicBezTo>
                  <a:cubicBezTo>
                    <a:pt x="2623982" y="583141"/>
                    <a:pt x="2640898" y="556075"/>
                    <a:pt x="2642252" y="552015"/>
                  </a:cubicBezTo>
                  <a:cubicBezTo>
                    <a:pt x="2661875" y="522242"/>
                    <a:pt x="2642928" y="445780"/>
                    <a:pt x="2642928" y="445780"/>
                  </a:cubicBezTo>
                  <a:cubicBezTo>
                    <a:pt x="2642928" y="445780"/>
                    <a:pt x="2642928" y="445780"/>
                    <a:pt x="2642928" y="445780"/>
                  </a:cubicBezTo>
                  <a:cubicBezTo>
                    <a:pt x="2622629" y="409241"/>
                    <a:pt x="2621952" y="360521"/>
                    <a:pt x="2575263" y="341575"/>
                  </a:cubicBezTo>
                  <a:lnTo>
                    <a:pt x="2575263" y="341575"/>
                  </a:lnTo>
                  <a:cubicBezTo>
                    <a:pt x="2552933" y="323982"/>
                    <a:pt x="2571203" y="334132"/>
                    <a:pt x="2548873" y="316539"/>
                  </a:cubicBezTo>
                  <a:cubicBezTo>
                    <a:pt x="2540753" y="309096"/>
                    <a:pt x="2525867" y="307066"/>
                    <a:pt x="2525867" y="307066"/>
                  </a:cubicBezTo>
                  <a:cubicBezTo>
                    <a:pt x="2510980" y="210980"/>
                    <a:pt x="2424369" y="157525"/>
                    <a:pt x="2330990" y="236017"/>
                  </a:cubicBezTo>
                  <a:cubicBezTo>
                    <a:pt x="2287007" y="272556"/>
                    <a:pt x="2220695" y="232633"/>
                    <a:pt x="2171299" y="257670"/>
                  </a:cubicBezTo>
                  <a:cubicBezTo>
                    <a:pt x="2109724" y="270526"/>
                    <a:pt x="2076567" y="330749"/>
                    <a:pt x="2012285" y="332778"/>
                  </a:cubicBezTo>
                  <a:cubicBezTo>
                    <a:pt x="1976422" y="333455"/>
                    <a:pt x="1904697" y="313155"/>
                    <a:pt x="1904697" y="313155"/>
                  </a:cubicBezTo>
                  <a:cubicBezTo>
                    <a:pt x="1904697" y="313155"/>
                    <a:pt x="1904697" y="313155"/>
                    <a:pt x="1904697" y="313155"/>
                  </a:cubicBezTo>
                  <a:cubicBezTo>
                    <a:pt x="1871541" y="300299"/>
                    <a:pt x="1797108" y="283383"/>
                    <a:pt x="1782222" y="250903"/>
                  </a:cubicBezTo>
                  <a:cubicBezTo>
                    <a:pt x="1782222" y="250903"/>
                    <a:pt x="1762599" y="208274"/>
                    <a:pt x="1762599" y="208274"/>
                  </a:cubicBezTo>
                  <a:cubicBezTo>
                    <a:pt x="1727413" y="154141"/>
                    <a:pt x="1663130" y="169028"/>
                    <a:pt x="1639448" y="164291"/>
                  </a:cubicBezTo>
                  <a:cubicBezTo>
                    <a:pt x="1684783" y="189327"/>
                    <a:pt x="1686813" y="208274"/>
                    <a:pt x="1705083" y="234663"/>
                  </a:cubicBezTo>
                  <a:cubicBezTo>
                    <a:pt x="1713880" y="254963"/>
                    <a:pt x="1724706" y="271879"/>
                    <a:pt x="1731473" y="295562"/>
                  </a:cubicBezTo>
                  <a:cubicBezTo>
                    <a:pt x="1743653" y="314509"/>
                    <a:pt x="1776809" y="354431"/>
                    <a:pt x="1797108" y="376761"/>
                  </a:cubicBezTo>
                  <a:cubicBezTo>
                    <a:pt x="1865451" y="426157"/>
                    <a:pt x="2044088" y="491793"/>
                    <a:pt x="2019051" y="523596"/>
                  </a:cubicBezTo>
                  <a:cubicBezTo>
                    <a:pt x="1976422" y="488409"/>
                    <a:pt x="1754479" y="395031"/>
                    <a:pt x="1754479" y="395031"/>
                  </a:cubicBezTo>
                  <a:cubicBezTo>
                    <a:pt x="1667867" y="358491"/>
                    <a:pt x="1580578" y="322629"/>
                    <a:pt x="1493966" y="286089"/>
                  </a:cubicBezTo>
                  <a:cubicBezTo>
                    <a:pt x="1345779" y="237370"/>
                    <a:pt x="1197591" y="187974"/>
                    <a:pt x="1044667" y="152788"/>
                  </a:cubicBezTo>
                  <a:cubicBezTo>
                    <a:pt x="991888" y="135872"/>
                    <a:pt x="875503" y="119632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69413" y="111512"/>
                    <a:pt x="865353" y="107452"/>
                    <a:pt x="861970" y="102715"/>
                  </a:cubicBezTo>
                  <a:cubicBezTo>
                    <a:pt x="793628" y="100685"/>
                    <a:pt x="733405" y="75649"/>
                    <a:pt x="677243" y="38433"/>
                  </a:cubicBezTo>
                  <a:cubicBezTo>
                    <a:pt x="658296" y="28960"/>
                    <a:pt x="639350" y="19487"/>
                    <a:pt x="619727" y="9337"/>
                  </a:cubicBezTo>
                  <a:cubicBezTo>
                    <a:pt x="598751" y="-1490"/>
                    <a:pt x="578451" y="-9609"/>
                    <a:pt x="571008" y="24900"/>
                  </a:cubicBezTo>
                  <a:cubicBezTo>
                    <a:pt x="571008" y="24900"/>
                    <a:pt x="571008" y="24900"/>
                    <a:pt x="571008" y="24900"/>
                  </a:cubicBezTo>
                  <a:cubicBezTo>
                    <a:pt x="566948" y="28283"/>
                    <a:pt x="562888" y="31667"/>
                    <a:pt x="559505" y="35727"/>
                  </a:cubicBezTo>
                  <a:cubicBezTo>
                    <a:pt x="559505" y="35727"/>
                    <a:pt x="559505" y="35727"/>
                    <a:pt x="559505" y="35727"/>
                  </a:cubicBezTo>
                  <a:cubicBezTo>
                    <a:pt x="503342" y="24900"/>
                    <a:pt x="499959" y="66176"/>
                    <a:pt x="493192" y="104069"/>
                  </a:cubicBezTo>
                  <a:lnTo>
                    <a:pt x="493192" y="104069"/>
                  </a:lnTo>
                  <a:cubicBezTo>
                    <a:pt x="459360" y="108129"/>
                    <a:pt x="464096" y="124368"/>
                    <a:pt x="485072" y="139255"/>
                  </a:cubicBezTo>
                  <a:cubicBezTo>
                    <a:pt x="504019" y="152111"/>
                    <a:pt x="526348" y="159555"/>
                    <a:pt x="547325" y="169704"/>
                  </a:cubicBezTo>
                  <a:cubicBezTo>
                    <a:pt x="568978" y="177148"/>
                    <a:pt x="591308" y="183914"/>
                    <a:pt x="612960" y="192034"/>
                  </a:cubicBezTo>
                  <a:cubicBezTo>
                    <a:pt x="644087" y="204214"/>
                    <a:pt x="614990" y="210980"/>
                    <a:pt x="610254" y="220454"/>
                  </a:cubicBezTo>
                  <a:cubicBezTo>
                    <a:pt x="597397" y="223837"/>
                    <a:pt x="583864" y="229250"/>
                    <a:pt x="586571" y="244813"/>
                  </a:cubicBezTo>
                  <a:cubicBezTo>
                    <a:pt x="589278" y="259023"/>
                    <a:pt x="603487" y="254963"/>
                    <a:pt x="612960" y="254286"/>
                  </a:cubicBezTo>
                  <a:cubicBezTo>
                    <a:pt x="652883" y="249550"/>
                    <a:pt x="694159" y="255640"/>
                    <a:pt x="732052" y="236693"/>
                  </a:cubicBezTo>
                  <a:cubicBezTo>
                    <a:pt x="847083" y="204214"/>
                    <a:pt x="916779" y="256993"/>
                    <a:pt x="1008127" y="273909"/>
                  </a:cubicBezTo>
                  <a:lnTo>
                    <a:pt x="1008127" y="273909"/>
                  </a:lnTo>
                  <a:cubicBezTo>
                    <a:pt x="1108273" y="313832"/>
                    <a:pt x="1209771" y="349695"/>
                    <a:pt x="1313299" y="379468"/>
                  </a:cubicBezTo>
                  <a:cubicBezTo>
                    <a:pt x="1315329" y="384204"/>
                    <a:pt x="1383672" y="404504"/>
                    <a:pt x="1410738" y="421420"/>
                  </a:cubicBezTo>
                  <a:cubicBezTo>
                    <a:pt x="1498026" y="478260"/>
                    <a:pt x="1782222" y="578405"/>
                    <a:pt x="1777485" y="609531"/>
                  </a:cubicBezTo>
                  <a:cubicBezTo>
                    <a:pt x="1746359" y="681933"/>
                    <a:pt x="1708466" y="706293"/>
                    <a:pt x="1704407" y="711029"/>
                  </a:cubicBezTo>
                  <a:cubicBezTo>
                    <a:pt x="1673280" y="750952"/>
                    <a:pt x="1623208" y="775988"/>
                    <a:pt x="1612381" y="831474"/>
                  </a:cubicBezTo>
                  <a:cubicBezTo>
                    <a:pt x="1612381" y="831474"/>
                    <a:pt x="1581932" y="869367"/>
                    <a:pt x="1571105" y="891020"/>
                  </a:cubicBezTo>
                  <a:cubicBezTo>
                    <a:pt x="1531183" y="964775"/>
                    <a:pt x="1489230" y="1037177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18858" y="1125819"/>
                    <a:pt x="1376228" y="1130556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9762" y="1177922"/>
                    <a:pt x="1390438" y="1180628"/>
                    <a:pt x="1390438" y="1183335"/>
                  </a:cubicBezTo>
                  <a:cubicBezTo>
                    <a:pt x="1385025" y="1189425"/>
                    <a:pt x="1376228" y="1197545"/>
                    <a:pt x="1374875" y="1200252"/>
                  </a:cubicBezTo>
                  <a:cubicBezTo>
                    <a:pt x="1364049" y="1222581"/>
                    <a:pt x="1349162" y="1207018"/>
                    <a:pt x="1324126" y="1236791"/>
                  </a:cubicBezTo>
                  <a:cubicBezTo>
                    <a:pt x="1293000" y="1278744"/>
                    <a:pt x="1251047" y="1307163"/>
                    <a:pt x="1203681" y="1327463"/>
                  </a:cubicBezTo>
                  <a:cubicBezTo>
                    <a:pt x="1130602" y="1360619"/>
                    <a:pt x="1102859" y="1425578"/>
                    <a:pt x="1085266" y="1497304"/>
                  </a:cubicBezTo>
                  <a:cubicBezTo>
                    <a:pt x="1067673" y="1560909"/>
                    <a:pt x="1065643" y="1701654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987828" y="1793002"/>
                    <a:pt x="970911" y="1811949"/>
                    <a:pt x="952642" y="1830218"/>
                  </a:cubicBezTo>
                  <a:cubicBezTo>
                    <a:pt x="893096" y="1889764"/>
                    <a:pt x="859263" y="1970286"/>
                    <a:pt x="794981" y="2026448"/>
                  </a:cubicBezTo>
                  <a:cubicBezTo>
                    <a:pt x="776035" y="2040658"/>
                    <a:pt x="759118" y="2056898"/>
                    <a:pt x="734759" y="2065695"/>
                  </a:cubicBezTo>
                  <a:cubicBezTo>
                    <a:pt x="696866" y="2079228"/>
                    <a:pt x="667770" y="2105617"/>
                    <a:pt x="650853" y="2144187"/>
                  </a:cubicBezTo>
                  <a:cubicBezTo>
                    <a:pt x="637320" y="2153660"/>
                    <a:pt x="624464" y="2163133"/>
                    <a:pt x="610930" y="2171930"/>
                  </a:cubicBezTo>
                  <a:cubicBezTo>
                    <a:pt x="589954" y="2187493"/>
                    <a:pt x="583188" y="2190876"/>
                    <a:pt x="566271" y="2206439"/>
                  </a:cubicBezTo>
                  <a:cubicBezTo>
                    <a:pt x="516199" y="2252452"/>
                    <a:pt x="462066" y="2314704"/>
                    <a:pt x="430263" y="2381693"/>
                  </a:cubicBezTo>
                  <a:cubicBezTo>
                    <a:pt x="395754" y="2443945"/>
                    <a:pt x="368011" y="2504168"/>
                    <a:pt x="333502" y="2566420"/>
                  </a:cubicBezTo>
                  <a:cubicBezTo>
                    <a:pt x="303052" y="2635439"/>
                    <a:pt x="213733" y="2811370"/>
                    <a:pt x="174487" y="2816106"/>
                  </a:cubicBezTo>
                  <a:cubicBezTo>
                    <a:pt x="174487" y="2816106"/>
                    <a:pt x="160278" y="2815429"/>
                    <a:pt x="128475" y="2819489"/>
                  </a:cubicBezTo>
                  <a:cubicBezTo>
                    <a:pt x="94642" y="2824226"/>
                    <a:pt x="58103" y="2807986"/>
                    <a:pt x="29006" y="2834376"/>
                  </a:cubicBezTo>
                  <a:cubicBezTo>
                    <a:pt x="29006" y="2834376"/>
                    <a:pt x="17503" y="2836406"/>
                    <a:pt x="17503" y="2836406"/>
                  </a:cubicBezTo>
                  <a:cubicBezTo>
                    <a:pt x="9383" y="2837759"/>
                    <a:pt x="3970" y="2835052"/>
                    <a:pt x="1940" y="2841142"/>
                  </a:cubicBezTo>
                  <a:cubicBezTo>
                    <a:pt x="-8886" y="2959557"/>
                    <a:pt x="29006" y="3048199"/>
                    <a:pt x="31713" y="3159171"/>
                  </a:cubicBezTo>
                  <a:cubicBezTo>
                    <a:pt x="33066" y="3167967"/>
                    <a:pt x="43216" y="3249166"/>
                    <a:pt x="60809" y="3276909"/>
                  </a:cubicBezTo>
                  <a:cubicBezTo>
                    <a:pt x="60809" y="3276909"/>
                    <a:pt x="60809" y="3276909"/>
                    <a:pt x="60809" y="3276909"/>
                  </a:cubicBezTo>
                  <a:cubicBezTo>
                    <a:pt x="81786" y="3320215"/>
                    <a:pt x="112235" y="3356078"/>
                    <a:pt x="123738" y="3372317"/>
                  </a:cubicBezTo>
                  <a:cubicBezTo>
                    <a:pt x="136595" y="3387204"/>
                    <a:pt x="168397" y="3389910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219823" y="3312095"/>
                    <a:pt x="196817" y="3243076"/>
                    <a:pt x="229297" y="3186237"/>
                  </a:cubicBezTo>
                  <a:cubicBezTo>
                    <a:pt x="250950" y="3172704"/>
                    <a:pt x="250950" y="3153757"/>
                    <a:pt x="242830" y="3132781"/>
                  </a:cubicBezTo>
                  <a:cubicBezTo>
                    <a:pt x="263129" y="3018426"/>
                    <a:pt x="273279" y="3007600"/>
                    <a:pt x="374778" y="2987977"/>
                  </a:cubicBezTo>
                  <a:cubicBezTo>
                    <a:pt x="374778" y="2987977"/>
                    <a:pt x="374778" y="2987977"/>
                    <a:pt x="374778" y="2987977"/>
                  </a:cubicBezTo>
                  <a:cubicBezTo>
                    <a:pt x="379514" y="2988653"/>
                    <a:pt x="383574" y="2990007"/>
                    <a:pt x="388311" y="2990683"/>
                  </a:cubicBezTo>
                  <a:cubicBezTo>
                    <a:pt x="396431" y="2991360"/>
                    <a:pt x="384927" y="2947377"/>
                    <a:pt x="367334" y="2945348"/>
                  </a:cubicBezTo>
                  <a:cubicBezTo>
                    <a:pt x="296285" y="2938581"/>
                    <a:pt x="331472" y="2906778"/>
                    <a:pt x="346358" y="2874975"/>
                  </a:cubicBezTo>
                  <a:cubicBezTo>
                    <a:pt x="369364" y="2822873"/>
                    <a:pt x="409287" y="2781597"/>
                    <a:pt x="439060" y="2734231"/>
                  </a:cubicBezTo>
                  <a:lnTo>
                    <a:pt x="439060" y="2734231"/>
                  </a:lnTo>
                  <a:cubicBezTo>
                    <a:pt x="478983" y="2682805"/>
                    <a:pt x="518905" y="2630702"/>
                    <a:pt x="558828" y="2578600"/>
                  </a:cubicBezTo>
                  <a:cubicBezTo>
                    <a:pt x="558828" y="2578600"/>
                    <a:pt x="707016" y="2394549"/>
                    <a:pt x="808514" y="2329591"/>
                  </a:cubicBezTo>
                  <a:cubicBezTo>
                    <a:pt x="862647" y="2313351"/>
                    <a:pt x="917456" y="2276135"/>
                    <a:pt x="953995" y="2247715"/>
                  </a:cubicBezTo>
                  <a:cubicBezTo>
                    <a:pt x="1031810" y="2211176"/>
                    <a:pt x="1098123" y="2159073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258490" y="1998029"/>
                    <a:pt x="1364725" y="1903974"/>
                    <a:pt x="1443894" y="1784206"/>
                  </a:cubicBezTo>
                  <a:cubicBezTo>
                    <a:pt x="1462840" y="1755786"/>
                    <a:pt x="1483817" y="1746313"/>
                    <a:pt x="1519003" y="1746990"/>
                  </a:cubicBezTo>
                  <a:cubicBezTo>
                    <a:pt x="1651627" y="1751050"/>
                    <a:pt x="1784929" y="1759169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16877" y="1736840"/>
                    <a:pt x="1916877" y="1736840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49356" y="1736840"/>
                    <a:pt x="1981835" y="1736840"/>
                    <a:pt x="2014992" y="1736840"/>
                  </a:cubicBezTo>
                  <a:cubicBezTo>
                    <a:pt x="2044764" y="1736840"/>
                    <a:pt x="2049501" y="1749696"/>
                    <a:pt x="2033938" y="1772702"/>
                  </a:cubicBezTo>
                  <a:cubicBezTo>
                    <a:pt x="1959506" y="1882321"/>
                    <a:pt x="1939206" y="2014945"/>
                    <a:pt x="1876277" y="2129300"/>
                  </a:cubicBezTo>
                  <a:cubicBezTo>
                    <a:pt x="1847858" y="2186139"/>
                    <a:pt x="1807258" y="2235535"/>
                    <a:pt x="1803875" y="2301171"/>
                  </a:cubicBezTo>
                  <a:cubicBezTo>
                    <a:pt x="1803875" y="2301171"/>
                    <a:pt x="1803875" y="2301171"/>
                    <a:pt x="1803875" y="2301171"/>
                  </a:cubicBezTo>
                  <a:cubicBezTo>
                    <a:pt x="1745682" y="2314027"/>
                    <a:pt x="1697640" y="2355303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2004" y="2355303"/>
                    <a:pt x="1595465" y="2362747"/>
                    <a:pt x="1598172" y="2383046"/>
                  </a:cubicBezTo>
                  <a:cubicBezTo>
                    <a:pt x="1599525" y="2395903"/>
                    <a:pt x="1634711" y="2448682"/>
                    <a:pt x="1651627" y="2462892"/>
                  </a:cubicBezTo>
                  <a:cubicBezTo>
                    <a:pt x="1651627" y="2462892"/>
                    <a:pt x="1656364" y="2458832"/>
                    <a:pt x="1656364" y="2458832"/>
                  </a:cubicBezTo>
                  <a:cubicBezTo>
                    <a:pt x="1656364" y="2458832"/>
                    <a:pt x="1657041" y="2458832"/>
                    <a:pt x="1657041" y="2458832"/>
                  </a:cubicBezTo>
                  <a:cubicBezTo>
                    <a:pt x="1655011" y="2460185"/>
                    <a:pt x="1653657" y="2461538"/>
                    <a:pt x="1651627" y="2462215"/>
                  </a:cubicBezTo>
                  <a:cubicBezTo>
                    <a:pt x="1659747" y="2504844"/>
                    <a:pt x="1688843" y="2533264"/>
                    <a:pt x="1718616" y="2561683"/>
                  </a:cubicBezTo>
                  <a:cubicBezTo>
                    <a:pt x="1718616" y="2561683"/>
                    <a:pt x="1718616" y="2561683"/>
                    <a:pt x="1718616" y="2561683"/>
                  </a:cubicBezTo>
                  <a:cubicBezTo>
                    <a:pt x="1744329" y="2594840"/>
                    <a:pt x="1769365" y="2627319"/>
                    <a:pt x="1795078" y="2660475"/>
                  </a:cubicBezTo>
                  <a:cubicBezTo>
                    <a:pt x="1837031" y="2728141"/>
                    <a:pt x="1874247" y="279986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64919" y="2828286"/>
                    <a:pt x="1973716" y="2828286"/>
                    <a:pt x="1981835" y="2828286"/>
                  </a:cubicBezTo>
                  <a:cubicBezTo>
                    <a:pt x="1987249" y="2762650"/>
                    <a:pt x="1952739" y="2705135"/>
                    <a:pt x="1942589" y="2642882"/>
                  </a:cubicBezTo>
                  <a:cubicBezTo>
                    <a:pt x="1949356" y="2612433"/>
                    <a:pt x="1940560" y="2584013"/>
                    <a:pt x="1930410" y="2555594"/>
                  </a:cubicBezTo>
                  <a:cubicBezTo>
                    <a:pt x="1930410" y="2555594"/>
                    <a:pt x="1930410" y="2555594"/>
                    <a:pt x="1930410" y="2555594"/>
                  </a:cubicBezTo>
                  <a:cubicBezTo>
                    <a:pt x="1927703" y="2484545"/>
                    <a:pt x="1941236" y="2420939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25142" y="2366807"/>
                    <a:pt x="2029201" y="2347860"/>
                    <a:pt x="2004165" y="2344477"/>
                  </a:cubicBezTo>
                  <a:cubicBezTo>
                    <a:pt x="1938529" y="2336357"/>
                    <a:pt x="1967626" y="2306584"/>
                    <a:pt x="1985219" y="2277488"/>
                  </a:cubicBezTo>
                  <a:cubicBezTo>
                    <a:pt x="1996045" y="2259218"/>
                    <a:pt x="2009578" y="2242302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97544" y="2106294"/>
                    <a:pt x="2193629" y="1998706"/>
                    <a:pt x="2270091" y="1875554"/>
                  </a:cubicBezTo>
                  <a:cubicBezTo>
                    <a:pt x="2284977" y="1828865"/>
                    <a:pt x="2322870" y="1797739"/>
                    <a:pt x="2349936" y="1759169"/>
                  </a:cubicBezTo>
                  <a:cubicBezTo>
                    <a:pt x="2437225" y="1633311"/>
                    <a:pt x="2416249" y="1561586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68738" y="1500687"/>
                    <a:pt x="2054914" y="1406632"/>
                    <a:pt x="1945296" y="1388362"/>
                  </a:cubicBezTo>
                  <a:cubicBezTo>
                    <a:pt x="1874247" y="1376859"/>
                    <a:pt x="1799815" y="1380919"/>
                    <a:pt x="1732149" y="1349792"/>
                  </a:cubicBezTo>
                  <a:cubicBezTo>
                    <a:pt x="1733503" y="1315960"/>
                    <a:pt x="1763276" y="1312576"/>
                    <a:pt x="1784252" y="1299720"/>
                  </a:cubicBezTo>
                  <a:cubicBezTo>
                    <a:pt x="1818085" y="1278744"/>
                    <a:pt x="1864097" y="1272654"/>
                    <a:pt x="1879660" y="1227318"/>
                  </a:cubicBezTo>
                  <a:cubicBezTo>
                    <a:pt x="1879660" y="1227318"/>
                    <a:pt x="1879660" y="1227318"/>
                    <a:pt x="1879660" y="1227318"/>
                  </a:cubicBezTo>
                  <a:cubicBezTo>
                    <a:pt x="1891164" y="1217845"/>
                    <a:pt x="1902667" y="1207695"/>
                    <a:pt x="1914170" y="1197545"/>
                  </a:cubicBezTo>
                  <a:cubicBezTo>
                    <a:pt x="1914170" y="1197545"/>
                    <a:pt x="1914170" y="1197545"/>
                    <a:pt x="1914170" y="1197545"/>
                  </a:cubicBezTo>
                  <a:cubicBezTo>
                    <a:pt x="1962889" y="1181305"/>
                    <a:pt x="2016345" y="1188748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111753" y="1158299"/>
                    <a:pt x="2138143" y="1125819"/>
                    <a:pt x="2155736" y="1083867"/>
                  </a:cubicBezTo>
                  <a:cubicBezTo>
                    <a:pt x="2169946" y="1050034"/>
                    <a:pt x="2190246" y="1028381"/>
                    <a:pt x="2230845" y="1037854"/>
                  </a:cubicBezTo>
                  <a:cubicBezTo>
                    <a:pt x="2280917" y="1065597"/>
                    <a:pt x="2324223" y="1100783"/>
                    <a:pt x="2364146" y="1141383"/>
                  </a:cubicBezTo>
                  <a:cubicBezTo>
                    <a:pt x="2459555" y="1240851"/>
                    <a:pt x="2573233" y="1313930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758637" y="1407308"/>
                    <a:pt x="2795853" y="1394452"/>
                    <a:pt x="2827655" y="1326786"/>
                  </a:cubicBezTo>
                  <a:cubicBezTo>
                    <a:pt x="2837129" y="1271977"/>
                    <a:pt x="2919004" y="1056124"/>
                    <a:pt x="2931184" y="997255"/>
                  </a:cubicBezTo>
                  <a:lnTo>
                    <a:pt x="2931184" y="997255"/>
                  </a:lnTo>
                  <a:lnTo>
                    <a:pt x="2931184" y="997255"/>
                  </a:lnTo>
                  <a:cubicBezTo>
                    <a:pt x="2946070" y="942446"/>
                    <a:pt x="2969753" y="824031"/>
                    <a:pt x="2969753" y="824031"/>
                  </a:cubicBezTo>
                  <a:cubicBezTo>
                    <a:pt x="2979226" y="790198"/>
                    <a:pt x="3013059" y="728622"/>
                    <a:pt x="3015766" y="692083"/>
                  </a:cubicBezTo>
                  <a:cubicBezTo>
                    <a:pt x="3022532" y="664340"/>
                    <a:pt x="3023209" y="646070"/>
                    <a:pt x="3023209" y="632537"/>
                  </a:cubicBezTo>
                  <a:cubicBezTo>
                    <a:pt x="3023886" y="616974"/>
                    <a:pt x="3002233" y="604118"/>
                    <a:pt x="3002233" y="604118"/>
                  </a:cubicBezTo>
                  <a:close/>
                  <a:moveTo>
                    <a:pt x="1985219" y="1663084"/>
                  </a:moveTo>
                  <a:cubicBezTo>
                    <a:pt x="1985219" y="1663084"/>
                    <a:pt x="1985219" y="1663084"/>
                    <a:pt x="1985219" y="1663084"/>
                  </a:cubicBezTo>
                  <a:cubicBezTo>
                    <a:pt x="1985219" y="1663084"/>
                    <a:pt x="1984542" y="1663084"/>
                    <a:pt x="1985219" y="1663084"/>
                  </a:cubicBezTo>
                  <a:cubicBezTo>
                    <a:pt x="1984542" y="1663084"/>
                    <a:pt x="1984542" y="1663084"/>
                    <a:pt x="1985219" y="1663084"/>
                  </a:cubicBezTo>
                  <a:cubicBezTo>
                    <a:pt x="1984542" y="1663084"/>
                    <a:pt x="1985219" y="1663084"/>
                    <a:pt x="1985219" y="1663084"/>
                  </a:cubicBezTo>
                  <a:close/>
                  <a:moveTo>
                    <a:pt x="2294451" y="413977"/>
                  </a:moveTo>
                  <a:cubicBezTo>
                    <a:pt x="2280241" y="426157"/>
                    <a:pt x="2341816" y="341575"/>
                    <a:pt x="2366853" y="330749"/>
                  </a:cubicBezTo>
                  <a:cubicBezTo>
                    <a:pt x="2391889" y="319922"/>
                    <a:pt x="2424369" y="307742"/>
                    <a:pt x="2432488" y="325335"/>
                  </a:cubicBezTo>
                  <a:cubicBezTo>
                    <a:pt x="2439932" y="342252"/>
                    <a:pt x="2412189" y="338868"/>
                    <a:pt x="2387152" y="349695"/>
                  </a:cubicBezTo>
                  <a:cubicBezTo>
                    <a:pt x="2362116" y="359845"/>
                    <a:pt x="2343846" y="370671"/>
                    <a:pt x="2294451" y="413977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675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032578D-DBA0-431B-BAF8-08A717DA8CD0}"/>
              </a:ext>
            </a:extLst>
          </p:cNvPr>
          <p:cNvSpPr/>
          <p:nvPr/>
        </p:nvSpPr>
        <p:spPr>
          <a:xfrm>
            <a:off x="884543" y="88175"/>
            <a:ext cx="6363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Exercise and Learning</a:t>
            </a:r>
          </a:p>
        </p:txBody>
      </p:sp>
    </p:spTree>
    <p:extLst>
      <p:ext uri="{BB962C8B-B14F-4D97-AF65-F5344CB8AC3E}">
        <p14:creationId xmlns:p14="http://schemas.microsoft.com/office/powerpoint/2010/main" val="332260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41ED63-99BF-432F-B0AA-9ADC6FE102F0}"/>
              </a:ext>
            </a:extLst>
          </p:cNvPr>
          <p:cNvGrpSpPr/>
          <p:nvPr/>
        </p:nvGrpSpPr>
        <p:grpSpPr>
          <a:xfrm>
            <a:off x="0" y="230725"/>
            <a:ext cx="4252200" cy="4389441"/>
            <a:chOff x="1375085" y="978743"/>
            <a:chExt cx="4725685" cy="4878208"/>
          </a:xfrm>
          <a:pattFill prst="pct75">
            <a:fgClr>
              <a:srgbClr val="FFFF00"/>
            </a:fgClr>
            <a:bgClr>
              <a:srgbClr val="943B71"/>
            </a:bgClr>
          </a:pattFill>
        </p:grpSpPr>
        <p:sp>
          <p:nvSpPr>
            <p:cNvPr id="11" name="Graphic 3">
              <a:extLst>
                <a:ext uri="{FF2B5EF4-FFF2-40B4-BE49-F238E27FC236}">
                  <a16:creationId xmlns:a16="http://schemas.microsoft.com/office/drawing/2014/main" id="{EB8BC515-D397-42F6-A702-E75DD817CEBF}"/>
                </a:ext>
              </a:extLst>
            </p:cNvPr>
            <p:cNvSpPr/>
            <p:nvPr/>
          </p:nvSpPr>
          <p:spPr>
            <a:xfrm>
              <a:off x="1375085" y="978743"/>
              <a:ext cx="3798875" cy="4878208"/>
            </a:xfrm>
            <a:custGeom>
              <a:avLst/>
              <a:gdLst>
                <a:gd name="connsiteX0" fmla="*/ 2029941 w 2128754"/>
                <a:gd name="connsiteY0" fmla="*/ 2268832 h 2733575"/>
                <a:gd name="connsiteX1" fmla="*/ 1955197 w 2128754"/>
                <a:gd name="connsiteY1" fmla="*/ 2263814 h 2733575"/>
                <a:gd name="connsiteX2" fmla="*/ 1933803 w 2128754"/>
                <a:gd name="connsiteY2" fmla="*/ 2252457 h 2733575"/>
                <a:gd name="connsiteX3" fmla="*/ 1854833 w 2128754"/>
                <a:gd name="connsiteY3" fmla="*/ 2174808 h 2733575"/>
                <a:gd name="connsiteX4" fmla="*/ 1794351 w 2128754"/>
                <a:gd name="connsiteY4" fmla="*/ 2103233 h 2733575"/>
                <a:gd name="connsiteX5" fmla="*/ 1701383 w 2128754"/>
                <a:gd name="connsiteY5" fmla="*/ 1980948 h 2733575"/>
                <a:gd name="connsiteX6" fmla="*/ 1548990 w 2128754"/>
                <a:gd name="connsiteY6" fmla="*/ 1859192 h 2733575"/>
                <a:gd name="connsiteX7" fmla="*/ 1519937 w 2128754"/>
                <a:gd name="connsiteY7" fmla="*/ 1828555 h 2733575"/>
                <a:gd name="connsiteX8" fmla="*/ 1328983 w 2128754"/>
                <a:gd name="connsiteY8" fmla="*/ 1473058 h 2733575"/>
                <a:gd name="connsiteX9" fmla="*/ 1325550 w 2128754"/>
                <a:gd name="connsiteY9" fmla="*/ 1451929 h 2733575"/>
                <a:gd name="connsiteX10" fmla="*/ 1346943 w 2128754"/>
                <a:gd name="connsiteY10" fmla="*/ 1314062 h 2733575"/>
                <a:gd name="connsiteX11" fmla="*/ 1322116 w 2128754"/>
                <a:gd name="connsiteY11" fmla="*/ 1201021 h 2733575"/>
                <a:gd name="connsiteX12" fmla="*/ 1262955 w 2128754"/>
                <a:gd name="connsiteY12" fmla="*/ 1112543 h 2733575"/>
                <a:gd name="connsiteX13" fmla="*/ 1203001 w 2128754"/>
                <a:gd name="connsiteY13" fmla="*/ 1014293 h 2733575"/>
                <a:gd name="connsiteX14" fmla="*/ 1137765 w 2128754"/>
                <a:gd name="connsiteY14" fmla="*/ 736181 h 2733575"/>
                <a:gd name="connsiteX15" fmla="*/ 1138558 w 2128754"/>
                <a:gd name="connsiteY15" fmla="*/ 476029 h 2733575"/>
                <a:gd name="connsiteX16" fmla="*/ 1145160 w 2128754"/>
                <a:gd name="connsiteY16" fmla="*/ 468370 h 2733575"/>
                <a:gd name="connsiteX17" fmla="*/ 1258729 w 2128754"/>
                <a:gd name="connsiteY17" fmla="*/ 450410 h 2733575"/>
                <a:gd name="connsiteX18" fmla="*/ 1363054 w 2128754"/>
                <a:gd name="connsiteY18" fmla="*/ 422678 h 2733575"/>
                <a:gd name="connsiteX19" fmla="*/ 1379693 w 2128754"/>
                <a:gd name="connsiteY19" fmla="*/ 419773 h 2733575"/>
                <a:gd name="connsiteX20" fmla="*/ 1471869 w 2128754"/>
                <a:gd name="connsiteY20" fmla="*/ 439053 h 2733575"/>
                <a:gd name="connsiteX21" fmla="*/ 1586494 w 2128754"/>
                <a:gd name="connsiteY21" fmla="*/ 465729 h 2733575"/>
                <a:gd name="connsiteX22" fmla="*/ 1761601 w 2128754"/>
                <a:gd name="connsiteY22" fmla="*/ 511685 h 2733575"/>
                <a:gd name="connsiteX23" fmla="*/ 1779297 w 2128754"/>
                <a:gd name="connsiteY23" fmla="*/ 531757 h 2733575"/>
                <a:gd name="connsiteX24" fmla="*/ 1832384 w 2128754"/>
                <a:gd name="connsiteY24" fmla="*/ 594880 h 2733575"/>
                <a:gd name="connsiteX25" fmla="*/ 1861964 w 2128754"/>
                <a:gd name="connsiteY25" fmla="*/ 618915 h 2733575"/>
                <a:gd name="connsiteX26" fmla="*/ 1876755 w 2128754"/>
                <a:gd name="connsiteY26" fmla="*/ 632649 h 2733575"/>
                <a:gd name="connsiteX27" fmla="*/ 1901582 w 2128754"/>
                <a:gd name="connsiteY27" fmla="*/ 619971 h 2733575"/>
                <a:gd name="connsiteX28" fmla="*/ 1874906 w 2128754"/>
                <a:gd name="connsiteY28" fmla="*/ 572167 h 2733575"/>
                <a:gd name="connsiteX29" fmla="*/ 1893130 w 2128754"/>
                <a:gd name="connsiteY29" fmla="*/ 582203 h 2733575"/>
                <a:gd name="connsiteX30" fmla="*/ 1923767 w 2128754"/>
                <a:gd name="connsiteY30" fmla="*/ 616274 h 2733575"/>
                <a:gd name="connsiteX31" fmla="*/ 1936973 w 2128754"/>
                <a:gd name="connsiteY31" fmla="*/ 628423 h 2733575"/>
                <a:gd name="connsiteX32" fmla="*/ 1951235 w 2128754"/>
                <a:gd name="connsiteY32" fmla="*/ 625518 h 2733575"/>
                <a:gd name="connsiteX33" fmla="*/ 1954932 w 2128754"/>
                <a:gd name="connsiteY33" fmla="*/ 611255 h 2733575"/>
                <a:gd name="connsiteX34" fmla="*/ 1909769 w 2128754"/>
                <a:gd name="connsiteY34" fmla="*/ 543114 h 2733575"/>
                <a:gd name="connsiteX35" fmla="*/ 1964176 w 2128754"/>
                <a:gd name="connsiteY35" fmla="*/ 588013 h 2733575"/>
                <a:gd name="connsiteX36" fmla="*/ 1977910 w 2128754"/>
                <a:gd name="connsiteY36" fmla="*/ 596201 h 2733575"/>
                <a:gd name="connsiteX37" fmla="*/ 1996662 w 2128754"/>
                <a:gd name="connsiteY37" fmla="*/ 583259 h 2733575"/>
                <a:gd name="connsiteX38" fmla="*/ 1985041 w 2128754"/>
                <a:gd name="connsiteY38" fmla="*/ 557904 h 2733575"/>
                <a:gd name="connsiteX39" fmla="*/ 1955989 w 2128754"/>
                <a:gd name="connsiteY39" fmla="*/ 529644 h 2733575"/>
                <a:gd name="connsiteX40" fmla="*/ 1979231 w 2128754"/>
                <a:gd name="connsiteY40" fmla="*/ 544435 h 2733575"/>
                <a:gd name="connsiteX41" fmla="*/ 1995342 w 2128754"/>
                <a:gd name="connsiteY41" fmla="*/ 535983 h 2733575"/>
                <a:gd name="connsiteX42" fmla="*/ 1976061 w 2128754"/>
                <a:gd name="connsiteY42" fmla="*/ 501384 h 2733575"/>
                <a:gd name="connsiteX43" fmla="*/ 1924295 w 2128754"/>
                <a:gd name="connsiteY43" fmla="*/ 463088 h 2733575"/>
                <a:gd name="connsiteX44" fmla="*/ 1840571 w 2128754"/>
                <a:gd name="connsiteY44" fmla="*/ 420301 h 2733575"/>
                <a:gd name="connsiteX45" fmla="*/ 1821819 w 2128754"/>
                <a:gd name="connsiteY45" fmla="*/ 410793 h 2733575"/>
                <a:gd name="connsiteX46" fmla="*/ 1787748 w 2128754"/>
                <a:gd name="connsiteY46" fmla="*/ 397323 h 2733575"/>
                <a:gd name="connsiteX47" fmla="*/ 1754470 w 2128754"/>
                <a:gd name="connsiteY47" fmla="*/ 391777 h 2733575"/>
                <a:gd name="connsiteX48" fmla="*/ 1692404 w 2128754"/>
                <a:gd name="connsiteY48" fmla="*/ 366158 h 2733575"/>
                <a:gd name="connsiteX49" fmla="*/ 1596530 w 2128754"/>
                <a:gd name="connsiteY49" fmla="*/ 330767 h 2733575"/>
                <a:gd name="connsiteX50" fmla="*/ 1518089 w 2128754"/>
                <a:gd name="connsiteY50" fmla="*/ 303299 h 2733575"/>
                <a:gd name="connsiteX51" fmla="*/ 1419046 w 2128754"/>
                <a:gd name="connsiteY51" fmla="*/ 285075 h 2733575"/>
                <a:gd name="connsiteX52" fmla="*/ 1305741 w 2128754"/>
                <a:gd name="connsiteY52" fmla="*/ 275831 h 2733575"/>
                <a:gd name="connsiteX53" fmla="*/ 1162064 w 2128754"/>
                <a:gd name="connsiteY53" fmla="*/ 266851 h 2733575"/>
                <a:gd name="connsiteX54" fmla="*/ 1117693 w 2128754"/>
                <a:gd name="connsiteY54" fmla="*/ 264210 h 2733575"/>
                <a:gd name="connsiteX55" fmla="*/ 1070680 w 2128754"/>
                <a:gd name="connsiteY55" fmla="*/ 255230 h 2733575"/>
                <a:gd name="connsiteX56" fmla="*/ 952357 w 2128754"/>
                <a:gd name="connsiteY56" fmla="*/ 272134 h 2733575"/>
                <a:gd name="connsiteX57" fmla="*/ 906930 w 2128754"/>
                <a:gd name="connsiteY57" fmla="*/ 287452 h 2733575"/>
                <a:gd name="connsiteX58" fmla="*/ 870218 w 2128754"/>
                <a:gd name="connsiteY58" fmla="*/ 291414 h 2733575"/>
                <a:gd name="connsiteX59" fmla="*/ 835883 w 2128754"/>
                <a:gd name="connsiteY59" fmla="*/ 291414 h 2733575"/>
                <a:gd name="connsiteX60" fmla="*/ 824791 w 2128754"/>
                <a:gd name="connsiteY60" fmla="*/ 288245 h 2733575"/>
                <a:gd name="connsiteX61" fmla="*/ 811585 w 2128754"/>
                <a:gd name="connsiteY61" fmla="*/ 246515 h 2733575"/>
                <a:gd name="connsiteX62" fmla="*/ 810528 w 2128754"/>
                <a:gd name="connsiteY62" fmla="*/ 228555 h 2733575"/>
                <a:gd name="connsiteX63" fmla="*/ 813434 w 2128754"/>
                <a:gd name="connsiteY63" fmla="*/ 176525 h 2733575"/>
                <a:gd name="connsiteX64" fmla="*/ 769327 w 2128754"/>
                <a:gd name="connsiteY64" fmla="*/ 48958 h 2733575"/>
                <a:gd name="connsiteX65" fmla="*/ 699865 w 2128754"/>
                <a:gd name="connsiteY65" fmla="*/ 5643 h 2733575"/>
                <a:gd name="connsiteX66" fmla="*/ 564639 w 2128754"/>
                <a:gd name="connsiteY66" fmla="*/ 24659 h 2733575"/>
                <a:gd name="connsiteX67" fmla="*/ 493592 w 2128754"/>
                <a:gd name="connsiteY67" fmla="*/ 90688 h 2733575"/>
                <a:gd name="connsiteX68" fmla="*/ 485405 w 2128754"/>
                <a:gd name="connsiteY68" fmla="*/ 139813 h 2733575"/>
                <a:gd name="connsiteX69" fmla="*/ 494121 w 2128754"/>
                <a:gd name="connsiteY69" fmla="*/ 164904 h 2733575"/>
                <a:gd name="connsiteX70" fmla="*/ 493064 w 2128754"/>
                <a:gd name="connsiteY70" fmla="*/ 192900 h 2733575"/>
                <a:gd name="connsiteX71" fmla="*/ 499139 w 2128754"/>
                <a:gd name="connsiteY71" fmla="*/ 235422 h 2733575"/>
                <a:gd name="connsiteX72" fmla="*/ 503629 w 2128754"/>
                <a:gd name="connsiteY72" fmla="*/ 284811 h 2733575"/>
                <a:gd name="connsiteX73" fmla="*/ 506270 w 2128754"/>
                <a:gd name="connsiteY73" fmla="*/ 312279 h 2733575"/>
                <a:gd name="connsiteX74" fmla="*/ 530040 w 2128754"/>
                <a:gd name="connsiteY74" fmla="*/ 326541 h 2733575"/>
                <a:gd name="connsiteX75" fmla="*/ 536115 w 2128754"/>
                <a:gd name="connsiteY75" fmla="*/ 341595 h 2733575"/>
                <a:gd name="connsiteX76" fmla="*/ 559092 w 2128754"/>
                <a:gd name="connsiteY76" fmla="*/ 340803 h 2733575"/>
                <a:gd name="connsiteX77" fmla="*/ 540605 w 2128754"/>
                <a:gd name="connsiteY77" fmla="*/ 356650 h 2733575"/>
                <a:gd name="connsiteX78" fmla="*/ 547471 w 2128754"/>
                <a:gd name="connsiteY78" fmla="*/ 392305 h 2733575"/>
                <a:gd name="connsiteX79" fmla="*/ 578637 w 2128754"/>
                <a:gd name="connsiteY79" fmla="*/ 418453 h 2733575"/>
                <a:gd name="connsiteX80" fmla="*/ 602671 w 2128754"/>
                <a:gd name="connsiteY80" fmla="*/ 413434 h 2733575"/>
                <a:gd name="connsiteX81" fmla="*/ 644401 w 2128754"/>
                <a:gd name="connsiteY81" fmla="*/ 404983 h 2733575"/>
                <a:gd name="connsiteX82" fmla="*/ 673718 w 2128754"/>
                <a:gd name="connsiteY82" fmla="*/ 420301 h 2733575"/>
                <a:gd name="connsiteX83" fmla="*/ 689829 w 2128754"/>
                <a:gd name="connsiteY83" fmla="*/ 463880 h 2733575"/>
                <a:gd name="connsiteX84" fmla="*/ 682698 w 2128754"/>
                <a:gd name="connsiteY84" fmla="*/ 481312 h 2733575"/>
                <a:gd name="connsiteX85" fmla="*/ 665794 w 2128754"/>
                <a:gd name="connsiteY85" fmla="*/ 492140 h 2733575"/>
                <a:gd name="connsiteX86" fmla="*/ 544038 w 2128754"/>
                <a:gd name="connsiteY86" fmla="*/ 652457 h 2733575"/>
                <a:gd name="connsiteX87" fmla="*/ 509703 w 2128754"/>
                <a:gd name="connsiteY87" fmla="*/ 717693 h 2733575"/>
                <a:gd name="connsiteX88" fmla="*/ 502836 w 2128754"/>
                <a:gd name="connsiteY88" fmla="*/ 738822 h 2733575"/>
                <a:gd name="connsiteX89" fmla="*/ 499931 w 2128754"/>
                <a:gd name="connsiteY89" fmla="*/ 752028 h 2733575"/>
                <a:gd name="connsiteX90" fmla="*/ 468766 w 2128754"/>
                <a:gd name="connsiteY90" fmla="*/ 806699 h 2733575"/>
                <a:gd name="connsiteX91" fmla="*/ 448429 w 2128754"/>
                <a:gd name="connsiteY91" fmla="*/ 813831 h 2733575"/>
                <a:gd name="connsiteX92" fmla="*/ 358894 w 2128754"/>
                <a:gd name="connsiteY92" fmla="*/ 779760 h 2733575"/>
                <a:gd name="connsiteX93" fmla="*/ 326408 w 2128754"/>
                <a:gd name="connsiteY93" fmla="*/ 759951 h 2733575"/>
                <a:gd name="connsiteX94" fmla="*/ 243213 w 2128754"/>
                <a:gd name="connsiteY94" fmla="*/ 672794 h 2733575"/>
                <a:gd name="connsiteX95" fmla="*/ 237138 w 2128754"/>
                <a:gd name="connsiteY95" fmla="*/ 648231 h 2733575"/>
                <a:gd name="connsiteX96" fmla="*/ 246646 w 2128754"/>
                <a:gd name="connsiteY96" fmla="*/ 570318 h 2733575"/>
                <a:gd name="connsiteX97" fmla="*/ 259852 w 2128754"/>
                <a:gd name="connsiteY97" fmla="*/ 533606 h 2733575"/>
                <a:gd name="connsiteX98" fmla="*/ 264342 w 2128754"/>
                <a:gd name="connsiteY98" fmla="*/ 519344 h 2733575"/>
                <a:gd name="connsiteX99" fmla="*/ 248759 w 2128754"/>
                <a:gd name="connsiteY99" fmla="*/ 510100 h 2733575"/>
                <a:gd name="connsiteX100" fmla="*/ 204124 w 2128754"/>
                <a:gd name="connsiteY100" fmla="*/ 543906 h 2733575"/>
                <a:gd name="connsiteX101" fmla="*/ 200955 w 2128754"/>
                <a:gd name="connsiteY101" fmla="*/ 559225 h 2733575"/>
                <a:gd name="connsiteX102" fmla="*/ 165563 w 2128754"/>
                <a:gd name="connsiteY102" fmla="*/ 508251 h 2733575"/>
                <a:gd name="connsiteX103" fmla="*/ 130700 w 2128754"/>
                <a:gd name="connsiteY103" fmla="*/ 449882 h 2733575"/>
                <a:gd name="connsiteX104" fmla="*/ 105345 w 2128754"/>
                <a:gd name="connsiteY104" fmla="*/ 431394 h 2733575"/>
                <a:gd name="connsiteX105" fmla="*/ 94517 w 2128754"/>
                <a:gd name="connsiteY105" fmla="*/ 450410 h 2733575"/>
                <a:gd name="connsiteX106" fmla="*/ 113005 w 2128754"/>
                <a:gd name="connsiteY106" fmla="*/ 495045 h 2733575"/>
                <a:gd name="connsiteX107" fmla="*/ 80255 w 2128754"/>
                <a:gd name="connsiteY107" fmla="*/ 439053 h 2733575"/>
                <a:gd name="connsiteX108" fmla="*/ 58333 w 2128754"/>
                <a:gd name="connsiteY108" fmla="*/ 437205 h 2733575"/>
                <a:gd name="connsiteX109" fmla="*/ 53843 w 2128754"/>
                <a:gd name="connsiteY109" fmla="*/ 455428 h 2733575"/>
                <a:gd name="connsiteX110" fmla="*/ 61503 w 2128754"/>
                <a:gd name="connsiteY110" fmla="*/ 474180 h 2733575"/>
                <a:gd name="connsiteX111" fmla="*/ 81047 w 2128754"/>
                <a:gd name="connsiteY111" fmla="*/ 513269 h 2733575"/>
                <a:gd name="connsiteX112" fmla="*/ 57541 w 2128754"/>
                <a:gd name="connsiteY112" fmla="*/ 473916 h 2733575"/>
                <a:gd name="connsiteX113" fmla="*/ 37996 w 2128754"/>
                <a:gd name="connsiteY113" fmla="*/ 463352 h 2733575"/>
                <a:gd name="connsiteX114" fmla="*/ 31658 w 2128754"/>
                <a:gd name="connsiteY114" fmla="*/ 484745 h 2733575"/>
                <a:gd name="connsiteX115" fmla="*/ 49882 w 2128754"/>
                <a:gd name="connsiteY115" fmla="*/ 525154 h 2733575"/>
                <a:gd name="connsiteX116" fmla="*/ 76029 w 2128754"/>
                <a:gd name="connsiteY116" fmla="*/ 568997 h 2733575"/>
                <a:gd name="connsiteX117" fmla="*/ 76029 w 2128754"/>
                <a:gd name="connsiteY117" fmla="*/ 581939 h 2733575"/>
                <a:gd name="connsiteX118" fmla="*/ 63351 w 2128754"/>
                <a:gd name="connsiteY118" fmla="*/ 580618 h 2733575"/>
                <a:gd name="connsiteX119" fmla="*/ 25055 w 2128754"/>
                <a:gd name="connsiteY119" fmla="*/ 548396 h 2733575"/>
                <a:gd name="connsiteX120" fmla="*/ 3926 w 2128754"/>
                <a:gd name="connsiteY120" fmla="*/ 546548 h 2733575"/>
                <a:gd name="connsiteX121" fmla="*/ 4454 w 2128754"/>
                <a:gd name="connsiteY121" fmla="*/ 566092 h 2733575"/>
                <a:gd name="connsiteX122" fmla="*/ 71803 w 2128754"/>
                <a:gd name="connsiteY122" fmla="*/ 628951 h 2733575"/>
                <a:gd name="connsiteX123" fmla="*/ 106930 w 2128754"/>
                <a:gd name="connsiteY123" fmla="*/ 675699 h 2733575"/>
                <a:gd name="connsiteX124" fmla="*/ 127267 w 2128754"/>
                <a:gd name="connsiteY124" fmla="*/ 700262 h 2733575"/>
                <a:gd name="connsiteX125" fmla="*/ 203860 w 2128754"/>
                <a:gd name="connsiteY125" fmla="*/ 792701 h 2733575"/>
                <a:gd name="connsiteX126" fmla="*/ 347538 w 2128754"/>
                <a:gd name="connsiteY126" fmla="*/ 959621 h 2733575"/>
                <a:gd name="connsiteX127" fmla="*/ 424659 w 2128754"/>
                <a:gd name="connsiteY127" fmla="*/ 1021688 h 2733575"/>
                <a:gd name="connsiteX128" fmla="*/ 484612 w 2128754"/>
                <a:gd name="connsiteY128" fmla="*/ 1023008 h 2733575"/>
                <a:gd name="connsiteX129" fmla="*/ 490423 w 2128754"/>
                <a:gd name="connsiteY129" fmla="*/ 1018518 h 2733575"/>
                <a:gd name="connsiteX130" fmla="*/ 545887 w 2128754"/>
                <a:gd name="connsiteY130" fmla="*/ 967280 h 2733575"/>
                <a:gd name="connsiteX131" fmla="*/ 621687 w 2128754"/>
                <a:gd name="connsiteY131" fmla="*/ 890688 h 2733575"/>
                <a:gd name="connsiteX132" fmla="*/ 695903 w 2128754"/>
                <a:gd name="connsiteY132" fmla="*/ 810133 h 2733575"/>
                <a:gd name="connsiteX133" fmla="*/ 702506 w 2128754"/>
                <a:gd name="connsiteY133" fmla="*/ 811189 h 2733575"/>
                <a:gd name="connsiteX134" fmla="*/ 717825 w 2128754"/>
                <a:gd name="connsiteY134" fmla="*/ 835488 h 2733575"/>
                <a:gd name="connsiteX135" fmla="*/ 767214 w 2128754"/>
                <a:gd name="connsiteY135" fmla="*/ 925022 h 2733575"/>
                <a:gd name="connsiteX136" fmla="*/ 835619 w 2128754"/>
                <a:gd name="connsiteY136" fmla="*/ 1055230 h 2733575"/>
                <a:gd name="connsiteX137" fmla="*/ 845391 w 2128754"/>
                <a:gd name="connsiteY137" fmla="*/ 1076623 h 2733575"/>
                <a:gd name="connsiteX138" fmla="*/ 859654 w 2128754"/>
                <a:gd name="connsiteY138" fmla="*/ 1163253 h 2733575"/>
                <a:gd name="connsiteX139" fmla="*/ 847504 w 2128754"/>
                <a:gd name="connsiteY139" fmla="*/ 1180156 h 2733575"/>
                <a:gd name="connsiteX140" fmla="*/ 759819 w 2128754"/>
                <a:gd name="connsiteY140" fmla="*/ 1202077 h 2733575"/>
                <a:gd name="connsiteX141" fmla="*/ 648891 w 2128754"/>
                <a:gd name="connsiteY141" fmla="*/ 1242487 h 2733575"/>
                <a:gd name="connsiteX142" fmla="*/ 538492 w 2128754"/>
                <a:gd name="connsiteY142" fmla="*/ 1287650 h 2733575"/>
                <a:gd name="connsiteX143" fmla="*/ 429413 w 2128754"/>
                <a:gd name="connsiteY143" fmla="*/ 1349981 h 2733575"/>
                <a:gd name="connsiteX144" fmla="*/ 387155 w 2128754"/>
                <a:gd name="connsiteY144" fmla="*/ 1467511 h 2733575"/>
                <a:gd name="connsiteX145" fmla="*/ 428884 w 2128754"/>
                <a:gd name="connsiteY145" fmla="*/ 1563649 h 2733575"/>
                <a:gd name="connsiteX146" fmla="*/ 659456 w 2128754"/>
                <a:gd name="connsiteY146" fmla="*/ 1879793 h 2733575"/>
                <a:gd name="connsiteX147" fmla="*/ 680321 w 2128754"/>
                <a:gd name="connsiteY147" fmla="*/ 1909373 h 2733575"/>
                <a:gd name="connsiteX148" fmla="*/ 721522 w 2128754"/>
                <a:gd name="connsiteY148" fmla="*/ 1998380 h 2733575"/>
                <a:gd name="connsiteX149" fmla="*/ 720994 w 2128754"/>
                <a:gd name="connsiteY149" fmla="*/ 2001021 h 2733575"/>
                <a:gd name="connsiteX150" fmla="*/ 717825 w 2128754"/>
                <a:gd name="connsiteY150" fmla="*/ 1998380 h 2733575"/>
                <a:gd name="connsiteX151" fmla="*/ 676359 w 2128754"/>
                <a:gd name="connsiteY151" fmla="*/ 1953745 h 2733575"/>
                <a:gd name="connsiteX152" fmla="*/ 666587 w 2128754"/>
                <a:gd name="connsiteY152" fmla="*/ 1952952 h 2733575"/>
                <a:gd name="connsiteX153" fmla="*/ 666058 w 2128754"/>
                <a:gd name="connsiteY153" fmla="*/ 1962724 h 2733575"/>
                <a:gd name="connsiteX154" fmla="*/ 673982 w 2128754"/>
                <a:gd name="connsiteY154" fmla="*/ 1971176 h 2733575"/>
                <a:gd name="connsiteX155" fmla="*/ 682962 w 2128754"/>
                <a:gd name="connsiteY155" fmla="*/ 1978571 h 2733575"/>
                <a:gd name="connsiteX156" fmla="*/ 707788 w 2128754"/>
                <a:gd name="connsiteY156" fmla="*/ 2020829 h 2733575"/>
                <a:gd name="connsiteX157" fmla="*/ 702770 w 2128754"/>
                <a:gd name="connsiteY157" fmla="*/ 2048297 h 2733575"/>
                <a:gd name="connsiteX158" fmla="*/ 671869 w 2128754"/>
                <a:gd name="connsiteY158" fmla="*/ 2054372 h 2733575"/>
                <a:gd name="connsiteX159" fmla="*/ 614556 w 2128754"/>
                <a:gd name="connsiteY159" fmla="*/ 2038789 h 2733575"/>
                <a:gd name="connsiteX160" fmla="*/ 604520 w 2128754"/>
                <a:gd name="connsiteY160" fmla="*/ 2041958 h 2733575"/>
                <a:gd name="connsiteX161" fmla="*/ 611387 w 2128754"/>
                <a:gd name="connsiteY161" fmla="*/ 2051731 h 2733575"/>
                <a:gd name="connsiteX162" fmla="*/ 690621 w 2128754"/>
                <a:gd name="connsiteY162" fmla="*/ 2074708 h 2733575"/>
                <a:gd name="connsiteX163" fmla="*/ 677415 w 2128754"/>
                <a:gd name="connsiteY163" fmla="*/ 2096630 h 2733575"/>
                <a:gd name="connsiteX164" fmla="*/ 669492 w 2128754"/>
                <a:gd name="connsiteY164" fmla="*/ 2117231 h 2733575"/>
                <a:gd name="connsiteX165" fmla="*/ 635157 w 2128754"/>
                <a:gd name="connsiteY165" fmla="*/ 2169261 h 2733575"/>
                <a:gd name="connsiteX166" fmla="*/ 552754 w 2128754"/>
                <a:gd name="connsiteY166" fmla="*/ 2205709 h 2733575"/>
                <a:gd name="connsiteX167" fmla="*/ 533738 w 2128754"/>
                <a:gd name="connsiteY167" fmla="*/ 2242157 h 2733575"/>
                <a:gd name="connsiteX168" fmla="*/ 563846 w 2128754"/>
                <a:gd name="connsiteY168" fmla="*/ 2267511 h 2733575"/>
                <a:gd name="connsiteX169" fmla="*/ 710429 w 2128754"/>
                <a:gd name="connsiteY169" fmla="*/ 2254042 h 2733575"/>
                <a:gd name="connsiteX170" fmla="*/ 773553 w 2128754"/>
                <a:gd name="connsiteY170" fmla="*/ 2231856 h 2733575"/>
                <a:gd name="connsiteX171" fmla="*/ 921984 w 2128754"/>
                <a:gd name="connsiteY171" fmla="*/ 2178769 h 2733575"/>
                <a:gd name="connsiteX172" fmla="*/ 972430 w 2128754"/>
                <a:gd name="connsiteY172" fmla="*/ 2151566 h 2733575"/>
                <a:gd name="connsiteX173" fmla="*/ 989333 w 2128754"/>
                <a:gd name="connsiteY173" fmla="*/ 2134398 h 2733575"/>
                <a:gd name="connsiteX174" fmla="*/ 987749 w 2128754"/>
                <a:gd name="connsiteY174" fmla="*/ 2115382 h 2733575"/>
                <a:gd name="connsiteX175" fmla="*/ 952093 w 2128754"/>
                <a:gd name="connsiteY175" fmla="*/ 2063616 h 2733575"/>
                <a:gd name="connsiteX176" fmla="*/ 923041 w 2128754"/>
                <a:gd name="connsiteY176" fmla="*/ 2023735 h 2733575"/>
                <a:gd name="connsiteX177" fmla="*/ 889763 w 2128754"/>
                <a:gd name="connsiteY177" fmla="*/ 1990984 h 2733575"/>
                <a:gd name="connsiteX178" fmla="*/ 858861 w 2128754"/>
                <a:gd name="connsiteY178" fmla="*/ 1947142 h 2733575"/>
                <a:gd name="connsiteX179" fmla="*/ 821093 w 2128754"/>
                <a:gd name="connsiteY179" fmla="*/ 1882170 h 2733575"/>
                <a:gd name="connsiteX180" fmla="*/ 759555 w 2128754"/>
                <a:gd name="connsiteY180" fmla="*/ 1770186 h 2733575"/>
                <a:gd name="connsiteX181" fmla="*/ 725748 w 2128754"/>
                <a:gd name="connsiteY181" fmla="*/ 1675105 h 2733575"/>
                <a:gd name="connsiteX182" fmla="*/ 709109 w 2128754"/>
                <a:gd name="connsiteY182" fmla="*/ 1620961 h 2733575"/>
                <a:gd name="connsiteX183" fmla="*/ 643609 w 2128754"/>
                <a:gd name="connsiteY183" fmla="*/ 1517165 h 2733575"/>
                <a:gd name="connsiteX184" fmla="*/ 635949 w 2128754"/>
                <a:gd name="connsiteY184" fmla="*/ 1507128 h 2733575"/>
                <a:gd name="connsiteX185" fmla="*/ 792041 w 2128754"/>
                <a:gd name="connsiteY185" fmla="*/ 1524560 h 2733575"/>
                <a:gd name="connsiteX186" fmla="*/ 990654 w 2128754"/>
                <a:gd name="connsiteY186" fmla="*/ 1507393 h 2733575"/>
                <a:gd name="connsiteX187" fmla="*/ 1002275 w 2128754"/>
                <a:gd name="connsiteY187" fmla="*/ 1512939 h 2733575"/>
                <a:gd name="connsiteX188" fmla="*/ 1039779 w 2128754"/>
                <a:gd name="connsiteY188" fmla="*/ 1572893 h 2733575"/>
                <a:gd name="connsiteX189" fmla="*/ 1190852 w 2128754"/>
                <a:gd name="connsiteY189" fmla="*/ 1758036 h 2733575"/>
                <a:gd name="connsiteX190" fmla="*/ 1274840 w 2128754"/>
                <a:gd name="connsiteY190" fmla="*/ 1858664 h 2733575"/>
                <a:gd name="connsiteX191" fmla="*/ 1320268 w 2128754"/>
                <a:gd name="connsiteY191" fmla="*/ 1932087 h 2733575"/>
                <a:gd name="connsiteX192" fmla="*/ 1398709 w 2128754"/>
                <a:gd name="connsiteY192" fmla="*/ 1997323 h 2733575"/>
                <a:gd name="connsiteX193" fmla="*/ 1443873 w 2128754"/>
                <a:gd name="connsiteY193" fmla="*/ 2022678 h 2733575"/>
                <a:gd name="connsiteX194" fmla="*/ 1702440 w 2128754"/>
                <a:gd name="connsiteY194" fmla="*/ 2235554 h 2733575"/>
                <a:gd name="connsiteX195" fmla="*/ 1842156 w 2128754"/>
                <a:gd name="connsiteY195" fmla="*/ 2380024 h 2733575"/>
                <a:gd name="connsiteX196" fmla="*/ 1847438 w 2128754"/>
                <a:gd name="connsiteY196" fmla="*/ 2389004 h 2733575"/>
                <a:gd name="connsiteX197" fmla="*/ 1845589 w 2128754"/>
                <a:gd name="connsiteY197" fmla="*/ 2389796 h 2733575"/>
                <a:gd name="connsiteX198" fmla="*/ 1818914 w 2128754"/>
                <a:gd name="connsiteY198" fmla="*/ 2401681 h 2733575"/>
                <a:gd name="connsiteX199" fmla="*/ 1828950 w 2128754"/>
                <a:gd name="connsiteY199" fmla="*/ 2426244 h 2733575"/>
                <a:gd name="connsiteX200" fmla="*/ 1847702 w 2128754"/>
                <a:gd name="connsiteY200" fmla="*/ 2447637 h 2733575"/>
                <a:gd name="connsiteX201" fmla="*/ 1852192 w 2128754"/>
                <a:gd name="connsiteY201" fmla="*/ 2453447 h 2733575"/>
                <a:gd name="connsiteX202" fmla="*/ 1872001 w 2128754"/>
                <a:gd name="connsiteY202" fmla="*/ 2491480 h 2733575"/>
                <a:gd name="connsiteX203" fmla="*/ 1882301 w 2128754"/>
                <a:gd name="connsiteY203" fmla="*/ 2536907 h 2733575"/>
                <a:gd name="connsiteX204" fmla="*/ 1910825 w 2128754"/>
                <a:gd name="connsiteY204" fmla="*/ 2545887 h 2733575"/>
                <a:gd name="connsiteX205" fmla="*/ 1916372 w 2128754"/>
                <a:gd name="connsiteY205" fmla="*/ 2544831 h 2733575"/>
                <a:gd name="connsiteX206" fmla="*/ 1922711 w 2128754"/>
                <a:gd name="connsiteY206" fmla="*/ 2571770 h 2733575"/>
                <a:gd name="connsiteX207" fmla="*/ 1931690 w 2128754"/>
                <a:gd name="connsiteY207" fmla="*/ 2609802 h 2733575"/>
                <a:gd name="connsiteX208" fmla="*/ 1919277 w 2128754"/>
                <a:gd name="connsiteY208" fmla="*/ 2660248 h 2733575"/>
                <a:gd name="connsiteX209" fmla="*/ 1909241 w 2128754"/>
                <a:gd name="connsiteY209" fmla="*/ 2693791 h 2733575"/>
                <a:gd name="connsiteX210" fmla="*/ 1925616 w 2128754"/>
                <a:gd name="connsiteY210" fmla="*/ 2734464 h 2733575"/>
                <a:gd name="connsiteX211" fmla="*/ 1949914 w 2128754"/>
                <a:gd name="connsiteY211" fmla="*/ 2734464 h 2733575"/>
                <a:gd name="connsiteX212" fmla="*/ 1965761 w 2128754"/>
                <a:gd name="connsiteY212" fmla="*/ 2728654 h 2733575"/>
                <a:gd name="connsiteX213" fmla="*/ 2012773 w 2128754"/>
                <a:gd name="connsiteY213" fmla="*/ 2682698 h 2733575"/>
                <a:gd name="connsiteX214" fmla="*/ 2044467 w 2128754"/>
                <a:gd name="connsiteY214" fmla="*/ 2620103 h 2733575"/>
                <a:gd name="connsiteX215" fmla="*/ 2072199 w 2128754"/>
                <a:gd name="connsiteY215" fmla="*/ 2538492 h 2733575"/>
                <a:gd name="connsiteX216" fmla="*/ 2104685 w 2128754"/>
                <a:gd name="connsiteY216" fmla="*/ 2409604 h 2733575"/>
                <a:gd name="connsiteX217" fmla="*/ 2128455 w 2128754"/>
                <a:gd name="connsiteY217" fmla="*/ 2306600 h 2733575"/>
                <a:gd name="connsiteX218" fmla="*/ 2029941 w 2128754"/>
                <a:gd name="connsiteY218" fmla="*/ 2268832 h 2733575"/>
                <a:gd name="connsiteX219" fmla="*/ 65200 w 2128754"/>
                <a:gd name="connsiteY219" fmla="*/ 483689 h 2733575"/>
                <a:gd name="connsiteX220" fmla="*/ 67841 w 2128754"/>
                <a:gd name="connsiteY220" fmla="*/ 488179 h 2733575"/>
                <a:gd name="connsiteX221" fmla="*/ 65200 w 2128754"/>
                <a:gd name="connsiteY221" fmla="*/ 483689 h 2733575"/>
                <a:gd name="connsiteX222" fmla="*/ 1847966 w 2128754"/>
                <a:gd name="connsiteY222" fmla="*/ 2414094 h 2733575"/>
                <a:gd name="connsiteX223" fmla="*/ 1835817 w 2128754"/>
                <a:gd name="connsiteY223" fmla="*/ 2408284 h 2733575"/>
                <a:gd name="connsiteX224" fmla="*/ 1837666 w 2128754"/>
                <a:gd name="connsiteY224" fmla="*/ 2406435 h 2733575"/>
                <a:gd name="connsiteX225" fmla="*/ 1849815 w 2128754"/>
                <a:gd name="connsiteY225" fmla="*/ 2413566 h 2733575"/>
                <a:gd name="connsiteX226" fmla="*/ 1847966 w 2128754"/>
                <a:gd name="connsiteY226" fmla="*/ 2414094 h 2733575"/>
                <a:gd name="connsiteX227" fmla="*/ 1891017 w 2128754"/>
                <a:gd name="connsiteY227" fmla="*/ 2500724 h 2733575"/>
                <a:gd name="connsiteX228" fmla="*/ 1901846 w 2128754"/>
                <a:gd name="connsiteY228" fmla="*/ 2530833 h 2733575"/>
                <a:gd name="connsiteX229" fmla="*/ 1891017 w 2128754"/>
                <a:gd name="connsiteY229" fmla="*/ 2500724 h 273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2128754" h="2733575">
                  <a:moveTo>
                    <a:pt x="2029941" y="2268832"/>
                  </a:moveTo>
                  <a:cubicBezTo>
                    <a:pt x="2003529" y="2269889"/>
                    <a:pt x="1980816" y="2268040"/>
                    <a:pt x="1955197" y="2263814"/>
                  </a:cubicBezTo>
                  <a:cubicBezTo>
                    <a:pt x="1946481" y="2262229"/>
                    <a:pt x="1939878" y="2258532"/>
                    <a:pt x="1933803" y="2252457"/>
                  </a:cubicBezTo>
                  <a:cubicBezTo>
                    <a:pt x="1907920" y="2226310"/>
                    <a:pt x="1881509" y="2200427"/>
                    <a:pt x="1854833" y="2174808"/>
                  </a:cubicBezTo>
                  <a:cubicBezTo>
                    <a:pt x="1832120" y="2153150"/>
                    <a:pt x="1812311" y="2129116"/>
                    <a:pt x="1794351" y="2103233"/>
                  </a:cubicBezTo>
                  <a:cubicBezTo>
                    <a:pt x="1765299" y="2060975"/>
                    <a:pt x="1734398" y="2020037"/>
                    <a:pt x="1701383" y="1980948"/>
                  </a:cubicBezTo>
                  <a:cubicBezTo>
                    <a:pt x="1658597" y="1930503"/>
                    <a:pt x="1608151" y="1889301"/>
                    <a:pt x="1548990" y="1859192"/>
                  </a:cubicBezTo>
                  <a:cubicBezTo>
                    <a:pt x="1535520" y="1852325"/>
                    <a:pt x="1526540" y="1843081"/>
                    <a:pt x="1519937" y="1828555"/>
                  </a:cubicBezTo>
                  <a:cubicBezTo>
                    <a:pt x="1464474" y="1705742"/>
                    <a:pt x="1396860" y="1589268"/>
                    <a:pt x="1328983" y="1473058"/>
                  </a:cubicBezTo>
                  <a:cubicBezTo>
                    <a:pt x="1324758" y="1465927"/>
                    <a:pt x="1323965" y="1459852"/>
                    <a:pt x="1325550" y="1451929"/>
                  </a:cubicBezTo>
                  <a:cubicBezTo>
                    <a:pt x="1335322" y="1406501"/>
                    <a:pt x="1344830" y="1360810"/>
                    <a:pt x="1346943" y="1314062"/>
                  </a:cubicBezTo>
                  <a:cubicBezTo>
                    <a:pt x="1348792" y="1274180"/>
                    <a:pt x="1341397" y="1236412"/>
                    <a:pt x="1322116" y="1201021"/>
                  </a:cubicBezTo>
                  <a:cubicBezTo>
                    <a:pt x="1304949" y="1169591"/>
                    <a:pt x="1283556" y="1141331"/>
                    <a:pt x="1262955" y="1112543"/>
                  </a:cubicBezTo>
                  <a:cubicBezTo>
                    <a:pt x="1240505" y="1081378"/>
                    <a:pt x="1218320" y="1049948"/>
                    <a:pt x="1203001" y="1014293"/>
                  </a:cubicBezTo>
                  <a:cubicBezTo>
                    <a:pt x="1165233" y="925286"/>
                    <a:pt x="1146745" y="831526"/>
                    <a:pt x="1137765" y="736181"/>
                  </a:cubicBezTo>
                  <a:cubicBezTo>
                    <a:pt x="1129578" y="649816"/>
                    <a:pt x="1136709" y="562659"/>
                    <a:pt x="1138558" y="476029"/>
                  </a:cubicBezTo>
                  <a:cubicBezTo>
                    <a:pt x="1138558" y="471011"/>
                    <a:pt x="1140406" y="468898"/>
                    <a:pt x="1145160" y="468370"/>
                  </a:cubicBezTo>
                  <a:cubicBezTo>
                    <a:pt x="1183457" y="465729"/>
                    <a:pt x="1220961" y="455957"/>
                    <a:pt x="1258729" y="450410"/>
                  </a:cubicBezTo>
                  <a:cubicBezTo>
                    <a:pt x="1294649" y="445392"/>
                    <a:pt x="1330568" y="440902"/>
                    <a:pt x="1363054" y="422678"/>
                  </a:cubicBezTo>
                  <a:cubicBezTo>
                    <a:pt x="1368336" y="419773"/>
                    <a:pt x="1373883" y="419509"/>
                    <a:pt x="1379693" y="419773"/>
                  </a:cubicBezTo>
                  <a:cubicBezTo>
                    <a:pt x="1411651" y="420830"/>
                    <a:pt x="1442552" y="425584"/>
                    <a:pt x="1471869" y="439053"/>
                  </a:cubicBezTo>
                  <a:cubicBezTo>
                    <a:pt x="1508052" y="455693"/>
                    <a:pt x="1546613" y="463880"/>
                    <a:pt x="1586494" y="465729"/>
                  </a:cubicBezTo>
                  <a:cubicBezTo>
                    <a:pt x="1648297" y="468634"/>
                    <a:pt x="1708250" y="476557"/>
                    <a:pt x="1761601" y="511685"/>
                  </a:cubicBezTo>
                  <a:cubicBezTo>
                    <a:pt x="1769789" y="516967"/>
                    <a:pt x="1775863" y="522249"/>
                    <a:pt x="1779297" y="531757"/>
                  </a:cubicBezTo>
                  <a:cubicBezTo>
                    <a:pt x="1789069" y="559225"/>
                    <a:pt x="1806765" y="580618"/>
                    <a:pt x="1832384" y="594880"/>
                  </a:cubicBezTo>
                  <a:cubicBezTo>
                    <a:pt x="1843741" y="601219"/>
                    <a:pt x="1853777" y="608878"/>
                    <a:pt x="1861964" y="618915"/>
                  </a:cubicBezTo>
                  <a:cubicBezTo>
                    <a:pt x="1866190" y="624197"/>
                    <a:pt x="1870680" y="629215"/>
                    <a:pt x="1876755" y="632649"/>
                  </a:cubicBezTo>
                  <a:cubicBezTo>
                    <a:pt x="1889696" y="639780"/>
                    <a:pt x="1900261" y="634497"/>
                    <a:pt x="1901582" y="619971"/>
                  </a:cubicBezTo>
                  <a:cubicBezTo>
                    <a:pt x="1903430" y="602276"/>
                    <a:pt x="1888904" y="583788"/>
                    <a:pt x="1874906" y="572167"/>
                  </a:cubicBezTo>
                  <a:cubicBezTo>
                    <a:pt x="1880716" y="570846"/>
                    <a:pt x="1890224" y="579562"/>
                    <a:pt x="1893130" y="582203"/>
                  </a:cubicBezTo>
                  <a:cubicBezTo>
                    <a:pt x="1904487" y="592503"/>
                    <a:pt x="1913995" y="604653"/>
                    <a:pt x="1923767" y="616274"/>
                  </a:cubicBezTo>
                  <a:cubicBezTo>
                    <a:pt x="1927729" y="620764"/>
                    <a:pt x="1931690" y="625253"/>
                    <a:pt x="1936973" y="628423"/>
                  </a:cubicBezTo>
                  <a:cubicBezTo>
                    <a:pt x="1942519" y="631856"/>
                    <a:pt x="1947273" y="629479"/>
                    <a:pt x="1951235" y="625518"/>
                  </a:cubicBezTo>
                  <a:cubicBezTo>
                    <a:pt x="1955197" y="621556"/>
                    <a:pt x="1957838" y="617330"/>
                    <a:pt x="1954932" y="611255"/>
                  </a:cubicBezTo>
                  <a:cubicBezTo>
                    <a:pt x="1946217" y="593824"/>
                    <a:pt x="1925352" y="556584"/>
                    <a:pt x="1909769" y="543114"/>
                  </a:cubicBezTo>
                  <a:cubicBezTo>
                    <a:pt x="1909769" y="543114"/>
                    <a:pt x="1951499" y="578241"/>
                    <a:pt x="1964176" y="588013"/>
                  </a:cubicBezTo>
                  <a:cubicBezTo>
                    <a:pt x="1968402" y="591447"/>
                    <a:pt x="1972628" y="594616"/>
                    <a:pt x="1977910" y="596201"/>
                  </a:cubicBezTo>
                  <a:cubicBezTo>
                    <a:pt x="1989267" y="599899"/>
                    <a:pt x="1995870" y="595409"/>
                    <a:pt x="1996662" y="583259"/>
                  </a:cubicBezTo>
                  <a:cubicBezTo>
                    <a:pt x="1997455" y="572695"/>
                    <a:pt x="1992172" y="565036"/>
                    <a:pt x="1985041" y="557904"/>
                  </a:cubicBezTo>
                  <a:cubicBezTo>
                    <a:pt x="1979231" y="552358"/>
                    <a:pt x="1961799" y="535719"/>
                    <a:pt x="1955989" y="529644"/>
                  </a:cubicBezTo>
                  <a:cubicBezTo>
                    <a:pt x="1961271" y="528852"/>
                    <a:pt x="1975533" y="543378"/>
                    <a:pt x="1979231" y="544435"/>
                  </a:cubicBezTo>
                  <a:cubicBezTo>
                    <a:pt x="1986626" y="546548"/>
                    <a:pt x="1996134" y="541794"/>
                    <a:pt x="1995342" y="535983"/>
                  </a:cubicBezTo>
                  <a:cubicBezTo>
                    <a:pt x="1993757" y="522249"/>
                    <a:pt x="1985834" y="513005"/>
                    <a:pt x="1976061" y="501384"/>
                  </a:cubicBezTo>
                  <a:cubicBezTo>
                    <a:pt x="1959158" y="481840"/>
                    <a:pt x="1939085" y="469426"/>
                    <a:pt x="1924295" y="463088"/>
                  </a:cubicBezTo>
                  <a:cubicBezTo>
                    <a:pt x="1893130" y="449882"/>
                    <a:pt x="1873057" y="429281"/>
                    <a:pt x="1840571" y="420301"/>
                  </a:cubicBezTo>
                  <a:cubicBezTo>
                    <a:pt x="1833704" y="418453"/>
                    <a:pt x="1827894" y="414491"/>
                    <a:pt x="1821819" y="410793"/>
                  </a:cubicBezTo>
                  <a:cubicBezTo>
                    <a:pt x="1811255" y="404455"/>
                    <a:pt x="1800954" y="396267"/>
                    <a:pt x="1787748" y="397323"/>
                  </a:cubicBezTo>
                  <a:cubicBezTo>
                    <a:pt x="1776128" y="398116"/>
                    <a:pt x="1765035" y="396003"/>
                    <a:pt x="1754470" y="391777"/>
                  </a:cubicBezTo>
                  <a:cubicBezTo>
                    <a:pt x="1733605" y="383590"/>
                    <a:pt x="1712476" y="376194"/>
                    <a:pt x="1692404" y="366158"/>
                  </a:cubicBezTo>
                  <a:cubicBezTo>
                    <a:pt x="1661766" y="350839"/>
                    <a:pt x="1629016" y="341595"/>
                    <a:pt x="1596530" y="330767"/>
                  </a:cubicBezTo>
                  <a:cubicBezTo>
                    <a:pt x="1570383" y="322051"/>
                    <a:pt x="1543972" y="313335"/>
                    <a:pt x="1518089" y="303299"/>
                  </a:cubicBezTo>
                  <a:cubicBezTo>
                    <a:pt x="1486395" y="290886"/>
                    <a:pt x="1452853" y="283226"/>
                    <a:pt x="1419046" y="285075"/>
                  </a:cubicBezTo>
                  <a:cubicBezTo>
                    <a:pt x="1380485" y="287188"/>
                    <a:pt x="1342717" y="285868"/>
                    <a:pt x="1305741" y="275831"/>
                  </a:cubicBezTo>
                  <a:cubicBezTo>
                    <a:pt x="1258201" y="263154"/>
                    <a:pt x="1210660" y="259456"/>
                    <a:pt x="1162064" y="266851"/>
                  </a:cubicBezTo>
                  <a:cubicBezTo>
                    <a:pt x="1147009" y="269228"/>
                    <a:pt x="1132219" y="268172"/>
                    <a:pt x="1117693" y="264210"/>
                  </a:cubicBezTo>
                  <a:cubicBezTo>
                    <a:pt x="1102110" y="259984"/>
                    <a:pt x="1086527" y="256815"/>
                    <a:pt x="1070680" y="255230"/>
                  </a:cubicBezTo>
                  <a:cubicBezTo>
                    <a:pt x="1030007" y="251269"/>
                    <a:pt x="989862" y="250212"/>
                    <a:pt x="952357" y="272134"/>
                  </a:cubicBezTo>
                  <a:cubicBezTo>
                    <a:pt x="938624" y="280057"/>
                    <a:pt x="922777" y="284283"/>
                    <a:pt x="906930" y="287452"/>
                  </a:cubicBezTo>
                  <a:cubicBezTo>
                    <a:pt x="894781" y="289829"/>
                    <a:pt x="882103" y="295111"/>
                    <a:pt x="870218" y="291414"/>
                  </a:cubicBezTo>
                  <a:cubicBezTo>
                    <a:pt x="858333" y="287980"/>
                    <a:pt x="847240" y="287980"/>
                    <a:pt x="835883" y="291414"/>
                  </a:cubicBezTo>
                  <a:cubicBezTo>
                    <a:pt x="831129" y="292999"/>
                    <a:pt x="827696" y="292470"/>
                    <a:pt x="824791" y="288245"/>
                  </a:cubicBezTo>
                  <a:cubicBezTo>
                    <a:pt x="816603" y="275567"/>
                    <a:pt x="809736" y="262626"/>
                    <a:pt x="811585" y="246515"/>
                  </a:cubicBezTo>
                  <a:cubicBezTo>
                    <a:pt x="812377" y="240704"/>
                    <a:pt x="811849" y="234365"/>
                    <a:pt x="810528" y="228555"/>
                  </a:cubicBezTo>
                  <a:cubicBezTo>
                    <a:pt x="807095" y="210595"/>
                    <a:pt x="811849" y="194484"/>
                    <a:pt x="813434" y="176525"/>
                  </a:cubicBezTo>
                  <a:cubicBezTo>
                    <a:pt x="817924" y="117627"/>
                    <a:pt x="792833" y="85934"/>
                    <a:pt x="769327" y="48958"/>
                  </a:cubicBezTo>
                  <a:cubicBezTo>
                    <a:pt x="754272" y="25187"/>
                    <a:pt x="727597" y="13038"/>
                    <a:pt x="699865" y="5643"/>
                  </a:cubicBezTo>
                  <a:cubicBezTo>
                    <a:pt x="652060" y="-7298"/>
                    <a:pt x="606897" y="3266"/>
                    <a:pt x="564639" y="24659"/>
                  </a:cubicBezTo>
                  <a:cubicBezTo>
                    <a:pt x="536379" y="39714"/>
                    <a:pt x="509703" y="59786"/>
                    <a:pt x="493592" y="90688"/>
                  </a:cubicBezTo>
                  <a:cubicBezTo>
                    <a:pt x="486461" y="104422"/>
                    <a:pt x="478538" y="126079"/>
                    <a:pt x="485405" y="139813"/>
                  </a:cubicBezTo>
                  <a:cubicBezTo>
                    <a:pt x="490687" y="150377"/>
                    <a:pt x="495705" y="153283"/>
                    <a:pt x="494121" y="164904"/>
                  </a:cubicBezTo>
                  <a:cubicBezTo>
                    <a:pt x="492800" y="174148"/>
                    <a:pt x="492536" y="183656"/>
                    <a:pt x="493064" y="192900"/>
                  </a:cubicBezTo>
                  <a:cubicBezTo>
                    <a:pt x="494121" y="206633"/>
                    <a:pt x="490951" y="223273"/>
                    <a:pt x="499139" y="235422"/>
                  </a:cubicBezTo>
                  <a:cubicBezTo>
                    <a:pt x="510231" y="251797"/>
                    <a:pt x="511552" y="267115"/>
                    <a:pt x="503629" y="284811"/>
                  </a:cubicBezTo>
                  <a:cubicBezTo>
                    <a:pt x="500459" y="291414"/>
                    <a:pt x="492272" y="304355"/>
                    <a:pt x="506270" y="312279"/>
                  </a:cubicBezTo>
                  <a:cubicBezTo>
                    <a:pt x="515778" y="317561"/>
                    <a:pt x="522117" y="319938"/>
                    <a:pt x="530040" y="326541"/>
                  </a:cubicBezTo>
                  <a:cubicBezTo>
                    <a:pt x="536907" y="332087"/>
                    <a:pt x="534266" y="333936"/>
                    <a:pt x="536115" y="341595"/>
                  </a:cubicBezTo>
                  <a:cubicBezTo>
                    <a:pt x="536907" y="345557"/>
                    <a:pt x="558300" y="336841"/>
                    <a:pt x="559092" y="340803"/>
                  </a:cubicBezTo>
                  <a:cubicBezTo>
                    <a:pt x="559885" y="346085"/>
                    <a:pt x="536379" y="349783"/>
                    <a:pt x="540605" y="356650"/>
                  </a:cubicBezTo>
                  <a:cubicBezTo>
                    <a:pt x="553018" y="376458"/>
                    <a:pt x="546679" y="385967"/>
                    <a:pt x="547471" y="392305"/>
                  </a:cubicBezTo>
                  <a:cubicBezTo>
                    <a:pt x="549584" y="410529"/>
                    <a:pt x="560413" y="418981"/>
                    <a:pt x="578637" y="418453"/>
                  </a:cubicBezTo>
                  <a:cubicBezTo>
                    <a:pt x="586824" y="418188"/>
                    <a:pt x="594748" y="416076"/>
                    <a:pt x="602671" y="413434"/>
                  </a:cubicBezTo>
                  <a:cubicBezTo>
                    <a:pt x="616141" y="408944"/>
                    <a:pt x="629875" y="405775"/>
                    <a:pt x="644401" y="404983"/>
                  </a:cubicBezTo>
                  <a:cubicBezTo>
                    <a:pt x="657607" y="404190"/>
                    <a:pt x="666851" y="409473"/>
                    <a:pt x="673718" y="420301"/>
                  </a:cubicBezTo>
                  <a:cubicBezTo>
                    <a:pt x="682169" y="433771"/>
                    <a:pt x="687188" y="448297"/>
                    <a:pt x="689829" y="463880"/>
                  </a:cubicBezTo>
                  <a:cubicBezTo>
                    <a:pt x="691149" y="471803"/>
                    <a:pt x="689036" y="477086"/>
                    <a:pt x="682698" y="481312"/>
                  </a:cubicBezTo>
                  <a:cubicBezTo>
                    <a:pt x="677151" y="485009"/>
                    <a:pt x="671605" y="488971"/>
                    <a:pt x="665794" y="492140"/>
                  </a:cubicBezTo>
                  <a:cubicBezTo>
                    <a:pt x="601351" y="527531"/>
                    <a:pt x="560149" y="580618"/>
                    <a:pt x="544038" y="652457"/>
                  </a:cubicBezTo>
                  <a:cubicBezTo>
                    <a:pt x="538492" y="677812"/>
                    <a:pt x="530568" y="700790"/>
                    <a:pt x="509703" y="717693"/>
                  </a:cubicBezTo>
                  <a:cubicBezTo>
                    <a:pt x="503100" y="722975"/>
                    <a:pt x="500723" y="730106"/>
                    <a:pt x="502836" y="738822"/>
                  </a:cubicBezTo>
                  <a:cubicBezTo>
                    <a:pt x="503893" y="743576"/>
                    <a:pt x="502308" y="748066"/>
                    <a:pt x="499931" y="752028"/>
                  </a:cubicBezTo>
                  <a:cubicBezTo>
                    <a:pt x="489366" y="770252"/>
                    <a:pt x="478274" y="787947"/>
                    <a:pt x="468766" y="806699"/>
                  </a:cubicBezTo>
                  <a:cubicBezTo>
                    <a:pt x="463483" y="817000"/>
                    <a:pt x="457673" y="817528"/>
                    <a:pt x="448429" y="813831"/>
                  </a:cubicBezTo>
                  <a:cubicBezTo>
                    <a:pt x="418584" y="802210"/>
                    <a:pt x="388739" y="790853"/>
                    <a:pt x="358894" y="779760"/>
                  </a:cubicBezTo>
                  <a:cubicBezTo>
                    <a:pt x="346745" y="775270"/>
                    <a:pt x="335917" y="768667"/>
                    <a:pt x="326408" y="759951"/>
                  </a:cubicBezTo>
                  <a:cubicBezTo>
                    <a:pt x="297092" y="732483"/>
                    <a:pt x="269624" y="703167"/>
                    <a:pt x="243213" y="672794"/>
                  </a:cubicBezTo>
                  <a:cubicBezTo>
                    <a:pt x="237402" y="666191"/>
                    <a:pt x="235025" y="656947"/>
                    <a:pt x="237138" y="648231"/>
                  </a:cubicBezTo>
                  <a:cubicBezTo>
                    <a:pt x="242949" y="622612"/>
                    <a:pt x="248495" y="596993"/>
                    <a:pt x="246646" y="570318"/>
                  </a:cubicBezTo>
                  <a:cubicBezTo>
                    <a:pt x="245854" y="557376"/>
                    <a:pt x="249816" y="544171"/>
                    <a:pt x="259852" y="533606"/>
                  </a:cubicBezTo>
                  <a:cubicBezTo>
                    <a:pt x="263549" y="529644"/>
                    <a:pt x="267247" y="525419"/>
                    <a:pt x="264342" y="519344"/>
                  </a:cubicBezTo>
                  <a:cubicBezTo>
                    <a:pt x="261172" y="513005"/>
                    <a:pt x="255626" y="509572"/>
                    <a:pt x="248759" y="510100"/>
                  </a:cubicBezTo>
                  <a:cubicBezTo>
                    <a:pt x="227366" y="510892"/>
                    <a:pt x="209406" y="520664"/>
                    <a:pt x="204124" y="543906"/>
                  </a:cubicBezTo>
                  <a:cubicBezTo>
                    <a:pt x="203067" y="548925"/>
                    <a:pt x="202011" y="553679"/>
                    <a:pt x="200955" y="559225"/>
                  </a:cubicBezTo>
                  <a:cubicBezTo>
                    <a:pt x="184844" y="545755"/>
                    <a:pt x="177184" y="532021"/>
                    <a:pt x="165563" y="508251"/>
                  </a:cubicBezTo>
                  <a:cubicBezTo>
                    <a:pt x="154471" y="485801"/>
                    <a:pt x="143642" y="467842"/>
                    <a:pt x="130700" y="449882"/>
                  </a:cubicBezTo>
                  <a:cubicBezTo>
                    <a:pt x="125418" y="442487"/>
                    <a:pt x="114589" y="427696"/>
                    <a:pt x="105345" y="431394"/>
                  </a:cubicBezTo>
                  <a:cubicBezTo>
                    <a:pt x="95045" y="435356"/>
                    <a:pt x="92404" y="445920"/>
                    <a:pt x="94517" y="450410"/>
                  </a:cubicBezTo>
                  <a:cubicBezTo>
                    <a:pt x="94781" y="450938"/>
                    <a:pt x="110099" y="486330"/>
                    <a:pt x="113005" y="495045"/>
                  </a:cubicBezTo>
                  <a:cubicBezTo>
                    <a:pt x="109043" y="490556"/>
                    <a:pt x="84745" y="443015"/>
                    <a:pt x="80255" y="439053"/>
                  </a:cubicBezTo>
                  <a:cubicBezTo>
                    <a:pt x="73652" y="432715"/>
                    <a:pt x="65200" y="433507"/>
                    <a:pt x="58333" y="437205"/>
                  </a:cubicBezTo>
                  <a:cubicBezTo>
                    <a:pt x="51730" y="440638"/>
                    <a:pt x="51730" y="448826"/>
                    <a:pt x="53843" y="455428"/>
                  </a:cubicBezTo>
                  <a:cubicBezTo>
                    <a:pt x="55692" y="461767"/>
                    <a:pt x="58861" y="467842"/>
                    <a:pt x="61503" y="474180"/>
                  </a:cubicBezTo>
                  <a:cubicBezTo>
                    <a:pt x="62031" y="476822"/>
                    <a:pt x="79991" y="510892"/>
                    <a:pt x="81047" y="513269"/>
                  </a:cubicBezTo>
                  <a:cubicBezTo>
                    <a:pt x="79991" y="511421"/>
                    <a:pt x="58069" y="474709"/>
                    <a:pt x="57541" y="473916"/>
                  </a:cubicBezTo>
                  <a:cubicBezTo>
                    <a:pt x="53051" y="466785"/>
                    <a:pt x="47769" y="459654"/>
                    <a:pt x="37996" y="463352"/>
                  </a:cubicBezTo>
                  <a:cubicBezTo>
                    <a:pt x="27696" y="467314"/>
                    <a:pt x="30337" y="476822"/>
                    <a:pt x="31658" y="484745"/>
                  </a:cubicBezTo>
                  <a:cubicBezTo>
                    <a:pt x="34035" y="499799"/>
                    <a:pt x="41958" y="512477"/>
                    <a:pt x="49882" y="525154"/>
                  </a:cubicBezTo>
                  <a:cubicBezTo>
                    <a:pt x="58861" y="539681"/>
                    <a:pt x="67577" y="554207"/>
                    <a:pt x="76029" y="568997"/>
                  </a:cubicBezTo>
                  <a:cubicBezTo>
                    <a:pt x="78406" y="572959"/>
                    <a:pt x="80255" y="577977"/>
                    <a:pt x="76029" y="581939"/>
                  </a:cubicBezTo>
                  <a:cubicBezTo>
                    <a:pt x="71803" y="585901"/>
                    <a:pt x="67049" y="583259"/>
                    <a:pt x="63351" y="580618"/>
                  </a:cubicBezTo>
                  <a:cubicBezTo>
                    <a:pt x="57541" y="576657"/>
                    <a:pt x="32186" y="554735"/>
                    <a:pt x="25055" y="548396"/>
                  </a:cubicBezTo>
                  <a:cubicBezTo>
                    <a:pt x="18716" y="542850"/>
                    <a:pt x="11057" y="539945"/>
                    <a:pt x="3926" y="546548"/>
                  </a:cubicBezTo>
                  <a:cubicBezTo>
                    <a:pt x="-2941" y="552886"/>
                    <a:pt x="492" y="558697"/>
                    <a:pt x="4454" y="566092"/>
                  </a:cubicBezTo>
                  <a:cubicBezTo>
                    <a:pt x="6567" y="570054"/>
                    <a:pt x="67577" y="623141"/>
                    <a:pt x="71803" y="628951"/>
                  </a:cubicBezTo>
                  <a:cubicBezTo>
                    <a:pt x="83952" y="646118"/>
                    <a:pt x="95309" y="658268"/>
                    <a:pt x="106930" y="675699"/>
                  </a:cubicBezTo>
                  <a:cubicBezTo>
                    <a:pt x="113005" y="684679"/>
                    <a:pt x="119079" y="693395"/>
                    <a:pt x="127267" y="700262"/>
                  </a:cubicBezTo>
                  <a:cubicBezTo>
                    <a:pt x="158168" y="726673"/>
                    <a:pt x="181938" y="758631"/>
                    <a:pt x="203860" y="792701"/>
                  </a:cubicBezTo>
                  <a:cubicBezTo>
                    <a:pt x="244269" y="854768"/>
                    <a:pt x="294451" y="908383"/>
                    <a:pt x="347538" y="959621"/>
                  </a:cubicBezTo>
                  <a:cubicBezTo>
                    <a:pt x="371572" y="982599"/>
                    <a:pt x="398247" y="1001879"/>
                    <a:pt x="424659" y="1021688"/>
                  </a:cubicBezTo>
                  <a:cubicBezTo>
                    <a:pt x="450014" y="1040968"/>
                    <a:pt x="459522" y="1042289"/>
                    <a:pt x="484612" y="1023008"/>
                  </a:cubicBezTo>
                  <a:cubicBezTo>
                    <a:pt x="486725" y="1021424"/>
                    <a:pt x="488574" y="1020103"/>
                    <a:pt x="490423" y="1018518"/>
                  </a:cubicBezTo>
                  <a:cubicBezTo>
                    <a:pt x="509703" y="1002408"/>
                    <a:pt x="528984" y="986297"/>
                    <a:pt x="545887" y="967280"/>
                  </a:cubicBezTo>
                  <a:cubicBezTo>
                    <a:pt x="569921" y="940605"/>
                    <a:pt x="597917" y="917627"/>
                    <a:pt x="621687" y="890688"/>
                  </a:cubicBezTo>
                  <a:cubicBezTo>
                    <a:pt x="645986" y="863484"/>
                    <a:pt x="676887" y="842091"/>
                    <a:pt x="695903" y="810133"/>
                  </a:cubicBezTo>
                  <a:cubicBezTo>
                    <a:pt x="698809" y="805115"/>
                    <a:pt x="700921" y="808020"/>
                    <a:pt x="702506" y="811189"/>
                  </a:cubicBezTo>
                  <a:cubicBezTo>
                    <a:pt x="706732" y="819905"/>
                    <a:pt x="712278" y="827564"/>
                    <a:pt x="717825" y="835488"/>
                  </a:cubicBezTo>
                  <a:cubicBezTo>
                    <a:pt x="737369" y="863748"/>
                    <a:pt x="753216" y="894121"/>
                    <a:pt x="767214" y="925022"/>
                  </a:cubicBezTo>
                  <a:cubicBezTo>
                    <a:pt x="787815" y="969657"/>
                    <a:pt x="809208" y="1013764"/>
                    <a:pt x="835619" y="1055230"/>
                  </a:cubicBezTo>
                  <a:cubicBezTo>
                    <a:pt x="839053" y="1060777"/>
                    <a:pt x="843543" y="1070285"/>
                    <a:pt x="845391" y="1076623"/>
                  </a:cubicBezTo>
                  <a:cubicBezTo>
                    <a:pt x="853315" y="1104884"/>
                    <a:pt x="857012" y="1133936"/>
                    <a:pt x="859654" y="1163253"/>
                  </a:cubicBezTo>
                  <a:cubicBezTo>
                    <a:pt x="860446" y="1172497"/>
                    <a:pt x="856484" y="1176987"/>
                    <a:pt x="847504" y="1180156"/>
                  </a:cubicBezTo>
                  <a:cubicBezTo>
                    <a:pt x="818716" y="1189928"/>
                    <a:pt x="789135" y="1194946"/>
                    <a:pt x="759819" y="1202077"/>
                  </a:cubicBezTo>
                  <a:cubicBezTo>
                    <a:pt x="721522" y="1211586"/>
                    <a:pt x="685339" y="1227432"/>
                    <a:pt x="648891" y="1242487"/>
                  </a:cubicBezTo>
                  <a:cubicBezTo>
                    <a:pt x="612179" y="1257805"/>
                    <a:pt x="574675" y="1271275"/>
                    <a:pt x="538492" y="1287650"/>
                  </a:cubicBezTo>
                  <a:cubicBezTo>
                    <a:pt x="500195" y="1305082"/>
                    <a:pt x="462427" y="1323306"/>
                    <a:pt x="429413" y="1349981"/>
                  </a:cubicBezTo>
                  <a:cubicBezTo>
                    <a:pt x="391380" y="1380354"/>
                    <a:pt x="377118" y="1419443"/>
                    <a:pt x="387155" y="1467511"/>
                  </a:cubicBezTo>
                  <a:cubicBezTo>
                    <a:pt x="394550" y="1502639"/>
                    <a:pt x="409868" y="1534068"/>
                    <a:pt x="428884" y="1563649"/>
                  </a:cubicBezTo>
                  <a:cubicBezTo>
                    <a:pt x="499931" y="1673256"/>
                    <a:pt x="576788" y="1778637"/>
                    <a:pt x="659456" y="1879793"/>
                  </a:cubicBezTo>
                  <a:cubicBezTo>
                    <a:pt x="667115" y="1889037"/>
                    <a:pt x="674510" y="1898809"/>
                    <a:pt x="680321" y="1909373"/>
                  </a:cubicBezTo>
                  <a:cubicBezTo>
                    <a:pt x="695903" y="1938162"/>
                    <a:pt x="708581" y="1968271"/>
                    <a:pt x="721522" y="1998380"/>
                  </a:cubicBezTo>
                  <a:cubicBezTo>
                    <a:pt x="721786" y="1999172"/>
                    <a:pt x="721258" y="2000228"/>
                    <a:pt x="720994" y="2001021"/>
                  </a:cubicBezTo>
                  <a:cubicBezTo>
                    <a:pt x="718617" y="2001285"/>
                    <a:pt x="718353" y="1999700"/>
                    <a:pt x="717825" y="1998380"/>
                  </a:cubicBezTo>
                  <a:cubicBezTo>
                    <a:pt x="708317" y="1979364"/>
                    <a:pt x="694054" y="1965101"/>
                    <a:pt x="676359" y="1953745"/>
                  </a:cubicBezTo>
                  <a:cubicBezTo>
                    <a:pt x="672925" y="1951632"/>
                    <a:pt x="669756" y="1950575"/>
                    <a:pt x="666587" y="1952952"/>
                  </a:cubicBezTo>
                  <a:cubicBezTo>
                    <a:pt x="663153" y="1955593"/>
                    <a:pt x="664474" y="1959291"/>
                    <a:pt x="666058" y="1962724"/>
                  </a:cubicBezTo>
                  <a:cubicBezTo>
                    <a:pt x="667907" y="1966158"/>
                    <a:pt x="670284" y="1969327"/>
                    <a:pt x="673982" y="1971176"/>
                  </a:cubicBezTo>
                  <a:cubicBezTo>
                    <a:pt x="677679" y="1972761"/>
                    <a:pt x="680849" y="1975402"/>
                    <a:pt x="682962" y="1978571"/>
                  </a:cubicBezTo>
                  <a:cubicBezTo>
                    <a:pt x="691677" y="1992305"/>
                    <a:pt x="701450" y="2005511"/>
                    <a:pt x="707788" y="2020829"/>
                  </a:cubicBezTo>
                  <a:cubicBezTo>
                    <a:pt x="712278" y="2031394"/>
                    <a:pt x="710429" y="2041430"/>
                    <a:pt x="702770" y="2048297"/>
                  </a:cubicBezTo>
                  <a:cubicBezTo>
                    <a:pt x="692206" y="2057805"/>
                    <a:pt x="682962" y="2059390"/>
                    <a:pt x="671869" y="2054372"/>
                  </a:cubicBezTo>
                  <a:cubicBezTo>
                    <a:pt x="653645" y="2046184"/>
                    <a:pt x="634365" y="2041166"/>
                    <a:pt x="614556" y="2038789"/>
                  </a:cubicBezTo>
                  <a:cubicBezTo>
                    <a:pt x="610595" y="2038261"/>
                    <a:pt x="605048" y="2038261"/>
                    <a:pt x="604520" y="2041958"/>
                  </a:cubicBezTo>
                  <a:cubicBezTo>
                    <a:pt x="604256" y="2044599"/>
                    <a:pt x="605576" y="2050938"/>
                    <a:pt x="611387" y="2051731"/>
                  </a:cubicBezTo>
                  <a:cubicBezTo>
                    <a:pt x="638591" y="2055692"/>
                    <a:pt x="660776" y="2076029"/>
                    <a:pt x="690621" y="2074708"/>
                  </a:cubicBezTo>
                  <a:cubicBezTo>
                    <a:pt x="685867" y="2082632"/>
                    <a:pt x="681641" y="2089499"/>
                    <a:pt x="677415" y="2096630"/>
                  </a:cubicBezTo>
                  <a:cubicBezTo>
                    <a:pt x="673454" y="2102969"/>
                    <a:pt x="669756" y="2109836"/>
                    <a:pt x="669492" y="2117231"/>
                  </a:cubicBezTo>
                  <a:cubicBezTo>
                    <a:pt x="668435" y="2141529"/>
                    <a:pt x="653909" y="2157376"/>
                    <a:pt x="635157" y="2169261"/>
                  </a:cubicBezTo>
                  <a:cubicBezTo>
                    <a:pt x="609538" y="2185108"/>
                    <a:pt x="582863" y="2199634"/>
                    <a:pt x="552754" y="2205709"/>
                  </a:cubicBezTo>
                  <a:cubicBezTo>
                    <a:pt x="535322" y="2209406"/>
                    <a:pt x="527927" y="2224989"/>
                    <a:pt x="533738" y="2242157"/>
                  </a:cubicBezTo>
                  <a:cubicBezTo>
                    <a:pt x="538756" y="2256419"/>
                    <a:pt x="548792" y="2265134"/>
                    <a:pt x="563846" y="2267511"/>
                  </a:cubicBezTo>
                  <a:cubicBezTo>
                    <a:pt x="613764" y="2274643"/>
                    <a:pt x="662625" y="2274114"/>
                    <a:pt x="710429" y="2254042"/>
                  </a:cubicBezTo>
                  <a:cubicBezTo>
                    <a:pt x="730766" y="2245326"/>
                    <a:pt x="752159" y="2237667"/>
                    <a:pt x="773553" y="2231856"/>
                  </a:cubicBezTo>
                  <a:cubicBezTo>
                    <a:pt x="824262" y="2217594"/>
                    <a:pt x="871803" y="2194880"/>
                    <a:pt x="921984" y="2178769"/>
                  </a:cubicBezTo>
                  <a:cubicBezTo>
                    <a:pt x="940472" y="2172959"/>
                    <a:pt x="957111" y="2163715"/>
                    <a:pt x="972430" y="2151566"/>
                  </a:cubicBezTo>
                  <a:cubicBezTo>
                    <a:pt x="979033" y="2146283"/>
                    <a:pt x="984843" y="2141265"/>
                    <a:pt x="989333" y="2134398"/>
                  </a:cubicBezTo>
                  <a:cubicBezTo>
                    <a:pt x="994087" y="2127531"/>
                    <a:pt x="993295" y="2121721"/>
                    <a:pt x="987749" y="2115382"/>
                  </a:cubicBezTo>
                  <a:cubicBezTo>
                    <a:pt x="973751" y="2099535"/>
                    <a:pt x="962130" y="2082104"/>
                    <a:pt x="952093" y="2063616"/>
                  </a:cubicBezTo>
                  <a:cubicBezTo>
                    <a:pt x="944170" y="2049089"/>
                    <a:pt x="934662" y="2035356"/>
                    <a:pt x="923041" y="2023735"/>
                  </a:cubicBezTo>
                  <a:cubicBezTo>
                    <a:pt x="912212" y="2012642"/>
                    <a:pt x="903496" y="2000228"/>
                    <a:pt x="889763" y="1990984"/>
                  </a:cubicBezTo>
                  <a:cubicBezTo>
                    <a:pt x="874972" y="1981212"/>
                    <a:pt x="869426" y="1961668"/>
                    <a:pt x="858861" y="1947142"/>
                  </a:cubicBezTo>
                  <a:cubicBezTo>
                    <a:pt x="844071" y="1926805"/>
                    <a:pt x="833771" y="1903827"/>
                    <a:pt x="821093" y="1882170"/>
                  </a:cubicBezTo>
                  <a:cubicBezTo>
                    <a:pt x="799436" y="1845458"/>
                    <a:pt x="778571" y="1808218"/>
                    <a:pt x="759555" y="1770186"/>
                  </a:cubicBezTo>
                  <a:cubicBezTo>
                    <a:pt x="744236" y="1739548"/>
                    <a:pt x="729446" y="1709440"/>
                    <a:pt x="725748" y="1675105"/>
                  </a:cubicBezTo>
                  <a:cubicBezTo>
                    <a:pt x="723635" y="1656353"/>
                    <a:pt x="716504" y="1638393"/>
                    <a:pt x="709109" y="1620961"/>
                  </a:cubicBezTo>
                  <a:cubicBezTo>
                    <a:pt x="692734" y="1583193"/>
                    <a:pt x="670020" y="1548859"/>
                    <a:pt x="643609" y="1517165"/>
                  </a:cubicBezTo>
                  <a:cubicBezTo>
                    <a:pt x="641496" y="1514788"/>
                    <a:pt x="639647" y="1511883"/>
                    <a:pt x="635949" y="1507128"/>
                  </a:cubicBezTo>
                  <a:cubicBezTo>
                    <a:pt x="689036" y="1522711"/>
                    <a:pt x="740274" y="1525881"/>
                    <a:pt x="792041" y="1524560"/>
                  </a:cubicBezTo>
                  <a:cubicBezTo>
                    <a:pt x="858597" y="1522711"/>
                    <a:pt x="924626" y="1516372"/>
                    <a:pt x="990654" y="1507393"/>
                  </a:cubicBezTo>
                  <a:cubicBezTo>
                    <a:pt x="996464" y="1506600"/>
                    <a:pt x="999634" y="1507657"/>
                    <a:pt x="1002275" y="1512939"/>
                  </a:cubicBezTo>
                  <a:cubicBezTo>
                    <a:pt x="1012839" y="1534068"/>
                    <a:pt x="1026045" y="1553613"/>
                    <a:pt x="1039779" y="1572893"/>
                  </a:cubicBezTo>
                  <a:cubicBezTo>
                    <a:pt x="1086527" y="1637601"/>
                    <a:pt x="1139878" y="1696762"/>
                    <a:pt x="1190852" y="1758036"/>
                  </a:cubicBezTo>
                  <a:cubicBezTo>
                    <a:pt x="1218848" y="1791579"/>
                    <a:pt x="1249749" y="1823008"/>
                    <a:pt x="1274840" y="1858664"/>
                  </a:cubicBezTo>
                  <a:cubicBezTo>
                    <a:pt x="1291479" y="1882170"/>
                    <a:pt x="1305213" y="1907525"/>
                    <a:pt x="1320268" y="1932087"/>
                  </a:cubicBezTo>
                  <a:cubicBezTo>
                    <a:pt x="1339020" y="1962460"/>
                    <a:pt x="1362526" y="1987815"/>
                    <a:pt x="1398709" y="1997323"/>
                  </a:cubicBezTo>
                  <a:cubicBezTo>
                    <a:pt x="1416141" y="2001813"/>
                    <a:pt x="1430403" y="2011321"/>
                    <a:pt x="1443873" y="2022678"/>
                  </a:cubicBezTo>
                  <a:cubicBezTo>
                    <a:pt x="1528125" y="2096102"/>
                    <a:pt x="1614226" y="2167148"/>
                    <a:pt x="1702440" y="2235554"/>
                  </a:cubicBezTo>
                  <a:cubicBezTo>
                    <a:pt x="1756055" y="2277019"/>
                    <a:pt x="1802275" y="2325616"/>
                    <a:pt x="1842156" y="2380024"/>
                  </a:cubicBezTo>
                  <a:cubicBezTo>
                    <a:pt x="1844269" y="2382665"/>
                    <a:pt x="1847438" y="2385042"/>
                    <a:pt x="1847438" y="2389004"/>
                  </a:cubicBezTo>
                  <a:cubicBezTo>
                    <a:pt x="1846646" y="2389268"/>
                    <a:pt x="1846118" y="2390060"/>
                    <a:pt x="1845589" y="2389796"/>
                  </a:cubicBezTo>
                  <a:cubicBezTo>
                    <a:pt x="1833704" y="2387683"/>
                    <a:pt x="1822876" y="2392437"/>
                    <a:pt x="1818914" y="2401681"/>
                  </a:cubicBezTo>
                  <a:cubicBezTo>
                    <a:pt x="1815216" y="2409869"/>
                    <a:pt x="1818386" y="2418584"/>
                    <a:pt x="1828950" y="2426244"/>
                  </a:cubicBezTo>
                  <a:cubicBezTo>
                    <a:pt x="1836874" y="2432054"/>
                    <a:pt x="1843477" y="2438657"/>
                    <a:pt x="1847702" y="2447637"/>
                  </a:cubicBezTo>
                  <a:cubicBezTo>
                    <a:pt x="1848759" y="2449750"/>
                    <a:pt x="1850079" y="2452655"/>
                    <a:pt x="1852192" y="2453447"/>
                  </a:cubicBezTo>
                  <a:cubicBezTo>
                    <a:pt x="1869360" y="2460843"/>
                    <a:pt x="1870944" y="2475369"/>
                    <a:pt x="1872001" y="2491480"/>
                  </a:cubicBezTo>
                  <a:cubicBezTo>
                    <a:pt x="1873057" y="2507062"/>
                    <a:pt x="1874378" y="2522909"/>
                    <a:pt x="1882301" y="2536907"/>
                  </a:cubicBezTo>
                  <a:cubicBezTo>
                    <a:pt x="1889168" y="2549321"/>
                    <a:pt x="1898148" y="2551962"/>
                    <a:pt x="1910825" y="2545887"/>
                  </a:cubicBezTo>
                  <a:cubicBezTo>
                    <a:pt x="1912410" y="2545095"/>
                    <a:pt x="1913731" y="2544038"/>
                    <a:pt x="1916372" y="2544831"/>
                  </a:cubicBezTo>
                  <a:cubicBezTo>
                    <a:pt x="1915844" y="2554075"/>
                    <a:pt x="1916108" y="2564375"/>
                    <a:pt x="1922711" y="2571770"/>
                  </a:cubicBezTo>
                  <a:cubicBezTo>
                    <a:pt x="1932747" y="2583127"/>
                    <a:pt x="1933011" y="2596069"/>
                    <a:pt x="1931690" y="2609802"/>
                  </a:cubicBezTo>
                  <a:cubicBezTo>
                    <a:pt x="1930106" y="2627234"/>
                    <a:pt x="1927200" y="2644137"/>
                    <a:pt x="1919277" y="2660248"/>
                  </a:cubicBezTo>
                  <a:cubicBezTo>
                    <a:pt x="1913995" y="2670813"/>
                    <a:pt x="1911882" y="2682434"/>
                    <a:pt x="1909241" y="2693791"/>
                  </a:cubicBezTo>
                  <a:cubicBezTo>
                    <a:pt x="1905279" y="2711222"/>
                    <a:pt x="1910297" y="2724956"/>
                    <a:pt x="1925616" y="2734464"/>
                  </a:cubicBezTo>
                  <a:cubicBezTo>
                    <a:pt x="1934331" y="2734464"/>
                    <a:pt x="1941199" y="2734464"/>
                    <a:pt x="1949914" y="2734464"/>
                  </a:cubicBezTo>
                  <a:cubicBezTo>
                    <a:pt x="1954932" y="2731823"/>
                    <a:pt x="1961535" y="2732351"/>
                    <a:pt x="1965761" y="2728654"/>
                  </a:cubicBezTo>
                  <a:cubicBezTo>
                    <a:pt x="1981872" y="2713863"/>
                    <a:pt x="2000624" y="2701450"/>
                    <a:pt x="2012773" y="2682698"/>
                  </a:cubicBezTo>
                  <a:cubicBezTo>
                    <a:pt x="2025451" y="2662889"/>
                    <a:pt x="2036543" y="2642289"/>
                    <a:pt x="2044467" y="2620103"/>
                  </a:cubicBezTo>
                  <a:cubicBezTo>
                    <a:pt x="2053975" y="2593163"/>
                    <a:pt x="2065596" y="2566752"/>
                    <a:pt x="2072199" y="2538492"/>
                  </a:cubicBezTo>
                  <a:cubicBezTo>
                    <a:pt x="2082235" y="2495177"/>
                    <a:pt x="2093856" y="2452919"/>
                    <a:pt x="2104685" y="2409604"/>
                  </a:cubicBezTo>
                  <a:cubicBezTo>
                    <a:pt x="2114457" y="2369987"/>
                    <a:pt x="2137963" y="2331691"/>
                    <a:pt x="2128455" y="2306600"/>
                  </a:cubicBezTo>
                  <a:cubicBezTo>
                    <a:pt x="2118683" y="2279397"/>
                    <a:pt x="2076689" y="2267247"/>
                    <a:pt x="2029941" y="2268832"/>
                  </a:cubicBezTo>
                  <a:close/>
                  <a:moveTo>
                    <a:pt x="65200" y="483689"/>
                  </a:moveTo>
                  <a:cubicBezTo>
                    <a:pt x="65993" y="485273"/>
                    <a:pt x="67049" y="486858"/>
                    <a:pt x="67841" y="488179"/>
                  </a:cubicBezTo>
                  <a:cubicBezTo>
                    <a:pt x="66785" y="487122"/>
                    <a:pt x="65993" y="485537"/>
                    <a:pt x="65200" y="483689"/>
                  </a:cubicBezTo>
                  <a:close/>
                  <a:moveTo>
                    <a:pt x="1847966" y="2414094"/>
                  </a:moveTo>
                  <a:cubicBezTo>
                    <a:pt x="1843741" y="2412510"/>
                    <a:pt x="1838194" y="2413302"/>
                    <a:pt x="1835817" y="2408284"/>
                  </a:cubicBezTo>
                  <a:cubicBezTo>
                    <a:pt x="1835553" y="2408020"/>
                    <a:pt x="1836874" y="2406435"/>
                    <a:pt x="1837666" y="2406435"/>
                  </a:cubicBezTo>
                  <a:cubicBezTo>
                    <a:pt x="1842948" y="2406171"/>
                    <a:pt x="1846646" y="2409076"/>
                    <a:pt x="1849815" y="2413566"/>
                  </a:cubicBezTo>
                  <a:cubicBezTo>
                    <a:pt x="1848495" y="2413830"/>
                    <a:pt x="1848231" y="2414094"/>
                    <a:pt x="1847966" y="2414094"/>
                  </a:cubicBezTo>
                  <a:close/>
                  <a:moveTo>
                    <a:pt x="1891017" y="2500724"/>
                  </a:moveTo>
                  <a:cubicBezTo>
                    <a:pt x="1897092" y="2508647"/>
                    <a:pt x="1901582" y="2517363"/>
                    <a:pt x="1901846" y="2530833"/>
                  </a:cubicBezTo>
                  <a:cubicBezTo>
                    <a:pt x="1892338" y="2520796"/>
                    <a:pt x="1892602" y="2510232"/>
                    <a:pt x="1891017" y="2500724"/>
                  </a:cubicBezTo>
                  <a:close/>
                </a:path>
              </a:pathLst>
            </a:custGeom>
            <a:grpFill/>
            <a:ln w="2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32">
              <a:extLst>
                <a:ext uri="{FF2B5EF4-FFF2-40B4-BE49-F238E27FC236}">
                  <a16:creationId xmlns:a16="http://schemas.microsoft.com/office/drawing/2014/main" id="{067BCD24-12A8-4889-A87A-4437DFAA756D}"/>
                </a:ext>
              </a:extLst>
            </p:cNvPr>
            <p:cNvSpPr/>
            <p:nvPr/>
          </p:nvSpPr>
          <p:spPr>
            <a:xfrm rot="460064" flipH="1">
              <a:off x="2087327" y="1168159"/>
              <a:ext cx="4013443" cy="4499377"/>
            </a:xfrm>
            <a:custGeom>
              <a:avLst/>
              <a:gdLst>
                <a:gd name="connsiteX0" fmla="*/ 3002233 w 3017885"/>
                <a:gd name="connsiteY0" fmla="*/ 604118 h 3383280"/>
                <a:gd name="connsiteX1" fmla="*/ 2957573 w 3017885"/>
                <a:gd name="connsiteY1" fmla="*/ 595321 h 3383280"/>
                <a:gd name="connsiteX2" fmla="*/ 2930507 w 3017885"/>
                <a:gd name="connsiteY2" fmla="*/ 593291 h 3383280"/>
                <a:gd name="connsiteX3" fmla="*/ 2852692 w 3017885"/>
                <a:gd name="connsiteY3" fmla="*/ 682610 h 3383280"/>
                <a:gd name="connsiteX4" fmla="*/ 2849308 w 3017885"/>
                <a:gd name="connsiteY4" fmla="*/ 734036 h 3383280"/>
                <a:gd name="connsiteX5" fmla="*/ 2806002 w 3017885"/>
                <a:gd name="connsiteY5" fmla="*/ 671107 h 3383280"/>
                <a:gd name="connsiteX6" fmla="*/ 2851338 w 3017885"/>
                <a:gd name="connsiteY6" fmla="*/ 815234 h 3383280"/>
                <a:gd name="connsiteX7" fmla="*/ 2824272 w 3017885"/>
                <a:gd name="connsiteY7" fmla="*/ 947182 h 3383280"/>
                <a:gd name="connsiteX8" fmla="*/ 2705857 w 3017885"/>
                <a:gd name="connsiteY8" fmla="*/ 1185365 h 3383280"/>
                <a:gd name="connsiteX9" fmla="*/ 2705857 w 3017885"/>
                <a:gd name="connsiteY9" fmla="*/ 1185365 h 3383280"/>
                <a:gd name="connsiteX10" fmla="*/ 2705857 w 3017885"/>
                <a:gd name="connsiteY10" fmla="*/ 1185365 h 3383280"/>
                <a:gd name="connsiteX11" fmla="*/ 2668641 w 3017885"/>
                <a:gd name="connsiteY11" fmla="*/ 1163035 h 3383280"/>
                <a:gd name="connsiteX12" fmla="*/ 2389182 w 3017885"/>
                <a:gd name="connsiteY12" fmla="*/ 878840 h 3383280"/>
                <a:gd name="connsiteX13" fmla="*/ 2363470 w 3017885"/>
                <a:gd name="connsiteY13" fmla="*/ 845007 h 3383280"/>
                <a:gd name="connsiteX14" fmla="*/ 2327607 w 3017885"/>
                <a:gd name="connsiteY14" fmla="*/ 706293 h 3383280"/>
                <a:gd name="connsiteX15" fmla="*/ 2380386 w 3017885"/>
                <a:gd name="connsiteY15" fmla="*/ 775988 h 3383280"/>
                <a:gd name="connsiteX16" fmla="*/ 2415572 w 3017885"/>
                <a:gd name="connsiteY16" fmla="*/ 784785 h 3383280"/>
                <a:gd name="connsiteX17" fmla="*/ 2477824 w 3017885"/>
                <a:gd name="connsiteY17" fmla="*/ 738772 h 3383280"/>
                <a:gd name="connsiteX18" fmla="*/ 2477824 w 3017885"/>
                <a:gd name="connsiteY18" fmla="*/ 725916 h 3383280"/>
                <a:gd name="connsiteX19" fmla="*/ 2488651 w 3017885"/>
                <a:gd name="connsiteY19" fmla="*/ 726592 h 3383280"/>
                <a:gd name="connsiteX20" fmla="*/ 2495417 w 3017885"/>
                <a:gd name="connsiteY20" fmla="*/ 723886 h 3383280"/>
                <a:gd name="connsiteX21" fmla="*/ 2518424 w 3017885"/>
                <a:gd name="connsiteY21" fmla="*/ 708999 h 3383280"/>
                <a:gd name="connsiteX22" fmla="*/ 2533987 w 3017885"/>
                <a:gd name="connsiteY22" fmla="*/ 697496 h 3383280"/>
                <a:gd name="connsiteX23" fmla="*/ 2542783 w 3017885"/>
                <a:gd name="connsiteY23" fmla="*/ 655543 h 3383280"/>
                <a:gd name="connsiteX24" fmla="*/ 2561730 w 3017885"/>
                <a:gd name="connsiteY24" fmla="*/ 639304 h 3383280"/>
                <a:gd name="connsiteX25" fmla="*/ 2617892 w 3017885"/>
                <a:gd name="connsiteY25" fmla="*/ 590584 h 3383280"/>
                <a:gd name="connsiteX26" fmla="*/ 2642252 w 3017885"/>
                <a:gd name="connsiteY26" fmla="*/ 552015 h 3383280"/>
                <a:gd name="connsiteX27" fmla="*/ 2642928 w 3017885"/>
                <a:gd name="connsiteY27" fmla="*/ 445780 h 3383280"/>
                <a:gd name="connsiteX28" fmla="*/ 2642928 w 3017885"/>
                <a:gd name="connsiteY28" fmla="*/ 445780 h 3383280"/>
                <a:gd name="connsiteX29" fmla="*/ 2575263 w 3017885"/>
                <a:gd name="connsiteY29" fmla="*/ 341575 h 3383280"/>
                <a:gd name="connsiteX30" fmla="*/ 2575263 w 3017885"/>
                <a:gd name="connsiteY30" fmla="*/ 341575 h 3383280"/>
                <a:gd name="connsiteX31" fmla="*/ 2548873 w 3017885"/>
                <a:gd name="connsiteY31" fmla="*/ 316539 h 3383280"/>
                <a:gd name="connsiteX32" fmla="*/ 2525867 w 3017885"/>
                <a:gd name="connsiteY32" fmla="*/ 307066 h 3383280"/>
                <a:gd name="connsiteX33" fmla="*/ 2330990 w 3017885"/>
                <a:gd name="connsiteY33" fmla="*/ 236017 h 3383280"/>
                <a:gd name="connsiteX34" fmla="*/ 2171299 w 3017885"/>
                <a:gd name="connsiteY34" fmla="*/ 257670 h 3383280"/>
                <a:gd name="connsiteX35" fmla="*/ 2012285 w 3017885"/>
                <a:gd name="connsiteY35" fmla="*/ 332778 h 3383280"/>
                <a:gd name="connsiteX36" fmla="*/ 1904697 w 3017885"/>
                <a:gd name="connsiteY36" fmla="*/ 313155 h 3383280"/>
                <a:gd name="connsiteX37" fmla="*/ 1904697 w 3017885"/>
                <a:gd name="connsiteY37" fmla="*/ 313155 h 3383280"/>
                <a:gd name="connsiteX38" fmla="*/ 1782222 w 3017885"/>
                <a:gd name="connsiteY38" fmla="*/ 250903 h 3383280"/>
                <a:gd name="connsiteX39" fmla="*/ 1762599 w 3017885"/>
                <a:gd name="connsiteY39" fmla="*/ 208274 h 3383280"/>
                <a:gd name="connsiteX40" fmla="*/ 1639448 w 3017885"/>
                <a:gd name="connsiteY40" fmla="*/ 164291 h 3383280"/>
                <a:gd name="connsiteX41" fmla="*/ 1705083 w 3017885"/>
                <a:gd name="connsiteY41" fmla="*/ 234663 h 3383280"/>
                <a:gd name="connsiteX42" fmla="*/ 1731473 w 3017885"/>
                <a:gd name="connsiteY42" fmla="*/ 295562 h 3383280"/>
                <a:gd name="connsiteX43" fmla="*/ 1797108 w 3017885"/>
                <a:gd name="connsiteY43" fmla="*/ 376761 h 3383280"/>
                <a:gd name="connsiteX44" fmla="*/ 2019051 w 3017885"/>
                <a:gd name="connsiteY44" fmla="*/ 523596 h 3383280"/>
                <a:gd name="connsiteX45" fmla="*/ 1754479 w 3017885"/>
                <a:gd name="connsiteY45" fmla="*/ 395031 h 3383280"/>
                <a:gd name="connsiteX46" fmla="*/ 1493966 w 3017885"/>
                <a:gd name="connsiteY46" fmla="*/ 286089 h 3383280"/>
                <a:gd name="connsiteX47" fmla="*/ 1044667 w 3017885"/>
                <a:gd name="connsiteY47" fmla="*/ 152788 h 3383280"/>
                <a:gd name="connsiteX48" fmla="*/ 872796 w 3017885"/>
                <a:gd name="connsiteY48" fmla="*/ 116249 h 3383280"/>
                <a:gd name="connsiteX49" fmla="*/ 872796 w 3017885"/>
                <a:gd name="connsiteY49" fmla="*/ 116249 h 3383280"/>
                <a:gd name="connsiteX50" fmla="*/ 872796 w 3017885"/>
                <a:gd name="connsiteY50" fmla="*/ 116249 h 3383280"/>
                <a:gd name="connsiteX51" fmla="*/ 861970 w 3017885"/>
                <a:gd name="connsiteY51" fmla="*/ 102715 h 3383280"/>
                <a:gd name="connsiteX52" fmla="*/ 677243 w 3017885"/>
                <a:gd name="connsiteY52" fmla="*/ 38433 h 3383280"/>
                <a:gd name="connsiteX53" fmla="*/ 619727 w 3017885"/>
                <a:gd name="connsiteY53" fmla="*/ 9337 h 3383280"/>
                <a:gd name="connsiteX54" fmla="*/ 571008 w 3017885"/>
                <a:gd name="connsiteY54" fmla="*/ 24900 h 3383280"/>
                <a:gd name="connsiteX55" fmla="*/ 571008 w 3017885"/>
                <a:gd name="connsiteY55" fmla="*/ 24900 h 3383280"/>
                <a:gd name="connsiteX56" fmla="*/ 559505 w 3017885"/>
                <a:gd name="connsiteY56" fmla="*/ 35727 h 3383280"/>
                <a:gd name="connsiteX57" fmla="*/ 559505 w 3017885"/>
                <a:gd name="connsiteY57" fmla="*/ 35727 h 3383280"/>
                <a:gd name="connsiteX58" fmla="*/ 493192 w 3017885"/>
                <a:gd name="connsiteY58" fmla="*/ 104069 h 3383280"/>
                <a:gd name="connsiteX59" fmla="*/ 493192 w 3017885"/>
                <a:gd name="connsiteY59" fmla="*/ 104069 h 3383280"/>
                <a:gd name="connsiteX60" fmla="*/ 485072 w 3017885"/>
                <a:gd name="connsiteY60" fmla="*/ 139255 h 3383280"/>
                <a:gd name="connsiteX61" fmla="*/ 547325 w 3017885"/>
                <a:gd name="connsiteY61" fmla="*/ 169704 h 3383280"/>
                <a:gd name="connsiteX62" fmla="*/ 612960 w 3017885"/>
                <a:gd name="connsiteY62" fmla="*/ 192034 h 3383280"/>
                <a:gd name="connsiteX63" fmla="*/ 610254 w 3017885"/>
                <a:gd name="connsiteY63" fmla="*/ 220454 h 3383280"/>
                <a:gd name="connsiteX64" fmla="*/ 586571 w 3017885"/>
                <a:gd name="connsiteY64" fmla="*/ 244813 h 3383280"/>
                <a:gd name="connsiteX65" fmla="*/ 612960 w 3017885"/>
                <a:gd name="connsiteY65" fmla="*/ 254286 h 3383280"/>
                <a:gd name="connsiteX66" fmla="*/ 732052 w 3017885"/>
                <a:gd name="connsiteY66" fmla="*/ 236693 h 3383280"/>
                <a:gd name="connsiteX67" fmla="*/ 1008127 w 3017885"/>
                <a:gd name="connsiteY67" fmla="*/ 273909 h 3383280"/>
                <a:gd name="connsiteX68" fmla="*/ 1008127 w 3017885"/>
                <a:gd name="connsiteY68" fmla="*/ 273909 h 3383280"/>
                <a:gd name="connsiteX69" fmla="*/ 1313299 w 3017885"/>
                <a:gd name="connsiteY69" fmla="*/ 379468 h 3383280"/>
                <a:gd name="connsiteX70" fmla="*/ 1410738 w 3017885"/>
                <a:gd name="connsiteY70" fmla="*/ 421420 h 3383280"/>
                <a:gd name="connsiteX71" fmla="*/ 1777485 w 3017885"/>
                <a:gd name="connsiteY71" fmla="*/ 609531 h 3383280"/>
                <a:gd name="connsiteX72" fmla="*/ 1704407 w 3017885"/>
                <a:gd name="connsiteY72" fmla="*/ 711029 h 3383280"/>
                <a:gd name="connsiteX73" fmla="*/ 1612381 w 3017885"/>
                <a:gd name="connsiteY73" fmla="*/ 831474 h 3383280"/>
                <a:gd name="connsiteX74" fmla="*/ 1571105 w 3017885"/>
                <a:gd name="connsiteY74" fmla="*/ 891020 h 3383280"/>
                <a:gd name="connsiteX75" fmla="*/ 1439834 w 3017885"/>
                <a:gd name="connsiteY75" fmla="*/ 1104843 h 3383280"/>
                <a:gd name="connsiteX76" fmla="*/ 1439834 w 3017885"/>
                <a:gd name="connsiteY76" fmla="*/ 1104843 h 3383280"/>
                <a:gd name="connsiteX77" fmla="*/ 1439834 w 3017885"/>
                <a:gd name="connsiteY77" fmla="*/ 1104843 h 3383280"/>
                <a:gd name="connsiteX78" fmla="*/ 1388408 w 3017885"/>
                <a:gd name="connsiteY78" fmla="*/ 1175215 h 3383280"/>
                <a:gd name="connsiteX79" fmla="*/ 1388408 w 3017885"/>
                <a:gd name="connsiteY79" fmla="*/ 1175215 h 3383280"/>
                <a:gd name="connsiteX80" fmla="*/ 1388408 w 3017885"/>
                <a:gd name="connsiteY80" fmla="*/ 1175215 h 3383280"/>
                <a:gd name="connsiteX81" fmla="*/ 1390438 w 3017885"/>
                <a:gd name="connsiteY81" fmla="*/ 1183335 h 3383280"/>
                <a:gd name="connsiteX82" fmla="*/ 1374875 w 3017885"/>
                <a:gd name="connsiteY82" fmla="*/ 1200252 h 3383280"/>
                <a:gd name="connsiteX83" fmla="*/ 1324126 w 3017885"/>
                <a:gd name="connsiteY83" fmla="*/ 1236791 h 3383280"/>
                <a:gd name="connsiteX84" fmla="*/ 1203681 w 3017885"/>
                <a:gd name="connsiteY84" fmla="*/ 1327463 h 3383280"/>
                <a:gd name="connsiteX85" fmla="*/ 1085266 w 3017885"/>
                <a:gd name="connsiteY85" fmla="*/ 1497304 h 3383280"/>
                <a:gd name="connsiteX86" fmla="*/ 1005421 w 3017885"/>
                <a:gd name="connsiteY86" fmla="*/ 1774056 h 3383280"/>
                <a:gd name="connsiteX87" fmla="*/ 1005421 w 3017885"/>
                <a:gd name="connsiteY87" fmla="*/ 1774056 h 3383280"/>
                <a:gd name="connsiteX88" fmla="*/ 1005421 w 3017885"/>
                <a:gd name="connsiteY88" fmla="*/ 1774056 h 3383280"/>
                <a:gd name="connsiteX89" fmla="*/ 952642 w 3017885"/>
                <a:gd name="connsiteY89" fmla="*/ 1830218 h 3383280"/>
                <a:gd name="connsiteX90" fmla="*/ 794981 w 3017885"/>
                <a:gd name="connsiteY90" fmla="*/ 2026448 h 3383280"/>
                <a:gd name="connsiteX91" fmla="*/ 734759 w 3017885"/>
                <a:gd name="connsiteY91" fmla="*/ 2065695 h 3383280"/>
                <a:gd name="connsiteX92" fmla="*/ 650853 w 3017885"/>
                <a:gd name="connsiteY92" fmla="*/ 2144187 h 3383280"/>
                <a:gd name="connsiteX93" fmla="*/ 610930 w 3017885"/>
                <a:gd name="connsiteY93" fmla="*/ 2171930 h 3383280"/>
                <a:gd name="connsiteX94" fmla="*/ 566271 w 3017885"/>
                <a:gd name="connsiteY94" fmla="*/ 2206439 h 3383280"/>
                <a:gd name="connsiteX95" fmla="*/ 430263 w 3017885"/>
                <a:gd name="connsiteY95" fmla="*/ 2381693 h 3383280"/>
                <a:gd name="connsiteX96" fmla="*/ 333502 w 3017885"/>
                <a:gd name="connsiteY96" fmla="*/ 2566420 h 3383280"/>
                <a:gd name="connsiteX97" fmla="*/ 174487 w 3017885"/>
                <a:gd name="connsiteY97" fmla="*/ 2816106 h 3383280"/>
                <a:gd name="connsiteX98" fmla="*/ 128475 w 3017885"/>
                <a:gd name="connsiteY98" fmla="*/ 2819489 h 3383280"/>
                <a:gd name="connsiteX99" fmla="*/ 29006 w 3017885"/>
                <a:gd name="connsiteY99" fmla="*/ 2834376 h 3383280"/>
                <a:gd name="connsiteX100" fmla="*/ 17503 w 3017885"/>
                <a:gd name="connsiteY100" fmla="*/ 2836406 h 3383280"/>
                <a:gd name="connsiteX101" fmla="*/ 1940 w 3017885"/>
                <a:gd name="connsiteY101" fmla="*/ 2841142 h 3383280"/>
                <a:gd name="connsiteX102" fmla="*/ 31713 w 3017885"/>
                <a:gd name="connsiteY102" fmla="*/ 3159171 h 3383280"/>
                <a:gd name="connsiteX103" fmla="*/ 60809 w 3017885"/>
                <a:gd name="connsiteY103" fmla="*/ 3276909 h 3383280"/>
                <a:gd name="connsiteX104" fmla="*/ 60809 w 3017885"/>
                <a:gd name="connsiteY104" fmla="*/ 3276909 h 3383280"/>
                <a:gd name="connsiteX105" fmla="*/ 123738 w 3017885"/>
                <a:gd name="connsiteY105" fmla="*/ 3372317 h 3383280"/>
                <a:gd name="connsiteX106" fmla="*/ 189374 w 3017885"/>
                <a:gd name="connsiteY106" fmla="*/ 3368934 h 3383280"/>
                <a:gd name="connsiteX107" fmla="*/ 189374 w 3017885"/>
                <a:gd name="connsiteY107" fmla="*/ 3368934 h 3383280"/>
                <a:gd name="connsiteX108" fmla="*/ 189374 w 3017885"/>
                <a:gd name="connsiteY108" fmla="*/ 3368934 h 3383280"/>
                <a:gd name="connsiteX109" fmla="*/ 189374 w 3017885"/>
                <a:gd name="connsiteY109" fmla="*/ 3368934 h 3383280"/>
                <a:gd name="connsiteX110" fmla="*/ 189374 w 3017885"/>
                <a:gd name="connsiteY110" fmla="*/ 3368934 h 3383280"/>
                <a:gd name="connsiteX111" fmla="*/ 229297 w 3017885"/>
                <a:gd name="connsiteY111" fmla="*/ 3186237 h 3383280"/>
                <a:gd name="connsiteX112" fmla="*/ 242830 w 3017885"/>
                <a:gd name="connsiteY112" fmla="*/ 3132781 h 3383280"/>
                <a:gd name="connsiteX113" fmla="*/ 374778 w 3017885"/>
                <a:gd name="connsiteY113" fmla="*/ 2987977 h 3383280"/>
                <a:gd name="connsiteX114" fmla="*/ 374778 w 3017885"/>
                <a:gd name="connsiteY114" fmla="*/ 2987977 h 3383280"/>
                <a:gd name="connsiteX115" fmla="*/ 388311 w 3017885"/>
                <a:gd name="connsiteY115" fmla="*/ 2990683 h 3383280"/>
                <a:gd name="connsiteX116" fmla="*/ 367334 w 3017885"/>
                <a:gd name="connsiteY116" fmla="*/ 2945348 h 3383280"/>
                <a:gd name="connsiteX117" fmla="*/ 346358 w 3017885"/>
                <a:gd name="connsiteY117" fmla="*/ 2874975 h 3383280"/>
                <a:gd name="connsiteX118" fmla="*/ 439060 w 3017885"/>
                <a:gd name="connsiteY118" fmla="*/ 2734231 h 3383280"/>
                <a:gd name="connsiteX119" fmla="*/ 439060 w 3017885"/>
                <a:gd name="connsiteY119" fmla="*/ 2734231 h 3383280"/>
                <a:gd name="connsiteX120" fmla="*/ 558828 w 3017885"/>
                <a:gd name="connsiteY120" fmla="*/ 2578600 h 3383280"/>
                <a:gd name="connsiteX121" fmla="*/ 808514 w 3017885"/>
                <a:gd name="connsiteY121" fmla="*/ 2329591 h 3383280"/>
                <a:gd name="connsiteX122" fmla="*/ 953995 w 3017885"/>
                <a:gd name="connsiteY122" fmla="*/ 2247715 h 3383280"/>
                <a:gd name="connsiteX123" fmla="*/ 1151579 w 3017885"/>
                <a:gd name="connsiteY123" fmla="*/ 2091407 h 3383280"/>
                <a:gd name="connsiteX124" fmla="*/ 1151579 w 3017885"/>
                <a:gd name="connsiteY124" fmla="*/ 2091407 h 3383280"/>
                <a:gd name="connsiteX125" fmla="*/ 1151579 w 3017885"/>
                <a:gd name="connsiteY125" fmla="*/ 2091407 h 3383280"/>
                <a:gd name="connsiteX126" fmla="*/ 1443894 w 3017885"/>
                <a:gd name="connsiteY126" fmla="*/ 1784206 h 3383280"/>
                <a:gd name="connsiteX127" fmla="*/ 1519003 w 3017885"/>
                <a:gd name="connsiteY127" fmla="*/ 1746990 h 3383280"/>
                <a:gd name="connsiteX128" fmla="*/ 1916877 w 3017885"/>
                <a:gd name="connsiteY128" fmla="*/ 1736840 h 3383280"/>
                <a:gd name="connsiteX129" fmla="*/ 1916877 w 3017885"/>
                <a:gd name="connsiteY129" fmla="*/ 1736840 h 3383280"/>
                <a:gd name="connsiteX130" fmla="*/ 1916877 w 3017885"/>
                <a:gd name="connsiteY130" fmla="*/ 1736840 h 3383280"/>
                <a:gd name="connsiteX131" fmla="*/ 1916877 w 3017885"/>
                <a:gd name="connsiteY131" fmla="*/ 1736840 h 3383280"/>
                <a:gd name="connsiteX132" fmla="*/ 1916877 w 3017885"/>
                <a:gd name="connsiteY132" fmla="*/ 1736840 h 3383280"/>
                <a:gd name="connsiteX133" fmla="*/ 1916877 w 3017885"/>
                <a:gd name="connsiteY133" fmla="*/ 1736840 h 3383280"/>
                <a:gd name="connsiteX134" fmla="*/ 2014992 w 3017885"/>
                <a:gd name="connsiteY134" fmla="*/ 1736840 h 3383280"/>
                <a:gd name="connsiteX135" fmla="*/ 2033938 w 3017885"/>
                <a:gd name="connsiteY135" fmla="*/ 1772702 h 3383280"/>
                <a:gd name="connsiteX136" fmla="*/ 1876277 w 3017885"/>
                <a:gd name="connsiteY136" fmla="*/ 2129300 h 3383280"/>
                <a:gd name="connsiteX137" fmla="*/ 1803875 w 3017885"/>
                <a:gd name="connsiteY137" fmla="*/ 2301171 h 3383280"/>
                <a:gd name="connsiteX138" fmla="*/ 1803875 w 3017885"/>
                <a:gd name="connsiteY138" fmla="*/ 2301171 h 3383280"/>
                <a:gd name="connsiteX139" fmla="*/ 1635388 w 3017885"/>
                <a:gd name="connsiteY139" fmla="*/ 2355980 h 3383280"/>
                <a:gd name="connsiteX140" fmla="*/ 1635388 w 3017885"/>
                <a:gd name="connsiteY140" fmla="*/ 2355980 h 3383280"/>
                <a:gd name="connsiteX141" fmla="*/ 1635388 w 3017885"/>
                <a:gd name="connsiteY141" fmla="*/ 2355980 h 3383280"/>
                <a:gd name="connsiteX142" fmla="*/ 1598172 w 3017885"/>
                <a:gd name="connsiteY142" fmla="*/ 2383046 h 3383280"/>
                <a:gd name="connsiteX143" fmla="*/ 1651627 w 3017885"/>
                <a:gd name="connsiteY143" fmla="*/ 2462892 h 3383280"/>
                <a:gd name="connsiteX144" fmla="*/ 1656364 w 3017885"/>
                <a:gd name="connsiteY144" fmla="*/ 2458832 h 3383280"/>
                <a:gd name="connsiteX145" fmla="*/ 1657041 w 3017885"/>
                <a:gd name="connsiteY145" fmla="*/ 2458832 h 3383280"/>
                <a:gd name="connsiteX146" fmla="*/ 1651627 w 3017885"/>
                <a:gd name="connsiteY146" fmla="*/ 2462215 h 3383280"/>
                <a:gd name="connsiteX147" fmla="*/ 1718616 w 3017885"/>
                <a:gd name="connsiteY147" fmla="*/ 2561683 h 3383280"/>
                <a:gd name="connsiteX148" fmla="*/ 1718616 w 3017885"/>
                <a:gd name="connsiteY148" fmla="*/ 2561683 h 3383280"/>
                <a:gd name="connsiteX149" fmla="*/ 1795078 w 3017885"/>
                <a:gd name="connsiteY149" fmla="*/ 2660475 h 3383280"/>
                <a:gd name="connsiteX150" fmla="*/ 1956799 w 3017885"/>
                <a:gd name="connsiteY150" fmla="*/ 2828286 h 3383280"/>
                <a:gd name="connsiteX151" fmla="*/ 1956799 w 3017885"/>
                <a:gd name="connsiteY151" fmla="*/ 2828286 h 3383280"/>
                <a:gd name="connsiteX152" fmla="*/ 1956799 w 3017885"/>
                <a:gd name="connsiteY152" fmla="*/ 2828286 h 3383280"/>
                <a:gd name="connsiteX153" fmla="*/ 1981835 w 3017885"/>
                <a:gd name="connsiteY153" fmla="*/ 2828286 h 3383280"/>
                <a:gd name="connsiteX154" fmla="*/ 1942589 w 3017885"/>
                <a:gd name="connsiteY154" fmla="*/ 2642882 h 3383280"/>
                <a:gd name="connsiteX155" fmla="*/ 1930410 w 3017885"/>
                <a:gd name="connsiteY155" fmla="*/ 2555594 h 3383280"/>
                <a:gd name="connsiteX156" fmla="*/ 1930410 w 3017885"/>
                <a:gd name="connsiteY156" fmla="*/ 2555594 h 3383280"/>
                <a:gd name="connsiteX157" fmla="*/ 2006872 w 3017885"/>
                <a:gd name="connsiteY157" fmla="*/ 2380340 h 3383280"/>
                <a:gd name="connsiteX158" fmla="*/ 2006872 w 3017885"/>
                <a:gd name="connsiteY158" fmla="*/ 2380340 h 3383280"/>
                <a:gd name="connsiteX159" fmla="*/ 2006872 w 3017885"/>
                <a:gd name="connsiteY159" fmla="*/ 2380340 h 3383280"/>
                <a:gd name="connsiteX160" fmla="*/ 2004165 w 3017885"/>
                <a:gd name="connsiteY160" fmla="*/ 2344477 h 3383280"/>
                <a:gd name="connsiteX161" fmla="*/ 1985219 w 3017885"/>
                <a:gd name="connsiteY161" fmla="*/ 2277488 h 3383280"/>
                <a:gd name="connsiteX162" fmla="*/ 2006872 w 3017885"/>
                <a:gd name="connsiteY162" fmla="*/ 2218619 h 3383280"/>
                <a:gd name="connsiteX163" fmla="*/ 2006872 w 3017885"/>
                <a:gd name="connsiteY163" fmla="*/ 2218619 h 3383280"/>
                <a:gd name="connsiteX164" fmla="*/ 2006872 w 3017885"/>
                <a:gd name="connsiteY164" fmla="*/ 2218619 h 3383280"/>
                <a:gd name="connsiteX165" fmla="*/ 2270091 w 3017885"/>
                <a:gd name="connsiteY165" fmla="*/ 1875554 h 3383280"/>
                <a:gd name="connsiteX166" fmla="*/ 2349936 w 3017885"/>
                <a:gd name="connsiteY166" fmla="*/ 1759169 h 3383280"/>
                <a:gd name="connsiteX167" fmla="*/ 2274151 w 3017885"/>
                <a:gd name="connsiteY167" fmla="*/ 1507453 h 3383280"/>
                <a:gd name="connsiteX168" fmla="*/ 2274151 w 3017885"/>
                <a:gd name="connsiteY168" fmla="*/ 1507453 h 3383280"/>
                <a:gd name="connsiteX169" fmla="*/ 2274151 w 3017885"/>
                <a:gd name="connsiteY169" fmla="*/ 1507453 h 3383280"/>
                <a:gd name="connsiteX170" fmla="*/ 1945296 w 3017885"/>
                <a:gd name="connsiteY170" fmla="*/ 1388362 h 3383280"/>
                <a:gd name="connsiteX171" fmla="*/ 1732149 w 3017885"/>
                <a:gd name="connsiteY171" fmla="*/ 1349792 h 3383280"/>
                <a:gd name="connsiteX172" fmla="*/ 1784252 w 3017885"/>
                <a:gd name="connsiteY172" fmla="*/ 1299720 h 3383280"/>
                <a:gd name="connsiteX173" fmla="*/ 1879660 w 3017885"/>
                <a:gd name="connsiteY173" fmla="*/ 1227318 h 3383280"/>
                <a:gd name="connsiteX174" fmla="*/ 1879660 w 3017885"/>
                <a:gd name="connsiteY174" fmla="*/ 1227318 h 3383280"/>
                <a:gd name="connsiteX175" fmla="*/ 1914170 w 3017885"/>
                <a:gd name="connsiteY175" fmla="*/ 1197545 h 3383280"/>
                <a:gd name="connsiteX176" fmla="*/ 1914170 w 3017885"/>
                <a:gd name="connsiteY176" fmla="*/ 1197545 h 3383280"/>
                <a:gd name="connsiteX177" fmla="*/ 2063711 w 3017885"/>
                <a:gd name="connsiteY177" fmla="*/ 1167095 h 3383280"/>
                <a:gd name="connsiteX178" fmla="*/ 2063711 w 3017885"/>
                <a:gd name="connsiteY178" fmla="*/ 1167095 h 3383280"/>
                <a:gd name="connsiteX179" fmla="*/ 2063711 w 3017885"/>
                <a:gd name="connsiteY179" fmla="*/ 1167095 h 3383280"/>
                <a:gd name="connsiteX180" fmla="*/ 2155736 w 3017885"/>
                <a:gd name="connsiteY180" fmla="*/ 1083867 h 3383280"/>
                <a:gd name="connsiteX181" fmla="*/ 2230845 w 3017885"/>
                <a:gd name="connsiteY181" fmla="*/ 1037854 h 3383280"/>
                <a:gd name="connsiteX182" fmla="*/ 2364146 w 3017885"/>
                <a:gd name="connsiteY182" fmla="*/ 1141383 h 3383280"/>
                <a:gd name="connsiteX183" fmla="*/ 2697738 w 3017885"/>
                <a:gd name="connsiteY183" fmla="*/ 1371446 h 3383280"/>
                <a:gd name="connsiteX184" fmla="*/ 2697738 w 3017885"/>
                <a:gd name="connsiteY184" fmla="*/ 1371446 h 3383280"/>
                <a:gd name="connsiteX185" fmla="*/ 2697738 w 3017885"/>
                <a:gd name="connsiteY185" fmla="*/ 1371446 h 3383280"/>
                <a:gd name="connsiteX186" fmla="*/ 2827655 w 3017885"/>
                <a:gd name="connsiteY186" fmla="*/ 1326786 h 3383280"/>
                <a:gd name="connsiteX187" fmla="*/ 2931184 w 3017885"/>
                <a:gd name="connsiteY187" fmla="*/ 997255 h 3383280"/>
                <a:gd name="connsiteX188" fmla="*/ 2931184 w 3017885"/>
                <a:gd name="connsiteY188" fmla="*/ 997255 h 3383280"/>
                <a:gd name="connsiteX189" fmla="*/ 2931184 w 3017885"/>
                <a:gd name="connsiteY189" fmla="*/ 997255 h 3383280"/>
                <a:gd name="connsiteX190" fmla="*/ 2969753 w 3017885"/>
                <a:gd name="connsiteY190" fmla="*/ 824031 h 3383280"/>
                <a:gd name="connsiteX191" fmla="*/ 3015766 w 3017885"/>
                <a:gd name="connsiteY191" fmla="*/ 692083 h 3383280"/>
                <a:gd name="connsiteX192" fmla="*/ 3023209 w 3017885"/>
                <a:gd name="connsiteY192" fmla="*/ 632537 h 3383280"/>
                <a:gd name="connsiteX193" fmla="*/ 3002233 w 3017885"/>
                <a:gd name="connsiteY193" fmla="*/ 604118 h 3383280"/>
                <a:gd name="connsiteX194" fmla="*/ 1985219 w 3017885"/>
                <a:gd name="connsiteY194" fmla="*/ 1663084 h 3383280"/>
                <a:gd name="connsiteX195" fmla="*/ 1985219 w 3017885"/>
                <a:gd name="connsiteY195" fmla="*/ 1663084 h 3383280"/>
                <a:gd name="connsiteX196" fmla="*/ 1985219 w 3017885"/>
                <a:gd name="connsiteY196" fmla="*/ 1663084 h 3383280"/>
                <a:gd name="connsiteX197" fmla="*/ 1985219 w 3017885"/>
                <a:gd name="connsiteY197" fmla="*/ 1663084 h 3383280"/>
                <a:gd name="connsiteX198" fmla="*/ 1985219 w 3017885"/>
                <a:gd name="connsiteY198" fmla="*/ 1663084 h 3383280"/>
                <a:gd name="connsiteX199" fmla="*/ 2294451 w 3017885"/>
                <a:gd name="connsiteY199" fmla="*/ 413977 h 3383280"/>
                <a:gd name="connsiteX200" fmla="*/ 2366853 w 3017885"/>
                <a:gd name="connsiteY200" fmla="*/ 330749 h 3383280"/>
                <a:gd name="connsiteX201" fmla="*/ 2432488 w 3017885"/>
                <a:gd name="connsiteY201" fmla="*/ 325335 h 3383280"/>
                <a:gd name="connsiteX202" fmla="*/ 2387152 w 3017885"/>
                <a:gd name="connsiteY202" fmla="*/ 349695 h 3383280"/>
                <a:gd name="connsiteX203" fmla="*/ 2294451 w 3017885"/>
                <a:gd name="connsiteY203" fmla="*/ 413977 h 338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3017885" h="3383280">
                  <a:moveTo>
                    <a:pt x="3002233" y="604118"/>
                  </a:moveTo>
                  <a:cubicBezTo>
                    <a:pt x="2989376" y="604794"/>
                    <a:pt x="2970430" y="594644"/>
                    <a:pt x="2957573" y="595321"/>
                  </a:cubicBezTo>
                  <a:cubicBezTo>
                    <a:pt x="2957573" y="595321"/>
                    <a:pt x="2930507" y="593291"/>
                    <a:pt x="2930507" y="593291"/>
                  </a:cubicBezTo>
                  <a:cubicBezTo>
                    <a:pt x="2880435" y="577728"/>
                    <a:pt x="2856752" y="665017"/>
                    <a:pt x="2852692" y="682610"/>
                  </a:cubicBezTo>
                  <a:cubicBezTo>
                    <a:pt x="2852692" y="682610"/>
                    <a:pt x="2852692" y="726592"/>
                    <a:pt x="2849308" y="734036"/>
                  </a:cubicBezTo>
                  <a:cubicBezTo>
                    <a:pt x="2826979" y="719149"/>
                    <a:pt x="2844572" y="681256"/>
                    <a:pt x="2806002" y="671107"/>
                  </a:cubicBezTo>
                  <a:cubicBezTo>
                    <a:pt x="2800589" y="731329"/>
                    <a:pt x="2806002" y="776665"/>
                    <a:pt x="2851338" y="815234"/>
                  </a:cubicBezTo>
                  <a:cubicBezTo>
                    <a:pt x="2872991" y="836211"/>
                    <a:pt x="2831715" y="925529"/>
                    <a:pt x="2824272" y="947182"/>
                  </a:cubicBezTo>
                  <a:cubicBezTo>
                    <a:pt x="2793823" y="1037177"/>
                    <a:pt x="2762697" y="1102813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688264" y="1186718"/>
                    <a:pt x="2679468" y="1173185"/>
                    <a:pt x="2668641" y="1163035"/>
                  </a:cubicBezTo>
                  <a:cubicBezTo>
                    <a:pt x="2569173" y="1071687"/>
                    <a:pt x="2469704" y="990488"/>
                    <a:pt x="2389182" y="878840"/>
                  </a:cubicBezTo>
                  <a:lnTo>
                    <a:pt x="2363470" y="845007"/>
                  </a:lnTo>
                  <a:cubicBezTo>
                    <a:pt x="2307307" y="743509"/>
                    <a:pt x="2199042" y="713059"/>
                    <a:pt x="2327607" y="706293"/>
                  </a:cubicBezTo>
                  <a:cubicBezTo>
                    <a:pt x="2328960" y="706293"/>
                    <a:pt x="2358733" y="756365"/>
                    <a:pt x="2380386" y="775988"/>
                  </a:cubicBezTo>
                  <a:cubicBezTo>
                    <a:pt x="2387829" y="782078"/>
                    <a:pt x="2412189" y="785461"/>
                    <a:pt x="2415572" y="784785"/>
                  </a:cubicBezTo>
                  <a:cubicBezTo>
                    <a:pt x="2431135" y="782755"/>
                    <a:pt x="2464291" y="736065"/>
                    <a:pt x="2477824" y="738772"/>
                  </a:cubicBezTo>
                  <a:cubicBezTo>
                    <a:pt x="2488651" y="740125"/>
                    <a:pt x="2477148" y="729976"/>
                    <a:pt x="2477824" y="725916"/>
                  </a:cubicBezTo>
                  <a:cubicBezTo>
                    <a:pt x="2479854" y="721856"/>
                    <a:pt x="2484591" y="725239"/>
                    <a:pt x="2488651" y="726592"/>
                  </a:cubicBezTo>
                  <a:cubicBezTo>
                    <a:pt x="2494741" y="729299"/>
                    <a:pt x="2496094" y="726592"/>
                    <a:pt x="2495417" y="723886"/>
                  </a:cubicBezTo>
                  <a:cubicBezTo>
                    <a:pt x="2498801" y="715089"/>
                    <a:pt x="2506920" y="708999"/>
                    <a:pt x="2518424" y="708999"/>
                  </a:cubicBezTo>
                  <a:cubicBezTo>
                    <a:pt x="2525867" y="708999"/>
                    <a:pt x="2531280" y="704939"/>
                    <a:pt x="2533987" y="697496"/>
                  </a:cubicBezTo>
                  <a:cubicBezTo>
                    <a:pt x="2536017" y="683286"/>
                    <a:pt x="2533987" y="668400"/>
                    <a:pt x="2542783" y="655543"/>
                  </a:cubicBezTo>
                  <a:cubicBezTo>
                    <a:pt x="2547520" y="647424"/>
                    <a:pt x="2556993" y="640657"/>
                    <a:pt x="2561730" y="639304"/>
                  </a:cubicBezTo>
                  <a:cubicBezTo>
                    <a:pt x="2594886" y="628477"/>
                    <a:pt x="2612479" y="597351"/>
                    <a:pt x="2617892" y="590584"/>
                  </a:cubicBezTo>
                  <a:cubicBezTo>
                    <a:pt x="2623982" y="583141"/>
                    <a:pt x="2640898" y="556075"/>
                    <a:pt x="2642252" y="552015"/>
                  </a:cubicBezTo>
                  <a:cubicBezTo>
                    <a:pt x="2661875" y="522242"/>
                    <a:pt x="2642928" y="445780"/>
                    <a:pt x="2642928" y="445780"/>
                  </a:cubicBezTo>
                  <a:cubicBezTo>
                    <a:pt x="2642928" y="445780"/>
                    <a:pt x="2642928" y="445780"/>
                    <a:pt x="2642928" y="445780"/>
                  </a:cubicBezTo>
                  <a:cubicBezTo>
                    <a:pt x="2622629" y="409241"/>
                    <a:pt x="2621952" y="360521"/>
                    <a:pt x="2575263" y="341575"/>
                  </a:cubicBezTo>
                  <a:lnTo>
                    <a:pt x="2575263" y="341575"/>
                  </a:lnTo>
                  <a:cubicBezTo>
                    <a:pt x="2552933" y="323982"/>
                    <a:pt x="2571203" y="334132"/>
                    <a:pt x="2548873" y="316539"/>
                  </a:cubicBezTo>
                  <a:cubicBezTo>
                    <a:pt x="2540753" y="309096"/>
                    <a:pt x="2525867" y="307066"/>
                    <a:pt x="2525867" y="307066"/>
                  </a:cubicBezTo>
                  <a:cubicBezTo>
                    <a:pt x="2510980" y="210980"/>
                    <a:pt x="2424369" y="157525"/>
                    <a:pt x="2330990" y="236017"/>
                  </a:cubicBezTo>
                  <a:cubicBezTo>
                    <a:pt x="2287007" y="272556"/>
                    <a:pt x="2220695" y="232633"/>
                    <a:pt x="2171299" y="257670"/>
                  </a:cubicBezTo>
                  <a:cubicBezTo>
                    <a:pt x="2109724" y="270526"/>
                    <a:pt x="2076567" y="330749"/>
                    <a:pt x="2012285" y="332778"/>
                  </a:cubicBezTo>
                  <a:cubicBezTo>
                    <a:pt x="1976422" y="333455"/>
                    <a:pt x="1904697" y="313155"/>
                    <a:pt x="1904697" y="313155"/>
                  </a:cubicBezTo>
                  <a:cubicBezTo>
                    <a:pt x="1904697" y="313155"/>
                    <a:pt x="1904697" y="313155"/>
                    <a:pt x="1904697" y="313155"/>
                  </a:cubicBezTo>
                  <a:cubicBezTo>
                    <a:pt x="1871541" y="300299"/>
                    <a:pt x="1797108" y="283383"/>
                    <a:pt x="1782222" y="250903"/>
                  </a:cubicBezTo>
                  <a:cubicBezTo>
                    <a:pt x="1782222" y="250903"/>
                    <a:pt x="1762599" y="208274"/>
                    <a:pt x="1762599" y="208274"/>
                  </a:cubicBezTo>
                  <a:cubicBezTo>
                    <a:pt x="1727413" y="154141"/>
                    <a:pt x="1663130" y="169028"/>
                    <a:pt x="1639448" y="164291"/>
                  </a:cubicBezTo>
                  <a:cubicBezTo>
                    <a:pt x="1684783" y="189327"/>
                    <a:pt x="1686813" y="208274"/>
                    <a:pt x="1705083" y="234663"/>
                  </a:cubicBezTo>
                  <a:cubicBezTo>
                    <a:pt x="1713880" y="254963"/>
                    <a:pt x="1724706" y="271879"/>
                    <a:pt x="1731473" y="295562"/>
                  </a:cubicBezTo>
                  <a:cubicBezTo>
                    <a:pt x="1743653" y="314509"/>
                    <a:pt x="1776809" y="354431"/>
                    <a:pt x="1797108" y="376761"/>
                  </a:cubicBezTo>
                  <a:cubicBezTo>
                    <a:pt x="1865451" y="426157"/>
                    <a:pt x="2044088" y="491793"/>
                    <a:pt x="2019051" y="523596"/>
                  </a:cubicBezTo>
                  <a:cubicBezTo>
                    <a:pt x="1976422" y="488409"/>
                    <a:pt x="1754479" y="395031"/>
                    <a:pt x="1754479" y="395031"/>
                  </a:cubicBezTo>
                  <a:cubicBezTo>
                    <a:pt x="1667867" y="358491"/>
                    <a:pt x="1580578" y="322629"/>
                    <a:pt x="1493966" y="286089"/>
                  </a:cubicBezTo>
                  <a:cubicBezTo>
                    <a:pt x="1345779" y="237370"/>
                    <a:pt x="1197591" y="187974"/>
                    <a:pt x="1044667" y="152788"/>
                  </a:cubicBezTo>
                  <a:cubicBezTo>
                    <a:pt x="991888" y="135872"/>
                    <a:pt x="875503" y="119632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69413" y="111512"/>
                    <a:pt x="865353" y="107452"/>
                    <a:pt x="861970" y="102715"/>
                  </a:cubicBezTo>
                  <a:cubicBezTo>
                    <a:pt x="793628" y="100685"/>
                    <a:pt x="733405" y="75649"/>
                    <a:pt x="677243" y="38433"/>
                  </a:cubicBezTo>
                  <a:cubicBezTo>
                    <a:pt x="658296" y="28960"/>
                    <a:pt x="639350" y="19487"/>
                    <a:pt x="619727" y="9337"/>
                  </a:cubicBezTo>
                  <a:cubicBezTo>
                    <a:pt x="598751" y="-1490"/>
                    <a:pt x="578451" y="-9609"/>
                    <a:pt x="571008" y="24900"/>
                  </a:cubicBezTo>
                  <a:cubicBezTo>
                    <a:pt x="571008" y="24900"/>
                    <a:pt x="571008" y="24900"/>
                    <a:pt x="571008" y="24900"/>
                  </a:cubicBezTo>
                  <a:cubicBezTo>
                    <a:pt x="566948" y="28283"/>
                    <a:pt x="562888" y="31667"/>
                    <a:pt x="559505" y="35727"/>
                  </a:cubicBezTo>
                  <a:cubicBezTo>
                    <a:pt x="559505" y="35727"/>
                    <a:pt x="559505" y="35727"/>
                    <a:pt x="559505" y="35727"/>
                  </a:cubicBezTo>
                  <a:cubicBezTo>
                    <a:pt x="503342" y="24900"/>
                    <a:pt x="499959" y="66176"/>
                    <a:pt x="493192" y="104069"/>
                  </a:cubicBezTo>
                  <a:lnTo>
                    <a:pt x="493192" y="104069"/>
                  </a:lnTo>
                  <a:cubicBezTo>
                    <a:pt x="459360" y="108129"/>
                    <a:pt x="464096" y="124368"/>
                    <a:pt x="485072" y="139255"/>
                  </a:cubicBezTo>
                  <a:cubicBezTo>
                    <a:pt x="504019" y="152111"/>
                    <a:pt x="526348" y="159555"/>
                    <a:pt x="547325" y="169704"/>
                  </a:cubicBezTo>
                  <a:cubicBezTo>
                    <a:pt x="568978" y="177148"/>
                    <a:pt x="591308" y="183914"/>
                    <a:pt x="612960" y="192034"/>
                  </a:cubicBezTo>
                  <a:cubicBezTo>
                    <a:pt x="644087" y="204214"/>
                    <a:pt x="614990" y="210980"/>
                    <a:pt x="610254" y="220454"/>
                  </a:cubicBezTo>
                  <a:cubicBezTo>
                    <a:pt x="597397" y="223837"/>
                    <a:pt x="583864" y="229250"/>
                    <a:pt x="586571" y="244813"/>
                  </a:cubicBezTo>
                  <a:cubicBezTo>
                    <a:pt x="589278" y="259023"/>
                    <a:pt x="603487" y="254963"/>
                    <a:pt x="612960" y="254286"/>
                  </a:cubicBezTo>
                  <a:cubicBezTo>
                    <a:pt x="652883" y="249550"/>
                    <a:pt x="694159" y="255640"/>
                    <a:pt x="732052" y="236693"/>
                  </a:cubicBezTo>
                  <a:cubicBezTo>
                    <a:pt x="847083" y="204214"/>
                    <a:pt x="916779" y="256993"/>
                    <a:pt x="1008127" y="273909"/>
                  </a:cubicBezTo>
                  <a:lnTo>
                    <a:pt x="1008127" y="273909"/>
                  </a:lnTo>
                  <a:cubicBezTo>
                    <a:pt x="1108273" y="313832"/>
                    <a:pt x="1209771" y="349695"/>
                    <a:pt x="1313299" y="379468"/>
                  </a:cubicBezTo>
                  <a:cubicBezTo>
                    <a:pt x="1315329" y="384204"/>
                    <a:pt x="1383672" y="404504"/>
                    <a:pt x="1410738" y="421420"/>
                  </a:cubicBezTo>
                  <a:cubicBezTo>
                    <a:pt x="1498026" y="478260"/>
                    <a:pt x="1782222" y="578405"/>
                    <a:pt x="1777485" y="609531"/>
                  </a:cubicBezTo>
                  <a:cubicBezTo>
                    <a:pt x="1746359" y="681933"/>
                    <a:pt x="1708466" y="706293"/>
                    <a:pt x="1704407" y="711029"/>
                  </a:cubicBezTo>
                  <a:cubicBezTo>
                    <a:pt x="1673280" y="750952"/>
                    <a:pt x="1623208" y="775988"/>
                    <a:pt x="1612381" y="831474"/>
                  </a:cubicBezTo>
                  <a:cubicBezTo>
                    <a:pt x="1612381" y="831474"/>
                    <a:pt x="1581932" y="869367"/>
                    <a:pt x="1571105" y="891020"/>
                  </a:cubicBezTo>
                  <a:cubicBezTo>
                    <a:pt x="1531183" y="964775"/>
                    <a:pt x="1489230" y="1037177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18858" y="1125819"/>
                    <a:pt x="1376228" y="1130556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9762" y="1177922"/>
                    <a:pt x="1390438" y="1180628"/>
                    <a:pt x="1390438" y="1183335"/>
                  </a:cubicBezTo>
                  <a:cubicBezTo>
                    <a:pt x="1385025" y="1189425"/>
                    <a:pt x="1376228" y="1197545"/>
                    <a:pt x="1374875" y="1200252"/>
                  </a:cubicBezTo>
                  <a:cubicBezTo>
                    <a:pt x="1364049" y="1222581"/>
                    <a:pt x="1349162" y="1207018"/>
                    <a:pt x="1324126" y="1236791"/>
                  </a:cubicBezTo>
                  <a:cubicBezTo>
                    <a:pt x="1293000" y="1278744"/>
                    <a:pt x="1251047" y="1307163"/>
                    <a:pt x="1203681" y="1327463"/>
                  </a:cubicBezTo>
                  <a:cubicBezTo>
                    <a:pt x="1130602" y="1360619"/>
                    <a:pt x="1102859" y="1425578"/>
                    <a:pt x="1085266" y="1497304"/>
                  </a:cubicBezTo>
                  <a:cubicBezTo>
                    <a:pt x="1067673" y="1560909"/>
                    <a:pt x="1065643" y="1701654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987828" y="1793002"/>
                    <a:pt x="970911" y="1811949"/>
                    <a:pt x="952642" y="1830218"/>
                  </a:cubicBezTo>
                  <a:cubicBezTo>
                    <a:pt x="893096" y="1889764"/>
                    <a:pt x="859263" y="1970286"/>
                    <a:pt x="794981" y="2026448"/>
                  </a:cubicBezTo>
                  <a:cubicBezTo>
                    <a:pt x="776035" y="2040658"/>
                    <a:pt x="759118" y="2056898"/>
                    <a:pt x="734759" y="2065695"/>
                  </a:cubicBezTo>
                  <a:cubicBezTo>
                    <a:pt x="696866" y="2079228"/>
                    <a:pt x="667770" y="2105617"/>
                    <a:pt x="650853" y="2144187"/>
                  </a:cubicBezTo>
                  <a:cubicBezTo>
                    <a:pt x="637320" y="2153660"/>
                    <a:pt x="624464" y="2163133"/>
                    <a:pt x="610930" y="2171930"/>
                  </a:cubicBezTo>
                  <a:cubicBezTo>
                    <a:pt x="589954" y="2187493"/>
                    <a:pt x="583188" y="2190876"/>
                    <a:pt x="566271" y="2206439"/>
                  </a:cubicBezTo>
                  <a:cubicBezTo>
                    <a:pt x="516199" y="2252452"/>
                    <a:pt x="462066" y="2314704"/>
                    <a:pt x="430263" y="2381693"/>
                  </a:cubicBezTo>
                  <a:cubicBezTo>
                    <a:pt x="395754" y="2443945"/>
                    <a:pt x="368011" y="2504168"/>
                    <a:pt x="333502" y="2566420"/>
                  </a:cubicBezTo>
                  <a:cubicBezTo>
                    <a:pt x="303052" y="2635439"/>
                    <a:pt x="213733" y="2811370"/>
                    <a:pt x="174487" y="2816106"/>
                  </a:cubicBezTo>
                  <a:cubicBezTo>
                    <a:pt x="174487" y="2816106"/>
                    <a:pt x="160278" y="2815429"/>
                    <a:pt x="128475" y="2819489"/>
                  </a:cubicBezTo>
                  <a:cubicBezTo>
                    <a:pt x="94642" y="2824226"/>
                    <a:pt x="58103" y="2807986"/>
                    <a:pt x="29006" y="2834376"/>
                  </a:cubicBezTo>
                  <a:cubicBezTo>
                    <a:pt x="29006" y="2834376"/>
                    <a:pt x="17503" y="2836406"/>
                    <a:pt x="17503" y="2836406"/>
                  </a:cubicBezTo>
                  <a:cubicBezTo>
                    <a:pt x="9383" y="2837759"/>
                    <a:pt x="3970" y="2835052"/>
                    <a:pt x="1940" y="2841142"/>
                  </a:cubicBezTo>
                  <a:cubicBezTo>
                    <a:pt x="-8886" y="2959557"/>
                    <a:pt x="29006" y="3048199"/>
                    <a:pt x="31713" y="3159171"/>
                  </a:cubicBezTo>
                  <a:cubicBezTo>
                    <a:pt x="33066" y="3167967"/>
                    <a:pt x="43216" y="3249166"/>
                    <a:pt x="60809" y="3276909"/>
                  </a:cubicBezTo>
                  <a:cubicBezTo>
                    <a:pt x="60809" y="3276909"/>
                    <a:pt x="60809" y="3276909"/>
                    <a:pt x="60809" y="3276909"/>
                  </a:cubicBezTo>
                  <a:cubicBezTo>
                    <a:pt x="81786" y="3320215"/>
                    <a:pt x="112235" y="3356078"/>
                    <a:pt x="123738" y="3372317"/>
                  </a:cubicBezTo>
                  <a:cubicBezTo>
                    <a:pt x="136595" y="3387204"/>
                    <a:pt x="168397" y="3389910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219823" y="3312095"/>
                    <a:pt x="196817" y="3243076"/>
                    <a:pt x="229297" y="3186237"/>
                  </a:cubicBezTo>
                  <a:cubicBezTo>
                    <a:pt x="250950" y="3172704"/>
                    <a:pt x="250950" y="3153757"/>
                    <a:pt x="242830" y="3132781"/>
                  </a:cubicBezTo>
                  <a:cubicBezTo>
                    <a:pt x="263129" y="3018426"/>
                    <a:pt x="273279" y="3007600"/>
                    <a:pt x="374778" y="2987977"/>
                  </a:cubicBezTo>
                  <a:cubicBezTo>
                    <a:pt x="374778" y="2987977"/>
                    <a:pt x="374778" y="2987977"/>
                    <a:pt x="374778" y="2987977"/>
                  </a:cubicBezTo>
                  <a:cubicBezTo>
                    <a:pt x="379514" y="2988653"/>
                    <a:pt x="383574" y="2990007"/>
                    <a:pt x="388311" y="2990683"/>
                  </a:cubicBezTo>
                  <a:cubicBezTo>
                    <a:pt x="396431" y="2991360"/>
                    <a:pt x="384927" y="2947377"/>
                    <a:pt x="367334" y="2945348"/>
                  </a:cubicBezTo>
                  <a:cubicBezTo>
                    <a:pt x="296285" y="2938581"/>
                    <a:pt x="331472" y="2906778"/>
                    <a:pt x="346358" y="2874975"/>
                  </a:cubicBezTo>
                  <a:cubicBezTo>
                    <a:pt x="369364" y="2822873"/>
                    <a:pt x="409287" y="2781597"/>
                    <a:pt x="439060" y="2734231"/>
                  </a:cubicBezTo>
                  <a:lnTo>
                    <a:pt x="439060" y="2734231"/>
                  </a:lnTo>
                  <a:cubicBezTo>
                    <a:pt x="478983" y="2682805"/>
                    <a:pt x="518905" y="2630702"/>
                    <a:pt x="558828" y="2578600"/>
                  </a:cubicBezTo>
                  <a:cubicBezTo>
                    <a:pt x="558828" y="2578600"/>
                    <a:pt x="707016" y="2394549"/>
                    <a:pt x="808514" y="2329591"/>
                  </a:cubicBezTo>
                  <a:cubicBezTo>
                    <a:pt x="862647" y="2313351"/>
                    <a:pt x="917456" y="2276135"/>
                    <a:pt x="953995" y="2247715"/>
                  </a:cubicBezTo>
                  <a:cubicBezTo>
                    <a:pt x="1031810" y="2211176"/>
                    <a:pt x="1098123" y="2159073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258490" y="1998029"/>
                    <a:pt x="1364725" y="1903974"/>
                    <a:pt x="1443894" y="1784206"/>
                  </a:cubicBezTo>
                  <a:cubicBezTo>
                    <a:pt x="1462840" y="1755786"/>
                    <a:pt x="1483817" y="1746313"/>
                    <a:pt x="1519003" y="1746990"/>
                  </a:cubicBezTo>
                  <a:cubicBezTo>
                    <a:pt x="1651627" y="1751050"/>
                    <a:pt x="1784929" y="1759169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16877" y="1736840"/>
                    <a:pt x="1916877" y="1736840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49356" y="1736840"/>
                    <a:pt x="1981835" y="1736840"/>
                    <a:pt x="2014992" y="1736840"/>
                  </a:cubicBezTo>
                  <a:cubicBezTo>
                    <a:pt x="2044764" y="1736840"/>
                    <a:pt x="2049501" y="1749696"/>
                    <a:pt x="2033938" y="1772702"/>
                  </a:cubicBezTo>
                  <a:cubicBezTo>
                    <a:pt x="1959506" y="1882321"/>
                    <a:pt x="1939206" y="2014945"/>
                    <a:pt x="1876277" y="2129300"/>
                  </a:cubicBezTo>
                  <a:cubicBezTo>
                    <a:pt x="1847858" y="2186139"/>
                    <a:pt x="1807258" y="2235535"/>
                    <a:pt x="1803875" y="2301171"/>
                  </a:cubicBezTo>
                  <a:cubicBezTo>
                    <a:pt x="1803875" y="2301171"/>
                    <a:pt x="1803875" y="2301171"/>
                    <a:pt x="1803875" y="2301171"/>
                  </a:cubicBezTo>
                  <a:cubicBezTo>
                    <a:pt x="1745682" y="2314027"/>
                    <a:pt x="1697640" y="2355303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2004" y="2355303"/>
                    <a:pt x="1595465" y="2362747"/>
                    <a:pt x="1598172" y="2383046"/>
                  </a:cubicBezTo>
                  <a:cubicBezTo>
                    <a:pt x="1599525" y="2395903"/>
                    <a:pt x="1634711" y="2448682"/>
                    <a:pt x="1651627" y="2462892"/>
                  </a:cubicBezTo>
                  <a:cubicBezTo>
                    <a:pt x="1651627" y="2462892"/>
                    <a:pt x="1656364" y="2458832"/>
                    <a:pt x="1656364" y="2458832"/>
                  </a:cubicBezTo>
                  <a:cubicBezTo>
                    <a:pt x="1656364" y="2458832"/>
                    <a:pt x="1657041" y="2458832"/>
                    <a:pt x="1657041" y="2458832"/>
                  </a:cubicBezTo>
                  <a:cubicBezTo>
                    <a:pt x="1655011" y="2460185"/>
                    <a:pt x="1653657" y="2461538"/>
                    <a:pt x="1651627" y="2462215"/>
                  </a:cubicBezTo>
                  <a:cubicBezTo>
                    <a:pt x="1659747" y="2504844"/>
                    <a:pt x="1688843" y="2533264"/>
                    <a:pt x="1718616" y="2561683"/>
                  </a:cubicBezTo>
                  <a:cubicBezTo>
                    <a:pt x="1718616" y="2561683"/>
                    <a:pt x="1718616" y="2561683"/>
                    <a:pt x="1718616" y="2561683"/>
                  </a:cubicBezTo>
                  <a:cubicBezTo>
                    <a:pt x="1744329" y="2594840"/>
                    <a:pt x="1769365" y="2627319"/>
                    <a:pt x="1795078" y="2660475"/>
                  </a:cubicBezTo>
                  <a:cubicBezTo>
                    <a:pt x="1837031" y="2728141"/>
                    <a:pt x="1874247" y="279986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64919" y="2828286"/>
                    <a:pt x="1973716" y="2828286"/>
                    <a:pt x="1981835" y="2828286"/>
                  </a:cubicBezTo>
                  <a:cubicBezTo>
                    <a:pt x="1987249" y="2762650"/>
                    <a:pt x="1952739" y="2705135"/>
                    <a:pt x="1942589" y="2642882"/>
                  </a:cubicBezTo>
                  <a:cubicBezTo>
                    <a:pt x="1949356" y="2612433"/>
                    <a:pt x="1940560" y="2584013"/>
                    <a:pt x="1930410" y="2555594"/>
                  </a:cubicBezTo>
                  <a:cubicBezTo>
                    <a:pt x="1930410" y="2555594"/>
                    <a:pt x="1930410" y="2555594"/>
                    <a:pt x="1930410" y="2555594"/>
                  </a:cubicBezTo>
                  <a:cubicBezTo>
                    <a:pt x="1927703" y="2484545"/>
                    <a:pt x="1941236" y="2420939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25142" y="2366807"/>
                    <a:pt x="2029201" y="2347860"/>
                    <a:pt x="2004165" y="2344477"/>
                  </a:cubicBezTo>
                  <a:cubicBezTo>
                    <a:pt x="1938529" y="2336357"/>
                    <a:pt x="1967626" y="2306584"/>
                    <a:pt x="1985219" y="2277488"/>
                  </a:cubicBezTo>
                  <a:cubicBezTo>
                    <a:pt x="1996045" y="2259218"/>
                    <a:pt x="2009578" y="2242302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97544" y="2106294"/>
                    <a:pt x="2193629" y="1998706"/>
                    <a:pt x="2270091" y="1875554"/>
                  </a:cubicBezTo>
                  <a:cubicBezTo>
                    <a:pt x="2284977" y="1828865"/>
                    <a:pt x="2322870" y="1797739"/>
                    <a:pt x="2349936" y="1759169"/>
                  </a:cubicBezTo>
                  <a:cubicBezTo>
                    <a:pt x="2437225" y="1633311"/>
                    <a:pt x="2416249" y="1561586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68738" y="1500687"/>
                    <a:pt x="2054914" y="1406632"/>
                    <a:pt x="1945296" y="1388362"/>
                  </a:cubicBezTo>
                  <a:cubicBezTo>
                    <a:pt x="1874247" y="1376859"/>
                    <a:pt x="1799815" y="1380919"/>
                    <a:pt x="1732149" y="1349792"/>
                  </a:cubicBezTo>
                  <a:cubicBezTo>
                    <a:pt x="1733503" y="1315960"/>
                    <a:pt x="1763276" y="1312576"/>
                    <a:pt x="1784252" y="1299720"/>
                  </a:cubicBezTo>
                  <a:cubicBezTo>
                    <a:pt x="1818085" y="1278744"/>
                    <a:pt x="1864097" y="1272654"/>
                    <a:pt x="1879660" y="1227318"/>
                  </a:cubicBezTo>
                  <a:cubicBezTo>
                    <a:pt x="1879660" y="1227318"/>
                    <a:pt x="1879660" y="1227318"/>
                    <a:pt x="1879660" y="1227318"/>
                  </a:cubicBezTo>
                  <a:cubicBezTo>
                    <a:pt x="1891164" y="1217845"/>
                    <a:pt x="1902667" y="1207695"/>
                    <a:pt x="1914170" y="1197545"/>
                  </a:cubicBezTo>
                  <a:cubicBezTo>
                    <a:pt x="1914170" y="1197545"/>
                    <a:pt x="1914170" y="1197545"/>
                    <a:pt x="1914170" y="1197545"/>
                  </a:cubicBezTo>
                  <a:cubicBezTo>
                    <a:pt x="1962889" y="1181305"/>
                    <a:pt x="2016345" y="1188748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111753" y="1158299"/>
                    <a:pt x="2138143" y="1125819"/>
                    <a:pt x="2155736" y="1083867"/>
                  </a:cubicBezTo>
                  <a:cubicBezTo>
                    <a:pt x="2169946" y="1050034"/>
                    <a:pt x="2190246" y="1028381"/>
                    <a:pt x="2230845" y="1037854"/>
                  </a:cubicBezTo>
                  <a:cubicBezTo>
                    <a:pt x="2280917" y="1065597"/>
                    <a:pt x="2324223" y="1100783"/>
                    <a:pt x="2364146" y="1141383"/>
                  </a:cubicBezTo>
                  <a:cubicBezTo>
                    <a:pt x="2459555" y="1240851"/>
                    <a:pt x="2573233" y="1313930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758637" y="1407308"/>
                    <a:pt x="2795853" y="1394452"/>
                    <a:pt x="2827655" y="1326786"/>
                  </a:cubicBezTo>
                  <a:cubicBezTo>
                    <a:pt x="2837129" y="1271977"/>
                    <a:pt x="2919004" y="1056124"/>
                    <a:pt x="2931184" y="997255"/>
                  </a:cubicBezTo>
                  <a:lnTo>
                    <a:pt x="2931184" y="997255"/>
                  </a:lnTo>
                  <a:lnTo>
                    <a:pt x="2931184" y="997255"/>
                  </a:lnTo>
                  <a:cubicBezTo>
                    <a:pt x="2946070" y="942446"/>
                    <a:pt x="2969753" y="824031"/>
                    <a:pt x="2969753" y="824031"/>
                  </a:cubicBezTo>
                  <a:cubicBezTo>
                    <a:pt x="2979226" y="790198"/>
                    <a:pt x="3013059" y="728622"/>
                    <a:pt x="3015766" y="692083"/>
                  </a:cubicBezTo>
                  <a:cubicBezTo>
                    <a:pt x="3022532" y="664340"/>
                    <a:pt x="3023209" y="646070"/>
                    <a:pt x="3023209" y="632537"/>
                  </a:cubicBezTo>
                  <a:cubicBezTo>
                    <a:pt x="3023886" y="616974"/>
                    <a:pt x="3002233" y="604118"/>
                    <a:pt x="3002233" y="604118"/>
                  </a:cubicBezTo>
                  <a:close/>
                  <a:moveTo>
                    <a:pt x="1985219" y="1663084"/>
                  </a:moveTo>
                  <a:cubicBezTo>
                    <a:pt x="1985219" y="1663084"/>
                    <a:pt x="1985219" y="1663084"/>
                    <a:pt x="1985219" y="1663084"/>
                  </a:cubicBezTo>
                  <a:cubicBezTo>
                    <a:pt x="1985219" y="1663084"/>
                    <a:pt x="1984542" y="1663084"/>
                    <a:pt x="1985219" y="1663084"/>
                  </a:cubicBezTo>
                  <a:cubicBezTo>
                    <a:pt x="1984542" y="1663084"/>
                    <a:pt x="1984542" y="1663084"/>
                    <a:pt x="1985219" y="1663084"/>
                  </a:cubicBezTo>
                  <a:cubicBezTo>
                    <a:pt x="1984542" y="1663084"/>
                    <a:pt x="1985219" y="1663084"/>
                    <a:pt x="1985219" y="1663084"/>
                  </a:cubicBezTo>
                  <a:close/>
                  <a:moveTo>
                    <a:pt x="2294451" y="413977"/>
                  </a:moveTo>
                  <a:cubicBezTo>
                    <a:pt x="2280241" y="426157"/>
                    <a:pt x="2341816" y="341575"/>
                    <a:pt x="2366853" y="330749"/>
                  </a:cubicBezTo>
                  <a:cubicBezTo>
                    <a:pt x="2391889" y="319922"/>
                    <a:pt x="2424369" y="307742"/>
                    <a:pt x="2432488" y="325335"/>
                  </a:cubicBezTo>
                  <a:cubicBezTo>
                    <a:pt x="2439932" y="342252"/>
                    <a:pt x="2412189" y="338868"/>
                    <a:pt x="2387152" y="349695"/>
                  </a:cubicBezTo>
                  <a:cubicBezTo>
                    <a:pt x="2362116" y="359845"/>
                    <a:pt x="2343846" y="370671"/>
                    <a:pt x="2294451" y="413977"/>
                  </a:cubicBezTo>
                  <a:close/>
                </a:path>
              </a:pathLst>
            </a:custGeom>
            <a:grpFill/>
            <a:ln w="6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54FD69-7D07-4B38-8F75-CB04765CF127}"/>
              </a:ext>
            </a:extLst>
          </p:cNvPr>
          <p:cNvSpPr/>
          <p:nvPr/>
        </p:nvSpPr>
        <p:spPr>
          <a:xfrm>
            <a:off x="4285397" y="279264"/>
            <a:ext cx="7771533" cy="6858000"/>
          </a:xfrm>
          <a:custGeom>
            <a:avLst/>
            <a:gdLst>
              <a:gd name="connsiteX0" fmla="*/ 4907577 w 7771533"/>
              <a:gd name="connsiteY0" fmla="*/ 0 h 6858000"/>
              <a:gd name="connsiteX1" fmla="*/ 7771533 w 7771533"/>
              <a:gd name="connsiteY1" fmla="*/ 0 h 6858000"/>
              <a:gd name="connsiteX2" fmla="*/ 2863955 w 7771533"/>
              <a:gd name="connsiteY2" fmla="*/ 6858000 h 6858000"/>
              <a:gd name="connsiteX3" fmla="*/ 0 w 7771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1533" h="6858000">
                <a:moveTo>
                  <a:pt x="4907577" y="0"/>
                </a:moveTo>
                <a:lnTo>
                  <a:pt x="7771533" y="0"/>
                </a:lnTo>
                <a:lnTo>
                  <a:pt x="28639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FED23A"/>
              </a:gs>
              <a:gs pos="100000">
                <a:srgbClr val="00A9CA"/>
              </a:gs>
              <a:gs pos="61000">
                <a:srgbClr val="00B05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26F2DA-E58F-408B-82D4-3FF2CB8E9377}"/>
              </a:ext>
            </a:extLst>
          </p:cNvPr>
          <p:cNvSpPr/>
          <p:nvPr/>
        </p:nvSpPr>
        <p:spPr>
          <a:xfrm>
            <a:off x="3813604" y="402907"/>
            <a:ext cx="3174049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Video Time</a:t>
            </a:r>
          </a:p>
        </p:txBody>
      </p:sp>
      <p:pic>
        <p:nvPicPr>
          <p:cNvPr id="2" name="WhatsApp Video 2021-12-24 at 6.42.47 PM">
            <a:hlinkClick r:id="" action="ppaction://media"/>
            <a:extLst>
              <a:ext uri="{FF2B5EF4-FFF2-40B4-BE49-F238E27FC236}">
                <a16:creationId xmlns:a16="http://schemas.microsoft.com/office/drawing/2014/main" id="{0AEFED68-2259-4040-9CFA-0D569AA42B7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852" y="1431022"/>
            <a:ext cx="10452296" cy="531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7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4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ACAB905D-7BE2-45D4-9AC9-E22AD2EFA716}"/>
              </a:ext>
            </a:extLst>
          </p:cNvPr>
          <p:cNvSpPr/>
          <p:nvPr/>
        </p:nvSpPr>
        <p:spPr>
          <a:xfrm>
            <a:off x="6606260" y="1049089"/>
            <a:ext cx="5465535" cy="5808911"/>
          </a:xfrm>
          <a:custGeom>
            <a:avLst/>
            <a:gdLst>
              <a:gd name="connsiteX0" fmla="*/ 4907577 w 7771533"/>
              <a:gd name="connsiteY0" fmla="*/ 0 h 6858000"/>
              <a:gd name="connsiteX1" fmla="*/ 7771533 w 7771533"/>
              <a:gd name="connsiteY1" fmla="*/ 0 h 6858000"/>
              <a:gd name="connsiteX2" fmla="*/ 2863955 w 7771533"/>
              <a:gd name="connsiteY2" fmla="*/ 6858000 h 6858000"/>
              <a:gd name="connsiteX3" fmla="*/ 0 w 7771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1533" h="6858000">
                <a:moveTo>
                  <a:pt x="4907577" y="0"/>
                </a:moveTo>
                <a:lnTo>
                  <a:pt x="7771533" y="0"/>
                </a:lnTo>
                <a:lnTo>
                  <a:pt x="28639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FED23A"/>
              </a:gs>
              <a:gs pos="100000">
                <a:srgbClr val="00A9CA"/>
              </a:gs>
              <a:gs pos="61000">
                <a:srgbClr val="00B05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6" name="그룹 2">
            <a:extLst>
              <a:ext uri="{FF2B5EF4-FFF2-40B4-BE49-F238E27FC236}">
                <a16:creationId xmlns:a16="http://schemas.microsoft.com/office/drawing/2014/main" id="{471FD4D3-CA71-4745-8F5D-0C8E68BD6C97}"/>
              </a:ext>
            </a:extLst>
          </p:cNvPr>
          <p:cNvGrpSpPr/>
          <p:nvPr/>
        </p:nvGrpSpPr>
        <p:grpSpPr>
          <a:xfrm>
            <a:off x="3728866" y="4593090"/>
            <a:ext cx="2577675" cy="786525"/>
            <a:chOff x="1346041" y="4916856"/>
            <a:chExt cx="3677214" cy="1122027"/>
          </a:xfrm>
          <a:solidFill>
            <a:schemeClr val="accent2"/>
          </a:solidFill>
        </p:grpSpPr>
        <p:sp>
          <p:nvSpPr>
            <p:cNvPr id="27" name="Round Same Side Corner Rectangle 8">
              <a:extLst>
                <a:ext uri="{FF2B5EF4-FFF2-40B4-BE49-F238E27FC236}">
                  <a16:creationId xmlns:a16="http://schemas.microsoft.com/office/drawing/2014/main" id="{45AE9ECB-FD5A-45A2-AA89-89D6D30A5CF8}"/>
                </a:ext>
              </a:extLst>
            </p:cNvPr>
            <p:cNvSpPr/>
            <p:nvPr/>
          </p:nvSpPr>
          <p:spPr>
            <a:xfrm>
              <a:off x="1346041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ound Same Side Corner Rectangle 8">
              <a:extLst>
                <a:ext uri="{FF2B5EF4-FFF2-40B4-BE49-F238E27FC236}">
                  <a16:creationId xmlns:a16="http://schemas.microsoft.com/office/drawing/2014/main" id="{8FAE2CC2-2BF8-42E6-B854-07DC0E5B2D41}"/>
                </a:ext>
              </a:extLst>
            </p:cNvPr>
            <p:cNvSpPr/>
            <p:nvPr/>
          </p:nvSpPr>
          <p:spPr>
            <a:xfrm>
              <a:off x="2158841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ound Same Side Corner Rectangle 8">
              <a:extLst>
                <a:ext uri="{FF2B5EF4-FFF2-40B4-BE49-F238E27FC236}">
                  <a16:creationId xmlns:a16="http://schemas.microsoft.com/office/drawing/2014/main" id="{15F3CA6A-C83F-4D0C-BCDB-A8A05F93162A}"/>
                </a:ext>
              </a:extLst>
            </p:cNvPr>
            <p:cNvSpPr/>
            <p:nvPr/>
          </p:nvSpPr>
          <p:spPr>
            <a:xfrm>
              <a:off x="2971640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ound Same Side Corner Rectangle 8">
              <a:extLst>
                <a:ext uri="{FF2B5EF4-FFF2-40B4-BE49-F238E27FC236}">
                  <a16:creationId xmlns:a16="http://schemas.microsoft.com/office/drawing/2014/main" id="{7D945C2C-79DB-441C-9B59-A49727EA8CAD}"/>
                </a:ext>
              </a:extLst>
            </p:cNvPr>
            <p:cNvSpPr/>
            <p:nvPr/>
          </p:nvSpPr>
          <p:spPr>
            <a:xfrm>
              <a:off x="3784440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Round Same Side Corner Rectangle 8">
              <a:extLst>
                <a:ext uri="{FF2B5EF4-FFF2-40B4-BE49-F238E27FC236}">
                  <a16:creationId xmlns:a16="http://schemas.microsoft.com/office/drawing/2014/main" id="{8B2BA544-29BD-4F06-A9BD-76AF3FF715A2}"/>
                </a:ext>
              </a:extLst>
            </p:cNvPr>
            <p:cNvSpPr/>
            <p:nvPr/>
          </p:nvSpPr>
          <p:spPr>
            <a:xfrm>
              <a:off x="4597236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2" name="그룹 1">
            <a:extLst>
              <a:ext uri="{FF2B5EF4-FFF2-40B4-BE49-F238E27FC236}">
                <a16:creationId xmlns:a16="http://schemas.microsoft.com/office/drawing/2014/main" id="{ACB7C2F2-23AF-40FB-AD39-1A0442A3A520}"/>
              </a:ext>
            </a:extLst>
          </p:cNvPr>
          <p:cNvGrpSpPr/>
          <p:nvPr/>
        </p:nvGrpSpPr>
        <p:grpSpPr>
          <a:xfrm>
            <a:off x="629444" y="4656320"/>
            <a:ext cx="2647749" cy="786525"/>
            <a:chOff x="1296059" y="3679602"/>
            <a:chExt cx="3777179" cy="1122027"/>
          </a:xfrm>
          <a:solidFill>
            <a:schemeClr val="accent1"/>
          </a:solidFill>
        </p:grpSpPr>
        <p:sp>
          <p:nvSpPr>
            <p:cNvPr id="33" name="Round Same Side Corner Rectangle 20">
              <a:extLst>
                <a:ext uri="{FF2B5EF4-FFF2-40B4-BE49-F238E27FC236}">
                  <a16:creationId xmlns:a16="http://schemas.microsoft.com/office/drawing/2014/main" id="{73189F25-D901-4B99-BC12-AB5F02568A5F}"/>
                </a:ext>
              </a:extLst>
            </p:cNvPr>
            <p:cNvSpPr/>
            <p:nvPr/>
          </p:nvSpPr>
          <p:spPr>
            <a:xfrm rot="10800000">
              <a:off x="1296059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" name="Round Same Side Corner Rectangle 20">
              <a:extLst>
                <a:ext uri="{FF2B5EF4-FFF2-40B4-BE49-F238E27FC236}">
                  <a16:creationId xmlns:a16="http://schemas.microsoft.com/office/drawing/2014/main" id="{828E3583-34B5-49A3-91C8-6DCE6B922CEB}"/>
                </a:ext>
              </a:extLst>
            </p:cNvPr>
            <p:cNvSpPr/>
            <p:nvPr/>
          </p:nvSpPr>
          <p:spPr>
            <a:xfrm rot="10800000">
              <a:off x="2108859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" name="Round Same Side Corner Rectangle 20">
              <a:extLst>
                <a:ext uri="{FF2B5EF4-FFF2-40B4-BE49-F238E27FC236}">
                  <a16:creationId xmlns:a16="http://schemas.microsoft.com/office/drawing/2014/main" id="{D6FAE979-7060-441D-980B-F54A7873C261}"/>
                </a:ext>
              </a:extLst>
            </p:cNvPr>
            <p:cNvSpPr/>
            <p:nvPr/>
          </p:nvSpPr>
          <p:spPr>
            <a:xfrm rot="10800000">
              <a:off x="2921658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Round Same Side Corner Rectangle 20">
              <a:extLst>
                <a:ext uri="{FF2B5EF4-FFF2-40B4-BE49-F238E27FC236}">
                  <a16:creationId xmlns:a16="http://schemas.microsoft.com/office/drawing/2014/main" id="{4B4532D7-E389-4BC4-8659-431F89E1BC74}"/>
                </a:ext>
              </a:extLst>
            </p:cNvPr>
            <p:cNvSpPr/>
            <p:nvPr/>
          </p:nvSpPr>
          <p:spPr>
            <a:xfrm rot="10800000">
              <a:off x="3734456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" name="Round Same Side Corner Rectangle 20">
              <a:extLst>
                <a:ext uri="{FF2B5EF4-FFF2-40B4-BE49-F238E27FC236}">
                  <a16:creationId xmlns:a16="http://schemas.microsoft.com/office/drawing/2014/main" id="{8F5A1419-A424-42E4-922B-FD7308488281}"/>
                </a:ext>
              </a:extLst>
            </p:cNvPr>
            <p:cNvSpPr/>
            <p:nvPr/>
          </p:nvSpPr>
          <p:spPr>
            <a:xfrm rot="10800000">
              <a:off x="4547254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7FC9F3-0FB8-43E3-874A-E981B04EC3B8}"/>
              </a:ext>
            </a:extLst>
          </p:cNvPr>
          <p:cNvSpPr txBox="1"/>
          <p:nvPr/>
        </p:nvSpPr>
        <p:spPr>
          <a:xfrm>
            <a:off x="3646425" y="3623086"/>
            <a:ext cx="15760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32%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E30688-FDF8-4020-8069-3E30405520A5}"/>
              </a:ext>
            </a:extLst>
          </p:cNvPr>
          <p:cNvGrpSpPr/>
          <p:nvPr/>
        </p:nvGrpSpPr>
        <p:grpSpPr>
          <a:xfrm>
            <a:off x="7048840" y="3108988"/>
            <a:ext cx="4039260" cy="3542604"/>
            <a:chOff x="1375085" y="978743"/>
            <a:chExt cx="4725685" cy="4878208"/>
          </a:xfrm>
        </p:grpSpPr>
        <p:sp>
          <p:nvSpPr>
            <p:cNvPr id="46" name="Graphic 3">
              <a:extLst>
                <a:ext uri="{FF2B5EF4-FFF2-40B4-BE49-F238E27FC236}">
                  <a16:creationId xmlns:a16="http://schemas.microsoft.com/office/drawing/2014/main" id="{869AE141-0CC3-41A8-A975-ABB7E3334772}"/>
                </a:ext>
              </a:extLst>
            </p:cNvPr>
            <p:cNvSpPr/>
            <p:nvPr/>
          </p:nvSpPr>
          <p:spPr>
            <a:xfrm>
              <a:off x="1375085" y="978743"/>
              <a:ext cx="3798875" cy="4878208"/>
            </a:xfrm>
            <a:custGeom>
              <a:avLst/>
              <a:gdLst>
                <a:gd name="connsiteX0" fmla="*/ 2029941 w 2128754"/>
                <a:gd name="connsiteY0" fmla="*/ 2268832 h 2733575"/>
                <a:gd name="connsiteX1" fmla="*/ 1955197 w 2128754"/>
                <a:gd name="connsiteY1" fmla="*/ 2263814 h 2733575"/>
                <a:gd name="connsiteX2" fmla="*/ 1933803 w 2128754"/>
                <a:gd name="connsiteY2" fmla="*/ 2252457 h 2733575"/>
                <a:gd name="connsiteX3" fmla="*/ 1854833 w 2128754"/>
                <a:gd name="connsiteY3" fmla="*/ 2174808 h 2733575"/>
                <a:gd name="connsiteX4" fmla="*/ 1794351 w 2128754"/>
                <a:gd name="connsiteY4" fmla="*/ 2103233 h 2733575"/>
                <a:gd name="connsiteX5" fmla="*/ 1701383 w 2128754"/>
                <a:gd name="connsiteY5" fmla="*/ 1980948 h 2733575"/>
                <a:gd name="connsiteX6" fmla="*/ 1548990 w 2128754"/>
                <a:gd name="connsiteY6" fmla="*/ 1859192 h 2733575"/>
                <a:gd name="connsiteX7" fmla="*/ 1519937 w 2128754"/>
                <a:gd name="connsiteY7" fmla="*/ 1828555 h 2733575"/>
                <a:gd name="connsiteX8" fmla="*/ 1328983 w 2128754"/>
                <a:gd name="connsiteY8" fmla="*/ 1473058 h 2733575"/>
                <a:gd name="connsiteX9" fmla="*/ 1325550 w 2128754"/>
                <a:gd name="connsiteY9" fmla="*/ 1451929 h 2733575"/>
                <a:gd name="connsiteX10" fmla="*/ 1346943 w 2128754"/>
                <a:gd name="connsiteY10" fmla="*/ 1314062 h 2733575"/>
                <a:gd name="connsiteX11" fmla="*/ 1322116 w 2128754"/>
                <a:gd name="connsiteY11" fmla="*/ 1201021 h 2733575"/>
                <a:gd name="connsiteX12" fmla="*/ 1262955 w 2128754"/>
                <a:gd name="connsiteY12" fmla="*/ 1112543 h 2733575"/>
                <a:gd name="connsiteX13" fmla="*/ 1203001 w 2128754"/>
                <a:gd name="connsiteY13" fmla="*/ 1014293 h 2733575"/>
                <a:gd name="connsiteX14" fmla="*/ 1137765 w 2128754"/>
                <a:gd name="connsiteY14" fmla="*/ 736181 h 2733575"/>
                <a:gd name="connsiteX15" fmla="*/ 1138558 w 2128754"/>
                <a:gd name="connsiteY15" fmla="*/ 476029 h 2733575"/>
                <a:gd name="connsiteX16" fmla="*/ 1145160 w 2128754"/>
                <a:gd name="connsiteY16" fmla="*/ 468370 h 2733575"/>
                <a:gd name="connsiteX17" fmla="*/ 1258729 w 2128754"/>
                <a:gd name="connsiteY17" fmla="*/ 450410 h 2733575"/>
                <a:gd name="connsiteX18" fmla="*/ 1363054 w 2128754"/>
                <a:gd name="connsiteY18" fmla="*/ 422678 h 2733575"/>
                <a:gd name="connsiteX19" fmla="*/ 1379693 w 2128754"/>
                <a:gd name="connsiteY19" fmla="*/ 419773 h 2733575"/>
                <a:gd name="connsiteX20" fmla="*/ 1471869 w 2128754"/>
                <a:gd name="connsiteY20" fmla="*/ 439053 h 2733575"/>
                <a:gd name="connsiteX21" fmla="*/ 1586494 w 2128754"/>
                <a:gd name="connsiteY21" fmla="*/ 465729 h 2733575"/>
                <a:gd name="connsiteX22" fmla="*/ 1761601 w 2128754"/>
                <a:gd name="connsiteY22" fmla="*/ 511685 h 2733575"/>
                <a:gd name="connsiteX23" fmla="*/ 1779297 w 2128754"/>
                <a:gd name="connsiteY23" fmla="*/ 531757 h 2733575"/>
                <a:gd name="connsiteX24" fmla="*/ 1832384 w 2128754"/>
                <a:gd name="connsiteY24" fmla="*/ 594880 h 2733575"/>
                <a:gd name="connsiteX25" fmla="*/ 1861964 w 2128754"/>
                <a:gd name="connsiteY25" fmla="*/ 618915 h 2733575"/>
                <a:gd name="connsiteX26" fmla="*/ 1876755 w 2128754"/>
                <a:gd name="connsiteY26" fmla="*/ 632649 h 2733575"/>
                <a:gd name="connsiteX27" fmla="*/ 1901582 w 2128754"/>
                <a:gd name="connsiteY27" fmla="*/ 619971 h 2733575"/>
                <a:gd name="connsiteX28" fmla="*/ 1874906 w 2128754"/>
                <a:gd name="connsiteY28" fmla="*/ 572167 h 2733575"/>
                <a:gd name="connsiteX29" fmla="*/ 1893130 w 2128754"/>
                <a:gd name="connsiteY29" fmla="*/ 582203 h 2733575"/>
                <a:gd name="connsiteX30" fmla="*/ 1923767 w 2128754"/>
                <a:gd name="connsiteY30" fmla="*/ 616274 h 2733575"/>
                <a:gd name="connsiteX31" fmla="*/ 1936973 w 2128754"/>
                <a:gd name="connsiteY31" fmla="*/ 628423 h 2733575"/>
                <a:gd name="connsiteX32" fmla="*/ 1951235 w 2128754"/>
                <a:gd name="connsiteY32" fmla="*/ 625518 h 2733575"/>
                <a:gd name="connsiteX33" fmla="*/ 1954932 w 2128754"/>
                <a:gd name="connsiteY33" fmla="*/ 611255 h 2733575"/>
                <a:gd name="connsiteX34" fmla="*/ 1909769 w 2128754"/>
                <a:gd name="connsiteY34" fmla="*/ 543114 h 2733575"/>
                <a:gd name="connsiteX35" fmla="*/ 1964176 w 2128754"/>
                <a:gd name="connsiteY35" fmla="*/ 588013 h 2733575"/>
                <a:gd name="connsiteX36" fmla="*/ 1977910 w 2128754"/>
                <a:gd name="connsiteY36" fmla="*/ 596201 h 2733575"/>
                <a:gd name="connsiteX37" fmla="*/ 1996662 w 2128754"/>
                <a:gd name="connsiteY37" fmla="*/ 583259 h 2733575"/>
                <a:gd name="connsiteX38" fmla="*/ 1985041 w 2128754"/>
                <a:gd name="connsiteY38" fmla="*/ 557904 h 2733575"/>
                <a:gd name="connsiteX39" fmla="*/ 1955989 w 2128754"/>
                <a:gd name="connsiteY39" fmla="*/ 529644 h 2733575"/>
                <a:gd name="connsiteX40" fmla="*/ 1979231 w 2128754"/>
                <a:gd name="connsiteY40" fmla="*/ 544435 h 2733575"/>
                <a:gd name="connsiteX41" fmla="*/ 1995342 w 2128754"/>
                <a:gd name="connsiteY41" fmla="*/ 535983 h 2733575"/>
                <a:gd name="connsiteX42" fmla="*/ 1976061 w 2128754"/>
                <a:gd name="connsiteY42" fmla="*/ 501384 h 2733575"/>
                <a:gd name="connsiteX43" fmla="*/ 1924295 w 2128754"/>
                <a:gd name="connsiteY43" fmla="*/ 463088 h 2733575"/>
                <a:gd name="connsiteX44" fmla="*/ 1840571 w 2128754"/>
                <a:gd name="connsiteY44" fmla="*/ 420301 h 2733575"/>
                <a:gd name="connsiteX45" fmla="*/ 1821819 w 2128754"/>
                <a:gd name="connsiteY45" fmla="*/ 410793 h 2733575"/>
                <a:gd name="connsiteX46" fmla="*/ 1787748 w 2128754"/>
                <a:gd name="connsiteY46" fmla="*/ 397323 h 2733575"/>
                <a:gd name="connsiteX47" fmla="*/ 1754470 w 2128754"/>
                <a:gd name="connsiteY47" fmla="*/ 391777 h 2733575"/>
                <a:gd name="connsiteX48" fmla="*/ 1692404 w 2128754"/>
                <a:gd name="connsiteY48" fmla="*/ 366158 h 2733575"/>
                <a:gd name="connsiteX49" fmla="*/ 1596530 w 2128754"/>
                <a:gd name="connsiteY49" fmla="*/ 330767 h 2733575"/>
                <a:gd name="connsiteX50" fmla="*/ 1518089 w 2128754"/>
                <a:gd name="connsiteY50" fmla="*/ 303299 h 2733575"/>
                <a:gd name="connsiteX51" fmla="*/ 1419046 w 2128754"/>
                <a:gd name="connsiteY51" fmla="*/ 285075 h 2733575"/>
                <a:gd name="connsiteX52" fmla="*/ 1305741 w 2128754"/>
                <a:gd name="connsiteY52" fmla="*/ 275831 h 2733575"/>
                <a:gd name="connsiteX53" fmla="*/ 1162064 w 2128754"/>
                <a:gd name="connsiteY53" fmla="*/ 266851 h 2733575"/>
                <a:gd name="connsiteX54" fmla="*/ 1117693 w 2128754"/>
                <a:gd name="connsiteY54" fmla="*/ 264210 h 2733575"/>
                <a:gd name="connsiteX55" fmla="*/ 1070680 w 2128754"/>
                <a:gd name="connsiteY55" fmla="*/ 255230 h 2733575"/>
                <a:gd name="connsiteX56" fmla="*/ 952357 w 2128754"/>
                <a:gd name="connsiteY56" fmla="*/ 272134 h 2733575"/>
                <a:gd name="connsiteX57" fmla="*/ 906930 w 2128754"/>
                <a:gd name="connsiteY57" fmla="*/ 287452 h 2733575"/>
                <a:gd name="connsiteX58" fmla="*/ 870218 w 2128754"/>
                <a:gd name="connsiteY58" fmla="*/ 291414 h 2733575"/>
                <a:gd name="connsiteX59" fmla="*/ 835883 w 2128754"/>
                <a:gd name="connsiteY59" fmla="*/ 291414 h 2733575"/>
                <a:gd name="connsiteX60" fmla="*/ 824791 w 2128754"/>
                <a:gd name="connsiteY60" fmla="*/ 288245 h 2733575"/>
                <a:gd name="connsiteX61" fmla="*/ 811585 w 2128754"/>
                <a:gd name="connsiteY61" fmla="*/ 246515 h 2733575"/>
                <a:gd name="connsiteX62" fmla="*/ 810528 w 2128754"/>
                <a:gd name="connsiteY62" fmla="*/ 228555 h 2733575"/>
                <a:gd name="connsiteX63" fmla="*/ 813434 w 2128754"/>
                <a:gd name="connsiteY63" fmla="*/ 176525 h 2733575"/>
                <a:gd name="connsiteX64" fmla="*/ 769327 w 2128754"/>
                <a:gd name="connsiteY64" fmla="*/ 48958 h 2733575"/>
                <a:gd name="connsiteX65" fmla="*/ 699865 w 2128754"/>
                <a:gd name="connsiteY65" fmla="*/ 5643 h 2733575"/>
                <a:gd name="connsiteX66" fmla="*/ 564639 w 2128754"/>
                <a:gd name="connsiteY66" fmla="*/ 24659 h 2733575"/>
                <a:gd name="connsiteX67" fmla="*/ 493592 w 2128754"/>
                <a:gd name="connsiteY67" fmla="*/ 90688 h 2733575"/>
                <a:gd name="connsiteX68" fmla="*/ 485405 w 2128754"/>
                <a:gd name="connsiteY68" fmla="*/ 139813 h 2733575"/>
                <a:gd name="connsiteX69" fmla="*/ 494121 w 2128754"/>
                <a:gd name="connsiteY69" fmla="*/ 164904 h 2733575"/>
                <a:gd name="connsiteX70" fmla="*/ 493064 w 2128754"/>
                <a:gd name="connsiteY70" fmla="*/ 192900 h 2733575"/>
                <a:gd name="connsiteX71" fmla="*/ 499139 w 2128754"/>
                <a:gd name="connsiteY71" fmla="*/ 235422 h 2733575"/>
                <a:gd name="connsiteX72" fmla="*/ 503629 w 2128754"/>
                <a:gd name="connsiteY72" fmla="*/ 284811 h 2733575"/>
                <a:gd name="connsiteX73" fmla="*/ 506270 w 2128754"/>
                <a:gd name="connsiteY73" fmla="*/ 312279 h 2733575"/>
                <a:gd name="connsiteX74" fmla="*/ 530040 w 2128754"/>
                <a:gd name="connsiteY74" fmla="*/ 326541 h 2733575"/>
                <a:gd name="connsiteX75" fmla="*/ 536115 w 2128754"/>
                <a:gd name="connsiteY75" fmla="*/ 341595 h 2733575"/>
                <a:gd name="connsiteX76" fmla="*/ 559092 w 2128754"/>
                <a:gd name="connsiteY76" fmla="*/ 340803 h 2733575"/>
                <a:gd name="connsiteX77" fmla="*/ 540605 w 2128754"/>
                <a:gd name="connsiteY77" fmla="*/ 356650 h 2733575"/>
                <a:gd name="connsiteX78" fmla="*/ 547471 w 2128754"/>
                <a:gd name="connsiteY78" fmla="*/ 392305 h 2733575"/>
                <a:gd name="connsiteX79" fmla="*/ 578637 w 2128754"/>
                <a:gd name="connsiteY79" fmla="*/ 418453 h 2733575"/>
                <a:gd name="connsiteX80" fmla="*/ 602671 w 2128754"/>
                <a:gd name="connsiteY80" fmla="*/ 413434 h 2733575"/>
                <a:gd name="connsiteX81" fmla="*/ 644401 w 2128754"/>
                <a:gd name="connsiteY81" fmla="*/ 404983 h 2733575"/>
                <a:gd name="connsiteX82" fmla="*/ 673718 w 2128754"/>
                <a:gd name="connsiteY82" fmla="*/ 420301 h 2733575"/>
                <a:gd name="connsiteX83" fmla="*/ 689829 w 2128754"/>
                <a:gd name="connsiteY83" fmla="*/ 463880 h 2733575"/>
                <a:gd name="connsiteX84" fmla="*/ 682698 w 2128754"/>
                <a:gd name="connsiteY84" fmla="*/ 481312 h 2733575"/>
                <a:gd name="connsiteX85" fmla="*/ 665794 w 2128754"/>
                <a:gd name="connsiteY85" fmla="*/ 492140 h 2733575"/>
                <a:gd name="connsiteX86" fmla="*/ 544038 w 2128754"/>
                <a:gd name="connsiteY86" fmla="*/ 652457 h 2733575"/>
                <a:gd name="connsiteX87" fmla="*/ 509703 w 2128754"/>
                <a:gd name="connsiteY87" fmla="*/ 717693 h 2733575"/>
                <a:gd name="connsiteX88" fmla="*/ 502836 w 2128754"/>
                <a:gd name="connsiteY88" fmla="*/ 738822 h 2733575"/>
                <a:gd name="connsiteX89" fmla="*/ 499931 w 2128754"/>
                <a:gd name="connsiteY89" fmla="*/ 752028 h 2733575"/>
                <a:gd name="connsiteX90" fmla="*/ 468766 w 2128754"/>
                <a:gd name="connsiteY90" fmla="*/ 806699 h 2733575"/>
                <a:gd name="connsiteX91" fmla="*/ 448429 w 2128754"/>
                <a:gd name="connsiteY91" fmla="*/ 813831 h 2733575"/>
                <a:gd name="connsiteX92" fmla="*/ 358894 w 2128754"/>
                <a:gd name="connsiteY92" fmla="*/ 779760 h 2733575"/>
                <a:gd name="connsiteX93" fmla="*/ 326408 w 2128754"/>
                <a:gd name="connsiteY93" fmla="*/ 759951 h 2733575"/>
                <a:gd name="connsiteX94" fmla="*/ 243213 w 2128754"/>
                <a:gd name="connsiteY94" fmla="*/ 672794 h 2733575"/>
                <a:gd name="connsiteX95" fmla="*/ 237138 w 2128754"/>
                <a:gd name="connsiteY95" fmla="*/ 648231 h 2733575"/>
                <a:gd name="connsiteX96" fmla="*/ 246646 w 2128754"/>
                <a:gd name="connsiteY96" fmla="*/ 570318 h 2733575"/>
                <a:gd name="connsiteX97" fmla="*/ 259852 w 2128754"/>
                <a:gd name="connsiteY97" fmla="*/ 533606 h 2733575"/>
                <a:gd name="connsiteX98" fmla="*/ 264342 w 2128754"/>
                <a:gd name="connsiteY98" fmla="*/ 519344 h 2733575"/>
                <a:gd name="connsiteX99" fmla="*/ 248759 w 2128754"/>
                <a:gd name="connsiteY99" fmla="*/ 510100 h 2733575"/>
                <a:gd name="connsiteX100" fmla="*/ 204124 w 2128754"/>
                <a:gd name="connsiteY100" fmla="*/ 543906 h 2733575"/>
                <a:gd name="connsiteX101" fmla="*/ 200955 w 2128754"/>
                <a:gd name="connsiteY101" fmla="*/ 559225 h 2733575"/>
                <a:gd name="connsiteX102" fmla="*/ 165563 w 2128754"/>
                <a:gd name="connsiteY102" fmla="*/ 508251 h 2733575"/>
                <a:gd name="connsiteX103" fmla="*/ 130700 w 2128754"/>
                <a:gd name="connsiteY103" fmla="*/ 449882 h 2733575"/>
                <a:gd name="connsiteX104" fmla="*/ 105345 w 2128754"/>
                <a:gd name="connsiteY104" fmla="*/ 431394 h 2733575"/>
                <a:gd name="connsiteX105" fmla="*/ 94517 w 2128754"/>
                <a:gd name="connsiteY105" fmla="*/ 450410 h 2733575"/>
                <a:gd name="connsiteX106" fmla="*/ 113005 w 2128754"/>
                <a:gd name="connsiteY106" fmla="*/ 495045 h 2733575"/>
                <a:gd name="connsiteX107" fmla="*/ 80255 w 2128754"/>
                <a:gd name="connsiteY107" fmla="*/ 439053 h 2733575"/>
                <a:gd name="connsiteX108" fmla="*/ 58333 w 2128754"/>
                <a:gd name="connsiteY108" fmla="*/ 437205 h 2733575"/>
                <a:gd name="connsiteX109" fmla="*/ 53843 w 2128754"/>
                <a:gd name="connsiteY109" fmla="*/ 455428 h 2733575"/>
                <a:gd name="connsiteX110" fmla="*/ 61503 w 2128754"/>
                <a:gd name="connsiteY110" fmla="*/ 474180 h 2733575"/>
                <a:gd name="connsiteX111" fmla="*/ 81047 w 2128754"/>
                <a:gd name="connsiteY111" fmla="*/ 513269 h 2733575"/>
                <a:gd name="connsiteX112" fmla="*/ 57541 w 2128754"/>
                <a:gd name="connsiteY112" fmla="*/ 473916 h 2733575"/>
                <a:gd name="connsiteX113" fmla="*/ 37996 w 2128754"/>
                <a:gd name="connsiteY113" fmla="*/ 463352 h 2733575"/>
                <a:gd name="connsiteX114" fmla="*/ 31658 w 2128754"/>
                <a:gd name="connsiteY114" fmla="*/ 484745 h 2733575"/>
                <a:gd name="connsiteX115" fmla="*/ 49882 w 2128754"/>
                <a:gd name="connsiteY115" fmla="*/ 525154 h 2733575"/>
                <a:gd name="connsiteX116" fmla="*/ 76029 w 2128754"/>
                <a:gd name="connsiteY116" fmla="*/ 568997 h 2733575"/>
                <a:gd name="connsiteX117" fmla="*/ 76029 w 2128754"/>
                <a:gd name="connsiteY117" fmla="*/ 581939 h 2733575"/>
                <a:gd name="connsiteX118" fmla="*/ 63351 w 2128754"/>
                <a:gd name="connsiteY118" fmla="*/ 580618 h 2733575"/>
                <a:gd name="connsiteX119" fmla="*/ 25055 w 2128754"/>
                <a:gd name="connsiteY119" fmla="*/ 548396 h 2733575"/>
                <a:gd name="connsiteX120" fmla="*/ 3926 w 2128754"/>
                <a:gd name="connsiteY120" fmla="*/ 546548 h 2733575"/>
                <a:gd name="connsiteX121" fmla="*/ 4454 w 2128754"/>
                <a:gd name="connsiteY121" fmla="*/ 566092 h 2733575"/>
                <a:gd name="connsiteX122" fmla="*/ 71803 w 2128754"/>
                <a:gd name="connsiteY122" fmla="*/ 628951 h 2733575"/>
                <a:gd name="connsiteX123" fmla="*/ 106930 w 2128754"/>
                <a:gd name="connsiteY123" fmla="*/ 675699 h 2733575"/>
                <a:gd name="connsiteX124" fmla="*/ 127267 w 2128754"/>
                <a:gd name="connsiteY124" fmla="*/ 700262 h 2733575"/>
                <a:gd name="connsiteX125" fmla="*/ 203860 w 2128754"/>
                <a:gd name="connsiteY125" fmla="*/ 792701 h 2733575"/>
                <a:gd name="connsiteX126" fmla="*/ 347538 w 2128754"/>
                <a:gd name="connsiteY126" fmla="*/ 959621 h 2733575"/>
                <a:gd name="connsiteX127" fmla="*/ 424659 w 2128754"/>
                <a:gd name="connsiteY127" fmla="*/ 1021688 h 2733575"/>
                <a:gd name="connsiteX128" fmla="*/ 484612 w 2128754"/>
                <a:gd name="connsiteY128" fmla="*/ 1023008 h 2733575"/>
                <a:gd name="connsiteX129" fmla="*/ 490423 w 2128754"/>
                <a:gd name="connsiteY129" fmla="*/ 1018518 h 2733575"/>
                <a:gd name="connsiteX130" fmla="*/ 545887 w 2128754"/>
                <a:gd name="connsiteY130" fmla="*/ 967280 h 2733575"/>
                <a:gd name="connsiteX131" fmla="*/ 621687 w 2128754"/>
                <a:gd name="connsiteY131" fmla="*/ 890688 h 2733575"/>
                <a:gd name="connsiteX132" fmla="*/ 695903 w 2128754"/>
                <a:gd name="connsiteY132" fmla="*/ 810133 h 2733575"/>
                <a:gd name="connsiteX133" fmla="*/ 702506 w 2128754"/>
                <a:gd name="connsiteY133" fmla="*/ 811189 h 2733575"/>
                <a:gd name="connsiteX134" fmla="*/ 717825 w 2128754"/>
                <a:gd name="connsiteY134" fmla="*/ 835488 h 2733575"/>
                <a:gd name="connsiteX135" fmla="*/ 767214 w 2128754"/>
                <a:gd name="connsiteY135" fmla="*/ 925022 h 2733575"/>
                <a:gd name="connsiteX136" fmla="*/ 835619 w 2128754"/>
                <a:gd name="connsiteY136" fmla="*/ 1055230 h 2733575"/>
                <a:gd name="connsiteX137" fmla="*/ 845391 w 2128754"/>
                <a:gd name="connsiteY137" fmla="*/ 1076623 h 2733575"/>
                <a:gd name="connsiteX138" fmla="*/ 859654 w 2128754"/>
                <a:gd name="connsiteY138" fmla="*/ 1163253 h 2733575"/>
                <a:gd name="connsiteX139" fmla="*/ 847504 w 2128754"/>
                <a:gd name="connsiteY139" fmla="*/ 1180156 h 2733575"/>
                <a:gd name="connsiteX140" fmla="*/ 759819 w 2128754"/>
                <a:gd name="connsiteY140" fmla="*/ 1202077 h 2733575"/>
                <a:gd name="connsiteX141" fmla="*/ 648891 w 2128754"/>
                <a:gd name="connsiteY141" fmla="*/ 1242487 h 2733575"/>
                <a:gd name="connsiteX142" fmla="*/ 538492 w 2128754"/>
                <a:gd name="connsiteY142" fmla="*/ 1287650 h 2733575"/>
                <a:gd name="connsiteX143" fmla="*/ 429413 w 2128754"/>
                <a:gd name="connsiteY143" fmla="*/ 1349981 h 2733575"/>
                <a:gd name="connsiteX144" fmla="*/ 387155 w 2128754"/>
                <a:gd name="connsiteY144" fmla="*/ 1467511 h 2733575"/>
                <a:gd name="connsiteX145" fmla="*/ 428884 w 2128754"/>
                <a:gd name="connsiteY145" fmla="*/ 1563649 h 2733575"/>
                <a:gd name="connsiteX146" fmla="*/ 659456 w 2128754"/>
                <a:gd name="connsiteY146" fmla="*/ 1879793 h 2733575"/>
                <a:gd name="connsiteX147" fmla="*/ 680321 w 2128754"/>
                <a:gd name="connsiteY147" fmla="*/ 1909373 h 2733575"/>
                <a:gd name="connsiteX148" fmla="*/ 721522 w 2128754"/>
                <a:gd name="connsiteY148" fmla="*/ 1998380 h 2733575"/>
                <a:gd name="connsiteX149" fmla="*/ 720994 w 2128754"/>
                <a:gd name="connsiteY149" fmla="*/ 2001021 h 2733575"/>
                <a:gd name="connsiteX150" fmla="*/ 717825 w 2128754"/>
                <a:gd name="connsiteY150" fmla="*/ 1998380 h 2733575"/>
                <a:gd name="connsiteX151" fmla="*/ 676359 w 2128754"/>
                <a:gd name="connsiteY151" fmla="*/ 1953745 h 2733575"/>
                <a:gd name="connsiteX152" fmla="*/ 666587 w 2128754"/>
                <a:gd name="connsiteY152" fmla="*/ 1952952 h 2733575"/>
                <a:gd name="connsiteX153" fmla="*/ 666058 w 2128754"/>
                <a:gd name="connsiteY153" fmla="*/ 1962724 h 2733575"/>
                <a:gd name="connsiteX154" fmla="*/ 673982 w 2128754"/>
                <a:gd name="connsiteY154" fmla="*/ 1971176 h 2733575"/>
                <a:gd name="connsiteX155" fmla="*/ 682962 w 2128754"/>
                <a:gd name="connsiteY155" fmla="*/ 1978571 h 2733575"/>
                <a:gd name="connsiteX156" fmla="*/ 707788 w 2128754"/>
                <a:gd name="connsiteY156" fmla="*/ 2020829 h 2733575"/>
                <a:gd name="connsiteX157" fmla="*/ 702770 w 2128754"/>
                <a:gd name="connsiteY157" fmla="*/ 2048297 h 2733575"/>
                <a:gd name="connsiteX158" fmla="*/ 671869 w 2128754"/>
                <a:gd name="connsiteY158" fmla="*/ 2054372 h 2733575"/>
                <a:gd name="connsiteX159" fmla="*/ 614556 w 2128754"/>
                <a:gd name="connsiteY159" fmla="*/ 2038789 h 2733575"/>
                <a:gd name="connsiteX160" fmla="*/ 604520 w 2128754"/>
                <a:gd name="connsiteY160" fmla="*/ 2041958 h 2733575"/>
                <a:gd name="connsiteX161" fmla="*/ 611387 w 2128754"/>
                <a:gd name="connsiteY161" fmla="*/ 2051731 h 2733575"/>
                <a:gd name="connsiteX162" fmla="*/ 690621 w 2128754"/>
                <a:gd name="connsiteY162" fmla="*/ 2074708 h 2733575"/>
                <a:gd name="connsiteX163" fmla="*/ 677415 w 2128754"/>
                <a:gd name="connsiteY163" fmla="*/ 2096630 h 2733575"/>
                <a:gd name="connsiteX164" fmla="*/ 669492 w 2128754"/>
                <a:gd name="connsiteY164" fmla="*/ 2117231 h 2733575"/>
                <a:gd name="connsiteX165" fmla="*/ 635157 w 2128754"/>
                <a:gd name="connsiteY165" fmla="*/ 2169261 h 2733575"/>
                <a:gd name="connsiteX166" fmla="*/ 552754 w 2128754"/>
                <a:gd name="connsiteY166" fmla="*/ 2205709 h 2733575"/>
                <a:gd name="connsiteX167" fmla="*/ 533738 w 2128754"/>
                <a:gd name="connsiteY167" fmla="*/ 2242157 h 2733575"/>
                <a:gd name="connsiteX168" fmla="*/ 563846 w 2128754"/>
                <a:gd name="connsiteY168" fmla="*/ 2267511 h 2733575"/>
                <a:gd name="connsiteX169" fmla="*/ 710429 w 2128754"/>
                <a:gd name="connsiteY169" fmla="*/ 2254042 h 2733575"/>
                <a:gd name="connsiteX170" fmla="*/ 773553 w 2128754"/>
                <a:gd name="connsiteY170" fmla="*/ 2231856 h 2733575"/>
                <a:gd name="connsiteX171" fmla="*/ 921984 w 2128754"/>
                <a:gd name="connsiteY171" fmla="*/ 2178769 h 2733575"/>
                <a:gd name="connsiteX172" fmla="*/ 972430 w 2128754"/>
                <a:gd name="connsiteY172" fmla="*/ 2151566 h 2733575"/>
                <a:gd name="connsiteX173" fmla="*/ 989333 w 2128754"/>
                <a:gd name="connsiteY173" fmla="*/ 2134398 h 2733575"/>
                <a:gd name="connsiteX174" fmla="*/ 987749 w 2128754"/>
                <a:gd name="connsiteY174" fmla="*/ 2115382 h 2733575"/>
                <a:gd name="connsiteX175" fmla="*/ 952093 w 2128754"/>
                <a:gd name="connsiteY175" fmla="*/ 2063616 h 2733575"/>
                <a:gd name="connsiteX176" fmla="*/ 923041 w 2128754"/>
                <a:gd name="connsiteY176" fmla="*/ 2023735 h 2733575"/>
                <a:gd name="connsiteX177" fmla="*/ 889763 w 2128754"/>
                <a:gd name="connsiteY177" fmla="*/ 1990984 h 2733575"/>
                <a:gd name="connsiteX178" fmla="*/ 858861 w 2128754"/>
                <a:gd name="connsiteY178" fmla="*/ 1947142 h 2733575"/>
                <a:gd name="connsiteX179" fmla="*/ 821093 w 2128754"/>
                <a:gd name="connsiteY179" fmla="*/ 1882170 h 2733575"/>
                <a:gd name="connsiteX180" fmla="*/ 759555 w 2128754"/>
                <a:gd name="connsiteY180" fmla="*/ 1770186 h 2733575"/>
                <a:gd name="connsiteX181" fmla="*/ 725748 w 2128754"/>
                <a:gd name="connsiteY181" fmla="*/ 1675105 h 2733575"/>
                <a:gd name="connsiteX182" fmla="*/ 709109 w 2128754"/>
                <a:gd name="connsiteY182" fmla="*/ 1620961 h 2733575"/>
                <a:gd name="connsiteX183" fmla="*/ 643609 w 2128754"/>
                <a:gd name="connsiteY183" fmla="*/ 1517165 h 2733575"/>
                <a:gd name="connsiteX184" fmla="*/ 635949 w 2128754"/>
                <a:gd name="connsiteY184" fmla="*/ 1507128 h 2733575"/>
                <a:gd name="connsiteX185" fmla="*/ 792041 w 2128754"/>
                <a:gd name="connsiteY185" fmla="*/ 1524560 h 2733575"/>
                <a:gd name="connsiteX186" fmla="*/ 990654 w 2128754"/>
                <a:gd name="connsiteY186" fmla="*/ 1507393 h 2733575"/>
                <a:gd name="connsiteX187" fmla="*/ 1002275 w 2128754"/>
                <a:gd name="connsiteY187" fmla="*/ 1512939 h 2733575"/>
                <a:gd name="connsiteX188" fmla="*/ 1039779 w 2128754"/>
                <a:gd name="connsiteY188" fmla="*/ 1572893 h 2733575"/>
                <a:gd name="connsiteX189" fmla="*/ 1190852 w 2128754"/>
                <a:gd name="connsiteY189" fmla="*/ 1758036 h 2733575"/>
                <a:gd name="connsiteX190" fmla="*/ 1274840 w 2128754"/>
                <a:gd name="connsiteY190" fmla="*/ 1858664 h 2733575"/>
                <a:gd name="connsiteX191" fmla="*/ 1320268 w 2128754"/>
                <a:gd name="connsiteY191" fmla="*/ 1932087 h 2733575"/>
                <a:gd name="connsiteX192" fmla="*/ 1398709 w 2128754"/>
                <a:gd name="connsiteY192" fmla="*/ 1997323 h 2733575"/>
                <a:gd name="connsiteX193" fmla="*/ 1443873 w 2128754"/>
                <a:gd name="connsiteY193" fmla="*/ 2022678 h 2733575"/>
                <a:gd name="connsiteX194" fmla="*/ 1702440 w 2128754"/>
                <a:gd name="connsiteY194" fmla="*/ 2235554 h 2733575"/>
                <a:gd name="connsiteX195" fmla="*/ 1842156 w 2128754"/>
                <a:gd name="connsiteY195" fmla="*/ 2380024 h 2733575"/>
                <a:gd name="connsiteX196" fmla="*/ 1847438 w 2128754"/>
                <a:gd name="connsiteY196" fmla="*/ 2389004 h 2733575"/>
                <a:gd name="connsiteX197" fmla="*/ 1845589 w 2128754"/>
                <a:gd name="connsiteY197" fmla="*/ 2389796 h 2733575"/>
                <a:gd name="connsiteX198" fmla="*/ 1818914 w 2128754"/>
                <a:gd name="connsiteY198" fmla="*/ 2401681 h 2733575"/>
                <a:gd name="connsiteX199" fmla="*/ 1828950 w 2128754"/>
                <a:gd name="connsiteY199" fmla="*/ 2426244 h 2733575"/>
                <a:gd name="connsiteX200" fmla="*/ 1847702 w 2128754"/>
                <a:gd name="connsiteY200" fmla="*/ 2447637 h 2733575"/>
                <a:gd name="connsiteX201" fmla="*/ 1852192 w 2128754"/>
                <a:gd name="connsiteY201" fmla="*/ 2453447 h 2733575"/>
                <a:gd name="connsiteX202" fmla="*/ 1872001 w 2128754"/>
                <a:gd name="connsiteY202" fmla="*/ 2491480 h 2733575"/>
                <a:gd name="connsiteX203" fmla="*/ 1882301 w 2128754"/>
                <a:gd name="connsiteY203" fmla="*/ 2536907 h 2733575"/>
                <a:gd name="connsiteX204" fmla="*/ 1910825 w 2128754"/>
                <a:gd name="connsiteY204" fmla="*/ 2545887 h 2733575"/>
                <a:gd name="connsiteX205" fmla="*/ 1916372 w 2128754"/>
                <a:gd name="connsiteY205" fmla="*/ 2544831 h 2733575"/>
                <a:gd name="connsiteX206" fmla="*/ 1922711 w 2128754"/>
                <a:gd name="connsiteY206" fmla="*/ 2571770 h 2733575"/>
                <a:gd name="connsiteX207" fmla="*/ 1931690 w 2128754"/>
                <a:gd name="connsiteY207" fmla="*/ 2609802 h 2733575"/>
                <a:gd name="connsiteX208" fmla="*/ 1919277 w 2128754"/>
                <a:gd name="connsiteY208" fmla="*/ 2660248 h 2733575"/>
                <a:gd name="connsiteX209" fmla="*/ 1909241 w 2128754"/>
                <a:gd name="connsiteY209" fmla="*/ 2693791 h 2733575"/>
                <a:gd name="connsiteX210" fmla="*/ 1925616 w 2128754"/>
                <a:gd name="connsiteY210" fmla="*/ 2734464 h 2733575"/>
                <a:gd name="connsiteX211" fmla="*/ 1949914 w 2128754"/>
                <a:gd name="connsiteY211" fmla="*/ 2734464 h 2733575"/>
                <a:gd name="connsiteX212" fmla="*/ 1965761 w 2128754"/>
                <a:gd name="connsiteY212" fmla="*/ 2728654 h 2733575"/>
                <a:gd name="connsiteX213" fmla="*/ 2012773 w 2128754"/>
                <a:gd name="connsiteY213" fmla="*/ 2682698 h 2733575"/>
                <a:gd name="connsiteX214" fmla="*/ 2044467 w 2128754"/>
                <a:gd name="connsiteY214" fmla="*/ 2620103 h 2733575"/>
                <a:gd name="connsiteX215" fmla="*/ 2072199 w 2128754"/>
                <a:gd name="connsiteY215" fmla="*/ 2538492 h 2733575"/>
                <a:gd name="connsiteX216" fmla="*/ 2104685 w 2128754"/>
                <a:gd name="connsiteY216" fmla="*/ 2409604 h 2733575"/>
                <a:gd name="connsiteX217" fmla="*/ 2128455 w 2128754"/>
                <a:gd name="connsiteY217" fmla="*/ 2306600 h 2733575"/>
                <a:gd name="connsiteX218" fmla="*/ 2029941 w 2128754"/>
                <a:gd name="connsiteY218" fmla="*/ 2268832 h 2733575"/>
                <a:gd name="connsiteX219" fmla="*/ 65200 w 2128754"/>
                <a:gd name="connsiteY219" fmla="*/ 483689 h 2733575"/>
                <a:gd name="connsiteX220" fmla="*/ 67841 w 2128754"/>
                <a:gd name="connsiteY220" fmla="*/ 488179 h 2733575"/>
                <a:gd name="connsiteX221" fmla="*/ 65200 w 2128754"/>
                <a:gd name="connsiteY221" fmla="*/ 483689 h 2733575"/>
                <a:gd name="connsiteX222" fmla="*/ 1847966 w 2128754"/>
                <a:gd name="connsiteY222" fmla="*/ 2414094 h 2733575"/>
                <a:gd name="connsiteX223" fmla="*/ 1835817 w 2128754"/>
                <a:gd name="connsiteY223" fmla="*/ 2408284 h 2733575"/>
                <a:gd name="connsiteX224" fmla="*/ 1837666 w 2128754"/>
                <a:gd name="connsiteY224" fmla="*/ 2406435 h 2733575"/>
                <a:gd name="connsiteX225" fmla="*/ 1849815 w 2128754"/>
                <a:gd name="connsiteY225" fmla="*/ 2413566 h 2733575"/>
                <a:gd name="connsiteX226" fmla="*/ 1847966 w 2128754"/>
                <a:gd name="connsiteY226" fmla="*/ 2414094 h 2733575"/>
                <a:gd name="connsiteX227" fmla="*/ 1891017 w 2128754"/>
                <a:gd name="connsiteY227" fmla="*/ 2500724 h 2733575"/>
                <a:gd name="connsiteX228" fmla="*/ 1901846 w 2128754"/>
                <a:gd name="connsiteY228" fmla="*/ 2530833 h 2733575"/>
                <a:gd name="connsiteX229" fmla="*/ 1891017 w 2128754"/>
                <a:gd name="connsiteY229" fmla="*/ 2500724 h 273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2128754" h="2733575">
                  <a:moveTo>
                    <a:pt x="2029941" y="2268832"/>
                  </a:moveTo>
                  <a:cubicBezTo>
                    <a:pt x="2003529" y="2269889"/>
                    <a:pt x="1980816" y="2268040"/>
                    <a:pt x="1955197" y="2263814"/>
                  </a:cubicBezTo>
                  <a:cubicBezTo>
                    <a:pt x="1946481" y="2262229"/>
                    <a:pt x="1939878" y="2258532"/>
                    <a:pt x="1933803" y="2252457"/>
                  </a:cubicBezTo>
                  <a:cubicBezTo>
                    <a:pt x="1907920" y="2226310"/>
                    <a:pt x="1881509" y="2200427"/>
                    <a:pt x="1854833" y="2174808"/>
                  </a:cubicBezTo>
                  <a:cubicBezTo>
                    <a:pt x="1832120" y="2153150"/>
                    <a:pt x="1812311" y="2129116"/>
                    <a:pt x="1794351" y="2103233"/>
                  </a:cubicBezTo>
                  <a:cubicBezTo>
                    <a:pt x="1765299" y="2060975"/>
                    <a:pt x="1734398" y="2020037"/>
                    <a:pt x="1701383" y="1980948"/>
                  </a:cubicBezTo>
                  <a:cubicBezTo>
                    <a:pt x="1658597" y="1930503"/>
                    <a:pt x="1608151" y="1889301"/>
                    <a:pt x="1548990" y="1859192"/>
                  </a:cubicBezTo>
                  <a:cubicBezTo>
                    <a:pt x="1535520" y="1852325"/>
                    <a:pt x="1526540" y="1843081"/>
                    <a:pt x="1519937" y="1828555"/>
                  </a:cubicBezTo>
                  <a:cubicBezTo>
                    <a:pt x="1464474" y="1705742"/>
                    <a:pt x="1396860" y="1589268"/>
                    <a:pt x="1328983" y="1473058"/>
                  </a:cubicBezTo>
                  <a:cubicBezTo>
                    <a:pt x="1324758" y="1465927"/>
                    <a:pt x="1323965" y="1459852"/>
                    <a:pt x="1325550" y="1451929"/>
                  </a:cubicBezTo>
                  <a:cubicBezTo>
                    <a:pt x="1335322" y="1406501"/>
                    <a:pt x="1344830" y="1360810"/>
                    <a:pt x="1346943" y="1314062"/>
                  </a:cubicBezTo>
                  <a:cubicBezTo>
                    <a:pt x="1348792" y="1274180"/>
                    <a:pt x="1341397" y="1236412"/>
                    <a:pt x="1322116" y="1201021"/>
                  </a:cubicBezTo>
                  <a:cubicBezTo>
                    <a:pt x="1304949" y="1169591"/>
                    <a:pt x="1283556" y="1141331"/>
                    <a:pt x="1262955" y="1112543"/>
                  </a:cubicBezTo>
                  <a:cubicBezTo>
                    <a:pt x="1240505" y="1081378"/>
                    <a:pt x="1218320" y="1049948"/>
                    <a:pt x="1203001" y="1014293"/>
                  </a:cubicBezTo>
                  <a:cubicBezTo>
                    <a:pt x="1165233" y="925286"/>
                    <a:pt x="1146745" y="831526"/>
                    <a:pt x="1137765" y="736181"/>
                  </a:cubicBezTo>
                  <a:cubicBezTo>
                    <a:pt x="1129578" y="649816"/>
                    <a:pt x="1136709" y="562659"/>
                    <a:pt x="1138558" y="476029"/>
                  </a:cubicBezTo>
                  <a:cubicBezTo>
                    <a:pt x="1138558" y="471011"/>
                    <a:pt x="1140406" y="468898"/>
                    <a:pt x="1145160" y="468370"/>
                  </a:cubicBezTo>
                  <a:cubicBezTo>
                    <a:pt x="1183457" y="465729"/>
                    <a:pt x="1220961" y="455957"/>
                    <a:pt x="1258729" y="450410"/>
                  </a:cubicBezTo>
                  <a:cubicBezTo>
                    <a:pt x="1294649" y="445392"/>
                    <a:pt x="1330568" y="440902"/>
                    <a:pt x="1363054" y="422678"/>
                  </a:cubicBezTo>
                  <a:cubicBezTo>
                    <a:pt x="1368336" y="419773"/>
                    <a:pt x="1373883" y="419509"/>
                    <a:pt x="1379693" y="419773"/>
                  </a:cubicBezTo>
                  <a:cubicBezTo>
                    <a:pt x="1411651" y="420830"/>
                    <a:pt x="1442552" y="425584"/>
                    <a:pt x="1471869" y="439053"/>
                  </a:cubicBezTo>
                  <a:cubicBezTo>
                    <a:pt x="1508052" y="455693"/>
                    <a:pt x="1546613" y="463880"/>
                    <a:pt x="1586494" y="465729"/>
                  </a:cubicBezTo>
                  <a:cubicBezTo>
                    <a:pt x="1648297" y="468634"/>
                    <a:pt x="1708250" y="476557"/>
                    <a:pt x="1761601" y="511685"/>
                  </a:cubicBezTo>
                  <a:cubicBezTo>
                    <a:pt x="1769789" y="516967"/>
                    <a:pt x="1775863" y="522249"/>
                    <a:pt x="1779297" y="531757"/>
                  </a:cubicBezTo>
                  <a:cubicBezTo>
                    <a:pt x="1789069" y="559225"/>
                    <a:pt x="1806765" y="580618"/>
                    <a:pt x="1832384" y="594880"/>
                  </a:cubicBezTo>
                  <a:cubicBezTo>
                    <a:pt x="1843741" y="601219"/>
                    <a:pt x="1853777" y="608878"/>
                    <a:pt x="1861964" y="618915"/>
                  </a:cubicBezTo>
                  <a:cubicBezTo>
                    <a:pt x="1866190" y="624197"/>
                    <a:pt x="1870680" y="629215"/>
                    <a:pt x="1876755" y="632649"/>
                  </a:cubicBezTo>
                  <a:cubicBezTo>
                    <a:pt x="1889696" y="639780"/>
                    <a:pt x="1900261" y="634497"/>
                    <a:pt x="1901582" y="619971"/>
                  </a:cubicBezTo>
                  <a:cubicBezTo>
                    <a:pt x="1903430" y="602276"/>
                    <a:pt x="1888904" y="583788"/>
                    <a:pt x="1874906" y="572167"/>
                  </a:cubicBezTo>
                  <a:cubicBezTo>
                    <a:pt x="1880716" y="570846"/>
                    <a:pt x="1890224" y="579562"/>
                    <a:pt x="1893130" y="582203"/>
                  </a:cubicBezTo>
                  <a:cubicBezTo>
                    <a:pt x="1904487" y="592503"/>
                    <a:pt x="1913995" y="604653"/>
                    <a:pt x="1923767" y="616274"/>
                  </a:cubicBezTo>
                  <a:cubicBezTo>
                    <a:pt x="1927729" y="620764"/>
                    <a:pt x="1931690" y="625253"/>
                    <a:pt x="1936973" y="628423"/>
                  </a:cubicBezTo>
                  <a:cubicBezTo>
                    <a:pt x="1942519" y="631856"/>
                    <a:pt x="1947273" y="629479"/>
                    <a:pt x="1951235" y="625518"/>
                  </a:cubicBezTo>
                  <a:cubicBezTo>
                    <a:pt x="1955197" y="621556"/>
                    <a:pt x="1957838" y="617330"/>
                    <a:pt x="1954932" y="611255"/>
                  </a:cubicBezTo>
                  <a:cubicBezTo>
                    <a:pt x="1946217" y="593824"/>
                    <a:pt x="1925352" y="556584"/>
                    <a:pt x="1909769" y="543114"/>
                  </a:cubicBezTo>
                  <a:cubicBezTo>
                    <a:pt x="1909769" y="543114"/>
                    <a:pt x="1951499" y="578241"/>
                    <a:pt x="1964176" y="588013"/>
                  </a:cubicBezTo>
                  <a:cubicBezTo>
                    <a:pt x="1968402" y="591447"/>
                    <a:pt x="1972628" y="594616"/>
                    <a:pt x="1977910" y="596201"/>
                  </a:cubicBezTo>
                  <a:cubicBezTo>
                    <a:pt x="1989267" y="599899"/>
                    <a:pt x="1995870" y="595409"/>
                    <a:pt x="1996662" y="583259"/>
                  </a:cubicBezTo>
                  <a:cubicBezTo>
                    <a:pt x="1997455" y="572695"/>
                    <a:pt x="1992172" y="565036"/>
                    <a:pt x="1985041" y="557904"/>
                  </a:cubicBezTo>
                  <a:cubicBezTo>
                    <a:pt x="1979231" y="552358"/>
                    <a:pt x="1961799" y="535719"/>
                    <a:pt x="1955989" y="529644"/>
                  </a:cubicBezTo>
                  <a:cubicBezTo>
                    <a:pt x="1961271" y="528852"/>
                    <a:pt x="1975533" y="543378"/>
                    <a:pt x="1979231" y="544435"/>
                  </a:cubicBezTo>
                  <a:cubicBezTo>
                    <a:pt x="1986626" y="546548"/>
                    <a:pt x="1996134" y="541794"/>
                    <a:pt x="1995342" y="535983"/>
                  </a:cubicBezTo>
                  <a:cubicBezTo>
                    <a:pt x="1993757" y="522249"/>
                    <a:pt x="1985834" y="513005"/>
                    <a:pt x="1976061" y="501384"/>
                  </a:cubicBezTo>
                  <a:cubicBezTo>
                    <a:pt x="1959158" y="481840"/>
                    <a:pt x="1939085" y="469426"/>
                    <a:pt x="1924295" y="463088"/>
                  </a:cubicBezTo>
                  <a:cubicBezTo>
                    <a:pt x="1893130" y="449882"/>
                    <a:pt x="1873057" y="429281"/>
                    <a:pt x="1840571" y="420301"/>
                  </a:cubicBezTo>
                  <a:cubicBezTo>
                    <a:pt x="1833704" y="418453"/>
                    <a:pt x="1827894" y="414491"/>
                    <a:pt x="1821819" y="410793"/>
                  </a:cubicBezTo>
                  <a:cubicBezTo>
                    <a:pt x="1811255" y="404455"/>
                    <a:pt x="1800954" y="396267"/>
                    <a:pt x="1787748" y="397323"/>
                  </a:cubicBezTo>
                  <a:cubicBezTo>
                    <a:pt x="1776128" y="398116"/>
                    <a:pt x="1765035" y="396003"/>
                    <a:pt x="1754470" y="391777"/>
                  </a:cubicBezTo>
                  <a:cubicBezTo>
                    <a:pt x="1733605" y="383590"/>
                    <a:pt x="1712476" y="376194"/>
                    <a:pt x="1692404" y="366158"/>
                  </a:cubicBezTo>
                  <a:cubicBezTo>
                    <a:pt x="1661766" y="350839"/>
                    <a:pt x="1629016" y="341595"/>
                    <a:pt x="1596530" y="330767"/>
                  </a:cubicBezTo>
                  <a:cubicBezTo>
                    <a:pt x="1570383" y="322051"/>
                    <a:pt x="1543972" y="313335"/>
                    <a:pt x="1518089" y="303299"/>
                  </a:cubicBezTo>
                  <a:cubicBezTo>
                    <a:pt x="1486395" y="290886"/>
                    <a:pt x="1452853" y="283226"/>
                    <a:pt x="1419046" y="285075"/>
                  </a:cubicBezTo>
                  <a:cubicBezTo>
                    <a:pt x="1380485" y="287188"/>
                    <a:pt x="1342717" y="285868"/>
                    <a:pt x="1305741" y="275831"/>
                  </a:cubicBezTo>
                  <a:cubicBezTo>
                    <a:pt x="1258201" y="263154"/>
                    <a:pt x="1210660" y="259456"/>
                    <a:pt x="1162064" y="266851"/>
                  </a:cubicBezTo>
                  <a:cubicBezTo>
                    <a:pt x="1147009" y="269228"/>
                    <a:pt x="1132219" y="268172"/>
                    <a:pt x="1117693" y="264210"/>
                  </a:cubicBezTo>
                  <a:cubicBezTo>
                    <a:pt x="1102110" y="259984"/>
                    <a:pt x="1086527" y="256815"/>
                    <a:pt x="1070680" y="255230"/>
                  </a:cubicBezTo>
                  <a:cubicBezTo>
                    <a:pt x="1030007" y="251269"/>
                    <a:pt x="989862" y="250212"/>
                    <a:pt x="952357" y="272134"/>
                  </a:cubicBezTo>
                  <a:cubicBezTo>
                    <a:pt x="938624" y="280057"/>
                    <a:pt x="922777" y="284283"/>
                    <a:pt x="906930" y="287452"/>
                  </a:cubicBezTo>
                  <a:cubicBezTo>
                    <a:pt x="894781" y="289829"/>
                    <a:pt x="882103" y="295111"/>
                    <a:pt x="870218" y="291414"/>
                  </a:cubicBezTo>
                  <a:cubicBezTo>
                    <a:pt x="858333" y="287980"/>
                    <a:pt x="847240" y="287980"/>
                    <a:pt x="835883" y="291414"/>
                  </a:cubicBezTo>
                  <a:cubicBezTo>
                    <a:pt x="831129" y="292999"/>
                    <a:pt x="827696" y="292470"/>
                    <a:pt x="824791" y="288245"/>
                  </a:cubicBezTo>
                  <a:cubicBezTo>
                    <a:pt x="816603" y="275567"/>
                    <a:pt x="809736" y="262626"/>
                    <a:pt x="811585" y="246515"/>
                  </a:cubicBezTo>
                  <a:cubicBezTo>
                    <a:pt x="812377" y="240704"/>
                    <a:pt x="811849" y="234365"/>
                    <a:pt x="810528" y="228555"/>
                  </a:cubicBezTo>
                  <a:cubicBezTo>
                    <a:pt x="807095" y="210595"/>
                    <a:pt x="811849" y="194484"/>
                    <a:pt x="813434" y="176525"/>
                  </a:cubicBezTo>
                  <a:cubicBezTo>
                    <a:pt x="817924" y="117627"/>
                    <a:pt x="792833" y="85934"/>
                    <a:pt x="769327" y="48958"/>
                  </a:cubicBezTo>
                  <a:cubicBezTo>
                    <a:pt x="754272" y="25187"/>
                    <a:pt x="727597" y="13038"/>
                    <a:pt x="699865" y="5643"/>
                  </a:cubicBezTo>
                  <a:cubicBezTo>
                    <a:pt x="652060" y="-7298"/>
                    <a:pt x="606897" y="3266"/>
                    <a:pt x="564639" y="24659"/>
                  </a:cubicBezTo>
                  <a:cubicBezTo>
                    <a:pt x="536379" y="39714"/>
                    <a:pt x="509703" y="59786"/>
                    <a:pt x="493592" y="90688"/>
                  </a:cubicBezTo>
                  <a:cubicBezTo>
                    <a:pt x="486461" y="104422"/>
                    <a:pt x="478538" y="126079"/>
                    <a:pt x="485405" y="139813"/>
                  </a:cubicBezTo>
                  <a:cubicBezTo>
                    <a:pt x="490687" y="150377"/>
                    <a:pt x="495705" y="153283"/>
                    <a:pt x="494121" y="164904"/>
                  </a:cubicBezTo>
                  <a:cubicBezTo>
                    <a:pt x="492800" y="174148"/>
                    <a:pt x="492536" y="183656"/>
                    <a:pt x="493064" y="192900"/>
                  </a:cubicBezTo>
                  <a:cubicBezTo>
                    <a:pt x="494121" y="206633"/>
                    <a:pt x="490951" y="223273"/>
                    <a:pt x="499139" y="235422"/>
                  </a:cubicBezTo>
                  <a:cubicBezTo>
                    <a:pt x="510231" y="251797"/>
                    <a:pt x="511552" y="267115"/>
                    <a:pt x="503629" y="284811"/>
                  </a:cubicBezTo>
                  <a:cubicBezTo>
                    <a:pt x="500459" y="291414"/>
                    <a:pt x="492272" y="304355"/>
                    <a:pt x="506270" y="312279"/>
                  </a:cubicBezTo>
                  <a:cubicBezTo>
                    <a:pt x="515778" y="317561"/>
                    <a:pt x="522117" y="319938"/>
                    <a:pt x="530040" y="326541"/>
                  </a:cubicBezTo>
                  <a:cubicBezTo>
                    <a:pt x="536907" y="332087"/>
                    <a:pt x="534266" y="333936"/>
                    <a:pt x="536115" y="341595"/>
                  </a:cubicBezTo>
                  <a:cubicBezTo>
                    <a:pt x="536907" y="345557"/>
                    <a:pt x="558300" y="336841"/>
                    <a:pt x="559092" y="340803"/>
                  </a:cubicBezTo>
                  <a:cubicBezTo>
                    <a:pt x="559885" y="346085"/>
                    <a:pt x="536379" y="349783"/>
                    <a:pt x="540605" y="356650"/>
                  </a:cubicBezTo>
                  <a:cubicBezTo>
                    <a:pt x="553018" y="376458"/>
                    <a:pt x="546679" y="385967"/>
                    <a:pt x="547471" y="392305"/>
                  </a:cubicBezTo>
                  <a:cubicBezTo>
                    <a:pt x="549584" y="410529"/>
                    <a:pt x="560413" y="418981"/>
                    <a:pt x="578637" y="418453"/>
                  </a:cubicBezTo>
                  <a:cubicBezTo>
                    <a:pt x="586824" y="418188"/>
                    <a:pt x="594748" y="416076"/>
                    <a:pt x="602671" y="413434"/>
                  </a:cubicBezTo>
                  <a:cubicBezTo>
                    <a:pt x="616141" y="408944"/>
                    <a:pt x="629875" y="405775"/>
                    <a:pt x="644401" y="404983"/>
                  </a:cubicBezTo>
                  <a:cubicBezTo>
                    <a:pt x="657607" y="404190"/>
                    <a:pt x="666851" y="409473"/>
                    <a:pt x="673718" y="420301"/>
                  </a:cubicBezTo>
                  <a:cubicBezTo>
                    <a:pt x="682169" y="433771"/>
                    <a:pt x="687188" y="448297"/>
                    <a:pt x="689829" y="463880"/>
                  </a:cubicBezTo>
                  <a:cubicBezTo>
                    <a:pt x="691149" y="471803"/>
                    <a:pt x="689036" y="477086"/>
                    <a:pt x="682698" y="481312"/>
                  </a:cubicBezTo>
                  <a:cubicBezTo>
                    <a:pt x="677151" y="485009"/>
                    <a:pt x="671605" y="488971"/>
                    <a:pt x="665794" y="492140"/>
                  </a:cubicBezTo>
                  <a:cubicBezTo>
                    <a:pt x="601351" y="527531"/>
                    <a:pt x="560149" y="580618"/>
                    <a:pt x="544038" y="652457"/>
                  </a:cubicBezTo>
                  <a:cubicBezTo>
                    <a:pt x="538492" y="677812"/>
                    <a:pt x="530568" y="700790"/>
                    <a:pt x="509703" y="717693"/>
                  </a:cubicBezTo>
                  <a:cubicBezTo>
                    <a:pt x="503100" y="722975"/>
                    <a:pt x="500723" y="730106"/>
                    <a:pt x="502836" y="738822"/>
                  </a:cubicBezTo>
                  <a:cubicBezTo>
                    <a:pt x="503893" y="743576"/>
                    <a:pt x="502308" y="748066"/>
                    <a:pt x="499931" y="752028"/>
                  </a:cubicBezTo>
                  <a:cubicBezTo>
                    <a:pt x="489366" y="770252"/>
                    <a:pt x="478274" y="787947"/>
                    <a:pt x="468766" y="806699"/>
                  </a:cubicBezTo>
                  <a:cubicBezTo>
                    <a:pt x="463483" y="817000"/>
                    <a:pt x="457673" y="817528"/>
                    <a:pt x="448429" y="813831"/>
                  </a:cubicBezTo>
                  <a:cubicBezTo>
                    <a:pt x="418584" y="802210"/>
                    <a:pt x="388739" y="790853"/>
                    <a:pt x="358894" y="779760"/>
                  </a:cubicBezTo>
                  <a:cubicBezTo>
                    <a:pt x="346745" y="775270"/>
                    <a:pt x="335917" y="768667"/>
                    <a:pt x="326408" y="759951"/>
                  </a:cubicBezTo>
                  <a:cubicBezTo>
                    <a:pt x="297092" y="732483"/>
                    <a:pt x="269624" y="703167"/>
                    <a:pt x="243213" y="672794"/>
                  </a:cubicBezTo>
                  <a:cubicBezTo>
                    <a:pt x="237402" y="666191"/>
                    <a:pt x="235025" y="656947"/>
                    <a:pt x="237138" y="648231"/>
                  </a:cubicBezTo>
                  <a:cubicBezTo>
                    <a:pt x="242949" y="622612"/>
                    <a:pt x="248495" y="596993"/>
                    <a:pt x="246646" y="570318"/>
                  </a:cubicBezTo>
                  <a:cubicBezTo>
                    <a:pt x="245854" y="557376"/>
                    <a:pt x="249816" y="544171"/>
                    <a:pt x="259852" y="533606"/>
                  </a:cubicBezTo>
                  <a:cubicBezTo>
                    <a:pt x="263549" y="529644"/>
                    <a:pt x="267247" y="525419"/>
                    <a:pt x="264342" y="519344"/>
                  </a:cubicBezTo>
                  <a:cubicBezTo>
                    <a:pt x="261172" y="513005"/>
                    <a:pt x="255626" y="509572"/>
                    <a:pt x="248759" y="510100"/>
                  </a:cubicBezTo>
                  <a:cubicBezTo>
                    <a:pt x="227366" y="510892"/>
                    <a:pt x="209406" y="520664"/>
                    <a:pt x="204124" y="543906"/>
                  </a:cubicBezTo>
                  <a:cubicBezTo>
                    <a:pt x="203067" y="548925"/>
                    <a:pt x="202011" y="553679"/>
                    <a:pt x="200955" y="559225"/>
                  </a:cubicBezTo>
                  <a:cubicBezTo>
                    <a:pt x="184844" y="545755"/>
                    <a:pt x="177184" y="532021"/>
                    <a:pt x="165563" y="508251"/>
                  </a:cubicBezTo>
                  <a:cubicBezTo>
                    <a:pt x="154471" y="485801"/>
                    <a:pt x="143642" y="467842"/>
                    <a:pt x="130700" y="449882"/>
                  </a:cubicBezTo>
                  <a:cubicBezTo>
                    <a:pt x="125418" y="442487"/>
                    <a:pt x="114589" y="427696"/>
                    <a:pt x="105345" y="431394"/>
                  </a:cubicBezTo>
                  <a:cubicBezTo>
                    <a:pt x="95045" y="435356"/>
                    <a:pt x="92404" y="445920"/>
                    <a:pt x="94517" y="450410"/>
                  </a:cubicBezTo>
                  <a:cubicBezTo>
                    <a:pt x="94781" y="450938"/>
                    <a:pt x="110099" y="486330"/>
                    <a:pt x="113005" y="495045"/>
                  </a:cubicBezTo>
                  <a:cubicBezTo>
                    <a:pt x="109043" y="490556"/>
                    <a:pt x="84745" y="443015"/>
                    <a:pt x="80255" y="439053"/>
                  </a:cubicBezTo>
                  <a:cubicBezTo>
                    <a:pt x="73652" y="432715"/>
                    <a:pt x="65200" y="433507"/>
                    <a:pt x="58333" y="437205"/>
                  </a:cubicBezTo>
                  <a:cubicBezTo>
                    <a:pt x="51730" y="440638"/>
                    <a:pt x="51730" y="448826"/>
                    <a:pt x="53843" y="455428"/>
                  </a:cubicBezTo>
                  <a:cubicBezTo>
                    <a:pt x="55692" y="461767"/>
                    <a:pt x="58861" y="467842"/>
                    <a:pt x="61503" y="474180"/>
                  </a:cubicBezTo>
                  <a:cubicBezTo>
                    <a:pt x="62031" y="476822"/>
                    <a:pt x="79991" y="510892"/>
                    <a:pt x="81047" y="513269"/>
                  </a:cubicBezTo>
                  <a:cubicBezTo>
                    <a:pt x="79991" y="511421"/>
                    <a:pt x="58069" y="474709"/>
                    <a:pt x="57541" y="473916"/>
                  </a:cubicBezTo>
                  <a:cubicBezTo>
                    <a:pt x="53051" y="466785"/>
                    <a:pt x="47769" y="459654"/>
                    <a:pt x="37996" y="463352"/>
                  </a:cubicBezTo>
                  <a:cubicBezTo>
                    <a:pt x="27696" y="467314"/>
                    <a:pt x="30337" y="476822"/>
                    <a:pt x="31658" y="484745"/>
                  </a:cubicBezTo>
                  <a:cubicBezTo>
                    <a:pt x="34035" y="499799"/>
                    <a:pt x="41958" y="512477"/>
                    <a:pt x="49882" y="525154"/>
                  </a:cubicBezTo>
                  <a:cubicBezTo>
                    <a:pt x="58861" y="539681"/>
                    <a:pt x="67577" y="554207"/>
                    <a:pt x="76029" y="568997"/>
                  </a:cubicBezTo>
                  <a:cubicBezTo>
                    <a:pt x="78406" y="572959"/>
                    <a:pt x="80255" y="577977"/>
                    <a:pt x="76029" y="581939"/>
                  </a:cubicBezTo>
                  <a:cubicBezTo>
                    <a:pt x="71803" y="585901"/>
                    <a:pt x="67049" y="583259"/>
                    <a:pt x="63351" y="580618"/>
                  </a:cubicBezTo>
                  <a:cubicBezTo>
                    <a:pt x="57541" y="576657"/>
                    <a:pt x="32186" y="554735"/>
                    <a:pt x="25055" y="548396"/>
                  </a:cubicBezTo>
                  <a:cubicBezTo>
                    <a:pt x="18716" y="542850"/>
                    <a:pt x="11057" y="539945"/>
                    <a:pt x="3926" y="546548"/>
                  </a:cubicBezTo>
                  <a:cubicBezTo>
                    <a:pt x="-2941" y="552886"/>
                    <a:pt x="492" y="558697"/>
                    <a:pt x="4454" y="566092"/>
                  </a:cubicBezTo>
                  <a:cubicBezTo>
                    <a:pt x="6567" y="570054"/>
                    <a:pt x="67577" y="623141"/>
                    <a:pt x="71803" y="628951"/>
                  </a:cubicBezTo>
                  <a:cubicBezTo>
                    <a:pt x="83952" y="646118"/>
                    <a:pt x="95309" y="658268"/>
                    <a:pt x="106930" y="675699"/>
                  </a:cubicBezTo>
                  <a:cubicBezTo>
                    <a:pt x="113005" y="684679"/>
                    <a:pt x="119079" y="693395"/>
                    <a:pt x="127267" y="700262"/>
                  </a:cubicBezTo>
                  <a:cubicBezTo>
                    <a:pt x="158168" y="726673"/>
                    <a:pt x="181938" y="758631"/>
                    <a:pt x="203860" y="792701"/>
                  </a:cubicBezTo>
                  <a:cubicBezTo>
                    <a:pt x="244269" y="854768"/>
                    <a:pt x="294451" y="908383"/>
                    <a:pt x="347538" y="959621"/>
                  </a:cubicBezTo>
                  <a:cubicBezTo>
                    <a:pt x="371572" y="982599"/>
                    <a:pt x="398247" y="1001879"/>
                    <a:pt x="424659" y="1021688"/>
                  </a:cubicBezTo>
                  <a:cubicBezTo>
                    <a:pt x="450014" y="1040968"/>
                    <a:pt x="459522" y="1042289"/>
                    <a:pt x="484612" y="1023008"/>
                  </a:cubicBezTo>
                  <a:cubicBezTo>
                    <a:pt x="486725" y="1021424"/>
                    <a:pt x="488574" y="1020103"/>
                    <a:pt x="490423" y="1018518"/>
                  </a:cubicBezTo>
                  <a:cubicBezTo>
                    <a:pt x="509703" y="1002408"/>
                    <a:pt x="528984" y="986297"/>
                    <a:pt x="545887" y="967280"/>
                  </a:cubicBezTo>
                  <a:cubicBezTo>
                    <a:pt x="569921" y="940605"/>
                    <a:pt x="597917" y="917627"/>
                    <a:pt x="621687" y="890688"/>
                  </a:cubicBezTo>
                  <a:cubicBezTo>
                    <a:pt x="645986" y="863484"/>
                    <a:pt x="676887" y="842091"/>
                    <a:pt x="695903" y="810133"/>
                  </a:cubicBezTo>
                  <a:cubicBezTo>
                    <a:pt x="698809" y="805115"/>
                    <a:pt x="700921" y="808020"/>
                    <a:pt x="702506" y="811189"/>
                  </a:cubicBezTo>
                  <a:cubicBezTo>
                    <a:pt x="706732" y="819905"/>
                    <a:pt x="712278" y="827564"/>
                    <a:pt x="717825" y="835488"/>
                  </a:cubicBezTo>
                  <a:cubicBezTo>
                    <a:pt x="737369" y="863748"/>
                    <a:pt x="753216" y="894121"/>
                    <a:pt x="767214" y="925022"/>
                  </a:cubicBezTo>
                  <a:cubicBezTo>
                    <a:pt x="787815" y="969657"/>
                    <a:pt x="809208" y="1013764"/>
                    <a:pt x="835619" y="1055230"/>
                  </a:cubicBezTo>
                  <a:cubicBezTo>
                    <a:pt x="839053" y="1060777"/>
                    <a:pt x="843543" y="1070285"/>
                    <a:pt x="845391" y="1076623"/>
                  </a:cubicBezTo>
                  <a:cubicBezTo>
                    <a:pt x="853315" y="1104884"/>
                    <a:pt x="857012" y="1133936"/>
                    <a:pt x="859654" y="1163253"/>
                  </a:cubicBezTo>
                  <a:cubicBezTo>
                    <a:pt x="860446" y="1172497"/>
                    <a:pt x="856484" y="1176987"/>
                    <a:pt x="847504" y="1180156"/>
                  </a:cubicBezTo>
                  <a:cubicBezTo>
                    <a:pt x="818716" y="1189928"/>
                    <a:pt x="789135" y="1194946"/>
                    <a:pt x="759819" y="1202077"/>
                  </a:cubicBezTo>
                  <a:cubicBezTo>
                    <a:pt x="721522" y="1211586"/>
                    <a:pt x="685339" y="1227432"/>
                    <a:pt x="648891" y="1242487"/>
                  </a:cubicBezTo>
                  <a:cubicBezTo>
                    <a:pt x="612179" y="1257805"/>
                    <a:pt x="574675" y="1271275"/>
                    <a:pt x="538492" y="1287650"/>
                  </a:cubicBezTo>
                  <a:cubicBezTo>
                    <a:pt x="500195" y="1305082"/>
                    <a:pt x="462427" y="1323306"/>
                    <a:pt x="429413" y="1349981"/>
                  </a:cubicBezTo>
                  <a:cubicBezTo>
                    <a:pt x="391380" y="1380354"/>
                    <a:pt x="377118" y="1419443"/>
                    <a:pt x="387155" y="1467511"/>
                  </a:cubicBezTo>
                  <a:cubicBezTo>
                    <a:pt x="394550" y="1502639"/>
                    <a:pt x="409868" y="1534068"/>
                    <a:pt x="428884" y="1563649"/>
                  </a:cubicBezTo>
                  <a:cubicBezTo>
                    <a:pt x="499931" y="1673256"/>
                    <a:pt x="576788" y="1778637"/>
                    <a:pt x="659456" y="1879793"/>
                  </a:cubicBezTo>
                  <a:cubicBezTo>
                    <a:pt x="667115" y="1889037"/>
                    <a:pt x="674510" y="1898809"/>
                    <a:pt x="680321" y="1909373"/>
                  </a:cubicBezTo>
                  <a:cubicBezTo>
                    <a:pt x="695903" y="1938162"/>
                    <a:pt x="708581" y="1968271"/>
                    <a:pt x="721522" y="1998380"/>
                  </a:cubicBezTo>
                  <a:cubicBezTo>
                    <a:pt x="721786" y="1999172"/>
                    <a:pt x="721258" y="2000228"/>
                    <a:pt x="720994" y="2001021"/>
                  </a:cubicBezTo>
                  <a:cubicBezTo>
                    <a:pt x="718617" y="2001285"/>
                    <a:pt x="718353" y="1999700"/>
                    <a:pt x="717825" y="1998380"/>
                  </a:cubicBezTo>
                  <a:cubicBezTo>
                    <a:pt x="708317" y="1979364"/>
                    <a:pt x="694054" y="1965101"/>
                    <a:pt x="676359" y="1953745"/>
                  </a:cubicBezTo>
                  <a:cubicBezTo>
                    <a:pt x="672925" y="1951632"/>
                    <a:pt x="669756" y="1950575"/>
                    <a:pt x="666587" y="1952952"/>
                  </a:cubicBezTo>
                  <a:cubicBezTo>
                    <a:pt x="663153" y="1955593"/>
                    <a:pt x="664474" y="1959291"/>
                    <a:pt x="666058" y="1962724"/>
                  </a:cubicBezTo>
                  <a:cubicBezTo>
                    <a:pt x="667907" y="1966158"/>
                    <a:pt x="670284" y="1969327"/>
                    <a:pt x="673982" y="1971176"/>
                  </a:cubicBezTo>
                  <a:cubicBezTo>
                    <a:pt x="677679" y="1972761"/>
                    <a:pt x="680849" y="1975402"/>
                    <a:pt x="682962" y="1978571"/>
                  </a:cubicBezTo>
                  <a:cubicBezTo>
                    <a:pt x="691677" y="1992305"/>
                    <a:pt x="701450" y="2005511"/>
                    <a:pt x="707788" y="2020829"/>
                  </a:cubicBezTo>
                  <a:cubicBezTo>
                    <a:pt x="712278" y="2031394"/>
                    <a:pt x="710429" y="2041430"/>
                    <a:pt x="702770" y="2048297"/>
                  </a:cubicBezTo>
                  <a:cubicBezTo>
                    <a:pt x="692206" y="2057805"/>
                    <a:pt x="682962" y="2059390"/>
                    <a:pt x="671869" y="2054372"/>
                  </a:cubicBezTo>
                  <a:cubicBezTo>
                    <a:pt x="653645" y="2046184"/>
                    <a:pt x="634365" y="2041166"/>
                    <a:pt x="614556" y="2038789"/>
                  </a:cubicBezTo>
                  <a:cubicBezTo>
                    <a:pt x="610595" y="2038261"/>
                    <a:pt x="605048" y="2038261"/>
                    <a:pt x="604520" y="2041958"/>
                  </a:cubicBezTo>
                  <a:cubicBezTo>
                    <a:pt x="604256" y="2044599"/>
                    <a:pt x="605576" y="2050938"/>
                    <a:pt x="611387" y="2051731"/>
                  </a:cubicBezTo>
                  <a:cubicBezTo>
                    <a:pt x="638591" y="2055692"/>
                    <a:pt x="660776" y="2076029"/>
                    <a:pt x="690621" y="2074708"/>
                  </a:cubicBezTo>
                  <a:cubicBezTo>
                    <a:pt x="685867" y="2082632"/>
                    <a:pt x="681641" y="2089499"/>
                    <a:pt x="677415" y="2096630"/>
                  </a:cubicBezTo>
                  <a:cubicBezTo>
                    <a:pt x="673454" y="2102969"/>
                    <a:pt x="669756" y="2109836"/>
                    <a:pt x="669492" y="2117231"/>
                  </a:cubicBezTo>
                  <a:cubicBezTo>
                    <a:pt x="668435" y="2141529"/>
                    <a:pt x="653909" y="2157376"/>
                    <a:pt x="635157" y="2169261"/>
                  </a:cubicBezTo>
                  <a:cubicBezTo>
                    <a:pt x="609538" y="2185108"/>
                    <a:pt x="582863" y="2199634"/>
                    <a:pt x="552754" y="2205709"/>
                  </a:cubicBezTo>
                  <a:cubicBezTo>
                    <a:pt x="535322" y="2209406"/>
                    <a:pt x="527927" y="2224989"/>
                    <a:pt x="533738" y="2242157"/>
                  </a:cubicBezTo>
                  <a:cubicBezTo>
                    <a:pt x="538756" y="2256419"/>
                    <a:pt x="548792" y="2265134"/>
                    <a:pt x="563846" y="2267511"/>
                  </a:cubicBezTo>
                  <a:cubicBezTo>
                    <a:pt x="613764" y="2274643"/>
                    <a:pt x="662625" y="2274114"/>
                    <a:pt x="710429" y="2254042"/>
                  </a:cubicBezTo>
                  <a:cubicBezTo>
                    <a:pt x="730766" y="2245326"/>
                    <a:pt x="752159" y="2237667"/>
                    <a:pt x="773553" y="2231856"/>
                  </a:cubicBezTo>
                  <a:cubicBezTo>
                    <a:pt x="824262" y="2217594"/>
                    <a:pt x="871803" y="2194880"/>
                    <a:pt x="921984" y="2178769"/>
                  </a:cubicBezTo>
                  <a:cubicBezTo>
                    <a:pt x="940472" y="2172959"/>
                    <a:pt x="957111" y="2163715"/>
                    <a:pt x="972430" y="2151566"/>
                  </a:cubicBezTo>
                  <a:cubicBezTo>
                    <a:pt x="979033" y="2146283"/>
                    <a:pt x="984843" y="2141265"/>
                    <a:pt x="989333" y="2134398"/>
                  </a:cubicBezTo>
                  <a:cubicBezTo>
                    <a:pt x="994087" y="2127531"/>
                    <a:pt x="993295" y="2121721"/>
                    <a:pt x="987749" y="2115382"/>
                  </a:cubicBezTo>
                  <a:cubicBezTo>
                    <a:pt x="973751" y="2099535"/>
                    <a:pt x="962130" y="2082104"/>
                    <a:pt x="952093" y="2063616"/>
                  </a:cubicBezTo>
                  <a:cubicBezTo>
                    <a:pt x="944170" y="2049089"/>
                    <a:pt x="934662" y="2035356"/>
                    <a:pt x="923041" y="2023735"/>
                  </a:cubicBezTo>
                  <a:cubicBezTo>
                    <a:pt x="912212" y="2012642"/>
                    <a:pt x="903496" y="2000228"/>
                    <a:pt x="889763" y="1990984"/>
                  </a:cubicBezTo>
                  <a:cubicBezTo>
                    <a:pt x="874972" y="1981212"/>
                    <a:pt x="869426" y="1961668"/>
                    <a:pt x="858861" y="1947142"/>
                  </a:cubicBezTo>
                  <a:cubicBezTo>
                    <a:pt x="844071" y="1926805"/>
                    <a:pt x="833771" y="1903827"/>
                    <a:pt x="821093" y="1882170"/>
                  </a:cubicBezTo>
                  <a:cubicBezTo>
                    <a:pt x="799436" y="1845458"/>
                    <a:pt x="778571" y="1808218"/>
                    <a:pt x="759555" y="1770186"/>
                  </a:cubicBezTo>
                  <a:cubicBezTo>
                    <a:pt x="744236" y="1739548"/>
                    <a:pt x="729446" y="1709440"/>
                    <a:pt x="725748" y="1675105"/>
                  </a:cubicBezTo>
                  <a:cubicBezTo>
                    <a:pt x="723635" y="1656353"/>
                    <a:pt x="716504" y="1638393"/>
                    <a:pt x="709109" y="1620961"/>
                  </a:cubicBezTo>
                  <a:cubicBezTo>
                    <a:pt x="692734" y="1583193"/>
                    <a:pt x="670020" y="1548859"/>
                    <a:pt x="643609" y="1517165"/>
                  </a:cubicBezTo>
                  <a:cubicBezTo>
                    <a:pt x="641496" y="1514788"/>
                    <a:pt x="639647" y="1511883"/>
                    <a:pt x="635949" y="1507128"/>
                  </a:cubicBezTo>
                  <a:cubicBezTo>
                    <a:pt x="689036" y="1522711"/>
                    <a:pt x="740274" y="1525881"/>
                    <a:pt x="792041" y="1524560"/>
                  </a:cubicBezTo>
                  <a:cubicBezTo>
                    <a:pt x="858597" y="1522711"/>
                    <a:pt x="924626" y="1516372"/>
                    <a:pt x="990654" y="1507393"/>
                  </a:cubicBezTo>
                  <a:cubicBezTo>
                    <a:pt x="996464" y="1506600"/>
                    <a:pt x="999634" y="1507657"/>
                    <a:pt x="1002275" y="1512939"/>
                  </a:cubicBezTo>
                  <a:cubicBezTo>
                    <a:pt x="1012839" y="1534068"/>
                    <a:pt x="1026045" y="1553613"/>
                    <a:pt x="1039779" y="1572893"/>
                  </a:cubicBezTo>
                  <a:cubicBezTo>
                    <a:pt x="1086527" y="1637601"/>
                    <a:pt x="1139878" y="1696762"/>
                    <a:pt x="1190852" y="1758036"/>
                  </a:cubicBezTo>
                  <a:cubicBezTo>
                    <a:pt x="1218848" y="1791579"/>
                    <a:pt x="1249749" y="1823008"/>
                    <a:pt x="1274840" y="1858664"/>
                  </a:cubicBezTo>
                  <a:cubicBezTo>
                    <a:pt x="1291479" y="1882170"/>
                    <a:pt x="1305213" y="1907525"/>
                    <a:pt x="1320268" y="1932087"/>
                  </a:cubicBezTo>
                  <a:cubicBezTo>
                    <a:pt x="1339020" y="1962460"/>
                    <a:pt x="1362526" y="1987815"/>
                    <a:pt x="1398709" y="1997323"/>
                  </a:cubicBezTo>
                  <a:cubicBezTo>
                    <a:pt x="1416141" y="2001813"/>
                    <a:pt x="1430403" y="2011321"/>
                    <a:pt x="1443873" y="2022678"/>
                  </a:cubicBezTo>
                  <a:cubicBezTo>
                    <a:pt x="1528125" y="2096102"/>
                    <a:pt x="1614226" y="2167148"/>
                    <a:pt x="1702440" y="2235554"/>
                  </a:cubicBezTo>
                  <a:cubicBezTo>
                    <a:pt x="1756055" y="2277019"/>
                    <a:pt x="1802275" y="2325616"/>
                    <a:pt x="1842156" y="2380024"/>
                  </a:cubicBezTo>
                  <a:cubicBezTo>
                    <a:pt x="1844269" y="2382665"/>
                    <a:pt x="1847438" y="2385042"/>
                    <a:pt x="1847438" y="2389004"/>
                  </a:cubicBezTo>
                  <a:cubicBezTo>
                    <a:pt x="1846646" y="2389268"/>
                    <a:pt x="1846118" y="2390060"/>
                    <a:pt x="1845589" y="2389796"/>
                  </a:cubicBezTo>
                  <a:cubicBezTo>
                    <a:pt x="1833704" y="2387683"/>
                    <a:pt x="1822876" y="2392437"/>
                    <a:pt x="1818914" y="2401681"/>
                  </a:cubicBezTo>
                  <a:cubicBezTo>
                    <a:pt x="1815216" y="2409869"/>
                    <a:pt x="1818386" y="2418584"/>
                    <a:pt x="1828950" y="2426244"/>
                  </a:cubicBezTo>
                  <a:cubicBezTo>
                    <a:pt x="1836874" y="2432054"/>
                    <a:pt x="1843477" y="2438657"/>
                    <a:pt x="1847702" y="2447637"/>
                  </a:cubicBezTo>
                  <a:cubicBezTo>
                    <a:pt x="1848759" y="2449750"/>
                    <a:pt x="1850079" y="2452655"/>
                    <a:pt x="1852192" y="2453447"/>
                  </a:cubicBezTo>
                  <a:cubicBezTo>
                    <a:pt x="1869360" y="2460843"/>
                    <a:pt x="1870944" y="2475369"/>
                    <a:pt x="1872001" y="2491480"/>
                  </a:cubicBezTo>
                  <a:cubicBezTo>
                    <a:pt x="1873057" y="2507062"/>
                    <a:pt x="1874378" y="2522909"/>
                    <a:pt x="1882301" y="2536907"/>
                  </a:cubicBezTo>
                  <a:cubicBezTo>
                    <a:pt x="1889168" y="2549321"/>
                    <a:pt x="1898148" y="2551962"/>
                    <a:pt x="1910825" y="2545887"/>
                  </a:cubicBezTo>
                  <a:cubicBezTo>
                    <a:pt x="1912410" y="2545095"/>
                    <a:pt x="1913731" y="2544038"/>
                    <a:pt x="1916372" y="2544831"/>
                  </a:cubicBezTo>
                  <a:cubicBezTo>
                    <a:pt x="1915844" y="2554075"/>
                    <a:pt x="1916108" y="2564375"/>
                    <a:pt x="1922711" y="2571770"/>
                  </a:cubicBezTo>
                  <a:cubicBezTo>
                    <a:pt x="1932747" y="2583127"/>
                    <a:pt x="1933011" y="2596069"/>
                    <a:pt x="1931690" y="2609802"/>
                  </a:cubicBezTo>
                  <a:cubicBezTo>
                    <a:pt x="1930106" y="2627234"/>
                    <a:pt x="1927200" y="2644137"/>
                    <a:pt x="1919277" y="2660248"/>
                  </a:cubicBezTo>
                  <a:cubicBezTo>
                    <a:pt x="1913995" y="2670813"/>
                    <a:pt x="1911882" y="2682434"/>
                    <a:pt x="1909241" y="2693791"/>
                  </a:cubicBezTo>
                  <a:cubicBezTo>
                    <a:pt x="1905279" y="2711222"/>
                    <a:pt x="1910297" y="2724956"/>
                    <a:pt x="1925616" y="2734464"/>
                  </a:cubicBezTo>
                  <a:cubicBezTo>
                    <a:pt x="1934331" y="2734464"/>
                    <a:pt x="1941199" y="2734464"/>
                    <a:pt x="1949914" y="2734464"/>
                  </a:cubicBezTo>
                  <a:cubicBezTo>
                    <a:pt x="1954932" y="2731823"/>
                    <a:pt x="1961535" y="2732351"/>
                    <a:pt x="1965761" y="2728654"/>
                  </a:cubicBezTo>
                  <a:cubicBezTo>
                    <a:pt x="1981872" y="2713863"/>
                    <a:pt x="2000624" y="2701450"/>
                    <a:pt x="2012773" y="2682698"/>
                  </a:cubicBezTo>
                  <a:cubicBezTo>
                    <a:pt x="2025451" y="2662889"/>
                    <a:pt x="2036543" y="2642289"/>
                    <a:pt x="2044467" y="2620103"/>
                  </a:cubicBezTo>
                  <a:cubicBezTo>
                    <a:pt x="2053975" y="2593163"/>
                    <a:pt x="2065596" y="2566752"/>
                    <a:pt x="2072199" y="2538492"/>
                  </a:cubicBezTo>
                  <a:cubicBezTo>
                    <a:pt x="2082235" y="2495177"/>
                    <a:pt x="2093856" y="2452919"/>
                    <a:pt x="2104685" y="2409604"/>
                  </a:cubicBezTo>
                  <a:cubicBezTo>
                    <a:pt x="2114457" y="2369987"/>
                    <a:pt x="2137963" y="2331691"/>
                    <a:pt x="2128455" y="2306600"/>
                  </a:cubicBezTo>
                  <a:cubicBezTo>
                    <a:pt x="2118683" y="2279397"/>
                    <a:pt x="2076689" y="2267247"/>
                    <a:pt x="2029941" y="2268832"/>
                  </a:cubicBezTo>
                  <a:close/>
                  <a:moveTo>
                    <a:pt x="65200" y="483689"/>
                  </a:moveTo>
                  <a:cubicBezTo>
                    <a:pt x="65993" y="485273"/>
                    <a:pt x="67049" y="486858"/>
                    <a:pt x="67841" y="488179"/>
                  </a:cubicBezTo>
                  <a:cubicBezTo>
                    <a:pt x="66785" y="487122"/>
                    <a:pt x="65993" y="485537"/>
                    <a:pt x="65200" y="483689"/>
                  </a:cubicBezTo>
                  <a:close/>
                  <a:moveTo>
                    <a:pt x="1847966" y="2414094"/>
                  </a:moveTo>
                  <a:cubicBezTo>
                    <a:pt x="1843741" y="2412510"/>
                    <a:pt x="1838194" y="2413302"/>
                    <a:pt x="1835817" y="2408284"/>
                  </a:cubicBezTo>
                  <a:cubicBezTo>
                    <a:pt x="1835553" y="2408020"/>
                    <a:pt x="1836874" y="2406435"/>
                    <a:pt x="1837666" y="2406435"/>
                  </a:cubicBezTo>
                  <a:cubicBezTo>
                    <a:pt x="1842948" y="2406171"/>
                    <a:pt x="1846646" y="2409076"/>
                    <a:pt x="1849815" y="2413566"/>
                  </a:cubicBezTo>
                  <a:cubicBezTo>
                    <a:pt x="1848495" y="2413830"/>
                    <a:pt x="1848231" y="2414094"/>
                    <a:pt x="1847966" y="2414094"/>
                  </a:cubicBezTo>
                  <a:close/>
                  <a:moveTo>
                    <a:pt x="1891017" y="2500724"/>
                  </a:moveTo>
                  <a:cubicBezTo>
                    <a:pt x="1897092" y="2508647"/>
                    <a:pt x="1901582" y="2517363"/>
                    <a:pt x="1901846" y="2530833"/>
                  </a:cubicBezTo>
                  <a:cubicBezTo>
                    <a:pt x="1892338" y="2520796"/>
                    <a:pt x="1892602" y="2510232"/>
                    <a:pt x="1891017" y="2500724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2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232">
              <a:extLst>
                <a:ext uri="{FF2B5EF4-FFF2-40B4-BE49-F238E27FC236}">
                  <a16:creationId xmlns:a16="http://schemas.microsoft.com/office/drawing/2014/main" id="{70A415F9-006D-45A7-A1D1-D3033B1FBE71}"/>
                </a:ext>
              </a:extLst>
            </p:cNvPr>
            <p:cNvSpPr/>
            <p:nvPr/>
          </p:nvSpPr>
          <p:spPr>
            <a:xfrm rot="460064" flipH="1">
              <a:off x="2087327" y="1168159"/>
              <a:ext cx="4013443" cy="4499377"/>
            </a:xfrm>
            <a:custGeom>
              <a:avLst/>
              <a:gdLst>
                <a:gd name="connsiteX0" fmla="*/ 3002233 w 3017885"/>
                <a:gd name="connsiteY0" fmla="*/ 604118 h 3383280"/>
                <a:gd name="connsiteX1" fmla="*/ 2957573 w 3017885"/>
                <a:gd name="connsiteY1" fmla="*/ 595321 h 3383280"/>
                <a:gd name="connsiteX2" fmla="*/ 2930507 w 3017885"/>
                <a:gd name="connsiteY2" fmla="*/ 593291 h 3383280"/>
                <a:gd name="connsiteX3" fmla="*/ 2852692 w 3017885"/>
                <a:gd name="connsiteY3" fmla="*/ 682610 h 3383280"/>
                <a:gd name="connsiteX4" fmla="*/ 2849308 w 3017885"/>
                <a:gd name="connsiteY4" fmla="*/ 734036 h 3383280"/>
                <a:gd name="connsiteX5" fmla="*/ 2806002 w 3017885"/>
                <a:gd name="connsiteY5" fmla="*/ 671107 h 3383280"/>
                <a:gd name="connsiteX6" fmla="*/ 2851338 w 3017885"/>
                <a:gd name="connsiteY6" fmla="*/ 815234 h 3383280"/>
                <a:gd name="connsiteX7" fmla="*/ 2824272 w 3017885"/>
                <a:gd name="connsiteY7" fmla="*/ 947182 h 3383280"/>
                <a:gd name="connsiteX8" fmla="*/ 2705857 w 3017885"/>
                <a:gd name="connsiteY8" fmla="*/ 1185365 h 3383280"/>
                <a:gd name="connsiteX9" fmla="*/ 2705857 w 3017885"/>
                <a:gd name="connsiteY9" fmla="*/ 1185365 h 3383280"/>
                <a:gd name="connsiteX10" fmla="*/ 2705857 w 3017885"/>
                <a:gd name="connsiteY10" fmla="*/ 1185365 h 3383280"/>
                <a:gd name="connsiteX11" fmla="*/ 2668641 w 3017885"/>
                <a:gd name="connsiteY11" fmla="*/ 1163035 h 3383280"/>
                <a:gd name="connsiteX12" fmla="*/ 2389182 w 3017885"/>
                <a:gd name="connsiteY12" fmla="*/ 878840 h 3383280"/>
                <a:gd name="connsiteX13" fmla="*/ 2363470 w 3017885"/>
                <a:gd name="connsiteY13" fmla="*/ 845007 h 3383280"/>
                <a:gd name="connsiteX14" fmla="*/ 2327607 w 3017885"/>
                <a:gd name="connsiteY14" fmla="*/ 706293 h 3383280"/>
                <a:gd name="connsiteX15" fmla="*/ 2380386 w 3017885"/>
                <a:gd name="connsiteY15" fmla="*/ 775988 h 3383280"/>
                <a:gd name="connsiteX16" fmla="*/ 2415572 w 3017885"/>
                <a:gd name="connsiteY16" fmla="*/ 784785 h 3383280"/>
                <a:gd name="connsiteX17" fmla="*/ 2477824 w 3017885"/>
                <a:gd name="connsiteY17" fmla="*/ 738772 h 3383280"/>
                <a:gd name="connsiteX18" fmla="*/ 2477824 w 3017885"/>
                <a:gd name="connsiteY18" fmla="*/ 725916 h 3383280"/>
                <a:gd name="connsiteX19" fmla="*/ 2488651 w 3017885"/>
                <a:gd name="connsiteY19" fmla="*/ 726592 h 3383280"/>
                <a:gd name="connsiteX20" fmla="*/ 2495417 w 3017885"/>
                <a:gd name="connsiteY20" fmla="*/ 723886 h 3383280"/>
                <a:gd name="connsiteX21" fmla="*/ 2518424 w 3017885"/>
                <a:gd name="connsiteY21" fmla="*/ 708999 h 3383280"/>
                <a:gd name="connsiteX22" fmla="*/ 2533987 w 3017885"/>
                <a:gd name="connsiteY22" fmla="*/ 697496 h 3383280"/>
                <a:gd name="connsiteX23" fmla="*/ 2542783 w 3017885"/>
                <a:gd name="connsiteY23" fmla="*/ 655543 h 3383280"/>
                <a:gd name="connsiteX24" fmla="*/ 2561730 w 3017885"/>
                <a:gd name="connsiteY24" fmla="*/ 639304 h 3383280"/>
                <a:gd name="connsiteX25" fmla="*/ 2617892 w 3017885"/>
                <a:gd name="connsiteY25" fmla="*/ 590584 h 3383280"/>
                <a:gd name="connsiteX26" fmla="*/ 2642252 w 3017885"/>
                <a:gd name="connsiteY26" fmla="*/ 552015 h 3383280"/>
                <a:gd name="connsiteX27" fmla="*/ 2642928 w 3017885"/>
                <a:gd name="connsiteY27" fmla="*/ 445780 h 3383280"/>
                <a:gd name="connsiteX28" fmla="*/ 2642928 w 3017885"/>
                <a:gd name="connsiteY28" fmla="*/ 445780 h 3383280"/>
                <a:gd name="connsiteX29" fmla="*/ 2575263 w 3017885"/>
                <a:gd name="connsiteY29" fmla="*/ 341575 h 3383280"/>
                <a:gd name="connsiteX30" fmla="*/ 2575263 w 3017885"/>
                <a:gd name="connsiteY30" fmla="*/ 341575 h 3383280"/>
                <a:gd name="connsiteX31" fmla="*/ 2548873 w 3017885"/>
                <a:gd name="connsiteY31" fmla="*/ 316539 h 3383280"/>
                <a:gd name="connsiteX32" fmla="*/ 2525867 w 3017885"/>
                <a:gd name="connsiteY32" fmla="*/ 307066 h 3383280"/>
                <a:gd name="connsiteX33" fmla="*/ 2330990 w 3017885"/>
                <a:gd name="connsiteY33" fmla="*/ 236017 h 3383280"/>
                <a:gd name="connsiteX34" fmla="*/ 2171299 w 3017885"/>
                <a:gd name="connsiteY34" fmla="*/ 257670 h 3383280"/>
                <a:gd name="connsiteX35" fmla="*/ 2012285 w 3017885"/>
                <a:gd name="connsiteY35" fmla="*/ 332778 h 3383280"/>
                <a:gd name="connsiteX36" fmla="*/ 1904697 w 3017885"/>
                <a:gd name="connsiteY36" fmla="*/ 313155 h 3383280"/>
                <a:gd name="connsiteX37" fmla="*/ 1904697 w 3017885"/>
                <a:gd name="connsiteY37" fmla="*/ 313155 h 3383280"/>
                <a:gd name="connsiteX38" fmla="*/ 1782222 w 3017885"/>
                <a:gd name="connsiteY38" fmla="*/ 250903 h 3383280"/>
                <a:gd name="connsiteX39" fmla="*/ 1762599 w 3017885"/>
                <a:gd name="connsiteY39" fmla="*/ 208274 h 3383280"/>
                <a:gd name="connsiteX40" fmla="*/ 1639448 w 3017885"/>
                <a:gd name="connsiteY40" fmla="*/ 164291 h 3383280"/>
                <a:gd name="connsiteX41" fmla="*/ 1705083 w 3017885"/>
                <a:gd name="connsiteY41" fmla="*/ 234663 h 3383280"/>
                <a:gd name="connsiteX42" fmla="*/ 1731473 w 3017885"/>
                <a:gd name="connsiteY42" fmla="*/ 295562 h 3383280"/>
                <a:gd name="connsiteX43" fmla="*/ 1797108 w 3017885"/>
                <a:gd name="connsiteY43" fmla="*/ 376761 h 3383280"/>
                <a:gd name="connsiteX44" fmla="*/ 2019051 w 3017885"/>
                <a:gd name="connsiteY44" fmla="*/ 523596 h 3383280"/>
                <a:gd name="connsiteX45" fmla="*/ 1754479 w 3017885"/>
                <a:gd name="connsiteY45" fmla="*/ 395031 h 3383280"/>
                <a:gd name="connsiteX46" fmla="*/ 1493966 w 3017885"/>
                <a:gd name="connsiteY46" fmla="*/ 286089 h 3383280"/>
                <a:gd name="connsiteX47" fmla="*/ 1044667 w 3017885"/>
                <a:gd name="connsiteY47" fmla="*/ 152788 h 3383280"/>
                <a:gd name="connsiteX48" fmla="*/ 872796 w 3017885"/>
                <a:gd name="connsiteY48" fmla="*/ 116249 h 3383280"/>
                <a:gd name="connsiteX49" fmla="*/ 872796 w 3017885"/>
                <a:gd name="connsiteY49" fmla="*/ 116249 h 3383280"/>
                <a:gd name="connsiteX50" fmla="*/ 872796 w 3017885"/>
                <a:gd name="connsiteY50" fmla="*/ 116249 h 3383280"/>
                <a:gd name="connsiteX51" fmla="*/ 861970 w 3017885"/>
                <a:gd name="connsiteY51" fmla="*/ 102715 h 3383280"/>
                <a:gd name="connsiteX52" fmla="*/ 677243 w 3017885"/>
                <a:gd name="connsiteY52" fmla="*/ 38433 h 3383280"/>
                <a:gd name="connsiteX53" fmla="*/ 619727 w 3017885"/>
                <a:gd name="connsiteY53" fmla="*/ 9337 h 3383280"/>
                <a:gd name="connsiteX54" fmla="*/ 571008 w 3017885"/>
                <a:gd name="connsiteY54" fmla="*/ 24900 h 3383280"/>
                <a:gd name="connsiteX55" fmla="*/ 571008 w 3017885"/>
                <a:gd name="connsiteY55" fmla="*/ 24900 h 3383280"/>
                <a:gd name="connsiteX56" fmla="*/ 559505 w 3017885"/>
                <a:gd name="connsiteY56" fmla="*/ 35727 h 3383280"/>
                <a:gd name="connsiteX57" fmla="*/ 559505 w 3017885"/>
                <a:gd name="connsiteY57" fmla="*/ 35727 h 3383280"/>
                <a:gd name="connsiteX58" fmla="*/ 493192 w 3017885"/>
                <a:gd name="connsiteY58" fmla="*/ 104069 h 3383280"/>
                <a:gd name="connsiteX59" fmla="*/ 493192 w 3017885"/>
                <a:gd name="connsiteY59" fmla="*/ 104069 h 3383280"/>
                <a:gd name="connsiteX60" fmla="*/ 485072 w 3017885"/>
                <a:gd name="connsiteY60" fmla="*/ 139255 h 3383280"/>
                <a:gd name="connsiteX61" fmla="*/ 547325 w 3017885"/>
                <a:gd name="connsiteY61" fmla="*/ 169704 h 3383280"/>
                <a:gd name="connsiteX62" fmla="*/ 612960 w 3017885"/>
                <a:gd name="connsiteY62" fmla="*/ 192034 h 3383280"/>
                <a:gd name="connsiteX63" fmla="*/ 610254 w 3017885"/>
                <a:gd name="connsiteY63" fmla="*/ 220454 h 3383280"/>
                <a:gd name="connsiteX64" fmla="*/ 586571 w 3017885"/>
                <a:gd name="connsiteY64" fmla="*/ 244813 h 3383280"/>
                <a:gd name="connsiteX65" fmla="*/ 612960 w 3017885"/>
                <a:gd name="connsiteY65" fmla="*/ 254286 h 3383280"/>
                <a:gd name="connsiteX66" fmla="*/ 732052 w 3017885"/>
                <a:gd name="connsiteY66" fmla="*/ 236693 h 3383280"/>
                <a:gd name="connsiteX67" fmla="*/ 1008127 w 3017885"/>
                <a:gd name="connsiteY67" fmla="*/ 273909 h 3383280"/>
                <a:gd name="connsiteX68" fmla="*/ 1008127 w 3017885"/>
                <a:gd name="connsiteY68" fmla="*/ 273909 h 3383280"/>
                <a:gd name="connsiteX69" fmla="*/ 1313299 w 3017885"/>
                <a:gd name="connsiteY69" fmla="*/ 379468 h 3383280"/>
                <a:gd name="connsiteX70" fmla="*/ 1410738 w 3017885"/>
                <a:gd name="connsiteY70" fmla="*/ 421420 h 3383280"/>
                <a:gd name="connsiteX71" fmla="*/ 1777485 w 3017885"/>
                <a:gd name="connsiteY71" fmla="*/ 609531 h 3383280"/>
                <a:gd name="connsiteX72" fmla="*/ 1704407 w 3017885"/>
                <a:gd name="connsiteY72" fmla="*/ 711029 h 3383280"/>
                <a:gd name="connsiteX73" fmla="*/ 1612381 w 3017885"/>
                <a:gd name="connsiteY73" fmla="*/ 831474 h 3383280"/>
                <a:gd name="connsiteX74" fmla="*/ 1571105 w 3017885"/>
                <a:gd name="connsiteY74" fmla="*/ 891020 h 3383280"/>
                <a:gd name="connsiteX75" fmla="*/ 1439834 w 3017885"/>
                <a:gd name="connsiteY75" fmla="*/ 1104843 h 3383280"/>
                <a:gd name="connsiteX76" fmla="*/ 1439834 w 3017885"/>
                <a:gd name="connsiteY76" fmla="*/ 1104843 h 3383280"/>
                <a:gd name="connsiteX77" fmla="*/ 1439834 w 3017885"/>
                <a:gd name="connsiteY77" fmla="*/ 1104843 h 3383280"/>
                <a:gd name="connsiteX78" fmla="*/ 1388408 w 3017885"/>
                <a:gd name="connsiteY78" fmla="*/ 1175215 h 3383280"/>
                <a:gd name="connsiteX79" fmla="*/ 1388408 w 3017885"/>
                <a:gd name="connsiteY79" fmla="*/ 1175215 h 3383280"/>
                <a:gd name="connsiteX80" fmla="*/ 1388408 w 3017885"/>
                <a:gd name="connsiteY80" fmla="*/ 1175215 h 3383280"/>
                <a:gd name="connsiteX81" fmla="*/ 1390438 w 3017885"/>
                <a:gd name="connsiteY81" fmla="*/ 1183335 h 3383280"/>
                <a:gd name="connsiteX82" fmla="*/ 1374875 w 3017885"/>
                <a:gd name="connsiteY82" fmla="*/ 1200252 h 3383280"/>
                <a:gd name="connsiteX83" fmla="*/ 1324126 w 3017885"/>
                <a:gd name="connsiteY83" fmla="*/ 1236791 h 3383280"/>
                <a:gd name="connsiteX84" fmla="*/ 1203681 w 3017885"/>
                <a:gd name="connsiteY84" fmla="*/ 1327463 h 3383280"/>
                <a:gd name="connsiteX85" fmla="*/ 1085266 w 3017885"/>
                <a:gd name="connsiteY85" fmla="*/ 1497304 h 3383280"/>
                <a:gd name="connsiteX86" fmla="*/ 1005421 w 3017885"/>
                <a:gd name="connsiteY86" fmla="*/ 1774056 h 3383280"/>
                <a:gd name="connsiteX87" fmla="*/ 1005421 w 3017885"/>
                <a:gd name="connsiteY87" fmla="*/ 1774056 h 3383280"/>
                <a:gd name="connsiteX88" fmla="*/ 1005421 w 3017885"/>
                <a:gd name="connsiteY88" fmla="*/ 1774056 h 3383280"/>
                <a:gd name="connsiteX89" fmla="*/ 952642 w 3017885"/>
                <a:gd name="connsiteY89" fmla="*/ 1830218 h 3383280"/>
                <a:gd name="connsiteX90" fmla="*/ 794981 w 3017885"/>
                <a:gd name="connsiteY90" fmla="*/ 2026448 h 3383280"/>
                <a:gd name="connsiteX91" fmla="*/ 734759 w 3017885"/>
                <a:gd name="connsiteY91" fmla="*/ 2065695 h 3383280"/>
                <a:gd name="connsiteX92" fmla="*/ 650853 w 3017885"/>
                <a:gd name="connsiteY92" fmla="*/ 2144187 h 3383280"/>
                <a:gd name="connsiteX93" fmla="*/ 610930 w 3017885"/>
                <a:gd name="connsiteY93" fmla="*/ 2171930 h 3383280"/>
                <a:gd name="connsiteX94" fmla="*/ 566271 w 3017885"/>
                <a:gd name="connsiteY94" fmla="*/ 2206439 h 3383280"/>
                <a:gd name="connsiteX95" fmla="*/ 430263 w 3017885"/>
                <a:gd name="connsiteY95" fmla="*/ 2381693 h 3383280"/>
                <a:gd name="connsiteX96" fmla="*/ 333502 w 3017885"/>
                <a:gd name="connsiteY96" fmla="*/ 2566420 h 3383280"/>
                <a:gd name="connsiteX97" fmla="*/ 174487 w 3017885"/>
                <a:gd name="connsiteY97" fmla="*/ 2816106 h 3383280"/>
                <a:gd name="connsiteX98" fmla="*/ 128475 w 3017885"/>
                <a:gd name="connsiteY98" fmla="*/ 2819489 h 3383280"/>
                <a:gd name="connsiteX99" fmla="*/ 29006 w 3017885"/>
                <a:gd name="connsiteY99" fmla="*/ 2834376 h 3383280"/>
                <a:gd name="connsiteX100" fmla="*/ 17503 w 3017885"/>
                <a:gd name="connsiteY100" fmla="*/ 2836406 h 3383280"/>
                <a:gd name="connsiteX101" fmla="*/ 1940 w 3017885"/>
                <a:gd name="connsiteY101" fmla="*/ 2841142 h 3383280"/>
                <a:gd name="connsiteX102" fmla="*/ 31713 w 3017885"/>
                <a:gd name="connsiteY102" fmla="*/ 3159171 h 3383280"/>
                <a:gd name="connsiteX103" fmla="*/ 60809 w 3017885"/>
                <a:gd name="connsiteY103" fmla="*/ 3276909 h 3383280"/>
                <a:gd name="connsiteX104" fmla="*/ 60809 w 3017885"/>
                <a:gd name="connsiteY104" fmla="*/ 3276909 h 3383280"/>
                <a:gd name="connsiteX105" fmla="*/ 123738 w 3017885"/>
                <a:gd name="connsiteY105" fmla="*/ 3372317 h 3383280"/>
                <a:gd name="connsiteX106" fmla="*/ 189374 w 3017885"/>
                <a:gd name="connsiteY106" fmla="*/ 3368934 h 3383280"/>
                <a:gd name="connsiteX107" fmla="*/ 189374 w 3017885"/>
                <a:gd name="connsiteY107" fmla="*/ 3368934 h 3383280"/>
                <a:gd name="connsiteX108" fmla="*/ 189374 w 3017885"/>
                <a:gd name="connsiteY108" fmla="*/ 3368934 h 3383280"/>
                <a:gd name="connsiteX109" fmla="*/ 189374 w 3017885"/>
                <a:gd name="connsiteY109" fmla="*/ 3368934 h 3383280"/>
                <a:gd name="connsiteX110" fmla="*/ 189374 w 3017885"/>
                <a:gd name="connsiteY110" fmla="*/ 3368934 h 3383280"/>
                <a:gd name="connsiteX111" fmla="*/ 229297 w 3017885"/>
                <a:gd name="connsiteY111" fmla="*/ 3186237 h 3383280"/>
                <a:gd name="connsiteX112" fmla="*/ 242830 w 3017885"/>
                <a:gd name="connsiteY112" fmla="*/ 3132781 h 3383280"/>
                <a:gd name="connsiteX113" fmla="*/ 374778 w 3017885"/>
                <a:gd name="connsiteY113" fmla="*/ 2987977 h 3383280"/>
                <a:gd name="connsiteX114" fmla="*/ 374778 w 3017885"/>
                <a:gd name="connsiteY114" fmla="*/ 2987977 h 3383280"/>
                <a:gd name="connsiteX115" fmla="*/ 388311 w 3017885"/>
                <a:gd name="connsiteY115" fmla="*/ 2990683 h 3383280"/>
                <a:gd name="connsiteX116" fmla="*/ 367334 w 3017885"/>
                <a:gd name="connsiteY116" fmla="*/ 2945348 h 3383280"/>
                <a:gd name="connsiteX117" fmla="*/ 346358 w 3017885"/>
                <a:gd name="connsiteY117" fmla="*/ 2874975 h 3383280"/>
                <a:gd name="connsiteX118" fmla="*/ 439060 w 3017885"/>
                <a:gd name="connsiteY118" fmla="*/ 2734231 h 3383280"/>
                <a:gd name="connsiteX119" fmla="*/ 439060 w 3017885"/>
                <a:gd name="connsiteY119" fmla="*/ 2734231 h 3383280"/>
                <a:gd name="connsiteX120" fmla="*/ 558828 w 3017885"/>
                <a:gd name="connsiteY120" fmla="*/ 2578600 h 3383280"/>
                <a:gd name="connsiteX121" fmla="*/ 808514 w 3017885"/>
                <a:gd name="connsiteY121" fmla="*/ 2329591 h 3383280"/>
                <a:gd name="connsiteX122" fmla="*/ 953995 w 3017885"/>
                <a:gd name="connsiteY122" fmla="*/ 2247715 h 3383280"/>
                <a:gd name="connsiteX123" fmla="*/ 1151579 w 3017885"/>
                <a:gd name="connsiteY123" fmla="*/ 2091407 h 3383280"/>
                <a:gd name="connsiteX124" fmla="*/ 1151579 w 3017885"/>
                <a:gd name="connsiteY124" fmla="*/ 2091407 h 3383280"/>
                <a:gd name="connsiteX125" fmla="*/ 1151579 w 3017885"/>
                <a:gd name="connsiteY125" fmla="*/ 2091407 h 3383280"/>
                <a:gd name="connsiteX126" fmla="*/ 1443894 w 3017885"/>
                <a:gd name="connsiteY126" fmla="*/ 1784206 h 3383280"/>
                <a:gd name="connsiteX127" fmla="*/ 1519003 w 3017885"/>
                <a:gd name="connsiteY127" fmla="*/ 1746990 h 3383280"/>
                <a:gd name="connsiteX128" fmla="*/ 1916877 w 3017885"/>
                <a:gd name="connsiteY128" fmla="*/ 1736840 h 3383280"/>
                <a:gd name="connsiteX129" fmla="*/ 1916877 w 3017885"/>
                <a:gd name="connsiteY129" fmla="*/ 1736840 h 3383280"/>
                <a:gd name="connsiteX130" fmla="*/ 1916877 w 3017885"/>
                <a:gd name="connsiteY130" fmla="*/ 1736840 h 3383280"/>
                <a:gd name="connsiteX131" fmla="*/ 1916877 w 3017885"/>
                <a:gd name="connsiteY131" fmla="*/ 1736840 h 3383280"/>
                <a:gd name="connsiteX132" fmla="*/ 1916877 w 3017885"/>
                <a:gd name="connsiteY132" fmla="*/ 1736840 h 3383280"/>
                <a:gd name="connsiteX133" fmla="*/ 1916877 w 3017885"/>
                <a:gd name="connsiteY133" fmla="*/ 1736840 h 3383280"/>
                <a:gd name="connsiteX134" fmla="*/ 2014992 w 3017885"/>
                <a:gd name="connsiteY134" fmla="*/ 1736840 h 3383280"/>
                <a:gd name="connsiteX135" fmla="*/ 2033938 w 3017885"/>
                <a:gd name="connsiteY135" fmla="*/ 1772702 h 3383280"/>
                <a:gd name="connsiteX136" fmla="*/ 1876277 w 3017885"/>
                <a:gd name="connsiteY136" fmla="*/ 2129300 h 3383280"/>
                <a:gd name="connsiteX137" fmla="*/ 1803875 w 3017885"/>
                <a:gd name="connsiteY137" fmla="*/ 2301171 h 3383280"/>
                <a:gd name="connsiteX138" fmla="*/ 1803875 w 3017885"/>
                <a:gd name="connsiteY138" fmla="*/ 2301171 h 3383280"/>
                <a:gd name="connsiteX139" fmla="*/ 1635388 w 3017885"/>
                <a:gd name="connsiteY139" fmla="*/ 2355980 h 3383280"/>
                <a:gd name="connsiteX140" fmla="*/ 1635388 w 3017885"/>
                <a:gd name="connsiteY140" fmla="*/ 2355980 h 3383280"/>
                <a:gd name="connsiteX141" fmla="*/ 1635388 w 3017885"/>
                <a:gd name="connsiteY141" fmla="*/ 2355980 h 3383280"/>
                <a:gd name="connsiteX142" fmla="*/ 1598172 w 3017885"/>
                <a:gd name="connsiteY142" fmla="*/ 2383046 h 3383280"/>
                <a:gd name="connsiteX143" fmla="*/ 1651627 w 3017885"/>
                <a:gd name="connsiteY143" fmla="*/ 2462892 h 3383280"/>
                <a:gd name="connsiteX144" fmla="*/ 1656364 w 3017885"/>
                <a:gd name="connsiteY144" fmla="*/ 2458832 h 3383280"/>
                <a:gd name="connsiteX145" fmla="*/ 1657041 w 3017885"/>
                <a:gd name="connsiteY145" fmla="*/ 2458832 h 3383280"/>
                <a:gd name="connsiteX146" fmla="*/ 1651627 w 3017885"/>
                <a:gd name="connsiteY146" fmla="*/ 2462215 h 3383280"/>
                <a:gd name="connsiteX147" fmla="*/ 1718616 w 3017885"/>
                <a:gd name="connsiteY147" fmla="*/ 2561683 h 3383280"/>
                <a:gd name="connsiteX148" fmla="*/ 1718616 w 3017885"/>
                <a:gd name="connsiteY148" fmla="*/ 2561683 h 3383280"/>
                <a:gd name="connsiteX149" fmla="*/ 1795078 w 3017885"/>
                <a:gd name="connsiteY149" fmla="*/ 2660475 h 3383280"/>
                <a:gd name="connsiteX150" fmla="*/ 1956799 w 3017885"/>
                <a:gd name="connsiteY150" fmla="*/ 2828286 h 3383280"/>
                <a:gd name="connsiteX151" fmla="*/ 1956799 w 3017885"/>
                <a:gd name="connsiteY151" fmla="*/ 2828286 h 3383280"/>
                <a:gd name="connsiteX152" fmla="*/ 1956799 w 3017885"/>
                <a:gd name="connsiteY152" fmla="*/ 2828286 h 3383280"/>
                <a:gd name="connsiteX153" fmla="*/ 1981835 w 3017885"/>
                <a:gd name="connsiteY153" fmla="*/ 2828286 h 3383280"/>
                <a:gd name="connsiteX154" fmla="*/ 1942589 w 3017885"/>
                <a:gd name="connsiteY154" fmla="*/ 2642882 h 3383280"/>
                <a:gd name="connsiteX155" fmla="*/ 1930410 w 3017885"/>
                <a:gd name="connsiteY155" fmla="*/ 2555594 h 3383280"/>
                <a:gd name="connsiteX156" fmla="*/ 1930410 w 3017885"/>
                <a:gd name="connsiteY156" fmla="*/ 2555594 h 3383280"/>
                <a:gd name="connsiteX157" fmla="*/ 2006872 w 3017885"/>
                <a:gd name="connsiteY157" fmla="*/ 2380340 h 3383280"/>
                <a:gd name="connsiteX158" fmla="*/ 2006872 w 3017885"/>
                <a:gd name="connsiteY158" fmla="*/ 2380340 h 3383280"/>
                <a:gd name="connsiteX159" fmla="*/ 2006872 w 3017885"/>
                <a:gd name="connsiteY159" fmla="*/ 2380340 h 3383280"/>
                <a:gd name="connsiteX160" fmla="*/ 2004165 w 3017885"/>
                <a:gd name="connsiteY160" fmla="*/ 2344477 h 3383280"/>
                <a:gd name="connsiteX161" fmla="*/ 1985219 w 3017885"/>
                <a:gd name="connsiteY161" fmla="*/ 2277488 h 3383280"/>
                <a:gd name="connsiteX162" fmla="*/ 2006872 w 3017885"/>
                <a:gd name="connsiteY162" fmla="*/ 2218619 h 3383280"/>
                <a:gd name="connsiteX163" fmla="*/ 2006872 w 3017885"/>
                <a:gd name="connsiteY163" fmla="*/ 2218619 h 3383280"/>
                <a:gd name="connsiteX164" fmla="*/ 2006872 w 3017885"/>
                <a:gd name="connsiteY164" fmla="*/ 2218619 h 3383280"/>
                <a:gd name="connsiteX165" fmla="*/ 2270091 w 3017885"/>
                <a:gd name="connsiteY165" fmla="*/ 1875554 h 3383280"/>
                <a:gd name="connsiteX166" fmla="*/ 2349936 w 3017885"/>
                <a:gd name="connsiteY166" fmla="*/ 1759169 h 3383280"/>
                <a:gd name="connsiteX167" fmla="*/ 2274151 w 3017885"/>
                <a:gd name="connsiteY167" fmla="*/ 1507453 h 3383280"/>
                <a:gd name="connsiteX168" fmla="*/ 2274151 w 3017885"/>
                <a:gd name="connsiteY168" fmla="*/ 1507453 h 3383280"/>
                <a:gd name="connsiteX169" fmla="*/ 2274151 w 3017885"/>
                <a:gd name="connsiteY169" fmla="*/ 1507453 h 3383280"/>
                <a:gd name="connsiteX170" fmla="*/ 1945296 w 3017885"/>
                <a:gd name="connsiteY170" fmla="*/ 1388362 h 3383280"/>
                <a:gd name="connsiteX171" fmla="*/ 1732149 w 3017885"/>
                <a:gd name="connsiteY171" fmla="*/ 1349792 h 3383280"/>
                <a:gd name="connsiteX172" fmla="*/ 1784252 w 3017885"/>
                <a:gd name="connsiteY172" fmla="*/ 1299720 h 3383280"/>
                <a:gd name="connsiteX173" fmla="*/ 1879660 w 3017885"/>
                <a:gd name="connsiteY173" fmla="*/ 1227318 h 3383280"/>
                <a:gd name="connsiteX174" fmla="*/ 1879660 w 3017885"/>
                <a:gd name="connsiteY174" fmla="*/ 1227318 h 3383280"/>
                <a:gd name="connsiteX175" fmla="*/ 1914170 w 3017885"/>
                <a:gd name="connsiteY175" fmla="*/ 1197545 h 3383280"/>
                <a:gd name="connsiteX176" fmla="*/ 1914170 w 3017885"/>
                <a:gd name="connsiteY176" fmla="*/ 1197545 h 3383280"/>
                <a:gd name="connsiteX177" fmla="*/ 2063711 w 3017885"/>
                <a:gd name="connsiteY177" fmla="*/ 1167095 h 3383280"/>
                <a:gd name="connsiteX178" fmla="*/ 2063711 w 3017885"/>
                <a:gd name="connsiteY178" fmla="*/ 1167095 h 3383280"/>
                <a:gd name="connsiteX179" fmla="*/ 2063711 w 3017885"/>
                <a:gd name="connsiteY179" fmla="*/ 1167095 h 3383280"/>
                <a:gd name="connsiteX180" fmla="*/ 2155736 w 3017885"/>
                <a:gd name="connsiteY180" fmla="*/ 1083867 h 3383280"/>
                <a:gd name="connsiteX181" fmla="*/ 2230845 w 3017885"/>
                <a:gd name="connsiteY181" fmla="*/ 1037854 h 3383280"/>
                <a:gd name="connsiteX182" fmla="*/ 2364146 w 3017885"/>
                <a:gd name="connsiteY182" fmla="*/ 1141383 h 3383280"/>
                <a:gd name="connsiteX183" fmla="*/ 2697738 w 3017885"/>
                <a:gd name="connsiteY183" fmla="*/ 1371446 h 3383280"/>
                <a:gd name="connsiteX184" fmla="*/ 2697738 w 3017885"/>
                <a:gd name="connsiteY184" fmla="*/ 1371446 h 3383280"/>
                <a:gd name="connsiteX185" fmla="*/ 2697738 w 3017885"/>
                <a:gd name="connsiteY185" fmla="*/ 1371446 h 3383280"/>
                <a:gd name="connsiteX186" fmla="*/ 2827655 w 3017885"/>
                <a:gd name="connsiteY186" fmla="*/ 1326786 h 3383280"/>
                <a:gd name="connsiteX187" fmla="*/ 2931184 w 3017885"/>
                <a:gd name="connsiteY187" fmla="*/ 997255 h 3383280"/>
                <a:gd name="connsiteX188" fmla="*/ 2931184 w 3017885"/>
                <a:gd name="connsiteY188" fmla="*/ 997255 h 3383280"/>
                <a:gd name="connsiteX189" fmla="*/ 2931184 w 3017885"/>
                <a:gd name="connsiteY189" fmla="*/ 997255 h 3383280"/>
                <a:gd name="connsiteX190" fmla="*/ 2969753 w 3017885"/>
                <a:gd name="connsiteY190" fmla="*/ 824031 h 3383280"/>
                <a:gd name="connsiteX191" fmla="*/ 3015766 w 3017885"/>
                <a:gd name="connsiteY191" fmla="*/ 692083 h 3383280"/>
                <a:gd name="connsiteX192" fmla="*/ 3023209 w 3017885"/>
                <a:gd name="connsiteY192" fmla="*/ 632537 h 3383280"/>
                <a:gd name="connsiteX193" fmla="*/ 3002233 w 3017885"/>
                <a:gd name="connsiteY193" fmla="*/ 604118 h 3383280"/>
                <a:gd name="connsiteX194" fmla="*/ 1985219 w 3017885"/>
                <a:gd name="connsiteY194" fmla="*/ 1663084 h 3383280"/>
                <a:gd name="connsiteX195" fmla="*/ 1985219 w 3017885"/>
                <a:gd name="connsiteY195" fmla="*/ 1663084 h 3383280"/>
                <a:gd name="connsiteX196" fmla="*/ 1985219 w 3017885"/>
                <a:gd name="connsiteY196" fmla="*/ 1663084 h 3383280"/>
                <a:gd name="connsiteX197" fmla="*/ 1985219 w 3017885"/>
                <a:gd name="connsiteY197" fmla="*/ 1663084 h 3383280"/>
                <a:gd name="connsiteX198" fmla="*/ 1985219 w 3017885"/>
                <a:gd name="connsiteY198" fmla="*/ 1663084 h 3383280"/>
                <a:gd name="connsiteX199" fmla="*/ 2294451 w 3017885"/>
                <a:gd name="connsiteY199" fmla="*/ 413977 h 3383280"/>
                <a:gd name="connsiteX200" fmla="*/ 2366853 w 3017885"/>
                <a:gd name="connsiteY200" fmla="*/ 330749 h 3383280"/>
                <a:gd name="connsiteX201" fmla="*/ 2432488 w 3017885"/>
                <a:gd name="connsiteY201" fmla="*/ 325335 h 3383280"/>
                <a:gd name="connsiteX202" fmla="*/ 2387152 w 3017885"/>
                <a:gd name="connsiteY202" fmla="*/ 349695 h 3383280"/>
                <a:gd name="connsiteX203" fmla="*/ 2294451 w 3017885"/>
                <a:gd name="connsiteY203" fmla="*/ 413977 h 338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3017885" h="3383280">
                  <a:moveTo>
                    <a:pt x="3002233" y="604118"/>
                  </a:moveTo>
                  <a:cubicBezTo>
                    <a:pt x="2989376" y="604794"/>
                    <a:pt x="2970430" y="594644"/>
                    <a:pt x="2957573" y="595321"/>
                  </a:cubicBezTo>
                  <a:cubicBezTo>
                    <a:pt x="2957573" y="595321"/>
                    <a:pt x="2930507" y="593291"/>
                    <a:pt x="2930507" y="593291"/>
                  </a:cubicBezTo>
                  <a:cubicBezTo>
                    <a:pt x="2880435" y="577728"/>
                    <a:pt x="2856752" y="665017"/>
                    <a:pt x="2852692" y="682610"/>
                  </a:cubicBezTo>
                  <a:cubicBezTo>
                    <a:pt x="2852692" y="682610"/>
                    <a:pt x="2852692" y="726592"/>
                    <a:pt x="2849308" y="734036"/>
                  </a:cubicBezTo>
                  <a:cubicBezTo>
                    <a:pt x="2826979" y="719149"/>
                    <a:pt x="2844572" y="681256"/>
                    <a:pt x="2806002" y="671107"/>
                  </a:cubicBezTo>
                  <a:cubicBezTo>
                    <a:pt x="2800589" y="731329"/>
                    <a:pt x="2806002" y="776665"/>
                    <a:pt x="2851338" y="815234"/>
                  </a:cubicBezTo>
                  <a:cubicBezTo>
                    <a:pt x="2872991" y="836211"/>
                    <a:pt x="2831715" y="925529"/>
                    <a:pt x="2824272" y="947182"/>
                  </a:cubicBezTo>
                  <a:cubicBezTo>
                    <a:pt x="2793823" y="1037177"/>
                    <a:pt x="2762697" y="1102813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688264" y="1186718"/>
                    <a:pt x="2679468" y="1173185"/>
                    <a:pt x="2668641" y="1163035"/>
                  </a:cubicBezTo>
                  <a:cubicBezTo>
                    <a:pt x="2569173" y="1071687"/>
                    <a:pt x="2469704" y="990488"/>
                    <a:pt x="2389182" y="878840"/>
                  </a:cubicBezTo>
                  <a:lnTo>
                    <a:pt x="2363470" y="845007"/>
                  </a:lnTo>
                  <a:cubicBezTo>
                    <a:pt x="2307307" y="743509"/>
                    <a:pt x="2199042" y="713059"/>
                    <a:pt x="2327607" y="706293"/>
                  </a:cubicBezTo>
                  <a:cubicBezTo>
                    <a:pt x="2328960" y="706293"/>
                    <a:pt x="2358733" y="756365"/>
                    <a:pt x="2380386" y="775988"/>
                  </a:cubicBezTo>
                  <a:cubicBezTo>
                    <a:pt x="2387829" y="782078"/>
                    <a:pt x="2412189" y="785461"/>
                    <a:pt x="2415572" y="784785"/>
                  </a:cubicBezTo>
                  <a:cubicBezTo>
                    <a:pt x="2431135" y="782755"/>
                    <a:pt x="2464291" y="736065"/>
                    <a:pt x="2477824" y="738772"/>
                  </a:cubicBezTo>
                  <a:cubicBezTo>
                    <a:pt x="2488651" y="740125"/>
                    <a:pt x="2477148" y="729976"/>
                    <a:pt x="2477824" y="725916"/>
                  </a:cubicBezTo>
                  <a:cubicBezTo>
                    <a:pt x="2479854" y="721856"/>
                    <a:pt x="2484591" y="725239"/>
                    <a:pt x="2488651" y="726592"/>
                  </a:cubicBezTo>
                  <a:cubicBezTo>
                    <a:pt x="2494741" y="729299"/>
                    <a:pt x="2496094" y="726592"/>
                    <a:pt x="2495417" y="723886"/>
                  </a:cubicBezTo>
                  <a:cubicBezTo>
                    <a:pt x="2498801" y="715089"/>
                    <a:pt x="2506920" y="708999"/>
                    <a:pt x="2518424" y="708999"/>
                  </a:cubicBezTo>
                  <a:cubicBezTo>
                    <a:pt x="2525867" y="708999"/>
                    <a:pt x="2531280" y="704939"/>
                    <a:pt x="2533987" y="697496"/>
                  </a:cubicBezTo>
                  <a:cubicBezTo>
                    <a:pt x="2536017" y="683286"/>
                    <a:pt x="2533987" y="668400"/>
                    <a:pt x="2542783" y="655543"/>
                  </a:cubicBezTo>
                  <a:cubicBezTo>
                    <a:pt x="2547520" y="647424"/>
                    <a:pt x="2556993" y="640657"/>
                    <a:pt x="2561730" y="639304"/>
                  </a:cubicBezTo>
                  <a:cubicBezTo>
                    <a:pt x="2594886" y="628477"/>
                    <a:pt x="2612479" y="597351"/>
                    <a:pt x="2617892" y="590584"/>
                  </a:cubicBezTo>
                  <a:cubicBezTo>
                    <a:pt x="2623982" y="583141"/>
                    <a:pt x="2640898" y="556075"/>
                    <a:pt x="2642252" y="552015"/>
                  </a:cubicBezTo>
                  <a:cubicBezTo>
                    <a:pt x="2661875" y="522242"/>
                    <a:pt x="2642928" y="445780"/>
                    <a:pt x="2642928" y="445780"/>
                  </a:cubicBezTo>
                  <a:cubicBezTo>
                    <a:pt x="2642928" y="445780"/>
                    <a:pt x="2642928" y="445780"/>
                    <a:pt x="2642928" y="445780"/>
                  </a:cubicBezTo>
                  <a:cubicBezTo>
                    <a:pt x="2622629" y="409241"/>
                    <a:pt x="2621952" y="360521"/>
                    <a:pt x="2575263" y="341575"/>
                  </a:cubicBezTo>
                  <a:lnTo>
                    <a:pt x="2575263" y="341575"/>
                  </a:lnTo>
                  <a:cubicBezTo>
                    <a:pt x="2552933" y="323982"/>
                    <a:pt x="2571203" y="334132"/>
                    <a:pt x="2548873" y="316539"/>
                  </a:cubicBezTo>
                  <a:cubicBezTo>
                    <a:pt x="2540753" y="309096"/>
                    <a:pt x="2525867" y="307066"/>
                    <a:pt x="2525867" y="307066"/>
                  </a:cubicBezTo>
                  <a:cubicBezTo>
                    <a:pt x="2510980" y="210980"/>
                    <a:pt x="2424369" y="157525"/>
                    <a:pt x="2330990" y="236017"/>
                  </a:cubicBezTo>
                  <a:cubicBezTo>
                    <a:pt x="2287007" y="272556"/>
                    <a:pt x="2220695" y="232633"/>
                    <a:pt x="2171299" y="257670"/>
                  </a:cubicBezTo>
                  <a:cubicBezTo>
                    <a:pt x="2109724" y="270526"/>
                    <a:pt x="2076567" y="330749"/>
                    <a:pt x="2012285" y="332778"/>
                  </a:cubicBezTo>
                  <a:cubicBezTo>
                    <a:pt x="1976422" y="333455"/>
                    <a:pt x="1904697" y="313155"/>
                    <a:pt x="1904697" y="313155"/>
                  </a:cubicBezTo>
                  <a:cubicBezTo>
                    <a:pt x="1904697" y="313155"/>
                    <a:pt x="1904697" y="313155"/>
                    <a:pt x="1904697" y="313155"/>
                  </a:cubicBezTo>
                  <a:cubicBezTo>
                    <a:pt x="1871541" y="300299"/>
                    <a:pt x="1797108" y="283383"/>
                    <a:pt x="1782222" y="250903"/>
                  </a:cubicBezTo>
                  <a:cubicBezTo>
                    <a:pt x="1782222" y="250903"/>
                    <a:pt x="1762599" y="208274"/>
                    <a:pt x="1762599" y="208274"/>
                  </a:cubicBezTo>
                  <a:cubicBezTo>
                    <a:pt x="1727413" y="154141"/>
                    <a:pt x="1663130" y="169028"/>
                    <a:pt x="1639448" y="164291"/>
                  </a:cubicBezTo>
                  <a:cubicBezTo>
                    <a:pt x="1684783" y="189327"/>
                    <a:pt x="1686813" y="208274"/>
                    <a:pt x="1705083" y="234663"/>
                  </a:cubicBezTo>
                  <a:cubicBezTo>
                    <a:pt x="1713880" y="254963"/>
                    <a:pt x="1724706" y="271879"/>
                    <a:pt x="1731473" y="295562"/>
                  </a:cubicBezTo>
                  <a:cubicBezTo>
                    <a:pt x="1743653" y="314509"/>
                    <a:pt x="1776809" y="354431"/>
                    <a:pt x="1797108" y="376761"/>
                  </a:cubicBezTo>
                  <a:cubicBezTo>
                    <a:pt x="1865451" y="426157"/>
                    <a:pt x="2044088" y="491793"/>
                    <a:pt x="2019051" y="523596"/>
                  </a:cubicBezTo>
                  <a:cubicBezTo>
                    <a:pt x="1976422" y="488409"/>
                    <a:pt x="1754479" y="395031"/>
                    <a:pt x="1754479" y="395031"/>
                  </a:cubicBezTo>
                  <a:cubicBezTo>
                    <a:pt x="1667867" y="358491"/>
                    <a:pt x="1580578" y="322629"/>
                    <a:pt x="1493966" y="286089"/>
                  </a:cubicBezTo>
                  <a:cubicBezTo>
                    <a:pt x="1345779" y="237370"/>
                    <a:pt x="1197591" y="187974"/>
                    <a:pt x="1044667" y="152788"/>
                  </a:cubicBezTo>
                  <a:cubicBezTo>
                    <a:pt x="991888" y="135872"/>
                    <a:pt x="875503" y="119632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69413" y="111512"/>
                    <a:pt x="865353" y="107452"/>
                    <a:pt x="861970" y="102715"/>
                  </a:cubicBezTo>
                  <a:cubicBezTo>
                    <a:pt x="793628" y="100685"/>
                    <a:pt x="733405" y="75649"/>
                    <a:pt x="677243" y="38433"/>
                  </a:cubicBezTo>
                  <a:cubicBezTo>
                    <a:pt x="658296" y="28960"/>
                    <a:pt x="639350" y="19487"/>
                    <a:pt x="619727" y="9337"/>
                  </a:cubicBezTo>
                  <a:cubicBezTo>
                    <a:pt x="598751" y="-1490"/>
                    <a:pt x="578451" y="-9609"/>
                    <a:pt x="571008" y="24900"/>
                  </a:cubicBezTo>
                  <a:cubicBezTo>
                    <a:pt x="571008" y="24900"/>
                    <a:pt x="571008" y="24900"/>
                    <a:pt x="571008" y="24900"/>
                  </a:cubicBezTo>
                  <a:cubicBezTo>
                    <a:pt x="566948" y="28283"/>
                    <a:pt x="562888" y="31667"/>
                    <a:pt x="559505" y="35727"/>
                  </a:cubicBezTo>
                  <a:cubicBezTo>
                    <a:pt x="559505" y="35727"/>
                    <a:pt x="559505" y="35727"/>
                    <a:pt x="559505" y="35727"/>
                  </a:cubicBezTo>
                  <a:cubicBezTo>
                    <a:pt x="503342" y="24900"/>
                    <a:pt x="499959" y="66176"/>
                    <a:pt x="493192" y="104069"/>
                  </a:cubicBezTo>
                  <a:lnTo>
                    <a:pt x="493192" y="104069"/>
                  </a:lnTo>
                  <a:cubicBezTo>
                    <a:pt x="459360" y="108129"/>
                    <a:pt x="464096" y="124368"/>
                    <a:pt x="485072" y="139255"/>
                  </a:cubicBezTo>
                  <a:cubicBezTo>
                    <a:pt x="504019" y="152111"/>
                    <a:pt x="526348" y="159555"/>
                    <a:pt x="547325" y="169704"/>
                  </a:cubicBezTo>
                  <a:cubicBezTo>
                    <a:pt x="568978" y="177148"/>
                    <a:pt x="591308" y="183914"/>
                    <a:pt x="612960" y="192034"/>
                  </a:cubicBezTo>
                  <a:cubicBezTo>
                    <a:pt x="644087" y="204214"/>
                    <a:pt x="614990" y="210980"/>
                    <a:pt x="610254" y="220454"/>
                  </a:cubicBezTo>
                  <a:cubicBezTo>
                    <a:pt x="597397" y="223837"/>
                    <a:pt x="583864" y="229250"/>
                    <a:pt x="586571" y="244813"/>
                  </a:cubicBezTo>
                  <a:cubicBezTo>
                    <a:pt x="589278" y="259023"/>
                    <a:pt x="603487" y="254963"/>
                    <a:pt x="612960" y="254286"/>
                  </a:cubicBezTo>
                  <a:cubicBezTo>
                    <a:pt x="652883" y="249550"/>
                    <a:pt x="694159" y="255640"/>
                    <a:pt x="732052" y="236693"/>
                  </a:cubicBezTo>
                  <a:cubicBezTo>
                    <a:pt x="847083" y="204214"/>
                    <a:pt x="916779" y="256993"/>
                    <a:pt x="1008127" y="273909"/>
                  </a:cubicBezTo>
                  <a:lnTo>
                    <a:pt x="1008127" y="273909"/>
                  </a:lnTo>
                  <a:cubicBezTo>
                    <a:pt x="1108273" y="313832"/>
                    <a:pt x="1209771" y="349695"/>
                    <a:pt x="1313299" y="379468"/>
                  </a:cubicBezTo>
                  <a:cubicBezTo>
                    <a:pt x="1315329" y="384204"/>
                    <a:pt x="1383672" y="404504"/>
                    <a:pt x="1410738" y="421420"/>
                  </a:cubicBezTo>
                  <a:cubicBezTo>
                    <a:pt x="1498026" y="478260"/>
                    <a:pt x="1782222" y="578405"/>
                    <a:pt x="1777485" y="609531"/>
                  </a:cubicBezTo>
                  <a:cubicBezTo>
                    <a:pt x="1746359" y="681933"/>
                    <a:pt x="1708466" y="706293"/>
                    <a:pt x="1704407" y="711029"/>
                  </a:cubicBezTo>
                  <a:cubicBezTo>
                    <a:pt x="1673280" y="750952"/>
                    <a:pt x="1623208" y="775988"/>
                    <a:pt x="1612381" y="831474"/>
                  </a:cubicBezTo>
                  <a:cubicBezTo>
                    <a:pt x="1612381" y="831474"/>
                    <a:pt x="1581932" y="869367"/>
                    <a:pt x="1571105" y="891020"/>
                  </a:cubicBezTo>
                  <a:cubicBezTo>
                    <a:pt x="1531183" y="964775"/>
                    <a:pt x="1489230" y="1037177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18858" y="1125819"/>
                    <a:pt x="1376228" y="1130556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9762" y="1177922"/>
                    <a:pt x="1390438" y="1180628"/>
                    <a:pt x="1390438" y="1183335"/>
                  </a:cubicBezTo>
                  <a:cubicBezTo>
                    <a:pt x="1385025" y="1189425"/>
                    <a:pt x="1376228" y="1197545"/>
                    <a:pt x="1374875" y="1200252"/>
                  </a:cubicBezTo>
                  <a:cubicBezTo>
                    <a:pt x="1364049" y="1222581"/>
                    <a:pt x="1349162" y="1207018"/>
                    <a:pt x="1324126" y="1236791"/>
                  </a:cubicBezTo>
                  <a:cubicBezTo>
                    <a:pt x="1293000" y="1278744"/>
                    <a:pt x="1251047" y="1307163"/>
                    <a:pt x="1203681" y="1327463"/>
                  </a:cubicBezTo>
                  <a:cubicBezTo>
                    <a:pt x="1130602" y="1360619"/>
                    <a:pt x="1102859" y="1425578"/>
                    <a:pt x="1085266" y="1497304"/>
                  </a:cubicBezTo>
                  <a:cubicBezTo>
                    <a:pt x="1067673" y="1560909"/>
                    <a:pt x="1065643" y="1701654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987828" y="1793002"/>
                    <a:pt x="970911" y="1811949"/>
                    <a:pt x="952642" y="1830218"/>
                  </a:cubicBezTo>
                  <a:cubicBezTo>
                    <a:pt x="893096" y="1889764"/>
                    <a:pt x="859263" y="1970286"/>
                    <a:pt x="794981" y="2026448"/>
                  </a:cubicBezTo>
                  <a:cubicBezTo>
                    <a:pt x="776035" y="2040658"/>
                    <a:pt x="759118" y="2056898"/>
                    <a:pt x="734759" y="2065695"/>
                  </a:cubicBezTo>
                  <a:cubicBezTo>
                    <a:pt x="696866" y="2079228"/>
                    <a:pt x="667770" y="2105617"/>
                    <a:pt x="650853" y="2144187"/>
                  </a:cubicBezTo>
                  <a:cubicBezTo>
                    <a:pt x="637320" y="2153660"/>
                    <a:pt x="624464" y="2163133"/>
                    <a:pt x="610930" y="2171930"/>
                  </a:cubicBezTo>
                  <a:cubicBezTo>
                    <a:pt x="589954" y="2187493"/>
                    <a:pt x="583188" y="2190876"/>
                    <a:pt x="566271" y="2206439"/>
                  </a:cubicBezTo>
                  <a:cubicBezTo>
                    <a:pt x="516199" y="2252452"/>
                    <a:pt x="462066" y="2314704"/>
                    <a:pt x="430263" y="2381693"/>
                  </a:cubicBezTo>
                  <a:cubicBezTo>
                    <a:pt x="395754" y="2443945"/>
                    <a:pt x="368011" y="2504168"/>
                    <a:pt x="333502" y="2566420"/>
                  </a:cubicBezTo>
                  <a:cubicBezTo>
                    <a:pt x="303052" y="2635439"/>
                    <a:pt x="213733" y="2811370"/>
                    <a:pt x="174487" y="2816106"/>
                  </a:cubicBezTo>
                  <a:cubicBezTo>
                    <a:pt x="174487" y="2816106"/>
                    <a:pt x="160278" y="2815429"/>
                    <a:pt x="128475" y="2819489"/>
                  </a:cubicBezTo>
                  <a:cubicBezTo>
                    <a:pt x="94642" y="2824226"/>
                    <a:pt x="58103" y="2807986"/>
                    <a:pt x="29006" y="2834376"/>
                  </a:cubicBezTo>
                  <a:cubicBezTo>
                    <a:pt x="29006" y="2834376"/>
                    <a:pt x="17503" y="2836406"/>
                    <a:pt x="17503" y="2836406"/>
                  </a:cubicBezTo>
                  <a:cubicBezTo>
                    <a:pt x="9383" y="2837759"/>
                    <a:pt x="3970" y="2835052"/>
                    <a:pt x="1940" y="2841142"/>
                  </a:cubicBezTo>
                  <a:cubicBezTo>
                    <a:pt x="-8886" y="2959557"/>
                    <a:pt x="29006" y="3048199"/>
                    <a:pt x="31713" y="3159171"/>
                  </a:cubicBezTo>
                  <a:cubicBezTo>
                    <a:pt x="33066" y="3167967"/>
                    <a:pt x="43216" y="3249166"/>
                    <a:pt x="60809" y="3276909"/>
                  </a:cubicBezTo>
                  <a:cubicBezTo>
                    <a:pt x="60809" y="3276909"/>
                    <a:pt x="60809" y="3276909"/>
                    <a:pt x="60809" y="3276909"/>
                  </a:cubicBezTo>
                  <a:cubicBezTo>
                    <a:pt x="81786" y="3320215"/>
                    <a:pt x="112235" y="3356078"/>
                    <a:pt x="123738" y="3372317"/>
                  </a:cubicBezTo>
                  <a:cubicBezTo>
                    <a:pt x="136595" y="3387204"/>
                    <a:pt x="168397" y="3389910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219823" y="3312095"/>
                    <a:pt x="196817" y="3243076"/>
                    <a:pt x="229297" y="3186237"/>
                  </a:cubicBezTo>
                  <a:cubicBezTo>
                    <a:pt x="250950" y="3172704"/>
                    <a:pt x="250950" y="3153757"/>
                    <a:pt x="242830" y="3132781"/>
                  </a:cubicBezTo>
                  <a:cubicBezTo>
                    <a:pt x="263129" y="3018426"/>
                    <a:pt x="273279" y="3007600"/>
                    <a:pt x="374778" y="2987977"/>
                  </a:cubicBezTo>
                  <a:cubicBezTo>
                    <a:pt x="374778" y="2987977"/>
                    <a:pt x="374778" y="2987977"/>
                    <a:pt x="374778" y="2987977"/>
                  </a:cubicBezTo>
                  <a:cubicBezTo>
                    <a:pt x="379514" y="2988653"/>
                    <a:pt x="383574" y="2990007"/>
                    <a:pt x="388311" y="2990683"/>
                  </a:cubicBezTo>
                  <a:cubicBezTo>
                    <a:pt x="396431" y="2991360"/>
                    <a:pt x="384927" y="2947377"/>
                    <a:pt x="367334" y="2945348"/>
                  </a:cubicBezTo>
                  <a:cubicBezTo>
                    <a:pt x="296285" y="2938581"/>
                    <a:pt x="331472" y="2906778"/>
                    <a:pt x="346358" y="2874975"/>
                  </a:cubicBezTo>
                  <a:cubicBezTo>
                    <a:pt x="369364" y="2822873"/>
                    <a:pt x="409287" y="2781597"/>
                    <a:pt x="439060" y="2734231"/>
                  </a:cubicBezTo>
                  <a:lnTo>
                    <a:pt x="439060" y="2734231"/>
                  </a:lnTo>
                  <a:cubicBezTo>
                    <a:pt x="478983" y="2682805"/>
                    <a:pt x="518905" y="2630702"/>
                    <a:pt x="558828" y="2578600"/>
                  </a:cubicBezTo>
                  <a:cubicBezTo>
                    <a:pt x="558828" y="2578600"/>
                    <a:pt x="707016" y="2394549"/>
                    <a:pt x="808514" y="2329591"/>
                  </a:cubicBezTo>
                  <a:cubicBezTo>
                    <a:pt x="862647" y="2313351"/>
                    <a:pt x="917456" y="2276135"/>
                    <a:pt x="953995" y="2247715"/>
                  </a:cubicBezTo>
                  <a:cubicBezTo>
                    <a:pt x="1031810" y="2211176"/>
                    <a:pt x="1098123" y="2159073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258490" y="1998029"/>
                    <a:pt x="1364725" y="1903974"/>
                    <a:pt x="1443894" y="1784206"/>
                  </a:cubicBezTo>
                  <a:cubicBezTo>
                    <a:pt x="1462840" y="1755786"/>
                    <a:pt x="1483817" y="1746313"/>
                    <a:pt x="1519003" y="1746990"/>
                  </a:cubicBezTo>
                  <a:cubicBezTo>
                    <a:pt x="1651627" y="1751050"/>
                    <a:pt x="1784929" y="1759169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16877" y="1736840"/>
                    <a:pt x="1916877" y="1736840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49356" y="1736840"/>
                    <a:pt x="1981835" y="1736840"/>
                    <a:pt x="2014992" y="1736840"/>
                  </a:cubicBezTo>
                  <a:cubicBezTo>
                    <a:pt x="2044764" y="1736840"/>
                    <a:pt x="2049501" y="1749696"/>
                    <a:pt x="2033938" y="1772702"/>
                  </a:cubicBezTo>
                  <a:cubicBezTo>
                    <a:pt x="1959506" y="1882321"/>
                    <a:pt x="1939206" y="2014945"/>
                    <a:pt x="1876277" y="2129300"/>
                  </a:cubicBezTo>
                  <a:cubicBezTo>
                    <a:pt x="1847858" y="2186139"/>
                    <a:pt x="1807258" y="2235535"/>
                    <a:pt x="1803875" y="2301171"/>
                  </a:cubicBezTo>
                  <a:cubicBezTo>
                    <a:pt x="1803875" y="2301171"/>
                    <a:pt x="1803875" y="2301171"/>
                    <a:pt x="1803875" y="2301171"/>
                  </a:cubicBezTo>
                  <a:cubicBezTo>
                    <a:pt x="1745682" y="2314027"/>
                    <a:pt x="1697640" y="2355303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2004" y="2355303"/>
                    <a:pt x="1595465" y="2362747"/>
                    <a:pt x="1598172" y="2383046"/>
                  </a:cubicBezTo>
                  <a:cubicBezTo>
                    <a:pt x="1599525" y="2395903"/>
                    <a:pt x="1634711" y="2448682"/>
                    <a:pt x="1651627" y="2462892"/>
                  </a:cubicBezTo>
                  <a:cubicBezTo>
                    <a:pt x="1651627" y="2462892"/>
                    <a:pt x="1656364" y="2458832"/>
                    <a:pt x="1656364" y="2458832"/>
                  </a:cubicBezTo>
                  <a:cubicBezTo>
                    <a:pt x="1656364" y="2458832"/>
                    <a:pt x="1657041" y="2458832"/>
                    <a:pt x="1657041" y="2458832"/>
                  </a:cubicBezTo>
                  <a:cubicBezTo>
                    <a:pt x="1655011" y="2460185"/>
                    <a:pt x="1653657" y="2461538"/>
                    <a:pt x="1651627" y="2462215"/>
                  </a:cubicBezTo>
                  <a:cubicBezTo>
                    <a:pt x="1659747" y="2504844"/>
                    <a:pt x="1688843" y="2533264"/>
                    <a:pt x="1718616" y="2561683"/>
                  </a:cubicBezTo>
                  <a:cubicBezTo>
                    <a:pt x="1718616" y="2561683"/>
                    <a:pt x="1718616" y="2561683"/>
                    <a:pt x="1718616" y="2561683"/>
                  </a:cubicBezTo>
                  <a:cubicBezTo>
                    <a:pt x="1744329" y="2594840"/>
                    <a:pt x="1769365" y="2627319"/>
                    <a:pt x="1795078" y="2660475"/>
                  </a:cubicBezTo>
                  <a:cubicBezTo>
                    <a:pt x="1837031" y="2728141"/>
                    <a:pt x="1874247" y="279986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64919" y="2828286"/>
                    <a:pt x="1973716" y="2828286"/>
                    <a:pt x="1981835" y="2828286"/>
                  </a:cubicBezTo>
                  <a:cubicBezTo>
                    <a:pt x="1987249" y="2762650"/>
                    <a:pt x="1952739" y="2705135"/>
                    <a:pt x="1942589" y="2642882"/>
                  </a:cubicBezTo>
                  <a:cubicBezTo>
                    <a:pt x="1949356" y="2612433"/>
                    <a:pt x="1940560" y="2584013"/>
                    <a:pt x="1930410" y="2555594"/>
                  </a:cubicBezTo>
                  <a:cubicBezTo>
                    <a:pt x="1930410" y="2555594"/>
                    <a:pt x="1930410" y="2555594"/>
                    <a:pt x="1930410" y="2555594"/>
                  </a:cubicBezTo>
                  <a:cubicBezTo>
                    <a:pt x="1927703" y="2484545"/>
                    <a:pt x="1941236" y="2420939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25142" y="2366807"/>
                    <a:pt x="2029201" y="2347860"/>
                    <a:pt x="2004165" y="2344477"/>
                  </a:cubicBezTo>
                  <a:cubicBezTo>
                    <a:pt x="1938529" y="2336357"/>
                    <a:pt x="1967626" y="2306584"/>
                    <a:pt x="1985219" y="2277488"/>
                  </a:cubicBezTo>
                  <a:cubicBezTo>
                    <a:pt x="1996045" y="2259218"/>
                    <a:pt x="2009578" y="2242302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97544" y="2106294"/>
                    <a:pt x="2193629" y="1998706"/>
                    <a:pt x="2270091" y="1875554"/>
                  </a:cubicBezTo>
                  <a:cubicBezTo>
                    <a:pt x="2284977" y="1828865"/>
                    <a:pt x="2322870" y="1797739"/>
                    <a:pt x="2349936" y="1759169"/>
                  </a:cubicBezTo>
                  <a:cubicBezTo>
                    <a:pt x="2437225" y="1633311"/>
                    <a:pt x="2416249" y="1561586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68738" y="1500687"/>
                    <a:pt x="2054914" y="1406632"/>
                    <a:pt x="1945296" y="1388362"/>
                  </a:cubicBezTo>
                  <a:cubicBezTo>
                    <a:pt x="1874247" y="1376859"/>
                    <a:pt x="1799815" y="1380919"/>
                    <a:pt x="1732149" y="1349792"/>
                  </a:cubicBezTo>
                  <a:cubicBezTo>
                    <a:pt x="1733503" y="1315960"/>
                    <a:pt x="1763276" y="1312576"/>
                    <a:pt x="1784252" y="1299720"/>
                  </a:cubicBezTo>
                  <a:cubicBezTo>
                    <a:pt x="1818085" y="1278744"/>
                    <a:pt x="1864097" y="1272654"/>
                    <a:pt x="1879660" y="1227318"/>
                  </a:cubicBezTo>
                  <a:cubicBezTo>
                    <a:pt x="1879660" y="1227318"/>
                    <a:pt x="1879660" y="1227318"/>
                    <a:pt x="1879660" y="1227318"/>
                  </a:cubicBezTo>
                  <a:cubicBezTo>
                    <a:pt x="1891164" y="1217845"/>
                    <a:pt x="1902667" y="1207695"/>
                    <a:pt x="1914170" y="1197545"/>
                  </a:cubicBezTo>
                  <a:cubicBezTo>
                    <a:pt x="1914170" y="1197545"/>
                    <a:pt x="1914170" y="1197545"/>
                    <a:pt x="1914170" y="1197545"/>
                  </a:cubicBezTo>
                  <a:cubicBezTo>
                    <a:pt x="1962889" y="1181305"/>
                    <a:pt x="2016345" y="1188748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111753" y="1158299"/>
                    <a:pt x="2138143" y="1125819"/>
                    <a:pt x="2155736" y="1083867"/>
                  </a:cubicBezTo>
                  <a:cubicBezTo>
                    <a:pt x="2169946" y="1050034"/>
                    <a:pt x="2190246" y="1028381"/>
                    <a:pt x="2230845" y="1037854"/>
                  </a:cubicBezTo>
                  <a:cubicBezTo>
                    <a:pt x="2280917" y="1065597"/>
                    <a:pt x="2324223" y="1100783"/>
                    <a:pt x="2364146" y="1141383"/>
                  </a:cubicBezTo>
                  <a:cubicBezTo>
                    <a:pt x="2459555" y="1240851"/>
                    <a:pt x="2573233" y="1313930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758637" y="1407308"/>
                    <a:pt x="2795853" y="1394452"/>
                    <a:pt x="2827655" y="1326786"/>
                  </a:cubicBezTo>
                  <a:cubicBezTo>
                    <a:pt x="2837129" y="1271977"/>
                    <a:pt x="2919004" y="1056124"/>
                    <a:pt x="2931184" y="997255"/>
                  </a:cubicBezTo>
                  <a:lnTo>
                    <a:pt x="2931184" y="997255"/>
                  </a:lnTo>
                  <a:lnTo>
                    <a:pt x="2931184" y="997255"/>
                  </a:lnTo>
                  <a:cubicBezTo>
                    <a:pt x="2946070" y="942446"/>
                    <a:pt x="2969753" y="824031"/>
                    <a:pt x="2969753" y="824031"/>
                  </a:cubicBezTo>
                  <a:cubicBezTo>
                    <a:pt x="2979226" y="790198"/>
                    <a:pt x="3013059" y="728622"/>
                    <a:pt x="3015766" y="692083"/>
                  </a:cubicBezTo>
                  <a:cubicBezTo>
                    <a:pt x="3022532" y="664340"/>
                    <a:pt x="3023209" y="646070"/>
                    <a:pt x="3023209" y="632537"/>
                  </a:cubicBezTo>
                  <a:cubicBezTo>
                    <a:pt x="3023886" y="616974"/>
                    <a:pt x="3002233" y="604118"/>
                    <a:pt x="3002233" y="604118"/>
                  </a:cubicBezTo>
                  <a:close/>
                  <a:moveTo>
                    <a:pt x="1985219" y="1663084"/>
                  </a:moveTo>
                  <a:cubicBezTo>
                    <a:pt x="1985219" y="1663084"/>
                    <a:pt x="1985219" y="1663084"/>
                    <a:pt x="1985219" y="1663084"/>
                  </a:cubicBezTo>
                  <a:cubicBezTo>
                    <a:pt x="1985219" y="1663084"/>
                    <a:pt x="1984542" y="1663084"/>
                    <a:pt x="1985219" y="1663084"/>
                  </a:cubicBezTo>
                  <a:cubicBezTo>
                    <a:pt x="1984542" y="1663084"/>
                    <a:pt x="1984542" y="1663084"/>
                    <a:pt x="1985219" y="1663084"/>
                  </a:cubicBezTo>
                  <a:cubicBezTo>
                    <a:pt x="1984542" y="1663084"/>
                    <a:pt x="1985219" y="1663084"/>
                    <a:pt x="1985219" y="1663084"/>
                  </a:cubicBezTo>
                  <a:close/>
                  <a:moveTo>
                    <a:pt x="2294451" y="413977"/>
                  </a:moveTo>
                  <a:cubicBezTo>
                    <a:pt x="2280241" y="426157"/>
                    <a:pt x="2341816" y="341575"/>
                    <a:pt x="2366853" y="330749"/>
                  </a:cubicBezTo>
                  <a:cubicBezTo>
                    <a:pt x="2391889" y="319922"/>
                    <a:pt x="2424369" y="307742"/>
                    <a:pt x="2432488" y="325335"/>
                  </a:cubicBezTo>
                  <a:cubicBezTo>
                    <a:pt x="2439932" y="342252"/>
                    <a:pt x="2412189" y="338868"/>
                    <a:pt x="2387152" y="349695"/>
                  </a:cubicBezTo>
                  <a:cubicBezTo>
                    <a:pt x="2362116" y="359845"/>
                    <a:pt x="2343846" y="370671"/>
                    <a:pt x="2294451" y="413977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6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3228D11-5978-4628-AEDC-697CF29F4516}"/>
              </a:ext>
            </a:extLst>
          </p:cNvPr>
          <p:cNvSpPr/>
          <p:nvPr/>
        </p:nvSpPr>
        <p:spPr>
          <a:xfrm>
            <a:off x="555571" y="2268308"/>
            <a:ext cx="6105138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5222"/>
              </a:gs>
              <a:gs pos="100000">
                <a:srgbClr val="FBA31A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4A1F53-343B-445C-8962-70EEA150E6D7}"/>
              </a:ext>
            </a:extLst>
          </p:cNvPr>
          <p:cNvSpPr txBox="1"/>
          <p:nvPr/>
        </p:nvSpPr>
        <p:spPr>
          <a:xfrm>
            <a:off x="949647" y="2416781"/>
            <a:ext cx="546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than 1 in 4 people across the world don't get enough exercise</a:t>
            </a:r>
            <a:endParaRPr lang="en-IN" sz="11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05B6C4-710E-4C24-B355-D290CE875059}"/>
              </a:ext>
            </a:extLst>
          </p:cNvPr>
          <p:cNvSpPr/>
          <p:nvPr/>
        </p:nvSpPr>
        <p:spPr>
          <a:xfrm>
            <a:off x="521656" y="1277572"/>
            <a:ext cx="7078526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CB117"/>
              </a:gs>
              <a:gs pos="100000">
                <a:srgbClr val="FFDB3F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D12A5-F829-42D2-A889-DFCF9A905500}"/>
              </a:ext>
            </a:extLst>
          </p:cNvPr>
          <p:cNvSpPr txBox="1"/>
          <p:nvPr/>
        </p:nvSpPr>
        <p:spPr>
          <a:xfrm>
            <a:off x="998151" y="1473366"/>
            <a:ext cx="558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many of You doing workout, exercise daily? </a:t>
            </a:r>
            <a:endParaRPr lang="en-IN" sz="20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1AF799-E5E3-4E0B-A0A6-90050770DE6F}"/>
              </a:ext>
            </a:extLst>
          </p:cNvPr>
          <p:cNvSpPr txBox="1"/>
          <p:nvPr/>
        </p:nvSpPr>
        <p:spPr>
          <a:xfrm>
            <a:off x="372906" y="3858125"/>
            <a:ext cx="15760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23%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4C28D-1761-4AD5-ABAB-32A61C2D3936}"/>
              </a:ext>
            </a:extLst>
          </p:cNvPr>
          <p:cNvSpPr txBox="1"/>
          <p:nvPr/>
        </p:nvSpPr>
        <p:spPr>
          <a:xfrm>
            <a:off x="555571" y="6605516"/>
            <a:ext cx="55659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Ref: https://www.usatoday.com/story/news/nation-now/2018/09/05/adults-worldwide-not-exercising-study-who/1199978002/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77A26-05EE-4838-88B4-4C699434E60C}"/>
              </a:ext>
            </a:extLst>
          </p:cNvPr>
          <p:cNvSpPr/>
          <p:nvPr/>
        </p:nvSpPr>
        <p:spPr>
          <a:xfrm>
            <a:off x="521655" y="265348"/>
            <a:ext cx="965728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How many people in the world workout, exercise daily and eat healthy?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45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44" grpId="0"/>
      <p:bldP spid="48" grpId="0" animBg="1"/>
      <p:bldP spid="49" grpId="0"/>
      <p:bldP spid="52" grpId="0" animBg="1"/>
      <p:bldP spid="53" grpId="0"/>
      <p:bldP spid="5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410B6B-6011-421E-B292-D2F9EB28C1AF}"/>
              </a:ext>
            </a:extLst>
          </p:cNvPr>
          <p:cNvGrpSpPr/>
          <p:nvPr/>
        </p:nvGrpSpPr>
        <p:grpSpPr>
          <a:xfrm>
            <a:off x="-652519" y="3762837"/>
            <a:ext cx="12969199" cy="2665260"/>
            <a:chOff x="-491345" y="1077822"/>
            <a:chExt cx="10267188" cy="21099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394E979-B09C-4577-A5F2-9EB206B59E10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474E62D-6D21-44E1-B7B1-8BBFB0106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928CE9C-1948-44F3-A7A6-B5C4C2E28A46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44CE9DF-B4F5-4E54-B1DD-04A2FB9CA5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DE13F53-8EF6-4B38-99FF-9CB84A6B2EBF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404E05A-C550-48DC-AF23-091129FB9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266C0E3-1F97-4E8A-BE13-09E8C68B1D30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D326577-A8A2-481E-B73B-DE69E2708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EDF3D62-F28A-44E5-ABCD-94F0110C155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E380E09-C093-4D1D-A08A-845BC9523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CF3A511-9611-4093-B594-6AE2F05BE879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F51158A-E743-48FC-8224-04B98F0CE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992C31C-769C-4343-961C-733B5FE310C1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9CFF72F-5045-4C23-9D3C-8504DD170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8C6726-09E0-496A-8529-AFDF0C58F1CF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2948EA9-DAD6-4BB2-A566-24B2D3CE3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5EBC715-8A01-447B-964A-23145C52B0CB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D81EE9D-D152-4232-9D73-C3AB9943D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177518C-AC45-48B6-8670-ABF6FEDA4A9C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C41258C-6DBC-474E-95C3-8577E3B9B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0AC16D1-7106-4E06-9F10-E08171AD3548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7B65909-BFEA-4557-A8F7-1368CD777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1F27F21-3210-4737-9FFC-A902445BB4B7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DCAEA2-8FB6-4956-9BA3-45DD62347B87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780A0A-DCB2-4EF2-A847-4F54A38FCEA6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3622B21-3B6F-4407-8482-809005EA2ADD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61E8961-28AD-4CC1-83B6-6CC96EA62D9F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9281B8-AFE7-40CB-B94F-B556AFF30842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B7730AD-88C3-470D-95EE-6C592180BF8E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2EC327-9CE2-4E3E-995D-9523741564B3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64F6B07-D79E-40C5-9370-27572517835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142BC9D-D39A-498C-870F-CA011B16C9D5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76D3A2E-7DF4-4EED-8D92-6C36414E8717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6690D1-41D4-4E17-9F36-4685D44FD95E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ED3960-5180-4AAA-80BD-DB951F6087FF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32F97BE-7DF7-47A9-BBD0-3F612C6B8108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CBA1E20-2419-43C3-B456-E71DAB21F9CC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7A11D9-84D4-462F-B4C5-66115E6124A9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92FCEAB-A000-4946-943B-A214BDE3E562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521403E-7E4A-4D69-99E3-E970DE2EEEB7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60DA077-A86D-4C5E-A109-0CD4D25C15AC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5E8354-4811-4A2B-B804-87E9E34AA435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8091443-1C9A-4177-A133-4E59C7496804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2A171E5-2C42-425D-A986-C20E6895EC2A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0862ADA-C0A9-4A15-9EA8-24FF9446A7E3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C72DF8A-B9C9-440C-8886-CF7F39063B84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E23715B-EFB6-463F-814D-367600B33C79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C78FEBB-A3EA-4CC6-A652-1DCF74D5C81A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BEFF9F5-6376-41F2-8939-F8097772054D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9F6A752-08BD-46E4-B973-A81A6F32AC2E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6984086-B98C-4320-B1F9-30B281E4899B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FA6350A-81D4-4A1B-9D09-88766B50BAB0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Oval 50">
              <a:extLst>
                <a:ext uri="{FF2B5EF4-FFF2-40B4-BE49-F238E27FC236}">
                  <a16:creationId xmlns:a16="http://schemas.microsoft.com/office/drawing/2014/main" id="{0E6456BA-AC71-4096-83DA-EA702E023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Heart 17">
              <a:extLst>
                <a:ext uri="{FF2B5EF4-FFF2-40B4-BE49-F238E27FC236}">
                  <a16:creationId xmlns:a16="http://schemas.microsoft.com/office/drawing/2014/main" id="{6073EECC-4242-4E2B-B1F1-DE00F9AF9DC8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ounded Rectangle 25">
              <a:extLst>
                <a:ext uri="{FF2B5EF4-FFF2-40B4-BE49-F238E27FC236}">
                  <a16:creationId xmlns:a16="http://schemas.microsoft.com/office/drawing/2014/main" id="{11F58AA1-3539-4E8B-B0FB-7802210163F6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Chord 32">
              <a:extLst>
                <a:ext uri="{FF2B5EF4-FFF2-40B4-BE49-F238E27FC236}">
                  <a16:creationId xmlns:a16="http://schemas.microsoft.com/office/drawing/2014/main" id="{21A0C472-AAC4-49A9-948D-97723C0A5ADF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ounded Rectangle 40">
              <a:extLst>
                <a:ext uri="{FF2B5EF4-FFF2-40B4-BE49-F238E27FC236}">
                  <a16:creationId xmlns:a16="http://schemas.microsoft.com/office/drawing/2014/main" id="{5820F5DC-6F22-43B6-9A5C-8EC86264E369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ounded Rectangle 17">
              <a:extLst>
                <a:ext uri="{FF2B5EF4-FFF2-40B4-BE49-F238E27FC236}">
                  <a16:creationId xmlns:a16="http://schemas.microsoft.com/office/drawing/2014/main" id="{5C3A7F7C-87B3-47C9-AC4C-2A684ED63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8A8A0221-2C80-4C4D-8D2D-E1EBBC66D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Block Arc 20">
              <a:extLst>
                <a:ext uri="{FF2B5EF4-FFF2-40B4-BE49-F238E27FC236}">
                  <a16:creationId xmlns:a16="http://schemas.microsoft.com/office/drawing/2014/main" id="{D2A491B2-B970-4632-8510-227152B05F5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6" name="Trapezoid 28">
              <a:extLst>
                <a:ext uri="{FF2B5EF4-FFF2-40B4-BE49-F238E27FC236}">
                  <a16:creationId xmlns:a16="http://schemas.microsoft.com/office/drawing/2014/main" id="{9788695E-8B6F-48E1-A450-8299D4F5B2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61D906CB-6F00-4313-8BF4-8D6F73FCA564}"/>
              </a:ext>
            </a:extLst>
          </p:cNvPr>
          <p:cNvSpPr/>
          <p:nvPr/>
        </p:nvSpPr>
        <p:spPr>
          <a:xfrm>
            <a:off x="-13739" y="0"/>
            <a:ext cx="6520938" cy="6858000"/>
          </a:xfrm>
          <a:prstGeom prst="rtTriangle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23C1A-BE80-4BAB-9EFD-3E2A28811B74}"/>
              </a:ext>
            </a:extLst>
          </p:cNvPr>
          <p:cNvSpPr/>
          <p:nvPr/>
        </p:nvSpPr>
        <p:spPr>
          <a:xfrm>
            <a:off x="2593075" y="765885"/>
            <a:ext cx="9598777" cy="2402027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462818" y="1261884"/>
            <a:ext cx="772918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2595</TotalTime>
  <Words>219</Words>
  <Application>Microsoft Office PowerPoint</Application>
  <PresentationFormat>Widescreen</PresentationFormat>
  <Paragraphs>47</Paragraphs>
  <Slides>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Montserrat</vt:lpstr>
      <vt:lpstr>Montserrat Medium</vt:lpstr>
      <vt:lpstr>Open Sans Condensed</vt:lpstr>
      <vt:lpstr>Open Sans Condensed Light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Kathirvel Muniraj</dc:creator>
  <cp:lastModifiedBy>Kathirvel Muniraj</cp:lastModifiedBy>
  <cp:revision>42</cp:revision>
  <dcterms:created xsi:type="dcterms:W3CDTF">2021-12-23T13:20:05Z</dcterms:created>
  <dcterms:modified xsi:type="dcterms:W3CDTF">2021-12-25T09:48:22Z</dcterms:modified>
</cp:coreProperties>
</file>