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9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wise.com/resources/security-stats-facts" TargetMode="External"/><Relationship Id="rId2" Type="http://schemas.openxmlformats.org/officeDocument/2006/relationships/hyperlink" Target="http://www.safeguardtheworld.com/statistic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894B-2069-4FD7-9979-77323F9F8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Simple Home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9F80E-21F5-448C-ADDB-4349C9056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Shomesec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19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651B-94E7-4C45-B7E1-02A209C1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Sensors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88E1AEB-C515-416D-87F0-1BB9896D68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1712" y="4152900"/>
            <a:ext cx="2909887" cy="12700"/>
          </a:xfrm>
          <a:prstGeom prst="bentConnector5">
            <a:avLst>
              <a:gd name="adj1" fmla="val -7856"/>
              <a:gd name="adj2" fmla="val 44156236"/>
              <a:gd name="adj3" fmla="val 107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AFCAA2-0FA1-4E05-A6C3-0241DB06415A}"/>
              </a:ext>
            </a:extLst>
          </p:cNvPr>
          <p:cNvCxnSpPr>
            <a:cxnSpLocks/>
          </p:cNvCxnSpPr>
          <p:nvPr/>
        </p:nvCxnSpPr>
        <p:spPr>
          <a:xfrm>
            <a:off x="8064500" y="4152900"/>
            <a:ext cx="17907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7A59157-5315-43BA-A960-06EFDF49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58215" y="3637085"/>
            <a:ext cx="1625600" cy="103163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8894B18-DA48-4F2A-8E9B-81457CC26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2448" y="2582070"/>
            <a:ext cx="3141660" cy="3141660"/>
          </a:xfrm>
        </p:spPr>
      </p:pic>
    </p:spTree>
    <p:extLst>
      <p:ext uri="{BB962C8B-B14F-4D97-AF65-F5344CB8AC3E}">
        <p14:creationId xmlns:p14="http://schemas.microsoft.com/office/powerpoint/2010/main" val="322785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31C3-5586-4094-84D9-3E0B8D69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360F-C336-4C3A-B390-E37EA483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some of the simple stuff</a:t>
            </a:r>
          </a:p>
          <a:p>
            <a:r>
              <a:rPr lang="en-US" dirty="0"/>
              <a:t>Motion sensing lights</a:t>
            </a:r>
          </a:p>
          <a:p>
            <a:r>
              <a:rPr lang="en-US" dirty="0"/>
              <a:t>Speaker to alarm on break in</a:t>
            </a:r>
          </a:p>
          <a:p>
            <a:r>
              <a:rPr lang="en-US" dirty="0"/>
              <a:t>Light to flash on break in</a:t>
            </a:r>
          </a:p>
        </p:txBody>
      </p:sp>
    </p:spTree>
    <p:extLst>
      <p:ext uri="{BB962C8B-B14F-4D97-AF65-F5344CB8AC3E}">
        <p14:creationId xmlns:p14="http://schemas.microsoft.com/office/powerpoint/2010/main" val="231008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815F-CF7C-49AE-BC7F-A532BC28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funding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9F62-DDB3-445C-9433-79774F2D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even possible?</a:t>
            </a:r>
          </a:p>
          <a:p>
            <a:r>
              <a:rPr lang="en-US" dirty="0"/>
              <a:t>Testing, testing, testing</a:t>
            </a:r>
          </a:p>
          <a:p>
            <a:r>
              <a:rPr lang="en-US" dirty="0"/>
              <a:t>Prototype the networking</a:t>
            </a:r>
          </a:p>
          <a:p>
            <a:r>
              <a:rPr lang="en-US" dirty="0"/>
              <a:t>Prototype the solar inverter</a:t>
            </a:r>
          </a:p>
        </p:txBody>
      </p:sp>
    </p:spTree>
    <p:extLst>
      <p:ext uri="{BB962C8B-B14F-4D97-AF65-F5344CB8AC3E}">
        <p14:creationId xmlns:p14="http://schemas.microsoft.com/office/powerpoint/2010/main" val="110469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67AC-1016-48F1-94A4-CE13F8B6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AEB7-0FE6-4A00-A78F-696A6CED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http://www.safeguardtheworld.com/statistics.html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https://www.safewise.com/resources/security-stats-facts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67AC-1016-48F1-94A4-CE13F8B6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AEB7-0FE6-4A00-A78F-696A6CED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2,000,000 home burglaries are reported each year in the United States. </a:t>
            </a:r>
          </a:p>
          <a:p>
            <a:r>
              <a:rPr lang="en-US" dirty="0"/>
              <a:t>About 30 percent of all burglaries are through an open or unlocked window or door.</a:t>
            </a:r>
          </a:p>
          <a:p>
            <a:r>
              <a:rPr lang="en-US" dirty="0"/>
              <a:t>Nearly 66 percent of all burglaries are residential (home) break-ins.</a:t>
            </a:r>
          </a:p>
          <a:p>
            <a:r>
              <a:rPr lang="en-US" dirty="0"/>
              <a:t>Renters are just as likely to be the victims of property crime as homeowners. </a:t>
            </a:r>
          </a:p>
          <a:p>
            <a:r>
              <a:rPr lang="en-US" dirty="0"/>
              <a:t>Homes without security systems are up to 300% more likely to be broken into.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67AC-1016-48F1-94A4-CE13F8B6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AEB7-0FE6-4A00-A78F-696A6CED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of 2010, there were an estimated eighteen million home security systems installed in the US.</a:t>
            </a:r>
          </a:p>
          <a:p>
            <a:r>
              <a:rPr lang="en-US" dirty="0"/>
              <a:t>About 60% of convicted burglars say the presence of an alarm would cause them to seek a different home to burglarize. </a:t>
            </a:r>
          </a:p>
          <a:p>
            <a:r>
              <a:rPr lang="en-US" dirty="0"/>
              <a:t>The average amount of stolen property from a burglarized home totals $2,316.5 In contrast, you can get a home security system for as little as twenty dollars per month.</a:t>
            </a:r>
          </a:p>
          <a:p>
            <a:r>
              <a:rPr lang="en-US" dirty="0"/>
              <a:t>Some homeowners insurance providers offer discounts up to 20% when homeowners install home security systems.</a:t>
            </a:r>
          </a:p>
        </p:txBody>
      </p:sp>
    </p:spTree>
    <p:extLst>
      <p:ext uri="{BB962C8B-B14F-4D97-AF65-F5344CB8AC3E}">
        <p14:creationId xmlns:p14="http://schemas.microsoft.com/office/powerpoint/2010/main" val="2586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67AC-1016-48F1-94A4-CE13F8B6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AEB7-0FE6-4A00-A78F-696A6CED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it cheap (under $100)</a:t>
            </a:r>
          </a:p>
          <a:p>
            <a:r>
              <a:rPr lang="en-US" dirty="0"/>
              <a:t>Wireless Arduino controlled network</a:t>
            </a:r>
          </a:p>
          <a:p>
            <a:r>
              <a:rPr lang="en-US" dirty="0"/>
              <a:t>RF transmitting sensors</a:t>
            </a:r>
          </a:p>
          <a:p>
            <a:r>
              <a:rPr lang="en-US" dirty="0"/>
              <a:t>Prototype will use Arduino for controlling sensors</a:t>
            </a:r>
          </a:p>
        </p:txBody>
      </p:sp>
    </p:spTree>
    <p:extLst>
      <p:ext uri="{BB962C8B-B14F-4D97-AF65-F5344CB8AC3E}">
        <p14:creationId xmlns:p14="http://schemas.microsoft.com/office/powerpoint/2010/main" val="393563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67AC-1016-48F1-94A4-CE13F8B6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AEB7-0FE6-4A00-A78F-696A6CED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armed by keypad</a:t>
            </a:r>
          </a:p>
          <a:p>
            <a:r>
              <a:rPr lang="en-US" dirty="0"/>
              <a:t>Text or email when a sensor trips and system is armed</a:t>
            </a:r>
          </a:p>
          <a:p>
            <a:r>
              <a:rPr lang="en-US" dirty="0"/>
              <a:t>Or can be set to notify the police</a:t>
            </a:r>
          </a:p>
        </p:txBody>
      </p:sp>
    </p:spTree>
    <p:extLst>
      <p:ext uri="{BB962C8B-B14F-4D97-AF65-F5344CB8AC3E}">
        <p14:creationId xmlns:p14="http://schemas.microsoft.com/office/powerpoint/2010/main" val="291741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ABE9-8481-4F02-81E1-561F23C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Arduinos – simple and cheap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CFCDD-F929-4C74-A64C-DF9E8A307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13" y="2448719"/>
            <a:ext cx="4953000" cy="3143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EF06C-85F3-4848-AF16-5873323D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448719"/>
            <a:ext cx="4953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EED8-4944-4AE4-A9BC-D03701C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power 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7CA33-DD2D-4282-B2C9-E8C51188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747" y="1879600"/>
            <a:ext cx="6910592" cy="4737100"/>
          </a:xfrm>
        </p:spPr>
      </p:pic>
    </p:spTree>
    <p:extLst>
      <p:ext uri="{BB962C8B-B14F-4D97-AF65-F5344CB8AC3E}">
        <p14:creationId xmlns:p14="http://schemas.microsoft.com/office/powerpoint/2010/main" val="402036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D37C-E16A-430C-B116-7EF7AF5A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Transceiver – cheap data transfer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D0F40-E3B1-4B05-A070-971BE7DB7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813" y="2591594"/>
            <a:ext cx="3505200" cy="2857500"/>
          </a:xfrm>
        </p:spPr>
      </p:pic>
    </p:spTree>
    <p:extLst>
      <p:ext uri="{BB962C8B-B14F-4D97-AF65-F5344CB8AC3E}">
        <p14:creationId xmlns:p14="http://schemas.microsoft.com/office/powerpoint/2010/main" val="88074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651B-94E7-4C45-B7E1-02A209C1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Sensors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88E1AEB-C515-416D-87F0-1BB9896D68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1712" y="4152900"/>
            <a:ext cx="2909887" cy="12700"/>
          </a:xfrm>
          <a:prstGeom prst="bentConnector5">
            <a:avLst>
              <a:gd name="adj1" fmla="val -7856"/>
              <a:gd name="adj2" fmla="val 44156236"/>
              <a:gd name="adj3" fmla="val 107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AFCAA2-0FA1-4E05-A6C3-0241DB06415A}"/>
              </a:ext>
            </a:extLst>
          </p:cNvPr>
          <p:cNvCxnSpPr>
            <a:cxnSpLocks/>
          </p:cNvCxnSpPr>
          <p:nvPr/>
        </p:nvCxnSpPr>
        <p:spPr>
          <a:xfrm>
            <a:off x="8064500" y="4152900"/>
            <a:ext cx="17907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7A59157-5315-43BA-A960-06EFDF49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58215" y="3637085"/>
            <a:ext cx="1625600" cy="103163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9E0BFF-2E04-42B5-918F-90C823F547BC}"/>
              </a:ext>
            </a:extLst>
          </p:cNvPr>
          <p:cNvCxnSpPr>
            <a:cxnSpLocks/>
          </p:cNvCxnSpPr>
          <p:nvPr/>
        </p:nvCxnSpPr>
        <p:spPr>
          <a:xfrm>
            <a:off x="2451100" y="2730500"/>
            <a:ext cx="11906" cy="288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C795CE-F971-42B0-BF05-CF0AACB272FE}"/>
              </a:ext>
            </a:extLst>
          </p:cNvPr>
          <p:cNvSpPr txBox="1"/>
          <p:nvPr/>
        </p:nvSpPr>
        <p:spPr>
          <a:xfrm>
            <a:off x="3517900" y="3598902"/>
            <a:ext cx="3035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478972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228</TotalTime>
  <Words>312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Simple Home Security</vt:lpstr>
      <vt:lpstr>Why?</vt:lpstr>
      <vt:lpstr>Why?</vt:lpstr>
      <vt:lpstr>HOW?</vt:lpstr>
      <vt:lpstr>HOW?</vt:lpstr>
      <vt:lpstr>Arduinos – simple and cheap</vt:lpstr>
      <vt:lpstr>Solar power circuit</vt:lpstr>
      <vt:lpstr>RF Transceiver – cheap data transfer</vt:lpstr>
      <vt:lpstr>Window Sensors</vt:lpstr>
      <vt:lpstr>Door Sensors</vt:lpstr>
      <vt:lpstr>Other thoughts</vt:lpstr>
      <vt:lpstr>Why is funding needed?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Home Security</dc:title>
  <dc:creator>tyler</dc:creator>
  <cp:lastModifiedBy>tyler</cp:lastModifiedBy>
  <cp:revision>8</cp:revision>
  <dcterms:created xsi:type="dcterms:W3CDTF">2017-12-07T22:40:31Z</dcterms:created>
  <dcterms:modified xsi:type="dcterms:W3CDTF">2017-12-08T02:29:20Z</dcterms:modified>
</cp:coreProperties>
</file>