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Layouts/slideLayout39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5.xml" ContentType="application/vnd.openxmlformats-officedocument.theme+xml"/>
  <Override PartName="/ppt/diagrams/drawing2.xml" ContentType="application/vnd.ms-office.drawingml.diagramDrawing+xml"/>
  <Override PartName="/ppt/slides/slide4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64.xml" ContentType="application/vnd.openxmlformats-officedocument.presentationml.slideLayout+xml"/>
  <Override PartName="/ppt/diagrams/quickStyle2.xml" ContentType="application/vnd.openxmlformats-officedocument.drawingml.diagramStyl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3.xml" ContentType="application/vnd.openxmlformats-officedocument.presentationml.slideLayout+xml"/>
  <Override PartName="/ppt/diagrams/layout9.xml" ContentType="application/vnd.openxmlformats-officedocument.drawingml.diagramLayout+xml"/>
  <Default Extension="xml" ContentType="application/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docProps/custom.xml" ContentType="application/vnd.openxmlformats-officedocument.custom-properties+xml"/>
  <Override PartName="/ppt/diagrams/colors8.xml" ContentType="application/vnd.openxmlformats-officedocument.drawingml.diagramColors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rawing7.xml" ContentType="application/vnd.ms-office.drawingml.diagramDrawing+xml"/>
  <Override PartName="/ppt/slideMasters/slideMaster4.xml" ContentType="application/vnd.openxmlformats-officedocument.presentationml.slideMaster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theme/theme6.xml" ContentType="application/vnd.openxmlformats-officedocument.theme+xml"/>
  <Override PartName="/ppt/diagrams/colors4.xml" ContentType="application/vnd.openxmlformats-officedocument.drawingml.diagramColors+xml"/>
  <Override PartName="/ppt/diagrams/quickStyle7.xml" ContentType="application/vnd.openxmlformats-officedocument.drawingml.diagramStyle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Layouts/slideLayout29.xml" ContentType="application/vnd.openxmlformats-officedocument.presentationml.slideLayout+xml"/>
  <Override PartName="/ppt/slideLayouts/slideLayout58.xml" ContentType="application/vnd.openxmlformats-officedocument.presentationml.slideLayout+xml"/>
  <Override PartName="/ppt/diagrams/drawing3.xml" ContentType="application/vnd.ms-office.drawingml.diagramDrawing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65.xml" ContentType="application/vnd.openxmlformats-officedocument.presentationml.slideLayout+xml"/>
  <Override PartName="/ppt/diagrams/drawing1.xml" ContentType="application/vnd.ms-office.drawingml.diagramDrawing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6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Override PartName="/ppt/diagrams/layout8.xml" ContentType="application/vnd.openxmlformats-officedocument.drawingml.diagramLayout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61.xml" ContentType="application/vnd.openxmlformats-officedocument.presentationml.slideLayout+xml"/>
  <Override PartName="/ppt/diagrams/layout6.xml" ContentType="application/vnd.openxmlformats-officedocument.drawingml.diagramLayout+xml"/>
  <Override PartName="/ppt/diagrams/data9.xml" ContentType="application/vnd.openxmlformats-officedocument.drawingml.diagramData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0.xml" ContentType="application/vnd.openxmlformats-officedocument.presentationml.slideLayout+xml"/>
  <Override PartName="/ppt/diagrams/layout4.xml" ContentType="application/vnd.openxmlformats-officedocument.drawingml.diagramLayout+xml"/>
  <Override PartName="/ppt/diagrams/data7.xml" ContentType="application/vnd.openxmlformats-officedocument.drawingml.diagramData+xml"/>
  <Override PartName="/ppt/diagrams/colors9.xml" ContentType="application/vnd.openxmlformats-officedocument.drawingml.diagramColors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data5.xml" ContentType="application/vnd.openxmlformats-officedocument.drawingml.diagramData+xml"/>
  <Override PartName="/ppt/diagrams/colors7.xml" ContentType="application/vnd.openxmlformats-officedocument.drawingml.diagramColors+xml"/>
  <Override PartName="/ppt/diagrams/drawing8.xml" ContentType="application/vnd.ms-office.drawingml.diagramDrawing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drawing6.xml" ContentType="application/vnd.ms-office.drawingml.diagramDrawing+xml"/>
  <Override PartName="/ppt/diagrams/quickStyle8.xml" ContentType="application/vnd.openxmlformats-officedocument.drawingml.diagramStyle+xml"/>
  <Override PartName="/ppt/slideMasters/slideMaster5.xml" ContentType="application/vnd.openxmlformats-officedocument.presentationml.slideMaster+xml"/>
  <Override PartName="/ppt/slides/slide8.xml" ContentType="application/vnd.openxmlformats-officedocument.presentationml.slide+xml"/>
  <Override PartName="/ppt/slideLayouts/slideLayout59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7.xml" ContentType="application/vnd.openxmlformats-officedocument.theme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drawing4.xml" ContentType="application/vnd.ms-office.drawingml.diagramDrawing+xml"/>
  <Override PartName="/ppt/diagrams/quickStyle6.xml" ContentType="application/vnd.openxmlformats-officedocument.drawingml.diagramStyl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66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s/slide2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2.xml" ContentType="application/vnd.openxmlformats-officedocument.presentationml.slideLayout+xml"/>
  <Default Extension="rels" ContentType="application/vnd.openxmlformats-package.relationships+xml"/>
  <Override PartName="/ppt/slideLayouts/slideLayout2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1.xml" ContentType="application/vnd.openxmlformats-officedocument.presentationml.slideLayout+xml"/>
  <Override PartName="/ppt/diagrams/layout7.xml" ContentType="application/vnd.openxmlformats-officedocument.drawingml.diagramLayout+xml"/>
  <Override PartName="/ppt/diagrams/data8.xml" ContentType="application/vnd.openxmlformats-officedocument.drawingml.diagramData+xml"/>
  <Override PartName="/ppt/slideLayouts/slideLayout11.xml" ContentType="application/vnd.openxmlformats-officedocument.presentationml.slideLayout+xml"/>
  <Override PartName="/ppt/slideLayouts/slideLayout40.xml" ContentType="application/vnd.openxmlformats-officedocument.presentationml.slideLayout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drawing9.xml" ContentType="application/vnd.ms-office.drawingml.diagramDrawing+xml"/>
  <Override PartName="/ppt/slideMasters/slideMaster6.xml" ContentType="application/vnd.openxmlformats-officedocument.presentationml.slideMaster+xml"/>
  <Override PartName="/ppt/diagrams/colors6.xml" ContentType="application/vnd.openxmlformats-officedocument.drawingml.diagramColors+xml"/>
  <Override PartName="/ppt/diagrams/quickStyle9.xml" ContentType="application/vnd.openxmlformats-officedocument.drawingml.diagramStyle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diagrams/drawing5.xml" ContentType="application/vnd.ms-office.drawingml.diagramDrawing+xml"/>
  <Override PartName="/ppt/slideMasters/slideMaster2.xml" ContentType="application/vnd.openxmlformats-officedocument.presentationml.slideMaster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67.xml" ContentType="application/vnd.openxmlformats-officedocument.presentationml.slideLayout+xml"/>
  <Override PartName="/ppt/diagrams/colors2.xml" ContentType="application/vnd.openxmlformats-officedocument.drawingml.diagramColors+xml"/>
  <Override PartName="/ppt/diagrams/quickStyle5.xml" ContentType="application/vnd.openxmlformats-officedocument.drawingml.diagramStyl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1"/>
    <p:sldMasterId id="2147483894" r:id="rId2"/>
    <p:sldMasterId id="2147483896" r:id="rId3"/>
    <p:sldMasterId id="2147483898" r:id="rId4"/>
    <p:sldMasterId id="2147483902" r:id="rId5"/>
    <p:sldMasterId id="2147483904" r:id="rId6"/>
  </p:sldMasterIdLst>
  <p:notesMasterIdLst>
    <p:notesMasterId r:id="rId18"/>
  </p:notesMasterIdLst>
  <p:sldIdLst>
    <p:sldId id="342" r:id="rId7"/>
    <p:sldId id="343" r:id="rId8"/>
    <p:sldId id="354" r:id="rId9"/>
    <p:sldId id="345" r:id="rId10"/>
    <p:sldId id="346" r:id="rId11"/>
    <p:sldId id="347" r:id="rId12"/>
    <p:sldId id="348" r:id="rId13"/>
    <p:sldId id="349" r:id="rId14"/>
    <p:sldId id="350" r:id="rId15"/>
    <p:sldId id="352" r:id="rId16"/>
    <p:sldId id="353" r:id="rId17"/>
  </p:sldIdLst>
  <p:sldSz cx="9144000" cy="5143500" type="screen16x9"/>
  <p:notesSz cx="6794500" cy="9906000"/>
  <p:defaultTextStyle>
    <a:defPPr>
      <a:defRPr lang="en-US"/>
    </a:defPPr>
    <a:lvl1pPr algn="l" rtl="0" fontAlgn="base">
      <a:spcBef>
        <a:spcPct val="50000"/>
      </a:spcBef>
      <a:spcAft>
        <a:spcPct val="0"/>
      </a:spcAft>
      <a:defRPr sz="2000" kern="1200">
        <a:solidFill>
          <a:schemeClr val="tx1"/>
        </a:solidFill>
        <a:latin typeface="Expert Sans Regular" pitchFamily="2" charset="0"/>
        <a:ea typeface="+mn-ea"/>
        <a:cs typeface="Arial" charset="0"/>
      </a:defRPr>
    </a:lvl1pPr>
    <a:lvl2pPr marL="457200" algn="l" rtl="0" fontAlgn="base">
      <a:spcBef>
        <a:spcPct val="50000"/>
      </a:spcBef>
      <a:spcAft>
        <a:spcPct val="0"/>
      </a:spcAft>
      <a:defRPr sz="2000" kern="1200">
        <a:solidFill>
          <a:schemeClr val="tx1"/>
        </a:solidFill>
        <a:latin typeface="Expert Sans Regular" pitchFamily="2" charset="0"/>
        <a:ea typeface="+mn-ea"/>
        <a:cs typeface="Arial" charset="0"/>
      </a:defRPr>
    </a:lvl2pPr>
    <a:lvl3pPr marL="914400" algn="l" rtl="0" fontAlgn="base">
      <a:spcBef>
        <a:spcPct val="50000"/>
      </a:spcBef>
      <a:spcAft>
        <a:spcPct val="0"/>
      </a:spcAft>
      <a:defRPr sz="2000" kern="1200">
        <a:solidFill>
          <a:schemeClr val="tx1"/>
        </a:solidFill>
        <a:latin typeface="Expert Sans Regular" pitchFamily="2" charset="0"/>
        <a:ea typeface="+mn-ea"/>
        <a:cs typeface="Arial" charset="0"/>
      </a:defRPr>
    </a:lvl3pPr>
    <a:lvl4pPr marL="1371600" algn="l" rtl="0" fontAlgn="base">
      <a:spcBef>
        <a:spcPct val="50000"/>
      </a:spcBef>
      <a:spcAft>
        <a:spcPct val="0"/>
      </a:spcAft>
      <a:defRPr sz="2000" kern="1200">
        <a:solidFill>
          <a:schemeClr val="tx1"/>
        </a:solidFill>
        <a:latin typeface="Expert Sans Regular" pitchFamily="2" charset="0"/>
        <a:ea typeface="+mn-ea"/>
        <a:cs typeface="Arial" charset="0"/>
      </a:defRPr>
    </a:lvl4pPr>
    <a:lvl5pPr marL="1828800" algn="l" rtl="0" fontAlgn="base">
      <a:spcBef>
        <a:spcPct val="50000"/>
      </a:spcBef>
      <a:spcAft>
        <a:spcPct val="0"/>
      </a:spcAft>
      <a:defRPr sz="2000" kern="1200">
        <a:solidFill>
          <a:schemeClr val="tx1"/>
        </a:solidFill>
        <a:latin typeface="Expert Sans Regular" pitchFamily="2" charset="0"/>
        <a:ea typeface="+mn-ea"/>
        <a:cs typeface="Arial" charset="0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Expert Sans Regular" pitchFamily="2" charset="0"/>
        <a:ea typeface="+mn-ea"/>
        <a:cs typeface="Arial" charset="0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Expert Sans Regular" pitchFamily="2" charset="0"/>
        <a:ea typeface="+mn-ea"/>
        <a:cs typeface="Arial" charset="0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Expert Sans Regular" pitchFamily="2" charset="0"/>
        <a:ea typeface="+mn-ea"/>
        <a:cs typeface="Arial" charset="0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Expert Sans Regular" pitchFamily="2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0808"/>
    <a:srgbClr val="FFFFFD"/>
    <a:srgbClr val="00B000"/>
    <a:srgbClr val="FE8B00"/>
    <a:srgbClr val="FF0000"/>
    <a:srgbClr val="E1E1E1"/>
    <a:srgbClr val="BFE6F6"/>
    <a:srgbClr val="80CDED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94" autoAdjust="0"/>
    <p:restoredTop sz="98998" autoAdjust="0"/>
  </p:normalViewPr>
  <p:slideViewPr>
    <p:cSldViewPr snapToGrid="0" showGuides="1">
      <p:cViewPr varScale="1">
        <p:scale>
          <a:sx n="85" d="100"/>
          <a:sy n="85" d="100"/>
        </p:scale>
        <p:origin x="-84" y="-978"/>
      </p:cViewPr>
      <p:guideLst>
        <p:guide orient="horz" pos="3136"/>
        <p:guide orient="horz" pos="2868"/>
        <p:guide orient="horz" pos="521"/>
        <p:guide orient="horz" pos="2467"/>
        <p:guide orient="horz" pos="2173"/>
        <p:guide orient="horz" pos="2336"/>
        <p:guide orient="horz" pos="2243"/>
        <p:guide orient="horz" pos="2544"/>
        <p:guide pos="4689"/>
        <p:guide pos="429"/>
        <p:guide pos="3781"/>
        <p:guide pos="566"/>
        <p:guide pos="2999"/>
        <p:guide pos="5487"/>
        <p:guide pos="290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10" Type="http://schemas.openxmlformats.org/officeDocument/2006/relationships/slide" Target="slides/slide4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5515711-026A-4052-89B0-E87B6D283159}" type="doc">
      <dgm:prSet loTypeId="urn:microsoft.com/office/officeart/2005/8/layout/pyramid1" loCatId="pyramid" qsTypeId="urn:microsoft.com/office/officeart/2005/8/quickstyle/3d2" qsCatId="3D" csTypeId="urn:microsoft.com/office/officeart/2005/8/colors/accent1_2" csCatId="accent1" phldr="1"/>
      <dgm:spPr/>
    </dgm:pt>
    <dgm:pt modelId="{3FF5BD59-1396-4D7D-9486-ECC81C297BED}">
      <dgm:prSet phldrT="[Text]" custT="1"/>
      <dgm:spPr/>
      <dgm:t>
        <a:bodyPr/>
        <a:lstStyle/>
        <a:p>
          <a:r>
            <a:rPr lang="en-GB" sz="1400" dirty="0" smtClean="0"/>
            <a:t>DevOps </a:t>
          </a:r>
          <a:r>
            <a:rPr lang="en-GB" sz="1400" dirty="0" err="1" smtClean="0"/>
            <a:t>CoE</a:t>
          </a:r>
          <a:endParaRPr lang="en-GB" sz="1400" dirty="0"/>
        </a:p>
      </dgm:t>
    </dgm:pt>
    <dgm:pt modelId="{6C2FFF90-CF59-4E34-9F07-0E0FEAAEC462}" type="parTrans" cxnId="{4FCD1F9E-1EAE-4A0A-968D-69E752B3909B}">
      <dgm:prSet/>
      <dgm:spPr/>
      <dgm:t>
        <a:bodyPr/>
        <a:lstStyle/>
        <a:p>
          <a:endParaRPr lang="en-GB" sz="1600"/>
        </a:p>
      </dgm:t>
    </dgm:pt>
    <dgm:pt modelId="{E07B8464-E121-4C43-BDFD-52ED105FF401}" type="sibTrans" cxnId="{4FCD1F9E-1EAE-4A0A-968D-69E752B3909B}">
      <dgm:prSet/>
      <dgm:spPr/>
      <dgm:t>
        <a:bodyPr/>
        <a:lstStyle/>
        <a:p>
          <a:endParaRPr lang="en-GB" sz="1600"/>
        </a:p>
      </dgm:t>
    </dgm:pt>
    <dgm:pt modelId="{A5EB375F-5957-4600-8BF5-A45CB5E36AC4}">
      <dgm:prSet phldrT="[Text]" custT="1"/>
      <dgm:spPr/>
      <dgm:t>
        <a:bodyPr/>
        <a:lstStyle/>
        <a:p>
          <a:r>
            <a:rPr lang="en-GB" sz="1400" dirty="0" smtClean="0"/>
            <a:t>Cluster </a:t>
          </a:r>
          <a:r>
            <a:rPr lang="en-GB" sz="1400" dirty="0" smtClean="0"/>
            <a:t>DevOps</a:t>
          </a:r>
          <a:endParaRPr lang="en-GB" sz="1400" dirty="0"/>
        </a:p>
      </dgm:t>
    </dgm:pt>
    <dgm:pt modelId="{681CA40F-4DE8-4A1F-8FA4-C0801599F594}" type="parTrans" cxnId="{AB77A72B-3CA2-4A6F-A30F-86FB6692B42F}">
      <dgm:prSet/>
      <dgm:spPr/>
      <dgm:t>
        <a:bodyPr/>
        <a:lstStyle/>
        <a:p>
          <a:endParaRPr lang="en-GB" sz="1600"/>
        </a:p>
      </dgm:t>
    </dgm:pt>
    <dgm:pt modelId="{CD449D22-3C0D-4B24-BA24-A331224B4500}" type="sibTrans" cxnId="{AB77A72B-3CA2-4A6F-A30F-86FB6692B42F}">
      <dgm:prSet/>
      <dgm:spPr/>
      <dgm:t>
        <a:bodyPr/>
        <a:lstStyle/>
        <a:p>
          <a:endParaRPr lang="en-GB" sz="1600"/>
        </a:p>
      </dgm:t>
    </dgm:pt>
    <dgm:pt modelId="{EC2CF276-A316-415B-8B1A-670A3406E238}">
      <dgm:prSet phldrT="[Text]" custT="1"/>
      <dgm:spPr/>
      <dgm:t>
        <a:bodyPr/>
        <a:lstStyle/>
        <a:p>
          <a:r>
            <a:rPr lang="en-GB" sz="1400" dirty="0" smtClean="0"/>
            <a:t>CDR DevOps</a:t>
          </a:r>
          <a:endParaRPr lang="en-GB" sz="1400" dirty="0"/>
        </a:p>
      </dgm:t>
    </dgm:pt>
    <dgm:pt modelId="{09917FAE-F6FD-47F9-AE73-10737CA868F7}" type="parTrans" cxnId="{9F3A0A15-D221-47C4-90AC-81EDC8B6151B}">
      <dgm:prSet/>
      <dgm:spPr/>
      <dgm:t>
        <a:bodyPr/>
        <a:lstStyle/>
        <a:p>
          <a:endParaRPr lang="en-GB" sz="1600"/>
        </a:p>
      </dgm:t>
    </dgm:pt>
    <dgm:pt modelId="{2AB288D7-E388-463E-A87D-6512E9579A7A}" type="sibTrans" cxnId="{9F3A0A15-D221-47C4-90AC-81EDC8B6151B}">
      <dgm:prSet/>
      <dgm:spPr/>
      <dgm:t>
        <a:bodyPr/>
        <a:lstStyle/>
        <a:p>
          <a:endParaRPr lang="en-GB" sz="1600"/>
        </a:p>
      </dgm:t>
    </dgm:pt>
    <dgm:pt modelId="{F2D3B0DB-7126-4161-9483-A46077060436}">
      <dgm:prSet phldrT="[Text]" custT="1"/>
      <dgm:spPr/>
      <dgm:t>
        <a:bodyPr/>
        <a:lstStyle/>
        <a:p>
          <a:r>
            <a:rPr lang="en-GB" sz="1400" dirty="0" smtClean="0"/>
            <a:t>Dev Manager DevOps</a:t>
          </a:r>
          <a:endParaRPr lang="en-GB" sz="1400" dirty="0"/>
        </a:p>
      </dgm:t>
    </dgm:pt>
    <dgm:pt modelId="{50DBEB0E-6752-4FBD-89A5-6F9C030B62CC}" type="parTrans" cxnId="{45F5DBC1-65C0-4F3F-9022-85E8BBBA7FA0}">
      <dgm:prSet/>
      <dgm:spPr/>
      <dgm:t>
        <a:bodyPr/>
        <a:lstStyle/>
        <a:p>
          <a:endParaRPr lang="en-GB" sz="1600"/>
        </a:p>
      </dgm:t>
    </dgm:pt>
    <dgm:pt modelId="{456625CE-CBB6-49C2-AE01-A54022BD48FB}" type="sibTrans" cxnId="{45F5DBC1-65C0-4F3F-9022-85E8BBBA7FA0}">
      <dgm:prSet/>
      <dgm:spPr/>
      <dgm:t>
        <a:bodyPr/>
        <a:lstStyle/>
        <a:p>
          <a:endParaRPr lang="en-GB" sz="1600"/>
        </a:p>
      </dgm:t>
    </dgm:pt>
    <dgm:pt modelId="{56000113-6E64-4F64-A95B-BE70FE0FBD85}">
      <dgm:prSet phldrT="[Text]" custT="1"/>
      <dgm:spPr/>
      <dgm:t>
        <a:bodyPr/>
        <a:lstStyle/>
        <a:p>
          <a:endParaRPr lang="en-GB" sz="1400" dirty="0"/>
        </a:p>
      </dgm:t>
    </dgm:pt>
    <dgm:pt modelId="{8A4FFF1E-7451-45A2-A5FA-CF26BFF1A9A7}" type="parTrans" cxnId="{5C28569C-DE99-40E6-9685-47362FD0FDC8}">
      <dgm:prSet/>
      <dgm:spPr/>
      <dgm:t>
        <a:bodyPr/>
        <a:lstStyle/>
        <a:p>
          <a:endParaRPr lang="en-GB" sz="1600"/>
        </a:p>
      </dgm:t>
    </dgm:pt>
    <dgm:pt modelId="{6751EE17-A950-4070-BABF-8080BBE1CB24}" type="sibTrans" cxnId="{5C28569C-DE99-40E6-9685-47362FD0FDC8}">
      <dgm:prSet/>
      <dgm:spPr/>
      <dgm:t>
        <a:bodyPr/>
        <a:lstStyle/>
        <a:p>
          <a:endParaRPr lang="en-GB" sz="1600"/>
        </a:p>
      </dgm:t>
    </dgm:pt>
    <dgm:pt modelId="{899B322F-8980-43FD-BA62-CCE0F72CB6D0}" type="pres">
      <dgm:prSet presAssocID="{15515711-026A-4052-89B0-E87B6D283159}" presName="Name0" presStyleCnt="0">
        <dgm:presLayoutVars>
          <dgm:dir/>
          <dgm:animLvl val="lvl"/>
          <dgm:resizeHandles val="exact"/>
        </dgm:presLayoutVars>
      </dgm:prSet>
      <dgm:spPr/>
    </dgm:pt>
    <dgm:pt modelId="{D1284EED-D261-419E-AE61-00D060BBA308}" type="pres">
      <dgm:prSet presAssocID="{3FF5BD59-1396-4D7D-9486-ECC81C297BED}" presName="Name8" presStyleCnt="0"/>
      <dgm:spPr/>
    </dgm:pt>
    <dgm:pt modelId="{CA0EBB60-B236-4959-BBB7-3676726396E2}" type="pres">
      <dgm:prSet presAssocID="{3FF5BD59-1396-4D7D-9486-ECC81C297BED}" presName="level" presStyleLbl="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85662CEE-946F-4BD7-8694-A63AC35980A6}" type="pres">
      <dgm:prSet presAssocID="{3FF5BD59-1396-4D7D-9486-ECC81C297BED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43ACEF17-CAF3-4802-8A0C-CA6043A9AA47}" type="pres">
      <dgm:prSet presAssocID="{A5EB375F-5957-4600-8BF5-A45CB5E36AC4}" presName="Name8" presStyleCnt="0"/>
      <dgm:spPr/>
    </dgm:pt>
    <dgm:pt modelId="{93AEECA3-BAEC-4934-B4D7-54B34D5B51D2}" type="pres">
      <dgm:prSet presAssocID="{A5EB375F-5957-4600-8BF5-A45CB5E36AC4}" presName="level" presStyleLbl="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F99D0CE3-15B8-448F-959D-75B34D89C77B}" type="pres">
      <dgm:prSet presAssocID="{A5EB375F-5957-4600-8BF5-A45CB5E36AC4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F573A83C-8CDE-412F-92CA-87A09CCBBA58}" type="pres">
      <dgm:prSet presAssocID="{EC2CF276-A316-415B-8B1A-670A3406E238}" presName="Name8" presStyleCnt="0"/>
      <dgm:spPr/>
    </dgm:pt>
    <dgm:pt modelId="{75ADEC1F-B993-482C-A3F7-CFD76ABB99AE}" type="pres">
      <dgm:prSet presAssocID="{EC2CF276-A316-415B-8B1A-670A3406E238}" presName="level" presStyleLbl="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FFA43ACD-A8D1-496B-BFED-CF2887ACB6C3}" type="pres">
      <dgm:prSet presAssocID="{EC2CF276-A316-415B-8B1A-670A3406E238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54BF68C0-4EE6-4E46-BF9D-BFED66FD4F9B}" type="pres">
      <dgm:prSet presAssocID="{F2D3B0DB-7126-4161-9483-A46077060436}" presName="Name8" presStyleCnt="0"/>
      <dgm:spPr/>
    </dgm:pt>
    <dgm:pt modelId="{1AC813FC-D223-4610-8900-772E2D0FC16C}" type="pres">
      <dgm:prSet presAssocID="{F2D3B0DB-7126-4161-9483-A46077060436}" presName="level" presStyleLbl="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DB15482D-D250-44A0-94C9-D9349AEDADAE}" type="pres">
      <dgm:prSet presAssocID="{F2D3B0DB-7126-4161-9483-A46077060436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A344F4DE-B90C-4782-83AF-1CD3EDD6421C}" type="pres">
      <dgm:prSet presAssocID="{56000113-6E64-4F64-A95B-BE70FE0FBD85}" presName="Name8" presStyleCnt="0"/>
      <dgm:spPr/>
    </dgm:pt>
    <dgm:pt modelId="{AD0E34A0-1FDF-4434-9F60-5D6D54A2431A}" type="pres">
      <dgm:prSet presAssocID="{56000113-6E64-4F64-A95B-BE70FE0FBD85}" presName="level" presStyleLbl="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C984FF1D-3E35-46A2-9D84-EDD4B15BF84B}" type="pres">
      <dgm:prSet presAssocID="{56000113-6E64-4F64-A95B-BE70FE0FBD85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F6C2E435-B1B7-4B9B-8047-170E6F606413}" type="presOf" srcId="{A5EB375F-5957-4600-8BF5-A45CB5E36AC4}" destId="{93AEECA3-BAEC-4934-B4D7-54B34D5B51D2}" srcOrd="0" destOrd="0" presId="urn:microsoft.com/office/officeart/2005/8/layout/pyramid1"/>
    <dgm:cxn modelId="{46CA8A18-CB72-4035-A9DA-A93570D71015}" type="presOf" srcId="{3FF5BD59-1396-4D7D-9486-ECC81C297BED}" destId="{CA0EBB60-B236-4959-BBB7-3676726396E2}" srcOrd="0" destOrd="0" presId="urn:microsoft.com/office/officeart/2005/8/layout/pyramid1"/>
    <dgm:cxn modelId="{4FCD1F9E-1EAE-4A0A-968D-69E752B3909B}" srcId="{15515711-026A-4052-89B0-E87B6D283159}" destId="{3FF5BD59-1396-4D7D-9486-ECC81C297BED}" srcOrd="0" destOrd="0" parTransId="{6C2FFF90-CF59-4E34-9F07-0E0FEAAEC462}" sibTransId="{E07B8464-E121-4C43-BDFD-52ED105FF401}"/>
    <dgm:cxn modelId="{5C28569C-DE99-40E6-9685-47362FD0FDC8}" srcId="{15515711-026A-4052-89B0-E87B6D283159}" destId="{56000113-6E64-4F64-A95B-BE70FE0FBD85}" srcOrd="4" destOrd="0" parTransId="{8A4FFF1E-7451-45A2-A5FA-CF26BFF1A9A7}" sibTransId="{6751EE17-A950-4070-BABF-8080BBE1CB24}"/>
    <dgm:cxn modelId="{33088FA4-3950-417B-9722-3971DCF5C6D0}" type="presOf" srcId="{3FF5BD59-1396-4D7D-9486-ECC81C297BED}" destId="{85662CEE-946F-4BD7-8694-A63AC35980A6}" srcOrd="1" destOrd="0" presId="urn:microsoft.com/office/officeart/2005/8/layout/pyramid1"/>
    <dgm:cxn modelId="{7FEE7A17-9CE3-4A87-A26F-DE3D9D44E387}" type="presOf" srcId="{EC2CF276-A316-415B-8B1A-670A3406E238}" destId="{FFA43ACD-A8D1-496B-BFED-CF2887ACB6C3}" srcOrd="1" destOrd="0" presId="urn:microsoft.com/office/officeart/2005/8/layout/pyramid1"/>
    <dgm:cxn modelId="{BC66D10D-1AC5-4DDC-89E4-52326127F561}" type="presOf" srcId="{A5EB375F-5957-4600-8BF5-A45CB5E36AC4}" destId="{F99D0CE3-15B8-448F-959D-75B34D89C77B}" srcOrd="1" destOrd="0" presId="urn:microsoft.com/office/officeart/2005/8/layout/pyramid1"/>
    <dgm:cxn modelId="{46E245D0-CBB3-46CB-BDA7-45ADDF97A81F}" type="presOf" srcId="{56000113-6E64-4F64-A95B-BE70FE0FBD85}" destId="{C984FF1D-3E35-46A2-9D84-EDD4B15BF84B}" srcOrd="1" destOrd="0" presId="urn:microsoft.com/office/officeart/2005/8/layout/pyramid1"/>
    <dgm:cxn modelId="{9F3A0A15-D221-47C4-90AC-81EDC8B6151B}" srcId="{15515711-026A-4052-89B0-E87B6D283159}" destId="{EC2CF276-A316-415B-8B1A-670A3406E238}" srcOrd="2" destOrd="0" parTransId="{09917FAE-F6FD-47F9-AE73-10737CA868F7}" sibTransId="{2AB288D7-E388-463E-A87D-6512E9579A7A}"/>
    <dgm:cxn modelId="{3CD91211-072E-4537-A57A-3F3EC7FA0CCA}" type="presOf" srcId="{56000113-6E64-4F64-A95B-BE70FE0FBD85}" destId="{AD0E34A0-1FDF-4434-9F60-5D6D54A2431A}" srcOrd="0" destOrd="0" presId="urn:microsoft.com/office/officeart/2005/8/layout/pyramid1"/>
    <dgm:cxn modelId="{62DBAF14-7C60-475B-BE1E-7E646C7B083E}" type="presOf" srcId="{F2D3B0DB-7126-4161-9483-A46077060436}" destId="{1AC813FC-D223-4610-8900-772E2D0FC16C}" srcOrd="0" destOrd="0" presId="urn:microsoft.com/office/officeart/2005/8/layout/pyramid1"/>
    <dgm:cxn modelId="{5DC42C8F-AF3A-4177-81C2-16DB05FD33DB}" type="presOf" srcId="{EC2CF276-A316-415B-8B1A-670A3406E238}" destId="{75ADEC1F-B993-482C-A3F7-CFD76ABB99AE}" srcOrd="0" destOrd="0" presId="urn:microsoft.com/office/officeart/2005/8/layout/pyramid1"/>
    <dgm:cxn modelId="{45F5DBC1-65C0-4F3F-9022-85E8BBBA7FA0}" srcId="{15515711-026A-4052-89B0-E87B6D283159}" destId="{F2D3B0DB-7126-4161-9483-A46077060436}" srcOrd="3" destOrd="0" parTransId="{50DBEB0E-6752-4FBD-89A5-6F9C030B62CC}" sibTransId="{456625CE-CBB6-49C2-AE01-A54022BD48FB}"/>
    <dgm:cxn modelId="{AB77A72B-3CA2-4A6F-A30F-86FB6692B42F}" srcId="{15515711-026A-4052-89B0-E87B6D283159}" destId="{A5EB375F-5957-4600-8BF5-A45CB5E36AC4}" srcOrd="1" destOrd="0" parTransId="{681CA40F-4DE8-4A1F-8FA4-C0801599F594}" sibTransId="{CD449D22-3C0D-4B24-BA24-A331224B4500}"/>
    <dgm:cxn modelId="{F8587CD7-F2BF-424C-B6F7-ED0FB0D7F60F}" type="presOf" srcId="{15515711-026A-4052-89B0-E87B6D283159}" destId="{899B322F-8980-43FD-BA62-CCE0F72CB6D0}" srcOrd="0" destOrd="0" presId="urn:microsoft.com/office/officeart/2005/8/layout/pyramid1"/>
    <dgm:cxn modelId="{8A014DC7-C0E5-4D02-BECF-56CA547FDD45}" type="presOf" srcId="{F2D3B0DB-7126-4161-9483-A46077060436}" destId="{DB15482D-D250-44A0-94C9-D9349AEDADAE}" srcOrd="1" destOrd="0" presId="urn:microsoft.com/office/officeart/2005/8/layout/pyramid1"/>
    <dgm:cxn modelId="{744494AD-2086-4A33-8D09-C25F9FD112AC}" type="presParOf" srcId="{899B322F-8980-43FD-BA62-CCE0F72CB6D0}" destId="{D1284EED-D261-419E-AE61-00D060BBA308}" srcOrd="0" destOrd="0" presId="urn:microsoft.com/office/officeart/2005/8/layout/pyramid1"/>
    <dgm:cxn modelId="{E6E32AB9-BCC5-40EE-A90D-07D325EF2622}" type="presParOf" srcId="{D1284EED-D261-419E-AE61-00D060BBA308}" destId="{CA0EBB60-B236-4959-BBB7-3676726396E2}" srcOrd="0" destOrd="0" presId="urn:microsoft.com/office/officeart/2005/8/layout/pyramid1"/>
    <dgm:cxn modelId="{463E9FE3-62D1-46CA-88D0-B461EC54AB90}" type="presParOf" srcId="{D1284EED-D261-419E-AE61-00D060BBA308}" destId="{85662CEE-946F-4BD7-8694-A63AC35980A6}" srcOrd="1" destOrd="0" presId="urn:microsoft.com/office/officeart/2005/8/layout/pyramid1"/>
    <dgm:cxn modelId="{8D1C21D3-A831-43EA-8DF2-F2140A0DB997}" type="presParOf" srcId="{899B322F-8980-43FD-BA62-CCE0F72CB6D0}" destId="{43ACEF17-CAF3-4802-8A0C-CA6043A9AA47}" srcOrd="1" destOrd="0" presId="urn:microsoft.com/office/officeart/2005/8/layout/pyramid1"/>
    <dgm:cxn modelId="{3D55AC1D-8DAD-49E3-8F41-43B0E2B3F4FE}" type="presParOf" srcId="{43ACEF17-CAF3-4802-8A0C-CA6043A9AA47}" destId="{93AEECA3-BAEC-4934-B4D7-54B34D5B51D2}" srcOrd="0" destOrd="0" presId="urn:microsoft.com/office/officeart/2005/8/layout/pyramid1"/>
    <dgm:cxn modelId="{7CBE52D0-92C2-4396-AD60-61089B04A6CA}" type="presParOf" srcId="{43ACEF17-CAF3-4802-8A0C-CA6043A9AA47}" destId="{F99D0CE3-15B8-448F-959D-75B34D89C77B}" srcOrd="1" destOrd="0" presId="urn:microsoft.com/office/officeart/2005/8/layout/pyramid1"/>
    <dgm:cxn modelId="{65734A67-2E7E-4E25-9495-F91D195ECB10}" type="presParOf" srcId="{899B322F-8980-43FD-BA62-CCE0F72CB6D0}" destId="{F573A83C-8CDE-412F-92CA-87A09CCBBA58}" srcOrd="2" destOrd="0" presId="urn:microsoft.com/office/officeart/2005/8/layout/pyramid1"/>
    <dgm:cxn modelId="{F075B923-49A9-4ECC-A42C-6454711CC0C5}" type="presParOf" srcId="{F573A83C-8CDE-412F-92CA-87A09CCBBA58}" destId="{75ADEC1F-B993-482C-A3F7-CFD76ABB99AE}" srcOrd="0" destOrd="0" presId="urn:microsoft.com/office/officeart/2005/8/layout/pyramid1"/>
    <dgm:cxn modelId="{1B99F0BD-9F0F-4985-8E26-D50BC54210C4}" type="presParOf" srcId="{F573A83C-8CDE-412F-92CA-87A09CCBBA58}" destId="{FFA43ACD-A8D1-496B-BFED-CF2887ACB6C3}" srcOrd="1" destOrd="0" presId="urn:microsoft.com/office/officeart/2005/8/layout/pyramid1"/>
    <dgm:cxn modelId="{FA77C498-8ADF-47A2-8B71-BCC081610E13}" type="presParOf" srcId="{899B322F-8980-43FD-BA62-CCE0F72CB6D0}" destId="{54BF68C0-4EE6-4E46-BF9D-BFED66FD4F9B}" srcOrd="3" destOrd="0" presId="urn:microsoft.com/office/officeart/2005/8/layout/pyramid1"/>
    <dgm:cxn modelId="{26FEA777-BEAE-410B-864F-DADAFBCEB351}" type="presParOf" srcId="{54BF68C0-4EE6-4E46-BF9D-BFED66FD4F9B}" destId="{1AC813FC-D223-4610-8900-772E2D0FC16C}" srcOrd="0" destOrd="0" presId="urn:microsoft.com/office/officeart/2005/8/layout/pyramid1"/>
    <dgm:cxn modelId="{ACF61B78-10A3-457A-BBF2-E4396A417C20}" type="presParOf" srcId="{54BF68C0-4EE6-4E46-BF9D-BFED66FD4F9B}" destId="{DB15482D-D250-44A0-94C9-D9349AEDADAE}" srcOrd="1" destOrd="0" presId="urn:microsoft.com/office/officeart/2005/8/layout/pyramid1"/>
    <dgm:cxn modelId="{2641AFCD-B897-4C37-A4B3-5FFC06918460}" type="presParOf" srcId="{899B322F-8980-43FD-BA62-CCE0F72CB6D0}" destId="{A344F4DE-B90C-4782-83AF-1CD3EDD6421C}" srcOrd="4" destOrd="0" presId="urn:microsoft.com/office/officeart/2005/8/layout/pyramid1"/>
    <dgm:cxn modelId="{B614C271-9964-42D2-B945-EA3FFCC363F0}" type="presParOf" srcId="{A344F4DE-B90C-4782-83AF-1CD3EDD6421C}" destId="{AD0E34A0-1FDF-4434-9F60-5D6D54A2431A}" srcOrd="0" destOrd="0" presId="urn:microsoft.com/office/officeart/2005/8/layout/pyramid1"/>
    <dgm:cxn modelId="{1A018FD8-E29E-478C-BEB3-305E51C2FE71}" type="presParOf" srcId="{A344F4DE-B90C-4782-83AF-1CD3EDD6421C}" destId="{C984FF1D-3E35-46A2-9D84-EDD4B15BF84B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56F622E-394A-402F-84D5-49660B2F5CFC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43F9FB13-3D81-4AE9-B76E-0724458E1CAC}">
      <dgm:prSet phldrT="[Text]"/>
      <dgm:spPr/>
      <dgm:t>
        <a:bodyPr/>
        <a:lstStyle/>
        <a:p>
          <a:r>
            <a:rPr lang="en-GB" dirty="0" smtClean="0"/>
            <a:t>Programme Manager</a:t>
          </a:r>
          <a:endParaRPr lang="en-GB" dirty="0"/>
        </a:p>
      </dgm:t>
    </dgm:pt>
    <dgm:pt modelId="{1C6E4C9B-711D-45C1-BBDE-4587045F9583}" type="parTrans" cxnId="{5133A92F-AA4A-48A1-9A3C-A9869A0C708F}">
      <dgm:prSet/>
      <dgm:spPr/>
      <dgm:t>
        <a:bodyPr/>
        <a:lstStyle/>
        <a:p>
          <a:endParaRPr lang="en-GB"/>
        </a:p>
      </dgm:t>
    </dgm:pt>
    <dgm:pt modelId="{F74255A7-1BFF-443B-8884-B403F5342C8C}" type="sibTrans" cxnId="{5133A92F-AA4A-48A1-9A3C-A9869A0C708F}">
      <dgm:prSet/>
      <dgm:spPr/>
      <dgm:t>
        <a:bodyPr/>
        <a:lstStyle/>
        <a:p>
          <a:endParaRPr lang="en-GB"/>
        </a:p>
      </dgm:t>
    </dgm:pt>
    <dgm:pt modelId="{822BAFEB-A27B-4719-A122-95A7BC9CF1AA}">
      <dgm:prSet phldrT="[Text]"/>
      <dgm:spPr/>
      <dgm:t>
        <a:bodyPr/>
        <a:lstStyle/>
        <a:p>
          <a:r>
            <a:rPr lang="en-GB" dirty="0" smtClean="0"/>
            <a:t>Dev Ops</a:t>
          </a:r>
          <a:endParaRPr lang="en-GB" dirty="0"/>
        </a:p>
      </dgm:t>
    </dgm:pt>
    <dgm:pt modelId="{C685A1D0-EC2D-407C-84E1-8F6FB5B6A300}" type="parTrans" cxnId="{463A6BD9-9DCF-4FA6-A768-FCCF662B2023}">
      <dgm:prSet/>
      <dgm:spPr>
        <a:ln>
          <a:solidFill>
            <a:schemeClr val="tx1"/>
          </a:solidFill>
        </a:ln>
      </dgm:spPr>
      <dgm:t>
        <a:bodyPr/>
        <a:lstStyle/>
        <a:p>
          <a:endParaRPr lang="en-GB"/>
        </a:p>
      </dgm:t>
    </dgm:pt>
    <dgm:pt modelId="{8FE91513-68CA-4652-AC43-05A45D665B93}" type="sibTrans" cxnId="{463A6BD9-9DCF-4FA6-A768-FCCF662B2023}">
      <dgm:prSet/>
      <dgm:spPr/>
      <dgm:t>
        <a:bodyPr/>
        <a:lstStyle/>
        <a:p>
          <a:endParaRPr lang="en-GB"/>
        </a:p>
      </dgm:t>
    </dgm:pt>
    <dgm:pt modelId="{DD5EEA0C-F3F7-4E93-93C1-5B2403C3AE96}">
      <dgm:prSet phldrT="[Text]"/>
      <dgm:spPr/>
      <dgm:t>
        <a:bodyPr/>
        <a:lstStyle/>
        <a:p>
          <a:r>
            <a:rPr lang="en-GB" dirty="0" smtClean="0"/>
            <a:t>...</a:t>
          </a:r>
          <a:endParaRPr lang="en-GB" dirty="0"/>
        </a:p>
      </dgm:t>
    </dgm:pt>
    <dgm:pt modelId="{0A0412D8-23EC-476F-99FA-BFBB0CFE8288}" type="parTrans" cxnId="{068B12F6-72A5-4877-81BD-A391201EC24E}">
      <dgm:prSet/>
      <dgm:spPr>
        <a:ln>
          <a:solidFill>
            <a:schemeClr val="tx1"/>
          </a:solidFill>
        </a:ln>
      </dgm:spPr>
      <dgm:t>
        <a:bodyPr/>
        <a:lstStyle/>
        <a:p>
          <a:endParaRPr lang="en-GB"/>
        </a:p>
      </dgm:t>
    </dgm:pt>
    <dgm:pt modelId="{C9D6DA23-8D40-408E-B7D2-A69230FC0894}" type="sibTrans" cxnId="{068B12F6-72A5-4877-81BD-A391201EC24E}">
      <dgm:prSet/>
      <dgm:spPr/>
      <dgm:t>
        <a:bodyPr/>
        <a:lstStyle/>
        <a:p>
          <a:endParaRPr lang="en-GB"/>
        </a:p>
      </dgm:t>
    </dgm:pt>
    <dgm:pt modelId="{E84BBCD6-012B-4614-8972-B5F82B2DBF3E}">
      <dgm:prSet phldrT="[Text]"/>
      <dgm:spPr/>
      <dgm:t>
        <a:bodyPr/>
        <a:lstStyle/>
        <a:p>
          <a:r>
            <a:rPr lang="en-GB" dirty="0" smtClean="0"/>
            <a:t>DevOps</a:t>
          </a:r>
          <a:endParaRPr lang="en-GB" dirty="0"/>
        </a:p>
      </dgm:t>
    </dgm:pt>
    <dgm:pt modelId="{A5C54364-FAC2-461C-98C8-41F8EC31928D}" type="parTrans" cxnId="{F888F26F-DB9B-4093-ACD4-2651DA4C6949}">
      <dgm:prSet/>
      <dgm:spPr>
        <a:ln>
          <a:solidFill>
            <a:schemeClr val="tx1"/>
          </a:solidFill>
        </a:ln>
      </dgm:spPr>
      <dgm:t>
        <a:bodyPr/>
        <a:lstStyle/>
        <a:p>
          <a:endParaRPr lang="en-GB"/>
        </a:p>
      </dgm:t>
    </dgm:pt>
    <dgm:pt modelId="{BE827F32-97E6-4D71-A2E0-435D80DF36C2}" type="sibTrans" cxnId="{F888F26F-DB9B-4093-ACD4-2651DA4C6949}">
      <dgm:prSet/>
      <dgm:spPr/>
      <dgm:t>
        <a:bodyPr/>
        <a:lstStyle/>
        <a:p>
          <a:endParaRPr lang="en-GB"/>
        </a:p>
      </dgm:t>
    </dgm:pt>
    <dgm:pt modelId="{13F3DB1C-D7C5-499E-9F3E-1357D80F8AD2}">
      <dgm:prSet phldrT="[Text]"/>
      <dgm:spPr/>
      <dgm:t>
        <a:bodyPr/>
        <a:lstStyle/>
        <a:p>
          <a:r>
            <a:rPr lang="en-GB" dirty="0" smtClean="0"/>
            <a:t>Team 1</a:t>
          </a:r>
          <a:endParaRPr lang="en-GB" dirty="0"/>
        </a:p>
      </dgm:t>
    </dgm:pt>
    <dgm:pt modelId="{A4066725-1EBA-4AE6-9640-0FE65A425222}" type="parTrans" cxnId="{DA7B3A5C-4525-4912-B3DE-B9A4AD8A167A}">
      <dgm:prSet/>
      <dgm:spPr>
        <a:ln>
          <a:solidFill>
            <a:schemeClr val="tx1"/>
          </a:solidFill>
          <a:prstDash val="sysDash"/>
        </a:ln>
      </dgm:spPr>
      <dgm:t>
        <a:bodyPr/>
        <a:lstStyle/>
        <a:p>
          <a:endParaRPr lang="en-GB"/>
        </a:p>
      </dgm:t>
    </dgm:pt>
    <dgm:pt modelId="{B3827530-78BD-46B9-80B5-1E076D930D41}" type="sibTrans" cxnId="{DA7B3A5C-4525-4912-B3DE-B9A4AD8A167A}">
      <dgm:prSet/>
      <dgm:spPr/>
      <dgm:t>
        <a:bodyPr/>
        <a:lstStyle/>
        <a:p>
          <a:endParaRPr lang="en-GB"/>
        </a:p>
      </dgm:t>
    </dgm:pt>
    <dgm:pt modelId="{16683483-7A9C-45D4-9BDE-733D858C592F}">
      <dgm:prSet phldrT="[Text]"/>
      <dgm:spPr/>
      <dgm:t>
        <a:bodyPr/>
        <a:lstStyle/>
        <a:p>
          <a:r>
            <a:rPr lang="en-GB" dirty="0" smtClean="0"/>
            <a:t>…</a:t>
          </a:r>
          <a:endParaRPr lang="en-GB" dirty="0"/>
        </a:p>
      </dgm:t>
    </dgm:pt>
    <dgm:pt modelId="{902B1776-9442-40F8-A3FC-A38F0608D44D}" type="parTrans" cxnId="{4D0B26DC-6DAF-443A-AB26-B2BC77F7ACE1}">
      <dgm:prSet/>
      <dgm:spPr>
        <a:ln>
          <a:solidFill>
            <a:schemeClr val="tx1"/>
          </a:solidFill>
          <a:prstDash val="sysDash"/>
        </a:ln>
      </dgm:spPr>
      <dgm:t>
        <a:bodyPr/>
        <a:lstStyle/>
        <a:p>
          <a:endParaRPr lang="en-GB"/>
        </a:p>
      </dgm:t>
    </dgm:pt>
    <dgm:pt modelId="{5FBB7041-8D5E-4D19-9275-135C915BBBB4}" type="sibTrans" cxnId="{4D0B26DC-6DAF-443A-AB26-B2BC77F7ACE1}">
      <dgm:prSet/>
      <dgm:spPr/>
      <dgm:t>
        <a:bodyPr/>
        <a:lstStyle/>
        <a:p>
          <a:endParaRPr lang="en-GB"/>
        </a:p>
      </dgm:t>
    </dgm:pt>
    <dgm:pt modelId="{F0BECD0A-151B-4886-A51F-AB3C9B0AE172}">
      <dgm:prSet phldrT="[Text]"/>
      <dgm:spPr/>
      <dgm:t>
        <a:bodyPr/>
        <a:lstStyle/>
        <a:p>
          <a:r>
            <a:rPr lang="en-GB" dirty="0" smtClean="0"/>
            <a:t>Team n</a:t>
          </a:r>
          <a:endParaRPr lang="en-GB" dirty="0"/>
        </a:p>
      </dgm:t>
    </dgm:pt>
    <dgm:pt modelId="{9B8F9FA2-6061-4971-A735-7ECE8957A6D5}" type="parTrans" cxnId="{F96D9176-C4BB-4221-B2A9-65629F4FC19D}">
      <dgm:prSet/>
      <dgm:spPr>
        <a:ln>
          <a:solidFill>
            <a:schemeClr val="tx1"/>
          </a:solidFill>
          <a:prstDash val="sysDash"/>
        </a:ln>
      </dgm:spPr>
      <dgm:t>
        <a:bodyPr/>
        <a:lstStyle/>
        <a:p>
          <a:endParaRPr lang="en-GB"/>
        </a:p>
      </dgm:t>
    </dgm:pt>
    <dgm:pt modelId="{E955DA68-71A0-4579-805F-F7E080B60CC6}" type="sibTrans" cxnId="{F96D9176-C4BB-4221-B2A9-65629F4FC19D}">
      <dgm:prSet/>
      <dgm:spPr/>
      <dgm:t>
        <a:bodyPr/>
        <a:lstStyle/>
        <a:p>
          <a:endParaRPr lang="en-GB"/>
        </a:p>
      </dgm:t>
    </dgm:pt>
    <dgm:pt modelId="{33C79789-DCBA-49C7-8F05-41BEFACF47C1}">
      <dgm:prSet phldrT="[Text]"/>
      <dgm:spPr/>
      <dgm:t>
        <a:bodyPr/>
        <a:lstStyle/>
        <a:p>
          <a:r>
            <a:rPr lang="en-GB" dirty="0" smtClean="0"/>
            <a:t>Team 1</a:t>
          </a:r>
          <a:endParaRPr lang="en-GB" dirty="0"/>
        </a:p>
      </dgm:t>
    </dgm:pt>
    <dgm:pt modelId="{E789E416-7E55-498B-B575-3EBB73D5C258}" type="parTrans" cxnId="{F6D1CB74-D7BA-4684-8DF1-BECAF5E06E7F}">
      <dgm:prSet/>
      <dgm:spPr>
        <a:ln>
          <a:solidFill>
            <a:schemeClr val="tx1"/>
          </a:solidFill>
          <a:prstDash val="sysDash"/>
        </a:ln>
      </dgm:spPr>
      <dgm:t>
        <a:bodyPr/>
        <a:lstStyle/>
        <a:p>
          <a:endParaRPr lang="en-GB"/>
        </a:p>
      </dgm:t>
    </dgm:pt>
    <dgm:pt modelId="{26703902-A692-4E6E-8DA1-29EEEBC17F3E}" type="sibTrans" cxnId="{F6D1CB74-D7BA-4684-8DF1-BECAF5E06E7F}">
      <dgm:prSet/>
      <dgm:spPr/>
      <dgm:t>
        <a:bodyPr/>
        <a:lstStyle/>
        <a:p>
          <a:endParaRPr lang="en-GB"/>
        </a:p>
      </dgm:t>
    </dgm:pt>
    <dgm:pt modelId="{1DD48548-537C-41A9-AD01-E84B8B5DB0E9}">
      <dgm:prSet phldrT="[Text]"/>
      <dgm:spPr/>
      <dgm:t>
        <a:bodyPr/>
        <a:lstStyle/>
        <a:p>
          <a:r>
            <a:rPr lang="en-GB" dirty="0" smtClean="0"/>
            <a:t>…</a:t>
          </a:r>
          <a:endParaRPr lang="en-GB" dirty="0"/>
        </a:p>
      </dgm:t>
    </dgm:pt>
    <dgm:pt modelId="{1420F414-9ADF-4352-B882-560BB06E1519}" type="parTrans" cxnId="{A7064370-79FE-4484-9272-CB64BDF789BA}">
      <dgm:prSet/>
      <dgm:spPr>
        <a:ln>
          <a:solidFill>
            <a:schemeClr val="tx1"/>
          </a:solidFill>
          <a:prstDash val="sysDash"/>
        </a:ln>
      </dgm:spPr>
      <dgm:t>
        <a:bodyPr/>
        <a:lstStyle/>
        <a:p>
          <a:endParaRPr lang="en-GB"/>
        </a:p>
      </dgm:t>
    </dgm:pt>
    <dgm:pt modelId="{664B8DCE-8575-450B-9B5D-9C75114C4329}" type="sibTrans" cxnId="{A7064370-79FE-4484-9272-CB64BDF789BA}">
      <dgm:prSet/>
      <dgm:spPr/>
      <dgm:t>
        <a:bodyPr/>
        <a:lstStyle/>
        <a:p>
          <a:endParaRPr lang="en-GB"/>
        </a:p>
      </dgm:t>
    </dgm:pt>
    <dgm:pt modelId="{7DD98B13-AD93-4D57-9064-5395FB851E2B}">
      <dgm:prSet phldrT="[Text]"/>
      <dgm:spPr/>
      <dgm:t>
        <a:bodyPr/>
        <a:lstStyle/>
        <a:p>
          <a:r>
            <a:rPr lang="en-GB" dirty="0" smtClean="0"/>
            <a:t>Team n</a:t>
          </a:r>
          <a:endParaRPr lang="en-GB" dirty="0"/>
        </a:p>
      </dgm:t>
    </dgm:pt>
    <dgm:pt modelId="{CB6A6447-9DF6-470B-B621-E0D513DF9616}" type="parTrans" cxnId="{3025146D-D04C-4FEA-84AB-C9FB811FB00B}">
      <dgm:prSet/>
      <dgm:spPr>
        <a:ln>
          <a:solidFill>
            <a:schemeClr val="tx1"/>
          </a:solidFill>
          <a:prstDash val="sysDash"/>
        </a:ln>
      </dgm:spPr>
      <dgm:t>
        <a:bodyPr/>
        <a:lstStyle/>
        <a:p>
          <a:endParaRPr lang="en-GB"/>
        </a:p>
      </dgm:t>
    </dgm:pt>
    <dgm:pt modelId="{22DEBE83-2427-4261-B430-EA24763C8249}" type="sibTrans" cxnId="{3025146D-D04C-4FEA-84AB-C9FB811FB00B}">
      <dgm:prSet/>
      <dgm:spPr/>
      <dgm:t>
        <a:bodyPr/>
        <a:lstStyle/>
        <a:p>
          <a:endParaRPr lang="en-GB"/>
        </a:p>
      </dgm:t>
    </dgm:pt>
    <dgm:pt modelId="{F6AFA67E-949B-4274-8993-9E701EA0DDA6}">
      <dgm:prSet phldrT="[Text]"/>
      <dgm:spPr/>
      <dgm:t>
        <a:bodyPr/>
        <a:lstStyle/>
        <a:p>
          <a:r>
            <a:rPr lang="en-GB" dirty="0" smtClean="0"/>
            <a:t>Team 1</a:t>
          </a:r>
          <a:endParaRPr lang="en-GB" dirty="0"/>
        </a:p>
      </dgm:t>
    </dgm:pt>
    <dgm:pt modelId="{AA10A99C-C0E0-4A9B-BB11-FFC2A39D1741}" type="parTrans" cxnId="{225AF540-12A1-42EB-B86E-EAB8C4772C71}">
      <dgm:prSet/>
      <dgm:spPr>
        <a:ln>
          <a:solidFill>
            <a:schemeClr val="tx1"/>
          </a:solidFill>
          <a:prstDash val="sysDash"/>
        </a:ln>
      </dgm:spPr>
      <dgm:t>
        <a:bodyPr/>
        <a:lstStyle/>
        <a:p>
          <a:endParaRPr lang="en-GB"/>
        </a:p>
      </dgm:t>
    </dgm:pt>
    <dgm:pt modelId="{99AA8DFB-72AA-4C8E-9E57-76BB053982B9}" type="sibTrans" cxnId="{225AF540-12A1-42EB-B86E-EAB8C4772C71}">
      <dgm:prSet/>
      <dgm:spPr/>
      <dgm:t>
        <a:bodyPr/>
        <a:lstStyle/>
        <a:p>
          <a:endParaRPr lang="en-GB"/>
        </a:p>
      </dgm:t>
    </dgm:pt>
    <dgm:pt modelId="{6863974D-7AF8-497E-A98B-BB0CDBC88C5A}">
      <dgm:prSet phldrT="[Text]"/>
      <dgm:spPr/>
      <dgm:t>
        <a:bodyPr/>
        <a:lstStyle/>
        <a:p>
          <a:r>
            <a:rPr lang="en-GB" dirty="0" smtClean="0"/>
            <a:t>…</a:t>
          </a:r>
          <a:endParaRPr lang="en-GB" dirty="0"/>
        </a:p>
      </dgm:t>
    </dgm:pt>
    <dgm:pt modelId="{8D81956E-C14F-4C48-A12F-CC1B3F6EA0AA}" type="parTrans" cxnId="{99561947-BD6B-4D54-B2F5-B205EFD945D3}">
      <dgm:prSet/>
      <dgm:spPr>
        <a:ln>
          <a:solidFill>
            <a:schemeClr val="tx1"/>
          </a:solidFill>
          <a:prstDash val="sysDash"/>
        </a:ln>
      </dgm:spPr>
      <dgm:t>
        <a:bodyPr/>
        <a:lstStyle/>
        <a:p>
          <a:endParaRPr lang="en-GB"/>
        </a:p>
      </dgm:t>
    </dgm:pt>
    <dgm:pt modelId="{C63A43AD-8DE4-42FE-B193-DC0A7B9A0DC6}" type="sibTrans" cxnId="{99561947-BD6B-4D54-B2F5-B205EFD945D3}">
      <dgm:prSet/>
      <dgm:spPr/>
      <dgm:t>
        <a:bodyPr/>
        <a:lstStyle/>
        <a:p>
          <a:endParaRPr lang="en-GB"/>
        </a:p>
      </dgm:t>
    </dgm:pt>
    <dgm:pt modelId="{1C66793F-CF10-411D-997E-4254D164728D}">
      <dgm:prSet phldrT="[Text]"/>
      <dgm:spPr/>
      <dgm:t>
        <a:bodyPr/>
        <a:lstStyle/>
        <a:p>
          <a:r>
            <a:rPr lang="en-GB" dirty="0" smtClean="0"/>
            <a:t>Team n</a:t>
          </a:r>
          <a:endParaRPr lang="en-GB" dirty="0"/>
        </a:p>
      </dgm:t>
    </dgm:pt>
    <dgm:pt modelId="{ED96EA17-C507-4EE0-82C4-15F951ED9F98}" type="parTrans" cxnId="{909663B0-F6A6-4A34-BF6C-5651C1D92FC9}">
      <dgm:prSet/>
      <dgm:spPr>
        <a:ln>
          <a:solidFill>
            <a:schemeClr val="tx1"/>
          </a:solidFill>
          <a:prstDash val="sysDash"/>
        </a:ln>
      </dgm:spPr>
      <dgm:t>
        <a:bodyPr/>
        <a:lstStyle/>
        <a:p>
          <a:endParaRPr lang="en-GB"/>
        </a:p>
      </dgm:t>
    </dgm:pt>
    <dgm:pt modelId="{AB44E37E-DEF0-4DB6-91F2-82FC71CEC26E}" type="sibTrans" cxnId="{909663B0-F6A6-4A34-BF6C-5651C1D92FC9}">
      <dgm:prSet/>
      <dgm:spPr/>
      <dgm:t>
        <a:bodyPr/>
        <a:lstStyle/>
        <a:p>
          <a:endParaRPr lang="en-GB"/>
        </a:p>
      </dgm:t>
    </dgm:pt>
    <dgm:pt modelId="{AFD63810-A6E9-4135-BE17-073F6B80B76B}">
      <dgm:prSet phldrT="[Text]"/>
      <dgm:spPr/>
      <dgm:t>
        <a:bodyPr/>
        <a:lstStyle/>
        <a:p>
          <a:r>
            <a:rPr lang="en-GB" smtClean="0"/>
            <a:t>DevOps</a:t>
          </a:r>
          <a:endParaRPr lang="en-GB" dirty="0"/>
        </a:p>
      </dgm:t>
    </dgm:pt>
    <dgm:pt modelId="{94C599F3-64FA-4238-9BC0-DF2B13895B33}" type="parTrans" cxnId="{73F0BB73-1225-4DDE-85A2-4CADD89720AA}">
      <dgm:prSet/>
      <dgm:spPr/>
      <dgm:t>
        <a:bodyPr/>
        <a:lstStyle/>
        <a:p>
          <a:endParaRPr lang="en-GB"/>
        </a:p>
      </dgm:t>
    </dgm:pt>
    <dgm:pt modelId="{2FADFE75-4FBE-4DDF-95B5-7261EAFF2E23}" type="sibTrans" cxnId="{73F0BB73-1225-4DDE-85A2-4CADD89720AA}">
      <dgm:prSet/>
      <dgm:spPr/>
      <dgm:t>
        <a:bodyPr/>
        <a:lstStyle/>
        <a:p>
          <a:endParaRPr lang="en-GB"/>
        </a:p>
      </dgm:t>
    </dgm:pt>
    <dgm:pt modelId="{F2D2DF7B-837E-496C-8CE1-C120E60342B5}">
      <dgm:prSet phldrT="[Text]"/>
      <dgm:spPr/>
      <dgm:t>
        <a:bodyPr/>
        <a:lstStyle/>
        <a:p>
          <a:r>
            <a:rPr lang="en-GB" dirty="0" smtClean="0"/>
            <a:t>Programme Manager</a:t>
          </a:r>
          <a:endParaRPr lang="en-GB" dirty="0"/>
        </a:p>
      </dgm:t>
    </dgm:pt>
    <dgm:pt modelId="{79014E46-AD79-40BC-96DD-DC357BF76291}" type="parTrans" cxnId="{1C114075-E59E-4FE5-8EA4-C28779B681A8}">
      <dgm:prSet/>
      <dgm:spPr/>
      <dgm:t>
        <a:bodyPr/>
        <a:lstStyle/>
        <a:p>
          <a:endParaRPr lang="en-GB"/>
        </a:p>
      </dgm:t>
    </dgm:pt>
    <dgm:pt modelId="{8E62F47D-BEE3-4B3B-A03F-8F9AD6900B02}" type="sibTrans" cxnId="{1C114075-E59E-4FE5-8EA4-C28779B681A8}">
      <dgm:prSet/>
      <dgm:spPr/>
      <dgm:t>
        <a:bodyPr/>
        <a:lstStyle/>
        <a:p>
          <a:endParaRPr lang="en-GB"/>
        </a:p>
      </dgm:t>
    </dgm:pt>
    <dgm:pt modelId="{C2AD62F0-D270-40F3-AABB-1593D6E10552}">
      <dgm:prSet phldrT="[Text]"/>
      <dgm:spPr/>
      <dgm:t>
        <a:bodyPr/>
        <a:lstStyle/>
        <a:p>
          <a:r>
            <a:rPr lang="en-GB" dirty="0" smtClean="0"/>
            <a:t>Programme Manager</a:t>
          </a:r>
          <a:endParaRPr lang="en-GB" dirty="0"/>
        </a:p>
      </dgm:t>
    </dgm:pt>
    <dgm:pt modelId="{BC92E55A-DD2D-49F6-A5B0-B734EE8597E2}" type="parTrans" cxnId="{08CB5626-28B8-4FEA-AA5A-DF5E38BAD3D1}">
      <dgm:prSet/>
      <dgm:spPr/>
      <dgm:t>
        <a:bodyPr/>
        <a:lstStyle/>
        <a:p>
          <a:endParaRPr lang="en-GB"/>
        </a:p>
      </dgm:t>
    </dgm:pt>
    <dgm:pt modelId="{DF46949D-333A-40FB-9C35-59EA23792895}" type="sibTrans" cxnId="{08CB5626-28B8-4FEA-AA5A-DF5E38BAD3D1}">
      <dgm:prSet/>
      <dgm:spPr/>
      <dgm:t>
        <a:bodyPr/>
        <a:lstStyle/>
        <a:p>
          <a:endParaRPr lang="en-GB"/>
        </a:p>
      </dgm:t>
    </dgm:pt>
    <dgm:pt modelId="{FB1B7A52-B899-429F-A810-045A73AC17B5}" type="pres">
      <dgm:prSet presAssocID="{056F622E-394A-402F-84D5-49660B2F5CFC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DF227E94-1612-4313-B9D3-CD13DE930C4F}" type="pres">
      <dgm:prSet presAssocID="{43F9FB13-3D81-4AE9-B76E-0724458E1CAC}" presName="hierRoot1" presStyleCnt="0">
        <dgm:presLayoutVars>
          <dgm:hierBranch val="init"/>
        </dgm:presLayoutVars>
      </dgm:prSet>
      <dgm:spPr/>
    </dgm:pt>
    <dgm:pt modelId="{D8504DBD-BE3A-4567-983F-073A7B89FB55}" type="pres">
      <dgm:prSet presAssocID="{43F9FB13-3D81-4AE9-B76E-0724458E1CAC}" presName="rootComposite1" presStyleCnt="0"/>
      <dgm:spPr/>
    </dgm:pt>
    <dgm:pt modelId="{271779D0-B8A2-4882-A1E6-44BB2ABABAE4}" type="pres">
      <dgm:prSet presAssocID="{43F9FB13-3D81-4AE9-B76E-0724458E1CAC}" presName="rootText1" presStyleLbl="node0" presStyleIdx="0" presStyleCnt="4" custLinFactX="5522" custLinFactY="43648" custLinFactNeighborX="100000" custLinFactNeighborY="100000">
        <dgm:presLayoutVars>
          <dgm:chPref val="3"/>
        </dgm:presLayoutVars>
      </dgm:prSet>
      <dgm:spPr/>
    </dgm:pt>
    <dgm:pt modelId="{FFF79175-398D-4F4A-A56C-01F6AAF2AA65}" type="pres">
      <dgm:prSet presAssocID="{43F9FB13-3D81-4AE9-B76E-0724458E1CAC}" presName="rootConnector1" presStyleLbl="node1" presStyleIdx="0" presStyleCnt="0"/>
      <dgm:spPr/>
    </dgm:pt>
    <dgm:pt modelId="{4E153025-0B0F-40FE-A651-34101B80A411}" type="pres">
      <dgm:prSet presAssocID="{43F9FB13-3D81-4AE9-B76E-0724458E1CAC}" presName="hierChild2" presStyleCnt="0"/>
      <dgm:spPr/>
    </dgm:pt>
    <dgm:pt modelId="{9FC422B8-AD7A-4110-8A08-84773CBC0F81}" type="pres">
      <dgm:prSet presAssocID="{43F9FB13-3D81-4AE9-B76E-0724458E1CAC}" presName="hierChild3" presStyleCnt="0"/>
      <dgm:spPr/>
    </dgm:pt>
    <dgm:pt modelId="{BDCCCFE6-F728-49CA-9ADF-70E2138C9356}" type="pres">
      <dgm:prSet presAssocID="{F2D2DF7B-837E-496C-8CE1-C120E60342B5}" presName="hierRoot1" presStyleCnt="0">
        <dgm:presLayoutVars>
          <dgm:hierBranch val="init"/>
        </dgm:presLayoutVars>
      </dgm:prSet>
      <dgm:spPr/>
    </dgm:pt>
    <dgm:pt modelId="{537C7E7A-F127-4691-9512-0605B2C62C9E}" type="pres">
      <dgm:prSet presAssocID="{F2D2DF7B-837E-496C-8CE1-C120E60342B5}" presName="rootComposite1" presStyleCnt="0"/>
      <dgm:spPr/>
    </dgm:pt>
    <dgm:pt modelId="{361BAB25-F4C7-4DC0-B30B-2E2ADFB959AD}" type="pres">
      <dgm:prSet presAssocID="{F2D2DF7B-837E-496C-8CE1-C120E60342B5}" presName="rootText1" presStyleLbl="node0" presStyleIdx="1" presStyleCnt="4" custLinFactX="200000" custLinFactY="43649" custLinFactNeighborX="291408" custLinFactNeighborY="100000">
        <dgm:presLayoutVars>
          <dgm:chPref val="3"/>
        </dgm:presLayoutVars>
      </dgm:prSet>
      <dgm:spPr/>
    </dgm:pt>
    <dgm:pt modelId="{55065087-662B-464A-BA8F-243A902F7F67}" type="pres">
      <dgm:prSet presAssocID="{F2D2DF7B-837E-496C-8CE1-C120E60342B5}" presName="rootConnector1" presStyleLbl="node1" presStyleIdx="0" presStyleCnt="0"/>
      <dgm:spPr/>
    </dgm:pt>
    <dgm:pt modelId="{25546A78-E740-46F9-B27D-95C35AA5502C}" type="pres">
      <dgm:prSet presAssocID="{F2D2DF7B-837E-496C-8CE1-C120E60342B5}" presName="hierChild2" presStyleCnt="0"/>
      <dgm:spPr/>
    </dgm:pt>
    <dgm:pt modelId="{04998941-DB19-463B-AD2F-D0AFD003FA07}" type="pres">
      <dgm:prSet presAssocID="{F2D2DF7B-837E-496C-8CE1-C120E60342B5}" presName="hierChild3" presStyleCnt="0"/>
      <dgm:spPr/>
    </dgm:pt>
    <dgm:pt modelId="{4B5D7782-3E76-4316-A113-A7A7F56E1798}" type="pres">
      <dgm:prSet presAssocID="{C2AD62F0-D270-40F3-AABB-1593D6E10552}" presName="hierRoot1" presStyleCnt="0">
        <dgm:presLayoutVars>
          <dgm:hierBranch val="init"/>
        </dgm:presLayoutVars>
      </dgm:prSet>
      <dgm:spPr/>
    </dgm:pt>
    <dgm:pt modelId="{C2E79D76-96FD-47C4-9BE3-8C25F8C9DBDC}" type="pres">
      <dgm:prSet presAssocID="{C2AD62F0-D270-40F3-AABB-1593D6E10552}" presName="rootComposite1" presStyleCnt="0"/>
      <dgm:spPr/>
    </dgm:pt>
    <dgm:pt modelId="{5ADB352E-5636-4F64-B2AC-019E3B2830FA}" type="pres">
      <dgm:prSet presAssocID="{C2AD62F0-D270-40F3-AABB-1593D6E10552}" presName="rootText1" presStyleLbl="node0" presStyleIdx="2" presStyleCnt="4" custLinFactX="14498" custLinFactY="45893" custLinFactNeighborX="100000" custLinFactNeighborY="100000">
        <dgm:presLayoutVars>
          <dgm:chPref val="3"/>
        </dgm:presLayoutVars>
      </dgm:prSet>
      <dgm:spPr/>
    </dgm:pt>
    <dgm:pt modelId="{910D4C9D-D3AB-4690-B04A-58FB94245D9A}" type="pres">
      <dgm:prSet presAssocID="{C2AD62F0-D270-40F3-AABB-1593D6E10552}" presName="rootConnector1" presStyleLbl="node1" presStyleIdx="0" presStyleCnt="0"/>
      <dgm:spPr/>
    </dgm:pt>
    <dgm:pt modelId="{9FA0970D-7443-43C3-B5EB-988B4A9371F1}" type="pres">
      <dgm:prSet presAssocID="{C2AD62F0-D270-40F3-AABB-1593D6E10552}" presName="hierChild2" presStyleCnt="0"/>
      <dgm:spPr/>
    </dgm:pt>
    <dgm:pt modelId="{ADB9E853-450B-40CB-A1A5-B0627792ED58}" type="pres">
      <dgm:prSet presAssocID="{C2AD62F0-D270-40F3-AABB-1593D6E10552}" presName="hierChild3" presStyleCnt="0"/>
      <dgm:spPr/>
    </dgm:pt>
    <dgm:pt modelId="{C36F27FA-FE5F-4963-9EF2-FFC77C054A0B}" type="pres">
      <dgm:prSet presAssocID="{AFD63810-A6E9-4135-BE17-073F6B80B76B}" presName="hierRoot1" presStyleCnt="0">
        <dgm:presLayoutVars>
          <dgm:hierBranch val="init"/>
        </dgm:presLayoutVars>
      </dgm:prSet>
      <dgm:spPr/>
    </dgm:pt>
    <dgm:pt modelId="{A14BE131-B7E2-4610-A246-D8E7849650A9}" type="pres">
      <dgm:prSet presAssocID="{AFD63810-A6E9-4135-BE17-073F6B80B76B}" presName="rootComposite1" presStyleCnt="0"/>
      <dgm:spPr/>
    </dgm:pt>
    <dgm:pt modelId="{3099B9A0-61BC-492F-9778-6A3E9C5E25BF}" type="pres">
      <dgm:prSet presAssocID="{AFD63810-A6E9-4135-BE17-073F6B80B76B}" presName="rootText1" presStyleLbl="node0" presStyleIdx="3" presStyleCnt="4" custLinFactX="-31274" custLinFactNeighborX="-100000">
        <dgm:presLayoutVars>
          <dgm:chPref val="3"/>
        </dgm:presLayoutVars>
      </dgm:prSet>
      <dgm:spPr/>
    </dgm:pt>
    <dgm:pt modelId="{086727EF-FAC8-44A3-8415-333F7160FE18}" type="pres">
      <dgm:prSet presAssocID="{AFD63810-A6E9-4135-BE17-073F6B80B76B}" presName="rootConnector1" presStyleLbl="node1" presStyleIdx="0" presStyleCnt="0"/>
      <dgm:spPr/>
    </dgm:pt>
    <dgm:pt modelId="{C6F8AC87-6C03-42D8-B986-D77C0DD27996}" type="pres">
      <dgm:prSet presAssocID="{AFD63810-A6E9-4135-BE17-073F6B80B76B}" presName="hierChild2" presStyleCnt="0"/>
      <dgm:spPr/>
    </dgm:pt>
    <dgm:pt modelId="{C6684278-E024-4A02-9449-7C51E22BA65C}" type="pres">
      <dgm:prSet presAssocID="{C685A1D0-EC2D-407C-84E1-8F6FB5B6A300}" presName="Name37" presStyleLbl="parChTrans1D2" presStyleIdx="0" presStyleCnt="3"/>
      <dgm:spPr/>
    </dgm:pt>
    <dgm:pt modelId="{95F88D80-82AA-457C-94C6-2E83AC91FE96}" type="pres">
      <dgm:prSet presAssocID="{822BAFEB-A27B-4719-A122-95A7BC9CF1AA}" presName="hierRoot2" presStyleCnt="0">
        <dgm:presLayoutVars>
          <dgm:hierBranch val="init"/>
        </dgm:presLayoutVars>
      </dgm:prSet>
      <dgm:spPr/>
    </dgm:pt>
    <dgm:pt modelId="{2E3FA89F-0C3F-4908-BE7E-ABD1FF198189}" type="pres">
      <dgm:prSet presAssocID="{822BAFEB-A27B-4719-A122-95A7BC9CF1AA}" presName="rootComposite" presStyleCnt="0"/>
      <dgm:spPr/>
    </dgm:pt>
    <dgm:pt modelId="{55B498AD-2FE2-4022-9416-3514A63E6195}" type="pres">
      <dgm:prSet presAssocID="{822BAFEB-A27B-4719-A122-95A7BC9CF1AA}" presName="rootText" presStyleLbl="node2" presStyleIdx="0" presStyleCnt="3" custLinFactX="-100000" custLinFactNeighborX="-161455" custLinFactNeighborY="4489">
        <dgm:presLayoutVars>
          <dgm:chPref val="3"/>
        </dgm:presLayoutVars>
      </dgm:prSet>
      <dgm:spPr/>
    </dgm:pt>
    <dgm:pt modelId="{158B4919-4FF1-4E0D-9DB9-A52C5D6E4A12}" type="pres">
      <dgm:prSet presAssocID="{822BAFEB-A27B-4719-A122-95A7BC9CF1AA}" presName="rootConnector" presStyleLbl="node2" presStyleIdx="0" presStyleCnt="3"/>
      <dgm:spPr/>
    </dgm:pt>
    <dgm:pt modelId="{7BF2D9E6-6C67-41C5-BA96-AE0FEFA2CB43}" type="pres">
      <dgm:prSet presAssocID="{822BAFEB-A27B-4719-A122-95A7BC9CF1AA}" presName="hierChild4" presStyleCnt="0"/>
      <dgm:spPr/>
    </dgm:pt>
    <dgm:pt modelId="{7F07D0A1-2590-4A20-89E8-A9AC4E6F3226}" type="pres">
      <dgm:prSet presAssocID="{A4066725-1EBA-4AE6-9640-0FE65A425222}" presName="Name37" presStyleLbl="parChTrans1D3" presStyleIdx="0" presStyleCnt="9"/>
      <dgm:spPr/>
    </dgm:pt>
    <dgm:pt modelId="{4A44073C-2A51-4455-AF26-6C625ACBAE4D}" type="pres">
      <dgm:prSet presAssocID="{13F3DB1C-D7C5-499E-9F3E-1357D80F8AD2}" presName="hierRoot2" presStyleCnt="0">
        <dgm:presLayoutVars>
          <dgm:hierBranch val="init"/>
        </dgm:presLayoutVars>
      </dgm:prSet>
      <dgm:spPr/>
    </dgm:pt>
    <dgm:pt modelId="{6489DA88-2064-4BFE-94BE-5709D17EB181}" type="pres">
      <dgm:prSet presAssocID="{13F3DB1C-D7C5-499E-9F3E-1357D80F8AD2}" presName="rootComposite" presStyleCnt="0"/>
      <dgm:spPr/>
    </dgm:pt>
    <dgm:pt modelId="{BCC3C2BC-1790-44A7-AC3A-46B114891865}" type="pres">
      <dgm:prSet presAssocID="{13F3DB1C-D7C5-499E-9F3E-1357D80F8AD2}" presName="rootText" presStyleLbl="node3" presStyleIdx="0" presStyleCnt="9" custLinFactX="-100000" custLinFactNeighborX="-160333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4FF1E960-C793-44F5-BE43-0083F225E6A5}" type="pres">
      <dgm:prSet presAssocID="{13F3DB1C-D7C5-499E-9F3E-1357D80F8AD2}" presName="rootConnector" presStyleLbl="node3" presStyleIdx="0" presStyleCnt="9"/>
      <dgm:spPr/>
    </dgm:pt>
    <dgm:pt modelId="{AC2E3B45-1815-45D4-A719-9C181171E22C}" type="pres">
      <dgm:prSet presAssocID="{13F3DB1C-D7C5-499E-9F3E-1357D80F8AD2}" presName="hierChild4" presStyleCnt="0"/>
      <dgm:spPr/>
    </dgm:pt>
    <dgm:pt modelId="{D2CE5ACE-FBB9-4F95-B150-FA0C9B3727E1}" type="pres">
      <dgm:prSet presAssocID="{13F3DB1C-D7C5-499E-9F3E-1357D80F8AD2}" presName="hierChild5" presStyleCnt="0"/>
      <dgm:spPr/>
    </dgm:pt>
    <dgm:pt modelId="{B47D067A-0266-407A-9A14-273D09FFFD2E}" type="pres">
      <dgm:prSet presAssocID="{902B1776-9442-40F8-A3FC-A38F0608D44D}" presName="Name37" presStyleLbl="parChTrans1D3" presStyleIdx="1" presStyleCnt="9"/>
      <dgm:spPr/>
    </dgm:pt>
    <dgm:pt modelId="{EF6A6DA9-6D0E-4FB6-A6AD-7A12E1E10282}" type="pres">
      <dgm:prSet presAssocID="{16683483-7A9C-45D4-9BDE-733D858C592F}" presName="hierRoot2" presStyleCnt="0">
        <dgm:presLayoutVars>
          <dgm:hierBranch val="init"/>
        </dgm:presLayoutVars>
      </dgm:prSet>
      <dgm:spPr/>
    </dgm:pt>
    <dgm:pt modelId="{ED6D7CB7-632F-44B1-86CA-4634FA770A49}" type="pres">
      <dgm:prSet presAssocID="{16683483-7A9C-45D4-9BDE-733D858C592F}" presName="rootComposite" presStyleCnt="0"/>
      <dgm:spPr/>
    </dgm:pt>
    <dgm:pt modelId="{AF8FD5A2-95C9-43EB-976F-16586A571B63}" type="pres">
      <dgm:prSet presAssocID="{16683483-7A9C-45D4-9BDE-733D858C592F}" presName="rootText" presStyleLbl="node3" presStyleIdx="1" presStyleCnt="9" custLinFactX="-100000" custLinFactNeighborX="-160333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24ADB70E-24A1-4BE4-AD63-90A0753E01DD}" type="pres">
      <dgm:prSet presAssocID="{16683483-7A9C-45D4-9BDE-733D858C592F}" presName="rootConnector" presStyleLbl="node3" presStyleIdx="1" presStyleCnt="9"/>
      <dgm:spPr/>
    </dgm:pt>
    <dgm:pt modelId="{8671F6F5-FAD4-4E29-830E-075C43EB229E}" type="pres">
      <dgm:prSet presAssocID="{16683483-7A9C-45D4-9BDE-733D858C592F}" presName="hierChild4" presStyleCnt="0"/>
      <dgm:spPr/>
    </dgm:pt>
    <dgm:pt modelId="{E680180E-952B-4A10-93C1-4D47F47A72C1}" type="pres">
      <dgm:prSet presAssocID="{16683483-7A9C-45D4-9BDE-733D858C592F}" presName="hierChild5" presStyleCnt="0"/>
      <dgm:spPr/>
    </dgm:pt>
    <dgm:pt modelId="{93969F66-76DC-4915-90E3-116936ECCD44}" type="pres">
      <dgm:prSet presAssocID="{9B8F9FA2-6061-4971-A735-7ECE8957A6D5}" presName="Name37" presStyleLbl="parChTrans1D3" presStyleIdx="2" presStyleCnt="9"/>
      <dgm:spPr/>
      <dgm:t>
        <a:bodyPr/>
        <a:lstStyle/>
        <a:p>
          <a:endParaRPr lang="en-GB"/>
        </a:p>
      </dgm:t>
    </dgm:pt>
    <dgm:pt modelId="{0C4B460A-146A-4732-8266-BEE16D4E9623}" type="pres">
      <dgm:prSet presAssocID="{F0BECD0A-151B-4886-A51F-AB3C9B0AE172}" presName="hierRoot2" presStyleCnt="0">
        <dgm:presLayoutVars>
          <dgm:hierBranch val="init"/>
        </dgm:presLayoutVars>
      </dgm:prSet>
      <dgm:spPr/>
    </dgm:pt>
    <dgm:pt modelId="{82FD0D8D-3AFF-4CAA-8544-4E740C5B7393}" type="pres">
      <dgm:prSet presAssocID="{F0BECD0A-151B-4886-A51F-AB3C9B0AE172}" presName="rootComposite" presStyleCnt="0"/>
      <dgm:spPr/>
    </dgm:pt>
    <dgm:pt modelId="{28F4A723-6456-4BA6-B126-ED2A72F313AA}" type="pres">
      <dgm:prSet presAssocID="{F0BECD0A-151B-4886-A51F-AB3C9B0AE172}" presName="rootText" presStyleLbl="node3" presStyleIdx="2" presStyleCnt="9" custLinFactX="-100000" custLinFactNeighborX="-160333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8074DEC4-24B8-41C9-8323-7E18DE6CC306}" type="pres">
      <dgm:prSet presAssocID="{F0BECD0A-151B-4886-A51F-AB3C9B0AE172}" presName="rootConnector" presStyleLbl="node3" presStyleIdx="2" presStyleCnt="9"/>
      <dgm:spPr/>
    </dgm:pt>
    <dgm:pt modelId="{242E2287-BB40-4B93-A4FD-4EB7B8371619}" type="pres">
      <dgm:prSet presAssocID="{F0BECD0A-151B-4886-A51F-AB3C9B0AE172}" presName="hierChild4" presStyleCnt="0"/>
      <dgm:spPr/>
    </dgm:pt>
    <dgm:pt modelId="{9F8EE93B-546F-4F83-92DF-028ADCBE038F}" type="pres">
      <dgm:prSet presAssocID="{F0BECD0A-151B-4886-A51F-AB3C9B0AE172}" presName="hierChild5" presStyleCnt="0"/>
      <dgm:spPr/>
    </dgm:pt>
    <dgm:pt modelId="{24BB6800-2DE7-4FE1-B069-58ACF218557F}" type="pres">
      <dgm:prSet presAssocID="{822BAFEB-A27B-4719-A122-95A7BC9CF1AA}" presName="hierChild5" presStyleCnt="0"/>
      <dgm:spPr/>
    </dgm:pt>
    <dgm:pt modelId="{AB7E101B-28A6-4C3D-AF50-CC99DCEE1DA8}" type="pres">
      <dgm:prSet presAssocID="{0A0412D8-23EC-476F-99FA-BFBB0CFE8288}" presName="Name37" presStyleLbl="parChTrans1D2" presStyleIdx="1" presStyleCnt="3"/>
      <dgm:spPr/>
    </dgm:pt>
    <dgm:pt modelId="{7F2EEF4D-BF8E-442D-BC0A-ECC488B8AB33}" type="pres">
      <dgm:prSet presAssocID="{DD5EEA0C-F3F7-4E93-93C1-5B2403C3AE96}" presName="hierRoot2" presStyleCnt="0">
        <dgm:presLayoutVars>
          <dgm:hierBranch val="init"/>
        </dgm:presLayoutVars>
      </dgm:prSet>
      <dgm:spPr/>
    </dgm:pt>
    <dgm:pt modelId="{DBF5231C-A6C0-4A89-8FBB-3B68DF871B62}" type="pres">
      <dgm:prSet presAssocID="{DD5EEA0C-F3F7-4E93-93C1-5B2403C3AE96}" presName="rootComposite" presStyleCnt="0"/>
      <dgm:spPr/>
    </dgm:pt>
    <dgm:pt modelId="{B3832AF3-5BAB-4C1D-AE62-835819DED952}" type="pres">
      <dgm:prSet presAssocID="{DD5EEA0C-F3F7-4E93-93C1-5B2403C3AE96}" presName="rootText" presStyleLbl="node2" presStyleIdx="1" presStyleCnt="3" custLinFactX="-31274" custLinFactNeighborX="-100000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D0F7C06E-E11A-4E20-A36E-A8149ABAFB77}" type="pres">
      <dgm:prSet presAssocID="{DD5EEA0C-F3F7-4E93-93C1-5B2403C3AE96}" presName="rootConnector" presStyleLbl="node2" presStyleIdx="1" presStyleCnt="3"/>
      <dgm:spPr/>
    </dgm:pt>
    <dgm:pt modelId="{1401934E-0EBA-4C87-8694-CE3E4B9F9887}" type="pres">
      <dgm:prSet presAssocID="{DD5EEA0C-F3F7-4E93-93C1-5B2403C3AE96}" presName="hierChild4" presStyleCnt="0"/>
      <dgm:spPr/>
    </dgm:pt>
    <dgm:pt modelId="{002DCCB2-6925-4325-88CD-8C9636F8123B}" type="pres">
      <dgm:prSet presAssocID="{E789E416-7E55-498B-B575-3EBB73D5C258}" presName="Name37" presStyleLbl="parChTrans1D3" presStyleIdx="3" presStyleCnt="9"/>
      <dgm:spPr/>
    </dgm:pt>
    <dgm:pt modelId="{32EE9CB9-6A9E-414B-AC32-6CF8A1E876FE}" type="pres">
      <dgm:prSet presAssocID="{33C79789-DCBA-49C7-8F05-41BEFACF47C1}" presName="hierRoot2" presStyleCnt="0">
        <dgm:presLayoutVars>
          <dgm:hierBranch val="init"/>
        </dgm:presLayoutVars>
      </dgm:prSet>
      <dgm:spPr/>
    </dgm:pt>
    <dgm:pt modelId="{F609F509-825B-428D-A951-BC0290BB69C8}" type="pres">
      <dgm:prSet presAssocID="{33C79789-DCBA-49C7-8F05-41BEFACF47C1}" presName="rootComposite" presStyleCnt="0"/>
      <dgm:spPr/>
    </dgm:pt>
    <dgm:pt modelId="{6AE37404-1653-4E9C-BB82-2A17DB87A715}" type="pres">
      <dgm:prSet presAssocID="{33C79789-DCBA-49C7-8F05-41BEFACF47C1}" presName="rootText" presStyleLbl="node3" presStyleIdx="3" presStyleCnt="9" custLinFactX="-31274" custLinFactNeighborX="-100000">
        <dgm:presLayoutVars>
          <dgm:chPref val="3"/>
        </dgm:presLayoutVars>
      </dgm:prSet>
      <dgm:spPr/>
    </dgm:pt>
    <dgm:pt modelId="{FEF506BB-1E97-45D5-82F9-2C823D06B59B}" type="pres">
      <dgm:prSet presAssocID="{33C79789-DCBA-49C7-8F05-41BEFACF47C1}" presName="rootConnector" presStyleLbl="node3" presStyleIdx="3" presStyleCnt="9"/>
      <dgm:spPr/>
    </dgm:pt>
    <dgm:pt modelId="{A5936612-375F-4EF5-BB82-F0625EBD66E0}" type="pres">
      <dgm:prSet presAssocID="{33C79789-DCBA-49C7-8F05-41BEFACF47C1}" presName="hierChild4" presStyleCnt="0"/>
      <dgm:spPr/>
    </dgm:pt>
    <dgm:pt modelId="{C3C73F87-2FF3-4A8B-9120-86627177963C}" type="pres">
      <dgm:prSet presAssocID="{33C79789-DCBA-49C7-8F05-41BEFACF47C1}" presName="hierChild5" presStyleCnt="0"/>
      <dgm:spPr/>
    </dgm:pt>
    <dgm:pt modelId="{AE222730-01BB-4707-9E66-593494A412E0}" type="pres">
      <dgm:prSet presAssocID="{1420F414-9ADF-4352-B882-560BB06E1519}" presName="Name37" presStyleLbl="parChTrans1D3" presStyleIdx="4" presStyleCnt="9"/>
      <dgm:spPr/>
    </dgm:pt>
    <dgm:pt modelId="{C031647C-939F-4C70-A152-E79C30AEAAA1}" type="pres">
      <dgm:prSet presAssocID="{1DD48548-537C-41A9-AD01-E84B8B5DB0E9}" presName="hierRoot2" presStyleCnt="0">
        <dgm:presLayoutVars>
          <dgm:hierBranch val="init"/>
        </dgm:presLayoutVars>
      </dgm:prSet>
      <dgm:spPr/>
    </dgm:pt>
    <dgm:pt modelId="{3A6FED4E-DAE8-4CC9-A184-5F8FBB824A62}" type="pres">
      <dgm:prSet presAssocID="{1DD48548-537C-41A9-AD01-E84B8B5DB0E9}" presName="rootComposite" presStyleCnt="0"/>
      <dgm:spPr/>
    </dgm:pt>
    <dgm:pt modelId="{20298E11-CA6C-403B-8082-9012F173411F}" type="pres">
      <dgm:prSet presAssocID="{1DD48548-537C-41A9-AD01-E84B8B5DB0E9}" presName="rootText" presStyleLbl="node3" presStyleIdx="4" presStyleCnt="9" custLinFactX="-31274" custLinFactNeighborX="-100000">
        <dgm:presLayoutVars>
          <dgm:chPref val="3"/>
        </dgm:presLayoutVars>
      </dgm:prSet>
      <dgm:spPr/>
    </dgm:pt>
    <dgm:pt modelId="{18C9FB0C-0E31-4474-AC8B-253E4B6BB689}" type="pres">
      <dgm:prSet presAssocID="{1DD48548-537C-41A9-AD01-E84B8B5DB0E9}" presName="rootConnector" presStyleLbl="node3" presStyleIdx="4" presStyleCnt="9"/>
      <dgm:spPr/>
    </dgm:pt>
    <dgm:pt modelId="{1DE7EAF9-6CC2-4AA1-ADC3-4304605473FD}" type="pres">
      <dgm:prSet presAssocID="{1DD48548-537C-41A9-AD01-E84B8B5DB0E9}" presName="hierChild4" presStyleCnt="0"/>
      <dgm:spPr/>
    </dgm:pt>
    <dgm:pt modelId="{E3DE548F-F560-4424-854C-52EFCEA91FD7}" type="pres">
      <dgm:prSet presAssocID="{1DD48548-537C-41A9-AD01-E84B8B5DB0E9}" presName="hierChild5" presStyleCnt="0"/>
      <dgm:spPr/>
    </dgm:pt>
    <dgm:pt modelId="{C6BC0534-37A3-4FB2-8EAB-46FFC1BCE0D7}" type="pres">
      <dgm:prSet presAssocID="{CB6A6447-9DF6-470B-B621-E0D513DF9616}" presName="Name37" presStyleLbl="parChTrans1D3" presStyleIdx="5" presStyleCnt="9"/>
      <dgm:spPr/>
    </dgm:pt>
    <dgm:pt modelId="{EB3BACDA-FD44-4F03-A340-7FE9EBEE5D9A}" type="pres">
      <dgm:prSet presAssocID="{7DD98B13-AD93-4D57-9064-5395FB851E2B}" presName="hierRoot2" presStyleCnt="0">
        <dgm:presLayoutVars>
          <dgm:hierBranch val="init"/>
        </dgm:presLayoutVars>
      </dgm:prSet>
      <dgm:spPr/>
    </dgm:pt>
    <dgm:pt modelId="{67840707-9ECC-49EE-9761-ED9F38F60A4F}" type="pres">
      <dgm:prSet presAssocID="{7DD98B13-AD93-4D57-9064-5395FB851E2B}" presName="rootComposite" presStyleCnt="0"/>
      <dgm:spPr/>
    </dgm:pt>
    <dgm:pt modelId="{038FBC2E-CAD9-401E-9B76-72A989A991F5}" type="pres">
      <dgm:prSet presAssocID="{7DD98B13-AD93-4D57-9064-5395FB851E2B}" presName="rootText" presStyleLbl="node3" presStyleIdx="5" presStyleCnt="9" custLinFactX="-31274" custLinFactNeighborX="-100000">
        <dgm:presLayoutVars>
          <dgm:chPref val="3"/>
        </dgm:presLayoutVars>
      </dgm:prSet>
      <dgm:spPr/>
    </dgm:pt>
    <dgm:pt modelId="{C71DC84B-0254-489C-BA77-24AEECC8D0EF}" type="pres">
      <dgm:prSet presAssocID="{7DD98B13-AD93-4D57-9064-5395FB851E2B}" presName="rootConnector" presStyleLbl="node3" presStyleIdx="5" presStyleCnt="9"/>
      <dgm:spPr/>
    </dgm:pt>
    <dgm:pt modelId="{52D33DDD-D074-4280-A9A4-8F6CF9AE7FE2}" type="pres">
      <dgm:prSet presAssocID="{7DD98B13-AD93-4D57-9064-5395FB851E2B}" presName="hierChild4" presStyleCnt="0"/>
      <dgm:spPr/>
    </dgm:pt>
    <dgm:pt modelId="{1EB96546-303A-4993-98EF-2DA505BCB535}" type="pres">
      <dgm:prSet presAssocID="{7DD98B13-AD93-4D57-9064-5395FB851E2B}" presName="hierChild5" presStyleCnt="0"/>
      <dgm:spPr/>
    </dgm:pt>
    <dgm:pt modelId="{08C71451-EB8B-4993-B2A5-FB4B83B347CA}" type="pres">
      <dgm:prSet presAssocID="{DD5EEA0C-F3F7-4E93-93C1-5B2403C3AE96}" presName="hierChild5" presStyleCnt="0"/>
      <dgm:spPr/>
    </dgm:pt>
    <dgm:pt modelId="{AFBD12C2-19EF-4071-A46C-CB391972A251}" type="pres">
      <dgm:prSet presAssocID="{A5C54364-FAC2-461C-98C8-41F8EC31928D}" presName="Name37" presStyleLbl="parChTrans1D2" presStyleIdx="2" presStyleCnt="3"/>
      <dgm:spPr/>
    </dgm:pt>
    <dgm:pt modelId="{1F577AC8-AC1B-4F49-AAB9-5D34A967BB92}" type="pres">
      <dgm:prSet presAssocID="{E84BBCD6-012B-4614-8972-B5F82B2DBF3E}" presName="hierRoot2" presStyleCnt="0">
        <dgm:presLayoutVars>
          <dgm:hierBranch val="init"/>
        </dgm:presLayoutVars>
      </dgm:prSet>
      <dgm:spPr/>
    </dgm:pt>
    <dgm:pt modelId="{A444895B-460E-4AD7-8979-7E05BD672150}" type="pres">
      <dgm:prSet presAssocID="{E84BBCD6-012B-4614-8972-B5F82B2DBF3E}" presName="rootComposite" presStyleCnt="0"/>
      <dgm:spPr/>
    </dgm:pt>
    <dgm:pt modelId="{C7DA6AC1-52F6-4EF0-A55E-C79A9E4F040D}" type="pres">
      <dgm:prSet presAssocID="{E84BBCD6-012B-4614-8972-B5F82B2DBF3E}" presName="rootText" presStyleLbl="node2" presStyleIdx="2" presStyleCnt="3" custLinFactNeighborX="-10071" custLinFactNeighborY="4489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19CF40C2-7E9B-4779-B8C6-E2B0CD631062}" type="pres">
      <dgm:prSet presAssocID="{E84BBCD6-012B-4614-8972-B5F82B2DBF3E}" presName="rootConnector" presStyleLbl="node2" presStyleIdx="2" presStyleCnt="3"/>
      <dgm:spPr/>
    </dgm:pt>
    <dgm:pt modelId="{8DC4BBB3-F13C-4647-9FA6-00567BA71032}" type="pres">
      <dgm:prSet presAssocID="{E84BBCD6-012B-4614-8972-B5F82B2DBF3E}" presName="hierChild4" presStyleCnt="0"/>
      <dgm:spPr/>
    </dgm:pt>
    <dgm:pt modelId="{12BE2CCD-183B-4E65-B818-7024B887D2B8}" type="pres">
      <dgm:prSet presAssocID="{AA10A99C-C0E0-4A9B-BB11-FFC2A39D1741}" presName="Name37" presStyleLbl="parChTrans1D3" presStyleIdx="6" presStyleCnt="9"/>
      <dgm:spPr/>
    </dgm:pt>
    <dgm:pt modelId="{DE1F4CAE-8DA2-4E26-974B-2CB228CEC3A0}" type="pres">
      <dgm:prSet presAssocID="{F6AFA67E-949B-4274-8993-9E701EA0DDA6}" presName="hierRoot2" presStyleCnt="0">
        <dgm:presLayoutVars>
          <dgm:hierBranch val="init"/>
        </dgm:presLayoutVars>
      </dgm:prSet>
      <dgm:spPr/>
    </dgm:pt>
    <dgm:pt modelId="{A901234B-4454-4B0D-A6FE-CD7A260EE317}" type="pres">
      <dgm:prSet presAssocID="{F6AFA67E-949B-4274-8993-9E701EA0DDA6}" presName="rootComposite" presStyleCnt="0"/>
      <dgm:spPr/>
    </dgm:pt>
    <dgm:pt modelId="{E7D20674-1C28-4EB1-BF58-B3C28A6F37EF}" type="pres">
      <dgm:prSet presAssocID="{F6AFA67E-949B-4274-8993-9E701EA0DDA6}" presName="rootText" presStyleLbl="node3" presStyleIdx="6" presStyleCnt="9" custLinFactNeighborX="-10071" custLinFactNeighborY="4489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3B87C551-AFF0-415D-B7F0-101A45EF1D1C}" type="pres">
      <dgm:prSet presAssocID="{F6AFA67E-949B-4274-8993-9E701EA0DDA6}" presName="rootConnector" presStyleLbl="node3" presStyleIdx="6" presStyleCnt="9"/>
      <dgm:spPr/>
    </dgm:pt>
    <dgm:pt modelId="{9E021BAF-B7C4-4347-BED7-C98B72E8AB52}" type="pres">
      <dgm:prSet presAssocID="{F6AFA67E-949B-4274-8993-9E701EA0DDA6}" presName="hierChild4" presStyleCnt="0"/>
      <dgm:spPr/>
    </dgm:pt>
    <dgm:pt modelId="{B1810F44-8997-476F-B10F-BDA6131DBE25}" type="pres">
      <dgm:prSet presAssocID="{F6AFA67E-949B-4274-8993-9E701EA0DDA6}" presName="hierChild5" presStyleCnt="0"/>
      <dgm:spPr/>
    </dgm:pt>
    <dgm:pt modelId="{F04D53D5-FB25-4B64-9051-F4A315B93210}" type="pres">
      <dgm:prSet presAssocID="{8D81956E-C14F-4C48-A12F-CC1B3F6EA0AA}" presName="Name37" presStyleLbl="parChTrans1D3" presStyleIdx="7" presStyleCnt="9"/>
      <dgm:spPr/>
    </dgm:pt>
    <dgm:pt modelId="{6732EFFD-A46D-45AC-827E-3B7C570C2CA5}" type="pres">
      <dgm:prSet presAssocID="{6863974D-7AF8-497E-A98B-BB0CDBC88C5A}" presName="hierRoot2" presStyleCnt="0">
        <dgm:presLayoutVars>
          <dgm:hierBranch val="init"/>
        </dgm:presLayoutVars>
      </dgm:prSet>
      <dgm:spPr/>
    </dgm:pt>
    <dgm:pt modelId="{DE7D6653-C433-480E-AC04-7C3AC5C6FD23}" type="pres">
      <dgm:prSet presAssocID="{6863974D-7AF8-497E-A98B-BB0CDBC88C5A}" presName="rootComposite" presStyleCnt="0"/>
      <dgm:spPr/>
    </dgm:pt>
    <dgm:pt modelId="{775CD202-D6E2-4ECC-9B1B-F5EBD8DA2797}" type="pres">
      <dgm:prSet presAssocID="{6863974D-7AF8-497E-A98B-BB0CDBC88C5A}" presName="rootText" presStyleLbl="node3" presStyleIdx="7" presStyleCnt="9" custLinFactNeighborX="-10071" custLinFactNeighborY="4489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CE4B57C9-0870-4EB8-AF9C-38A107C700AE}" type="pres">
      <dgm:prSet presAssocID="{6863974D-7AF8-497E-A98B-BB0CDBC88C5A}" presName="rootConnector" presStyleLbl="node3" presStyleIdx="7" presStyleCnt="9"/>
      <dgm:spPr/>
    </dgm:pt>
    <dgm:pt modelId="{AB15F56E-6EEF-4CFA-B244-871C8E81551A}" type="pres">
      <dgm:prSet presAssocID="{6863974D-7AF8-497E-A98B-BB0CDBC88C5A}" presName="hierChild4" presStyleCnt="0"/>
      <dgm:spPr/>
    </dgm:pt>
    <dgm:pt modelId="{074D0203-8066-4DD2-9397-44DFFB06C7B6}" type="pres">
      <dgm:prSet presAssocID="{6863974D-7AF8-497E-A98B-BB0CDBC88C5A}" presName="hierChild5" presStyleCnt="0"/>
      <dgm:spPr/>
    </dgm:pt>
    <dgm:pt modelId="{7FE27A7D-3474-49E6-9830-D7E474477044}" type="pres">
      <dgm:prSet presAssocID="{ED96EA17-C507-4EE0-82C4-15F951ED9F98}" presName="Name37" presStyleLbl="parChTrans1D3" presStyleIdx="8" presStyleCnt="9"/>
      <dgm:spPr/>
    </dgm:pt>
    <dgm:pt modelId="{6CBE4CB6-9293-4DB7-BD6E-5D3E0113F6E4}" type="pres">
      <dgm:prSet presAssocID="{1C66793F-CF10-411D-997E-4254D164728D}" presName="hierRoot2" presStyleCnt="0">
        <dgm:presLayoutVars>
          <dgm:hierBranch val="init"/>
        </dgm:presLayoutVars>
      </dgm:prSet>
      <dgm:spPr/>
    </dgm:pt>
    <dgm:pt modelId="{0C0E9541-E6F8-4103-AF60-F7F7E01B4E83}" type="pres">
      <dgm:prSet presAssocID="{1C66793F-CF10-411D-997E-4254D164728D}" presName="rootComposite" presStyleCnt="0"/>
      <dgm:spPr/>
    </dgm:pt>
    <dgm:pt modelId="{A83F1B2C-B7CF-420B-B1A7-F9285AB28D94}" type="pres">
      <dgm:prSet presAssocID="{1C66793F-CF10-411D-997E-4254D164728D}" presName="rootText" presStyleLbl="node3" presStyleIdx="8" presStyleCnt="9" custLinFactNeighborX="-10071" custLinFactNeighborY="76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DFC8F4B4-D2DD-4BDC-A0F0-9DDA03A2FD59}" type="pres">
      <dgm:prSet presAssocID="{1C66793F-CF10-411D-997E-4254D164728D}" presName="rootConnector" presStyleLbl="node3" presStyleIdx="8" presStyleCnt="9"/>
      <dgm:spPr/>
    </dgm:pt>
    <dgm:pt modelId="{628D9900-AE86-4555-8254-F79C816FF381}" type="pres">
      <dgm:prSet presAssocID="{1C66793F-CF10-411D-997E-4254D164728D}" presName="hierChild4" presStyleCnt="0"/>
      <dgm:spPr/>
    </dgm:pt>
    <dgm:pt modelId="{C31CE46D-617D-4AE9-A13F-BDAEE9DE4508}" type="pres">
      <dgm:prSet presAssocID="{1C66793F-CF10-411D-997E-4254D164728D}" presName="hierChild5" presStyleCnt="0"/>
      <dgm:spPr/>
    </dgm:pt>
    <dgm:pt modelId="{C55AC9DB-40F9-448B-8243-0B162E401E93}" type="pres">
      <dgm:prSet presAssocID="{E84BBCD6-012B-4614-8972-B5F82B2DBF3E}" presName="hierChild5" presStyleCnt="0"/>
      <dgm:spPr/>
    </dgm:pt>
    <dgm:pt modelId="{4BCA14A4-4412-471D-BB57-1CA137BEBE05}" type="pres">
      <dgm:prSet presAssocID="{AFD63810-A6E9-4135-BE17-073F6B80B76B}" presName="hierChild3" presStyleCnt="0"/>
      <dgm:spPr/>
    </dgm:pt>
  </dgm:ptLst>
  <dgm:cxnLst>
    <dgm:cxn modelId="{DA7B3A5C-4525-4912-B3DE-B9A4AD8A167A}" srcId="{822BAFEB-A27B-4719-A122-95A7BC9CF1AA}" destId="{13F3DB1C-D7C5-499E-9F3E-1357D80F8AD2}" srcOrd="0" destOrd="0" parTransId="{A4066725-1EBA-4AE6-9640-0FE65A425222}" sibTransId="{B3827530-78BD-46B9-80B5-1E076D930D41}"/>
    <dgm:cxn modelId="{4CD26FB6-D780-4A59-93D8-6F98A475DA5E}" type="presOf" srcId="{8D81956E-C14F-4C48-A12F-CC1B3F6EA0AA}" destId="{F04D53D5-FB25-4B64-9051-F4A315B93210}" srcOrd="0" destOrd="0" presId="urn:microsoft.com/office/officeart/2005/8/layout/orgChart1"/>
    <dgm:cxn modelId="{61621795-1AC8-41AC-BD95-6F1CD114775D}" type="presOf" srcId="{F2D2DF7B-837E-496C-8CE1-C120E60342B5}" destId="{55065087-662B-464A-BA8F-243A902F7F67}" srcOrd="1" destOrd="0" presId="urn:microsoft.com/office/officeart/2005/8/layout/orgChart1"/>
    <dgm:cxn modelId="{5EF5B170-B20D-4FDF-A634-A2E3C16D687A}" type="presOf" srcId="{1C66793F-CF10-411D-997E-4254D164728D}" destId="{A83F1B2C-B7CF-420B-B1A7-F9285AB28D94}" srcOrd="0" destOrd="0" presId="urn:microsoft.com/office/officeart/2005/8/layout/orgChart1"/>
    <dgm:cxn modelId="{DC4375AF-8AF8-4385-BD5A-1ACDB286B3D1}" type="presOf" srcId="{13F3DB1C-D7C5-499E-9F3E-1357D80F8AD2}" destId="{4FF1E960-C793-44F5-BE43-0083F225E6A5}" srcOrd="1" destOrd="0" presId="urn:microsoft.com/office/officeart/2005/8/layout/orgChart1"/>
    <dgm:cxn modelId="{7C48D137-9B77-4D1E-9929-B317FFD78AE7}" type="presOf" srcId="{33C79789-DCBA-49C7-8F05-41BEFACF47C1}" destId="{FEF506BB-1E97-45D5-82F9-2C823D06B59B}" srcOrd="1" destOrd="0" presId="urn:microsoft.com/office/officeart/2005/8/layout/orgChart1"/>
    <dgm:cxn modelId="{EF98214A-D45C-4FA6-9EB9-8E87A2F40D76}" type="presOf" srcId="{1420F414-9ADF-4352-B882-560BB06E1519}" destId="{AE222730-01BB-4707-9E66-593494A412E0}" srcOrd="0" destOrd="0" presId="urn:microsoft.com/office/officeart/2005/8/layout/orgChart1"/>
    <dgm:cxn modelId="{A7064370-79FE-4484-9272-CB64BDF789BA}" srcId="{DD5EEA0C-F3F7-4E93-93C1-5B2403C3AE96}" destId="{1DD48548-537C-41A9-AD01-E84B8B5DB0E9}" srcOrd="1" destOrd="0" parTransId="{1420F414-9ADF-4352-B882-560BB06E1519}" sibTransId="{664B8DCE-8575-450B-9B5D-9C75114C4329}"/>
    <dgm:cxn modelId="{F888F26F-DB9B-4093-ACD4-2651DA4C6949}" srcId="{AFD63810-A6E9-4135-BE17-073F6B80B76B}" destId="{E84BBCD6-012B-4614-8972-B5F82B2DBF3E}" srcOrd="2" destOrd="0" parTransId="{A5C54364-FAC2-461C-98C8-41F8EC31928D}" sibTransId="{BE827F32-97E6-4D71-A2E0-435D80DF36C2}"/>
    <dgm:cxn modelId="{9B685B9E-FD10-4B65-9850-6AF04AB02E12}" type="presOf" srcId="{A5C54364-FAC2-461C-98C8-41F8EC31928D}" destId="{AFBD12C2-19EF-4071-A46C-CB391972A251}" srcOrd="0" destOrd="0" presId="urn:microsoft.com/office/officeart/2005/8/layout/orgChart1"/>
    <dgm:cxn modelId="{F0F974DC-D449-4D59-9555-5BC81CDA9FBE}" type="presOf" srcId="{AFD63810-A6E9-4135-BE17-073F6B80B76B}" destId="{3099B9A0-61BC-492F-9778-6A3E9C5E25BF}" srcOrd="0" destOrd="0" presId="urn:microsoft.com/office/officeart/2005/8/layout/orgChart1"/>
    <dgm:cxn modelId="{29E90657-5284-47F7-A9B0-0CA42DD65B18}" type="presOf" srcId="{F6AFA67E-949B-4274-8993-9E701EA0DDA6}" destId="{E7D20674-1C28-4EB1-BF58-B3C28A6F37EF}" srcOrd="0" destOrd="0" presId="urn:microsoft.com/office/officeart/2005/8/layout/orgChart1"/>
    <dgm:cxn modelId="{5133A92F-AA4A-48A1-9A3C-A9869A0C708F}" srcId="{056F622E-394A-402F-84D5-49660B2F5CFC}" destId="{43F9FB13-3D81-4AE9-B76E-0724458E1CAC}" srcOrd="0" destOrd="0" parTransId="{1C6E4C9B-711D-45C1-BBDE-4587045F9583}" sibTransId="{F74255A7-1BFF-443B-8884-B403F5342C8C}"/>
    <dgm:cxn modelId="{D6921AB4-A851-47B2-B151-3197B95F54F6}" type="presOf" srcId="{056F622E-394A-402F-84D5-49660B2F5CFC}" destId="{FB1B7A52-B899-429F-A810-045A73AC17B5}" srcOrd="0" destOrd="0" presId="urn:microsoft.com/office/officeart/2005/8/layout/orgChart1"/>
    <dgm:cxn modelId="{757705BE-D6E0-4880-85DD-DD1BCB507BC4}" type="presOf" srcId="{E789E416-7E55-498B-B575-3EBB73D5C258}" destId="{002DCCB2-6925-4325-88CD-8C9636F8123B}" srcOrd="0" destOrd="0" presId="urn:microsoft.com/office/officeart/2005/8/layout/orgChart1"/>
    <dgm:cxn modelId="{F9BFDE6C-6E32-455A-A139-3EB828D65211}" type="presOf" srcId="{13F3DB1C-D7C5-499E-9F3E-1357D80F8AD2}" destId="{BCC3C2BC-1790-44A7-AC3A-46B114891865}" srcOrd="0" destOrd="0" presId="urn:microsoft.com/office/officeart/2005/8/layout/orgChart1"/>
    <dgm:cxn modelId="{5831FF18-DE53-418F-8D18-6B5620596FE7}" type="presOf" srcId="{C2AD62F0-D270-40F3-AABB-1593D6E10552}" destId="{910D4C9D-D3AB-4690-B04A-58FB94245D9A}" srcOrd="1" destOrd="0" presId="urn:microsoft.com/office/officeart/2005/8/layout/orgChart1"/>
    <dgm:cxn modelId="{08D0C478-FCCE-405D-AC07-407AABAE3895}" type="presOf" srcId="{AFD63810-A6E9-4135-BE17-073F6B80B76B}" destId="{086727EF-FAC8-44A3-8415-333F7160FE18}" srcOrd="1" destOrd="0" presId="urn:microsoft.com/office/officeart/2005/8/layout/orgChart1"/>
    <dgm:cxn modelId="{35D9C71C-602B-4D05-B2AE-38FA4B5EB9A0}" type="presOf" srcId="{F2D2DF7B-837E-496C-8CE1-C120E60342B5}" destId="{361BAB25-F4C7-4DC0-B30B-2E2ADFB959AD}" srcOrd="0" destOrd="0" presId="urn:microsoft.com/office/officeart/2005/8/layout/orgChart1"/>
    <dgm:cxn modelId="{E4A34E75-4437-47C5-B2E6-9BBAD8151B22}" type="presOf" srcId="{ED96EA17-C507-4EE0-82C4-15F951ED9F98}" destId="{7FE27A7D-3474-49E6-9830-D7E474477044}" srcOrd="0" destOrd="0" presId="urn:microsoft.com/office/officeart/2005/8/layout/orgChart1"/>
    <dgm:cxn modelId="{463A6BD9-9DCF-4FA6-A768-FCCF662B2023}" srcId="{AFD63810-A6E9-4135-BE17-073F6B80B76B}" destId="{822BAFEB-A27B-4719-A122-95A7BC9CF1AA}" srcOrd="0" destOrd="0" parTransId="{C685A1D0-EC2D-407C-84E1-8F6FB5B6A300}" sibTransId="{8FE91513-68CA-4652-AC43-05A45D665B93}"/>
    <dgm:cxn modelId="{068B12F6-72A5-4877-81BD-A391201EC24E}" srcId="{AFD63810-A6E9-4135-BE17-073F6B80B76B}" destId="{DD5EEA0C-F3F7-4E93-93C1-5B2403C3AE96}" srcOrd="1" destOrd="0" parTransId="{0A0412D8-23EC-476F-99FA-BFBB0CFE8288}" sibTransId="{C9D6DA23-8D40-408E-B7D2-A69230FC0894}"/>
    <dgm:cxn modelId="{B7E7BF6D-8101-4840-88CD-F75411FF9D14}" type="presOf" srcId="{A4066725-1EBA-4AE6-9640-0FE65A425222}" destId="{7F07D0A1-2590-4A20-89E8-A9AC4E6F3226}" srcOrd="0" destOrd="0" presId="urn:microsoft.com/office/officeart/2005/8/layout/orgChart1"/>
    <dgm:cxn modelId="{DC51C5C3-6657-4C51-B3C2-23B840DBA989}" type="presOf" srcId="{F0BECD0A-151B-4886-A51F-AB3C9B0AE172}" destId="{8074DEC4-24B8-41C9-8323-7E18DE6CC306}" srcOrd="1" destOrd="0" presId="urn:microsoft.com/office/officeart/2005/8/layout/orgChart1"/>
    <dgm:cxn modelId="{4D0B26DC-6DAF-443A-AB26-B2BC77F7ACE1}" srcId="{822BAFEB-A27B-4719-A122-95A7BC9CF1AA}" destId="{16683483-7A9C-45D4-9BDE-733D858C592F}" srcOrd="1" destOrd="0" parTransId="{902B1776-9442-40F8-A3FC-A38F0608D44D}" sibTransId="{5FBB7041-8D5E-4D19-9275-135C915BBBB4}"/>
    <dgm:cxn modelId="{5BDE983E-6B0D-4551-A864-024DF4A3B398}" type="presOf" srcId="{6863974D-7AF8-497E-A98B-BB0CDBC88C5A}" destId="{775CD202-D6E2-4ECC-9B1B-F5EBD8DA2797}" srcOrd="0" destOrd="0" presId="urn:microsoft.com/office/officeart/2005/8/layout/orgChart1"/>
    <dgm:cxn modelId="{6323DCA6-25AA-4620-92AA-BB8B11897481}" type="presOf" srcId="{DD5EEA0C-F3F7-4E93-93C1-5B2403C3AE96}" destId="{B3832AF3-5BAB-4C1D-AE62-835819DED952}" srcOrd="0" destOrd="0" presId="urn:microsoft.com/office/officeart/2005/8/layout/orgChart1"/>
    <dgm:cxn modelId="{73F0BB73-1225-4DDE-85A2-4CADD89720AA}" srcId="{056F622E-394A-402F-84D5-49660B2F5CFC}" destId="{AFD63810-A6E9-4135-BE17-073F6B80B76B}" srcOrd="3" destOrd="0" parTransId="{94C599F3-64FA-4238-9BC0-DF2B13895B33}" sibTransId="{2FADFE75-4FBE-4DDF-95B5-7261EAFF2E23}"/>
    <dgm:cxn modelId="{3025146D-D04C-4FEA-84AB-C9FB811FB00B}" srcId="{DD5EEA0C-F3F7-4E93-93C1-5B2403C3AE96}" destId="{7DD98B13-AD93-4D57-9064-5395FB851E2B}" srcOrd="2" destOrd="0" parTransId="{CB6A6447-9DF6-470B-B621-E0D513DF9616}" sibTransId="{22DEBE83-2427-4261-B430-EA24763C8249}"/>
    <dgm:cxn modelId="{BD4CBB57-2E92-40CA-AF2D-ADE52541D16D}" type="presOf" srcId="{902B1776-9442-40F8-A3FC-A38F0608D44D}" destId="{B47D067A-0266-407A-9A14-273D09FFFD2E}" srcOrd="0" destOrd="0" presId="urn:microsoft.com/office/officeart/2005/8/layout/orgChart1"/>
    <dgm:cxn modelId="{D6BACBB0-7A3A-4A3C-89C9-993A4AE574F7}" type="presOf" srcId="{43F9FB13-3D81-4AE9-B76E-0724458E1CAC}" destId="{271779D0-B8A2-4882-A1E6-44BB2ABABAE4}" srcOrd="0" destOrd="0" presId="urn:microsoft.com/office/officeart/2005/8/layout/orgChart1"/>
    <dgm:cxn modelId="{225AF540-12A1-42EB-B86E-EAB8C4772C71}" srcId="{E84BBCD6-012B-4614-8972-B5F82B2DBF3E}" destId="{F6AFA67E-949B-4274-8993-9E701EA0DDA6}" srcOrd="0" destOrd="0" parTransId="{AA10A99C-C0E0-4A9B-BB11-FFC2A39D1741}" sibTransId="{99AA8DFB-72AA-4C8E-9E57-76BB053982B9}"/>
    <dgm:cxn modelId="{99561947-BD6B-4D54-B2F5-B205EFD945D3}" srcId="{E84BBCD6-012B-4614-8972-B5F82B2DBF3E}" destId="{6863974D-7AF8-497E-A98B-BB0CDBC88C5A}" srcOrd="1" destOrd="0" parTransId="{8D81956E-C14F-4C48-A12F-CC1B3F6EA0AA}" sibTransId="{C63A43AD-8DE4-42FE-B193-DC0A7B9A0DC6}"/>
    <dgm:cxn modelId="{591F4A0F-93D5-4F0A-AB77-80E6C83347EF}" type="presOf" srcId="{F6AFA67E-949B-4274-8993-9E701EA0DDA6}" destId="{3B87C551-AFF0-415D-B7F0-101A45EF1D1C}" srcOrd="1" destOrd="0" presId="urn:microsoft.com/office/officeart/2005/8/layout/orgChart1"/>
    <dgm:cxn modelId="{0F6FDB6E-0F31-407D-8203-DA4203679AD5}" type="presOf" srcId="{16683483-7A9C-45D4-9BDE-733D858C592F}" destId="{24ADB70E-24A1-4BE4-AD63-90A0753E01DD}" srcOrd="1" destOrd="0" presId="urn:microsoft.com/office/officeart/2005/8/layout/orgChart1"/>
    <dgm:cxn modelId="{920C5544-EDB8-4B90-A846-E45E64197DBC}" type="presOf" srcId="{1DD48548-537C-41A9-AD01-E84B8B5DB0E9}" destId="{18C9FB0C-0E31-4474-AC8B-253E4B6BB689}" srcOrd="1" destOrd="0" presId="urn:microsoft.com/office/officeart/2005/8/layout/orgChart1"/>
    <dgm:cxn modelId="{B4BB143D-AAFA-427F-ADBC-52648206DE63}" type="presOf" srcId="{16683483-7A9C-45D4-9BDE-733D858C592F}" destId="{AF8FD5A2-95C9-43EB-976F-16586A571B63}" srcOrd="0" destOrd="0" presId="urn:microsoft.com/office/officeart/2005/8/layout/orgChart1"/>
    <dgm:cxn modelId="{7287F6C5-9DA2-4AB2-B94B-63A28ABEA1B9}" type="presOf" srcId="{822BAFEB-A27B-4719-A122-95A7BC9CF1AA}" destId="{158B4919-4FF1-4E0D-9DB9-A52C5D6E4A12}" srcOrd="1" destOrd="0" presId="urn:microsoft.com/office/officeart/2005/8/layout/orgChart1"/>
    <dgm:cxn modelId="{79027A9D-F598-4CBC-9647-F849EAF6268D}" type="presOf" srcId="{822BAFEB-A27B-4719-A122-95A7BC9CF1AA}" destId="{55B498AD-2FE2-4022-9416-3514A63E6195}" srcOrd="0" destOrd="0" presId="urn:microsoft.com/office/officeart/2005/8/layout/orgChart1"/>
    <dgm:cxn modelId="{07645A83-2C1E-4713-89AF-F337E9FBBF97}" type="presOf" srcId="{CB6A6447-9DF6-470B-B621-E0D513DF9616}" destId="{C6BC0534-37A3-4FB2-8EAB-46FFC1BCE0D7}" srcOrd="0" destOrd="0" presId="urn:microsoft.com/office/officeart/2005/8/layout/orgChart1"/>
    <dgm:cxn modelId="{08CB5626-28B8-4FEA-AA5A-DF5E38BAD3D1}" srcId="{056F622E-394A-402F-84D5-49660B2F5CFC}" destId="{C2AD62F0-D270-40F3-AABB-1593D6E10552}" srcOrd="2" destOrd="0" parTransId="{BC92E55A-DD2D-49F6-A5B0-B734EE8597E2}" sibTransId="{DF46949D-333A-40FB-9C35-59EA23792895}"/>
    <dgm:cxn modelId="{6845708F-BBA1-4F7A-9CEC-13E75B87EEA9}" type="presOf" srcId="{C685A1D0-EC2D-407C-84E1-8F6FB5B6A300}" destId="{C6684278-E024-4A02-9449-7C51E22BA65C}" srcOrd="0" destOrd="0" presId="urn:microsoft.com/office/officeart/2005/8/layout/orgChart1"/>
    <dgm:cxn modelId="{DEEE3A32-3C3F-4FE0-89C4-880E2353606D}" type="presOf" srcId="{AA10A99C-C0E0-4A9B-BB11-FFC2A39D1741}" destId="{12BE2CCD-183B-4E65-B818-7024B887D2B8}" srcOrd="0" destOrd="0" presId="urn:microsoft.com/office/officeart/2005/8/layout/orgChart1"/>
    <dgm:cxn modelId="{A08F0162-66F9-40C6-9AFF-535F84B69292}" type="presOf" srcId="{33C79789-DCBA-49C7-8F05-41BEFACF47C1}" destId="{6AE37404-1653-4E9C-BB82-2A17DB87A715}" srcOrd="0" destOrd="0" presId="urn:microsoft.com/office/officeart/2005/8/layout/orgChart1"/>
    <dgm:cxn modelId="{47A0A3BE-2024-4FB9-BBF1-FF69A7ECC3E6}" type="presOf" srcId="{DD5EEA0C-F3F7-4E93-93C1-5B2403C3AE96}" destId="{D0F7C06E-E11A-4E20-A36E-A8149ABAFB77}" srcOrd="1" destOrd="0" presId="urn:microsoft.com/office/officeart/2005/8/layout/orgChart1"/>
    <dgm:cxn modelId="{F6D1CB74-D7BA-4684-8DF1-BECAF5E06E7F}" srcId="{DD5EEA0C-F3F7-4E93-93C1-5B2403C3AE96}" destId="{33C79789-DCBA-49C7-8F05-41BEFACF47C1}" srcOrd="0" destOrd="0" parTransId="{E789E416-7E55-498B-B575-3EBB73D5C258}" sibTransId="{26703902-A692-4E6E-8DA1-29EEEBC17F3E}"/>
    <dgm:cxn modelId="{152962AD-8935-4713-9468-066B3BCBD689}" type="presOf" srcId="{43F9FB13-3D81-4AE9-B76E-0724458E1CAC}" destId="{FFF79175-398D-4F4A-A56C-01F6AAF2AA65}" srcOrd="1" destOrd="0" presId="urn:microsoft.com/office/officeart/2005/8/layout/orgChart1"/>
    <dgm:cxn modelId="{5E27D662-EB01-4E64-B0E1-2A7B0282C3D3}" type="presOf" srcId="{E84BBCD6-012B-4614-8972-B5F82B2DBF3E}" destId="{19CF40C2-7E9B-4779-B8C6-E2B0CD631062}" srcOrd="1" destOrd="0" presId="urn:microsoft.com/office/officeart/2005/8/layout/orgChart1"/>
    <dgm:cxn modelId="{FB671FF9-88F5-434D-BEB4-BCF84F3D501F}" type="presOf" srcId="{1DD48548-537C-41A9-AD01-E84B8B5DB0E9}" destId="{20298E11-CA6C-403B-8082-9012F173411F}" srcOrd="0" destOrd="0" presId="urn:microsoft.com/office/officeart/2005/8/layout/orgChart1"/>
    <dgm:cxn modelId="{909663B0-F6A6-4A34-BF6C-5651C1D92FC9}" srcId="{E84BBCD6-012B-4614-8972-B5F82B2DBF3E}" destId="{1C66793F-CF10-411D-997E-4254D164728D}" srcOrd="2" destOrd="0" parTransId="{ED96EA17-C507-4EE0-82C4-15F951ED9F98}" sibTransId="{AB44E37E-DEF0-4DB6-91F2-82FC71CEC26E}"/>
    <dgm:cxn modelId="{C8A90B91-A84C-4E5E-8332-AB0F2A410C76}" type="presOf" srcId="{1C66793F-CF10-411D-997E-4254D164728D}" destId="{DFC8F4B4-D2DD-4BDC-A0F0-9DDA03A2FD59}" srcOrd="1" destOrd="0" presId="urn:microsoft.com/office/officeart/2005/8/layout/orgChart1"/>
    <dgm:cxn modelId="{791A9C1A-3900-475F-997D-3C9EA5260018}" type="presOf" srcId="{6863974D-7AF8-497E-A98B-BB0CDBC88C5A}" destId="{CE4B57C9-0870-4EB8-AF9C-38A107C700AE}" srcOrd="1" destOrd="0" presId="urn:microsoft.com/office/officeart/2005/8/layout/orgChart1"/>
    <dgm:cxn modelId="{D0DC0AA2-76DE-4467-B587-79BDD458456A}" type="presOf" srcId="{F0BECD0A-151B-4886-A51F-AB3C9B0AE172}" destId="{28F4A723-6456-4BA6-B126-ED2A72F313AA}" srcOrd="0" destOrd="0" presId="urn:microsoft.com/office/officeart/2005/8/layout/orgChart1"/>
    <dgm:cxn modelId="{4F8F266B-6A32-4F49-B551-DE1AF5FBFD3B}" type="presOf" srcId="{0A0412D8-23EC-476F-99FA-BFBB0CFE8288}" destId="{AB7E101B-28A6-4C3D-AF50-CC99DCEE1DA8}" srcOrd="0" destOrd="0" presId="urn:microsoft.com/office/officeart/2005/8/layout/orgChart1"/>
    <dgm:cxn modelId="{DBE15E66-C6B5-4178-A76A-FBDC072C2F0C}" type="presOf" srcId="{9B8F9FA2-6061-4971-A735-7ECE8957A6D5}" destId="{93969F66-76DC-4915-90E3-116936ECCD44}" srcOrd="0" destOrd="0" presId="urn:microsoft.com/office/officeart/2005/8/layout/orgChart1"/>
    <dgm:cxn modelId="{DF41E926-C688-4053-AF42-651AED001713}" type="presOf" srcId="{E84BBCD6-012B-4614-8972-B5F82B2DBF3E}" destId="{C7DA6AC1-52F6-4EF0-A55E-C79A9E4F040D}" srcOrd="0" destOrd="0" presId="urn:microsoft.com/office/officeart/2005/8/layout/orgChart1"/>
    <dgm:cxn modelId="{F96D9176-C4BB-4221-B2A9-65629F4FC19D}" srcId="{822BAFEB-A27B-4719-A122-95A7BC9CF1AA}" destId="{F0BECD0A-151B-4886-A51F-AB3C9B0AE172}" srcOrd="2" destOrd="0" parTransId="{9B8F9FA2-6061-4971-A735-7ECE8957A6D5}" sibTransId="{E955DA68-71A0-4579-805F-F7E080B60CC6}"/>
    <dgm:cxn modelId="{45237758-B316-44D5-AD4C-D387D2CCD366}" type="presOf" srcId="{7DD98B13-AD93-4D57-9064-5395FB851E2B}" destId="{C71DC84B-0254-489C-BA77-24AEECC8D0EF}" srcOrd="1" destOrd="0" presId="urn:microsoft.com/office/officeart/2005/8/layout/orgChart1"/>
    <dgm:cxn modelId="{D610499F-1845-414C-8EE0-23BCACF1EBF7}" type="presOf" srcId="{7DD98B13-AD93-4D57-9064-5395FB851E2B}" destId="{038FBC2E-CAD9-401E-9B76-72A989A991F5}" srcOrd="0" destOrd="0" presId="urn:microsoft.com/office/officeart/2005/8/layout/orgChart1"/>
    <dgm:cxn modelId="{1C114075-E59E-4FE5-8EA4-C28779B681A8}" srcId="{056F622E-394A-402F-84D5-49660B2F5CFC}" destId="{F2D2DF7B-837E-496C-8CE1-C120E60342B5}" srcOrd="1" destOrd="0" parTransId="{79014E46-AD79-40BC-96DD-DC357BF76291}" sibTransId="{8E62F47D-BEE3-4B3B-A03F-8F9AD6900B02}"/>
    <dgm:cxn modelId="{BF6B563F-48E1-476D-B984-28F33EBDCA25}" type="presOf" srcId="{C2AD62F0-D270-40F3-AABB-1593D6E10552}" destId="{5ADB352E-5636-4F64-B2AC-019E3B2830FA}" srcOrd="0" destOrd="0" presId="urn:microsoft.com/office/officeart/2005/8/layout/orgChart1"/>
    <dgm:cxn modelId="{926C3DC5-9954-4A4B-9040-C2620E784414}" type="presParOf" srcId="{FB1B7A52-B899-429F-A810-045A73AC17B5}" destId="{DF227E94-1612-4313-B9D3-CD13DE930C4F}" srcOrd="0" destOrd="0" presId="urn:microsoft.com/office/officeart/2005/8/layout/orgChart1"/>
    <dgm:cxn modelId="{C72A4D32-4F7A-4C4E-BBBB-17C188D74053}" type="presParOf" srcId="{DF227E94-1612-4313-B9D3-CD13DE930C4F}" destId="{D8504DBD-BE3A-4567-983F-073A7B89FB55}" srcOrd="0" destOrd="0" presId="urn:microsoft.com/office/officeart/2005/8/layout/orgChart1"/>
    <dgm:cxn modelId="{16E2087E-461F-48CD-BB8E-91CB4993D15F}" type="presParOf" srcId="{D8504DBD-BE3A-4567-983F-073A7B89FB55}" destId="{271779D0-B8A2-4882-A1E6-44BB2ABABAE4}" srcOrd="0" destOrd="0" presId="urn:microsoft.com/office/officeart/2005/8/layout/orgChart1"/>
    <dgm:cxn modelId="{1DB65196-6349-47D9-8540-D1C8F8E13940}" type="presParOf" srcId="{D8504DBD-BE3A-4567-983F-073A7B89FB55}" destId="{FFF79175-398D-4F4A-A56C-01F6AAF2AA65}" srcOrd="1" destOrd="0" presId="urn:microsoft.com/office/officeart/2005/8/layout/orgChart1"/>
    <dgm:cxn modelId="{7EE55086-DC9D-4294-B04F-4737723FD8C7}" type="presParOf" srcId="{DF227E94-1612-4313-B9D3-CD13DE930C4F}" destId="{4E153025-0B0F-40FE-A651-34101B80A411}" srcOrd="1" destOrd="0" presId="urn:microsoft.com/office/officeart/2005/8/layout/orgChart1"/>
    <dgm:cxn modelId="{0D926911-FF5F-420D-BD62-FB2E1911DF74}" type="presParOf" srcId="{DF227E94-1612-4313-B9D3-CD13DE930C4F}" destId="{9FC422B8-AD7A-4110-8A08-84773CBC0F81}" srcOrd="2" destOrd="0" presId="urn:microsoft.com/office/officeart/2005/8/layout/orgChart1"/>
    <dgm:cxn modelId="{EB456C97-FD11-46AC-8E80-3F64F6A0236C}" type="presParOf" srcId="{FB1B7A52-B899-429F-A810-045A73AC17B5}" destId="{BDCCCFE6-F728-49CA-9ADF-70E2138C9356}" srcOrd="1" destOrd="0" presId="urn:microsoft.com/office/officeart/2005/8/layout/orgChart1"/>
    <dgm:cxn modelId="{FE0B1BC1-62F9-4B69-9A0D-DD69143C63BA}" type="presParOf" srcId="{BDCCCFE6-F728-49CA-9ADF-70E2138C9356}" destId="{537C7E7A-F127-4691-9512-0605B2C62C9E}" srcOrd="0" destOrd="0" presId="urn:microsoft.com/office/officeart/2005/8/layout/orgChart1"/>
    <dgm:cxn modelId="{32968F1B-DD47-435F-A172-EA89BDCD52EB}" type="presParOf" srcId="{537C7E7A-F127-4691-9512-0605B2C62C9E}" destId="{361BAB25-F4C7-4DC0-B30B-2E2ADFB959AD}" srcOrd="0" destOrd="0" presId="urn:microsoft.com/office/officeart/2005/8/layout/orgChart1"/>
    <dgm:cxn modelId="{E3A4AE53-DC3E-4297-B394-3CD9632721FF}" type="presParOf" srcId="{537C7E7A-F127-4691-9512-0605B2C62C9E}" destId="{55065087-662B-464A-BA8F-243A902F7F67}" srcOrd="1" destOrd="0" presId="urn:microsoft.com/office/officeart/2005/8/layout/orgChart1"/>
    <dgm:cxn modelId="{6AF9A089-4EA2-43CD-BBFE-2F8D3255CE93}" type="presParOf" srcId="{BDCCCFE6-F728-49CA-9ADF-70E2138C9356}" destId="{25546A78-E740-46F9-B27D-95C35AA5502C}" srcOrd="1" destOrd="0" presId="urn:microsoft.com/office/officeart/2005/8/layout/orgChart1"/>
    <dgm:cxn modelId="{11878019-B0CF-4E76-A2FF-7FC93E953C9B}" type="presParOf" srcId="{BDCCCFE6-F728-49CA-9ADF-70E2138C9356}" destId="{04998941-DB19-463B-AD2F-D0AFD003FA07}" srcOrd="2" destOrd="0" presId="urn:microsoft.com/office/officeart/2005/8/layout/orgChart1"/>
    <dgm:cxn modelId="{CFAFB208-4A9C-46A8-B63A-023954249279}" type="presParOf" srcId="{FB1B7A52-B899-429F-A810-045A73AC17B5}" destId="{4B5D7782-3E76-4316-A113-A7A7F56E1798}" srcOrd="2" destOrd="0" presId="urn:microsoft.com/office/officeart/2005/8/layout/orgChart1"/>
    <dgm:cxn modelId="{59150F0C-B65B-4DEC-BEE2-31F1B97AC4CF}" type="presParOf" srcId="{4B5D7782-3E76-4316-A113-A7A7F56E1798}" destId="{C2E79D76-96FD-47C4-9BE3-8C25F8C9DBDC}" srcOrd="0" destOrd="0" presId="urn:microsoft.com/office/officeart/2005/8/layout/orgChart1"/>
    <dgm:cxn modelId="{53DCEAA7-AC9B-4182-BA67-0FAD487766F1}" type="presParOf" srcId="{C2E79D76-96FD-47C4-9BE3-8C25F8C9DBDC}" destId="{5ADB352E-5636-4F64-B2AC-019E3B2830FA}" srcOrd="0" destOrd="0" presId="urn:microsoft.com/office/officeart/2005/8/layout/orgChart1"/>
    <dgm:cxn modelId="{E38708F9-19F5-4D73-88BD-A8D115F8CC4C}" type="presParOf" srcId="{C2E79D76-96FD-47C4-9BE3-8C25F8C9DBDC}" destId="{910D4C9D-D3AB-4690-B04A-58FB94245D9A}" srcOrd="1" destOrd="0" presId="urn:microsoft.com/office/officeart/2005/8/layout/orgChart1"/>
    <dgm:cxn modelId="{FD15C962-EABD-496F-88EC-9A411FD215E2}" type="presParOf" srcId="{4B5D7782-3E76-4316-A113-A7A7F56E1798}" destId="{9FA0970D-7443-43C3-B5EB-988B4A9371F1}" srcOrd="1" destOrd="0" presId="urn:microsoft.com/office/officeart/2005/8/layout/orgChart1"/>
    <dgm:cxn modelId="{E8D24A85-29A1-47FF-BA3D-30614AF11694}" type="presParOf" srcId="{4B5D7782-3E76-4316-A113-A7A7F56E1798}" destId="{ADB9E853-450B-40CB-A1A5-B0627792ED58}" srcOrd="2" destOrd="0" presId="urn:microsoft.com/office/officeart/2005/8/layout/orgChart1"/>
    <dgm:cxn modelId="{2083EEB7-E574-4500-B8AA-5DAA4E00417E}" type="presParOf" srcId="{FB1B7A52-B899-429F-A810-045A73AC17B5}" destId="{C36F27FA-FE5F-4963-9EF2-FFC77C054A0B}" srcOrd="3" destOrd="0" presId="urn:microsoft.com/office/officeart/2005/8/layout/orgChart1"/>
    <dgm:cxn modelId="{38726035-21E8-4390-AB6A-1E794C354105}" type="presParOf" srcId="{C36F27FA-FE5F-4963-9EF2-FFC77C054A0B}" destId="{A14BE131-B7E2-4610-A246-D8E7849650A9}" srcOrd="0" destOrd="0" presId="urn:microsoft.com/office/officeart/2005/8/layout/orgChart1"/>
    <dgm:cxn modelId="{8E42EC64-2916-4E8D-8A3F-7E918207BC1D}" type="presParOf" srcId="{A14BE131-B7E2-4610-A246-D8E7849650A9}" destId="{3099B9A0-61BC-492F-9778-6A3E9C5E25BF}" srcOrd="0" destOrd="0" presId="urn:microsoft.com/office/officeart/2005/8/layout/orgChart1"/>
    <dgm:cxn modelId="{06E2AD6B-61DF-4695-8399-136671F9AC05}" type="presParOf" srcId="{A14BE131-B7E2-4610-A246-D8E7849650A9}" destId="{086727EF-FAC8-44A3-8415-333F7160FE18}" srcOrd="1" destOrd="0" presId="urn:microsoft.com/office/officeart/2005/8/layout/orgChart1"/>
    <dgm:cxn modelId="{DE8604E4-E46A-43A4-ABCD-76C946F0C613}" type="presParOf" srcId="{C36F27FA-FE5F-4963-9EF2-FFC77C054A0B}" destId="{C6F8AC87-6C03-42D8-B986-D77C0DD27996}" srcOrd="1" destOrd="0" presId="urn:microsoft.com/office/officeart/2005/8/layout/orgChart1"/>
    <dgm:cxn modelId="{0EA7EB35-6C76-4953-ABD9-B771D70ABC35}" type="presParOf" srcId="{C6F8AC87-6C03-42D8-B986-D77C0DD27996}" destId="{C6684278-E024-4A02-9449-7C51E22BA65C}" srcOrd="0" destOrd="0" presId="urn:microsoft.com/office/officeart/2005/8/layout/orgChart1"/>
    <dgm:cxn modelId="{79488452-586B-4A83-AFB1-114475539A7B}" type="presParOf" srcId="{C6F8AC87-6C03-42D8-B986-D77C0DD27996}" destId="{95F88D80-82AA-457C-94C6-2E83AC91FE96}" srcOrd="1" destOrd="0" presId="urn:microsoft.com/office/officeart/2005/8/layout/orgChart1"/>
    <dgm:cxn modelId="{43C68ACC-E508-4231-B75A-AAF690549194}" type="presParOf" srcId="{95F88D80-82AA-457C-94C6-2E83AC91FE96}" destId="{2E3FA89F-0C3F-4908-BE7E-ABD1FF198189}" srcOrd="0" destOrd="0" presId="urn:microsoft.com/office/officeart/2005/8/layout/orgChart1"/>
    <dgm:cxn modelId="{85035C90-A0FB-4025-98FE-5B712016EBAD}" type="presParOf" srcId="{2E3FA89F-0C3F-4908-BE7E-ABD1FF198189}" destId="{55B498AD-2FE2-4022-9416-3514A63E6195}" srcOrd="0" destOrd="0" presId="urn:microsoft.com/office/officeart/2005/8/layout/orgChart1"/>
    <dgm:cxn modelId="{9FAA33C0-0A70-4DEC-B56D-5D1D15F2565A}" type="presParOf" srcId="{2E3FA89F-0C3F-4908-BE7E-ABD1FF198189}" destId="{158B4919-4FF1-4E0D-9DB9-A52C5D6E4A12}" srcOrd="1" destOrd="0" presId="urn:microsoft.com/office/officeart/2005/8/layout/orgChart1"/>
    <dgm:cxn modelId="{C60EBC4C-CC66-4C10-8166-BF68BBA8952A}" type="presParOf" srcId="{95F88D80-82AA-457C-94C6-2E83AC91FE96}" destId="{7BF2D9E6-6C67-41C5-BA96-AE0FEFA2CB43}" srcOrd="1" destOrd="0" presId="urn:microsoft.com/office/officeart/2005/8/layout/orgChart1"/>
    <dgm:cxn modelId="{74CF1418-E67C-4DE3-BDA4-A4D6AD4FE5AC}" type="presParOf" srcId="{7BF2D9E6-6C67-41C5-BA96-AE0FEFA2CB43}" destId="{7F07D0A1-2590-4A20-89E8-A9AC4E6F3226}" srcOrd="0" destOrd="0" presId="urn:microsoft.com/office/officeart/2005/8/layout/orgChart1"/>
    <dgm:cxn modelId="{EA08334E-0A92-4CBB-9E05-CF5BB1AC22A6}" type="presParOf" srcId="{7BF2D9E6-6C67-41C5-BA96-AE0FEFA2CB43}" destId="{4A44073C-2A51-4455-AF26-6C625ACBAE4D}" srcOrd="1" destOrd="0" presId="urn:microsoft.com/office/officeart/2005/8/layout/orgChart1"/>
    <dgm:cxn modelId="{B41261F3-7D8C-4F4A-9462-7FC08EBE121A}" type="presParOf" srcId="{4A44073C-2A51-4455-AF26-6C625ACBAE4D}" destId="{6489DA88-2064-4BFE-94BE-5709D17EB181}" srcOrd="0" destOrd="0" presId="urn:microsoft.com/office/officeart/2005/8/layout/orgChart1"/>
    <dgm:cxn modelId="{AD0E494D-ED87-46AD-9C8A-EF7082A6C874}" type="presParOf" srcId="{6489DA88-2064-4BFE-94BE-5709D17EB181}" destId="{BCC3C2BC-1790-44A7-AC3A-46B114891865}" srcOrd="0" destOrd="0" presId="urn:microsoft.com/office/officeart/2005/8/layout/orgChart1"/>
    <dgm:cxn modelId="{01D0300A-65F0-4835-B303-6DD2E780E408}" type="presParOf" srcId="{6489DA88-2064-4BFE-94BE-5709D17EB181}" destId="{4FF1E960-C793-44F5-BE43-0083F225E6A5}" srcOrd="1" destOrd="0" presId="urn:microsoft.com/office/officeart/2005/8/layout/orgChart1"/>
    <dgm:cxn modelId="{9BC46E7B-E6DB-4572-B6B3-166567D64A7F}" type="presParOf" srcId="{4A44073C-2A51-4455-AF26-6C625ACBAE4D}" destId="{AC2E3B45-1815-45D4-A719-9C181171E22C}" srcOrd="1" destOrd="0" presId="urn:microsoft.com/office/officeart/2005/8/layout/orgChart1"/>
    <dgm:cxn modelId="{9A5E24FA-E2D1-4B95-954D-AA7A29C5C3DD}" type="presParOf" srcId="{4A44073C-2A51-4455-AF26-6C625ACBAE4D}" destId="{D2CE5ACE-FBB9-4F95-B150-FA0C9B3727E1}" srcOrd="2" destOrd="0" presId="urn:microsoft.com/office/officeart/2005/8/layout/orgChart1"/>
    <dgm:cxn modelId="{DE261A88-D296-4BE1-BECA-8440068AC515}" type="presParOf" srcId="{7BF2D9E6-6C67-41C5-BA96-AE0FEFA2CB43}" destId="{B47D067A-0266-407A-9A14-273D09FFFD2E}" srcOrd="2" destOrd="0" presId="urn:microsoft.com/office/officeart/2005/8/layout/orgChart1"/>
    <dgm:cxn modelId="{D4FA6C19-4072-413A-86D9-4EA1D9656B9F}" type="presParOf" srcId="{7BF2D9E6-6C67-41C5-BA96-AE0FEFA2CB43}" destId="{EF6A6DA9-6D0E-4FB6-A6AD-7A12E1E10282}" srcOrd="3" destOrd="0" presId="urn:microsoft.com/office/officeart/2005/8/layout/orgChart1"/>
    <dgm:cxn modelId="{7D170E32-537F-4CB1-8363-FBCFEE45BAA1}" type="presParOf" srcId="{EF6A6DA9-6D0E-4FB6-A6AD-7A12E1E10282}" destId="{ED6D7CB7-632F-44B1-86CA-4634FA770A49}" srcOrd="0" destOrd="0" presId="urn:microsoft.com/office/officeart/2005/8/layout/orgChart1"/>
    <dgm:cxn modelId="{1ADA8000-3CD7-4731-8E5C-114B62E69E1C}" type="presParOf" srcId="{ED6D7CB7-632F-44B1-86CA-4634FA770A49}" destId="{AF8FD5A2-95C9-43EB-976F-16586A571B63}" srcOrd="0" destOrd="0" presId="urn:microsoft.com/office/officeart/2005/8/layout/orgChart1"/>
    <dgm:cxn modelId="{8C095C8C-8D3E-4E07-9172-E317BE8C3BF6}" type="presParOf" srcId="{ED6D7CB7-632F-44B1-86CA-4634FA770A49}" destId="{24ADB70E-24A1-4BE4-AD63-90A0753E01DD}" srcOrd="1" destOrd="0" presId="urn:microsoft.com/office/officeart/2005/8/layout/orgChart1"/>
    <dgm:cxn modelId="{95934634-3730-43F3-92F0-52D1951BB8F3}" type="presParOf" srcId="{EF6A6DA9-6D0E-4FB6-A6AD-7A12E1E10282}" destId="{8671F6F5-FAD4-4E29-830E-075C43EB229E}" srcOrd="1" destOrd="0" presId="urn:microsoft.com/office/officeart/2005/8/layout/orgChart1"/>
    <dgm:cxn modelId="{B4F029A1-42CE-4018-8E7F-AA8E1A8DA0CD}" type="presParOf" srcId="{EF6A6DA9-6D0E-4FB6-A6AD-7A12E1E10282}" destId="{E680180E-952B-4A10-93C1-4D47F47A72C1}" srcOrd="2" destOrd="0" presId="urn:microsoft.com/office/officeart/2005/8/layout/orgChart1"/>
    <dgm:cxn modelId="{8C914F4A-6F2F-4F1D-9B43-97DEDB0E2E6E}" type="presParOf" srcId="{7BF2D9E6-6C67-41C5-BA96-AE0FEFA2CB43}" destId="{93969F66-76DC-4915-90E3-116936ECCD44}" srcOrd="4" destOrd="0" presId="urn:microsoft.com/office/officeart/2005/8/layout/orgChart1"/>
    <dgm:cxn modelId="{7561EE6D-E58C-46A2-B2AE-B24C04E974C2}" type="presParOf" srcId="{7BF2D9E6-6C67-41C5-BA96-AE0FEFA2CB43}" destId="{0C4B460A-146A-4732-8266-BEE16D4E9623}" srcOrd="5" destOrd="0" presId="urn:microsoft.com/office/officeart/2005/8/layout/orgChart1"/>
    <dgm:cxn modelId="{C94D7315-0634-4525-8609-74183CB79228}" type="presParOf" srcId="{0C4B460A-146A-4732-8266-BEE16D4E9623}" destId="{82FD0D8D-3AFF-4CAA-8544-4E740C5B7393}" srcOrd="0" destOrd="0" presId="urn:microsoft.com/office/officeart/2005/8/layout/orgChart1"/>
    <dgm:cxn modelId="{F212B0A2-826C-499B-B1E3-6AC6BBF9A31C}" type="presParOf" srcId="{82FD0D8D-3AFF-4CAA-8544-4E740C5B7393}" destId="{28F4A723-6456-4BA6-B126-ED2A72F313AA}" srcOrd="0" destOrd="0" presId="urn:microsoft.com/office/officeart/2005/8/layout/orgChart1"/>
    <dgm:cxn modelId="{1CBFE602-144D-462F-BCEC-70B000B83B58}" type="presParOf" srcId="{82FD0D8D-3AFF-4CAA-8544-4E740C5B7393}" destId="{8074DEC4-24B8-41C9-8323-7E18DE6CC306}" srcOrd="1" destOrd="0" presId="urn:microsoft.com/office/officeart/2005/8/layout/orgChart1"/>
    <dgm:cxn modelId="{6E09827A-591B-4447-8144-1EBEA7946775}" type="presParOf" srcId="{0C4B460A-146A-4732-8266-BEE16D4E9623}" destId="{242E2287-BB40-4B93-A4FD-4EB7B8371619}" srcOrd="1" destOrd="0" presId="urn:microsoft.com/office/officeart/2005/8/layout/orgChart1"/>
    <dgm:cxn modelId="{4A2662E0-6943-4EEA-B002-D589829002BF}" type="presParOf" srcId="{0C4B460A-146A-4732-8266-BEE16D4E9623}" destId="{9F8EE93B-546F-4F83-92DF-028ADCBE038F}" srcOrd="2" destOrd="0" presId="urn:microsoft.com/office/officeart/2005/8/layout/orgChart1"/>
    <dgm:cxn modelId="{83166848-4069-42A3-A250-6275569873A3}" type="presParOf" srcId="{95F88D80-82AA-457C-94C6-2E83AC91FE96}" destId="{24BB6800-2DE7-4FE1-B069-58ACF218557F}" srcOrd="2" destOrd="0" presId="urn:microsoft.com/office/officeart/2005/8/layout/orgChart1"/>
    <dgm:cxn modelId="{A8048521-BA1E-483A-ABCC-E0EE69E13A27}" type="presParOf" srcId="{C6F8AC87-6C03-42D8-B986-D77C0DD27996}" destId="{AB7E101B-28A6-4C3D-AF50-CC99DCEE1DA8}" srcOrd="2" destOrd="0" presId="urn:microsoft.com/office/officeart/2005/8/layout/orgChart1"/>
    <dgm:cxn modelId="{F01D96CB-1177-41B3-8E58-54110CA626DF}" type="presParOf" srcId="{C6F8AC87-6C03-42D8-B986-D77C0DD27996}" destId="{7F2EEF4D-BF8E-442D-BC0A-ECC488B8AB33}" srcOrd="3" destOrd="0" presId="urn:microsoft.com/office/officeart/2005/8/layout/orgChart1"/>
    <dgm:cxn modelId="{8EB892EF-4E5E-404B-A9B8-E5A9E0A4E22E}" type="presParOf" srcId="{7F2EEF4D-BF8E-442D-BC0A-ECC488B8AB33}" destId="{DBF5231C-A6C0-4A89-8FBB-3B68DF871B62}" srcOrd="0" destOrd="0" presId="urn:microsoft.com/office/officeart/2005/8/layout/orgChart1"/>
    <dgm:cxn modelId="{112C0EE2-1123-4249-BD62-48B4F777C855}" type="presParOf" srcId="{DBF5231C-A6C0-4A89-8FBB-3B68DF871B62}" destId="{B3832AF3-5BAB-4C1D-AE62-835819DED952}" srcOrd="0" destOrd="0" presId="urn:microsoft.com/office/officeart/2005/8/layout/orgChart1"/>
    <dgm:cxn modelId="{757E124E-AEDF-431E-BBCA-0E567BCF5F38}" type="presParOf" srcId="{DBF5231C-A6C0-4A89-8FBB-3B68DF871B62}" destId="{D0F7C06E-E11A-4E20-A36E-A8149ABAFB77}" srcOrd="1" destOrd="0" presId="urn:microsoft.com/office/officeart/2005/8/layout/orgChart1"/>
    <dgm:cxn modelId="{EBB9E5A3-E878-4A99-9389-4F5C7232FBB1}" type="presParOf" srcId="{7F2EEF4D-BF8E-442D-BC0A-ECC488B8AB33}" destId="{1401934E-0EBA-4C87-8694-CE3E4B9F9887}" srcOrd="1" destOrd="0" presId="urn:microsoft.com/office/officeart/2005/8/layout/orgChart1"/>
    <dgm:cxn modelId="{22CA804E-B15C-46A6-888E-4469FAF49837}" type="presParOf" srcId="{1401934E-0EBA-4C87-8694-CE3E4B9F9887}" destId="{002DCCB2-6925-4325-88CD-8C9636F8123B}" srcOrd="0" destOrd="0" presId="urn:microsoft.com/office/officeart/2005/8/layout/orgChart1"/>
    <dgm:cxn modelId="{BB96CA37-D88D-4781-8BA8-F40D13F60AF9}" type="presParOf" srcId="{1401934E-0EBA-4C87-8694-CE3E4B9F9887}" destId="{32EE9CB9-6A9E-414B-AC32-6CF8A1E876FE}" srcOrd="1" destOrd="0" presId="urn:microsoft.com/office/officeart/2005/8/layout/orgChart1"/>
    <dgm:cxn modelId="{8D1A44A0-CDE2-4662-8A96-D0D0818A28FD}" type="presParOf" srcId="{32EE9CB9-6A9E-414B-AC32-6CF8A1E876FE}" destId="{F609F509-825B-428D-A951-BC0290BB69C8}" srcOrd="0" destOrd="0" presId="urn:microsoft.com/office/officeart/2005/8/layout/orgChart1"/>
    <dgm:cxn modelId="{8EB9D7B5-A753-4138-ADDA-1CF68A0AB361}" type="presParOf" srcId="{F609F509-825B-428D-A951-BC0290BB69C8}" destId="{6AE37404-1653-4E9C-BB82-2A17DB87A715}" srcOrd="0" destOrd="0" presId="urn:microsoft.com/office/officeart/2005/8/layout/orgChart1"/>
    <dgm:cxn modelId="{E2668FBA-EF13-4C9E-B18B-8F426AAB9D14}" type="presParOf" srcId="{F609F509-825B-428D-A951-BC0290BB69C8}" destId="{FEF506BB-1E97-45D5-82F9-2C823D06B59B}" srcOrd="1" destOrd="0" presId="urn:microsoft.com/office/officeart/2005/8/layout/orgChart1"/>
    <dgm:cxn modelId="{F04D05F0-45B5-474F-9F0A-CC4CD4E96741}" type="presParOf" srcId="{32EE9CB9-6A9E-414B-AC32-6CF8A1E876FE}" destId="{A5936612-375F-4EF5-BB82-F0625EBD66E0}" srcOrd="1" destOrd="0" presId="urn:microsoft.com/office/officeart/2005/8/layout/orgChart1"/>
    <dgm:cxn modelId="{C97B538D-E63E-4E9B-A8A4-CA5B918CE17B}" type="presParOf" srcId="{32EE9CB9-6A9E-414B-AC32-6CF8A1E876FE}" destId="{C3C73F87-2FF3-4A8B-9120-86627177963C}" srcOrd="2" destOrd="0" presId="urn:microsoft.com/office/officeart/2005/8/layout/orgChart1"/>
    <dgm:cxn modelId="{C907E509-FAEB-463F-AE1B-6F7EB56E1416}" type="presParOf" srcId="{1401934E-0EBA-4C87-8694-CE3E4B9F9887}" destId="{AE222730-01BB-4707-9E66-593494A412E0}" srcOrd="2" destOrd="0" presId="urn:microsoft.com/office/officeart/2005/8/layout/orgChart1"/>
    <dgm:cxn modelId="{DCE6EE43-24C4-4724-9BAD-77A96CCF093D}" type="presParOf" srcId="{1401934E-0EBA-4C87-8694-CE3E4B9F9887}" destId="{C031647C-939F-4C70-A152-E79C30AEAAA1}" srcOrd="3" destOrd="0" presId="urn:microsoft.com/office/officeart/2005/8/layout/orgChart1"/>
    <dgm:cxn modelId="{9A8ED43B-8FBE-41B4-89C0-BAFF2505E649}" type="presParOf" srcId="{C031647C-939F-4C70-A152-E79C30AEAAA1}" destId="{3A6FED4E-DAE8-4CC9-A184-5F8FBB824A62}" srcOrd="0" destOrd="0" presId="urn:microsoft.com/office/officeart/2005/8/layout/orgChart1"/>
    <dgm:cxn modelId="{6B3A10D0-A0FF-45F8-9038-B3C3A0F1D705}" type="presParOf" srcId="{3A6FED4E-DAE8-4CC9-A184-5F8FBB824A62}" destId="{20298E11-CA6C-403B-8082-9012F173411F}" srcOrd="0" destOrd="0" presId="urn:microsoft.com/office/officeart/2005/8/layout/orgChart1"/>
    <dgm:cxn modelId="{B622ACBF-84FB-46EA-9F3E-ABCD468C610E}" type="presParOf" srcId="{3A6FED4E-DAE8-4CC9-A184-5F8FBB824A62}" destId="{18C9FB0C-0E31-4474-AC8B-253E4B6BB689}" srcOrd="1" destOrd="0" presId="urn:microsoft.com/office/officeart/2005/8/layout/orgChart1"/>
    <dgm:cxn modelId="{AB2B3754-A4AD-488B-AC27-32799C31F0CC}" type="presParOf" srcId="{C031647C-939F-4C70-A152-E79C30AEAAA1}" destId="{1DE7EAF9-6CC2-4AA1-ADC3-4304605473FD}" srcOrd="1" destOrd="0" presId="urn:microsoft.com/office/officeart/2005/8/layout/orgChart1"/>
    <dgm:cxn modelId="{707DA2AB-A18E-4E09-A69C-E129C9AD5861}" type="presParOf" srcId="{C031647C-939F-4C70-A152-E79C30AEAAA1}" destId="{E3DE548F-F560-4424-854C-52EFCEA91FD7}" srcOrd="2" destOrd="0" presId="urn:microsoft.com/office/officeart/2005/8/layout/orgChart1"/>
    <dgm:cxn modelId="{127A65D4-D940-4C9D-A67C-1C34BDE9E514}" type="presParOf" srcId="{1401934E-0EBA-4C87-8694-CE3E4B9F9887}" destId="{C6BC0534-37A3-4FB2-8EAB-46FFC1BCE0D7}" srcOrd="4" destOrd="0" presId="urn:microsoft.com/office/officeart/2005/8/layout/orgChart1"/>
    <dgm:cxn modelId="{65D63AF7-0DAA-4363-B18D-7A19FC47B4FB}" type="presParOf" srcId="{1401934E-0EBA-4C87-8694-CE3E4B9F9887}" destId="{EB3BACDA-FD44-4F03-A340-7FE9EBEE5D9A}" srcOrd="5" destOrd="0" presId="urn:microsoft.com/office/officeart/2005/8/layout/orgChart1"/>
    <dgm:cxn modelId="{105CF11C-2CB0-42A5-B283-6065025EDC09}" type="presParOf" srcId="{EB3BACDA-FD44-4F03-A340-7FE9EBEE5D9A}" destId="{67840707-9ECC-49EE-9761-ED9F38F60A4F}" srcOrd="0" destOrd="0" presId="urn:microsoft.com/office/officeart/2005/8/layout/orgChart1"/>
    <dgm:cxn modelId="{99F82257-446A-4319-8446-9D6B8200BB6F}" type="presParOf" srcId="{67840707-9ECC-49EE-9761-ED9F38F60A4F}" destId="{038FBC2E-CAD9-401E-9B76-72A989A991F5}" srcOrd="0" destOrd="0" presId="urn:microsoft.com/office/officeart/2005/8/layout/orgChart1"/>
    <dgm:cxn modelId="{AF19295B-C01F-48B5-8603-60523AF61666}" type="presParOf" srcId="{67840707-9ECC-49EE-9761-ED9F38F60A4F}" destId="{C71DC84B-0254-489C-BA77-24AEECC8D0EF}" srcOrd="1" destOrd="0" presId="urn:microsoft.com/office/officeart/2005/8/layout/orgChart1"/>
    <dgm:cxn modelId="{0B7D3013-8C54-4A3D-A0D6-0D4A60CC9159}" type="presParOf" srcId="{EB3BACDA-FD44-4F03-A340-7FE9EBEE5D9A}" destId="{52D33DDD-D074-4280-A9A4-8F6CF9AE7FE2}" srcOrd="1" destOrd="0" presId="urn:microsoft.com/office/officeart/2005/8/layout/orgChart1"/>
    <dgm:cxn modelId="{44E57FF4-905F-4976-8457-417A8DCE13B5}" type="presParOf" srcId="{EB3BACDA-FD44-4F03-A340-7FE9EBEE5D9A}" destId="{1EB96546-303A-4993-98EF-2DA505BCB535}" srcOrd="2" destOrd="0" presId="urn:microsoft.com/office/officeart/2005/8/layout/orgChart1"/>
    <dgm:cxn modelId="{7F9CE140-14E0-438D-B898-28B581223B19}" type="presParOf" srcId="{7F2EEF4D-BF8E-442D-BC0A-ECC488B8AB33}" destId="{08C71451-EB8B-4993-B2A5-FB4B83B347CA}" srcOrd="2" destOrd="0" presId="urn:microsoft.com/office/officeart/2005/8/layout/orgChart1"/>
    <dgm:cxn modelId="{FCE39FDC-5E45-4592-A4CE-68FB582AAB31}" type="presParOf" srcId="{C6F8AC87-6C03-42D8-B986-D77C0DD27996}" destId="{AFBD12C2-19EF-4071-A46C-CB391972A251}" srcOrd="4" destOrd="0" presId="urn:microsoft.com/office/officeart/2005/8/layout/orgChart1"/>
    <dgm:cxn modelId="{370693E3-3ABB-4773-869A-FE142A910A46}" type="presParOf" srcId="{C6F8AC87-6C03-42D8-B986-D77C0DD27996}" destId="{1F577AC8-AC1B-4F49-AAB9-5D34A967BB92}" srcOrd="5" destOrd="0" presId="urn:microsoft.com/office/officeart/2005/8/layout/orgChart1"/>
    <dgm:cxn modelId="{14A8AFCC-B801-44B3-A6F7-F64F9F364B24}" type="presParOf" srcId="{1F577AC8-AC1B-4F49-AAB9-5D34A967BB92}" destId="{A444895B-460E-4AD7-8979-7E05BD672150}" srcOrd="0" destOrd="0" presId="urn:microsoft.com/office/officeart/2005/8/layout/orgChart1"/>
    <dgm:cxn modelId="{7C926E3F-943F-4EED-88BA-876B73E10DBE}" type="presParOf" srcId="{A444895B-460E-4AD7-8979-7E05BD672150}" destId="{C7DA6AC1-52F6-4EF0-A55E-C79A9E4F040D}" srcOrd="0" destOrd="0" presId="urn:microsoft.com/office/officeart/2005/8/layout/orgChart1"/>
    <dgm:cxn modelId="{BCDBB582-A34F-493D-AEA9-7699C3D9E9AC}" type="presParOf" srcId="{A444895B-460E-4AD7-8979-7E05BD672150}" destId="{19CF40C2-7E9B-4779-B8C6-E2B0CD631062}" srcOrd="1" destOrd="0" presId="urn:microsoft.com/office/officeart/2005/8/layout/orgChart1"/>
    <dgm:cxn modelId="{B099B2F2-DAE6-4A24-BBE0-E21D42225496}" type="presParOf" srcId="{1F577AC8-AC1B-4F49-AAB9-5D34A967BB92}" destId="{8DC4BBB3-F13C-4647-9FA6-00567BA71032}" srcOrd="1" destOrd="0" presId="urn:microsoft.com/office/officeart/2005/8/layout/orgChart1"/>
    <dgm:cxn modelId="{B3A2DECD-F830-4565-8110-E833542ED996}" type="presParOf" srcId="{8DC4BBB3-F13C-4647-9FA6-00567BA71032}" destId="{12BE2CCD-183B-4E65-B818-7024B887D2B8}" srcOrd="0" destOrd="0" presId="urn:microsoft.com/office/officeart/2005/8/layout/orgChart1"/>
    <dgm:cxn modelId="{C8799D8A-40BF-4AE2-B797-6619ABE45216}" type="presParOf" srcId="{8DC4BBB3-F13C-4647-9FA6-00567BA71032}" destId="{DE1F4CAE-8DA2-4E26-974B-2CB228CEC3A0}" srcOrd="1" destOrd="0" presId="urn:microsoft.com/office/officeart/2005/8/layout/orgChart1"/>
    <dgm:cxn modelId="{65B35ED7-1592-4C02-BE36-5F46A3249EAD}" type="presParOf" srcId="{DE1F4CAE-8DA2-4E26-974B-2CB228CEC3A0}" destId="{A901234B-4454-4B0D-A6FE-CD7A260EE317}" srcOrd="0" destOrd="0" presId="urn:microsoft.com/office/officeart/2005/8/layout/orgChart1"/>
    <dgm:cxn modelId="{AF9153AC-931E-4D2A-8B6F-3750CAA2A53A}" type="presParOf" srcId="{A901234B-4454-4B0D-A6FE-CD7A260EE317}" destId="{E7D20674-1C28-4EB1-BF58-B3C28A6F37EF}" srcOrd="0" destOrd="0" presId="urn:microsoft.com/office/officeart/2005/8/layout/orgChart1"/>
    <dgm:cxn modelId="{4DAA532D-D2C0-467C-BD62-9753BED97F89}" type="presParOf" srcId="{A901234B-4454-4B0D-A6FE-CD7A260EE317}" destId="{3B87C551-AFF0-415D-B7F0-101A45EF1D1C}" srcOrd="1" destOrd="0" presId="urn:microsoft.com/office/officeart/2005/8/layout/orgChart1"/>
    <dgm:cxn modelId="{DA56536B-0764-451A-B819-5405D04A2426}" type="presParOf" srcId="{DE1F4CAE-8DA2-4E26-974B-2CB228CEC3A0}" destId="{9E021BAF-B7C4-4347-BED7-C98B72E8AB52}" srcOrd="1" destOrd="0" presId="urn:microsoft.com/office/officeart/2005/8/layout/orgChart1"/>
    <dgm:cxn modelId="{976828F1-CEBA-419D-B9E6-92214B0FB0BB}" type="presParOf" srcId="{DE1F4CAE-8DA2-4E26-974B-2CB228CEC3A0}" destId="{B1810F44-8997-476F-B10F-BDA6131DBE25}" srcOrd="2" destOrd="0" presId="urn:microsoft.com/office/officeart/2005/8/layout/orgChart1"/>
    <dgm:cxn modelId="{1FD2B48F-AFC9-4288-BFDB-F89E2C74FE1D}" type="presParOf" srcId="{8DC4BBB3-F13C-4647-9FA6-00567BA71032}" destId="{F04D53D5-FB25-4B64-9051-F4A315B93210}" srcOrd="2" destOrd="0" presId="urn:microsoft.com/office/officeart/2005/8/layout/orgChart1"/>
    <dgm:cxn modelId="{3EF8E8E4-395D-4B78-83FC-DBB85BB6B1CA}" type="presParOf" srcId="{8DC4BBB3-F13C-4647-9FA6-00567BA71032}" destId="{6732EFFD-A46D-45AC-827E-3B7C570C2CA5}" srcOrd="3" destOrd="0" presId="urn:microsoft.com/office/officeart/2005/8/layout/orgChart1"/>
    <dgm:cxn modelId="{C1121198-FEE0-4C49-85DC-27BEDBCE3D1A}" type="presParOf" srcId="{6732EFFD-A46D-45AC-827E-3B7C570C2CA5}" destId="{DE7D6653-C433-480E-AC04-7C3AC5C6FD23}" srcOrd="0" destOrd="0" presId="urn:microsoft.com/office/officeart/2005/8/layout/orgChart1"/>
    <dgm:cxn modelId="{464F415F-4659-4F9D-B5EE-FC6A528E2958}" type="presParOf" srcId="{DE7D6653-C433-480E-AC04-7C3AC5C6FD23}" destId="{775CD202-D6E2-4ECC-9B1B-F5EBD8DA2797}" srcOrd="0" destOrd="0" presId="urn:microsoft.com/office/officeart/2005/8/layout/orgChart1"/>
    <dgm:cxn modelId="{8F38DD57-5B01-4749-8C6C-DD1C5B128885}" type="presParOf" srcId="{DE7D6653-C433-480E-AC04-7C3AC5C6FD23}" destId="{CE4B57C9-0870-4EB8-AF9C-38A107C700AE}" srcOrd="1" destOrd="0" presId="urn:microsoft.com/office/officeart/2005/8/layout/orgChart1"/>
    <dgm:cxn modelId="{933ED234-02DD-49D5-B09E-78A4E0D2BD86}" type="presParOf" srcId="{6732EFFD-A46D-45AC-827E-3B7C570C2CA5}" destId="{AB15F56E-6EEF-4CFA-B244-871C8E81551A}" srcOrd="1" destOrd="0" presId="urn:microsoft.com/office/officeart/2005/8/layout/orgChart1"/>
    <dgm:cxn modelId="{8AB707E9-660E-4B0C-B441-C52C596C7DB4}" type="presParOf" srcId="{6732EFFD-A46D-45AC-827E-3B7C570C2CA5}" destId="{074D0203-8066-4DD2-9397-44DFFB06C7B6}" srcOrd="2" destOrd="0" presId="urn:microsoft.com/office/officeart/2005/8/layout/orgChart1"/>
    <dgm:cxn modelId="{48F6860F-A610-4030-ACC4-69CD344777A3}" type="presParOf" srcId="{8DC4BBB3-F13C-4647-9FA6-00567BA71032}" destId="{7FE27A7D-3474-49E6-9830-D7E474477044}" srcOrd="4" destOrd="0" presId="urn:microsoft.com/office/officeart/2005/8/layout/orgChart1"/>
    <dgm:cxn modelId="{40930292-C01C-461A-942A-42CA23B2005F}" type="presParOf" srcId="{8DC4BBB3-F13C-4647-9FA6-00567BA71032}" destId="{6CBE4CB6-9293-4DB7-BD6E-5D3E0113F6E4}" srcOrd="5" destOrd="0" presId="urn:microsoft.com/office/officeart/2005/8/layout/orgChart1"/>
    <dgm:cxn modelId="{8B77D292-5A1F-4C65-8862-30D807D6891D}" type="presParOf" srcId="{6CBE4CB6-9293-4DB7-BD6E-5D3E0113F6E4}" destId="{0C0E9541-E6F8-4103-AF60-F7F7E01B4E83}" srcOrd="0" destOrd="0" presId="urn:microsoft.com/office/officeart/2005/8/layout/orgChart1"/>
    <dgm:cxn modelId="{CC3D2ACB-B610-4D4D-AC38-311A69C15047}" type="presParOf" srcId="{0C0E9541-E6F8-4103-AF60-F7F7E01B4E83}" destId="{A83F1B2C-B7CF-420B-B1A7-F9285AB28D94}" srcOrd="0" destOrd="0" presId="urn:microsoft.com/office/officeart/2005/8/layout/orgChart1"/>
    <dgm:cxn modelId="{B619F78B-EAC9-4234-B327-B1E762BC13B0}" type="presParOf" srcId="{0C0E9541-E6F8-4103-AF60-F7F7E01B4E83}" destId="{DFC8F4B4-D2DD-4BDC-A0F0-9DDA03A2FD59}" srcOrd="1" destOrd="0" presId="urn:microsoft.com/office/officeart/2005/8/layout/orgChart1"/>
    <dgm:cxn modelId="{E02968A9-345C-414D-9A09-000BA8B46ADB}" type="presParOf" srcId="{6CBE4CB6-9293-4DB7-BD6E-5D3E0113F6E4}" destId="{628D9900-AE86-4555-8254-F79C816FF381}" srcOrd="1" destOrd="0" presId="urn:microsoft.com/office/officeart/2005/8/layout/orgChart1"/>
    <dgm:cxn modelId="{A5C3CC4B-19E3-4707-94E6-6C83AF98F306}" type="presParOf" srcId="{6CBE4CB6-9293-4DB7-BD6E-5D3E0113F6E4}" destId="{C31CE46D-617D-4AE9-A13F-BDAEE9DE4508}" srcOrd="2" destOrd="0" presId="urn:microsoft.com/office/officeart/2005/8/layout/orgChart1"/>
    <dgm:cxn modelId="{997AA437-650C-438F-997E-CB36A827F33D}" type="presParOf" srcId="{1F577AC8-AC1B-4F49-AAB9-5D34A967BB92}" destId="{C55AC9DB-40F9-448B-8243-0B162E401E93}" srcOrd="2" destOrd="0" presId="urn:microsoft.com/office/officeart/2005/8/layout/orgChart1"/>
    <dgm:cxn modelId="{318DF0C5-58BE-4FCA-B30B-A478A3F4BE01}" type="presParOf" srcId="{C36F27FA-FE5F-4963-9EF2-FFC77C054A0B}" destId="{4BCA14A4-4412-471D-BB57-1CA137BEBE05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56F622E-394A-402F-84D5-49660B2F5CFC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CE650A92-83F6-4FA9-ACB2-55964D5CB853}">
      <dgm:prSet phldrT="[Text]"/>
      <dgm:spPr/>
      <dgm:t>
        <a:bodyPr/>
        <a:lstStyle/>
        <a:p>
          <a:r>
            <a:rPr lang="en-GB" dirty="0" smtClean="0"/>
            <a:t>Programme Manager</a:t>
          </a:r>
          <a:endParaRPr lang="en-GB" dirty="0"/>
        </a:p>
      </dgm:t>
    </dgm:pt>
    <dgm:pt modelId="{12A06FC6-90B9-45BC-B816-3E534513E021}" type="parTrans" cxnId="{963B761D-913A-4EAF-8760-1EA2C7F7CCA2}">
      <dgm:prSet/>
      <dgm:spPr/>
      <dgm:t>
        <a:bodyPr/>
        <a:lstStyle/>
        <a:p>
          <a:endParaRPr lang="en-GB"/>
        </a:p>
      </dgm:t>
    </dgm:pt>
    <dgm:pt modelId="{9A29C60A-8E6B-4AF1-A090-CAB2C3C6B074}" type="sibTrans" cxnId="{963B761D-913A-4EAF-8760-1EA2C7F7CCA2}">
      <dgm:prSet/>
      <dgm:spPr/>
      <dgm:t>
        <a:bodyPr/>
        <a:lstStyle/>
        <a:p>
          <a:endParaRPr lang="en-GB"/>
        </a:p>
      </dgm:t>
    </dgm:pt>
    <dgm:pt modelId="{3C091F14-CD4E-45DA-A90C-FC392845E41C}">
      <dgm:prSet phldrT="[Text]"/>
      <dgm:spPr/>
      <dgm:t>
        <a:bodyPr/>
        <a:lstStyle/>
        <a:p>
          <a:r>
            <a:rPr lang="en-GB" dirty="0" smtClean="0"/>
            <a:t>Team 1</a:t>
          </a:r>
          <a:endParaRPr lang="en-GB" dirty="0"/>
        </a:p>
      </dgm:t>
    </dgm:pt>
    <dgm:pt modelId="{AE37CC3D-5DE6-425C-A14A-51F4A4D8F153}" type="parTrans" cxnId="{C3C60744-99CF-40E7-92F7-4CB8774EFB8A}">
      <dgm:prSet/>
      <dgm:spPr/>
      <dgm:t>
        <a:bodyPr/>
        <a:lstStyle/>
        <a:p>
          <a:endParaRPr lang="en-GB"/>
        </a:p>
      </dgm:t>
    </dgm:pt>
    <dgm:pt modelId="{8C7D3565-1A96-4AF8-B206-C8432EEDDED7}" type="sibTrans" cxnId="{C3C60744-99CF-40E7-92F7-4CB8774EFB8A}">
      <dgm:prSet/>
      <dgm:spPr/>
      <dgm:t>
        <a:bodyPr/>
        <a:lstStyle/>
        <a:p>
          <a:endParaRPr lang="en-GB"/>
        </a:p>
      </dgm:t>
    </dgm:pt>
    <dgm:pt modelId="{9D1F3562-B6C1-4A92-9593-7D3BC3EF6767}">
      <dgm:prSet phldrT="[Text]"/>
      <dgm:spPr/>
      <dgm:t>
        <a:bodyPr/>
        <a:lstStyle/>
        <a:p>
          <a:r>
            <a:rPr lang="en-GB" dirty="0" smtClean="0"/>
            <a:t>…</a:t>
          </a:r>
          <a:endParaRPr lang="en-GB" dirty="0"/>
        </a:p>
      </dgm:t>
    </dgm:pt>
    <dgm:pt modelId="{882F7999-71B8-4627-92C9-7138222FDB0B}" type="parTrans" cxnId="{54FBFE09-993A-45CA-87C4-F8048CE11228}">
      <dgm:prSet/>
      <dgm:spPr/>
      <dgm:t>
        <a:bodyPr/>
        <a:lstStyle/>
        <a:p>
          <a:endParaRPr lang="en-GB"/>
        </a:p>
      </dgm:t>
    </dgm:pt>
    <dgm:pt modelId="{D7CFFE13-B819-498A-B3EE-01E9C7877786}" type="sibTrans" cxnId="{54FBFE09-993A-45CA-87C4-F8048CE11228}">
      <dgm:prSet/>
      <dgm:spPr/>
      <dgm:t>
        <a:bodyPr/>
        <a:lstStyle/>
        <a:p>
          <a:endParaRPr lang="en-GB"/>
        </a:p>
      </dgm:t>
    </dgm:pt>
    <dgm:pt modelId="{FBF5DF2A-E69B-420C-8D7D-17BDC9D57614}">
      <dgm:prSet phldrT="[Text]"/>
      <dgm:spPr/>
      <dgm:t>
        <a:bodyPr/>
        <a:lstStyle/>
        <a:p>
          <a:r>
            <a:rPr lang="en-GB" dirty="0" smtClean="0"/>
            <a:t>Team 18</a:t>
          </a:r>
          <a:endParaRPr lang="en-GB" dirty="0"/>
        </a:p>
      </dgm:t>
    </dgm:pt>
    <dgm:pt modelId="{DDD02A72-F029-4CF0-B530-6C0E6ED4DB30}" type="parTrans" cxnId="{28751CCB-0528-45C4-B44B-45A94B421609}">
      <dgm:prSet/>
      <dgm:spPr/>
      <dgm:t>
        <a:bodyPr/>
        <a:lstStyle/>
        <a:p>
          <a:endParaRPr lang="en-GB"/>
        </a:p>
      </dgm:t>
    </dgm:pt>
    <dgm:pt modelId="{ACB22CF7-62FA-4B18-AD80-D52355CC161B}" type="sibTrans" cxnId="{28751CCB-0528-45C4-B44B-45A94B421609}">
      <dgm:prSet/>
      <dgm:spPr/>
      <dgm:t>
        <a:bodyPr/>
        <a:lstStyle/>
        <a:p>
          <a:endParaRPr lang="en-GB"/>
        </a:p>
      </dgm:t>
    </dgm:pt>
    <dgm:pt modelId="{6242E368-D06A-4575-B872-5609D4ABC2F8}" type="asst">
      <dgm:prSet phldrT="[Text]"/>
      <dgm:spPr/>
      <dgm:t>
        <a:bodyPr/>
        <a:lstStyle/>
        <a:p>
          <a:r>
            <a:rPr lang="en-GB" dirty="0" smtClean="0"/>
            <a:t>DevOps</a:t>
          </a:r>
          <a:endParaRPr lang="en-GB" dirty="0"/>
        </a:p>
      </dgm:t>
    </dgm:pt>
    <dgm:pt modelId="{FFFF15F1-B507-40EF-ADA2-532852865F23}" type="sibTrans" cxnId="{4DC290C8-27BF-40D5-8322-C172125EF6B7}">
      <dgm:prSet/>
      <dgm:spPr/>
      <dgm:t>
        <a:bodyPr/>
        <a:lstStyle/>
        <a:p>
          <a:endParaRPr lang="en-GB"/>
        </a:p>
      </dgm:t>
    </dgm:pt>
    <dgm:pt modelId="{7EB4BE62-18D7-4429-A17E-9D17BE623831}" type="parTrans" cxnId="{4DC290C8-27BF-40D5-8322-C172125EF6B7}">
      <dgm:prSet/>
      <dgm:spPr/>
      <dgm:t>
        <a:bodyPr/>
        <a:lstStyle/>
        <a:p>
          <a:endParaRPr lang="en-GB"/>
        </a:p>
      </dgm:t>
    </dgm:pt>
    <dgm:pt modelId="{FB1B7A52-B899-429F-A810-045A73AC17B5}" type="pres">
      <dgm:prSet presAssocID="{056F622E-394A-402F-84D5-49660B2F5CFC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8F3EE1D1-7293-4BE8-A375-9C3A52ACF0F6}" type="pres">
      <dgm:prSet presAssocID="{CE650A92-83F6-4FA9-ACB2-55964D5CB853}" presName="hierRoot1" presStyleCnt="0">
        <dgm:presLayoutVars>
          <dgm:hierBranch val="init"/>
        </dgm:presLayoutVars>
      </dgm:prSet>
      <dgm:spPr/>
    </dgm:pt>
    <dgm:pt modelId="{EBE91560-AC61-4DDC-9199-2D6366F3A6A1}" type="pres">
      <dgm:prSet presAssocID="{CE650A92-83F6-4FA9-ACB2-55964D5CB853}" presName="rootComposite1" presStyleCnt="0"/>
      <dgm:spPr/>
    </dgm:pt>
    <dgm:pt modelId="{9ACFF183-54CD-4125-8C3B-A9D7827F510D}" type="pres">
      <dgm:prSet presAssocID="{CE650A92-83F6-4FA9-ACB2-55964D5CB853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5B687C7D-D666-41A1-AFED-736047C3D790}" type="pres">
      <dgm:prSet presAssocID="{CE650A92-83F6-4FA9-ACB2-55964D5CB853}" presName="rootConnector1" presStyleLbl="node1" presStyleIdx="0" presStyleCnt="0"/>
      <dgm:spPr/>
    </dgm:pt>
    <dgm:pt modelId="{AC259C85-6140-4CD0-B0C0-CB4D3F395AF7}" type="pres">
      <dgm:prSet presAssocID="{CE650A92-83F6-4FA9-ACB2-55964D5CB853}" presName="hierChild2" presStyleCnt="0"/>
      <dgm:spPr/>
    </dgm:pt>
    <dgm:pt modelId="{82A6D159-4BC4-4943-874C-40CB207533FB}" type="pres">
      <dgm:prSet presAssocID="{AE37CC3D-5DE6-425C-A14A-51F4A4D8F153}" presName="Name37" presStyleLbl="parChTrans1D2" presStyleIdx="0" presStyleCnt="4"/>
      <dgm:spPr/>
    </dgm:pt>
    <dgm:pt modelId="{106FC265-6D9D-4CF6-9C7C-E93CDBC07BDD}" type="pres">
      <dgm:prSet presAssocID="{3C091F14-CD4E-45DA-A90C-FC392845E41C}" presName="hierRoot2" presStyleCnt="0">
        <dgm:presLayoutVars>
          <dgm:hierBranch val="init"/>
        </dgm:presLayoutVars>
      </dgm:prSet>
      <dgm:spPr/>
    </dgm:pt>
    <dgm:pt modelId="{FFA5BA01-6795-4276-8778-2119A6297C16}" type="pres">
      <dgm:prSet presAssocID="{3C091F14-CD4E-45DA-A90C-FC392845E41C}" presName="rootComposite" presStyleCnt="0"/>
      <dgm:spPr/>
    </dgm:pt>
    <dgm:pt modelId="{70560307-8784-4008-8E87-4A7E1AF69077}" type="pres">
      <dgm:prSet presAssocID="{3C091F14-CD4E-45DA-A90C-FC392845E41C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EDCB3EA0-B516-4021-B41E-2CB479036D88}" type="pres">
      <dgm:prSet presAssocID="{3C091F14-CD4E-45DA-A90C-FC392845E41C}" presName="rootConnector" presStyleLbl="node2" presStyleIdx="0" presStyleCnt="3"/>
      <dgm:spPr/>
    </dgm:pt>
    <dgm:pt modelId="{9AAE6EA0-1B02-438F-A467-184949FDB369}" type="pres">
      <dgm:prSet presAssocID="{3C091F14-CD4E-45DA-A90C-FC392845E41C}" presName="hierChild4" presStyleCnt="0"/>
      <dgm:spPr/>
    </dgm:pt>
    <dgm:pt modelId="{C5ABE97B-C9D2-485A-8F77-6E8958904924}" type="pres">
      <dgm:prSet presAssocID="{3C091F14-CD4E-45DA-A90C-FC392845E41C}" presName="hierChild5" presStyleCnt="0"/>
      <dgm:spPr/>
    </dgm:pt>
    <dgm:pt modelId="{11EE50D7-4B13-48F1-9483-E37D67FC3E7A}" type="pres">
      <dgm:prSet presAssocID="{882F7999-71B8-4627-92C9-7138222FDB0B}" presName="Name37" presStyleLbl="parChTrans1D2" presStyleIdx="1" presStyleCnt="4"/>
      <dgm:spPr/>
    </dgm:pt>
    <dgm:pt modelId="{2343A9DF-2BC1-4C21-9692-75017EAC68C7}" type="pres">
      <dgm:prSet presAssocID="{9D1F3562-B6C1-4A92-9593-7D3BC3EF6767}" presName="hierRoot2" presStyleCnt="0">
        <dgm:presLayoutVars>
          <dgm:hierBranch val="init"/>
        </dgm:presLayoutVars>
      </dgm:prSet>
      <dgm:spPr/>
    </dgm:pt>
    <dgm:pt modelId="{A4EE67AC-C817-4AFE-A2FE-C383A5156A8E}" type="pres">
      <dgm:prSet presAssocID="{9D1F3562-B6C1-4A92-9593-7D3BC3EF6767}" presName="rootComposite" presStyleCnt="0"/>
      <dgm:spPr/>
    </dgm:pt>
    <dgm:pt modelId="{49DDFA74-BDFE-4415-A71B-5883EA1E7887}" type="pres">
      <dgm:prSet presAssocID="{9D1F3562-B6C1-4A92-9593-7D3BC3EF6767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EB01DA2A-654A-40AF-BD5E-E661EF403A90}" type="pres">
      <dgm:prSet presAssocID="{9D1F3562-B6C1-4A92-9593-7D3BC3EF6767}" presName="rootConnector" presStyleLbl="node2" presStyleIdx="1" presStyleCnt="3"/>
      <dgm:spPr/>
    </dgm:pt>
    <dgm:pt modelId="{008A8B7B-FBAC-4213-8C0F-CC6C09572A9B}" type="pres">
      <dgm:prSet presAssocID="{9D1F3562-B6C1-4A92-9593-7D3BC3EF6767}" presName="hierChild4" presStyleCnt="0"/>
      <dgm:spPr/>
    </dgm:pt>
    <dgm:pt modelId="{B7999636-30D9-422B-85D9-E007D75BBCC5}" type="pres">
      <dgm:prSet presAssocID="{9D1F3562-B6C1-4A92-9593-7D3BC3EF6767}" presName="hierChild5" presStyleCnt="0"/>
      <dgm:spPr/>
    </dgm:pt>
    <dgm:pt modelId="{75376945-7399-4047-A4EE-0E3807A5DAE9}" type="pres">
      <dgm:prSet presAssocID="{DDD02A72-F029-4CF0-B530-6C0E6ED4DB30}" presName="Name37" presStyleLbl="parChTrans1D2" presStyleIdx="2" presStyleCnt="4"/>
      <dgm:spPr/>
    </dgm:pt>
    <dgm:pt modelId="{658925D4-40D4-48AA-B099-F00ACBFCBD39}" type="pres">
      <dgm:prSet presAssocID="{FBF5DF2A-E69B-420C-8D7D-17BDC9D57614}" presName="hierRoot2" presStyleCnt="0">
        <dgm:presLayoutVars>
          <dgm:hierBranch val="init"/>
        </dgm:presLayoutVars>
      </dgm:prSet>
      <dgm:spPr/>
    </dgm:pt>
    <dgm:pt modelId="{B9F780A8-78AD-4C18-B9FC-FED2D0FF1682}" type="pres">
      <dgm:prSet presAssocID="{FBF5DF2A-E69B-420C-8D7D-17BDC9D57614}" presName="rootComposite" presStyleCnt="0"/>
      <dgm:spPr/>
    </dgm:pt>
    <dgm:pt modelId="{0E82C464-E81D-41A7-A88C-DC9D6005E897}" type="pres">
      <dgm:prSet presAssocID="{FBF5DF2A-E69B-420C-8D7D-17BDC9D57614}" presName="rootText" presStyleLbl="node2" presStyleIdx="2" presStyleCnt="3">
        <dgm:presLayoutVars>
          <dgm:chPref val="3"/>
        </dgm:presLayoutVars>
      </dgm:prSet>
      <dgm:spPr/>
    </dgm:pt>
    <dgm:pt modelId="{3BA09BF7-2E6E-4957-BE07-E7E293DFD849}" type="pres">
      <dgm:prSet presAssocID="{FBF5DF2A-E69B-420C-8D7D-17BDC9D57614}" presName="rootConnector" presStyleLbl="node2" presStyleIdx="2" presStyleCnt="3"/>
      <dgm:spPr/>
    </dgm:pt>
    <dgm:pt modelId="{B25ABFB1-BEEB-4C98-9B34-314AB5AF334E}" type="pres">
      <dgm:prSet presAssocID="{FBF5DF2A-E69B-420C-8D7D-17BDC9D57614}" presName="hierChild4" presStyleCnt="0"/>
      <dgm:spPr/>
    </dgm:pt>
    <dgm:pt modelId="{8D863F87-3E5E-4F06-8FA9-1C00C8B56479}" type="pres">
      <dgm:prSet presAssocID="{FBF5DF2A-E69B-420C-8D7D-17BDC9D57614}" presName="hierChild5" presStyleCnt="0"/>
      <dgm:spPr/>
    </dgm:pt>
    <dgm:pt modelId="{2C380EFC-E357-4AA9-86B5-D15E371DEDEC}" type="pres">
      <dgm:prSet presAssocID="{CE650A92-83F6-4FA9-ACB2-55964D5CB853}" presName="hierChild3" presStyleCnt="0"/>
      <dgm:spPr/>
    </dgm:pt>
    <dgm:pt modelId="{9F7555C2-585E-48F5-AFE2-A2FE88F78EB3}" type="pres">
      <dgm:prSet presAssocID="{7EB4BE62-18D7-4429-A17E-9D17BE623831}" presName="Name111" presStyleLbl="parChTrans1D2" presStyleIdx="3" presStyleCnt="4"/>
      <dgm:spPr/>
    </dgm:pt>
    <dgm:pt modelId="{35280C47-1832-4030-93BA-EA2EA79A99FB}" type="pres">
      <dgm:prSet presAssocID="{6242E368-D06A-4575-B872-5609D4ABC2F8}" presName="hierRoot3" presStyleCnt="0">
        <dgm:presLayoutVars>
          <dgm:hierBranch val="init"/>
        </dgm:presLayoutVars>
      </dgm:prSet>
      <dgm:spPr/>
    </dgm:pt>
    <dgm:pt modelId="{49409359-CD16-4909-BFD8-765308786D2B}" type="pres">
      <dgm:prSet presAssocID="{6242E368-D06A-4575-B872-5609D4ABC2F8}" presName="rootComposite3" presStyleCnt="0"/>
      <dgm:spPr/>
    </dgm:pt>
    <dgm:pt modelId="{6FD8FB70-C258-4532-AB6F-18AD63D85700}" type="pres">
      <dgm:prSet presAssocID="{6242E368-D06A-4575-B872-5609D4ABC2F8}" presName="rootText3" presStyleLbl="asst1" presStyleIdx="0" presStyleCnt="1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36C03371-995D-4E79-9390-EA483B4E5CE4}" type="pres">
      <dgm:prSet presAssocID="{6242E368-D06A-4575-B872-5609D4ABC2F8}" presName="rootConnector3" presStyleLbl="asst1" presStyleIdx="0" presStyleCnt="1"/>
      <dgm:spPr/>
    </dgm:pt>
    <dgm:pt modelId="{CC191D80-2DBE-42B1-B260-48A5DD71D6A6}" type="pres">
      <dgm:prSet presAssocID="{6242E368-D06A-4575-B872-5609D4ABC2F8}" presName="hierChild6" presStyleCnt="0"/>
      <dgm:spPr/>
    </dgm:pt>
    <dgm:pt modelId="{63BA702C-AC89-43DC-9392-659E266A4A9D}" type="pres">
      <dgm:prSet presAssocID="{6242E368-D06A-4575-B872-5609D4ABC2F8}" presName="hierChild7" presStyleCnt="0"/>
      <dgm:spPr/>
    </dgm:pt>
  </dgm:ptLst>
  <dgm:cxnLst>
    <dgm:cxn modelId="{3A1267A2-EBA7-4FBA-AD3E-FFEFD2F639EF}" type="presOf" srcId="{056F622E-394A-402F-84D5-49660B2F5CFC}" destId="{FB1B7A52-B899-429F-A810-045A73AC17B5}" srcOrd="0" destOrd="0" presId="urn:microsoft.com/office/officeart/2005/8/layout/orgChart1"/>
    <dgm:cxn modelId="{4DC290C8-27BF-40D5-8322-C172125EF6B7}" srcId="{CE650A92-83F6-4FA9-ACB2-55964D5CB853}" destId="{6242E368-D06A-4575-B872-5609D4ABC2F8}" srcOrd="0" destOrd="0" parTransId="{7EB4BE62-18D7-4429-A17E-9D17BE623831}" sibTransId="{FFFF15F1-B507-40EF-ADA2-532852865F23}"/>
    <dgm:cxn modelId="{0ACB81FC-8151-43EC-8A0C-0D9F30FD02ED}" type="presOf" srcId="{3C091F14-CD4E-45DA-A90C-FC392845E41C}" destId="{70560307-8784-4008-8E87-4A7E1AF69077}" srcOrd="0" destOrd="0" presId="urn:microsoft.com/office/officeart/2005/8/layout/orgChart1"/>
    <dgm:cxn modelId="{61FE2F68-9A8D-4833-865A-D9C62042B746}" type="presOf" srcId="{DDD02A72-F029-4CF0-B530-6C0E6ED4DB30}" destId="{75376945-7399-4047-A4EE-0E3807A5DAE9}" srcOrd="0" destOrd="0" presId="urn:microsoft.com/office/officeart/2005/8/layout/orgChart1"/>
    <dgm:cxn modelId="{E589F29A-BFF0-43E3-A4A3-7A37F881DBF1}" type="presOf" srcId="{FBF5DF2A-E69B-420C-8D7D-17BDC9D57614}" destId="{3BA09BF7-2E6E-4957-BE07-E7E293DFD849}" srcOrd="1" destOrd="0" presId="urn:microsoft.com/office/officeart/2005/8/layout/orgChart1"/>
    <dgm:cxn modelId="{39B0A428-59BD-41BE-B8C5-C5AC8F6406AE}" type="presOf" srcId="{6242E368-D06A-4575-B872-5609D4ABC2F8}" destId="{6FD8FB70-C258-4532-AB6F-18AD63D85700}" srcOrd="0" destOrd="0" presId="urn:microsoft.com/office/officeart/2005/8/layout/orgChart1"/>
    <dgm:cxn modelId="{79EF4BAC-23E7-41D9-A6C6-EF45AADE4A37}" type="presOf" srcId="{3C091F14-CD4E-45DA-A90C-FC392845E41C}" destId="{EDCB3EA0-B516-4021-B41E-2CB479036D88}" srcOrd="1" destOrd="0" presId="urn:microsoft.com/office/officeart/2005/8/layout/orgChart1"/>
    <dgm:cxn modelId="{B226E986-8D5D-42DA-B302-77F0C534EBED}" type="presOf" srcId="{CE650A92-83F6-4FA9-ACB2-55964D5CB853}" destId="{9ACFF183-54CD-4125-8C3B-A9D7827F510D}" srcOrd="0" destOrd="0" presId="urn:microsoft.com/office/officeart/2005/8/layout/orgChart1"/>
    <dgm:cxn modelId="{963B761D-913A-4EAF-8760-1EA2C7F7CCA2}" srcId="{056F622E-394A-402F-84D5-49660B2F5CFC}" destId="{CE650A92-83F6-4FA9-ACB2-55964D5CB853}" srcOrd="0" destOrd="0" parTransId="{12A06FC6-90B9-45BC-B816-3E534513E021}" sibTransId="{9A29C60A-8E6B-4AF1-A090-CAB2C3C6B074}"/>
    <dgm:cxn modelId="{472AFF49-5930-4F6E-A224-142F720F2BDF}" type="presOf" srcId="{6242E368-D06A-4575-B872-5609D4ABC2F8}" destId="{36C03371-995D-4E79-9390-EA483B4E5CE4}" srcOrd="1" destOrd="0" presId="urn:microsoft.com/office/officeart/2005/8/layout/orgChart1"/>
    <dgm:cxn modelId="{C84D44E3-E8F0-4BB6-9D25-D48606E02F98}" type="presOf" srcId="{AE37CC3D-5DE6-425C-A14A-51F4A4D8F153}" destId="{82A6D159-4BC4-4943-874C-40CB207533FB}" srcOrd="0" destOrd="0" presId="urn:microsoft.com/office/officeart/2005/8/layout/orgChart1"/>
    <dgm:cxn modelId="{C3C60744-99CF-40E7-92F7-4CB8774EFB8A}" srcId="{CE650A92-83F6-4FA9-ACB2-55964D5CB853}" destId="{3C091F14-CD4E-45DA-A90C-FC392845E41C}" srcOrd="1" destOrd="0" parTransId="{AE37CC3D-5DE6-425C-A14A-51F4A4D8F153}" sibTransId="{8C7D3565-1A96-4AF8-B206-C8432EEDDED7}"/>
    <dgm:cxn modelId="{B275E724-9DD0-44C0-91DA-7B07463FAF47}" type="presOf" srcId="{CE650A92-83F6-4FA9-ACB2-55964D5CB853}" destId="{5B687C7D-D666-41A1-AFED-736047C3D790}" srcOrd="1" destOrd="0" presId="urn:microsoft.com/office/officeart/2005/8/layout/orgChart1"/>
    <dgm:cxn modelId="{54FBFE09-993A-45CA-87C4-F8048CE11228}" srcId="{CE650A92-83F6-4FA9-ACB2-55964D5CB853}" destId="{9D1F3562-B6C1-4A92-9593-7D3BC3EF6767}" srcOrd="2" destOrd="0" parTransId="{882F7999-71B8-4627-92C9-7138222FDB0B}" sibTransId="{D7CFFE13-B819-498A-B3EE-01E9C7877786}"/>
    <dgm:cxn modelId="{F31E2D02-C6C4-47D0-B10D-E86EEEDD4D73}" type="presOf" srcId="{882F7999-71B8-4627-92C9-7138222FDB0B}" destId="{11EE50D7-4B13-48F1-9483-E37D67FC3E7A}" srcOrd="0" destOrd="0" presId="urn:microsoft.com/office/officeart/2005/8/layout/orgChart1"/>
    <dgm:cxn modelId="{28751CCB-0528-45C4-B44B-45A94B421609}" srcId="{CE650A92-83F6-4FA9-ACB2-55964D5CB853}" destId="{FBF5DF2A-E69B-420C-8D7D-17BDC9D57614}" srcOrd="3" destOrd="0" parTransId="{DDD02A72-F029-4CF0-B530-6C0E6ED4DB30}" sibTransId="{ACB22CF7-62FA-4B18-AD80-D52355CC161B}"/>
    <dgm:cxn modelId="{B6F72D41-14FB-43E7-910F-FFE36F98388C}" type="presOf" srcId="{9D1F3562-B6C1-4A92-9593-7D3BC3EF6767}" destId="{49DDFA74-BDFE-4415-A71B-5883EA1E7887}" srcOrd="0" destOrd="0" presId="urn:microsoft.com/office/officeart/2005/8/layout/orgChart1"/>
    <dgm:cxn modelId="{EA191E90-965D-44FF-8BFD-A7DC6172D70C}" type="presOf" srcId="{7EB4BE62-18D7-4429-A17E-9D17BE623831}" destId="{9F7555C2-585E-48F5-AFE2-A2FE88F78EB3}" srcOrd="0" destOrd="0" presId="urn:microsoft.com/office/officeart/2005/8/layout/orgChart1"/>
    <dgm:cxn modelId="{74B0D9C5-DC9F-4798-ABBE-1C716EF9CA5B}" type="presOf" srcId="{9D1F3562-B6C1-4A92-9593-7D3BC3EF6767}" destId="{EB01DA2A-654A-40AF-BD5E-E661EF403A90}" srcOrd="1" destOrd="0" presId="urn:microsoft.com/office/officeart/2005/8/layout/orgChart1"/>
    <dgm:cxn modelId="{2A6655D9-3962-41DF-90E5-61F2219E9AAF}" type="presOf" srcId="{FBF5DF2A-E69B-420C-8D7D-17BDC9D57614}" destId="{0E82C464-E81D-41A7-A88C-DC9D6005E897}" srcOrd="0" destOrd="0" presId="urn:microsoft.com/office/officeart/2005/8/layout/orgChart1"/>
    <dgm:cxn modelId="{6C282236-1501-4252-A02D-B43C8E8E8BD4}" type="presParOf" srcId="{FB1B7A52-B899-429F-A810-045A73AC17B5}" destId="{8F3EE1D1-7293-4BE8-A375-9C3A52ACF0F6}" srcOrd="0" destOrd="0" presId="urn:microsoft.com/office/officeart/2005/8/layout/orgChart1"/>
    <dgm:cxn modelId="{F4CD6D98-C434-4EE4-B914-0D9B5C215440}" type="presParOf" srcId="{8F3EE1D1-7293-4BE8-A375-9C3A52ACF0F6}" destId="{EBE91560-AC61-4DDC-9199-2D6366F3A6A1}" srcOrd="0" destOrd="0" presId="urn:microsoft.com/office/officeart/2005/8/layout/orgChart1"/>
    <dgm:cxn modelId="{692A7682-8628-427B-83F1-E20DC7187753}" type="presParOf" srcId="{EBE91560-AC61-4DDC-9199-2D6366F3A6A1}" destId="{9ACFF183-54CD-4125-8C3B-A9D7827F510D}" srcOrd="0" destOrd="0" presId="urn:microsoft.com/office/officeart/2005/8/layout/orgChart1"/>
    <dgm:cxn modelId="{ED025728-03D5-4AD4-BE77-CD03757443F4}" type="presParOf" srcId="{EBE91560-AC61-4DDC-9199-2D6366F3A6A1}" destId="{5B687C7D-D666-41A1-AFED-736047C3D790}" srcOrd="1" destOrd="0" presId="urn:microsoft.com/office/officeart/2005/8/layout/orgChart1"/>
    <dgm:cxn modelId="{8A3C1A0F-D7FF-4D4B-89A2-AA1DB2327337}" type="presParOf" srcId="{8F3EE1D1-7293-4BE8-A375-9C3A52ACF0F6}" destId="{AC259C85-6140-4CD0-B0C0-CB4D3F395AF7}" srcOrd="1" destOrd="0" presId="urn:microsoft.com/office/officeart/2005/8/layout/orgChart1"/>
    <dgm:cxn modelId="{65582DB5-6111-4E5A-8D00-801A7335BF29}" type="presParOf" srcId="{AC259C85-6140-4CD0-B0C0-CB4D3F395AF7}" destId="{82A6D159-4BC4-4943-874C-40CB207533FB}" srcOrd="0" destOrd="0" presId="urn:microsoft.com/office/officeart/2005/8/layout/orgChart1"/>
    <dgm:cxn modelId="{D70A42A0-67C7-4338-9288-3F83CD6176C0}" type="presParOf" srcId="{AC259C85-6140-4CD0-B0C0-CB4D3F395AF7}" destId="{106FC265-6D9D-4CF6-9C7C-E93CDBC07BDD}" srcOrd="1" destOrd="0" presId="urn:microsoft.com/office/officeart/2005/8/layout/orgChart1"/>
    <dgm:cxn modelId="{72C3D6AC-8DE8-4632-9858-258A0AC6F604}" type="presParOf" srcId="{106FC265-6D9D-4CF6-9C7C-E93CDBC07BDD}" destId="{FFA5BA01-6795-4276-8778-2119A6297C16}" srcOrd="0" destOrd="0" presId="urn:microsoft.com/office/officeart/2005/8/layout/orgChart1"/>
    <dgm:cxn modelId="{4088121C-4B5E-4083-B9D5-49B8378C7D09}" type="presParOf" srcId="{FFA5BA01-6795-4276-8778-2119A6297C16}" destId="{70560307-8784-4008-8E87-4A7E1AF69077}" srcOrd="0" destOrd="0" presId="urn:microsoft.com/office/officeart/2005/8/layout/orgChart1"/>
    <dgm:cxn modelId="{2558C648-8AA9-4F29-87DB-267E48AEC3FA}" type="presParOf" srcId="{FFA5BA01-6795-4276-8778-2119A6297C16}" destId="{EDCB3EA0-B516-4021-B41E-2CB479036D88}" srcOrd="1" destOrd="0" presId="urn:microsoft.com/office/officeart/2005/8/layout/orgChart1"/>
    <dgm:cxn modelId="{DEF92B07-6D6D-4564-9105-2BEB79BA8D07}" type="presParOf" srcId="{106FC265-6D9D-4CF6-9C7C-E93CDBC07BDD}" destId="{9AAE6EA0-1B02-438F-A467-184949FDB369}" srcOrd="1" destOrd="0" presId="urn:microsoft.com/office/officeart/2005/8/layout/orgChart1"/>
    <dgm:cxn modelId="{6EB85168-707B-4A4D-80E6-D851FBDC63F2}" type="presParOf" srcId="{106FC265-6D9D-4CF6-9C7C-E93CDBC07BDD}" destId="{C5ABE97B-C9D2-485A-8F77-6E8958904924}" srcOrd="2" destOrd="0" presId="urn:microsoft.com/office/officeart/2005/8/layout/orgChart1"/>
    <dgm:cxn modelId="{44DDCB94-B978-428E-9A27-74E76C942EF9}" type="presParOf" srcId="{AC259C85-6140-4CD0-B0C0-CB4D3F395AF7}" destId="{11EE50D7-4B13-48F1-9483-E37D67FC3E7A}" srcOrd="2" destOrd="0" presId="urn:microsoft.com/office/officeart/2005/8/layout/orgChart1"/>
    <dgm:cxn modelId="{0F99711D-5DEC-44D2-9414-4E7CF81A9968}" type="presParOf" srcId="{AC259C85-6140-4CD0-B0C0-CB4D3F395AF7}" destId="{2343A9DF-2BC1-4C21-9692-75017EAC68C7}" srcOrd="3" destOrd="0" presId="urn:microsoft.com/office/officeart/2005/8/layout/orgChart1"/>
    <dgm:cxn modelId="{6AC02E63-EEC7-439F-89E3-8D7FE22BE28D}" type="presParOf" srcId="{2343A9DF-2BC1-4C21-9692-75017EAC68C7}" destId="{A4EE67AC-C817-4AFE-A2FE-C383A5156A8E}" srcOrd="0" destOrd="0" presId="urn:microsoft.com/office/officeart/2005/8/layout/orgChart1"/>
    <dgm:cxn modelId="{ACA8D08F-1BE8-4B43-8558-D97A3479E435}" type="presParOf" srcId="{A4EE67AC-C817-4AFE-A2FE-C383A5156A8E}" destId="{49DDFA74-BDFE-4415-A71B-5883EA1E7887}" srcOrd="0" destOrd="0" presId="urn:microsoft.com/office/officeart/2005/8/layout/orgChart1"/>
    <dgm:cxn modelId="{1241A4F5-10CE-4810-82E7-51E5B0CCE196}" type="presParOf" srcId="{A4EE67AC-C817-4AFE-A2FE-C383A5156A8E}" destId="{EB01DA2A-654A-40AF-BD5E-E661EF403A90}" srcOrd="1" destOrd="0" presId="urn:microsoft.com/office/officeart/2005/8/layout/orgChart1"/>
    <dgm:cxn modelId="{19D5292A-952B-4A43-8938-4BB8CCBF51F1}" type="presParOf" srcId="{2343A9DF-2BC1-4C21-9692-75017EAC68C7}" destId="{008A8B7B-FBAC-4213-8C0F-CC6C09572A9B}" srcOrd="1" destOrd="0" presId="urn:microsoft.com/office/officeart/2005/8/layout/orgChart1"/>
    <dgm:cxn modelId="{AD6164FA-903C-4B3B-BADB-281E6429F20C}" type="presParOf" srcId="{2343A9DF-2BC1-4C21-9692-75017EAC68C7}" destId="{B7999636-30D9-422B-85D9-E007D75BBCC5}" srcOrd="2" destOrd="0" presId="urn:microsoft.com/office/officeart/2005/8/layout/orgChart1"/>
    <dgm:cxn modelId="{52E7DFD2-2A29-4D0B-8584-518ECED99FE6}" type="presParOf" srcId="{AC259C85-6140-4CD0-B0C0-CB4D3F395AF7}" destId="{75376945-7399-4047-A4EE-0E3807A5DAE9}" srcOrd="4" destOrd="0" presId="urn:microsoft.com/office/officeart/2005/8/layout/orgChart1"/>
    <dgm:cxn modelId="{E7BE585D-C3C6-4857-B253-35D323034D60}" type="presParOf" srcId="{AC259C85-6140-4CD0-B0C0-CB4D3F395AF7}" destId="{658925D4-40D4-48AA-B099-F00ACBFCBD39}" srcOrd="5" destOrd="0" presId="urn:microsoft.com/office/officeart/2005/8/layout/orgChart1"/>
    <dgm:cxn modelId="{20A27E9B-E6EF-474A-813F-BD0D5D1700B7}" type="presParOf" srcId="{658925D4-40D4-48AA-B099-F00ACBFCBD39}" destId="{B9F780A8-78AD-4C18-B9FC-FED2D0FF1682}" srcOrd="0" destOrd="0" presId="urn:microsoft.com/office/officeart/2005/8/layout/orgChart1"/>
    <dgm:cxn modelId="{D6E53C99-5AAC-4E11-861A-745F9A5519EF}" type="presParOf" srcId="{B9F780A8-78AD-4C18-B9FC-FED2D0FF1682}" destId="{0E82C464-E81D-41A7-A88C-DC9D6005E897}" srcOrd="0" destOrd="0" presId="urn:microsoft.com/office/officeart/2005/8/layout/orgChart1"/>
    <dgm:cxn modelId="{568FD3B3-7CA2-46DD-B30E-9E3ED8E3BEEE}" type="presParOf" srcId="{B9F780A8-78AD-4C18-B9FC-FED2D0FF1682}" destId="{3BA09BF7-2E6E-4957-BE07-E7E293DFD849}" srcOrd="1" destOrd="0" presId="urn:microsoft.com/office/officeart/2005/8/layout/orgChart1"/>
    <dgm:cxn modelId="{BE1D954A-09E9-4922-9BB8-44B1D37B3BC4}" type="presParOf" srcId="{658925D4-40D4-48AA-B099-F00ACBFCBD39}" destId="{B25ABFB1-BEEB-4C98-9B34-314AB5AF334E}" srcOrd="1" destOrd="0" presId="urn:microsoft.com/office/officeart/2005/8/layout/orgChart1"/>
    <dgm:cxn modelId="{869AAD36-5888-440E-8248-187F385EC19A}" type="presParOf" srcId="{658925D4-40D4-48AA-B099-F00ACBFCBD39}" destId="{8D863F87-3E5E-4F06-8FA9-1C00C8B56479}" srcOrd="2" destOrd="0" presId="urn:microsoft.com/office/officeart/2005/8/layout/orgChart1"/>
    <dgm:cxn modelId="{488AE13A-7328-4845-9D59-7971CC91B74C}" type="presParOf" srcId="{8F3EE1D1-7293-4BE8-A375-9C3A52ACF0F6}" destId="{2C380EFC-E357-4AA9-86B5-D15E371DEDEC}" srcOrd="2" destOrd="0" presId="urn:microsoft.com/office/officeart/2005/8/layout/orgChart1"/>
    <dgm:cxn modelId="{32CD03DA-187F-4C6B-8B8D-8C5A6F0B3AF6}" type="presParOf" srcId="{2C380EFC-E357-4AA9-86B5-D15E371DEDEC}" destId="{9F7555C2-585E-48F5-AFE2-A2FE88F78EB3}" srcOrd="0" destOrd="0" presId="urn:microsoft.com/office/officeart/2005/8/layout/orgChart1"/>
    <dgm:cxn modelId="{FF53E49E-E7A4-4101-82B0-64CF1A4A66C6}" type="presParOf" srcId="{2C380EFC-E357-4AA9-86B5-D15E371DEDEC}" destId="{35280C47-1832-4030-93BA-EA2EA79A99FB}" srcOrd="1" destOrd="0" presId="urn:microsoft.com/office/officeart/2005/8/layout/orgChart1"/>
    <dgm:cxn modelId="{60A4B310-38EA-4EE4-BDA7-6DE46DE38829}" type="presParOf" srcId="{35280C47-1832-4030-93BA-EA2EA79A99FB}" destId="{49409359-CD16-4909-BFD8-765308786D2B}" srcOrd="0" destOrd="0" presId="urn:microsoft.com/office/officeart/2005/8/layout/orgChart1"/>
    <dgm:cxn modelId="{39479A88-E48A-4A6B-B543-11CAE78525E1}" type="presParOf" srcId="{49409359-CD16-4909-BFD8-765308786D2B}" destId="{6FD8FB70-C258-4532-AB6F-18AD63D85700}" srcOrd="0" destOrd="0" presId="urn:microsoft.com/office/officeart/2005/8/layout/orgChart1"/>
    <dgm:cxn modelId="{A1AFABBF-3E35-43E7-9C2F-9620837E353B}" type="presParOf" srcId="{49409359-CD16-4909-BFD8-765308786D2B}" destId="{36C03371-995D-4E79-9390-EA483B4E5CE4}" srcOrd="1" destOrd="0" presId="urn:microsoft.com/office/officeart/2005/8/layout/orgChart1"/>
    <dgm:cxn modelId="{DFA50FE4-2E7E-4EAC-A61A-60D4C8FACE78}" type="presParOf" srcId="{35280C47-1832-4030-93BA-EA2EA79A99FB}" destId="{CC191D80-2DBE-42B1-B260-48A5DD71D6A6}" srcOrd="1" destOrd="0" presId="urn:microsoft.com/office/officeart/2005/8/layout/orgChart1"/>
    <dgm:cxn modelId="{620D4FBA-BEF6-410A-90E8-EA6858AD746A}" type="presParOf" srcId="{35280C47-1832-4030-93BA-EA2EA79A99FB}" destId="{63BA702C-AC89-43DC-9392-659E266A4A9D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xmlns="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56F622E-394A-402F-84D5-49660B2F5CFC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43F9FB13-3D81-4AE9-B76E-0724458E1CAC}">
      <dgm:prSet phldrT="[Text]" custT="1"/>
      <dgm:spPr>
        <a:ln w="9525"/>
      </dgm:spPr>
      <dgm:t>
        <a:bodyPr/>
        <a:lstStyle/>
        <a:p>
          <a:r>
            <a:rPr lang="en-GB" sz="300" dirty="0" smtClean="0"/>
            <a:t>Programme Manager</a:t>
          </a:r>
          <a:endParaRPr lang="en-GB" sz="300" dirty="0"/>
        </a:p>
      </dgm:t>
    </dgm:pt>
    <dgm:pt modelId="{1C6E4C9B-711D-45C1-BBDE-4587045F9583}" type="parTrans" cxnId="{5133A92F-AA4A-48A1-9A3C-A9869A0C708F}">
      <dgm:prSet/>
      <dgm:spPr/>
      <dgm:t>
        <a:bodyPr/>
        <a:lstStyle/>
        <a:p>
          <a:endParaRPr lang="en-GB" sz="1400"/>
        </a:p>
      </dgm:t>
    </dgm:pt>
    <dgm:pt modelId="{F74255A7-1BFF-443B-8884-B403F5342C8C}" type="sibTrans" cxnId="{5133A92F-AA4A-48A1-9A3C-A9869A0C708F}">
      <dgm:prSet/>
      <dgm:spPr/>
      <dgm:t>
        <a:bodyPr/>
        <a:lstStyle/>
        <a:p>
          <a:endParaRPr lang="en-GB" sz="1400"/>
        </a:p>
      </dgm:t>
    </dgm:pt>
    <dgm:pt modelId="{822BAFEB-A27B-4719-A122-95A7BC9CF1AA}">
      <dgm:prSet phldrT="[Text]" custT="1"/>
      <dgm:spPr>
        <a:ln w="9525"/>
      </dgm:spPr>
      <dgm:t>
        <a:bodyPr/>
        <a:lstStyle/>
        <a:p>
          <a:r>
            <a:rPr lang="en-GB" sz="300" dirty="0" smtClean="0"/>
            <a:t>Dev Ops</a:t>
          </a:r>
          <a:endParaRPr lang="en-GB" sz="300" dirty="0"/>
        </a:p>
      </dgm:t>
    </dgm:pt>
    <dgm:pt modelId="{C685A1D0-EC2D-407C-84E1-8F6FB5B6A300}" type="parTrans" cxnId="{463A6BD9-9DCF-4FA6-A768-FCCF662B2023}">
      <dgm:prSet/>
      <dgm:spPr>
        <a:ln w="9525">
          <a:solidFill>
            <a:schemeClr val="tx1"/>
          </a:solidFill>
        </a:ln>
      </dgm:spPr>
      <dgm:t>
        <a:bodyPr/>
        <a:lstStyle/>
        <a:p>
          <a:endParaRPr lang="en-GB" sz="1400"/>
        </a:p>
      </dgm:t>
    </dgm:pt>
    <dgm:pt modelId="{8FE91513-68CA-4652-AC43-05A45D665B93}" type="sibTrans" cxnId="{463A6BD9-9DCF-4FA6-A768-FCCF662B2023}">
      <dgm:prSet/>
      <dgm:spPr/>
      <dgm:t>
        <a:bodyPr/>
        <a:lstStyle/>
        <a:p>
          <a:endParaRPr lang="en-GB" sz="1400"/>
        </a:p>
      </dgm:t>
    </dgm:pt>
    <dgm:pt modelId="{DD5EEA0C-F3F7-4E93-93C1-5B2403C3AE96}">
      <dgm:prSet phldrT="[Text]" custT="1"/>
      <dgm:spPr>
        <a:ln w="9525"/>
      </dgm:spPr>
      <dgm:t>
        <a:bodyPr/>
        <a:lstStyle/>
        <a:p>
          <a:r>
            <a:rPr lang="en-GB" sz="300" dirty="0" smtClean="0"/>
            <a:t>...</a:t>
          </a:r>
          <a:endParaRPr lang="en-GB" sz="300" dirty="0"/>
        </a:p>
      </dgm:t>
    </dgm:pt>
    <dgm:pt modelId="{0A0412D8-23EC-476F-99FA-BFBB0CFE8288}" type="parTrans" cxnId="{068B12F6-72A5-4877-81BD-A391201EC24E}">
      <dgm:prSet/>
      <dgm:spPr>
        <a:ln w="9525">
          <a:solidFill>
            <a:schemeClr val="tx1"/>
          </a:solidFill>
        </a:ln>
      </dgm:spPr>
      <dgm:t>
        <a:bodyPr/>
        <a:lstStyle/>
        <a:p>
          <a:endParaRPr lang="en-GB" sz="1400"/>
        </a:p>
      </dgm:t>
    </dgm:pt>
    <dgm:pt modelId="{C9D6DA23-8D40-408E-B7D2-A69230FC0894}" type="sibTrans" cxnId="{068B12F6-72A5-4877-81BD-A391201EC24E}">
      <dgm:prSet/>
      <dgm:spPr/>
      <dgm:t>
        <a:bodyPr/>
        <a:lstStyle/>
        <a:p>
          <a:endParaRPr lang="en-GB" sz="1400"/>
        </a:p>
      </dgm:t>
    </dgm:pt>
    <dgm:pt modelId="{E84BBCD6-012B-4614-8972-B5F82B2DBF3E}">
      <dgm:prSet phldrT="[Text]" custT="1"/>
      <dgm:spPr>
        <a:ln w="9525"/>
      </dgm:spPr>
      <dgm:t>
        <a:bodyPr/>
        <a:lstStyle/>
        <a:p>
          <a:r>
            <a:rPr lang="en-GB" sz="300" dirty="0" smtClean="0"/>
            <a:t>DevOps</a:t>
          </a:r>
          <a:endParaRPr lang="en-GB" sz="300" dirty="0"/>
        </a:p>
      </dgm:t>
    </dgm:pt>
    <dgm:pt modelId="{A5C54364-FAC2-461C-98C8-41F8EC31928D}" type="parTrans" cxnId="{F888F26F-DB9B-4093-ACD4-2651DA4C6949}">
      <dgm:prSet/>
      <dgm:spPr>
        <a:ln w="9525">
          <a:solidFill>
            <a:schemeClr val="tx1"/>
          </a:solidFill>
        </a:ln>
      </dgm:spPr>
      <dgm:t>
        <a:bodyPr/>
        <a:lstStyle/>
        <a:p>
          <a:endParaRPr lang="en-GB" sz="1400"/>
        </a:p>
      </dgm:t>
    </dgm:pt>
    <dgm:pt modelId="{BE827F32-97E6-4D71-A2E0-435D80DF36C2}" type="sibTrans" cxnId="{F888F26F-DB9B-4093-ACD4-2651DA4C6949}">
      <dgm:prSet/>
      <dgm:spPr/>
      <dgm:t>
        <a:bodyPr/>
        <a:lstStyle/>
        <a:p>
          <a:endParaRPr lang="en-GB" sz="1400"/>
        </a:p>
      </dgm:t>
    </dgm:pt>
    <dgm:pt modelId="{13F3DB1C-D7C5-499E-9F3E-1357D80F8AD2}">
      <dgm:prSet phldrT="[Text]" custT="1"/>
      <dgm:spPr>
        <a:ln w="9525"/>
      </dgm:spPr>
      <dgm:t>
        <a:bodyPr/>
        <a:lstStyle/>
        <a:p>
          <a:r>
            <a:rPr lang="en-GB" sz="300" dirty="0" smtClean="0"/>
            <a:t>Team 1</a:t>
          </a:r>
          <a:endParaRPr lang="en-GB" sz="300" dirty="0"/>
        </a:p>
      </dgm:t>
    </dgm:pt>
    <dgm:pt modelId="{A4066725-1EBA-4AE6-9640-0FE65A425222}" type="parTrans" cxnId="{DA7B3A5C-4525-4912-B3DE-B9A4AD8A167A}">
      <dgm:prSet/>
      <dgm:spPr>
        <a:ln w="9525">
          <a:solidFill>
            <a:schemeClr val="tx1"/>
          </a:solidFill>
          <a:prstDash val="sysDash"/>
        </a:ln>
      </dgm:spPr>
      <dgm:t>
        <a:bodyPr/>
        <a:lstStyle/>
        <a:p>
          <a:endParaRPr lang="en-GB" sz="1400"/>
        </a:p>
      </dgm:t>
    </dgm:pt>
    <dgm:pt modelId="{B3827530-78BD-46B9-80B5-1E076D930D41}" type="sibTrans" cxnId="{DA7B3A5C-4525-4912-B3DE-B9A4AD8A167A}">
      <dgm:prSet/>
      <dgm:spPr/>
      <dgm:t>
        <a:bodyPr/>
        <a:lstStyle/>
        <a:p>
          <a:endParaRPr lang="en-GB" sz="1400"/>
        </a:p>
      </dgm:t>
    </dgm:pt>
    <dgm:pt modelId="{16683483-7A9C-45D4-9BDE-733D858C592F}">
      <dgm:prSet phldrT="[Text]" custT="1"/>
      <dgm:spPr>
        <a:ln w="9525"/>
      </dgm:spPr>
      <dgm:t>
        <a:bodyPr/>
        <a:lstStyle/>
        <a:p>
          <a:r>
            <a:rPr lang="en-GB" sz="300" dirty="0" smtClean="0"/>
            <a:t>…</a:t>
          </a:r>
          <a:endParaRPr lang="en-GB" sz="300" dirty="0"/>
        </a:p>
      </dgm:t>
    </dgm:pt>
    <dgm:pt modelId="{902B1776-9442-40F8-A3FC-A38F0608D44D}" type="parTrans" cxnId="{4D0B26DC-6DAF-443A-AB26-B2BC77F7ACE1}">
      <dgm:prSet/>
      <dgm:spPr>
        <a:ln w="9525">
          <a:solidFill>
            <a:schemeClr val="tx1"/>
          </a:solidFill>
          <a:prstDash val="sysDash"/>
        </a:ln>
      </dgm:spPr>
      <dgm:t>
        <a:bodyPr/>
        <a:lstStyle/>
        <a:p>
          <a:endParaRPr lang="en-GB" sz="1400"/>
        </a:p>
      </dgm:t>
    </dgm:pt>
    <dgm:pt modelId="{5FBB7041-8D5E-4D19-9275-135C915BBBB4}" type="sibTrans" cxnId="{4D0B26DC-6DAF-443A-AB26-B2BC77F7ACE1}">
      <dgm:prSet/>
      <dgm:spPr/>
      <dgm:t>
        <a:bodyPr/>
        <a:lstStyle/>
        <a:p>
          <a:endParaRPr lang="en-GB" sz="1400"/>
        </a:p>
      </dgm:t>
    </dgm:pt>
    <dgm:pt modelId="{F0BECD0A-151B-4886-A51F-AB3C9B0AE172}">
      <dgm:prSet phldrT="[Text]" custT="1"/>
      <dgm:spPr>
        <a:ln w="9525"/>
      </dgm:spPr>
      <dgm:t>
        <a:bodyPr/>
        <a:lstStyle/>
        <a:p>
          <a:r>
            <a:rPr lang="en-GB" sz="300" dirty="0" smtClean="0"/>
            <a:t>Team n</a:t>
          </a:r>
          <a:endParaRPr lang="en-GB" sz="300" dirty="0"/>
        </a:p>
      </dgm:t>
    </dgm:pt>
    <dgm:pt modelId="{9B8F9FA2-6061-4971-A735-7ECE8957A6D5}" type="parTrans" cxnId="{F96D9176-C4BB-4221-B2A9-65629F4FC19D}">
      <dgm:prSet/>
      <dgm:spPr>
        <a:ln w="9525">
          <a:solidFill>
            <a:schemeClr val="tx1"/>
          </a:solidFill>
          <a:prstDash val="sysDash"/>
        </a:ln>
      </dgm:spPr>
      <dgm:t>
        <a:bodyPr/>
        <a:lstStyle/>
        <a:p>
          <a:endParaRPr lang="en-GB" sz="1400"/>
        </a:p>
      </dgm:t>
    </dgm:pt>
    <dgm:pt modelId="{E955DA68-71A0-4579-805F-F7E080B60CC6}" type="sibTrans" cxnId="{F96D9176-C4BB-4221-B2A9-65629F4FC19D}">
      <dgm:prSet/>
      <dgm:spPr/>
      <dgm:t>
        <a:bodyPr/>
        <a:lstStyle/>
        <a:p>
          <a:endParaRPr lang="en-GB" sz="1400"/>
        </a:p>
      </dgm:t>
    </dgm:pt>
    <dgm:pt modelId="{33C79789-DCBA-49C7-8F05-41BEFACF47C1}">
      <dgm:prSet phldrT="[Text]" custT="1"/>
      <dgm:spPr>
        <a:ln w="9525"/>
      </dgm:spPr>
      <dgm:t>
        <a:bodyPr/>
        <a:lstStyle/>
        <a:p>
          <a:r>
            <a:rPr lang="en-GB" sz="300" dirty="0" smtClean="0"/>
            <a:t>Team 1</a:t>
          </a:r>
          <a:endParaRPr lang="en-GB" sz="300" dirty="0"/>
        </a:p>
      </dgm:t>
    </dgm:pt>
    <dgm:pt modelId="{E789E416-7E55-498B-B575-3EBB73D5C258}" type="parTrans" cxnId="{F6D1CB74-D7BA-4684-8DF1-BECAF5E06E7F}">
      <dgm:prSet/>
      <dgm:spPr>
        <a:ln w="9525">
          <a:solidFill>
            <a:schemeClr val="tx1"/>
          </a:solidFill>
          <a:prstDash val="sysDash"/>
        </a:ln>
      </dgm:spPr>
      <dgm:t>
        <a:bodyPr/>
        <a:lstStyle/>
        <a:p>
          <a:endParaRPr lang="en-GB" sz="1400"/>
        </a:p>
      </dgm:t>
    </dgm:pt>
    <dgm:pt modelId="{26703902-A692-4E6E-8DA1-29EEEBC17F3E}" type="sibTrans" cxnId="{F6D1CB74-D7BA-4684-8DF1-BECAF5E06E7F}">
      <dgm:prSet/>
      <dgm:spPr/>
      <dgm:t>
        <a:bodyPr/>
        <a:lstStyle/>
        <a:p>
          <a:endParaRPr lang="en-GB" sz="1400"/>
        </a:p>
      </dgm:t>
    </dgm:pt>
    <dgm:pt modelId="{1DD48548-537C-41A9-AD01-E84B8B5DB0E9}">
      <dgm:prSet phldrT="[Text]" custT="1"/>
      <dgm:spPr>
        <a:ln w="9525"/>
      </dgm:spPr>
      <dgm:t>
        <a:bodyPr/>
        <a:lstStyle/>
        <a:p>
          <a:r>
            <a:rPr lang="en-GB" sz="300" dirty="0" smtClean="0"/>
            <a:t>…</a:t>
          </a:r>
          <a:endParaRPr lang="en-GB" sz="300" dirty="0"/>
        </a:p>
      </dgm:t>
    </dgm:pt>
    <dgm:pt modelId="{1420F414-9ADF-4352-B882-560BB06E1519}" type="parTrans" cxnId="{A7064370-79FE-4484-9272-CB64BDF789BA}">
      <dgm:prSet/>
      <dgm:spPr>
        <a:ln w="9525">
          <a:solidFill>
            <a:schemeClr val="tx1"/>
          </a:solidFill>
          <a:prstDash val="sysDash"/>
        </a:ln>
      </dgm:spPr>
      <dgm:t>
        <a:bodyPr/>
        <a:lstStyle/>
        <a:p>
          <a:endParaRPr lang="en-GB" sz="1400"/>
        </a:p>
      </dgm:t>
    </dgm:pt>
    <dgm:pt modelId="{664B8DCE-8575-450B-9B5D-9C75114C4329}" type="sibTrans" cxnId="{A7064370-79FE-4484-9272-CB64BDF789BA}">
      <dgm:prSet/>
      <dgm:spPr/>
      <dgm:t>
        <a:bodyPr/>
        <a:lstStyle/>
        <a:p>
          <a:endParaRPr lang="en-GB" sz="1400"/>
        </a:p>
      </dgm:t>
    </dgm:pt>
    <dgm:pt modelId="{7DD98B13-AD93-4D57-9064-5395FB851E2B}">
      <dgm:prSet phldrT="[Text]" custT="1"/>
      <dgm:spPr>
        <a:ln w="9525"/>
      </dgm:spPr>
      <dgm:t>
        <a:bodyPr/>
        <a:lstStyle/>
        <a:p>
          <a:r>
            <a:rPr lang="en-GB" sz="300" dirty="0" smtClean="0"/>
            <a:t>Team n</a:t>
          </a:r>
          <a:endParaRPr lang="en-GB" sz="300" dirty="0"/>
        </a:p>
      </dgm:t>
    </dgm:pt>
    <dgm:pt modelId="{CB6A6447-9DF6-470B-B621-E0D513DF9616}" type="parTrans" cxnId="{3025146D-D04C-4FEA-84AB-C9FB811FB00B}">
      <dgm:prSet/>
      <dgm:spPr>
        <a:ln w="9525">
          <a:solidFill>
            <a:schemeClr val="tx1"/>
          </a:solidFill>
          <a:prstDash val="sysDash"/>
        </a:ln>
      </dgm:spPr>
      <dgm:t>
        <a:bodyPr/>
        <a:lstStyle/>
        <a:p>
          <a:endParaRPr lang="en-GB" sz="1400"/>
        </a:p>
      </dgm:t>
    </dgm:pt>
    <dgm:pt modelId="{22DEBE83-2427-4261-B430-EA24763C8249}" type="sibTrans" cxnId="{3025146D-D04C-4FEA-84AB-C9FB811FB00B}">
      <dgm:prSet/>
      <dgm:spPr/>
      <dgm:t>
        <a:bodyPr/>
        <a:lstStyle/>
        <a:p>
          <a:endParaRPr lang="en-GB" sz="1400"/>
        </a:p>
      </dgm:t>
    </dgm:pt>
    <dgm:pt modelId="{F6AFA67E-949B-4274-8993-9E701EA0DDA6}">
      <dgm:prSet phldrT="[Text]" custT="1"/>
      <dgm:spPr>
        <a:ln w="9525"/>
      </dgm:spPr>
      <dgm:t>
        <a:bodyPr/>
        <a:lstStyle/>
        <a:p>
          <a:r>
            <a:rPr lang="en-GB" sz="300" dirty="0" smtClean="0"/>
            <a:t>Team 1</a:t>
          </a:r>
          <a:endParaRPr lang="en-GB" sz="300" dirty="0"/>
        </a:p>
      </dgm:t>
    </dgm:pt>
    <dgm:pt modelId="{AA10A99C-C0E0-4A9B-BB11-FFC2A39D1741}" type="parTrans" cxnId="{225AF540-12A1-42EB-B86E-EAB8C4772C71}">
      <dgm:prSet/>
      <dgm:spPr>
        <a:ln w="9525">
          <a:solidFill>
            <a:schemeClr val="tx1"/>
          </a:solidFill>
          <a:prstDash val="sysDash"/>
        </a:ln>
      </dgm:spPr>
      <dgm:t>
        <a:bodyPr/>
        <a:lstStyle/>
        <a:p>
          <a:endParaRPr lang="en-GB" sz="1400"/>
        </a:p>
      </dgm:t>
    </dgm:pt>
    <dgm:pt modelId="{99AA8DFB-72AA-4C8E-9E57-76BB053982B9}" type="sibTrans" cxnId="{225AF540-12A1-42EB-B86E-EAB8C4772C71}">
      <dgm:prSet/>
      <dgm:spPr/>
      <dgm:t>
        <a:bodyPr/>
        <a:lstStyle/>
        <a:p>
          <a:endParaRPr lang="en-GB" sz="1400"/>
        </a:p>
      </dgm:t>
    </dgm:pt>
    <dgm:pt modelId="{6863974D-7AF8-497E-A98B-BB0CDBC88C5A}">
      <dgm:prSet phldrT="[Text]" custT="1"/>
      <dgm:spPr>
        <a:ln w="9525"/>
      </dgm:spPr>
      <dgm:t>
        <a:bodyPr/>
        <a:lstStyle/>
        <a:p>
          <a:r>
            <a:rPr lang="en-GB" sz="300" dirty="0" smtClean="0"/>
            <a:t>…</a:t>
          </a:r>
          <a:endParaRPr lang="en-GB" sz="300" dirty="0"/>
        </a:p>
      </dgm:t>
    </dgm:pt>
    <dgm:pt modelId="{8D81956E-C14F-4C48-A12F-CC1B3F6EA0AA}" type="parTrans" cxnId="{99561947-BD6B-4D54-B2F5-B205EFD945D3}">
      <dgm:prSet/>
      <dgm:spPr>
        <a:ln w="9525">
          <a:solidFill>
            <a:schemeClr val="tx1"/>
          </a:solidFill>
          <a:prstDash val="sysDash"/>
        </a:ln>
      </dgm:spPr>
      <dgm:t>
        <a:bodyPr/>
        <a:lstStyle/>
        <a:p>
          <a:endParaRPr lang="en-GB" sz="1400"/>
        </a:p>
      </dgm:t>
    </dgm:pt>
    <dgm:pt modelId="{C63A43AD-8DE4-42FE-B193-DC0A7B9A0DC6}" type="sibTrans" cxnId="{99561947-BD6B-4D54-B2F5-B205EFD945D3}">
      <dgm:prSet/>
      <dgm:spPr/>
      <dgm:t>
        <a:bodyPr/>
        <a:lstStyle/>
        <a:p>
          <a:endParaRPr lang="en-GB" sz="1400"/>
        </a:p>
      </dgm:t>
    </dgm:pt>
    <dgm:pt modelId="{1C66793F-CF10-411D-997E-4254D164728D}">
      <dgm:prSet phldrT="[Text]" custT="1"/>
      <dgm:spPr>
        <a:ln w="9525"/>
      </dgm:spPr>
      <dgm:t>
        <a:bodyPr/>
        <a:lstStyle/>
        <a:p>
          <a:r>
            <a:rPr lang="en-GB" sz="300" dirty="0" smtClean="0"/>
            <a:t>Team n</a:t>
          </a:r>
          <a:endParaRPr lang="en-GB" sz="300" dirty="0"/>
        </a:p>
      </dgm:t>
    </dgm:pt>
    <dgm:pt modelId="{ED96EA17-C507-4EE0-82C4-15F951ED9F98}" type="parTrans" cxnId="{909663B0-F6A6-4A34-BF6C-5651C1D92FC9}">
      <dgm:prSet/>
      <dgm:spPr>
        <a:ln w="9525">
          <a:solidFill>
            <a:schemeClr val="tx1"/>
          </a:solidFill>
          <a:prstDash val="sysDash"/>
        </a:ln>
      </dgm:spPr>
      <dgm:t>
        <a:bodyPr/>
        <a:lstStyle/>
        <a:p>
          <a:endParaRPr lang="en-GB" sz="1400"/>
        </a:p>
      </dgm:t>
    </dgm:pt>
    <dgm:pt modelId="{AB44E37E-DEF0-4DB6-91F2-82FC71CEC26E}" type="sibTrans" cxnId="{909663B0-F6A6-4A34-BF6C-5651C1D92FC9}">
      <dgm:prSet/>
      <dgm:spPr/>
      <dgm:t>
        <a:bodyPr/>
        <a:lstStyle/>
        <a:p>
          <a:endParaRPr lang="en-GB" sz="1400"/>
        </a:p>
      </dgm:t>
    </dgm:pt>
    <dgm:pt modelId="{AFD63810-A6E9-4135-BE17-073F6B80B76B}">
      <dgm:prSet phldrT="[Text]" custT="1"/>
      <dgm:spPr>
        <a:ln w="9525"/>
      </dgm:spPr>
      <dgm:t>
        <a:bodyPr/>
        <a:lstStyle/>
        <a:p>
          <a:r>
            <a:rPr lang="en-GB" sz="300" dirty="0" smtClean="0"/>
            <a:t>DevOps</a:t>
          </a:r>
          <a:endParaRPr lang="en-GB" sz="300" dirty="0"/>
        </a:p>
      </dgm:t>
    </dgm:pt>
    <dgm:pt modelId="{94C599F3-64FA-4238-9BC0-DF2B13895B33}" type="parTrans" cxnId="{73F0BB73-1225-4DDE-85A2-4CADD89720AA}">
      <dgm:prSet/>
      <dgm:spPr/>
      <dgm:t>
        <a:bodyPr/>
        <a:lstStyle/>
        <a:p>
          <a:endParaRPr lang="en-GB" sz="1400"/>
        </a:p>
      </dgm:t>
    </dgm:pt>
    <dgm:pt modelId="{2FADFE75-4FBE-4DDF-95B5-7261EAFF2E23}" type="sibTrans" cxnId="{73F0BB73-1225-4DDE-85A2-4CADD89720AA}">
      <dgm:prSet/>
      <dgm:spPr/>
      <dgm:t>
        <a:bodyPr/>
        <a:lstStyle/>
        <a:p>
          <a:endParaRPr lang="en-GB" sz="1400"/>
        </a:p>
      </dgm:t>
    </dgm:pt>
    <dgm:pt modelId="{F2D2DF7B-837E-496C-8CE1-C120E60342B5}">
      <dgm:prSet phldrT="[Text]" custT="1"/>
      <dgm:spPr>
        <a:ln w="9525"/>
      </dgm:spPr>
      <dgm:t>
        <a:bodyPr/>
        <a:lstStyle/>
        <a:p>
          <a:r>
            <a:rPr lang="en-GB" sz="300" dirty="0" smtClean="0"/>
            <a:t>Programme Manager</a:t>
          </a:r>
          <a:endParaRPr lang="en-GB" sz="300" dirty="0"/>
        </a:p>
      </dgm:t>
    </dgm:pt>
    <dgm:pt modelId="{79014E46-AD79-40BC-96DD-DC357BF76291}" type="parTrans" cxnId="{1C114075-E59E-4FE5-8EA4-C28779B681A8}">
      <dgm:prSet/>
      <dgm:spPr/>
      <dgm:t>
        <a:bodyPr/>
        <a:lstStyle/>
        <a:p>
          <a:endParaRPr lang="en-GB" sz="1400"/>
        </a:p>
      </dgm:t>
    </dgm:pt>
    <dgm:pt modelId="{8E62F47D-BEE3-4B3B-A03F-8F9AD6900B02}" type="sibTrans" cxnId="{1C114075-E59E-4FE5-8EA4-C28779B681A8}">
      <dgm:prSet/>
      <dgm:spPr/>
      <dgm:t>
        <a:bodyPr/>
        <a:lstStyle/>
        <a:p>
          <a:endParaRPr lang="en-GB" sz="1400"/>
        </a:p>
      </dgm:t>
    </dgm:pt>
    <dgm:pt modelId="{C2AD62F0-D270-40F3-AABB-1593D6E10552}">
      <dgm:prSet phldrT="[Text]" custT="1"/>
      <dgm:spPr>
        <a:ln w="9525"/>
      </dgm:spPr>
      <dgm:t>
        <a:bodyPr/>
        <a:lstStyle/>
        <a:p>
          <a:r>
            <a:rPr lang="en-GB" sz="300" dirty="0" smtClean="0"/>
            <a:t>Programme Manager</a:t>
          </a:r>
          <a:endParaRPr lang="en-GB" sz="300" dirty="0"/>
        </a:p>
      </dgm:t>
    </dgm:pt>
    <dgm:pt modelId="{BC92E55A-DD2D-49F6-A5B0-B734EE8597E2}" type="parTrans" cxnId="{08CB5626-28B8-4FEA-AA5A-DF5E38BAD3D1}">
      <dgm:prSet/>
      <dgm:spPr/>
      <dgm:t>
        <a:bodyPr/>
        <a:lstStyle/>
        <a:p>
          <a:endParaRPr lang="en-GB" sz="1400"/>
        </a:p>
      </dgm:t>
    </dgm:pt>
    <dgm:pt modelId="{DF46949D-333A-40FB-9C35-59EA23792895}" type="sibTrans" cxnId="{08CB5626-28B8-4FEA-AA5A-DF5E38BAD3D1}">
      <dgm:prSet/>
      <dgm:spPr/>
      <dgm:t>
        <a:bodyPr/>
        <a:lstStyle/>
        <a:p>
          <a:endParaRPr lang="en-GB" sz="1400"/>
        </a:p>
      </dgm:t>
    </dgm:pt>
    <dgm:pt modelId="{FB1B7A52-B899-429F-A810-045A73AC17B5}" type="pres">
      <dgm:prSet presAssocID="{056F622E-394A-402F-84D5-49660B2F5CFC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DF227E94-1612-4313-B9D3-CD13DE930C4F}" type="pres">
      <dgm:prSet presAssocID="{43F9FB13-3D81-4AE9-B76E-0724458E1CAC}" presName="hierRoot1" presStyleCnt="0">
        <dgm:presLayoutVars>
          <dgm:hierBranch val="init"/>
        </dgm:presLayoutVars>
      </dgm:prSet>
      <dgm:spPr/>
    </dgm:pt>
    <dgm:pt modelId="{D8504DBD-BE3A-4567-983F-073A7B89FB55}" type="pres">
      <dgm:prSet presAssocID="{43F9FB13-3D81-4AE9-B76E-0724458E1CAC}" presName="rootComposite1" presStyleCnt="0"/>
      <dgm:spPr/>
    </dgm:pt>
    <dgm:pt modelId="{271779D0-B8A2-4882-A1E6-44BB2ABABAE4}" type="pres">
      <dgm:prSet presAssocID="{43F9FB13-3D81-4AE9-B76E-0724458E1CAC}" presName="rootText1" presStyleLbl="node0" presStyleIdx="0" presStyleCnt="4" custLinFactX="5522" custLinFactY="43648" custLinFactNeighborX="100000" custLinFactNeighborY="100000">
        <dgm:presLayoutVars>
          <dgm:chPref val="3"/>
        </dgm:presLayoutVars>
      </dgm:prSet>
      <dgm:spPr/>
    </dgm:pt>
    <dgm:pt modelId="{FFF79175-398D-4F4A-A56C-01F6AAF2AA65}" type="pres">
      <dgm:prSet presAssocID="{43F9FB13-3D81-4AE9-B76E-0724458E1CAC}" presName="rootConnector1" presStyleLbl="node1" presStyleIdx="0" presStyleCnt="0"/>
      <dgm:spPr/>
    </dgm:pt>
    <dgm:pt modelId="{4E153025-0B0F-40FE-A651-34101B80A411}" type="pres">
      <dgm:prSet presAssocID="{43F9FB13-3D81-4AE9-B76E-0724458E1CAC}" presName="hierChild2" presStyleCnt="0"/>
      <dgm:spPr/>
    </dgm:pt>
    <dgm:pt modelId="{9FC422B8-AD7A-4110-8A08-84773CBC0F81}" type="pres">
      <dgm:prSet presAssocID="{43F9FB13-3D81-4AE9-B76E-0724458E1CAC}" presName="hierChild3" presStyleCnt="0"/>
      <dgm:spPr/>
    </dgm:pt>
    <dgm:pt modelId="{BDCCCFE6-F728-49CA-9ADF-70E2138C9356}" type="pres">
      <dgm:prSet presAssocID="{F2D2DF7B-837E-496C-8CE1-C120E60342B5}" presName="hierRoot1" presStyleCnt="0">
        <dgm:presLayoutVars>
          <dgm:hierBranch val="init"/>
        </dgm:presLayoutVars>
      </dgm:prSet>
      <dgm:spPr/>
    </dgm:pt>
    <dgm:pt modelId="{537C7E7A-F127-4691-9512-0605B2C62C9E}" type="pres">
      <dgm:prSet presAssocID="{F2D2DF7B-837E-496C-8CE1-C120E60342B5}" presName="rootComposite1" presStyleCnt="0"/>
      <dgm:spPr/>
    </dgm:pt>
    <dgm:pt modelId="{361BAB25-F4C7-4DC0-B30B-2E2ADFB959AD}" type="pres">
      <dgm:prSet presAssocID="{F2D2DF7B-837E-496C-8CE1-C120E60342B5}" presName="rootText1" presStyleLbl="node0" presStyleIdx="1" presStyleCnt="4" custLinFactX="200000" custLinFactY="43649" custLinFactNeighborX="291408" custLinFactNeighborY="100000">
        <dgm:presLayoutVars>
          <dgm:chPref val="3"/>
        </dgm:presLayoutVars>
      </dgm:prSet>
      <dgm:spPr/>
    </dgm:pt>
    <dgm:pt modelId="{55065087-662B-464A-BA8F-243A902F7F67}" type="pres">
      <dgm:prSet presAssocID="{F2D2DF7B-837E-496C-8CE1-C120E60342B5}" presName="rootConnector1" presStyleLbl="node1" presStyleIdx="0" presStyleCnt="0"/>
      <dgm:spPr/>
    </dgm:pt>
    <dgm:pt modelId="{25546A78-E740-46F9-B27D-95C35AA5502C}" type="pres">
      <dgm:prSet presAssocID="{F2D2DF7B-837E-496C-8CE1-C120E60342B5}" presName="hierChild2" presStyleCnt="0"/>
      <dgm:spPr/>
    </dgm:pt>
    <dgm:pt modelId="{04998941-DB19-463B-AD2F-D0AFD003FA07}" type="pres">
      <dgm:prSet presAssocID="{F2D2DF7B-837E-496C-8CE1-C120E60342B5}" presName="hierChild3" presStyleCnt="0"/>
      <dgm:spPr/>
    </dgm:pt>
    <dgm:pt modelId="{4B5D7782-3E76-4316-A113-A7A7F56E1798}" type="pres">
      <dgm:prSet presAssocID="{C2AD62F0-D270-40F3-AABB-1593D6E10552}" presName="hierRoot1" presStyleCnt="0">
        <dgm:presLayoutVars>
          <dgm:hierBranch val="init"/>
        </dgm:presLayoutVars>
      </dgm:prSet>
      <dgm:spPr/>
    </dgm:pt>
    <dgm:pt modelId="{C2E79D76-96FD-47C4-9BE3-8C25F8C9DBDC}" type="pres">
      <dgm:prSet presAssocID="{C2AD62F0-D270-40F3-AABB-1593D6E10552}" presName="rootComposite1" presStyleCnt="0"/>
      <dgm:spPr/>
    </dgm:pt>
    <dgm:pt modelId="{5ADB352E-5636-4F64-B2AC-019E3B2830FA}" type="pres">
      <dgm:prSet presAssocID="{C2AD62F0-D270-40F3-AABB-1593D6E10552}" presName="rootText1" presStyleLbl="node0" presStyleIdx="2" presStyleCnt="4" custLinFactX="14498" custLinFactY="45893" custLinFactNeighborX="100000" custLinFactNeighborY="100000">
        <dgm:presLayoutVars>
          <dgm:chPref val="3"/>
        </dgm:presLayoutVars>
      </dgm:prSet>
      <dgm:spPr/>
    </dgm:pt>
    <dgm:pt modelId="{910D4C9D-D3AB-4690-B04A-58FB94245D9A}" type="pres">
      <dgm:prSet presAssocID="{C2AD62F0-D270-40F3-AABB-1593D6E10552}" presName="rootConnector1" presStyleLbl="node1" presStyleIdx="0" presStyleCnt="0"/>
      <dgm:spPr/>
    </dgm:pt>
    <dgm:pt modelId="{9FA0970D-7443-43C3-B5EB-988B4A9371F1}" type="pres">
      <dgm:prSet presAssocID="{C2AD62F0-D270-40F3-AABB-1593D6E10552}" presName="hierChild2" presStyleCnt="0"/>
      <dgm:spPr/>
    </dgm:pt>
    <dgm:pt modelId="{ADB9E853-450B-40CB-A1A5-B0627792ED58}" type="pres">
      <dgm:prSet presAssocID="{C2AD62F0-D270-40F3-AABB-1593D6E10552}" presName="hierChild3" presStyleCnt="0"/>
      <dgm:spPr/>
    </dgm:pt>
    <dgm:pt modelId="{C36F27FA-FE5F-4963-9EF2-FFC77C054A0B}" type="pres">
      <dgm:prSet presAssocID="{AFD63810-A6E9-4135-BE17-073F6B80B76B}" presName="hierRoot1" presStyleCnt="0">
        <dgm:presLayoutVars>
          <dgm:hierBranch val="init"/>
        </dgm:presLayoutVars>
      </dgm:prSet>
      <dgm:spPr/>
    </dgm:pt>
    <dgm:pt modelId="{A14BE131-B7E2-4610-A246-D8E7849650A9}" type="pres">
      <dgm:prSet presAssocID="{AFD63810-A6E9-4135-BE17-073F6B80B76B}" presName="rootComposite1" presStyleCnt="0"/>
      <dgm:spPr/>
    </dgm:pt>
    <dgm:pt modelId="{3099B9A0-61BC-492F-9778-6A3E9C5E25BF}" type="pres">
      <dgm:prSet presAssocID="{AFD63810-A6E9-4135-BE17-073F6B80B76B}" presName="rootText1" presStyleLbl="node0" presStyleIdx="3" presStyleCnt="4" custLinFactX="-31274" custLinFactNeighborX="-100000">
        <dgm:presLayoutVars>
          <dgm:chPref val="3"/>
        </dgm:presLayoutVars>
      </dgm:prSet>
      <dgm:spPr/>
    </dgm:pt>
    <dgm:pt modelId="{086727EF-FAC8-44A3-8415-333F7160FE18}" type="pres">
      <dgm:prSet presAssocID="{AFD63810-A6E9-4135-BE17-073F6B80B76B}" presName="rootConnector1" presStyleLbl="node1" presStyleIdx="0" presStyleCnt="0"/>
      <dgm:spPr/>
    </dgm:pt>
    <dgm:pt modelId="{C6F8AC87-6C03-42D8-B986-D77C0DD27996}" type="pres">
      <dgm:prSet presAssocID="{AFD63810-A6E9-4135-BE17-073F6B80B76B}" presName="hierChild2" presStyleCnt="0"/>
      <dgm:spPr/>
    </dgm:pt>
    <dgm:pt modelId="{C6684278-E024-4A02-9449-7C51E22BA65C}" type="pres">
      <dgm:prSet presAssocID="{C685A1D0-EC2D-407C-84E1-8F6FB5B6A300}" presName="Name37" presStyleLbl="parChTrans1D2" presStyleIdx="0" presStyleCnt="3"/>
      <dgm:spPr/>
    </dgm:pt>
    <dgm:pt modelId="{95F88D80-82AA-457C-94C6-2E83AC91FE96}" type="pres">
      <dgm:prSet presAssocID="{822BAFEB-A27B-4719-A122-95A7BC9CF1AA}" presName="hierRoot2" presStyleCnt="0">
        <dgm:presLayoutVars>
          <dgm:hierBranch val="init"/>
        </dgm:presLayoutVars>
      </dgm:prSet>
      <dgm:spPr/>
    </dgm:pt>
    <dgm:pt modelId="{2E3FA89F-0C3F-4908-BE7E-ABD1FF198189}" type="pres">
      <dgm:prSet presAssocID="{822BAFEB-A27B-4719-A122-95A7BC9CF1AA}" presName="rootComposite" presStyleCnt="0"/>
      <dgm:spPr/>
    </dgm:pt>
    <dgm:pt modelId="{55B498AD-2FE2-4022-9416-3514A63E6195}" type="pres">
      <dgm:prSet presAssocID="{822BAFEB-A27B-4719-A122-95A7BC9CF1AA}" presName="rootText" presStyleLbl="node2" presStyleIdx="0" presStyleCnt="3" custLinFactX="-100000" custLinFactNeighborX="-161455" custLinFactNeighborY="4489">
        <dgm:presLayoutVars>
          <dgm:chPref val="3"/>
        </dgm:presLayoutVars>
      </dgm:prSet>
      <dgm:spPr/>
    </dgm:pt>
    <dgm:pt modelId="{158B4919-4FF1-4E0D-9DB9-A52C5D6E4A12}" type="pres">
      <dgm:prSet presAssocID="{822BAFEB-A27B-4719-A122-95A7BC9CF1AA}" presName="rootConnector" presStyleLbl="node2" presStyleIdx="0" presStyleCnt="3"/>
      <dgm:spPr/>
    </dgm:pt>
    <dgm:pt modelId="{7BF2D9E6-6C67-41C5-BA96-AE0FEFA2CB43}" type="pres">
      <dgm:prSet presAssocID="{822BAFEB-A27B-4719-A122-95A7BC9CF1AA}" presName="hierChild4" presStyleCnt="0"/>
      <dgm:spPr/>
    </dgm:pt>
    <dgm:pt modelId="{7F07D0A1-2590-4A20-89E8-A9AC4E6F3226}" type="pres">
      <dgm:prSet presAssocID="{A4066725-1EBA-4AE6-9640-0FE65A425222}" presName="Name37" presStyleLbl="parChTrans1D3" presStyleIdx="0" presStyleCnt="9"/>
      <dgm:spPr/>
    </dgm:pt>
    <dgm:pt modelId="{4A44073C-2A51-4455-AF26-6C625ACBAE4D}" type="pres">
      <dgm:prSet presAssocID="{13F3DB1C-D7C5-499E-9F3E-1357D80F8AD2}" presName="hierRoot2" presStyleCnt="0">
        <dgm:presLayoutVars>
          <dgm:hierBranch val="init"/>
        </dgm:presLayoutVars>
      </dgm:prSet>
      <dgm:spPr/>
    </dgm:pt>
    <dgm:pt modelId="{6489DA88-2064-4BFE-94BE-5709D17EB181}" type="pres">
      <dgm:prSet presAssocID="{13F3DB1C-D7C5-499E-9F3E-1357D80F8AD2}" presName="rootComposite" presStyleCnt="0"/>
      <dgm:spPr/>
    </dgm:pt>
    <dgm:pt modelId="{BCC3C2BC-1790-44A7-AC3A-46B114891865}" type="pres">
      <dgm:prSet presAssocID="{13F3DB1C-D7C5-499E-9F3E-1357D80F8AD2}" presName="rootText" presStyleLbl="node3" presStyleIdx="0" presStyleCnt="9" custLinFactX="-100000" custLinFactNeighborX="-160333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4FF1E960-C793-44F5-BE43-0083F225E6A5}" type="pres">
      <dgm:prSet presAssocID="{13F3DB1C-D7C5-499E-9F3E-1357D80F8AD2}" presName="rootConnector" presStyleLbl="node3" presStyleIdx="0" presStyleCnt="9"/>
      <dgm:spPr/>
    </dgm:pt>
    <dgm:pt modelId="{AC2E3B45-1815-45D4-A719-9C181171E22C}" type="pres">
      <dgm:prSet presAssocID="{13F3DB1C-D7C5-499E-9F3E-1357D80F8AD2}" presName="hierChild4" presStyleCnt="0"/>
      <dgm:spPr/>
    </dgm:pt>
    <dgm:pt modelId="{D2CE5ACE-FBB9-4F95-B150-FA0C9B3727E1}" type="pres">
      <dgm:prSet presAssocID="{13F3DB1C-D7C5-499E-9F3E-1357D80F8AD2}" presName="hierChild5" presStyleCnt="0"/>
      <dgm:spPr/>
    </dgm:pt>
    <dgm:pt modelId="{B47D067A-0266-407A-9A14-273D09FFFD2E}" type="pres">
      <dgm:prSet presAssocID="{902B1776-9442-40F8-A3FC-A38F0608D44D}" presName="Name37" presStyleLbl="parChTrans1D3" presStyleIdx="1" presStyleCnt="9"/>
      <dgm:spPr/>
    </dgm:pt>
    <dgm:pt modelId="{EF6A6DA9-6D0E-4FB6-A6AD-7A12E1E10282}" type="pres">
      <dgm:prSet presAssocID="{16683483-7A9C-45D4-9BDE-733D858C592F}" presName="hierRoot2" presStyleCnt="0">
        <dgm:presLayoutVars>
          <dgm:hierBranch val="init"/>
        </dgm:presLayoutVars>
      </dgm:prSet>
      <dgm:spPr/>
    </dgm:pt>
    <dgm:pt modelId="{ED6D7CB7-632F-44B1-86CA-4634FA770A49}" type="pres">
      <dgm:prSet presAssocID="{16683483-7A9C-45D4-9BDE-733D858C592F}" presName="rootComposite" presStyleCnt="0"/>
      <dgm:spPr/>
    </dgm:pt>
    <dgm:pt modelId="{AF8FD5A2-95C9-43EB-976F-16586A571B63}" type="pres">
      <dgm:prSet presAssocID="{16683483-7A9C-45D4-9BDE-733D858C592F}" presName="rootText" presStyleLbl="node3" presStyleIdx="1" presStyleCnt="9" custLinFactX="-100000" custLinFactNeighborX="-160333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24ADB70E-24A1-4BE4-AD63-90A0753E01DD}" type="pres">
      <dgm:prSet presAssocID="{16683483-7A9C-45D4-9BDE-733D858C592F}" presName="rootConnector" presStyleLbl="node3" presStyleIdx="1" presStyleCnt="9"/>
      <dgm:spPr/>
    </dgm:pt>
    <dgm:pt modelId="{8671F6F5-FAD4-4E29-830E-075C43EB229E}" type="pres">
      <dgm:prSet presAssocID="{16683483-7A9C-45D4-9BDE-733D858C592F}" presName="hierChild4" presStyleCnt="0"/>
      <dgm:spPr/>
    </dgm:pt>
    <dgm:pt modelId="{E680180E-952B-4A10-93C1-4D47F47A72C1}" type="pres">
      <dgm:prSet presAssocID="{16683483-7A9C-45D4-9BDE-733D858C592F}" presName="hierChild5" presStyleCnt="0"/>
      <dgm:spPr/>
    </dgm:pt>
    <dgm:pt modelId="{93969F66-76DC-4915-90E3-116936ECCD44}" type="pres">
      <dgm:prSet presAssocID="{9B8F9FA2-6061-4971-A735-7ECE8957A6D5}" presName="Name37" presStyleLbl="parChTrans1D3" presStyleIdx="2" presStyleCnt="9"/>
      <dgm:spPr/>
      <dgm:t>
        <a:bodyPr/>
        <a:lstStyle/>
        <a:p>
          <a:endParaRPr lang="en-GB"/>
        </a:p>
      </dgm:t>
    </dgm:pt>
    <dgm:pt modelId="{0C4B460A-146A-4732-8266-BEE16D4E9623}" type="pres">
      <dgm:prSet presAssocID="{F0BECD0A-151B-4886-A51F-AB3C9B0AE172}" presName="hierRoot2" presStyleCnt="0">
        <dgm:presLayoutVars>
          <dgm:hierBranch val="init"/>
        </dgm:presLayoutVars>
      </dgm:prSet>
      <dgm:spPr/>
    </dgm:pt>
    <dgm:pt modelId="{82FD0D8D-3AFF-4CAA-8544-4E740C5B7393}" type="pres">
      <dgm:prSet presAssocID="{F0BECD0A-151B-4886-A51F-AB3C9B0AE172}" presName="rootComposite" presStyleCnt="0"/>
      <dgm:spPr/>
    </dgm:pt>
    <dgm:pt modelId="{28F4A723-6456-4BA6-B126-ED2A72F313AA}" type="pres">
      <dgm:prSet presAssocID="{F0BECD0A-151B-4886-A51F-AB3C9B0AE172}" presName="rootText" presStyleLbl="node3" presStyleIdx="2" presStyleCnt="9" custLinFactX="-100000" custLinFactNeighborX="-160333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8074DEC4-24B8-41C9-8323-7E18DE6CC306}" type="pres">
      <dgm:prSet presAssocID="{F0BECD0A-151B-4886-A51F-AB3C9B0AE172}" presName="rootConnector" presStyleLbl="node3" presStyleIdx="2" presStyleCnt="9"/>
      <dgm:spPr/>
    </dgm:pt>
    <dgm:pt modelId="{242E2287-BB40-4B93-A4FD-4EB7B8371619}" type="pres">
      <dgm:prSet presAssocID="{F0BECD0A-151B-4886-A51F-AB3C9B0AE172}" presName="hierChild4" presStyleCnt="0"/>
      <dgm:spPr/>
    </dgm:pt>
    <dgm:pt modelId="{9F8EE93B-546F-4F83-92DF-028ADCBE038F}" type="pres">
      <dgm:prSet presAssocID="{F0BECD0A-151B-4886-A51F-AB3C9B0AE172}" presName="hierChild5" presStyleCnt="0"/>
      <dgm:spPr/>
    </dgm:pt>
    <dgm:pt modelId="{24BB6800-2DE7-4FE1-B069-58ACF218557F}" type="pres">
      <dgm:prSet presAssocID="{822BAFEB-A27B-4719-A122-95A7BC9CF1AA}" presName="hierChild5" presStyleCnt="0"/>
      <dgm:spPr/>
    </dgm:pt>
    <dgm:pt modelId="{AB7E101B-28A6-4C3D-AF50-CC99DCEE1DA8}" type="pres">
      <dgm:prSet presAssocID="{0A0412D8-23EC-476F-99FA-BFBB0CFE8288}" presName="Name37" presStyleLbl="parChTrans1D2" presStyleIdx="1" presStyleCnt="3"/>
      <dgm:spPr/>
    </dgm:pt>
    <dgm:pt modelId="{7F2EEF4D-BF8E-442D-BC0A-ECC488B8AB33}" type="pres">
      <dgm:prSet presAssocID="{DD5EEA0C-F3F7-4E93-93C1-5B2403C3AE96}" presName="hierRoot2" presStyleCnt="0">
        <dgm:presLayoutVars>
          <dgm:hierBranch val="init"/>
        </dgm:presLayoutVars>
      </dgm:prSet>
      <dgm:spPr/>
    </dgm:pt>
    <dgm:pt modelId="{DBF5231C-A6C0-4A89-8FBB-3B68DF871B62}" type="pres">
      <dgm:prSet presAssocID="{DD5EEA0C-F3F7-4E93-93C1-5B2403C3AE96}" presName="rootComposite" presStyleCnt="0"/>
      <dgm:spPr/>
    </dgm:pt>
    <dgm:pt modelId="{B3832AF3-5BAB-4C1D-AE62-835819DED952}" type="pres">
      <dgm:prSet presAssocID="{DD5EEA0C-F3F7-4E93-93C1-5B2403C3AE96}" presName="rootText" presStyleLbl="node2" presStyleIdx="1" presStyleCnt="3" custLinFactX="-31274" custLinFactNeighborX="-100000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D0F7C06E-E11A-4E20-A36E-A8149ABAFB77}" type="pres">
      <dgm:prSet presAssocID="{DD5EEA0C-F3F7-4E93-93C1-5B2403C3AE96}" presName="rootConnector" presStyleLbl="node2" presStyleIdx="1" presStyleCnt="3"/>
      <dgm:spPr/>
    </dgm:pt>
    <dgm:pt modelId="{1401934E-0EBA-4C87-8694-CE3E4B9F9887}" type="pres">
      <dgm:prSet presAssocID="{DD5EEA0C-F3F7-4E93-93C1-5B2403C3AE96}" presName="hierChild4" presStyleCnt="0"/>
      <dgm:spPr/>
    </dgm:pt>
    <dgm:pt modelId="{002DCCB2-6925-4325-88CD-8C9636F8123B}" type="pres">
      <dgm:prSet presAssocID="{E789E416-7E55-498B-B575-3EBB73D5C258}" presName="Name37" presStyleLbl="parChTrans1D3" presStyleIdx="3" presStyleCnt="9"/>
      <dgm:spPr/>
    </dgm:pt>
    <dgm:pt modelId="{32EE9CB9-6A9E-414B-AC32-6CF8A1E876FE}" type="pres">
      <dgm:prSet presAssocID="{33C79789-DCBA-49C7-8F05-41BEFACF47C1}" presName="hierRoot2" presStyleCnt="0">
        <dgm:presLayoutVars>
          <dgm:hierBranch val="init"/>
        </dgm:presLayoutVars>
      </dgm:prSet>
      <dgm:spPr/>
    </dgm:pt>
    <dgm:pt modelId="{F609F509-825B-428D-A951-BC0290BB69C8}" type="pres">
      <dgm:prSet presAssocID="{33C79789-DCBA-49C7-8F05-41BEFACF47C1}" presName="rootComposite" presStyleCnt="0"/>
      <dgm:spPr/>
    </dgm:pt>
    <dgm:pt modelId="{6AE37404-1653-4E9C-BB82-2A17DB87A715}" type="pres">
      <dgm:prSet presAssocID="{33C79789-DCBA-49C7-8F05-41BEFACF47C1}" presName="rootText" presStyleLbl="node3" presStyleIdx="3" presStyleCnt="9" custLinFactX="-31274" custLinFactNeighborX="-100000">
        <dgm:presLayoutVars>
          <dgm:chPref val="3"/>
        </dgm:presLayoutVars>
      </dgm:prSet>
      <dgm:spPr/>
    </dgm:pt>
    <dgm:pt modelId="{FEF506BB-1E97-45D5-82F9-2C823D06B59B}" type="pres">
      <dgm:prSet presAssocID="{33C79789-DCBA-49C7-8F05-41BEFACF47C1}" presName="rootConnector" presStyleLbl="node3" presStyleIdx="3" presStyleCnt="9"/>
      <dgm:spPr/>
    </dgm:pt>
    <dgm:pt modelId="{A5936612-375F-4EF5-BB82-F0625EBD66E0}" type="pres">
      <dgm:prSet presAssocID="{33C79789-DCBA-49C7-8F05-41BEFACF47C1}" presName="hierChild4" presStyleCnt="0"/>
      <dgm:spPr/>
    </dgm:pt>
    <dgm:pt modelId="{C3C73F87-2FF3-4A8B-9120-86627177963C}" type="pres">
      <dgm:prSet presAssocID="{33C79789-DCBA-49C7-8F05-41BEFACF47C1}" presName="hierChild5" presStyleCnt="0"/>
      <dgm:spPr/>
    </dgm:pt>
    <dgm:pt modelId="{AE222730-01BB-4707-9E66-593494A412E0}" type="pres">
      <dgm:prSet presAssocID="{1420F414-9ADF-4352-B882-560BB06E1519}" presName="Name37" presStyleLbl="parChTrans1D3" presStyleIdx="4" presStyleCnt="9"/>
      <dgm:spPr/>
    </dgm:pt>
    <dgm:pt modelId="{C031647C-939F-4C70-A152-E79C30AEAAA1}" type="pres">
      <dgm:prSet presAssocID="{1DD48548-537C-41A9-AD01-E84B8B5DB0E9}" presName="hierRoot2" presStyleCnt="0">
        <dgm:presLayoutVars>
          <dgm:hierBranch val="init"/>
        </dgm:presLayoutVars>
      </dgm:prSet>
      <dgm:spPr/>
    </dgm:pt>
    <dgm:pt modelId="{3A6FED4E-DAE8-4CC9-A184-5F8FBB824A62}" type="pres">
      <dgm:prSet presAssocID="{1DD48548-537C-41A9-AD01-E84B8B5DB0E9}" presName="rootComposite" presStyleCnt="0"/>
      <dgm:spPr/>
    </dgm:pt>
    <dgm:pt modelId="{20298E11-CA6C-403B-8082-9012F173411F}" type="pres">
      <dgm:prSet presAssocID="{1DD48548-537C-41A9-AD01-E84B8B5DB0E9}" presName="rootText" presStyleLbl="node3" presStyleIdx="4" presStyleCnt="9" custLinFactX="-31274" custLinFactNeighborX="-100000">
        <dgm:presLayoutVars>
          <dgm:chPref val="3"/>
        </dgm:presLayoutVars>
      </dgm:prSet>
      <dgm:spPr/>
    </dgm:pt>
    <dgm:pt modelId="{18C9FB0C-0E31-4474-AC8B-253E4B6BB689}" type="pres">
      <dgm:prSet presAssocID="{1DD48548-537C-41A9-AD01-E84B8B5DB0E9}" presName="rootConnector" presStyleLbl="node3" presStyleIdx="4" presStyleCnt="9"/>
      <dgm:spPr/>
    </dgm:pt>
    <dgm:pt modelId="{1DE7EAF9-6CC2-4AA1-ADC3-4304605473FD}" type="pres">
      <dgm:prSet presAssocID="{1DD48548-537C-41A9-AD01-E84B8B5DB0E9}" presName="hierChild4" presStyleCnt="0"/>
      <dgm:spPr/>
    </dgm:pt>
    <dgm:pt modelId="{E3DE548F-F560-4424-854C-52EFCEA91FD7}" type="pres">
      <dgm:prSet presAssocID="{1DD48548-537C-41A9-AD01-E84B8B5DB0E9}" presName="hierChild5" presStyleCnt="0"/>
      <dgm:spPr/>
    </dgm:pt>
    <dgm:pt modelId="{C6BC0534-37A3-4FB2-8EAB-46FFC1BCE0D7}" type="pres">
      <dgm:prSet presAssocID="{CB6A6447-9DF6-470B-B621-E0D513DF9616}" presName="Name37" presStyleLbl="parChTrans1D3" presStyleIdx="5" presStyleCnt="9"/>
      <dgm:spPr/>
    </dgm:pt>
    <dgm:pt modelId="{EB3BACDA-FD44-4F03-A340-7FE9EBEE5D9A}" type="pres">
      <dgm:prSet presAssocID="{7DD98B13-AD93-4D57-9064-5395FB851E2B}" presName="hierRoot2" presStyleCnt="0">
        <dgm:presLayoutVars>
          <dgm:hierBranch val="init"/>
        </dgm:presLayoutVars>
      </dgm:prSet>
      <dgm:spPr/>
    </dgm:pt>
    <dgm:pt modelId="{67840707-9ECC-49EE-9761-ED9F38F60A4F}" type="pres">
      <dgm:prSet presAssocID="{7DD98B13-AD93-4D57-9064-5395FB851E2B}" presName="rootComposite" presStyleCnt="0"/>
      <dgm:spPr/>
    </dgm:pt>
    <dgm:pt modelId="{038FBC2E-CAD9-401E-9B76-72A989A991F5}" type="pres">
      <dgm:prSet presAssocID="{7DD98B13-AD93-4D57-9064-5395FB851E2B}" presName="rootText" presStyleLbl="node3" presStyleIdx="5" presStyleCnt="9" custLinFactX="-31274" custLinFactNeighborX="-100000">
        <dgm:presLayoutVars>
          <dgm:chPref val="3"/>
        </dgm:presLayoutVars>
      </dgm:prSet>
      <dgm:spPr/>
    </dgm:pt>
    <dgm:pt modelId="{C71DC84B-0254-489C-BA77-24AEECC8D0EF}" type="pres">
      <dgm:prSet presAssocID="{7DD98B13-AD93-4D57-9064-5395FB851E2B}" presName="rootConnector" presStyleLbl="node3" presStyleIdx="5" presStyleCnt="9"/>
      <dgm:spPr/>
    </dgm:pt>
    <dgm:pt modelId="{52D33DDD-D074-4280-A9A4-8F6CF9AE7FE2}" type="pres">
      <dgm:prSet presAssocID="{7DD98B13-AD93-4D57-9064-5395FB851E2B}" presName="hierChild4" presStyleCnt="0"/>
      <dgm:spPr/>
    </dgm:pt>
    <dgm:pt modelId="{1EB96546-303A-4993-98EF-2DA505BCB535}" type="pres">
      <dgm:prSet presAssocID="{7DD98B13-AD93-4D57-9064-5395FB851E2B}" presName="hierChild5" presStyleCnt="0"/>
      <dgm:spPr/>
    </dgm:pt>
    <dgm:pt modelId="{08C71451-EB8B-4993-B2A5-FB4B83B347CA}" type="pres">
      <dgm:prSet presAssocID="{DD5EEA0C-F3F7-4E93-93C1-5B2403C3AE96}" presName="hierChild5" presStyleCnt="0"/>
      <dgm:spPr/>
    </dgm:pt>
    <dgm:pt modelId="{AFBD12C2-19EF-4071-A46C-CB391972A251}" type="pres">
      <dgm:prSet presAssocID="{A5C54364-FAC2-461C-98C8-41F8EC31928D}" presName="Name37" presStyleLbl="parChTrans1D2" presStyleIdx="2" presStyleCnt="3"/>
      <dgm:spPr/>
    </dgm:pt>
    <dgm:pt modelId="{1F577AC8-AC1B-4F49-AAB9-5D34A967BB92}" type="pres">
      <dgm:prSet presAssocID="{E84BBCD6-012B-4614-8972-B5F82B2DBF3E}" presName="hierRoot2" presStyleCnt="0">
        <dgm:presLayoutVars>
          <dgm:hierBranch val="init"/>
        </dgm:presLayoutVars>
      </dgm:prSet>
      <dgm:spPr/>
    </dgm:pt>
    <dgm:pt modelId="{A444895B-460E-4AD7-8979-7E05BD672150}" type="pres">
      <dgm:prSet presAssocID="{E84BBCD6-012B-4614-8972-B5F82B2DBF3E}" presName="rootComposite" presStyleCnt="0"/>
      <dgm:spPr/>
    </dgm:pt>
    <dgm:pt modelId="{C7DA6AC1-52F6-4EF0-A55E-C79A9E4F040D}" type="pres">
      <dgm:prSet presAssocID="{E84BBCD6-012B-4614-8972-B5F82B2DBF3E}" presName="rootText" presStyleLbl="node2" presStyleIdx="2" presStyleCnt="3" custLinFactNeighborX="-10071" custLinFactNeighborY="4489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19CF40C2-7E9B-4779-B8C6-E2B0CD631062}" type="pres">
      <dgm:prSet presAssocID="{E84BBCD6-012B-4614-8972-B5F82B2DBF3E}" presName="rootConnector" presStyleLbl="node2" presStyleIdx="2" presStyleCnt="3"/>
      <dgm:spPr/>
    </dgm:pt>
    <dgm:pt modelId="{8DC4BBB3-F13C-4647-9FA6-00567BA71032}" type="pres">
      <dgm:prSet presAssocID="{E84BBCD6-012B-4614-8972-B5F82B2DBF3E}" presName="hierChild4" presStyleCnt="0"/>
      <dgm:spPr/>
    </dgm:pt>
    <dgm:pt modelId="{12BE2CCD-183B-4E65-B818-7024B887D2B8}" type="pres">
      <dgm:prSet presAssocID="{AA10A99C-C0E0-4A9B-BB11-FFC2A39D1741}" presName="Name37" presStyleLbl="parChTrans1D3" presStyleIdx="6" presStyleCnt="9"/>
      <dgm:spPr/>
    </dgm:pt>
    <dgm:pt modelId="{DE1F4CAE-8DA2-4E26-974B-2CB228CEC3A0}" type="pres">
      <dgm:prSet presAssocID="{F6AFA67E-949B-4274-8993-9E701EA0DDA6}" presName="hierRoot2" presStyleCnt="0">
        <dgm:presLayoutVars>
          <dgm:hierBranch val="init"/>
        </dgm:presLayoutVars>
      </dgm:prSet>
      <dgm:spPr/>
    </dgm:pt>
    <dgm:pt modelId="{A901234B-4454-4B0D-A6FE-CD7A260EE317}" type="pres">
      <dgm:prSet presAssocID="{F6AFA67E-949B-4274-8993-9E701EA0DDA6}" presName="rootComposite" presStyleCnt="0"/>
      <dgm:spPr/>
    </dgm:pt>
    <dgm:pt modelId="{E7D20674-1C28-4EB1-BF58-B3C28A6F37EF}" type="pres">
      <dgm:prSet presAssocID="{F6AFA67E-949B-4274-8993-9E701EA0DDA6}" presName="rootText" presStyleLbl="node3" presStyleIdx="6" presStyleCnt="9" custLinFactNeighborX="-10071" custLinFactNeighborY="4489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3B87C551-AFF0-415D-B7F0-101A45EF1D1C}" type="pres">
      <dgm:prSet presAssocID="{F6AFA67E-949B-4274-8993-9E701EA0DDA6}" presName="rootConnector" presStyleLbl="node3" presStyleIdx="6" presStyleCnt="9"/>
      <dgm:spPr/>
    </dgm:pt>
    <dgm:pt modelId="{9E021BAF-B7C4-4347-BED7-C98B72E8AB52}" type="pres">
      <dgm:prSet presAssocID="{F6AFA67E-949B-4274-8993-9E701EA0DDA6}" presName="hierChild4" presStyleCnt="0"/>
      <dgm:spPr/>
    </dgm:pt>
    <dgm:pt modelId="{B1810F44-8997-476F-B10F-BDA6131DBE25}" type="pres">
      <dgm:prSet presAssocID="{F6AFA67E-949B-4274-8993-9E701EA0DDA6}" presName="hierChild5" presStyleCnt="0"/>
      <dgm:spPr/>
    </dgm:pt>
    <dgm:pt modelId="{F04D53D5-FB25-4B64-9051-F4A315B93210}" type="pres">
      <dgm:prSet presAssocID="{8D81956E-C14F-4C48-A12F-CC1B3F6EA0AA}" presName="Name37" presStyleLbl="parChTrans1D3" presStyleIdx="7" presStyleCnt="9"/>
      <dgm:spPr/>
    </dgm:pt>
    <dgm:pt modelId="{6732EFFD-A46D-45AC-827E-3B7C570C2CA5}" type="pres">
      <dgm:prSet presAssocID="{6863974D-7AF8-497E-A98B-BB0CDBC88C5A}" presName="hierRoot2" presStyleCnt="0">
        <dgm:presLayoutVars>
          <dgm:hierBranch val="init"/>
        </dgm:presLayoutVars>
      </dgm:prSet>
      <dgm:spPr/>
    </dgm:pt>
    <dgm:pt modelId="{DE7D6653-C433-480E-AC04-7C3AC5C6FD23}" type="pres">
      <dgm:prSet presAssocID="{6863974D-7AF8-497E-A98B-BB0CDBC88C5A}" presName="rootComposite" presStyleCnt="0"/>
      <dgm:spPr/>
    </dgm:pt>
    <dgm:pt modelId="{775CD202-D6E2-4ECC-9B1B-F5EBD8DA2797}" type="pres">
      <dgm:prSet presAssocID="{6863974D-7AF8-497E-A98B-BB0CDBC88C5A}" presName="rootText" presStyleLbl="node3" presStyleIdx="7" presStyleCnt="9" custLinFactNeighborX="-10071" custLinFactNeighborY="4489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CE4B57C9-0870-4EB8-AF9C-38A107C700AE}" type="pres">
      <dgm:prSet presAssocID="{6863974D-7AF8-497E-A98B-BB0CDBC88C5A}" presName="rootConnector" presStyleLbl="node3" presStyleIdx="7" presStyleCnt="9"/>
      <dgm:spPr/>
    </dgm:pt>
    <dgm:pt modelId="{AB15F56E-6EEF-4CFA-B244-871C8E81551A}" type="pres">
      <dgm:prSet presAssocID="{6863974D-7AF8-497E-A98B-BB0CDBC88C5A}" presName="hierChild4" presStyleCnt="0"/>
      <dgm:spPr/>
    </dgm:pt>
    <dgm:pt modelId="{074D0203-8066-4DD2-9397-44DFFB06C7B6}" type="pres">
      <dgm:prSet presAssocID="{6863974D-7AF8-497E-A98B-BB0CDBC88C5A}" presName="hierChild5" presStyleCnt="0"/>
      <dgm:spPr/>
    </dgm:pt>
    <dgm:pt modelId="{7FE27A7D-3474-49E6-9830-D7E474477044}" type="pres">
      <dgm:prSet presAssocID="{ED96EA17-C507-4EE0-82C4-15F951ED9F98}" presName="Name37" presStyleLbl="parChTrans1D3" presStyleIdx="8" presStyleCnt="9"/>
      <dgm:spPr/>
    </dgm:pt>
    <dgm:pt modelId="{6CBE4CB6-9293-4DB7-BD6E-5D3E0113F6E4}" type="pres">
      <dgm:prSet presAssocID="{1C66793F-CF10-411D-997E-4254D164728D}" presName="hierRoot2" presStyleCnt="0">
        <dgm:presLayoutVars>
          <dgm:hierBranch val="init"/>
        </dgm:presLayoutVars>
      </dgm:prSet>
      <dgm:spPr/>
    </dgm:pt>
    <dgm:pt modelId="{0C0E9541-E6F8-4103-AF60-F7F7E01B4E83}" type="pres">
      <dgm:prSet presAssocID="{1C66793F-CF10-411D-997E-4254D164728D}" presName="rootComposite" presStyleCnt="0"/>
      <dgm:spPr/>
    </dgm:pt>
    <dgm:pt modelId="{A83F1B2C-B7CF-420B-B1A7-F9285AB28D94}" type="pres">
      <dgm:prSet presAssocID="{1C66793F-CF10-411D-997E-4254D164728D}" presName="rootText" presStyleLbl="node3" presStyleIdx="8" presStyleCnt="9" custLinFactNeighborX="-10071" custLinFactNeighborY="76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DFC8F4B4-D2DD-4BDC-A0F0-9DDA03A2FD59}" type="pres">
      <dgm:prSet presAssocID="{1C66793F-CF10-411D-997E-4254D164728D}" presName="rootConnector" presStyleLbl="node3" presStyleIdx="8" presStyleCnt="9"/>
      <dgm:spPr/>
    </dgm:pt>
    <dgm:pt modelId="{628D9900-AE86-4555-8254-F79C816FF381}" type="pres">
      <dgm:prSet presAssocID="{1C66793F-CF10-411D-997E-4254D164728D}" presName="hierChild4" presStyleCnt="0"/>
      <dgm:spPr/>
    </dgm:pt>
    <dgm:pt modelId="{C31CE46D-617D-4AE9-A13F-BDAEE9DE4508}" type="pres">
      <dgm:prSet presAssocID="{1C66793F-CF10-411D-997E-4254D164728D}" presName="hierChild5" presStyleCnt="0"/>
      <dgm:spPr/>
    </dgm:pt>
    <dgm:pt modelId="{C55AC9DB-40F9-448B-8243-0B162E401E93}" type="pres">
      <dgm:prSet presAssocID="{E84BBCD6-012B-4614-8972-B5F82B2DBF3E}" presName="hierChild5" presStyleCnt="0"/>
      <dgm:spPr/>
    </dgm:pt>
    <dgm:pt modelId="{4BCA14A4-4412-471D-BB57-1CA137BEBE05}" type="pres">
      <dgm:prSet presAssocID="{AFD63810-A6E9-4135-BE17-073F6B80B76B}" presName="hierChild3" presStyleCnt="0"/>
      <dgm:spPr/>
    </dgm:pt>
  </dgm:ptLst>
  <dgm:cxnLst>
    <dgm:cxn modelId="{E3623847-0A16-4E2C-94D4-86CEB9C0CABE}" type="presOf" srcId="{1DD48548-537C-41A9-AD01-E84B8B5DB0E9}" destId="{20298E11-CA6C-403B-8082-9012F173411F}" srcOrd="0" destOrd="0" presId="urn:microsoft.com/office/officeart/2005/8/layout/orgChart1"/>
    <dgm:cxn modelId="{973BB9CC-9D44-469A-8A46-57FDDEFEDB74}" type="presOf" srcId="{DD5EEA0C-F3F7-4E93-93C1-5B2403C3AE96}" destId="{D0F7C06E-E11A-4E20-A36E-A8149ABAFB77}" srcOrd="1" destOrd="0" presId="urn:microsoft.com/office/officeart/2005/8/layout/orgChart1"/>
    <dgm:cxn modelId="{73C795EF-0BD2-4AD3-AB00-AE0D5D14495D}" type="presOf" srcId="{822BAFEB-A27B-4719-A122-95A7BC9CF1AA}" destId="{55B498AD-2FE2-4022-9416-3514A63E6195}" srcOrd="0" destOrd="0" presId="urn:microsoft.com/office/officeart/2005/8/layout/orgChart1"/>
    <dgm:cxn modelId="{13BE3553-8AF1-41E7-A876-76DB74B5B4CA}" type="presOf" srcId="{F0BECD0A-151B-4886-A51F-AB3C9B0AE172}" destId="{28F4A723-6456-4BA6-B126-ED2A72F313AA}" srcOrd="0" destOrd="0" presId="urn:microsoft.com/office/officeart/2005/8/layout/orgChart1"/>
    <dgm:cxn modelId="{F96D9176-C4BB-4221-B2A9-65629F4FC19D}" srcId="{822BAFEB-A27B-4719-A122-95A7BC9CF1AA}" destId="{F0BECD0A-151B-4886-A51F-AB3C9B0AE172}" srcOrd="2" destOrd="0" parTransId="{9B8F9FA2-6061-4971-A735-7ECE8957A6D5}" sibTransId="{E955DA68-71A0-4579-805F-F7E080B60CC6}"/>
    <dgm:cxn modelId="{AD39DF2A-BA14-446F-906A-32ECA71A292A}" type="presOf" srcId="{6863974D-7AF8-497E-A98B-BB0CDBC88C5A}" destId="{775CD202-D6E2-4ECC-9B1B-F5EBD8DA2797}" srcOrd="0" destOrd="0" presId="urn:microsoft.com/office/officeart/2005/8/layout/orgChart1"/>
    <dgm:cxn modelId="{91C5D07C-D29B-4EEC-8A0F-8EA3C3E50DF5}" type="presOf" srcId="{E789E416-7E55-498B-B575-3EBB73D5C258}" destId="{002DCCB2-6925-4325-88CD-8C9636F8123B}" srcOrd="0" destOrd="0" presId="urn:microsoft.com/office/officeart/2005/8/layout/orgChart1"/>
    <dgm:cxn modelId="{4D0B26DC-6DAF-443A-AB26-B2BC77F7ACE1}" srcId="{822BAFEB-A27B-4719-A122-95A7BC9CF1AA}" destId="{16683483-7A9C-45D4-9BDE-733D858C592F}" srcOrd="1" destOrd="0" parTransId="{902B1776-9442-40F8-A3FC-A38F0608D44D}" sibTransId="{5FBB7041-8D5E-4D19-9275-135C915BBBB4}"/>
    <dgm:cxn modelId="{068B12F6-72A5-4877-81BD-A391201EC24E}" srcId="{AFD63810-A6E9-4135-BE17-073F6B80B76B}" destId="{DD5EEA0C-F3F7-4E93-93C1-5B2403C3AE96}" srcOrd="1" destOrd="0" parTransId="{0A0412D8-23EC-476F-99FA-BFBB0CFE8288}" sibTransId="{C9D6DA23-8D40-408E-B7D2-A69230FC0894}"/>
    <dgm:cxn modelId="{BDACD3F0-5E69-4850-A6AD-DBEC88FAC184}" type="presOf" srcId="{F0BECD0A-151B-4886-A51F-AB3C9B0AE172}" destId="{8074DEC4-24B8-41C9-8323-7E18DE6CC306}" srcOrd="1" destOrd="0" presId="urn:microsoft.com/office/officeart/2005/8/layout/orgChart1"/>
    <dgm:cxn modelId="{0C09AC6E-E176-4782-9B58-DB99AFEC7DC3}" type="presOf" srcId="{43F9FB13-3D81-4AE9-B76E-0724458E1CAC}" destId="{FFF79175-398D-4F4A-A56C-01F6AAF2AA65}" srcOrd="1" destOrd="0" presId="urn:microsoft.com/office/officeart/2005/8/layout/orgChart1"/>
    <dgm:cxn modelId="{1D7FE1F4-E7B7-4170-A3DF-1F713CE8ECFF}" type="presOf" srcId="{43F9FB13-3D81-4AE9-B76E-0724458E1CAC}" destId="{271779D0-B8A2-4882-A1E6-44BB2ABABAE4}" srcOrd="0" destOrd="0" presId="urn:microsoft.com/office/officeart/2005/8/layout/orgChart1"/>
    <dgm:cxn modelId="{E0B17DC8-A10B-49F6-8D17-1CA793BBD96D}" type="presOf" srcId="{DD5EEA0C-F3F7-4E93-93C1-5B2403C3AE96}" destId="{B3832AF3-5BAB-4C1D-AE62-835819DED952}" srcOrd="0" destOrd="0" presId="urn:microsoft.com/office/officeart/2005/8/layout/orgChart1"/>
    <dgm:cxn modelId="{C3814070-0DE2-4F81-8615-DD1A317F5F35}" type="presOf" srcId="{A5C54364-FAC2-461C-98C8-41F8EC31928D}" destId="{AFBD12C2-19EF-4071-A46C-CB391972A251}" srcOrd="0" destOrd="0" presId="urn:microsoft.com/office/officeart/2005/8/layout/orgChart1"/>
    <dgm:cxn modelId="{CD066B5E-63FA-4703-8BE7-A409449384C2}" type="presOf" srcId="{1C66793F-CF10-411D-997E-4254D164728D}" destId="{A83F1B2C-B7CF-420B-B1A7-F9285AB28D94}" srcOrd="0" destOrd="0" presId="urn:microsoft.com/office/officeart/2005/8/layout/orgChart1"/>
    <dgm:cxn modelId="{0DD60EB2-A3D9-49A0-9E8C-6CB1C53A8A3F}" type="presOf" srcId="{AA10A99C-C0E0-4A9B-BB11-FFC2A39D1741}" destId="{12BE2CCD-183B-4E65-B818-7024B887D2B8}" srcOrd="0" destOrd="0" presId="urn:microsoft.com/office/officeart/2005/8/layout/orgChart1"/>
    <dgm:cxn modelId="{BF654E67-0801-489B-9FBF-636A633506C3}" type="presOf" srcId="{33C79789-DCBA-49C7-8F05-41BEFACF47C1}" destId="{6AE37404-1653-4E9C-BB82-2A17DB87A715}" srcOrd="0" destOrd="0" presId="urn:microsoft.com/office/officeart/2005/8/layout/orgChart1"/>
    <dgm:cxn modelId="{EB82E0B8-ABF7-48CB-95A4-5A72AAD8D80B}" type="presOf" srcId="{1C66793F-CF10-411D-997E-4254D164728D}" destId="{DFC8F4B4-D2DD-4BDC-A0F0-9DDA03A2FD59}" srcOrd="1" destOrd="0" presId="urn:microsoft.com/office/officeart/2005/8/layout/orgChart1"/>
    <dgm:cxn modelId="{805CC2F3-4A95-444F-B7F6-A7C26AE5EAF7}" type="presOf" srcId="{822BAFEB-A27B-4719-A122-95A7BC9CF1AA}" destId="{158B4919-4FF1-4E0D-9DB9-A52C5D6E4A12}" srcOrd="1" destOrd="0" presId="urn:microsoft.com/office/officeart/2005/8/layout/orgChart1"/>
    <dgm:cxn modelId="{A7064370-79FE-4484-9272-CB64BDF789BA}" srcId="{DD5EEA0C-F3F7-4E93-93C1-5B2403C3AE96}" destId="{1DD48548-537C-41A9-AD01-E84B8B5DB0E9}" srcOrd="1" destOrd="0" parTransId="{1420F414-9ADF-4352-B882-560BB06E1519}" sibTransId="{664B8DCE-8575-450B-9B5D-9C75114C4329}"/>
    <dgm:cxn modelId="{73F0BB73-1225-4DDE-85A2-4CADD89720AA}" srcId="{056F622E-394A-402F-84D5-49660B2F5CFC}" destId="{AFD63810-A6E9-4135-BE17-073F6B80B76B}" srcOrd="3" destOrd="0" parTransId="{94C599F3-64FA-4238-9BC0-DF2B13895B33}" sibTransId="{2FADFE75-4FBE-4DDF-95B5-7261EAFF2E23}"/>
    <dgm:cxn modelId="{0C547314-7939-4683-8BCA-F2B29ECAF5FE}" type="presOf" srcId="{7DD98B13-AD93-4D57-9064-5395FB851E2B}" destId="{038FBC2E-CAD9-401E-9B76-72A989A991F5}" srcOrd="0" destOrd="0" presId="urn:microsoft.com/office/officeart/2005/8/layout/orgChart1"/>
    <dgm:cxn modelId="{E7543D40-6A56-4902-BC1E-EF6EA7D8ED6D}" type="presOf" srcId="{13F3DB1C-D7C5-499E-9F3E-1357D80F8AD2}" destId="{4FF1E960-C793-44F5-BE43-0083F225E6A5}" srcOrd="1" destOrd="0" presId="urn:microsoft.com/office/officeart/2005/8/layout/orgChart1"/>
    <dgm:cxn modelId="{97C9BF25-AC08-4CFD-96AA-A05C2E4F1B73}" type="presOf" srcId="{C2AD62F0-D270-40F3-AABB-1593D6E10552}" destId="{910D4C9D-D3AB-4690-B04A-58FB94245D9A}" srcOrd="1" destOrd="0" presId="urn:microsoft.com/office/officeart/2005/8/layout/orgChart1"/>
    <dgm:cxn modelId="{F5A5802F-017D-4A66-A0EA-D5BA1109672A}" type="presOf" srcId="{F6AFA67E-949B-4274-8993-9E701EA0DDA6}" destId="{E7D20674-1C28-4EB1-BF58-B3C28A6F37EF}" srcOrd="0" destOrd="0" presId="urn:microsoft.com/office/officeart/2005/8/layout/orgChart1"/>
    <dgm:cxn modelId="{F6D1CB74-D7BA-4684-8DF1-BECAF5E06E7F}" srcId="{DD5EEA0C-F3F7-4E93-93C1-5B2403C3AE96}" destId="{33C79789-DCBA-49C7-8F05-41BEFACF47C1}" srcOrd="0" destOrd="0" parTransId="{E789E416-7E55-498B-B575-3EBB73D5C258}" sibTransId="{26703902-A692-4E6E-8DA1-29EEEBC17F3E}"/>
    <dgm:cxn modelId="{C57AD46B-3212-46C7-87F2-AB8A9A3D7CE3}" type="presOf" srcId="{A4066725-1EBA-4AE6-9640-0FE65A425222}" destId="{7F07D0A1-2590-4A20-89E8-A9AC4E6F3226}" srcOrd="0" destOrd="0" presId="urn:microsoft.com/office/officeart/2005/8/layout/orgChart1"/>
    <dgm:cxn modelId="{2E217CD9-E53E-4492-B2A2-057FB9A760CA}" type="presOf" srcId="{056F622E-394A-402F-84D5-49660B2F5CFC}" destId="{FB1B7A52-B899-429F-A810-045A73AC17B5}" srcOrd="0" destOrd="0" presId="urn:microsoft.com/office/officeart/2005/8/layout/orgChart1"/>
    <dgm:cxn modelId="{DA7B3A5C-4525-4912-B3DE-B9A4AD8A167A}" srcId="{822BAFEB-A27B-4719-A122-95A7BC9CF1AA}" destId="{13F3DB1C-D7C5-499E-9F3E-1357D80F8AD2}" srcOrd="0" destOrd="0" parTransId="{A4066725-1EBA-4AE6-9640-0FE65A425222}" sibTransId="{B3827530-78BD-46B9-80B5-1E076D930D41}"/>
    <dgm:cxn modelId="{70010BA7-EF68-4622-9B18-EC1DC38120CB}" type="presOf" srcId="{AFD63810-A6E9-4135-BE17-073F6B80B76B}" destId="{086727EF-FAC8-44A3-8415-333F7160FE18}" srcOrd="1" destOrd="0" presId="urn:microsoft.com/office/officeart/2005/8/layout/orgChart1"/>
    <dgm:cxn modelId="{BE5C73C3-D760-40A6-9CE2-604EDBB1AB01}" type="presOf" srcId="{ED96EA17-C507-4EE0-82C4-15F951ED9F98}" destId="{7FE27A7D-3474-49E6-9830-D7E474477044}" srcOrd="0" destOrd="0" presId="urn:microsoft.com/office/officeart/2005/8/layout/orgChart1"/>
    <dgm:cxn modelId="{3613C554-075E-4B82-A3A9-0BEFCEDE1506}" type="presOf" srcId="{E84BBCD6-012B-4614-8972-B5F82B2DBF3E}" destId="{19CF40C2-7E9B-4779-B8C6-E2B0CD631062}" srcOrd="1" destOrd="0" presId="urn:microsoft.com/office/officeart/2005/8/layout/orgChart1"/>
    <dgm:cxn modelId="{463A6BD9-9DCF-4FA6-A768-FCCF662B2023}" srcId="{AFD63810-A6E9-4135-BE17-073F6B80B76B}" destId="{822BAFEB-A27B-4719-A122-95A7BC9CF1AA}" srcOrd="0" destOrd="0" parTransId="{C685A1D0-EC2D-407C-84E1-8F6FB5B6A300}" sibTransId="{8FE91513-68CA-4652-AC43-05A45D665B93}"/>
    <dgm:cxn modelId="{F888F26F-DB9B-4093-ACD4-2651DA4C6949}" srcId="{AFD63810-A6E9-4135-BE17-073F6B80B76B}" destId="{E84BBCD6-012B-4614-8972-B5F82B2DBF3E}" srcOrd="2" destOrd="0" parTransId="{A5C54364-FAC2-461C-98C8-41F8EC31928D}" sibTransId="{BE827F32-97E6-4D71-A2E0-435D80DF36C2}"/>
    <dgm:cxn modelId="{4BDC721F-F714-4249-B163-239124FE6831}" type="presOf" srcId="{F2D2DF7B-837E-496C-8CE1-C120E60342B5}" destId="{361BAB25-F4C7-4DC0-B30B-2E2ADFB959AD}" srcOrd="0" destOrd="0" presId="urn:microsoft.com/office/officeart/2005/8/layout/orgChart1"/>
    <dgm:cxn modelId="{08CB5626-28B8-4FEA-AA5A-DF5E38BAD3D1}" srcId="{056F622E-394A-402F-84D5-49660B2F5CFC}" destId="{C2AD62F0-D270-40F3-AABB-1593D6E10552}" srcOrd="2" destOrd="0" parTransId="{BC92E55A-DD2D-49F6-A5B0-B734EE8597E2}" sibTransId="{DF46949D-333A-40FB-9C35-59EA23792895}"/>
    <dgm:cxn modelId="{0F643A43-A9FC-49F6-A19E-A7841E666490}" type="presOf" srcId="{16683483-7A9C-45D4-9BDE-733D858C592F}" destId="{AF8FD5A2-95C9-43EB-976F-16586A571B63}" srcOrd="0" destOrd="0" presId="urn:microsoft.com/office/officeart/2005/8/layout/orgChart1"/>
    <dgm:cxn modelId="{3025146D-D04C-4FEA-84AB-C9FB811FB00B}" srcId="{DD5EEA0C-F3F7-4E93-93C1-5B2403C3AE96}" destId="{7DD98B13-AD93-4D57-9064-5395FB851E2B}" srcOrd="2" destOrd="0" parTransId="{CB6A6447-9DF6-470B-B621-E0D513DF9616}" sibTransId="{22DEBE83-2427-4261-B430-EA24763C8249}"/>
    <dgm:cxn modelId="{AAF5C253-ED51-4359-A99E-BC31ACC7E404}" type="presOf" srcId="{1DD48548-537C-41A9-AD01-E84B8B5DB0E9}" destId="{18C9FB0C-0E31-4474-AC8B-253E4B6BB689}" srcOrd="1" destOrd="0" presId="urn:microsoft.com/office/officeart/2005/8/layout/orgChart1"/>
    <dgm:cxn modelId="{1C114075-E59E-4FE5-8EA4-C28779B681A8}" srcId="{056F622E-394A-402F-84D5-49660B2F5CFC}" destId="{F2D2DF7B-837E-496C-8CE1-C120E60342B5}" srcOrd="1" destOrd="0" parTransId="{79014E46-AD79-40BC-96DD-DC357BF76291}" sibTransId="{8E62F47D-BEE3-4B3B-A03F-8F9AD6900B02}"/>
    <dgm:cxn modelId="{87334A74-6DD0-4065-82AE-5C033CF87D70}" type="presOf" srcId="{7DD98B13-AD93-4D57-9064-5395FB851E2B}" destId="{C71DC84B-0254-489C-BA77-24AEECC8D0EF}" srcOrd="1" destOrd="0" presId="urn:microsoft.com/office/officeart/2005/8/layout/orgChart1"/>
    <dgm:cxn modelId="{53CF66FD-966F-4B2A-B6E2-AC0BC423E541}" type="presOf" srcId="{33C79789-DCBA-49C7-8F05-41BEFACF47C1}" destId="{FEF506BB-1E97-45D5-82F9-2C823D06B59B}" srcOrd="1" destOrd="0" presId="urn:microsoft.com/office/officeart/2005/8/layout/orgChart1"/>
    <dgm:cxn modelId="{012F3751-A35D-449A-86A3-B8AD3941FDAE}" type="presOf" srcId="{0A0412D8-23EC-476F-99FA-BFBB0CFE8288}" destId="{AB7E101B-28A6-4C3D-AF50-CC99DCEE1DA8}" srcOrd="0" destOrd="0" presId="urn:microsoft.com/office/officeart/2005/8/layout/orgChart1"/>
    <dgm:cxn modelId="{225AF540-12A1-42EB-B86E-EAB8C4772C71}" srcId="{E84BBCD6-012B-4614-8972-B5F82B2DBF3E}" destId="{F6AFA67E-949B-4274-8993-9E701EA0DDA6}" srcOrd="0" destOrd="0" parTransId="{AA10A99C-C0E0-4A9B-BB11-FFC2A39D1741}" sibTransId="{99AA8DFB-72AA-4C8E-9E57-76BB053982B9}"/>
    <dgm:cxn modelId="{445C5255-BA79-4C4F-B324-33616643B0D7}" type="presOf" srcId="{13F3DB1C-D7C5-499E-9F3E-1357D80F8AD2}" destId="{BCC3C2BC-1790-44A7-AC3A-46B114891865}" srcOrd="0" destOrd="0" presId="urn:microsoft.com/office/officeart/2005/8/layout/orgChart1"/>
    <dgm:cxn modelId="{95E0F217-E368-47AD-90B3-BEB89EB75707}" type="presOf" srcId="{902B1776-9442-40F8-A3FC-A38F0608D44D}" destId="{B47D067A-0266-407A-9A14-273D09FFFD2E}" srcOrd="0" destOrd="0" presId="urn:microsoft.com/office/officeart/2005/8/layout/orgChart1"/>
    <dgm:cxn modelId="{0977C5AC-16B0-4519-8869-97763706B05C}" type="presOf" srcId="{8D81956E-C14F-4C48-A12F-CC1B3F6EA0AA}" destId="{F04D53D5-FB25-4B64-9051-F4A315B93210}" srcOrd="0" destOrd="0" presId="urn:microsoft.com/office/officeart/2005/8/layout/orgChart1"/>
    <dgm:cxn modelId="{FF2ED94F-4A1C-4AB6-9CA3-3D18C6620028}" type="presOf" srcId="{C2AD62F0-D270-40F3-AABB-1593D6E10552}" destId="{5ADB352E-5636-4F64-B2AC-019E3B2830FA}" srcOrd="0" destOrd="0" presId="urn:microsoft.com/office/officeart/2005/8/layout/orgChart1"/>
    <dgm:cxn modelId="{C8F145A1-390F-454E-BAA3-B6608B03D944}" type="presOf" srcId="{9B8F9FA2-6061-4971-A735-7ECE8957A6D5}" destId="{93969F66-76DC-4915-90E3-116936ECCD44}" srcOrd="0" destOrd="0" presId="urn:microsoft.com/office/officeart/2005/8/layout/orgChart1"/>
    <dgm:cxn modelId="{909663B0-F6A6-4A34-BF6C-5651C1D92FC9}" srcId="{E84BBCD6-012B-4614-8972-B5F82B2DBF3E}" destId="{1C66793F-CF10-411D-997E-4254D164728D}" srcOrd="2" destOrd="0" parTransId="{ED96EA17-C507-4EE0-82C4-15F951ED9F98}" sibTransId="{AB44E37E-DEF0-4DB6-91F2-82FC71CEC26E}"/>
    <dgm:cxn modelId="{99561947-BD6B-4D54-B2F5-B205EFD945D3}" srcId="{E84BBCD6-012B-4614-8972-B5F82B2DBF3E}" destId="{6863974D-7AF8-497E-A98B-BB0CDBC88C5A}" srcOrd="1" destOrd="0" parTransId="{8D81956E-C14F-4C48-A12F-CC1B3F6EA0AA}" sibTransId="{C63A43AD-8DE4-42FE-B193-DC0A7B9A0DC6}"/>
    <dgm:cxn modelId="{711F676B-C242-47D2-81D4-01DF3857F280}" type="presOf" srcId="{CB6A6447-9DF6-470B-B621-E0D513DF9616}" destId="{C6BC0534-37A3-4FB2-8EAB-46FFC1BCE0D7}" srcOrd="0" destOrd="0" presId="urn:microsoft.com/office/officeart/2005/8/layout/orgChart1"/>
    <dgm:cxn modelId="{A7D9BDED-BE5C-4887-90AF-812398E24494}" type="presOf" srcId="{E84BBCD6-012B-4614-8972-B5F82B2DBF3E}" destId="{C7DA6AC1-52F6-4EF0-A55E-C79A9E4F040D}" srcOrd="0" destOrd="0" presId="urn:microsoft.com/office/officeart/2005/8/layout/orgChart1"/>
    <dgm:cxn modelId="{150E48F7-E20D-4FAA-8CC7-883313D5326F}" type="presOf" srcId="{1420F414-9ADF-4352-B882-560BB06E1519}" destId="{AE222730-01BB-4707-9E66-593494A412E0}" srcOrd="0" destOrd="0" presId="urn:microsoft.com/office/officeart/2005/8/layout/orgChart1"/>
    <dgm:cxn modelId="{E9BD9CF3-29C4-4D4A-A719-5F3CFD6A7C5D}" type="presOf" srcId="{F2D2DF7B-837E-496C-8CE1-C120E60342B5}" destId="{55065087-662B-464A-BA8F-243A902F7F67}" srcOrd="1" destOrd="0" presId="urn:microsoft.com/office/officeart/2005/8/layout/orgChart1"/>
    <dgm:cxn modelId="{A35C87C5-12D6-4C1E-B8F1-4E76C59AB467}" type="presOf" srcId="{6863974D-7AF8-497E-A98B-BB0CDBC88C5A}" destId="{CE4B57C9-0870-4EB8-AF9C-38A107C700AE}" srcOrd="1" destOrd="0" presId="urn:microsoft.com/office/officeart/2005/8/layout/orgChart1"/>
    <dgm:cxn modelId="{FA54C079-EC4A-49D6-970B-4F1B7CE387F9}" type="presOf" srcId="{AFD63810-A6E9-4135-BE17-073F6B80B76B}" destId="{3099B9A0-61BC-492F-9778-6A3E9C5E25BF}" srcOrd="0" destOrd="0" presId="urn:microsoft.com/office/officeart/2005/8/layout/orgChart1"/>
    <dgm:cxn modelId="{5133A92F-AA4A-48A1-9A3C-A9869A0C708F}" srcId="{056F622E-394A-402F-84D5-49660B2F5CFC}" destId="{43F9FB13-3D81-4AE9-B76E-0724458E1CAC}" srcOrd="0" destOrd="0" parTransId="{1C6E4C9B-711D-45C1-BBDE-4587045F9583}" sibTransId="{F74255A7-1BFF-443B-8884-B403F5342C8C}"/>
    <dgm:cxn modelId="{53B50F43-8E7E-420E-8F94-32099F219A83}" type="presOf" srcId="{F6AFA67E-949B-4274-8993-9E701EA0DDA6}" destId="{3B87C551-AFF0-415D-B7F0-101A45EF1D1C}" srcOrd="1" destOrd="0" presId="urn:microsoft.com/office/officeart/2005/8/layout/orgChart1"/>
    <dgm:cxn modelId="{29C1E95D-7D5A-4BAB-B19A-6BC2604E4716}" type="presOf" srcId="{C685A1D0-EC2D-407C-84E1-8F6FB5B6A300}" destId="{C6684278-E024-4A02-9449-7C51E22BA65C}" srcOrd="0" destOrd="0" presId="urn:microsoft.com/office/officeart/2005/8/layout/orgChart1"/>
    <dgm:cxn modelId="{F0AE4387-8FD3-4793-85AB-F1DEA0E5119D}" type="presOf" srcId="{16683483-7A9C-45D4-9BDE-733D858C592F}" destId="{24ADB70E-24A1-4BE4-AD63-90A0753E01DD}" srcOrd="1" destOrd="0" presId="urn:microsoft.com/office/officeart/2005/8/layout/orgChart1"/>
    <dgm:cxn modelId="{E62B9273-5DDF-48E5-BFB8-EF832B4EC8F5}" type="presParOf" srcId="{FB1B7A52-B899-429F-A810-045A73AC17B5}" destId="{DF227E94-1612-4313-B9D3-CD13DE930C4F}" srcOrd="0" destOrd="0" presId="urn:microsoft.com/office/officeart/2005/8/layout/orgChart1"/>
    <dgm:cxn modelId="{9FA78DC8-1E36-4AB0-A778-B6998139B020}" type="presParOf" srcId="{DF227E94-1612-4313-B9D3-CD13DE930C4F}" destId="{D8504DBD-BE3A-4567-983F-073A7B89FB55}" srcOrd="0" destOrd="0" presId="urn:microsoft.com/office/officeart/2005/8/layout/orgChart1"/>
    <dgm:cxn modelId="{6AAE353E-DDF5-4793-9697-B76C7F0A00A2}" type="presParOf" srcId="{D8504DBD-BE3A-4567-983F-073A7B89FB55}" destId="{271779D0-B8A2-4882-A1E6-44BB2ABABAE4}" srcOrd="0" destOrd="0" presId="urn:microsoft.com/office/officeart/2005/8/layout/orgChart1"/>
    <dgm:cxn modelId="{B8BB7315-3958-470F-8499-D57644D8934E}" type="presParOf" srcId="{D8504DBD-BE3A-4567-983F-073A7B89FB55}" destId="{FFF79175-398D-4F4A-A56C-01F6AAF2AA65}" srcOrd="1" destOrd="0" presId="urn:microsoft.com/office/officeart/2005/8/layout/orgChart1"/>
    <dgm:cxn modelId="{4718BD95-72D8-4ADB-B578-F2DD2D2CE148}" type="presParOf" srcId="{DF227E94-1612-4313-B9D3-CD13DE930C4F}" destId="{4E153025-0B0F-40FE-A651-34101B80A411}" srcOrd="1" destOrd="0" presId="urn:microsoft.com/office/officeart/2005/8/layout/orgChart1"/>
    <dgm:cxn modelId="{AE54169F-650A-44DA-B211-693000A166E3}" type="presParOf" srcId="{DF227E94-1612-4313-B9D3-CD13DE930C4F}" destId="{9FC422B8-AD7A-4110-8A08-84773CBC0F81}" srcOrd="2" destOrd="0" presId="urn:microsoft.com/office/officeart/2005/8/layout/orgChart1"/>
    <dgm:cxn modelId="{FA0E6196-9C50-417A-8717-B5D565FBE22D}" type="presParOf" srcId="{FB1B7A52-B899-429F-A810-045A73AC17B5}" destId="{BDCCCFE6-F728-49CA-9ADF-70E2138C9356}" srcOrd="1" destOrd="0" presId="urn:microsoft.com/office/officeart/2005/8/layout/orgChart1"/>
    <dgm:cxn modelId="{954997C1-804E-427C-8F1D-2FD02D8B4288}" type="presParOf" srcId="{BDCCCFE6-F728-49CA-9ADF-70E2138C9356}" destId="{537C7E7A-F127-4691-9512-0605B2C62C9E}" srcOrd="0" destOrd="0" presId="urn:microsoft.com/office/officeart/2005/8/layout/orgChart1"/>
    <dgm:cxn modelId="{4140210F-F4AF-4689-82C9-2822982F7BEE}" type="presParOf" srcId="{537C7E7A-F127-4691-9512-0605B2C62C9E}" destId="{361BAB25-F4C7-4DC0-B30B-2E2ADFB959AD}" srcOrd="0" destOrd="0" presId="urn:microsoft.com/office/officeart/2005/8/layout/orgChart1"/>
    <dgm:cxn modelId="{650DBA76-903B-428E-BC3D-BD419C976D71}" type="presParOf" srcId="{537C7E7A-F127-4691-9512-0605B2C62C9E}" destId="{55065087-662B-464A-BA8F-243A902F7F67}" srcOrd="1" destOrd="0" presId="urn:microsoft.com/office/officeart/2005/8/layout/orgChart1"/>
    <dgm:cxn modelId="{21D24022-FC79-44BF-8BD3-C814584A0F4F}" type="presParOf" srcId="{BDCCCFE6-F728-49CA-9ADF-70E2138C9356}" destId="{25546A78-E740-46F9-B27D-95C35AA5502C}" srcOrd="1" destOrd="0" presId="urn:microsoft.com/office/officeart/2005/8/layout/orgChart1"/>
    <dgm:cxn modelId="{BE194422-C431-4902-9204-D8DC64CE6272}" type="presParOf" srcId="{BDCCCFE6-F728-49CA-9ADF-70E2138C9356}" destId="{04998941-DB19-463B-AD2F-D0AFD003FA07}" srcOrd="2" destOrd="0" presId="urn:microsoft.com/office/officeart/2005/8/layout/orgChart1"/>
    <dgm:cxn modelId="{7B50BE8C-215B-47C8-AB94-0EF0E7DFB41D}" type="presParOf" srcId="{FB1B7A52-B899-429F-A810-045A73AC17B5}" destId="{4B5D7782-3E76-4316-A113-A7A7F56E1798}" srcOrd="2" destOrd="0" presId="urn:microsoft.com/office/officeart/2005/8/layout/orgChart1"/>
    <dgm:cxn modelId="{85FD05E1-75EE-4205-8228-F79B851ADDBD}" type="presParOf" srcId="{4B5D7782-3E76-4316-A113-A7A7F56E1798}" destId="{C2E79D76-96FD-47C4-9BE3-8C25F8C9DBDC}" srcOrd="0" destOrd="0" presId="urn:microsoft.com/office/officeart/2005/8/layout/orgChart1"/>
    <dgm:cxn modelId="{FC346161-ADD7-4E62-9A11-98EEC1B4787C}" type="presParOf" srcId="{C2E79D76-96FD-47C4-9BE3-8C25F8C9DBDC}" destId="{5ADB352E-5636-4F64-B2AC-019E3B2830FA}" srcOrd="0" destOrd="0" presId="urn:microsoft.com/office/officeart/2005/8/layout/orgChart1"/>
    <dgm:cxn modelId="{01F11FEE-84DF-4D5A-A603-E8876F08FD1D}" type="presParOf" srcId="{C2E79D76-96FD-47C4-9BE3-8C25F8C9DBDC}" destId="{910D4C9D-D3AB-4690-B04A-58FB94245D9A}" srcOrd="1" destOrd="0" presId="urn:microsoft.com/office/officeart/2005/8/layout/orgChart1"/>
    <dgm:cxn modelId="{CF204218-3725-4682-BEFE-AC7725423D20}" type="presParOf" srcId="{4B5D7782-3E76-4316-A113-A7A7F56E1798}" destId="{9FA0970D-7443-43C3-B5EB-988B4A9371F1}" srcOrd="1" destOrd="0" presId="urn:microsoft.com/office/officeart/2005/8/layout/orgChart1"/>
    <dgm:cxn modelId="{65FB27EA-7999-4A32-8E94-C0F582D8F8C8}" type="presParOf" srcId="{4B5D7782-3E76-4316-A113-A7A7F56E1798}" destId="{ADB9E853-450B-40CB-A1A5-B0627792ED58}" srcOrd="2" destOrd="0" presId="urn:microsoft.com/office/officeart/2005/8/layout/orgChart1"/>
    <dgm:cxn modelId="{36D72224-E2C4-45F3-B9FB-18317CDDEED9}" type="presParOf" srcId="{FB1B7A52-B899-429F-A810-045A73AC17B5}" destId="{C36F27FA-FE5F-4963-9EF2-FFC77C054A0B}" srcOrd="3" destOrd="0" presId="urn:microsoft.com/office/officeart/2005/8/layout/orgChart1"/>
    <dgm:cxn modelId="{DD020763-09F0-4B0E-8807-E9B6596EA572}" type="presParOf" srcId="{C36F27FA-FE5F-4963-9EF2-FFC77C054A0B}" destId="{A14BE131-B7E2-4610-A246-D8E7849650A9}" srcOrd="0" destOrd="0" presId="urn:microsoft.com/office/officeart/2005/8/layout/orgChart1"/>
    <dgm:cxn modelId="{208F0434-6A8E-490D-9E18-537A7952E964}" type="presParOf" srcId="{A14BE131-B7E2-4610-A246-D8E7849650A9}" destId="{3099B9A0-61BC-492F-9778-6A3E9C5E25BF}" srcOrd="0" destOrd="0" presId="urn:microsoft.com/office/officeart/2005/8/layout/orgChart1"/>
    <dgm:cxn modelId="{DA8C16D1-7299-4866-9760-C7F216A404D5}" type="presParOf" srcId="{A14BE131-B7E2-4610-A246-D8E7849650A9}" destId="{086727EF-FAC8-44A3-8415-333F7160FE18}" srcOrd="1" destOrd="0" presId="urn:microsoft.com/office/officeart/2005/8/layout/orgChart1"/>
    <dgm:cxn modelId="{E3DD934E-2035-4E4F-AF74-9CEF49B89C6B}" type="presParOf" srcId="{C36F27FA-FE5F-4963-9EF2-FFC77C054A0B}" destId="{C6F8AC87-6C03-42D8-B986-D77C0DD27996}" srcOrd="1" destOrd="0" presId="urn:microsoft.com/office/officeart/2005/8/layout/orgChart1"/>
    <dgm:cxn modelId="{452963C9-D87A-4D0D-81D2-FC7B27E78574}" type="presParOf" srcId="{C6F8AC87-6C03-42D8-B986-D77C0DD27996}" destId="{C6684278-E024-4A02-9449-7C51E22BA65C}" srcOrd="0" destOrd="0" presId="urn:microsoft.com/office/officeart/2005/8/layout/orgChart1"/>
    <dgm:cxn modelId="{19C11641-60CB-48A2-ADB4-8A15BE9BAA8A}" type="presParOf" srcId="{C6F8AC87-6C03-42D8-B986-D77C0DD27996}" destId="{95F88D80-82AA-457C-94C6-2E83AC91FE96}" srcOrd="1" destOrd="0" presId="urn:microsoft.com/office/officeart/2005/8/layout/orgChart1"/>
    <dgm:cxn modelId="{E5A6153E-824F-46E3-8448-18B969D94A3C}" type="presParOf" srcId="{95F88D80-82AA-457C-94C6-2E83AC91FE96}" destId="{2E3FA89F-0C3F-4908-BE7E-ABD1FF198189}" srcOrd="0" destOrd="0" presId="urn:microsoft.com/office/officeart/2005/8/layout/orgChart1"/>
    <dgm:cxn modelId="{4B01C37B-3865-4017-B19A-4D6BB4B371D2}" type="presParOf" srcId="{2E3FA89F-0C3F-4908-BE7E-ABD1FF198189}" destId="{55B498AD-2FE2-4022-9416-3514A63E6195}" srcOrd="0" destOrd="0" presId="urn:microsoft.com/office/officeart/2005/8/layout/orgChart1"/>
    <dgm:cxn modelId="{A22D6E84-4C80-4455-BFFE-728F18FFD913}" type="presParOf" srcId="{2E3FA89F-0C3F-4908-BE7E-ABD1FF198189}" destId="{158B4919-4FF1-4E0D-9DB9-A52C5D6E4A12}" srcOrd="1" destOrd="0" presId="urn:microsoft.com/office/officeart/2005/8/layout/orgChart1"/>
    <dgm:cxn modelId="{538064CE-9C63-4882-8A0F-A7FFA8A229A4}" type="presParOf" srcId="{95F88D80-82AA-457C-94C6-2E83AC91FE96}" destId="{7BF2D9E6-6C67-41C5-BA96-AE0FEFA2CB43}" srcOrd="1" destOrd="0" presId="urn:microsoft.com/office/officeart/2005/8/layout/orgChart1"/>
    <dgm:cxn modelId="{D0C6DEC4-00B3-44D0-9C08-9B2D2BD3C48C}" type="presParOf" srcId="{7BF2D9E6-6C67-41C5-BA96-AE0FEFA2CB43}" destId="{7F07D0A1-2590-4A20-89E8-A9AC4E6F3226}" srcOrd="0" destOrd="0" presId="urn:microsoft.com/office/officeart/2005/8/layout/orgChart1"/>
    <dgm:cxn modelId="{F2A6760C-03A4-4CF9-91A8-40AF32C69D57}" type="presParOf" srcId="{7BF2D9E6-6C67-41C5-BA96-AE0FEFA2CB43}" destId="{4A44073C-2A51-4455-AF26-6C625ACBAE4D}" srcOrd="1" destOrd="0" presId="urn:microsoft.com/office/officeart/2005/8/layout/orgChart1"/>
    <dgm:cxn modelId="{BE634609-5C12-4A4C-A69F-F868D47542CE}" type="presParOf" srcId="{4A44073C-2A51-4455-AF26-6C625ACBAE4D}" destId="{6489DA88-2064-4BFE-94BE-5709D17EB181}" srcOrd="0" destOrd="0" presId="urn:microsoft.com/office/officeart/2005/8/layout/orgChart1"/>
    <dgm:cxn modelId="{AD2A2150-F467-4B0D-B158-121165600BE7}" type="presParOf" srcId="{6489DA88-2064-4BFE-94BE-5709D17EB181}" destId="{BCC3C2BC-1790-44A7-AC3A-46B114891865}" srcOrd="0" destOrd="0" presId="urn:microsoft.com/office/officeart/2005/8/layout/orgChart1"/>
    <dgm:cxn modelId="{1FACC4AC-83B1-4AA1-AE4C-E9867FBF2BB9}" type="presParOf" srcId="{6489DA88-2064-4BFE-94BE-5709D17EB181}" destId="{4FF1E960-C793-44F5-BE43-0083F225E6A5}" srcOrd="1" destOrd="0" presId="urn:microsoft.com/office/officeart/2005/8/layout/orgChart1"/>
    <dgm:cxn modelId="{AC4B38EA-387B-4414-8774-21D75354414B}" type="presParOf" srcId="{4A44073C-2A51-4455-AF26-6C625ACBAE4D}" destId="{AC2E3B45-1815-45D4-A719-9C181171E22C}" srcOrd="1" destOrd="0" presId="urn:microsoft.com/office/officeart/2005/8/layout/orgChart1"/>
    <dgm:cxn modelId="{6AFD38C1-F892-41FE-9A0D-5918858F96D5}" type="presParOf" srcId="{4A44073C-2A51-4455-AF26-6C625ACBAE4D}" destId="{D2CE5ACE-FBB9-4F95-B150-FA0C9B3727E1}" srcOrd="2" destOrd="0" presId="urn:microsoft.com/office/officeart/2005/8/layout/orgChart1"/>
    <dgm:cxn modelId="{64B75A97-9355-4BF3-8852-EA72D3060FE6}" type="presParOf" srcId="{7BF2D9E6-6C67-41C5-BA96-AE0FEFA2CB43}" destId="{B47D067A-0266-407A-9A14-273D09FFFD2E}" srcOrd="2" destOrd="0" presId="urn:microsoft.com/office/officeart/2005/8/layout/orgChart1"/>
    <dgm:cxn modelId="{F4627706-58E0-42F0-B564-34C4A37C3734}" type="presParOf" srcId="{7BF2D9E6-6C67-41C5-BA96-AE0FEFA2CB43}" destId="{EF6A6DA9-6D0E-4FB6-A6AD-7A12E1E10282}" srcOrd="3" destOrd="0" presId="urn:microsoft.com/office/officeart/2005/8/layout/orgChart1"/>
    <dgm:cxn modelId="{8E55E7EB-43DE-4BF2-948F-C4CD06B44AE4}" type="presParOf" srcId="{EF6A6DA9-6D0E-4FB6-A6AD-7A12E1E10282}" destId="{ED6D7CB7-632F-44B1-86CA-4634FA770A49}" srcOrd="0" destOrd="0" presId="urn:microsoft.com/office/officeart/2005/8/layout/orgChart1"/>
    <dgm:cxn modelId="{7A3B8B93-ACCF-4F92-86CA-9541C1D8C277}" type="presParOf" srcId="{ED6D7CB7-632F-44B1-86CA-4634FA770A49}" destId="{AF8FD5A2-95C9-43EB-976F-16586A571B63}" srcOrd="0" destOrd="0" presId="urn:microsoft.com/office/officeart/2005/8/layout/orgChart1"/>
    <dgm:cxn modelId="{9667A53A-F393-4570-A38B-013086DA3657}" type="presParOf" srcId="{ED6D7CB7-632F-44B1-86CA-4634FA770A49}" destId="{24ADB70E-24A1-4BE4-AD63-90A0753E01DD}" srcOrd="1" destOrd="0" presId="urn:microsoft.com/office/officeart/2005/8/layout/orgChart1"/>
    <dgm:cxn modelId="{55BA4456-13C5-41F7-9ABF-16B2857899C7}" type="presParOf" srcId="{EF6A6DA9-6D0E-4FB6-A6AD-7A12E1E10282}" destId="{8671F6F5-FAD4-4E29-830E-075C43EB229E}" srcOrd="1" destOrd="0" presId="urn:microsoft.com/office/officeart/2005/8/layout/orgChart1"/>
    <dgm:cxn modelId="{9CE3F678-68CD-45A6-B820-F815A248C10C}" type="presParOf" srcId="{EF6A6DA9-6D0E-4FB6-A6AD-7A12E1E10282}" destId="{E680180E-952B-4A10-93C1-4D47F47A72C1}" srcOrd="2" destOrd="0" presId="urn:microsoft.com/office/officeart/2005/8/layout/orgChart1"/>
    <dgm:cxn modelId="{D4808426-D5E0-43ED-8283-E87641EFFA75}" type="presParOf" srcId="{7BF2D9E6-6C67-41C5-BA96-AE0FEFA2CB43}" destId="{93969F66-76DC-4915-90E3-116936ECCD44}" srcOrd="4" destOrd="0" presId="urn:microsoft.com/office/officeart/2005/8/layout/orgChart1"/>
    <dgm:cxn modelId="{E2902870-0540-40DF-AB0B-CE4A744F05ED}" type="presParOf" srcId="{7BF2D9E6-6C67-41C5-BA96-AE0FEFA2CB43}" destId="{0C4B460A-146A-4732-8266-BEE16D4E9623}" srcOrd="5" destOrd="0" presId="urn:microsoft.com/office/officeart/2005/8/layout/orgChart1"/>
    <dgm:cxn modelId="{C520D890-E994-48DE-8111-D2501F4B572D}" type="presParOf" srcId="{0C4B460A-146A-4732-8266-BEE16D4E9623}" destId="{82FD0D8D-3AFF-4CAA-8544-4E740C5B7393}" srcOrd="0" destOrd="0" presId="urn:microsoft.com/office/officeart/2005/8/layout/orgChart1"/>
    <dgm:cxn modelId="{936C0B75-13EB-429E-9972-7BCDCB0EFA6C}" type="presParOf" srcId="{82FD0D8D-3AFF-4CAA-8544-4E740C5B7393}" destId="{28F4A723-6456-4BA6-B126-ED2A72F313AA}" srcOrd="0" destOrd="0" presId="urn:microsoft.com/office/officeart/2005/8/layout/orgChart1"/>
    <dgm:cxn modelId="{EB0A0512-C8AA-45E9-8C5B-3B7663C17916}" type="presParOf" srcId="{82FD0D8D-3AFF-4CAA-8544-4E740C5B7393}" destId="{8074DEC4-24B8-41C9-8323-7E18DE6CC306}" srcOrd="1" destOrd="0" presId="urn:microsoft.com/office/officeart/2005/8/layout/orgChart1"/>
    <dgm:cxn modelId="{73AAA9FD-95E9-420C-B10E-964FF6C146C5}" type="presParOf" srcId="{0C4B460A-146A-4732-8266-BEE16D4E9623}" destId="{242E2287-BB40-4B93-A4FD-4EB7B8371619}" srcOrd="1" destOrd="0" presId="urn:microsoft.com/office/officeart/2005/8/layout/orgChart1"/>
    <dgm:cxn modelId="{6BEF8152-2826-458C-9254-E43DB12DC695}" type="presParOf" srcId="{0C4B460A-146A-4732-8266-BEE16D4E9623}" destId="{9F8EE93B-546F-4F83-92DF-028ADCBE038F}" srcOrd="2" destOrd="0" presId="urn:microsoft.com/office/officeart/2005/8/layout/orgChart1"/>
    <dgm:cxn modelId="{FF36FC51-0320-482F-978C-434A738D892D}" type="presParOf" srcId="{95F88D80-82AA-457C-94C6-2E83AC91FE96}" destId="{24BB6800-2DE7-4FE1-B069-58ACF218557F}" srcOrd="2" destOrd="0" presId="urn:microsoft.com/office/officeart/2005/8/layout/orgChart1"/>
    <dgm:cxn modelId="{0EF64723-6C04-47C4-8968-1BB69888B1D6}" type="presParOf" srcId="{C6F8AC87-6C03-42D8-B986-D77C0DD27996}" destId="{AB7E101B-28A6-4C3D-AF50-CC99DCEE1DA8}" srcOrd="2" destOrd="0" presId="urn:microsoft.com/office/officeart/2005/8/layout/orgChart1"/>
    <dgm:cxn modelId="{3BDF480A-3150-43D0-B615-317C04497098}" type="presParOf" srcId="{C6F8AC87-6C03-42D8-B986-D77C0DD27996}" destId="{7F2EEF4D-BF8E-442D-BC0A-ECC488B8AB33}" srcOrd="3" destOrd="0" presId="urn:microsoft.com/office/officeart/2005/8/layout/orgChart1"/>
    <dgm:cxn modelId="{F70171C0-78B2-44AA-BA7C-E1AD6A520262}" type="presParOf" srcId="{7F2EEF4D-BF8E-442D-BC0A-ECC488B8AB33}" destId="{DBF5231C-A6C0-4A89-8FBB-3B68DF871B62}" srcOrd="0" destOrd="0" presId="urn:microsoft.com/office/officeart/2005/8/layout/orgChart1"/>
    <dgm:cxn modelId="{D2C8E3C3-2A37-40A7-B583-9508CC86D3DA}" type="presParOf" srcId="{DBF5231C-A6C0-4A89-8FBB-3B68DF871B62}" destId="{B3832AF3-5BAB-4C1D-AE62-835819DED952}" srcOrd="0" destOrd="0" presId="urn:microsoft.com/office/officeart/2005/8/layout/orgChart1"/>
    <dgm:cxn modelId="{3DCBC682-0EFB-4828-8F0B-CB1C8D563883}" type="presParOf" srcId="{DBF5231C-A6C0-4A89-8FBB-3B68DF871B62}" destId="{D0F7C06E-E11A-4E20-A36E-A8149ABAFB77}" srcOrd="1" destOrd="0" presId="urn:microsoft.com/office/officeart/2005/8/layout/orgChart1"/>
    <dgm:cxn modelId="{D9732BD3-8939-466D-9C87-853058DAB95C}" type="presParOf" srcId="{7F2EEF4D-BF8E-442D-BC0A-ECC488B8AB33}" destId="{1401934E-0EBA-4C87-8694-CE3E4B9F9887}" srcOrd="1" destOrd="0" presId="urn:microsoft.com/office/officeart/2005/8/layout/orgChart1"/>
    <dgm:cxn modelId="{7B92C1F1-DA15-4913-9327-2E5D24420702}" type="presParOf" srcId="{1401934E-0EBA-4C87-8694-CE3E4B9F9887}" destId="{002DCCB2-6925-4325-88CD-8C9636F8123B}" srcOrd="0" destOrd="0" presId="urn:microsoft.com/office/officeart/2005/8/layout/orgChart1"/>
    <dgm:cxn modelId="{CD30D659-3D71-4045-9E2E-2052DD839DDF}" type="presParOf" srcId="{1401934E-0EBA-4C87-8694-CE3E4B9F9887}" destId="{32EE9CB9-6A9E-414B-AC32-6CF8A1E876FE}" srcOrd="1" destOrd="0" presId="urn:microsoft.com/office/officeart/2005/8/layout/orgChart1"/>
    <dgm:cxn modelId="{0ADF5115-B2CC-4E8A-9A48-D72B6D12685D}" type="presParOf" srcId="{32EE9CB9-6A9E-414B-AC32-6CF8A1E876FE}" destId="{F609F509-825B-428D-A951-BC0290BB69C8}" srcOrd="0" destOrd="0" presId="urn:microsoft.com/office/officeart/2005/8/layout/orgChart1"/>
    <dgm:cxn modelId="{93021E34-1AD3-42BE-9007-3C111D1646F1}" type="presParOf" srcId="{F609F509-825B-428D-A951-BC0290BB69C8}" destId="{6AE37404-1653-4E9C-BB82-2A17DB87A715}" srcOrd="0" destOrd="0" presId="urn:microsoft.com/office/officeart/2005/8/layout/orgChart1"/>
    <dgm:cxn modelId="{F57CD11C-0157-4DA3-A307-7C997278CB1D}" type="presParOf" srcId="{F609F509-825B-428D-A951-BC0290BB69C8}" destId="{FEF506BB-1E97-45D5-82F9-2C823D06B59B}" srcOrd="1" destOrd="0" presId="urn:microsoft.com/office/officeart/2005/8/layout/orgChart1"/>
    <dgm:cxn modelId="{ED2CDA36-3B3B-4471-B6A6-A8542FE5CBFE}" type="presParOf" srcId="{32EE9CB9-6A9E-414B-AC32-6CF8A1E876FE}" destId="{A5936612-375F-4EF5-BB82-F0625EBD66E0}" srcOrd="1" destOrd="0" presId="urn:microsoft.com/office/officeart/2005/8/layout/orgChart1"/>
    <dgm:cxn modelId="{5445C023-C30C-4F8A-9794-D7A52A7DA553}" type="presParOf" srcId="{32EE9CB9-6A9E-414B-AC32-6CF8A1E876FE}" destId="{C3C73F87-2FF3-4A8B-9120-86627177963C}" srcOrd="2" destOrd="0" presId="urn:microsoft.com/office/officeart/2005/8/layout/orgChart1"/>
    <dgm:cxn modelId="{403A0E98-A0E1-48F8-8233-7966BD3D1A41}" type="presParOf" srcId="{1401934E-0EBA-4C87-8694-CE3E4B9F9887}" destId="{AE222730-01BB-4707-9E66-593494A412E0}" srcOrd="2" destOrd="0" presId="urn:microsoft.com/office/officeart/2005/8/layout/orgChart1"/>
    <dgm:cxn modelId="{D324C711-9B1D-4E29-9F80-AB64490A82D6}" type="presParOf" srcId="{1401934E-0EBA-4C87-8694-CE3E4B9F9887}" destId="{C031647C-939F-4C70-A152-E79C30AEAAA1}" srcOrd="3" destOrd="0" presId="urn:microsoft.com/office/officeart/2005/8/layout/orgChart1"/>
    <dgm:cxn modelId="{9C011FB5-E2AA-408D-8B42-9276F93EFDA7}" type="presParOf" srcId="{C031647C-939F-4C70-A152-E79C30AEAAA1}" destId="{3A6FED4E-DAE8-4CC9-A184-5F8FBB824A62}" srcOrd="0" destOrd="0" presId="urn:microsoft.com/office/officeart/2005/8/layout/orgChart1"/>
    <dgm:cxn modelId="{2C632C02-377D-4AC0-BA1A-DDA79AA4553A}" type="presParOf" srcId="{3A6FED4E-DAE8-4CC9-A184-5F8FBB824A62}" destId="{20298E11-CA6C-403B-8082-9012F173411F}" srcOrd="0" destOrd="0" presId="urn:microsoft.com/office/officeart/2005/8/layout/orgChart1"/>
    <dgm:cxn modelId="{31CA5775-B84A-46F4-B282-D033570EE879}" type="presParOf" srcId="{3A6FED4E-DAE8-4CC9-A184-5F8FBB824A62}" destId="{18C9FB0C-0E31-4474-AC8B-253E4B6BB689}" srcOrd="1" destOrd="0" presId="urn:microsoft.com/office/officeart/2005/8/layout/orgChart1"/>
    <dgm:cxn modelId="{CDB85C2C-C7A0-4AD9-B69A-9AE52B669D0D}" type="presParOf" srcId="{C031647C-939F-4C70-A152-E79C30AEAAA1}" destId="{1DE7EAF9-6CC2-4AA1-ADC3-4304605473FD}" srcOrd="1" destOrd="0" presId="urn:microsoft.com/office/officeart/2005/8/layout/orgChart1"/>
    <dgm:cxn modelId="{8E8D9FF7-48DA-44D6-9657-D874176FF21C}" type="presParOf" srcId="{C031647C-939F-4C70-A152-E79C30AEAAA1}" destId="{E3DE548F-F560-4424-854C-52EFCEA91FD7}" srcOrd="2" destOrd="0" presId="urn:microsoft.com/office/officeart/2005/8/layout/orgChart1"/>
    <dgm:cxn modelId="{167F3678-6AB8-4C92-B55A-C343A3A68E89}" type="presParOf" srcId="{1401934E-0EBA-4C87-8694-CE3E4B9F9887}" destId="{C6BC0534-37A3-4FB2-8EAB-46FFC1BCE0D7}" srcOrd="4" destOrd="0" presId="urn:microsoft.com/office/officeart/2005/8/layout/orgChart1"/>
    <dgm:cxn modelId="{A75DE5D4-31E2-45F5-A420-373334BB0470}" type="presParOf" srcId="{1401934E-0EBA-4C87-8694-CE3E4B9F9887}" destId="{EB3BACDA-FD44-4F03-A340-7FE9EBEE5D9A}" srcOrd="5" destOrd="0" presId="urn:microsoft.com/office/officeart/2005/8/layout/orgChart1"/>
    <dgm:cxn modelId="{3A23A752-DC42-4753-A70A-02EA94AD43CB}" type="presParOf" srcId="{EB3BACDA-FD44-4F03-A340-7FE9EBEE5D9A}" destId="{67840707-9ECC-49EE-9761-ED9F38F60A4F}" srcOrd="0" destOrd="0" presId="urn:microsoft.com/office/officeart/2005/8/layout/orgChart1"/>
    <dgm:cxn modelId="{4DF568AF-BA3C-441E-8C2C-D64E34A9C036}" type="presParOf" srcId="{67840707-9ECC-49EE-9761-ED9F38F60A4F}" destId="{038FBC2E-CAD9-401E-9B76-72A989A991F5}" srcOrd="0" destOrd="0" presId="urn:microsoft.com/office/officeart/2005/8/layout/orgChart1"/>
    <dgm:cxn modelId="{7021BB8B-FA46-41DA-83CC-4250DE7D3A59}" type="presParOf" srcId="{67840707-9ECC-49EE-9761-ED9F38F60A4F}" destId="{C71DC84B-0254-489C-BA77-24AEECC8D0EF}" srcOrd="1" destOrd="0" presId="urn:microsoft.com/office/officeart/2005/8/layout/orgChart1"/>
    <dgm:cxn modelId="{73A156D7-02E7-47F0-A121-58DA3DC786F1}" type="presParOf" srcId="{EB3BACDA-FD44-4F03-A340-7FE9EBEE5D9A}" destId="{52D33DDD-D074-4280-A9A4-8F6CF9AE7FE2}" srcOrd="1" destOrd="0" presId="urn:microsoft.com/office/officeart/2005/8/layout/orgChart1"/>
    <dgm:cxn modelId="{67703F98-3E15-402B-91DD-6ADC2F8E9D1D}" type="presParOf" srcId="{EB3BACDA-FD44-4F03-A340-7FE9EBEE5D9A}" destId="{1EB96546-303A-4993-98EF-2DA505BCB535}" srcOrd="2" destOrd="0" presId="urn:microsoft.com/office/officeart/2005/8/layout/orgChart1"/>
    <dgm:cxn modelId="{5AA08A19-845E-4692-B8C8-0288A5FC9DB3}" type="presParOf" srcId="{7F2EEF4D-BF8E-442D-BC0A-ECC488B8AB33}" destId="{08C71451-EB8B-4993-B2A5-FB4B83B347CA}" srcOrd="2" destOrd="0" presId="urn:microsoft.com/office/officeart/2005/8/layout/orgChart1"/>
    <dgm:cxn modelId="{3622ECC4-AE17-4FB2-A408-A46620CB0BD5}" type="presParOf" srcId="{C6F8AC87-6C03-42D8-B986-D77C0DD27996}" destId="{AFBD12C2-19EF-4071-A46C-CB391972A251}" srcOrd="4" destOrd="0" presId="urn:microsoft.com/office/officeart/2005/8/layout/orgChart1"/>
    <dgm:cxn modelId="{8E751239-E5AC-4A89-9197-6F28D0972842}" type="presParOf" srcId="{C6F8AC87-6C03-42D8-B986-D77C0DD27996}" destId="{1F577AC8-AC1B-4F49-AAB9-5D34A967BB92}" srcOrd="5" destOrd="0" presId="urn:microsoft.com/office/officeart/2005/8/layout/orgChart1"/>
    <dgm:cxn modelId="{61A3471F-12DA-43BC-9C59-FC8BAC7BB347}" type="presParOf" srcId="{1F577AC8-AC1B-4F49-AAB9-5D34A967BB92}" destId="{A444895B-460E-4AD7-8979-7E05BD672150}" srcOrd="0" destOrd="0" presId="urn:microsoft.com/office/officeart/2005/8/layout/orgChart1"/>
    <dgm:cxn modelId="{E47A9684-1839-4C4C-B0FE-6731D62E3183}" type="presParOf" srcId="{A444895B-460E-4AD7-8979-7E05BD672150}" destId="{C7DA6AC1-52F6-4EF0-A55E-C79A9E4F040D}" srcOrd="0" destOrd="0" presId="urn:microsoft.com/office/officeart/2005/8/layout/orgChart1"/>
    <dgm:cxn modelId="{AED04766-27F8-41C5-80EF-3C47259FCA22}" type="presParOf" srcId="{A444895B-460E-4AD7-8979-7E05BD672150}" destId="{19CF40C2-7E9B-4779-B8C6-E2B0CD631062}" srcOrd="1" destOrd="0" presId="urn:microsoft.com/office/officeart/2005/8/layout/orgChart1"/>
    <dgm:cxn modelId="{FB0E2974-EBD2-4E51-9D3B-19581AAE717A}" type="presParOf" srcId="{1F577AC8-AC1B-4F49-AAB9-5D34A967BB92}" destId="{8DC4BBB3-F13C-4647-9FA6-00567BA71032}" srcOrd="1" destOrd="0" presId="urn:microsoft.com/office/officeart/2005/8/layout/orgChart1"/>
    <dgm:cxn modelId="{8B82AA69-CEFD-4C32-ADA8-0BD988A45A50}" type="presParOf" srcId="{8DC4BBB3-F13C-4647-9FA6-00567BA71032}" destId="{12BE2CCD-183B-4E65-B818-7024B887D2B8}" srcOrd="0" destOrd="0" presId="urn:microsoft.com/office/officeart/2005/8/layout/orgChart1"/>
    <dgm:cxn modelId="{0AF01890-0948-495B-AE3E-9181C328F789}" type="presParOf" srcId="{8DC4BBB3-F13C-4647-9FA6-00567BA71032}" destId="{DE1F4CAE-8DA2-4E26-974B-2CB228CEC3A0}" srcOrd="1" destOrd="0" presId="urn:microsoft.com/office/officeart/2005/8/layout/orgChart1"/>
    <dgm:cxn modelId="{76688B37-8842-4668-AC8B-6514E4362779}" type="presParOf" srcId="{DE1F4CAE-8DA2-4E26-974B-2CB228CEC3A0}" destId="{A901234B-4454-4B0D-A6FE-CD7A260EE317}" srcOrd="0" destOrd="0" presId="urn:microsoft.com/office/officeart/2005/8/layout/orgChart1"/>
    <dgm:cxn modelId="{6EA14A3D-B1A2-4CEB-9EEF-B0B475DDA6CB}" type="presParOf" srcId="{A901234B-4454-4B0D-A6FE-CD7A260EE317}" destId="{E7D20674-1C28-4EB1-BF58-B3C28A6F37EF}" srcOrd="0" destOrd="0" presId="urn:microsoft.com/office/officeart/2005/8/layout/orgChart1"/>
    <dgm:cxn modelId="{723D0BF6-0D90-4EDF-9BC6-89D93F5C048B}" type="presParOf" srcId="{A901234B-4454-4B0D-A6FE-CD7A260EE317}" destId="{3B87C551-AFF0-415D-B7F0-101A45EF1D1C}" srcOrd="1" destOrd="0" presId="urn:microsoft.com/office/officeart/2005/8/layout/orgChart1"/>
    <dgm:cxn modelId="{526CE9FA-CC46-4318-8C41-F4950D8009AB}" type="presParOf" srcId="{DE1F4CAE-8DA2-4E26-974B-2CB228CEC3A0}" destId="{9E021BAF-B7C4-4347-BED7-C98B72E8AB52}" srcOrd="1" destOrd="0" presId="urn:microsoft.com/office/officeart/2005/8/layout/orgChart1"/>
    <dgm:cxn modelId="{F120BC8D-F137-4467-87FC-BAB2562CF972}" type="presParOf" srcId="{DE1F4CAE-8DA2-4E26-974B-2CB228CEC3A0}" destId="{B1810F44-8997-476F-B10F-BDA6131DBE25}" srcOrd="2" destOrd="0" presId="urn:microsoft.com/office/officeart/2005/8/layout/orgChart1"/>
    <dgm:cxn modelId="{9F4EF4CA-F3DF-41F6-84FC-18987BC2735E}" type="presParOf" srcId="{8DC4BBB3-F13C-4647-9FA6-00567BA71032}" destId="{F04D53D5-FB25-4B64-9051-F4A315B93210}" srcOrd="2" destOrd="0" presId="urn:microsoft.com/office/officeart/2005/8/layout/orgChart1"/>
    <dgm:cxn modelId="{1B183AA1-D46B-4784-87E7-45E95DF54EEA}" type="presParOf" srcId="{8DC4BBB3-F13C-4647-9FA6-00567BA71032}" destId="{6732EFFD-A46D-45AC-827E-3B7C570C2CA5}" srcOrd="3" destOrd="0" presId="urn:microsoft.com/office/officeart/2005/8/layout/orgChart1"/>
    <dgm:cxn modelId="{01E3306E-33E2-48CB-95B9-EAE26677291F}" type="presParOf" srcId="{6732EFFD-A46D-45AC-827E-3B7C570C2CA5}" destId="{DE7D6653-C433-480E-AC04-7C3AC5C6FD23}" srcOrd="0" destOrd="0" presId="urn:microsoft.com/office/officeart/2005/8/layout/orgChart1"/>
    <dgm:cxn modelId="{EA0485C1-290F-4E46-A55D-4E876BA6E3B8}" type="presParOf" srcId="{DE7D6653-C433-480E-AC04-7C3AC5C6FD23}" destId="{775CD202-D6E2-4ECC-9B1B-F5EBD8DA2797}" srcOrd="0" destOrd="0" presId="urn:microsoft.com/office/officeart/2005/8/layout/orgChart1"/>
    <dgm:cxn modelId="{AD088ECA-A74D-4206-97E5-993AD312216F}" type="presParOf" srcId="{DE7D6653-C433-480E-AC04-7C3AC5C6FD23}" destId="{CE4B57C9-0870-4EB8-AF9C-38A107C700AE}" srcOrd="1" destOrd="0" presId="urn:microsoft.com/office/officeart/2005/8/layout/orgChart1"/>
    <dgm:cxn modelId="{A3AEC545-9E05-4205-A4BD-87738B714CE0}" type="presParOf" srcId="{6732EFFD-A46D-45AC-827E-3B7C570C2CA5}" destId="{AB15F56E-6EEF-4CFA-B244-871C8E81551A}" srcOrd="1" destOrd="0" presId="urn:microsoft.com/office/officeart/2005/8/layout/orgChart1"/>
    <dgm:cxn modelId="{B1D1AF11-0F3E-4762-BA64-27C15853E903}" type="presParOf" srcId="{6732EFFD-A46D-45AC-827E-3B7C570C2CA5}" destId="{074D0203-8066-4DD2-9397-44DFFB06C7B6}" srcOrd="2" destOrd="0" presId="urn:microsoft.com/office/officeart/2005/8/layout/orgChart1"/>
    <dgm:cxn modelId="{B2062DA3-1878-4794-BDDE-CF3FAB7A7E7A}" type="presParOf" srcId="{8DC4BBB3-F13C-4647-9FA6-00567BA71032}" destId="{7FE27A7D-3474-49E6-9830-D7E474477044}" srcOrd="4" destOrd="0" presId="urn:microsoft.com/office/officeart/2005/8/layout/orgChart1"/>
    <dgm:cxn modelId="{ECA351C0-70D8-429D-9E30-30C0DFDA5CEB}" type="presParOf" srcId="{8DC4BBB3-F13C-4647-9FA6-00567BA71032}" destId="{6CBE4CB6-9293-4DB7-BD6E-5D3E0113F6E4}" srcOrd="5" destOrd="0" presId="urn:microsoft.com/office/officeart/2005/8/layout/orgChart1"/>
    <dgm:cxn modelId="{16903AA6-B05B-4997-8FCD-1757F5E8EDFA}" type="presParOf" srcId="{6CBE4CB6-9293-4DB7-BD6E-5D3E0113F6E4}" destId="{0C0E9541-E6F8-4103-AF60-F7F7E01B4E83}" srcOrd="0" destOrd="0" presId="urn:microsoft.com/office/officeart/2005/8/layout/orgChart1"/>
    <dgm:cxn modelId="{F307B513-0322-4DBC-84E9-488FB990BA89}" type="presParOf" srcId="{0C0E9541-E6F8-4103-AF60-F7F7E01B4E83}" destId="{A83F1B2C-B7CF-420B-B1A7-F9285AB28D94}" srcOrd="0" destOrd="0" presId="urn:microsoft.com/office/officeart/2005/8/layout/orgChart1"/>
    <dgm:cxn modelId="{0D7E1A97-DC45-43E2-8235-93AF8012F5E3}" type="presParOf" srcId="{0C0E9541-E6F8-4103-AF60-F7F7E01B4E83}" destId="{DFC8F4B4-D2DD-4BDC-A0F0-9DDA03A2FD59}" srcOrd="1" destOrd="0" presId="urn:microsoft.com/office/officeart/2005/8/layout/orgChart1"/>
    <dgm:cxn modelId="{A8A6A6AC-6AAE-47EA-B7AD-6964E3F17D74}" type="presParOf" srcId="{6CBE4CB6-9293-4DB7-BD6E-5D3E0113F6E4}" destId="{628D9900-AE86-4555-8254-F79C816FF381}" srcOrd="1" destOrd="0" presId="urn:microsoft.com/office/officeart/2005/8/layout/orgChart1"/>
    <dgm:cxn modelId="{4F0C0486-6FEC-4B17-8742-F841562B9E52}" type="presParOf" srcId="{6CBE4CB6-9293-4DB7-BD6E-5D3E0113F6E4}" destId="{C31CE46D-617D-4AE9-A13F-BDAEE9DE4508}" srcOrd="2" destOrd="0" presId="urn:microsoft.com/office/officeart/2005/8/layout/orgChart1"/>
    <dgm:cxn modelId="{105D5DAF-ACCA-41BA-8CE1-64D22041FAB8}" type="presParOf" srcId="{1F577AC8-AC1B-4F49-AAB9-5D34A967BB92}" destId="{C55AC9DB-40F9-448B-8243-0B162E401E93}" srcOrd="2" destOrd="0" presId="urn:microsoft.com/office/officeart/2005/8/layout/orgChart1"/>
    <dgm:cxn modelId="{AA4798F3-6C45-4617-B6CA-97D31EF90085}" type="presParOf" srcId="{C36F27FA-FE5F-4963-9EF2-FFC77C054A0B}" destId="{4BCA14A4-4412-471D-BB57-1CA137BEBE05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xmlns="" relId="rId1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56F622E-394A-402F-84D5-49660B2F5CFC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43F9FB13-3D81-4AE9-B76E-0724458E1CAC}">
      <dgm:prSet phldrT="[Text]" custT="1"/>
      <dgm:spPr>
        <a:ln w="9525"/>
      </dgm:spPr>
      <dgm:t>
        <a:bodyPr/>
        <a:lstStyle/>
        <a:p>
          <a:r>
            <a:rPr lang="en-GB" sz="300" dirty="0" smtClean="0"/>
            <a:t>Programme Manager</a:t>
          </a:r>
          <a:endParaRPr lang="en-GB" sz="300" dirty="0"/>
        </a:p>
      </dgm:t>
    </dgm:pt>
    <dgm:pt modelId="{1C6E4C9B-711D-45C1-BBDE-4587045F9583}" type="parTrans" cxnId="{5133A92F-AA4A-48A1-9A3C-A9869A0C708F}">
      <dgm:prSet/>
      <dgm:spPr/>
      <dgm:t>
        <a:bodyPr/>
        <a:lstStyle/>
        <a:p>
          <a:endParaRPr lang="en-GB" sz="1400"/>
        </a:p>
      </dgm:t>
    </dgm:pt>
    <dgm:pt modelId="{F74255A7-1BFF-443B-8884-B403F5342C8C}" type="sibTrans" cxnId="{5133A92F-AA4A-48A1-9A3C-A9869A0C708F}">
      <dgm:prSet/>
      <dgm:spPr/>
      <dgm:t>
        <a:bodyPr/>
        <a:lstStyle/>
        <a:p>
          <a:endParaRPr lang="en-GB" sz="1400"/>
        </a:p>
      </dgm:t>
    </dgm:pt>
    <dgm:pt modelId="{822BAFEB-A27B-4719-A122-95A7BC9CF1AA}">
      <dgm:prSet phldrT="[Text]" custT="1"/>
      <dgm:spPr>
        <a:ln w="9525"/>
      </dgm:spPr>
      <dgm:t>
        <a:bodyPr/>
        <a:lstStyle/>
        <a:p>
          <a:r>
            <a:rPr lang="en-GB" sz="300" dirty="0" smtClean="0"/>
            <a:t>Dev Ops</a:t>
          </a:r>
          <a:endParaRPr lang="en-GB" sz="300" dirty="0"/>
        </a:p>
      </dgm:t>
    </dgm:pt>
    <dgm:pt modelId="{C685A1D0-EC2D-407C-84E1-8F6FB5B6A300}" type="parTrans" cxnId="{463A6BD9-9DCF-4FA6-A768-FCCF662B2023}">
      <dgm:prSet/>
      <dgm:spPr>
        <a:ln w="9525">
          <a:solidFill>
            <a:schemeClr val="tx1"/>
          </a:solidFill>
        </a:ln>
      </dgm:spPr>
      <dgm:t>
        <a:bodyPr/>
        <a:lstStyle/>
        <a:p>
          <a:endParaRPr lang="en-GB" sz="1400"/>
        </a:p>
      </dgm:t>
    </dgm:pt>
    <dgm:pt modelId="{8FE91513-68CA-4652-AC43-05A45D665B93}" type="sibTrans" cxnId="{463A6BD9-9DCF-4FA6-A768-FCCF662B2023}">
      <dgm:prSet/>
      <dgm:spPr/>
      <dgm:t>
        <a:bodyPr/>
        <a:lstStyle/>
        <a:p>
          <a:endParaRPr lang="en-GB" sz="1400"/>
        </a:p>
      </dgm:t>
    </dgm:pt>
    <dgm:pt modelId="{DD5EEA0C-F3F7-4E93-93C1-5B2403C3AE96}">
      <dgm:prSet phldrT="[Text]" custT="1"/>
      <dgm:spPr>
        <a:ln w="9525"/>
      </dgm:spPr>
      <dgm:t>
        <a:bodyPr/>
        <a:lstStyle/>
        <a:p>
          <a:r>
            <a:rPr lang="en-GB" sz="300" dirty="0" smtClean="0"/>
            <a:t>...</a:t>
          </a:r>
          <a:endParaRPr lang="en-GB" sz="300" dirty="0"/>
        </a:p>
      </dgm:t>
    </dgm:pt>
    <dgm:pt modelId="{0A0412D8-23EC-476F-99FA-BFBB0CFE8288}" type="parTrans" cxnId="{068B12F6-72A5-4877-81BD-A391201EC24E}">
      <dgm:prSet/>
      <dgm:spPr>
        <a:ln w="9525">
          <a:solidFill>
            <a:schemeClr val="tx1"/>
          </a:solidFill>
        </a:ln>
      </dgm:spPr>
      <dgm:t>
        <a:bodyPr/>
        <a:lstStyle/>
        <a:p>
          <a:endParaRPr lang="en-GB" sz="1400"/>
        </a:p>
      </dgm:t>
    </dgm:pt>
    <dgm:pt modelId="{C9D6DA23-8D40-408E-B7D2-A69230FC0894}" type="sibTrans" cxnId="{068B12F6-72A5-4877-81BD-A391201EC24E}">
      <dgm:prSet/>
      <dgm:spPr/>
      <dgm:t>
        <a:bodyPr/>
        <a:lstStyle/>
        <a:p>
          <a:endParaRPr lang="en-GB" sz="1400"/>
        </a:p>
      </dgm:t>
    </dgm:pt>
    <dgm:pt modelId="{E84BBCD6-012B-4614-8972-B5F82B2DBF3E}">
      <dgm:prSet phldrT="[Text]" custT="1"/>
      <dgm:spPr>
        <a:ln w="9525"/>
      </dgm:spPr>
      <dgm:t>
        <a:bodyPr/>
        <a:lstStyle/>
        <a:p>
          <a:r>
            <a:rPr lang="en-GB" sz="300" dirty="0" smtClean="0"/>
            <a:t>DevOps</a:t>
          </a:r>
          <a:endParaRPr lang="en-GB" sz="300" dirty="0"/>
        </a:p>
      </dgm:t>
    </dgm:pt>
    <dgm:pt modelId="{A5C54364-FAC2-461C-98C8-41F8EC31928D}" type="parTrans" cxnId="{F888F26F-DB9B-4093-ACD4-2651DA4C6949}">
      <dgm:prSet/>
      <dgm:spPr>
        <a:ln w="9525">
          <a:solidFill>
            <a:schemeClr val="tx1"/>
          </a:solidFill>
        </a:ln>
      </dgm:spPr>
      <dgm:t>
        <a:bodyPr/>
        <a:lstStyle/>
        <a:p>
          <a:endParaRPr lang="en-GB" sz="1400"/>
        </a:p>
      </dgm:t>
    </dgm:pt>
    <dgm:pt modelId="{BE827F32-97E6-4D71-A2E0-435D80DF36C2}" type="sibTrans" cxnId="{F888F26F-DB9B-4093-ACD4-2651DA4C6949}">
      <dgm:prSet/>
      <dgm:spPr/>
      <dgm:t>
        <a:bodyPr/>
        <a:lstStyle/>
        <a:p>
          <a:endParaRPr lang="en-GB" sz="1400"/>
        </a:p>
      </dgm:t>
    </dgm:pt>
    <dgm:pt modelId="{13F3DB1C-D7C5-499E-9F3E-1357D80F8AD2}">
      <dgm:prSet phldrT="[Text]" custT="1"/>
      <dgm:spPr>
        <a:ln w="9525"/>
      </dgm:spPr>
      <dgm:t>
        <a:bodyPr/>
        <a:lstStyle/>
        <a:p>
          <a:r>
            <a:rPr lang="en-GB" sz="300" dirty="0" smtClean="0"/>
            <a:t>Team 1</a:t>
          </a:r>
          <a:endParaRPr lang="en-GB" sz="300" dirty="0"/>
        </a:p>
      </dgm:t>
    </dgm:pt>
    <dgm:pt modelId="{A4066725-1EBA-4AE6-9640-0FE65A425222}" type="parTrans" cxnId="{DA7B3A5C-4525-4912-B3DE-B9A4AD8A167A}">
      <dgm:prSet/>
      <dgm:spPr>
        <a:ln w="9525">
          <a:solidFill>
            <a:schemeClr val="tx1"/>
          </a:solidFill>
          <a:prstDash val="sysDash"/>
        </a:ln>
      </dgm:spPr>
      <dgm:t>
        <a:bodyPr/>
        <a:lstStyle/>
        <a:p>
          <a:endParaRPr lang="en-GB" sz="1400"/>
        </a:p>
      </dgm:t>
    </dgm:pt>
    <dgm:pt modelId="{B3827530-78BD-46B9-80B5-1E076D930D41}" type="sibTrans" cxnId="{DA7B3A5C-4525-4912-B3DE-B9A4AD8A167A}">
      <dgm:prSet/>
      <dgm:spPr/>
      <dgm:t>
        <a:bodyPr/>
        <a:lstStyle/>
        <a:p>
          <a:endParaRPr lang="en-GB" sz="1400"/>
        </a:p>
      </dgm:t>
    </dgm:pt>
    <dgm:pt modelId="{16683483-7A9C-45D4-9BDE-733D858C592F}">
      <dgm:prSet phldrT="[Text]" custT="1"/>
      <dgm:spPr>
        <a:ln w="9525"/>
      </dgm:spPr>
      <dgm:t>
        <a:bodyPr/>
        <a:lstStyle/>
        <a:p>
          <a:r>
            <a:rPr lang="en-GB" sz="300" dirty="0" smtClean="0"/>
            <a:t>…</a:t>
          </a:r>
          <a:endParaRPr lang="en-GB" sz="300" dirty="0"/>
        </a:p>
      </dgm:t>
    </dgm:pt>
    <dgm:pt modelId="{902B1776-9442-40F8-A3FC-A38F0608D44D}" type="parTrans" cxnId="{4D0B26DC-6DAF-443A-AB26-B2BC77F7ACE1}">
      <dgm:prSet/>
      <dgm:spPr>
        <a:ln w="9525">
          <a:solidFill>
            <a:schemeClr val="tx1"/>
          </a:solidFill>
          <a:prstDash val="sysDash"/>
        </a:ln>
      </dgm:spPr>
      <dgm:t>
        <a:bodyPr/>
        <a:lstStyle/>
        <a:p>
          <a:endParaRPr lang="en-GB" sz="1400"/>
        </a:p>
      </dgm:t>
    </dgm:pt>
    <dgm:pt modelId="{5FBB7041-8D5E-4D19-9275-135C915BBBB4}" type="sibTrans" cxnId="{4D0B26DC-6DAF-443A-AB26-B2BC77F7ACE1}">
      <dgm:prSet/>
      <dgm:spPr/>
      <dgm:t>
        <a:bodyPr/>
        <a:lstStyle/>
        <a:p>
          <a:endParaRPr lang="en-GB" sz="1400"/>
        </a:p>
      </dgm:t>
    </dgm:pt>
    <dgm:pt modelId="{F0BECD0A-151B-4886-A51F-AB3C9B0AE172}">
      <dgm:prSet phldrT="[Text]" custT="1"/>
      <dgm:spPr>
        <a:ln w="9525"/>
      </dgm:spPr>
      <dgm:t>
        <a:bodyPr/>
        <a:lstStyle/>
        <a:p>
          <a:r>
            <a:rPr lang="en-GB" sz="300" dirty="0" smtClean="0"/>
            <a:t>Team n</a:t>
          </a:r>
          <a:endParaRPr lang="en-GB" sz="300" dirty="0"/>
        </a:p>
      </dgm:t>
    </dgm:pt>
    <dgm:pt modelId="{9B8F9FA2-6061-4971-A735-7ECE8957A6D5}" type="parTrans" cxnId="{F96D9176-C4BB-4221-B2A9-65629F4FC19D}">
      <dgm:prSet/>
      <dgm:spPr>
        <a:ln w="9525">
          <a:solidFill>
            <a:schemeClr val="tx1"/>
          </a:solidFill>
          <a:prstDash val="sysDash"/>
        </a:ln>
      </dgm:spPr>
      <dgm:t>
        <a:bodyPr/>
        <a:lstStyle/>
        <a:p>
          <a:endParaRPr lang="en-GB" sz="1400"/>
        </a:p>
      </dgm:t>
    </dgm:pt>
    <dgm:pt modelId="{E955DA68-71A0-4579-805F-F7E080B60CC6}" type="sibTrans" cxnId="{F96D9176-C4BB-4221-B2A9-65629F4FC19D}">
      <dgm:prSet/>
      <dgm:spPr/>
      <dgm:t>
        <a:bodyPr/>
        <a:lstStyle/>
        <a:p>
          <a:endParaRPr lang="en-GB" sz="1400"/>
        </a:p>
      </dgm:t>
    </dgm:pt>
    <dgm:pt modelId="{33C79789-DCBA-49C7-8F05-41BEFACF47C1}">
      <dgm:prSet phldrT="[Text]" custT="1"/>
      <dgm:spPr>
        <a:ln w="9525"/>
      </dgm:spPr>
      <dgm:t>
        <a:bodyPr/>
        <a:lstStyle/>
        <a:p>
          <a:r>
            <a:rPr lang="en-GB" sz="300" dirty="0" smtClean="0"/>
            <a:t>Team 1</a:t>
          </a:r>
          <a:endParaRPr lang="en-GB" sz="300" dirty="0"/>
        </a:p>
      </dgm:t>
    </dgm:pt>
    <dgm:pt modelId="{E789E416-7E55-498B-B575-3EBB73D5C258}" type="parTrans" cxnId="{F6D1CB74-D7BA-4684-8DF1-BECAF5E06E7F}">
      <dgm:prSet/>
      <dgm:spPr>
        <a:ln w="9525">
          <a:solidFill>
            <a:schemeClr val="tx1"/>
          </a:solidFill>
          <a:prstDash val="sysDash"/>
        </a:ln>
      </dgm:spPr>
      <dgm:t>
        <a:bodyPr/>
        <a:lstStyle/>
        <a:p>
          <a:endParaRPr lang="en-GB" sz="1400"/>
        </a:p>
      </dgm:t>
    </dgm:pt>
    <dgm:pt modelId="{26703902-A692-4E6E-8DA1-29EEEBC17F3E}" type="sibTrans" cxnId="{F6D1CB74-D7BA-4684-8DF1-BECAF5E06E7F}">
      <dgm:prSet/>
      <dgm:spPr/>
      <dgm:t>
        <a:bodyPr/>
        <a:lstStyle/>
        <a:p>
          <a:endParaRPr lang="en-GB" sz="1400"/>
        </a:p>
      </dgm:t>
    </dgm:pt>
    <dgm:pt modelId="{1DD48548-537C-41A9-AD01-E84B8B5DB0E9}">
      <dgm:prSet phldrT="[Text]" custT="1"/>
      <dgm:spPr>
        <a:ln w="9525"/>
      </dgm:spPr>
      <dgm:t>
        <a:bodyPr/>
        <a:lstStyle/>
        <a:p>
          <a:r>
            <a:rPr lang="en-GB" sz="300" dirty="0" smtClean="0"/>
            <a:t>…</a:t>
          </a:r>
          <a:endParaRPr lang="en-GB" sz="300" dirty="0"/>
        </a:p>
      </dgm:t>
    </dgm:pt>
    <dgm:pt modelId="{1420F414-9ADF-4352-B882-560BB06E1519}" type="parTrans" cxnId="{A7064370-79FE-4484-9272-CB64BDF789BA}">
      <dgm:prSet/>
      <dgm:spPr>
        <a:ln w="9525">
          <a:solidFill>
            <a:schemeClr val="tx1"/>
          </a:solidFill>
          <a:prstDash val="sysDash"/>
        </a:ln>
      </dgm:spPr>
      <dgm:t>
        <a:bodyPr/>
        <a:lstStyle/>
        <a:p>
          <a:endParaRPr lang="en-GB" sz="1400"/>
        </a:p>
      </dgm:t>
    </dgm:pt>
    <dgm:pt modelId="{664B8DCE-8575-450B-9B5D-9C75114C4329}" type="sibTrans" cxnId="{A7064370-79FE-4484-9272-CB64BDF789BA}">
      <dgm:prSet/>
      <dgm:spPr/>
      <dgm:t>
        <a:bodyPr/>
        <a:lstStyle/>
        <a:p>
          <a:endParaRPr lang="en-GB" sz="1400"/>
        </a:p>
      </dgm:t>
    </dgm:pt>
    <dgm:pt modelId="{7DD98B13-AD93-4D57-9064-5395FB851E2B}">
      <dgm:prSet phldrT="[Text]" custT="1"/>
      <dgm:spPr>
        <a:ln w="9525"/>
      </dgm:spPr>
      <dgm:t>
        <a:bodyPr/>
        <a:lstStyle/>
        <a:p>
          <a:r>
            <a:rPr lang="en-GB" sz="300" dirty="0" smtClean="0"/>
            <a:t>Team n</a:t>
          </a:r>
          <a:endParaRPr lang="en-GB" sz="300" dirty="0"/>
        </a:p>
      </dgm:t>
    </dgm:pt>
    <dgm:pt modelId="{CB6A6447-9DF6-470B-B621-E0D513DF9616}" type="parTrans" cxnId="{3025146D-D04C-4FEA-84AB-C9FB811FB00B}">
      <dgm:prSet/>
      <dgm:spPr>
        <a:ln w="9525">
          <a:solidFill>
            <a:schemeClr val="tx1"/>
          </a:solidFill>
          <a:prstDash val="sysDash"/>
        </a:ln>
      </dgm:spPr>
      <dgm:t>
        <a:bodyPr/>
        <a:lstStyle/>
        <a:p>
          <a:endParaRPr lang="en-GB" sz="1400"/>
        </a:p>
      </dgm:t>
    </dgm:pt>
    <dgm:pt modelId="{22DEBE83-2427-4261-B430-EA24763C8249}" type="sibTrans" cxnId="{3025146D-D04C-4FEA-84AB-C9FB811FB00B}">
      <dgm:prSet/>
      <dgm:spPr/>
      <dgm:t>
        <a:bodyPr/>
        <a:lstStyle/>
        <a:p>
          <a:endParaRPr lang="en-GB" sz="1400"/>
        </a:p>
      </dgm:t>
    </dgm:pt>
    <dgm:pt modelId="{F6AFA67E-949B-4274-8993-9E701EA0DDA6}">
      <dgm:prSet phldrT="[Text]" custT="1"/>
      <dgm:spPr>
        <a:ln w="9525"/>
      </dgm:spPr>
      <dgm:t>
        <a:bodyPr/>
        <a:lstStyle/>
        <a:p>
          <a:r>
            <a:rPr lang="en-GB" sz="300" dirty="0" smtClean="0"/>
            <a:t>Team 1</a:t>
          </a:r>
          <a:endParaRPr lang="en-GB" sz="300" dirty="0"/>
        </a:p>
      </dgm:t>
    </dgm:pt>
    <dgm:pt modelId="{AA10A99C-C0E0-4A9B-BB11-FFC2A39D1741}" type="parTrans" cxnId="{225AF540-12A1-42EB-B86E-EAB8C4772C71}">
      <dgm:prSet/>
      <dgm:spPr>
        <a:ln w="9525">
          <a:solidFill>
            <a:schemeClr val="tx1"/>
          </a:solidFill>
          <a:prstDash val="sysDash"/>
        </a:ln>
      </dgm:spPr>
      <dgm:t>
        <a:bodyPr/>
        <a:lstStyle/>
        <a:p>
          <a:endParaRPr lang="en-GB" sz="1400"/>
        </a:p>
      </dgm:t>
    </dgm:pt>
    <dgm:pt modelId="{99AA8DFB-72AA-4C8E-9E57-76BB053982B9}" type="sibTrans" cxnId="{225AF540-12A1-42EB-B86E-EAB8C4772C71}">
      <dgm:prSet/>
      <dgm:spPr/>
      <dgm:t>
        <a:bodyPr/>
        <a:lstStyle/>
        <a:p>
          <a:endParaRPr lang="en-GB" sz="1400"/>
        </a:p>
      </dgm:t>
    </dgm:pt>
    <dgm:pt modelId="{6863974D-7AF8-497E-A98B-BB0CDBC88C5A}">
      <dgm:prSet phldrT="[Text]" custT="1"/>
      <dgm:spPr>
        <a:ln w="9525"/>
      </dgm:spPr>
      <dgm:t>
        <a:bodyPr/>
        <a:lstStyle/>
        <a:p>
          <a:r>
            <a:rPr lang="en-GB" sz="300" dirty="0" smtClean="0"/>
            <a:t>…</a:t>
          </a:r>
          <a:endParaRPr lang="en-GB" sz="300" dirty="0"/>
        </a:p>
      </dgm:t>
    </dgm:pt>
    <dgm:pt modelId="{8D81956E-C14F-4C48-A12F-CC1B3F6EA0AA}" type="parTrans" cxnId="{99561947-BD6B-4D54-B2F5-B205EFD945D3}">
      <dgm:prSet/>
      <dgm:spPr>
        <a:ln w="9525">
          <a:solidFill>
            <a:schemeClr val="tx1"/>
          </a:solidFill>
          <a:prstDash val="sysDash"/>
        </a:ln>
      </dgm:spPr>
      <dgm:t>
        <a:bodyPr/>
        <a:lstStyle/>
        <a:p>
          <a:endParaRPr lang="en-GB" sz="1400"/>
        </a:p>
      </dgm:t>
    </dgm:pt>
    <dgm:pt modelId="{C63A43AD-8DE4-42FE-B193-DC0A7B9A0DC6}" type="sibTrans" cxnId="{99561947-BD6B-4D54-B2F5-B205EFD945D3}">
      <dgm:prSet/>
      <dgm:spPr/>
      <dgm:t>
        <a:bodyPr/>
        <a:lstStyle/>
        <a:p>
          <a:endParaRPr lang="en-GB" sz="1400"/>
        </a:p>
      </dgm:t>
    </dgm:pt>
    <dgm:pt modelId="{1C66793F-CF10-411D-997E-4254D164728D}">
      <dgm:prSet phldrT="[Text]" custT="1"/>
      <dgm:spPr>
        <a:ln w="9525"/>
      </dgm:spPr>
      <dgm:t>
        <a:bodyPr/>
        <a:lstStyle/>
        <a:p>
          <a:r>
            <a:rPr lang="en-GB" sz="300" dirty="0" smtClean="0"/>
            <a:t>Team n</a:t>
          </a:r>
          <a:endParaRPr lang="en-GB" sz="300" dirty="0"/>
        </a:p>
      </dgm:t>
    </dgm:pt>
    <dgm:pt modelId="{ED96EA17-C507-4EE0-82C4-15F951ED9F98}" type="parTrans" cxnId="{909663B0-F6A6-4A34-BF6C-5651C1D92FC9}">
      <dgm:prSet/>
      <dgm:spPr>
        <a:ln w="9525">
          <a:solidFill>
            <a:schemeClr val="tx1"/>
          </a:solidFill>
          <a:prstDash val="sysDash"/>
        </a:ln>
      </dgm:spPr>
      <dgm:t>
        <a:bodyPr/>
        <a:lstStyle/>
        <a:p>
          <a:endParaRPr lang="en-GB" sz="1400"/>
        </a:p>
      </dgm:t>
    </dgm:pt>
    <dgm:pt modelId="{AB44E37E-DEF0-4DB6-91F2-82FC71CEC26E}" type="sibTrans" cxnId="{909663B0-F6A6-4A34-BF6C-5651C1D92FC9}">
      <dgm:prSet/>
      <dgm:spPr/>
      <dgm:t>
        <a:bodyPr/>
        <a:lstStyle/>
        <a:p>
          <a:endParaRPr lang="en-GB" sz="1400"/>
        </a:p>
      </dgm:t>
    </dgm:pt>
    <dgm:pt modelId="{AFD63810-A6E9-4135-BE17-073F6B80B76B}">
      <dgm:prSet phldrT="[Text]" custT="1"/>
      <dgm:spPr>
        <a:ln w="9525"/>
      </dgm:spPr>
      <dgm:t>
        <a:bodyPr/>
        <a:lstStyle/>
        <a:p>
          <a:r>
            <a:rPr lang="en-GB" sz="300" dirty="0" smtClean="0"/>
            <a:t>DevOps</a:t>
          </a:r>
          <a:endParaRPr lang="en-GB" sz="300" dirty="0"/>
        </a:p>
      </dgm:t>
    </dgm:pt>
    <dgm:pt modelId="{94C599F3-64FA-4238-9BC0-DF2B13895B33}" type="parTrans" cxnId="{73F0BB73-1225-4DDE-85A2-4CADD89720AA}">
      <dgm:prSet/>
      <dgm:spPr/>
      <dgm:t>
        <a:bodyPr/>
        <a:lstStyle/>
        <a:p>
          <a:endParaRPr lang="en-GB" sz="1400"/>
        </a:p>
      </dgm:t>
    </dgm:pt>
    <dgm:pt modelId="{2FADFE75-4FBE-4DDF-95B5-7261EAFF2E23}" type="sibTrans" cxnId="{73F0BB73-1225-4DDE-85A2-4CADD89720AA}">
      <dgm:prSet/>
      <dgm:spPr/>
      <dgm:t>
        <a:bodyPr/>
        <a:lstStyle/>
        <a:p>
          <a:endParaRPr lang="en-GB" sz="1400"/>
        </a:p>
      </dgm:t>
    </dgm:pt>
    <dgm:pt modelId="{F2D2DF7B-837E-496C-8CE1-C120E60342B5}">
      <dgm:prSet phldrT="[Text]" custT="1"/>
      <dgm:spPr>
        <a:ln w="9525"/>
      </dgm:spPr>
      <dgm:t>
        <a:bodyPr/>
        <a:lstStyle/>
        <a:p>
          <a:r>
            <a:rPr lang="en-GB" sz="300" dirty="0" smtClean="0"/>
            <a:t>Programme Manager</a:t>
          </a:r>
          <a:endParaRPr lang="en-GB" sz="300" dirty="0"/>
        </a:p>
      </dgm:t>
    </dgm:pt>
    <dgm:pt modelId="{79014E46-AD79-40BC-96DD-DC357BF76291}" type="parTrans" cxnId="{1C114075-E59E-4FE5-8EA4-C28779B681A8}">
      <dgm:prSet/>
      <dgm:spPr/>
      <dgm:t>
        <a:bodyPr/>
        <a:lstStyle/>
        <a:p>
          <a:endParaRPr lang="en-GB" sz="1400"/>
        </a:p>
      </dgm:t>
    </dgm:pt>
    <dgm:pt modelId="{8E62F47D-BEE3-4B3B-A03F-8F9AD6900B02}" type="sibTrans" cxnId="{1C114075-E59E-4FE5-8EA4-C28779B681A8}">
      <dgm:prSet/>
      <dgm:spPr/>
      <dgm:t>
        <a:bodyPr/>
        <a:lstStyle/>
        <a:p>
          <a:endParaRPr lang="en-GB" sz="1400"/>
        </a:p>
      </dgm:t>
    </dgm:pt>
    <dgm:pt modelId="{C2AD62F0-D270-40F3-AABB-1593D6E10552}">
      <dgm:prSet phldrT="[Text]" custT="1"/>
      <dgm:spPr>
        <a:ln w="9525"/>
      </dgm:spPr>
      <dgm:t>
        <a:bodyPr/>
        <a:lstStyle/>
        <a:p>
          <a:r>
            <a:rPr lang="en-GB" sz="300" dirty="0" smtClean="0"/>
            <a:t>Programme Manager</a:t>
          </a:r>
          <a:endParaRPr lang="en-GB" sz="300" dirty="0"/>
        </a:p>
      </dgm:t>
    </dgm:pt>
    <dgm:pt modelId="{BC92E55A-DD2D-49F6-A5B0-B734EE8597E2}" type="parTrans" cxnId="{08CB5626-28B8-4FEA-AA5A-DF5E38BAD3D1}">
      <dgm:prSet/>
      <dgm:spPr/>
      <dgm:t>
        <a:bodyPr/>
        <a:lstStyle/>
        <a:p>
          <a:endParaRPr lang="en-GB" sz="1400"/>
        </a:p>
      </dgm:t>
    </dgm:pt>
    <dgm:pt modelId="{DF46949D-333A-40FB-9C35-59EA23792895}" type="sibTrans" cxnId="{08CB5626-28B8-4FEA-AA5A-DF5E38BAD3D1}">
      <dgm:prSet/>
      <dgm:spPr/>
      <dgm:t>
        <a:bodyPr/>
        <a:lstStyle/>
        <a:p>
          <a:endParaRPr lang="en-GB" sz="1400"/>
        </a:p>
      </dgm:t>
    </dgm:pt>
    <dgm:pt modelId="{FB1B7A52-B899-429F-A810-045A73AC17B5}" type="pres">
      <dgm:prSet presAssocID="{056F622E-394A-402F-84D5-49660B2F5CFC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DF227E94-1612-4313-B9D3-CD13DE930C4F}" type="pres">
      <dgm:prSet presAssocID="{43F9FB13-3D81-4AE9-B76E-0724458E1CAC}" presName="hierRoot1" presStyleCnt="0">
        <dgm:presLayoutVars>
          <dgm:hierBranch val="init"/>
        </dgm:presLayoutVars>
      </dgm:prSet>
      <dgm:spPr/>
    </dgm:pt>
    <dgm:pt modelId="{D8504DBD-BE3A-4567-983F-073A7B89FB55}" type="pres">
      <dgm:prSet presAssocID="{43F9FB13-3D81-4AE9-B76E-0724458E1CAC}" presName="rootComposite1" presStyleCnt="0"/>
      <dgm:spPr/>
    </dgm:pt>
    <dgm:pt modelId="{271779D0-B8A2-4882-A1E6-44BB2ABABAE4}" type="pres">
      <dgm:prSet presAssocID="{43F9FB13-3D81-4AE9-B76E-0724458E1CAC}" presName="rootText1" presStyleLbl="node0" presStyleIdx="0" presStyleCnt="4" custLinFactX="5522" custLinFactY="43648" custLinFactNeighborX="100000" custLinFactNeighborY="100000">
        <dgm:presLayoutVars>
          <dgm:chPref val="3"/>
        </dgm:presLayoutVars>
      </dgm:prSet>
      <dgm:spPr/>
    </dgm:pt>
    <dgm:pt modelId="{FFF79175-398D-4F4A-A56C-01F6AAF2AA65}" type="pres">
      <dgm:prSet presAssocID="{43F9FB13-3D81-4AE9-B76E-0724458E1CAC}" presName="rootConnector1" presStyleLbl="node1" presStyleIdx="0" presStyleCnt="0"/>
      <dgm:spPr/>
    </dgm:pt>
    <dgm:pt modelId="{4E153025-0B0F-40FE-A651-34101B80A411}" type="pres">
      <dgm:prSet presAssocID="{43F9FB13-3D81-4AE9-B76E-0724458E1CAC}" presName="hierChild2" presStyleCnt="0"/>
      <dgm:spPr/>
    </dgm:pt>
    <dgm:pt modelId="{9FC422B8-AD7A-4110-8A08-84773CBC0F81}" type="pres">
      <dgm:prSet presAssocID="{43F9FB13-3D81-4AE9-B76E-0724458E1CAC}" presName="hierChild3" presStyleCnt="0"/>
      <dgm:spPr/>
    </dgm:pt>
    <dgm:pt modelId="{BDCCCFE6-F728-49CA-9ADF-70E2138C9356}" type="pres">
      <dgm:prSet presAssocID="{F2D2DF7B-837E-496C-8CE1-C120E60342B5}" presName="hierRoot1" presStyleCnt="0">
        <dgm:presLayoutVars>
          <dgm:hierBranch val="init"/>
        </dgm:presLayoutVars>
      </dgm:prSet>
      <dgm:spPr/>
    </dgm:pt>
    <dgm:pt modelId="{537C7E7A-F127-4691-9512-0605B2C62C9E}" type="pres">
      <dgm:prSet presAssocID="{F2D2DF7B-837E-496C-8CE1-C120E60342B5}" presName="rootComposite1" presStyleCnt="0"/>
      <dgm:spPr/>
    </dgm:pt>
    <dgm:pt modelId="{361BAB25-F4C7-4DC0-B30B-2E2ADFB959AD}" type="pres">
      <dgm:prSet presAssocID="{F2D2DF7B-837E-496C-8CE1-C120E60342B5}" presName="rootText1" presStyleLbl="node0" presStyleIdx="1" presStyleCnt="4" custLinFactX="200000" custLinFactY="43649" custLinFactNeighborX="291408" custLinFactNeighborY="100000">
        <dgm:presLayoutVars>
          <dgm:chPref val="3"/>
        </dgm:presLayoutVars>
      </dgm:prSet>
      <dgm:spPr/>
    </dgm:pt>
    <dgm:pt modelId="{55065087-662B-464A-BA8F-243A902F7F67}" type="pres">
      <dgm:prSet presAssocID="{F2D2DF7B-837E-496C-8CE1-C120E60342B5}" presName="rootConnector1" presStyleLbl="node1" presStyleIdx="0" presStyleCnt="0"/>
      <dgm:spPr/>
    </dgm:pt>
    <dgm:pt modelId="{25546A78-E740-46F9-B27D-95C35AA5502C}" type="pres">
      <dgm:prSet presAssocID="{F2D2DF7B-837E-496C-8CE1-C120E60342B5}" presName="hierChild2" presStyleCnt="0"/>
      <dgm:spPr/>
    </dgm:pt>
    <dgm:pt modelId="{04998941-DB19-463B-AD2F-D0AFD003FA07}" type="pres">
      <dgm:prSet presAssocID="{F2D2DF7B-837E-496C-8CE1-C120E60342B5}" presName="hierChild3" presStyleCnt="0"/>
      <dgm:spPr/>
    </dgm:pt>
    <dgm:pt modelId="{4B5D7782-3E76-4316-A113-A7A7F56E1798}" type="pres">
      <dgm:prSet presAssocID="{C2AD62F0-D270-40F3-AABB-1593D6E10552}" presName="hierRoot1" presStyleCnt="0">
        <dgm:presLayoutVars>
          <dgm:hierBranch val="init"/>
        </dgm:presLayoutVars>
      </dgm:prSet>
      <dgm:spPr/>
    </dgm:pt>
    <dgm:pt modelId="{C2E79D76-96FD-47C4-9BE3-8C25F8C9DBDC}" type="pres">
      <dgm:prSet presAssocID="{C2AD62F0-D270-40F3-AABB-1593D6E10552}" presName="rootComposite1" presStyleCnt="0"/>
      <dgm:spPr/>
    </dgm:pt>
    <dgm:pt modelId="{5ADB352E-5636-4F64-B2AC-019E3B2830FA}" type="pres">
      <dgm:prSet presAssocID="{C2AD62F0-D270-40F3-AABB-1593D6E10552}" presName="rootText1" presStyleLbl="node0" presStyleIdx="2" presStyleCnt="4" custLinFactX="14498" custLinFactY="45893" custLinFactNeighborX="100000" custLinFactNeighborY="100000">
        <dgm:presLayoutVars>
          <dgm:chPref val="3"/>
        </dgm:presLayoutVars>
      </dgm:prSet>
      <dgm:spPr/>
    </dgm:pt>
    <dgm:pt modelId="{910D4C9D-D3AB-4690-B04A-58FB94245D9A}" type="pres">
      <dgm:prSet presAssocID="{C2AD62F0-D270-40F3-AABB-1593D6E10552}" presName="rootConnector1" presStyleLbl="node1" presStyleIdx="0" presStyleCnt="0"/>
      <dgm:spPr/>
    </dgm:pt>
    <dgm:pt modelId="{9FA0970D-7443-43C3-B5EB-988B4A9371F1}" type="pres">
      <dgm:prSet presAssocID="{C2AD62F0-D270-40F3-AABB-1593D6E10552}" presName="hierChild2" presStyleCnt="0"/>
      <dgm:spPr/>
    </dgm:pt>
    <dgm:pt modelId="{ADB9E853-450B-40CB-A1A5-B0627792ED58}" type="pres">
      <dgm:prSet presAssocID="{C2AD62F0-D270-40F3-AABB-1593D6E10552}" presName="hierChild3" presStyleCnt="0"/>
      <dgm:spPr/>
    </dgm:pt>
    <dgm:pt modelId="{C36F27FA-FE5F-4963-9EF2-FFC77C054A0B}" type="pres">
      <dgm:prSet presAssocID="{AFD63810-A6E9-4135-BE17-073F6B80B76B}" presName="hierRoot1" presStyleCnt="0">
        <dgm:presLayoutVars>
          <dgm:hierBranch val="init"/>
        </dgm:presLayoutVars>
      </dgm:prSet>
      <dgm:spPr/>
    </dgm:pt>
    <dgm:pt modelId="{A14BE131-B7E2-4610-A246-D8E7849650A9}" type="pres">
      <dgm:prSet presAssocID="{AFD63810-A6E9-4135-BE17-073F6B80B76B}" presName="rootComposite1" presStyleCnt="0"/>
      <dgm:spPr/>
    </dgm:pt>
    <dgm:pt modelId="{3099B9A0-61BC-492F-9778-6A3E9C5E25BF}" type="pres">
      <dgm:prSet presAssocID="{AFD63810-A6E9-4135-BE17-073F6B80B76B}" presName="rootText1" presStyleLbl="node0" presStyleIdx="3" presStyleCnt="4" custLinFactX="-31274" custLinFactNeighborX="-100000">
        <dgm:presLayoutVars>
          <dgm:chPref val="3"/>
        </dgm:presLayoutVars>
      </dgm:prSet>
      <dgm:spPr/>
    </dgm:pt>
    <dgm:pt modelId="{086727EF-FAC8-44A3-8415-333F7160FE18}" type="pres">
      <dgm:prSet presAssocID="{AFD63810-A6E9-4135-BE17-073F6B80B76B}" presName="rootConnector1" presStyleLbl="node1" presStyleIdx="0" presStyleCnt="0"/>
      <dgm:spPr/>
    </dgm:pt>
    <dgm:pt modelId="{C6F8AC87-6C03-42D8-B986-D77C0DD27996}" type="pres">
      <dgm:prSet presAssocID="{AFD63810-A6E9-4135-BE17-073F6B80B76B}" presName="hierChild2" presStyleCnt="0"/>
      <dgm:spPr/>
    </dgm:pt>
    <dgm:pt modelId="{C6684278-E024-4A02-9449-7C51E22BA65C}" type="pres">
      <dgm:prSet presAssocID="{C685A1D0-EC2D-407C-84E1-8F6FB5B6A300}" presName="Name37" presStyleLbl="parChTrans1D2" presStyleIdx="0" presStyleCnt="3"/>
      <dgm:spPr/>
    </dgm:pt>
    <dgm:pt modelId="{95F88D80-82AA-457C-94C6-2E83AC91FE96}" type="pres">
      <dgm:prSet presAssocID="{822BAFEB-A27B-4719-A122-95A7BC9CF1AA}" presName="hierRoot2" presStyleCnt="0">
        <dgm:presLayoutVars>
          <dgm:hierBranch val="init"/>
        </dgm:presLayoutVars>
      </dgm:prSet>
      <dgm:spPr/>
    </dgm:pt>
    <dgm:pt modelId="{2E3FA89F-0C3F-4908-BE7E-ABD1FF198189}" type="pres">
      <dgm:prSet presAssocID="{822BAFEB-A27B-4719-A122-95A7BC9CF1AA}" presName="rootComposite" presStyleCnt="0"/>
      <dgm:spPr/>
    </dgm:pt>
    <dgm:pt modelId="{55B498AD-2FE2-4022-9416-3514A63E6195}" type="pres">
      <dgm:prSet presAssocID="{822BAFEB-A27B-4719-A122-95A7BC9CF1AA}" presName="rootText" presStyleLbl="node2" presStyleIdx="0" presStyleCnt="3" custLinFactX="-100000" custLinFactNeighborX="-161455" custLinFactNeighborY="4489">
        <dgm:presLayoutVars>
          <dgm:chPref val="3"/>
        </dgm:presLayoutVars>
      </dgm:prSet>
      <dgm:spPr/>
    </dgm:pt>
    <dgm:pt modelId="{158B4919-4FF1-4E0D-9DB9-A52C5D6E4A12}" type="pres">
      <dgm:prSet presAssocID="{822BAFEB-A27B-4719-A122-95A7BC9CF1AA}" presName="rootConnector" presStyleLbl="node2" presStyleIdx="0" presStyleCnt="3"/>
      <dgm:spPr/>
    </dgm:pt>
    <dgm:pt modelId="{7BF2D9E6-6C67-41C5-BA96-AE0FEFA2CB43}" type="pres">
      <dgm:prSet presAssocID="{822BAFEB-A27B-4719-A122-95A7BC9CF1AA}" presName="hierChild4" presStyleCnt="0"/>
      <dgm:spPr/>
    </dgm:pt>
    <dgm:pt modelId="{7F07D0A1-2590-4A20-89E8-A9AC4E6F3226}" type="pres">
      <dgm:prSet presAssocID="{A4066725-1EBA-4AE6-9640-0FE65A425222}" presName="Name37" presStyleLbl="parChTrans1D3" presStyleIdx="0" presStyleCnt="9"/>
      <dgm:spPr/>
    </dgm:pt>
    <dgm:pt modelId="{4A44073C-2A51-4455-AF26-6C625ACBAE4D}" type="pres">
      <dgm:prSet presAssocID="{13F3DB1C-D7C5-499E-9F3E-1357D80F8AD2}" presName="hierRoot2" presStyleCnt="0">
        <dgm:presLayoutVars>
          <dgm:hierBranch val="init"/>
        </dgm:presLayoutVars>
      </dgm:prSet>
      <dgm:spPr/>
    </dgm:pt>
    <dgm:pt modelId="{6489DA88-2064-4BFE-94BE-5709D17EB181}" type="pres">
      <dgm:prSet presAssocID="{13F3DB1C-D7C5-499E-9F3E-1357D80F8AD2}" presName="rootComposite" presStyleCnt="0"/>
      <dgm:spPr/>
    </dgm:pt>
    <dgm:pt modelId="{BCC3C2BC-1790-44A7-AC3A-46B114891865}" type="pres">
      <dgm:prSet presAssocID="{13F3DB1C-D7C5-499E-9F3E-1357D80F8AD2}" presName="rootText" presStyleLbl="node3" presStyleIdx="0" presStyleCnt="9" custLinFactX="-100000" custLinFactNeighborX="-160333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4FF1E960-C793-44F5-BE43-0083F225E6A5}" type="pres">
      <dgm:prSet presAssocID="{13F3DB1C-D7C5-499E-9F3E-1357D80F8AD2}" presName="rootConnector" presStyleLbl="node3" presStyleIdx="0" presStyleCnt="9"/>
      <dgm:spPr/>
    </dgm:pt>
    <dgm:pt modelId="{AC2E3B45-1815-45D4-A719-9C181171E22C}" type="pres">
      <dgm:prSet presAssocID="{13F3DB1C-D7C5-499E-9F3E-1357D80F8AD2}" presName="hierChild4" presStyleCnt="0"/>
      <dgm:spPr/>
    </dgm:pt>
    <dgm:pt modelId="{D2CE5ACE-FBB9-4F95-B150-FA0C9B3727E1}" type="pres">
      <dgm:prSet presAssocID="{13F3DB1C-D7C5-499E-9F3E-1357D80F8AD2}" presName="hierChild5" presStyleCnt="0"/>
      <dgm:spPr/>
    </dgm:pt>
    <dgm:pt modelId="{B47D067A-0266-407A-9A14-273D09FFFD2E}" type="pres">
      <dgm:prSet presAssocID="{902B1776-9442-40F8-A3FC-A38F0608D44D}" presName="Name37" presStyleLbl="parChTrans1D3" presStyleIdx="1" presStyleCnt="9"/>
      <dgm:spPr/>
    </dgm:pt>
    <dgm:pt modelId="{EF6A6DA9-6D0E-4FB6-A6AD-7A12E1E10282}" type="pres">
      <dgm:prSet presAssocID="{16683483-7A9C-45D4-9BDE-733D858C592F}" presName="hierRoot2" presStyleCnt="0">
        <dgm:presLayoutVars>
          <dgm:hierBranch val="init"/>
        </dgm:presLayoutVars>
      </dgm:prSet>
      <dgm:spPr/>
    </dgm:pt>
    <dgm:pt modelId="{ED6D7CB7-632F-44B1-86CA-4634FA770A49}" type="pres">
      <dgm:prSet presAssocID="{16683483-7A9C-45D4-9BDE-733D858C592F}" presName="rootComposite" presStyleCnt="0"/>
      <dgm:spPr/>
    </dgm:pt>
    <dgm:pt modelId="{AF8FD5A2-95C9-43EB-976F-16586A571B63}" type="pres">
      <dgm:prSet presAssocID="{16683483-7A9C-45D4-9BDE-733D858C592F}" presName="rootText" presStyleLbl="node3" presStyleIdx="1" presStyleCnt="9" custLinFactX="-100000" custLinFactNeighborX="-160333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24ADB70E-24A1-4BE4-AD63-90A0753E01DD}" type="pres">
      <dgm:prSet presAssocID="{16683483-7A9C-45D4-9BDE-733D858C592F}" presName="rootConnector" presStyleLbl="node3" presStyleIdx="1" presStyleCnt="9"/>
      <dgm:spPr/>
    </dgm:pt>
    <dgm:pt modelId="{8671F6F5-FAD4-4E29-830E-075C43EB229E}" type="pres">
      <dgm:prSet presAssocID="{16683483-7A9C-45D4-9BDE-733D858C592F}" presName="hierChild4" presStyleCnt="0"/>
      <dgm:spPr/>
    </dgm:pt>
    <dgm:pt modelId="{E680180E-952B-4A10-93C1-4D47F47A72C1}" type="pres">
      <dgm:prSet presAssocID="{16683483-7A9C-45D4-9BDE-733D858C592F}" presName="hierChild5" presStyleCnt="0"/>
      <dgm:spPr/>
    </dgm:pt>
    <dgm:pt modelId="{93969F66-76DC-4915-90E3-116936ECCD44}" type="pres">
      <dgm:prSet presAssocID="{9B8F9FA2-6061-4971-A735-7ECE8957A6D5}" presName="Name37" presStyleLbl="parChTrans1D3" presStyleIdx="2" presStyleCnt="9"/>
      <dgm:spPr/>
      <dgm:t>
        <a:bodyPr/>
        <a:lstStyle/>
        <a:p>
          <a:endParaRPr lang="en-GB"/>
        </a:p>
      </dgm:t>
    </dgm:pt>
    <dgm:pt modelId="{0C4B460A-146A-4732-8266-BEE16D4E9623}" type="pres">
      <dgm:prSet presAssocID="{F0BECD0A-151B-4886-A51F-AB3C9B0AE172}" presName="hierRoot2" presStyleCnt="0">
        <dgm:presLayoutVars>
          <dgm:hierBranch val="init"/>
        </dgm:presLayoutVars>
      </dgm:prSet>
      <dgm:spPr/>
    </dgm:pt>
    <dgm:pt modelId="{82FD0D8D-3AFF-4CAA-8544-4E740C5B7393}" type="pres">
      <dgm:prSet presAssocID="{F0BECD0A-151B-4886-A51F-AB3C9B0AE172}" presName="rootComposite" presStyleCnt="0"/>
      <dgm:spPr/>
    </dgm:pt>
    <dgm:pt modelId="{28F4A723-6456-4BA6-B126-ED2A72F313AA}" type="pres">
      <dgm:prSet presAssocID="{F0BECD0A-151B-4886-A51F-AB3C9B0AE172}" presName="rootText" presStyleLbl="node3" presStyleIdx="2" presStyleCnt="9" custLinFactX="-100000" custLinFactNeighborX="-160333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8074DEC4-24B8-41C9-8323-7E18DE6CC306}" type="pres">
      <dgm:prSet presAssocID="{F0BECD0A-151B-4886-A51F-AB3C9B0AE172}" presName="rootConnector" presStyleLbl="node3" presStyleIdx="2" presStyleCnt="9"/>
      <dgm:spPr/>
    </dgm:pt>
    <dgm:pt modelId="{242E2287-BB40-4B93-A4FD-4EB7B8371619}" type="pres">
      <dgm:prSet presAssocID="{F0BECD0A-151B-4886-A51F-AB3C9B0AE172}" presName="hierChild4" presStyleCnt="0"/>
      <dgm:spPr/>
    </dgm:pt>
    <dgm:pt modelId="{9F8EE93B-546F-4F83-92DF-028ADCBE038F}" type="pres">
      <dgm:prSet presAssocID="{F0BECD0A-151B-4886-A51F-AB3C9B0AE172}" presName="hierChild5" presStyleCnt="0"/>
      <dgm:spPr/>
    </dgm:pt>
    <dgm:pt modelId="{24BB6800-2DE7-4FE1-B069-58ACF218557F}" type="pres">
      <dgm:prSet presAssocID="{822BAFEB-A27B-4719-A122-95A7BC9CF1AA}" presName="hierChild5" presStyleCnt="0"/>
      <dgm:spPr/>
    </dgm:pt>
    <dgm:pt modelId="{AB7E101B-28A6-4C3D-AF50-CC99DCEE1DA8}" type="pres">
      <dgm:prSet presAssocID="{0A0412D8-23EC-476F-99FA-BFBB0CFE8288}" presName="Name37" presStyleLbl="parChTrans1D2" presStyleIdx="1" presStyleCnt="3"/>
      <dgm:spPr/>
    </dgm:pt>
    <dgm:pt modelId="{7F2EEF4D-BF8E-442D-BC0A-ECC488B8AB33}" type="pres">
      <dgm:prSet presAssocID="{DD5EEA0C-F3F7-4E93-93C1-5B2403C3AE96}" presName="hierRoot2" presStyleCnt="0">
        <dgm:presLayoutVars>
          <dgm:hierBranch val="init"/>
        </dgm:presLayoutVars>
      </dgm:prSet>
      <dgm:spPr/>
    </dgm:pt>
    <dgm:pt modelId="{DBF5231C-A6C0-4A89-8FBB-3B68DF871B62}" type="pres">
      <dgm:prSet presAssocID="{DD5EEA0C-F3F7-4E93-93C1-5B2403C3AE96}" presName="rootComposite" presStyleCnt="0"/>
      <dgm:spPr/>
    </dgm:pt>
    <dgm:pt modelId="{B3832AF3-5BAB-4C1D-AE62-835819DED952}" type="pres">
      <dgm:prSet presAssocID="{DD5EEA0C-F3F7-4E93-93C1-5B2403C3AE96}" presName="rootText" presStyleLbl="node2" presStyleIdx="1" presStyleCnt="3" custLinFactX="-31274" custLinFactNeighborX="-100000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D0F7C06E-E11A-4E20-A36E-A8149ABAFB77}" type="pres">
      <dgm:prSet presAssocID="{DD5EEA0C-F3F7-4E93-93C1-5B2403C3AE96}" presName="rootConnector" presStyleLbl="node2" presStyleIdx="1" presStyleCnt="3"/>
      <dgm:spPr/>
    </dgm:pt>
    <dgm:pt modelId="{1401934E-0EBA-4C87-8694-CE3E4B9F9887}" type="pres">
      <dgm:prSet presAssocID="{DD5EEA0C-F3F7-4E93-93C1-5B2403C3AE96}" presName="hierChild4" presStyleCnt="0"/>
      <dgm:spPr/>
    </dgm:pt>
    <dgm:pt modelId="{002DCCB2-6925-4325-88CD-8C9636F8123B}" type="pres">
      <dgm:prSet presAssocID="{E789E416-7E55-498B-B575-3EBB73D5C258}" presName="Name37" presStyleLbl="parChTrans1D3" presStyleIdx="3" presStyleCnt="9"/>
      <dgm:spPr/>
    </dgm:pt>
    <dgm:pt modelId="{32EE9CB9-6A9E-414B-AC32-6CF8A1E876FE}" type="pres">
      <dgm:prSet presAssocID="{33C79789-DCBA-49C7-8F05-41BEFACF47C1}" presName="hierRoot2" presStyleCnt="0">
        <dgm:presLayoutVars>
          <dgm:hierBranch val="init"/>
        </dgm:presLayoutVars>
      </dgm:prSet>
      <dgm:spPr/>
    </dgm:pt>
    <dgm:pt modelId="{F609F509-825B-428D-A951-BC0290BB69C8}" type="pres">
      <dgm:prSet presAssocID="{33C79789-DCBA-49C7-8F05-41BEFACF47C1}" presName="rootComposite" presStyleCnt="0"/>
      <dgm:spPr/>
    </dgm:pt>
    <dgm:pt modelId="{6AE37404-1653-4E9C-BB82-2A17DB87A715}" type="pres">
      <dgm:prSet presAssocID="{33C79789-DCBA-49C7-8F05-41BEFACF47C1}" presName="rootText" presStyleLbl="node3" presStyleIdx="3" presStyleCnt="9" custLinFactX="-31274" custLinFactNeighborX="-100000">
        <dgm:presLayoutVars>
          <dgm:chPref val="3"/>
        </dgm:presLayoutVars>
      </dgm:prSet>
      <dgm:spPr/>
    </dgm:pt>
    <dgm:pt modelId="{FEF506BB-1E97-45D5-82F9-2C823D06B59B}" type="pres">
      <dgm:prSet presAssocID="{33C79789-DCBA-49C7-8F05-41BEFACF47C1}" presName="rootConnector" presStyleLbl="node3" presStyleIdx="3" presStyleCnt="9"/>
      <dgm:spPr/>
    </dgm:pt>
    <dgm:pt modelId="{A5936612-375F-4EF5-BB82-F0625EBD66E0}" type="pres">
      <dgm:prSet presAssocID="{33C79789-DCBA-49C7-8F05-41BEFACF47C1}" presName="hierChild4" presStyleCnt="0"/>
      <dgm:spPr/>
    </dgm:pt>
    <dgm:pt modelId="{C3C73F87-2FF3-4A8B-9120-86627177963C}" type="pres">
      <dgm:prSet presAssocID="{33C79789-DCBA-49C7-8F05-41BEFACF47C1}" presName="hierChild5" presStyleCnt="0"/>
      <dgm:spPr/>
    </dgm:pt>
    <dgm:pt modelId="{AE222730-01BB-4707-9E66-593494A412E0}" type="pres">
      <dgm:prSet presAssocID="{1420F414-9ADF-4352-B882-560BB06E1519}" presName="Name37" presStyleLbl="parChTrans1D3" presStyleIdx="4" presStyleCnt="9"/>
      <dgm:spPr/>
    </dgm:pt>
    <dgm:pt modelId="{C031647C-939F-4C70-A152-E79C30AEAAA1}" type="pres">
      <dgm:prSet presAssocID="{1DD48548-537C-41A9-AD01-E84B8B5DB0E9}" presName="hierRoot2" presStyleCnt="0">
        <dgm:presLayoutVars>
          <dgm:hierBranch val="init"/>
        </dgm:presLayoutVars>
      </dgm:prSet>
      <dgm:spPr/>
    </dgm:pt>
    <dgm:pt modelId="{3A6FED4E-DAE8-4CC9-A184-5F8FBB824A62}" type="pres">
      <dgm:prSet presAssocID="{1DD48548-537C-41A9-AD01-E84B8B5DB0E9}" presName="rootComposite" presStyleCnt="0"/>
      <dgm:spPr/>
    </dgm:pt>
    <dgm:pt modelId="{20298E11-CA6C-403B-8082-9012F173411F}" type="pres">
      <dgm:prSet presAssocID="{1DD48548-537C-41A9-AD01-E84B8B5DB0E9}" presName="rootText" presStyleLbl="node3" presStyleIdx="4" presStyleCnt="9" custLinFactX="-31274" custLinFactNeighborX="-100000">
        <dgm:presLayoutVars>
          <dgm:chPref val="3"/>
        </dgm:presLayoutVars>
      </dgm:prSet>
      <dgm:spPr/>
    </dgm:pt>
    <dgm:pt modelId="{18C9FB0C-0E31-4474-AC8B-253E4B6BB689}" type="pres">
      <dgm:prSet presAssocID="{1DD48548-537C-41A9-AD01-E84B8B5DB0E9}" presName="rootConnector" presStyleLbl="node3" presStyleIdx="4" presStyleCnt="9"/>
      <dgm:spPr/>
    </dgm:pt>
    <dgm:pt modelId="{1DE7EAF9-6CC2-4AA1-ADC3-4304605473FD}" type="pres">
      <dgm:prSet presAssocID="{1DD48548-537C-41A9-AD01-E84B8B5DB0E9}" presName="hierChild4" presStyleCnt="0"/>
      <dgm:spPr/>
    </dgm:pt>
    <dgm:pt modelId="{E3DE548F-F560-4424-854C-52EFCEA91FD7}" type="pres">
      <dgm:prSet presAssocID="{1DD48548-537C-41A9-AD01-E84B8B5DB0E9}" presName="hierChild5" presStyleCnt="0"/>
      <dgm:spPr/>
    </dgm:pt>
    <dgm:pt modelId="{C6BC0534-37A3-4FB2-8EAB-46FFC1BCE0D7}" type="pres">
      <dgm:prSet presAssocID="{CB6A6447-9DF6-470B-B621-E0D513DF9616}" presName="Name37" presStyleLbl="parChTrans1D3" presStyleIdx="5" presStyleCnt="9"/>
      <dgm:spPr/>
    </dgm:pt>
    <dgm:pt modelId="{EB3BACDA-FD44-4F03-A340-7FE9EBEE5D9A}" type="pres">
      <dgm:prSet presAssocID="{7DD98B13-AD93-4D57-9064-5395FB851E2B}" presName="hierRoot2" presStyleCnt="0">
        <dgm:presLayoutVars>
          <dgm:hierBranch val="init"/>
        </dgm:presLayoutVars>
      </dgm:prSet>
      <dgm:spPr/>
    </dgm:pt>
    <dgm:pt modelId="{67840707-9ECC-49EE-9761-ED9F38F60A4F}" type="pres">
      <dgm:prSet presAssocID="{7DD98B13-AD93-4D57-9064-5395FB851E2B}" presName="rootComposite" presStyleCnt="0"/>
      <dgm:spPr/>
    </dgm:pt>
    <dgm:pt modelId="{038FBC2E-CAD9-401E-9B76-72A989A991F5}" type="pres">
      <dgm:prSet presAssocID="{7DD98B13-AD93-4D57-9064-5395FB851E2B}" presName="rootText" presStyleLbl="node3" presStyleIdx="5" presStyleCnt="9" custLinFactX="-31274" custLinFactNeighborX="-100000">
        <dgm:presLayoutVars>
          <dgm:chPref val="3"/>
        </dgm:presLayoutVars>
      </dgm:prSet>
      <dgm:spPr/>
    </dgm:pt>
    <dgm:pt modelId="{C71DC84B-0254-489C-BA77-24AEECC8D0EF}" type="pres">
      <dgm:prSet presAssocID="{7DD98B13-AD93-4D57-9064-5395FB851E2B}" presName="rootConnector" presStyleLbl="node3" presStyleIdx="5" presStyleCnt="9"/>
      <dgm:spPr/>
    </dgm:pt>
    <dgm:pt modelId="{52D33DDD-D074-4280-A9A4-8F6CF9AE7FE2}" type="pres">
      <dgm:prSet presAssocID="{7DD98B13-AD93-4D57-9064-5395FB851E2B}" presName="hierChild4" presStyleCnt="0"/>
      <dgm:spPr/>
    </dgm:pt>
    <dgm:pt modelId="{1EB96546-303A-4993-98EF-2DA505BCB535}" type="pres">
      <dgm:prSet presAssocID="{7DD98B13-AD93-4D57-9064-5395FB851E2B}" presName="hierChild5" presStyleCnt="0"/>
      <dgm:spPr/>
    </dgm:pt>
    <dgm:pt modelId="{08C71451-EB8B-4993-B2A5-FB4B83B347CA}" type="pres">
      <dgm:prSet presAssocID="{DD5EEA0C-F3F7-4E93-93C1-5B2403C3AE96}" presName="hierChild5" presStyleCnt="0"/>
      <dgm:spPr/>
    </dgm:pt>
    <dgm:pt modelId="{AFBD12C2-19EF-4071-A46C-CB391972A251}" type="pres">
      <dgm:prSet presAssocID="{A5C54364-FAC2-461C-98C8-41F8EC31928D}" presName="Name37" presStyleLbl="parChTrans1D2" presStyleIdx="2" presStyleCnt="3"/>
      <dgm:spPr/>
    </dgm:pt>
    <dgm:pt modelId="{1F577AC8-AC1B-4F49-AAB9-5D34A967BB92}" type="pres">
      <dgm:prSet presAssocID="{E84BBCD6-012B-4614-8972-B5F82B2DBF3E}" presName="hierRoot2" presStyleCnt="0">
        <dgm:presLayoutVars>
          <dgm:hierBranch val="init"/>
        </dgm:presLayoutVars>
      </dgm:prSet>
      <dgm:spPr/>
    </dgm:pt>
    <dgm:pt modelId="{A444895B-460E-4AD7-8979-7E05BD672150}" type="pres">
      <dgm:prSet presAssocID="{E84BBCD6-012B-4614-8972-B5F82B2DBF3E}" presName="rootComposite" presStyleCnt="0"/>
      <dgm:spPr/>
    </dgm:pt>
    <dgm:pt modelId="{C7DA6AC1-52F6-4EF0-A55E-C79A9E4F040D}" type="pres">
      <dgm:prSet presAssocID="{E84BBCD6-012B-4614-8972-B5F82B2DBF3E}" presName="rootText" presStyleLbl="node2" presStyleIdx="2" presStyleCnt="3" custLinFactNeighborX="-10071" custLinFactNeighborY="4489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19CF40C2-7E9B-4779-B8C6-E2B0CD631062}" type="pres">
      <dgm:prSet presAssocID="{E84BBCD6-012B-4614-8972-B5F82B2DBF3E}" presName="rootConnector" presStyleLbl="node2" presStyleIdx="2" presStyleCnt="3"/>
      <dgm:spPr/>
    </dgm:pt>
    <dgm:pt modelId="{8DC4BBB3-F13C-4647-9FA6-00567BA71032}" type="pres">
      <dgm:prSet presAssocID="{E84BBCD6-012B-4614-8972-B5F82B2DBF3E}" presName="hierChild4" presStyleCnt="0"/>
      <dgm:spPr/>
    </dgm:pt>
    <dgm:pt modelId="{12BE2CCD-183B-4E65-B818-7024B887D2B8}" type="pres">
      <dgm:prSet presAssocID="{AA10A99C-C0E0-4A9B-BB11-FFC2A39D1741}" presName="Name37" presStyleLbl="parChTrans1D3" presStyleIdx="6" presStyleCnt="9"/>
      <dgm:spPr/>
    </dgm:pt>
    <dgm:pt modelId="{DE1F4CAE-8DA2-4E26-974B-2CB228CEC3A0}" type="pres">
      <dgm:prSet presAssocID="{F6AFA67E-949B-4274-8993-9E701EA0DDA6}" presName="hierRoot2" presStyleCnt="0">
        <dgm:presLayoutVars>
          <dgm:hierBranch val="init"/>
        </dgm:presLayoutVars>
      </dgm:prSet>
      <dgm:spPr/>
    </dgm:pt>
    <dgm:pt modelId="{A901234B-4454-4B0D-A6FE-CD7A260EE317}" type="pres">
      <dgm:prSet presAssocID="{F6AFA67E-949B-4274-8993-9E701EA0DDA6}" presName="rootComposite" presStyleCnt="0"/>
      <dgm:spPr/>
    </dgm:pt>
    <dgm:pt modelId="{E7D20674-1C28-4EB1-BF58-B3C28A6F37EF}" type="pres">
      <dgm:prSet presAssocID="{F6AFA67E-949B-4274-8993-9E701EA0DDA6}" presName="rootText" presStyleLbl="node3" presStyleIdx="6" presStyleCnt="9" custLinFactNeighborX="-10071" custLinFactNeighborY="4489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3B87C551-AFF0-415D-B7F0-101A45EF1D1C}" type="pres">
      <dgm:prSet presAssocID="{F6AFA67E-949B-4274-8993-9E701EA0DDA6}" presName="rootConnector" presStyleLbl="node3" presStyleIdx="6" presStyleCnt="9"/>
      <dgm:spPr/>
    </dgm:pt>
    <dgm:pt modelId="{9E021BAF-B7C4-4347-BED7-C98B72E8AB52}" type="pres">
      <dgm:prSet presAssocID="{F6AFA67E-949B-4274-8993-9E701EA0DDA6}" presName="hierChild4" presStyleCnt="0"/>
      <dgm:spPr/>
    </dgm:pt>
    <dgm:pt modelId="{B1810F44-8997-476F-B10F-BDA6131DBE25}" type="pres">
      <dgm:prSet presAssocID="{F6AFA67E-949B-4274-8993-9E701EA0DDA6}" presName="hierChild5" presStyleCnt="0"/>
      <dgm:spPr/>
    </dgm:pt>
    <dgm:pt modelId="{F04D53D5-FB25-4B64-9051-F4A315B93210}" type="pres">
      <dgm:prSet presAssocID="{8D81956E-C14F-4C48-A12F-CC1B3F6EA0AA}" presName="Name37" presStyleLbl="parChTrans1D3" presStyleIdx="7" presStyleCnt="9"/>
      <dgm:spPr/>
    </dgm:pt>
    <dgm:pt modelId="{6732EFFD-A46D-45AC-827E-3B7C570C2CA5}" type="pres">
      <dgm:prSet presAssocID="{6863974D-7AF8-497E-A98B-BB0CDBC88C5A}" presName="hierRoot2" presStyleCnt="0">
        <dgm:presLayoutVars>
          <dgm:hierBranch val="init"/>
        </dgm:presLayoutVars>
      </dgm:prSet>
      <dgm:spPr/>
    </dgm:pt>
    <dgm:pt modelId="{DE7D6653-C433-480E-AC04-7C3AC5C6FD23}" type="pres">
      <dgm:prSet presAssocID="{6863974D-7AF8-497E-A98B-BB0CDBC88C5A}" presName="rootComposite" presStyleCnt="0"/>
      <dgm:spPr/>
    </dgm:pt>
    <dgm:pt modelId="{775CD202-D6E2-4ECC-9B1B-F5EBD8DA2797}" type="pres">
      <dgm:prSet presAssocID="{6863974D-7AF8-497E-A98B-BB0CDBC88C5A}" presName="rootText" presStyleLbl="node3" presStyleIdx="7" presStyleCnt="9" custLinFactNeighborX="-10071" custLinFactNeighborY="4489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CE4B57C9-0870-4EB8-AF9C-38A107C700AE}" type="pres">
      <dgm:prSet presAssocID="{6863974D-7AF8-497E-A98B-BB0CDBC88C5A}" presName="rootConnector" presStyleLbl="node3" presStyleIdx="7" presStyleCnt="9"/>
      <dgm:spPr/>
    </dgm:pt>
    <dgm:pt modelId="{AB15F56E-6EEF-4CFA-B244-871C8E81551A}" type="pres">
      <dgm:prSet presAssocID="{6863974D-7AF8-497E-A98B-BB0CDBC88C5A}" presName="hierChild4" presStyleCnt="0"/>
      <dgm:spPr/>
    </dgm:pt>
    <dgm:pt modelId="{074D0203-8066-4DD2-9397-44DFFB06C7B6}" type="pres">
      <dgm:prSet presAssocID="{6863974D-7AF8-497E-A98B-BB0CDBC88C5A}" presName="hierChild5" presStyleCnt="0"/>
      <dgm:spPr/>
    </dgm:pt>
    <dgm:pt modelId="{7FE27A7D-3474-49E6-9830-D7E474477044}" type="pres">
      <dgm:prSet presAssocID="{ED96EA17-C507-4EE0-82C4-15F951ED9F98}" presName="Name37" presStyleLbl="parChTrans1D3" presStyleIdx="8" presStyleCnt="9"/>
      <dgm:spPr/>
    </dgm:pt>
    <dgm:pt modelId="{6CBE4CB6-9293-4DB7-BD6E-5D3E0113F6E4}" type="pres">
      <dgm:prSet presAssocID="{1C66793F-CF10-411D-997E-4254D164728D}" presName="hierRoot2" presStyleCnt="0">
        <dgm:presLayoutVars>
          <dgm:hierBranch val="init"/>
        </dgm:presLayoutVars>
      </dgm:prSet>
      <dgm:spPr/>
    </dgm:pt>
    <dgm:pt modelId="{0C0E9541-E6F8-4103-AF60-F7F7E01B4E83}" type="pres">
      <dgm:prSet presAssocID="{1C66793F-CF10-411D-997E-4254D164728D}" presName="rootComposite" presStyleCnt="0"/>
      <dgm:spPr/>
    </dgm:pt>
    <dgm:pt modelId="{A83F1B2C-B7CF-420B-B1A7-F9285AB28D94}" type="pres">
      <dgm:prSet presAssocID="{1C66793F-CF10-411D-997E-4254D164728D}" presName="rootText" presStyleLbl="node3" presStyleIdx="8" presStyleCnt="9" custLinFactNeighborX="-10071" custLinFactNeighborY="76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DFC8F4B4-D2DD-4BDC-A0F0-9DDA03A2FD59}" type="pres">
      <dgm:prSet presAssocID="{1C66793F-CF10-411D-997E-4254D164728D}" presName="rootConnector" presStyleLbl="node3" presStyleIdx="8" presStyleCnt="9"/>
      <dgm:spPr/>
    </dgm:pt>
    <dgm:pt modelId="{628D9900-AE86-4555-8254-F79C816FF381}" type="pres">
      <dgm:prSet presAssocID="{1C66793F-CF10-411D-997E-4254D164728D}" presName="hierChild4" presStyleCnt="0"/>
      <dgm:spPr/>
    </dgm:pt>
    <dgm:pt modelId="{C31CE46D-617D-4AE9-A13F-BDAEE9DE4508}" type="pres">
      <dgm:prSet presAssocID="{1C66793F-CF10-411D-997E-4254D164728D}" presName="hierChild5" presStyleCnt="0"/>
      <dgm:spPr/>
    </dgm:pt>
    <dgm:pt modelId="{C55AC9DB-40F9-448B-8243-0B162E401E93}" type="pres">
      <dgm:prSet presAssocID="{E84BBCD6-012B-4614-8972-B5F82B2DBF3E}" presName="hierChild5" presStyleCnt="0"/>
      <dgm:spPr/>
    </dgm:pt>
    <dgm:pt modelId="{4BCA14A4-4412-471D-BB57-1CA137BEBE05}" type="pres">
      <dgm:prSet presAssocID="{AFD63810-A6E9-4135-BE17-073F6B80B76B}" presName="hierChild3" presStyleCnt="0"/>
      <dgm:spPr/>
    </dgm:pt>
  </dgm:ptLst>
  <dgm:cxnLst>
    <dgm:cxn modelId="{9E2921D9-C1C6-4136-94F1-D784F1C4B38F}" type="presOf" srcId="{6863974D-7AF8-497E-A98B-BB0CDBC88C5A}" destId="{CE4B57C9-0870-4EB8-AF9C-38A107C700AE}" srcOrd="1" destOrd="0" presId="urn:microsoft.com/office/officeart/2005/8/layout/orgChart1"/>
    <dgm:cxn modelId="{639ACCDD-1FCB-4840-B2B2-7F10F1E2FB51}" type="presOf" srcId="{8D81956E-C14F-4C48-A12F-CC1B3F6EA0AA}" destId="{F04D53D5-FB25-4B64-9051-F4A315B93210}" srcOrd="0" destOrd="0" presId="urn:microsoft.com/office/officeart/2005/8/layout/orgChart1"/>
    <dgm:cxn modelId="{F96D9176-C4BB-4221-B2A9-65629F4FC19D}" srcId="{822BAFEB-A27B-4719-A122-95A7BC9CF1AA}" destId="{F0BECD0A-151B-4886-A51F-AB3C9B0AE172}" srcOrd="2" destOrd="0" parTransId="{9B8F9FA2-6061-4971-A735-7ECE8957A6D5}" sibTransId="{E955DA68-71A0-4579-805F-F7E080B60CC6}"/>
    <dgm:cxn modelId="{C23177E8-C010-470F-BE01-F04DAD4414F0}" type="presOf" srcId="{C2AD62F0-D270-40F3-AABB-1593D6E10552}" destId="{5ADB352E-5636-4F64-B2AC-019E3B2830FA}" srcOrd="0" destOrd="0" presId="urn:microsoft.com/office/officeart/2005/8/layout/orgChart1"/>
    <dgm:cxn modelId="{4D0B26DC-6DAF-443A-AB26-B2BC77F7ACE1}" srcId="{822BAFEB-A27B-4719-A122-95A7BC9CF1AA}" destId="{16683483-7A9C-45D4-9BDE-733D858C592F}" srcOrd="1" destOrd="0" parTransId="{902B1776-9442-40F8-A3FC-A38F0608D44D}" sibTransId="{5FBB7041-8D5E-4D19-9275-135C915BBBB4}"/>
    <dgm:cxn modelId="{15333629-3F89-4F84-8719-EA00988F7B4A}" type="presOf" srcId="{1420F414-9ADF-4352-B882-560BB06E1519}" destId="{AE222730-01BB-4707-9E66-593494A412E0}" srcOrd="0" destOrd="0" presId="urn:microsoft.com/office/officeart/2005/8/layout/orgChart1"/>
    <dgm:cxn modelId="{45CB19CE-8A22-46B6-86DB-97EE0D10B6D3}" type="presOf" srcId="{F6AFA67E-949B-4274-8993-9E701EA0DDA6}" destId="{3B87C551-AFF0-415D-B7F0-101A45EF1D1C}" srcOrd="1" destOrd="0" presId="urn:microsoft.com/office/officeart/2005/8/layout/orgChart1"/>
    <dgm:cxn modelId="{068B12F6-72A5-4877-81BD-A391201EC24E}" srcId="{AFD63810-A6E9-4135-BE17-073F6B80B76B}" destId="{DD5EEA0C-F3F7-4E93-93C1-5B2403C3AE96}" srcOrd="1" destOrd="0" parTransId="{0A0412D8-23EC-476F-99FA-BFBB0CFE8288}" sibTransId="{C9D6DA23-8D40-408E-B7D2-A69230FC0894}"/>
    <dgm:cxn modelId="{80B55F16-362F-4397-B55A-7E491D4F842E}" type="presOf" srcId="{AA10A99C-C0E0-4A9B-BB11-FFC2A39D1741}" destId="{12BE2CCD-183B-4E65-B818-7024B887D2B8}" srcOrd="0" destOrd="0" presId="urn:microsoft.com/office/officeart/2005/8/layout/orgChart1"/>
    <dgm:cxn modelId="{DEED4618-1FD8-42BF-894E-22D529F257D9}" type="presOf" srcId="{43F9FB13-3D81-4AE9-B76E-0724458E1CAC}" destId="{271779D0-B8A2-4882-A1E6-44BB2ABABAE4}" srcOrd="0" destOrd="0" presId="urn:microsoft.com/office/officeart/2005/8/layout/orgChart1"/>
    <dgm:cxn modelId="{AFE076EF-1A34-4CE1-8CFF-7ACB171E0E2F}" type="presOf" srcId="{AFD63810-A6E9-4135-BE17-073F6B80B76B}" destId="{086727EF-FAC8-44A3-8415-333F7160FE18}" srcOrd="1" destOrd="0" presId="urn:microsoft.com/office/officeart/2005/8/layout/orgChart1"/>
    <dgm:cxn modelId="{54CB411E-8B16-4CA9-8AB0-D8B9D1C4795F}" type="presOf" srcId="{E789E416-7E55-498B-B575-3EBB73D5C258}" destId="{002DCCB2-6925-4325-88CD-8C9636F8123B}" srcOrd="0" destOrd="0" presId="urn:microsoft.com/office/officeart/2005/8/layout/orgChart1"/>
    <dgm:cxn modelId="{CDC4E5D3-3DD0-4B42-B713-B422FA73C06E}" type="presOf" srcId="{902B1776-9442-40F8-A3FC-A38F0608D44D}" destId="{B47D067A-0266-407A-9A14-273D09FFFD2E}" srcOrd="0" destOrd="0" presId="urn:microsoft.com/office/officeart/2005/8/layout/orgChart1"/>
    <dgm:cxn modelId="{9307D6B7-3F04-4B22-89F3-A4272DFFEABB}" type="presOf" srcId="{822BAFEB-A27B-4719-A122-95A7BC9CF1AA}" destId="{55B498AD-2FE2-4022-9416-3514A63E6195}" srcOrd="0" destOrd="0" presId="urn:microsoft.com/office/officeart/2005/8/layout/orgChart1"/>
    <dgm:cxn modelId="{CB1D6317-C74E-431C-B970-CC239D39EEC8}" type="presOf" srcId="{1C66793F-CF10-411D-997E-4254D164728D}" destId="{A83F1B2C-B7CF-420B-B1A7-F9285AB28D94}" srcOrd="0" destOrd="0" presId="urn:microsoft.com/office/officeart/2005/8/layout/orgChart1"/>
    <dgm:cxn modelId="{A7064370-79FE-4484-9272-CB64BDF789BA}" srcId="{DD5EEA0C-F3F7-4E93-93C1-5B2403C3AE96}" destId="{1DD48548-537C-41A9-AD01-E84B8B5DB0E9}" srcOrd="1" destOrd="0" parTransId="{1420F414-9ADF-4352-B882-560BB06E1519}" sibTransId="{664B8DCE-8575-450B-9B5D-9C75114C4329}"/>
    <dgm:cxn modelId="{73F0BB73-1225-4DDE-85A2-4CADD89720AA}" srcId="{056F622E-394A-402F-84D5-49660B2F5CFC}" destId="{AFD63810-A6E9-4135-BE17-073F6B80B76B}" srcOrd="3" destOrd="0" parTransId="{94C599F3-64FA-4238-9BC0-DF2B13895B33}" sibTransId="{2FADFE75-4FBE-4DDF-95B5-7261EAFF2E23}"/>
    <dgm:cxn modelId="{E417EA3E-38B2-4C55-878C-9B6CAA9100F0}" type="presOf" srcId="{7DD98B13-AD93-4D57-9064-5395FB851E2B}" destId="{C71DC84B-0254-489C-BA77-24AEECC8D0EF}" srcOrd="1" destOrd="0" presId="urn:microsoft.com/office/officeart/2005/8/layout/orgChart1"/>
    <dgm:cxn modelId="{D5D5C31A-5D64-4EB1-B96F-36036E97F745}" type="presOf" srcId="{F2D2DF7B-837E-496C-8CE1-C120E60342B5}" destId="{361BAB25-F4C7-4DC0-B30B-2E2ADFB959AD}" srcOrd="0" destOrd="0" presId="urn:microsoft.com/office/officeart/2005/8/layout/orgChart1"/>
    <dgm:cxn modelId="{F6D1CB74-D7BA-4684-8DF1-BECAF5E06E7F}" srcId="{DD5EEA0C-F3F7-4E93-93C1-5B2403C3AE96}" destId="{33C79789-DCBA-49C7-8F05-41BEFACF47C1}" srcOrd="0" destOrd="0" parTransId="{E789E416-7E55-498B-B575-3EBB73D5C258}" sibTransId="{26703902-A692-4E6E-8DA1-29EEEBC17F3E}"/>
    <dgm:cxn modelId="{30F8660F-E12C-4A3C-923E-988AFAE4BDC7}" type="presOf" srcId="{13F3DB1C-D7C5-499E-9F3E-1357D80F8AD2}" destId="{4FF1E960-C793-44F5-BE43-0083F225E6A5}" srcOrd="1" destOrd="0" presId="urn:microsoft.com/office/officeart/2005/8/layout/orgChart1"/>
    <dgm:cxn modelId="{9ABDD7C7-D473-4E24-A04E-96C8978C4BF4}" type="presOf" srcId="{E84BBCD6-012B-4614-8972-B5F82B2DBF3E}" destId="{C7DA6AC1-52F6-4EF0-A55E-C79A9E4F040D}" srcOrd="0" destOrd="0" presId="urn:microsoft.com/office/officeart/2005/8/layout/orgChart1"/>
    <dgm:cxn modelId="{DA7B3A5C-4525-4912-B3DE-B9A4AD8A167A}" srcId="{822BAFEB-A27B-4719-A122-95A7BC9CF1AA}" destId="{13F3DB1C-D7C5-499E-9F3E-1357D80F8AD2}" srcOrd="0" destOrd="0" parTransId="{A4066725-1EBA-4AE6-9640-0FE65A425222}" sibTransId="{B3827530-78BD-46B9-80B5-1E076D930D41}"/>
    <dgm:cxn modelId="{BCA87D14-EFC0-47DA-B2DB-34F8350419C4}" type="presOf" srcId="{9B8F9FA2-6061-4971-A735-7ECE8957A6D5}" destId="{93969F66-76DC-4915-90E3-116936ECCD44}" srcOrd="0" destOrd="0" presId="urn:microsoft.com/office/officeart/2005/8/layout/orgChart1"/>
    <dgm:cxn modelId="{9225E769-19BF-49D6-AC33-5F80BF30CFC3}" type="presOf" srcId="{1C66793F-CF10-411D-997E-4254D164728D}" destId="{DFC8F4B4-D2DD-4BDC-A0F0-9DDA03A2FD59}" srcOrd="1" destOrd="0" presId="urn:microsoft.com/office/officeart/2005/8/layout/orgChart1"/>
    <dgm:cxn modelId="{5CDDA6E5-B3DF-4BC6-AF82-DD737E56D102}" type="presOf" srcId="{1DD48548-537C-41A9-AD01-E84B8B5DB0E9}" destId="{20298E11-CA6C-403B-8082-9012F173411F}" srcOrd="0" destOrd="0" presId="urn:microsoft.com/office/officeart/2005/8/layout/orgChart1"/>
    <dgm:cxn modelId="{904ED0D7-3142-4FF7-982E-2A062C093823}" type="presOf" srcId="{0A0412D8-23EC-476F-99FA-BFBB0CFE8288}" destId="{AB7E101B-28A6-4C3D-AF50-CC99DCEE1DA8}" srcOrd="0" destOrd="0" presId="urn:microsoft.com/office/officeart/2005/8/layout/orgChart1"/>
    <dgm:cxn modelId="{463A6BD9-9DCF-4FA6-A768-FCCF662B2023}" srcId="{AFD63810-A6E9-4135-BE17-073F6B80B76B}" destId="{822BAFEB-A27B-4719-A122-95A7BC9CF1AA}" srcOrd="0" destOrd="0" parTransId="{C685A1D0-EC2D-407C-84E1-8F6FB5B6A300}" sibTransId="{8FE91513-68CA-4652-AC43-05A45D665B93}"/>
    <dgm:cxn modelId="{F888F26F-DB9B-4093-ACD4-2651DA4C6949}" srcId="{AFD63810-A6E9-4135-BE17-073F6B80B76B}" destId="{E84BBCD6-012B-4614-8972-B5F82B2DBF3E}" srcOrd="2" destOrd="0" parTransId="{A5C54364-FAC2-461C-98C8-41F8EC31928D}" sibTransId="{BE827F32-97E6-4D71-A2E0-435D80DF36C2}"/>
    <dgm:cxn modelId="{E516F443-2217-46AB-BF0E-3735ABA5E026}" type="presOf" srcId="{7DD98B13-AD93-4D57-9064-5395FB851E2B}" destId="{038FBC2E-CAD9-401E-9B76-72A989A991F5}" srcOrd="0" destOrd="0" presId="urn:microsoft.com/office/officeart/2005/8/layout/orgChart1"/>
    <dgm:cxn modelId="{8C3B92A8-AB48-438A-9198-87BCCE3CCE4B}" type="presOf" srcId="{822BAFEB-A27B-4719-A122-95A7BC9CF1AA}" destId="{158B4919-4FF1-4E0D-9DB9-A52C5D6E4A12}" srcOrd="1" destOrd="0" presId="urn:microsoft.com/office/officeart/2005/8/layout/orgChart1"/>
    <dgm:cxn modelId="{08CB5626-28B8-4FEA-AA5A-DF5E38BAD3D1}" srcId="{056F622E-394A-402F-84D5-49660B2F5CFC}" destId="{C2AD62F0-D270-40F3-AABB-1593D6E10552}" srcOrd="2" destOrd="0" parTransId="{BC92E55A-DD2D-49F6-A5B0-B734EE8597E2}" sibTransId="{DF46949D-333A-40FB-9C35-59EA23792895}"/>
    <dgm:cxn modelId="{3025146D-D04C-4FEA-84AB-C9FB811FB00B}" srcId="{DD5EEA0C-F3F7-4E93-93C1-5B2403C3AE96}" destId="{7DD98B13-AD93-4D57-9064-5395FB851E2B}" srcOrd="2" destOrd="0" parTransId="{CB6A6447-9DF6-470B-B621-E0D513DF9616}" sibTransId="{22DEBE83-2427-4261-B430-EA24763C8249}"/>
    <dgm:cxn modelId="{6677649C-1E48-498E-B4D7-66EBD8B5A97D}" type="presOf" srcId="{1DD48548-537C-41A9-AD01-E84B8B5DB0E9}" destId="{18C9FB0C-0E31-4474-AC8B-253E4B6BB689}" srcOrd="1" destOrd="0" presId="urn:microsoft.com/office/officeart/2005/8/layout/orgChart1"/>
    <dgm:cxn modelId="{531391F5-C8A2-4734-91E2-873B1468CC8E}" type="presOf" srcId="{F2D2DF7B-837E-496C-8CE1-C120E60342B5}" destId="{55065087-662B-464A-BA8F-243A902F7F67}" srcOrd="1" destOrd="0" presId="urn:microsoft.com/office/officeart/2005/8/layout/orgChart1"/>
    <dgm:cxn modelId="{1C114075-E59E-4FE5-8EA4-C28779B681A8}" srcId="{056F622E-394A-402F-84D5-49660B2F5CFC}" destId="{F2D2DF7B-837E-496C-8CE1-C120E60342B5}" srcOrd="1" destOrd="0" parTransId="{79014E46-AD79-40BC-96DD-DC357BF76291}" sibTransId="{8E62F47D-BEE3-4B3B-A03F-8F9AD6900B02}"/>
    <dgm:cxn modelId="{8846C046-7A99-4B82-96E2-3CB7E8207CA3}" type="presOf" srcId="{DD5EEA0C-F3F7-4E93-93C1-5B2403C3AE96}" destId="{D0F7C06E-E11A-4E20-A36E-A8149ABAFB77}" srcOrd="1" destOrd="0" presId="urn:microsoft.com/office/officeart/2005/8/layout/orgChart1"/>
    <dgm:cxn modelId="{BBB97D19-6B52-4652-840A-3BF406BEECA5}" type="presOf" srcId="{16683483-7A9C-45D4-9BDE-733D858C592F}" destId="{24ADB70E-24A1-4BE4-AD63-90A0753E01DD}" srcOrd="1" destOrd="0" presId="urn:microsoft.com/office/officeart/2005/8/layout/orgChart1"/>
    <dgm:cxn modelId="{8AC04BA1-3FFF-4233-A285-6CCFFA2ED5B3}" type="presOf" srcId="{C685A1D0-EC2D-407C-84E1-8F6FB5B6A300}" destId="{C6684278-E024-4A02-9449-7C51E22BA65C}" srcOrd="0" destOrd="0" presId="urn:microsoft.com/office/officeart/2005/8/layout/orgChart1"/>
    <dgm:cxn modelId="{225AF540-12A1-42EB-B86E-EAB8C4772C71}" srcId="{E84BBCD6-012B-4614-8972-B5F82B2DBF3E}" destId="{F6AFA67E-949B-4274-8993-9E701EA0DDA6}" srcOrd="0" destOrd="0" parTransId="{AA10A99C-C0E0-4A9B-BB11-FFC2A39D1741}" sibTransId="{99AA8DFB-72AA-4C8E-9E57-76BB053982B9}"/>
    <dgm:cxn modelId="{BDF83C09-6204-49E7-9675-B9EE112D29F1}" type="presOf" srcId="{F0BECD0A-151B-4886-A51F-AB3C9B0AE172}" destId="{8074DEC4-24B8-41C9-8323-7E18DE6CC306}" srcOrd="1" destOrd="0" presId="urn:microsoft.com/office/officeart/2005/8/layout/orgChart1"/>
    <dgm:cxn modelId="{B21805A6-F838-4206-859B-B4EB4BB29633}" type="presOf" srcId="{13F3DB1C-D7C5-499E-9F3E-1357D80F8AD2}" destId="{BCC3C2BC-1790-44A7-AC3A-46B114891865}" srcOrd="0" destOrd="0" presId="urn:microsoft.com/office/officeart/2005/8/layout/orgChart1"/>
    <dgm:cxn modelId="{D4EA49FD-1A95-4367-83C4-D0DCB4C39E5B}" type="presOf" srcId="{ED96EA17-C507-4EE0-82C4-15F951ED9F98}" destId="{7FE27A7D-3474-49E6-9830-D7E474477044}" srcOrd="0" destOrd="0" presId="urn:microsoft.com/office/officeart/2005/8/layout/orgChart1"/>
    <dgm:cxn modelId="{C786AF50-267F-495A-B0B8-80124FEB8C60}" type="presOf" srcId="{C2AD62F0-D270-40F3-AABB-1593D6E10552}" destId="{910D4C9D-D3AB-4690-B04A-58FB94245D9A}" srcOrd="1" destOrd="0" presId="urn:microsoft.com/office/officeart/2005/8/layout/orgChart1"/>
    <dgm:cxn modelId="{39025E46-2D82-40CF-8A7C-0C36F4B39FA5}" type="presOf" srcId="{056F622E-394A-402F-84D5-49660B2F5CFC}" destId="{FB1B7A52-B899-429F-A810-045A73AC17B5}" srcOrd="0" destOrd="0" presId="urn:microsoft.com/office/officeart/2005/8/layout/orgChart1"/>
    <dgm:cxn modelId="{0DC002E7-9DAF-4403-A288-FDD9731FFC0B}" type="presOf" srcId="{DD5EEA0C-F3F7-4E93-93C1-5B2403C3AE96}" destId="{B3832AF3-5BAB-4C1D-AE62-835819DED952}" srcOrd="0" destOrd="0" presId="urn:microsoft.com/office/officeart/2005/8/layout/orgChart1"/>
    <dgm:cxn modelId="{B86DAD6D-F898-420F-82B9-42D4EBC096EC}" type="presOf" srcId="{16683483-7A9C-45D4-9BDE-733D858C592F}" destId="{AF8FD5A2-95C9-43EB-976F-16586A571B63}" srcOrd="0" destOrd="0" presId="urn:microsoft.com/office/officeart/2005/8/layout/orgChart1"/>
    <dgm:cxn modelId="{909663B0-F6A6-4A34-BF6C-5651C1D92FC9}" srcId="{E84BBCD6-012B-4614-8972-B5F82B2DBF3E}" destId="{1C66793F-CF10-411D-997E-4254D164728D}" srcOrd="2" destOrd="0" parTransId="{ED96EA17-C507-4EE0-82C4-15F951ED9F98}" sibTransId="{AB44E37E-DEF0-4DB6-91F2-82FC71CEC26E}"/>
    <dgm:cxn modelId="{99561947-BD6B-4D54-B2F5-B205EFD945D3}" srcId="{E84BBCD6-012B-4614-8972-B5F82B2DBF3E}" destId="{6863974D-7AF8-497E-A98B-BB0CDBC88C5A}" srcOrd="1" destOrd="0" parTransId="{8D81956E-C14F-4C48-A12F-CC1B3F6EA0AA}" sibTransId="{C63A43AD-8DE4-42FE-B193-DC0A7B9A0DC6}"/>
    <dgm:cxn modelId="{915C1E6E-6F3D-4FAB-9937-AAF897076F18}" type="presOf" srcId="{33C79789-DCBA-49C7-8F05-41BEFACF47C1}" destId="{FEF506BB-1E97-45D5-82F9-2C823D06B59B}" srcOrd="1" destOrd="0" presId="urn:microsoft.com/office/officeart/2005/8/layout/orgChart1"/>
    <dgm:cxn modelId="{2EC5D4B1-4364-4555-AC02-1923C67D3192}" type="presOf" srcId="{43F9FB13-3D81-4AE9-B76E-0724458E1CAC}" destId="{FFF79175-398D-4F4A-A56C-01F6AAF2AA65}" srcOrd="1" destOrd="0" presId="urn:microsoft.com/office/officeart/2005/8/layout/orgChart1"/>
    <dgm:cxn modelId="{39B97C2A-23AC-4D61-BFCF-FC66DEFA3FBD}" type="presOf" srcId="{AFD63810-A6E9-4135-BE17-073F6B80B76B}" destId="{3099B9A0-61BC-492F-9778-6A3E9C5E25BF}" srcOrd="0" destOrd="0" presId="urn:microsoft.com/office/officeart/2005/8/layout/orgChart1"/>
    <dgm:cxn modelId="{521CCB6C-7A93-49DE-9854-F33574798970}" type="presOf" srcId="{A4066725-1EBA-4AE6-9640-0FE65A425222}" destId="{7F07D0A1-2590-4A20-89E8-A9AC4E6F3226}" srcOrd="0" destOrd="0" presId="urn:microsoft.com/office/officeart/2005/8/layout/orgChart1"/>
    <dgm:cxn modelId="{98A806A4-7D14-435E-AEC5-9E91EB847C87}" type="presOf" srcId="{6863974D-7AF8-497E-A98B-BB0CDBC88C5A}" destId="{775CD202-D6E2-4ECC-9B1B-F5EBD8DA2797}" srcOrd="0" destOrd="0" presId="urn:microsoft.com/office/officeart/2005/8/layout/orgChart1"/>
    <dgm:cxn modelId="{8D06B138-0F8D-44D3-8B92-95FBAE13D0CD}" type="presOf" srcId="{CB6A6447-9DF6-470B-B621-E0D513DF9616}" destId="{C6BC0534-37A3-4FB2-8EAB-46FFC1BCE0D7}" srcOrd="0" destOrd="0" presId="urn:microsoft.com/office/officeart/2005/8/layout/orgChart1"/>
    <dgm:cxn modelId="{5133A92F-AA4A-48A1-9A3C-A9869A0C708F}" srcId="{056F622E-394A-402F-84D5-49660B2F5CFC}" destId="{43F9FB13-3D81-4AE9-B76E-0724458E1CAC}" srcOrd="0" destOrd="0" parTransId="{1C6E4C9B-711D-45C1-BBDE-4587045F9583}" sibTransId="{F74255A7-1BFF-443B-8884-B403F5342C8C}"/>
    <dgm:cxn modelId="{5D7D06A9-1A28-4E72-9419-673423FB8D40}" type="presOf" srcId="{F0BECD0A-151B-4886-A51F-AB3C9B0AE172}" destId="{28F4A723-6456-4BA6-B126-ED2A72F313AA}" srcOrd="0" destOrd="0" presId="urn:microsoft.com/office/officeart/2005/8/layout/orgChart1"/>
    <dgm:cxn modelId="{9A192DEA-B441-425F-8D94-43D954236EC6}" type="presOf" srcId="{A5C54364-FAC2-461C-98C8-41F8EC31928D}" destId="{AFBD12C2-19EF-4071-A46C-CB391972A251}" srcOrd="0" destOrd="0" presId="urn:microsoft.com/office/officeart/2005/8/layout/orgChart1"/>
    <dgm:cxn modelId="{9486D7EC-86A9-4B4A-88D9-99690F5D8720}" type="presOf" srcId="{33C79789-DCBA-49C7-8F05-41BEFACF47C1}" destId="{6AE37404-1653-4E9C-BB82-2A17DB87A715}" srcOrd="0" destOrd="0" presId="urn:microsoft.com/office/officeart/2005/8/layout/orgChart1"/>
    <dgm:cxn modelId="{BC710B13-B127-438A-A28E-A4621D3071C3}" type="presOf" srcId="{E84BBCD6-012B-4614-8972-B5F82B2DBF3E}" destId="{19CF40C2-7E9B-4779-B8C6-E2B0CD631062}" srcOrd="1" destOrd="0" presId="urn:microsoft.com/office/officeart/2005/8/layout/orgChart1"/>
    <dgm:cxn modelId="{39E1E59A-5DB9-40C7-97F7-5BB424D9CB24}" type="presOf" srcId="{F6AFA67E-949B-4274-8993-9E701EA0DDA6}" destId="{E7D20674-1C28-4EB1-BF58-B3C28A6F37EF}" srcOrd="0" destOrd="0" presId="urn:microsoft.com/office/officeart/2005/8/layout/orgChart1"/>
    <dgm:cxn modelId="{91BA8C8E-8C5D-48EF-AAB4-D09FC3E85EF7}" type="presParOf" srcId="{FB1B7A52-B899-429F-A810-045A73AC17B5}" destId="{DF227E94-1612-4313-B9D3-CD13DE930C4F}" srcOrd="0" destOrd="0" presId="urn:microsoft.com/office/officeart/2005/8/layout/orgChart1"/>
    <dgm:cxn modelId="{58B35E50-B7AA-4116-B54F-4A1B51473AD3}" type="presParOf" srcId="{DF227E94-1612-4313-B9D3-CD13DE930C4F}" destId="{D8504DBD-BE3A-4567-983F-073A7B89FB55}" srcOrd="0" destOrd="0" presId="urn:microsoft.com/office/officeart/2005/8/layout/orgChart1"/>
    <dgm:cxn modelId="{2620D91B-780F-4BFA-92BE-44E67A21FDD2}" type="presParOf" srcId="{D8504DBD-BE3A-4567-983F-073A7B89FB55}" destId="{271779D0-B8A2-4882-A1E6-44BB2ABABAE4}" srcOrd="0" destOrd="0" presId="urn:microsoft.com/office/officeart/2005/8/layout/orgChart1"/>
    <dgm:cxn modelId="{B65C427E-AA0D-4241-82AB-2B94AA2A9A5F}" type="presParOf" srcId="{D8504DBD-BE3A-4567-983F-073A7B89FB55}" destId="{FFF79175-398D-4F4A-A56C-01F6AAF2AA65}" srcOrd="1" destOrd="0" presId="urn:microsoft.com/office/officeart/2005/8/layout/orgChart1"/>
    <dgm:cxn modelId="{C31B62E0-0EFF-4E0C-B3F4-30B56AAEFE0C}" type="presParOf" srcId="{DF227E94-1612-4313-B9D3-CD13DE930C4F}" destId="{4E153025-0B0F-40FE-A651-34101B80A411}" srcOrd="1" destOrd="0" presId="urn:microsoft.com/office/officeart/2005/8/layout/orgChart1"/>
    <dgm:cxn modelId="{AB596C93-25EB-4BEB-9058-1AA355698754}" type="presParOf" srcId="{DF227E94-1612-4313-B9D3-CD13DE930C4F}" destId="{9FC422B8-AD7A-4110-8A08-84773CBC0F81}" srcOrd="2" destOrd="0" presId="urn:microsoft.com/office/officeart/2005/8/layout/orgChart1"/>
    <dgm:cxn modelId="{5437919F-6295-42B9-AF7D-12F55040B262}" type="presParOf" srcId="{FB1B7A52-B899-429F-A810-045A73AC17B5}" destId="{BDCCCFE6-F728-49CA-9ADF-70E2138C9356}" srcOrd="1" destOrd="0" presId="urn:microsoft.com/office/officeart/2005/8/layout/orgChart1"/>
    <dgm:cxn modelId="{D9DC2352-597A-4191-8D9A-E35B848A4C6C}" type="presParOf" srcId="{BDCCCFE6-F728-49CA-9ADF-70E2138C9356}" destId="{537C7E7A-F127-4691-9512-0605B2C62C9E}" srcOrd="0" destOrd="0" presId="urn:microsoft.com/office/officeart/2005/8/layout/orgChart1"/>
    <dgm:cxn modelId="{D55AEED0-C82B-4722-AFDA-76F23C86C947}" type="presParOf" srcId="{537C7E7A-F127-4691-9512-0605B2C62C9E}" destId="{361BAB25-F4C7-4DC0-B30B-2E2ADFB959AD}" srcOrd="0" destOrd="0" presId="urn:microsoft.com/office/officeart/2005/8/layout/orgChart1"/>
    <dgm:cxn modelId="{A96FC82B-FA1D-4847-8F37-91A63F8AE058}" type="presParOf" srcId="{537C7E7A-F127-4691-9512-0605B2C62C9E}" destId="{55065087-662B-464A-BA8F-243A902F7F67}" srcOrd="1" destOrd="0" presId="urn:microsoft.com/office/officeart/2005/8/layout/orgChart1"/>
    <dgm:cxn modelId="{B70BB955-582F-4AF7-A7E3-4ABCCEA3CDEB}" type="presParOf" srcId="{BDCCCFE6-F728-49CA-9ADF-70E2138C9356}" destId="{25546A78-E740-46F9-B27D-95C35AA5502C}" srcOrd="1" destOrd="0" presId="urn:microsoft.com/office/officeart/2005/8/layout/orgChart1"/>
    <dgm:cxn modelId="{0411D88E-CF8C-4C7E-A8E3-F3022D814775}" type="presParOf" srcId="{BDCCCFE6-F728-49CA-9ADF-70E2138C9356}" destId="{04998941-DB19-463B-AD2F-D0AFD003FA07}" srcOrd="2" destOrd="0" presId="urn:microsoft.com/office/officeart/2005/8/layout/orgChart1"/>
    <dgm:cxn modelId="{180FB735-C9CE-468A-8F7D-71CD131A27E0}" type="presParOf" srcId="{FB1B7A52-B899-429F-A810-045A73AC17B5}" destId="{4B5D7782-3E76-4316-A113-A7A7F56E1798}" srcOrd="2" destOrd="0" presId="urn:microsoft.com/office/officeart/2005/8/layout/orgChart1"/>
    <dgm:cxn modelId="{3A7F5234-004A-474D-AA7D-03DD8B338ED5}" type="presParOf" srcId="{4B5D7782-3E76-4316-A113-A7A7F56E1798}" destId="{C2E79D76-96FD-47C4-9BE3-8C25F8C9DBDC}" srcOrd="0" destOrd="0" presId="urn:microsoft.com/office/officeart/2005/8/layout/orgChart1"/>
    <dgm:cxn modelId="{F58517B3-21C4-4DF7-96DD-22578D06C20C}" type="presParOf" srcId="{C2E79D76-96FD-47C4-9BE3-8C25F8C9DBDC}" destId="{5ADB352E-5636-4F64-B2AC-019E3B2830FA}" srcOrd="0" destOrd="0" presId="urn:microsoft.com/office/officeart/2005/8/layout/orgChart1"/>
    <dgm:cxn modelId="{36D8C457-A4CB-488F-9EC6-D2FB21790357}" type="presParOf" srcId="{C2E79D76-96FD-47C4-9BE3-8C25F8C9DBDC}" destId="{910D4C9D-D3AB-4690-B04A-58FB94245D9A}" srcOrd="1" destOrd="0" presId="urn:microsoft.com/office/officeart/2005/8/layout/orgChart1"/>
    <dgm:cxn modelId="{69483044-946B-46EF-BAE5-D9ED9EDF13CB}" type="presParOf" srcId="{4B5D7782-3E76-4316-A113-A7A7F56E1798}" destId="{9FA0970D-7443-43C3-B5EB-988B4A9371F1}" srcOrd="1" destOrd="0" presId="urn:microsoft.com/office/officeart/2005/8/layout/orgChart1"/>
    <dgm:cxn modelId="{E0425EA4-D3B1-4761-980C-2F1898F8996C}" type="presParOf" srcId="{4B5D7782-3E76-4316-A113-A7A7F56E1798}" destId="{ADB9E853-450B-40CB-A1A5-B0627792ED58}" srcOrd="2" destOrd="0" presId="urn:microsoft.com/office/officeart/2005/8/layout/orgChart1"/>
    <dgm:cxn modelId="{2D948A36-A0D2-42EA-88D8-6702C8CB38D2}" type="presParOf" srcId="{FB1B7A52-B899-429F-A810-045A73AC17B5}" destId="{C36F27FA-FE5F-4963-9EF2-FFC77C054A0B}" srcOrd="3" destOrd="0" presId="urn:microsoft.com/office/officeart/2005/8/layout/orgChart1"/>
    <dgm:cxn modelId="{A29834CB-97F4-45AA-BAC4-CF5A78AB89CF}" type="presParOf" srcId="{C36F27FA-FE5F-4963-9EF2-FFC77C054A0B}" destId="{A14BE131-B7E2-4610-A246-D8E7849650A9}" srcOrd="0" destOrd="0" presId="urn:microsoft.com/office/officeart/2005/8/layout/orgChart1"/>
    <dgm:cxn modelId="{CF542C7C-7E6E-4807-8B98-59C501E29E9D}" type="presParOf" srcId="{A14BE131-B7E2-4610-A246-D8E7849650A9}" destId="{3099B9A0-61BC-492F-9778-6A3E9C5E25BF}" srcOrd="0" destOrd="0" presId="urn:microsoft.com/office/officeart/2005/8/layout/orgChart1"/>
    <dgm:cxn modelId="{D998EE79-0E24-490C-8303-2317AB5E487E}" type="presParOf" srcId="{A14BE131-B7E2-4610-A246-D8E7849650A9}" destId="{086727EF-FAC8-44A3-8415-333F7160FE18}" srcOrd="1" destOrd="0" presId="urn:microsoft.com/office/officeart/2005/8/layout/orgChart1"/>
    <dgm:cxn modelId="{FACBA28F-81A8-4CB9-AF12-BF6CA492415D}" type="presParOf" srcId="{C36F27FA-FE5F-4963-9EF2-FFC77C054A0B}" destId="{C6F8AC87-6C03-42D8-B986-D77C0DD27996}" srcOrd="1" destOrd="0" presId="urn:microsoft.com/office/officeart/2005/8/layout/orgChart1"/>
    <dgm:cxn modelId="{35D0D561-E6BB-41C9-B585-8D13BAAD03CD}" type="presParOf" srcId="{C6F8AC87-6C03-42D8-B986-D77C0DD27996}" destId="{C6684278-E024-4A02-9449-7C51E22BA65C}" srcOrd="0" destOrd="0" presId="urn:microsoft.com/office/officeart/2005/8/layout/orgChart1"/>
    <dgm:cxn modelId="{67200F72-01DB-4B97-9902-4E0D99EFC043}" type="presParOf" srcId="{C6F8AC87-6C03-42D8-B986-D77C0DD27996}" destId="{95F88D80-82AA-457C-94C6-2E83AC91FE96}" srcOrd="1" destOrd="0" presId="urn:microsoft.com/office/officeart/2005/8/layout/orgChart1"/>
    <dgm:cxn modelId="{FD2D67BD-471A-4F76-AA9B-445BA08FFB22}" type="presParOf" srcId="{95F88D80-82AA-457C-94C6-2E83AC91FE96}" destId="{2E3FA89F-0C3F-4908-BE7E-ABD1FF198189}" srcOrd="0" destOrd="0" presId="urn:microsoft.com/office/officeart/2005/8/layout/orgChart1"/>
    <dgm:cxn modelId="{C5265AB6-9747-4223-B3A0-EE2B1231C8BB}" type="presParOf" srcId="{2E3FA89F-0C3F-4908-BE7E-ABD1FF198189}" destId="{55B498AD-2FE2-4022-9416-3514A63E6195}" srcOrd="0" destOrd="0" presId="urn:microsoft.com/office/officeart/2005/8/layout/orgChart1"/>
    <dgm:cxn modelId="{6471BA89-5814-4A8F-977D-BA5302973A5D}" type="presParOf" srcId="{2E3FA89F-0C3F-4908-BE7E-ABD1FF198189}" destId="{158B4919-4FF1-4E0D-9DB9-A52C5D6E4A12}" srcOrd="1" destOrd="0" presId="urn:microsoft.com/office/officeart/2005/8/layout/orgChart1"/>
    <dgm:cxn modelId="{AA54834B-3839-45EC-A724-A674A0A37B34}" type="presParOf" srcId="{95F88D80-82AA-457C-94C6-2E83AC91FE96}" destId="{7BF2D9E6-6C67-41C5-BA96-AE0FEFA2CB43}" srcOrd="1" destOrd="0" presId="urn:microsoft.com/office/officeart/2005/8/layout/orgChart1"/>
    <dgm:cxn modelId="{63D82F81-C684-4E9C-9ED9-B7CCFAD51933}" type="presParOf" srcId="{7BF2D9E6-6C67-41C5-BA96-AE0FEFA2CB43}" destId="{7F07D0A1-2590-4A20-89E8-A9AC4E6F3226}" srcOrd="0" destOrd="0" presId="urn:microsoft.com/office/officeart/2005/8/layout/orgChart1"/>
    <dgm:cxn modelId="{C85746EC-9205-469B-9C8F-39988C03DE30}" type="presParOf" srcId="{7BF2D9E6-6C67-41C5-BA96-AE0FEFA2CB43}" destId="{4A44073C-2A51-4455-AF26-6C625ACBAE4D}" srcOrd="1" destOrd="0" presId="urn:microsoft.com/office/officeart/2005/8/layout/orgChart1"/>
    <dgm:cxn modelId="{1442C026-7CBD-4746-AEB0-6A47B1253A35}" type="presParOf" srcId="{4A44073C-2A51-4455-AF26-6C625ACBAE4D}" destId="{6489DA88-2064-4BFE-94BE-5709D17EB181}" srcOrd="0" destOrd="0" presId="urn:microsoft.com/office/officeart/2005/8/layout/orgChart1"/>
    <dgm:cxn modelId="{3A5DF757-0A13-4527-8B9E-D41EA739F0A2}" type="presParOf" srcId="{6489DA88-2064-4BFE-94BE-5709D17EB181}" destId="{BCC3C2BC-1790-44A7-AC3A-46B114891865}" srcOrd="0" destOrd="0" presId="urn:microsoft.com/office/officeart/2005/8/layout/orgChart1"/>
    <dgm:cxn modelId="{79E4266C-ECB4-48EB-912B-B9B27D1A11CB}" type="presParOf" srcId="{6489DA88-2064-4BFE-94BE-5709D17EB181}" destId="{4FF1E960-C793-44F5-BE43-0083F225E6A5}" srcOrd="1" destOrd="0" presId="urn:microsoft.com/office/officeart/2005/8/layout/orgChart1"/>
    <dgm:cxn modelId="{37FF2216-33CC-4C93-8615-3E7F27A13773}" type="presParOf" srcId="{4A44073C-2A51-4455-AF26-6C625ACBAE4D}" destId="{AC2E3B45-1815-45D4-A719-9C181171E22C}" srcOrd="1" destOrd="0" presId="urn:microsoft.com/office/officeart/2005/8/layout/orgChart1"/>
    <dgm:cxn modelId="{AE378AD9-D914-440A-88EA-9ED753D0943C}" type="presParOf" srcId="{4A44073C-2A51-4455-AF26-6C625ACBAE4D}" destId="{D2CE5ACE-FBB9-4F95-B150-FA0C9B3727E1}" srcOrd="2" destOrd="0" presId="urn:microsoft.com/office/officeart/2005/8/layout/orgChart1"/>
    <dgm:cxn modelId="{F58A5A8C-7D92-4873-8B9F-1F56BC93F33E}" type="presParOf" srcId="{7BF2D9E6-6C67-41C5-BA96-AE0FEFA2CB43}" destId="{B47D067A-0266-407A-9A14-273D09FFFD2E}" srcOrd="2" destOrd="0" presId="urn:microsoft.com/office/officeart/2005/8/layout/orgChart1"/>
    <dgm:cxn modelId="{89D7C8F1-C972-4484-823F-61D7D95721DA}" type="presParOf" srcId="{7BF2D9E6-6C67-41C5-BA96-AE0FEFA2CB43}" destId="{EF6A6DA9-6D0E-4FB6-A6AD-7A12E1E10282}" srcOrd="3" destOrd="0" presId="urn:microsoft.com/office/officeart/2005/8/layout/orgChart1"/>
    <dgm:cxn modelId="{C397AF00-E783-4EC5-9759-7B733A582F3B}" type="presParOf" srcId="{EF6A6DA9-6D0E-4FB6-A6AD-7A12E1E10282}" destId="{ED6D7CB7-632F-44B1-86CA-4634FA770A49}" srcOrd="0" destOrd="0" presId="urn:microsoft.com/office/officeart/2005/8/layout/orgChart1"/>
    <dgm:cxn modelId="{F328901D-6CA3-4CA0-A38E-ED69D04B7725}" type="presParOf" srcId="{ED6D7CB7-632F-44B1-86CA-4634FA770A49}" destId="{AF8FD5A2-95C9-43EB-976F-16586A571B63}" srcOrd="0" destOrd="0" presId="urn:microsoft.com/office/officeart/2005/8/layout/orgChart1"/>
    <dgm:cxn modelId="{0B92D055-7E9B-4DD0-91E3-1A29E7BDE1B6}" type="presParOf" srcId="{ED6D7CB7-632F-44B1-86CA-4634FA770A49}" destId="{24ADB70E-24A1-4BE4-AD63-90A0753E01DD}" srcOrd="1" destOrd="0" presId="urn:microsoft.com/office/officeart/2005/8/layout/orgChart1"/>
    <dgm:cxn modelId="{E5297CE7-BA7B-4CA2-84B2-FF70E63B2C1B}" type="presParOf" srcId="{EF6A6DA9-6D0E-4FB6-A6AD-7A12E1E10282}" destId="{8671F6F5-FAD4-4E29-830E-075C43EB229E}" srcOrd="1" destOrd="0" presId="urn:microsoft.com/office/officeart/2005/8/layout/orgChart1"/>
    <dgm:cxn modelId="{12E04528-7888-41CD-A2A5-F275EB89BAF0}" type="presParOf" srcId="{EF6A6DA9-6D0E-4FB6-A6AD-7A12E1E10282}" destId="{E680180E-952B-4A10-93C1-4D47F47A72C1}" srcOrd="2" destOrd="0" presId="urn:microsoft.com/office/officeart/2005/8/layout/orgChart1"/>
    <dgm:cxn modelId="{7E05CDA1-0536-45BE-9E55-103909D88981}" type="presParOf" srcId="{7BF2D9E6-6C67-41C5-BA96-AE0FEFA2CB43}" destId="{93969F66-76DC-4915-90E3-116936ECCD44}" srcOrd="4" destOrd="0" presId="urn:microsoft.com/office/officeart/2005/8/layout/orgChart1"/>
    <dgm:cxn modelId="{9C448822-2591-4153-AE1E-32E4A51B305B}" type="presParOf" srcId="{7BF2D9E6-6C67-41C5-BA96-AE0FEFA2CB43}" destId="{0C4B460A-146A-4732-8266-BEE16D4E9623}" srcOrd="5" destOrd="0" presId="urn:microsoft.com/office/officeart/2005/8/layout/orgChart1"/>
    <dgm:cxn modelId="{963C70FA-2ACE-4233-A980-FE01B9337A27}" type="presParOf" srcId="{0C4B460A-146A-4732-8266-BEE16D4E9623}" destId="{82FD0D8D-3AFF-4CAA-8544-4E740C5B7393}" srcOrd="0" destOrd="0" presId="urn:microsoft.com/office/officeart/2005/8/layout/orgChart1"/>
    <dgm:cxn modelId="{B7816A6E-F797-48A1-90FF-8AB36C0F7E6C}" type="presParOf" srcId="{82FD0D8D-3AFF-4CAA-8544-4E740C5B7393}" destId="{28F4A723-6456-4BA6-B126-ED2A72F313AA}" srcOrd="0" destOrd="0" presId="urn:microsoft.com/office/officeart/2005/8/layout/orgChart1"/>
    <dgm:cxn modelId="{06678E20-4C7A-403B-8896-82C5F214048B}" type="presParOf" srcId="{82FD0D8D-3AFF-4CAA-8544-4E740C5B7393}" destId="{8074DEC4-24B8-41C9-8323-7E18DE6CC306}" srcOrd="1" destOrd="0" presId="urn:microsoft.com/office/officeart/2005/8/layout/orgChart1"/>
    <dgm:cxn modelId="{B3198078-2DE7-4806-8720-965FDF5624C2}" type="presParOf" srcId="{0C4B460A-146A-4732-8266-BEE16D4E9623}" destId="{242E2287-BB40-4B93-A4FD-4EB7B8371619}" srcOrd="1" destOrd="0" presId="urn:microsoft.com/office/officeart/2005/8/layout/orgChart1"/>
    <dgm:cxn modelId="{7EE7855D-DE71-4622-AE7B-E33E10DDD804}" type="presParOf" srcId="{0C4B460A-146A-4732-8266-BEE16D4E9623}" destId="{9F8EE93B-546F-4F83-92DF-028ADCBE038F}" srcOrd="2" destOrd="0" presId="urn:microsoft.com/office/officeart/2005/8/layout/orgChart1"/>
    <dgm:cxn modelId="{50667AF2-036E-4E7E-9F9D-257930478B13}" type="presParOf" srcId="{95F88D80-82AA-457C-94C6-2E83AC91FE96}" destId="{24BB6800-2DE7-4FE1-B069-58ACF218557F}" srcOrd="2" destOrd="0" presId="urn:microsoft.com/office/officeart/2005/8/layout/orgChart1"/>
    <dgm:cxn modelId="{11C93CA4-6F3F-4630-8869-E25B322307DD}" type="presParOf" srcId="{C6F8AC87-6C03-42D8-B986-D77C0DD27996}" destId="{AB7E101B-28A6-4C3D-AF50-CC99DCEE1DA8}" srcOrd="2" destOrd="0" presId="urn:microsoft.com/office/officeart/2005/8/layout/orgChart1"/>
    <dgm:cxn modelId="{A0D0B36C-62C2-4DD7-83C2-E5D0AC2EDBD9}" type="presParOf" srcId="{C6F8AC87-6C03-42D8-B986-D77C0DD27996}" destId="{7F2EEF4D-BF8E-442D-BC0A-ECC488B8AB33}" srcOrd="3" destOrd="0" presId="urn:microsoft.com/office/officeart/2005/8/layout/orgChart1"/>
    <dgm:cxn modelId="{AE81BC55-354B-456A-AA0A-472E912F8D27}" type="presParOf" srcId="{7F2EEF4D-BF8E-442D-BC0A-ECC488B8AB33}" destId="{DBF5231C-A6C0-4A89-8FBB-3B68DF871B62}" srcOrd="0" destOrd="0" presId="urn:microsoft.com/office/officeart/2005/8/layout/orgChart1"/>
    <dgm:cxn modelId="{094EADC3-6CA5-48C5-8F56-441E4A4102B0}" type="presParOf" srcId="{DBF5231C-A6C0-4A89-8FBB-3B68DF871B62}" destId="{B3832AF3-5BAB-4C1D-AE62-835819DED952}" srcOrd="0" destOrd="0" presId="urn:microsoft.com/office/officeart/2005/8/layout/orgChart1"/>
    <dgm:cxn modelId="{0ADF400D-D963-4BE1-AD62-58BD016D08D9}" type="presParOf" srcId="{DBF5231C-A6C0-4A89-8FBB-3B68DF871B62}" destId="{D0F7C06E-E11A-4E20-A36E-A8149ABAFB77}" srcOrd="1" destOrd="0" presId="urn:microsoft.com/office/officeart/2005/8/layout/orgChart1"/>
    <dgm:cxn modelId="{2F10377F-79DF-463D-AF29-88FCCD06DA2D}" type="presParOf" srcId="{7F2EEF4D-BF8E-442D-BC0A-ECC488B8AB33}" destId="{1401934E-0EBA-4C87-8694-CE3E4B9F9887}" srcOrd="1" destOrd="0" presId="urn:microsoft.com/office/officeart/2005/8/layout/orgChart1"/>
    <dgm:cxn modelId="{1FB50F62-4A89-4041-AB4B-161522045072}" type="presParOf" srcId="{1401934E-0EBA-4C87-8694-CE3E4B9F9887}" destId="{002DCCB2-6925-4325-88CD-8C9636F8123B}" srcOrd="0" destOrd="0" presId="urn:microsoft.com/office/officeart/2005/8/layout/orgChart1"/>
    <dgm:cxn modelId="{D9DF7A22-5C13-498F-A935-2296AE50A826}" type="presParOf" srcId="{1401934E-0EBA-4C87-8694-CE3E4B9F9887}" destId="{32EE9CB9-6A9E-414B-AC32-6CF8A1E876FE}" srcOrd="1" destOrd="0" presId="urn:microsoft.com/office/officeart/2005/8/layout/orgChart1"/>
    <dgm:cxn modelId="{0DBD4B17-E92C-4937-B128-AA6C1B9BDA76}" type="presParOf" srcId="{32EE9CB9-6A9E-414B-AC32-6CF8A1E876FE}" destId="{F609F509-825B-428D-A951-BC0290BB69C8}" srcOrd="0" destOrd="0" presId="urn:microsoft.com/office/officeart/2005/8/layout/orgChart1"/>
    <dgm:cxn modelId="{1F27B840-87B0-4D33-991A-FFCA8B81C51C}" type="presParOf" srcId="{F609F509-825B-428D-A951-BC0290BB69C8}" destId="{6AE37404-1653-4E9C-BB82-2A17DB87A715}" srcOrd="0" destOrd="0" presId="urn:microsoft.com/office/officeart/2005/8/layout/orgChart1"/>
    <dgm:cxn modelId="{00DF94B0-F663-47FE-9712-28AC83505244}" type="presParOf" srcId="{F609F509-825B-428D-A951-BC0290BB69C8}" destId="{FEF506BB-1E97-45D5-82F9-2C823D06B59B}" srcOrd="1" destOrd="0" presId="urn:microsoft.com/office/officeart/2005/8/layout/orgChart1"/>
    <dgm:cxn modelId="{BA4C6AAD-2066-4CF2-B938-57A353FF68BA}" type="presParOf" srcId="{32EE9CB9-6A9E-414B-AC32-6CF8A1E876FE}" destId="{A5936612-375F-4EF5-BB82-F0625EBD66E0}" srcOrd="1" destOrd="0" presId="urn:microsoft.com/office/officeart/2005/8/layout/orgChart1"/>
    <dgm:cxn modelId="{C2989276-2E87-4BF4-833D-1824F44BEBD9}" type="presParOf" srcId="{32EE9CB9-6A9E-414B-AC32-6CF8A1E876FE}" destId="{C3C73F87-2FF3-4A8B-9120-86627177963C}" srcOrd="2" destOrd="0" presId="urn:microsoft.com/office/officeart/2005/8/layout/orgChart1"/>
    <dgm:cxn modelId="{9470940D-04CB-4063-B2F1-457C86977E37}" type="presParOf" srcId="{1401934E-0EBA-4C87-8694-CE3E4B9F9887}" destId="{AE222730-01BB-4707-9E66-593494A412E0}" srcOrd="2" destOrd="0" presId="urn:microsoft.com/office/officeart/2005/8/layout/orgChart1"/>
    <dgm:cxn modelId="{AE63CECA-DF83-4831-BB2D-3AE3F4DEAFF2}" type="presParOf" srcId="{1401934E-0EBA-4C87-8694-CE3E4B9F9887}" destId="{C031647C-939F-4C70-A152-E79C30AEAAA1}" srcOrd="3" destOrd="0" presId="urn:microsoft.com/office/officeart/2005/8/layout/orgChart1"/>
    <dgm:cxn modelId="{E5409E1B-D2D1-498C-9182-A889285AE0FA}" type="presParOf" srcId="{C031647C-939F-4C70-A152-E79C30AEAAA1}" destId="{3A6FED4E-DAE8-4CC9-A184-5F8FBB824A62}" srcOrd="0" destOrd="0" presId="urn:microsoft.com/office/officeart/2005/8/layout/orgChart1"/>
    <dgm:cxn modelId="{75CE1709-8E4A-4A7E-8865-A466E019B27A}" type="presParOf" srcId="{3A6FED4E-DAE8-4CC9-A184-5F8FBB824A62}" destId="{20298E11-CA6C-403B-8082-9012F173411F}" srcOrd="0" destOrd="0" presId="urn:microsoft.com/office/officeart/2005/8/layout/orgChart1"/>
    <dgm:cxn modelId="{4154ADF9-C519-4D13-A045-AA2C24632333}" type="presParOf" srcId="{3A6FED4E-DAE8-4CC9-A184-5F8FBB824A62}" destId="{18C9FB0C-0E31-4474-AC8B-253E4B6BB689}" srcOrd="1" destOrd="0" presId="urn:microsoft.com/office/officeart/2005/8/layout/orgChart1"/>
    <dgm:cxn modelId="{92F0054E-E559-481A-B6C2-250517F5FE39}" type="presParOf" srcId="{C031647C-939F-4C70-A152-E79C30AEAAA1}" destId="{1DE7EAF9-6CC2-4AA1-ADC3-4304605473FD}" srcOrd="1" destOrd="0" presId="urn:microsoft.com/office/officeart/2005/8/layout/orgChart1"/>
    <dgm:cxn modelId="{77A203A0-E1DB-4E0B-85D3-1A3E7D7D5363}" type="presParOf" srcId="{C031647C-939F-4C70-A152-E79C30AEAAA1}" destId="{E3DE548F-F560-4424-854C-52EFCEA91FD7}" srcOrd="2" destOrd="0" presId="urn:microsoft.com/office/officeart/2005/8/layout/orgChart1"/>
    <dgm:cxn modelId="{3F0D5088-8246-4D0E-B9B5-9D9C16201CC5}" type="presParOf" srcId="{1401934E-0EBA-4C87-8694-CE3E4B9F9887}" destId="{C6BC0534-37A3-4FB2-8EAB-46FFC1BCE0D7}" srcOrd="4" destOrd="0" presId="urn:microsoft.com/office/officeart/2005/8/layout/orgChart1"/>
    <dgm:cxn modelId="{BE0FA8CE-AEBC-4EA0-B3FD-0BE5DB78013D}" type="presParOf" srcId="{1401934E-0EBA-4C87-8694-CE3E4B9F9887}" destId="{EB3BACDA-FD44-4F03-A340-7FE9EBEE5D9A}" srcOrd="5" destOrd="0" presId="urn:microsoft.com/office/officeart/2005/8/layout/orgChart1"/>
    <dgm:cxn modelId="{AA6EE6FD-D98F-4D76-8170-148B2AB2797B}" type="presParOf" srcId="{EB3BACDA-FD44-4F03-A340-7FE9EBEE5D9A}" destId="{67840707-9ECC-49EE-9761-ED9F38F60A4F}" srcOrd="0" destOrd="0" presId="urn:microsoft.com/office/officeart/2005/8/layout/orgChart1"/>
    <dgm:cxn modelId="{C0FD6FEA-EEBC-4464-A324-5F0263B16DBB}" type="presParOf" srcId="{67840707-9ECC-49EE-9761-ED9F38F60A4F}" destId="{038FBC2E-CAD9-401E-9B76-72A989A991F5}" srcOrd="0" destOrd="0" presId="urn:microsoft.com/office/officeart/2005/8/layout/orgChart1"/>
    <dgm:cxn modelId="{94C8791C-B924-4074-8AD2-07C62E77DA51}" type="presParOf" srcId="{67840707-9ECC-49EE-9761-ED9F38F60A4F}" destId="{C71DC84B-0254-489C-BA77-24AEECC8D0EF}" srcOrd="1" destOrd="0" presId="urn:microsoft.com/office/officeart/2005/8/layout/orgChart1"/>
    <dgm:cxn modelId="{03303FF0-8035-4195-8A11-4D848D101220}" type="presParOf" srcId="{EB3BACDA-FD44-4F03-A340-7FE9EBEE5D9A}" destId="{52D33DDD-D074-4280-A9A4-8F6CF9AE7FE2}" srcOrd="1" destOrd="0" presId="urn:microsoft.com/office/officeart/2005/8/layout/orgChart1"/>
    <dgm:cxn modelId="{5E7E5545-42DE-4746-8F36-5B2F2FB5A54F}" type="presParOf" srcId="{EB3BACDA-FD44-4F03-A340-7FE9EBEE5D9A}" destId="{1EB96546-303A-4993-98EF-2DA505BCB535}" srcOrd="2" destOrd="0" presId="urn:microsoft.com/office/officeart/2005/8/layout/orgChart1"/>
    <dgm:cxn modelId="{5019BBD6-D771-4712-B992-2B2D0F4B0F89}" type="presParOf" srcId="{7F2EEF4D-BF8E-442D-BC0A-ECC488B8AB33}" destId="{08C71451-EB8B-4993-B2A5-FB4B83B347CA}" srcOrd="2" destOrd="0" presId="urn:microsoft.com/office/officeart/2005/8/layout/orgChart1"/>
    <dgm:cxn modelId="{2EB428D2-30A5-4F71-8E64-52660D02291C}" type="presParOf" srcId="{C6F8AC87-6C03-42D8-B986-D77C0DD27996}" destId="{AFBD12C2-19EF-4071-A46C-CB391972A251}" srcOrd="4" destOrd="0" presId="urn:microsoft.com/office/officeart/2005/8/layout/orgChart1"/>
    <dgm:cxn modelId="{38A2EFA0-A635-4EB9-B914-226F8D6A5E59}" type="presParOf" srcId="{C6F8AC87-6C03-42D8-B986-D77C0DD27996}" destId="{1F577AC8-AC1B-4F49-AAB9-5D34A967BB92}" srcOrd="5" destOrd="0" presId="urn:microsoft.com/office/officeart/2005/8/layout/orgChart1"/>
    <dgm:cxn modelId="{85F393D7-DD01-4646-A8FD-92F14717CF7F}" type="presParOf" srcId="{1F577AC8-AC1B-4F49-AAB9-5D34A967BB92}" destId="{A444895B-460E-4AD7-8979-7E05BD672150}" srcOrd="0" destOrd="0" presId="urn:microsoft.com/office/officeart/2005/8/layout/orgChart1"/>
    <dgm:cxn modelId="{806F0BAF-06AD-49D7-B4BF-AAAD713DC0BA}" type="presParOf" srcId="{A444895B-460E-4AD7-8979-7E05BD672150}" destId="{C7DA6AC1-52F6-4EF0-A55E-C79A9E4F040D}" srcOrd="0" destOrd="0" presId="urn:microsoft.com/office/officeart/2005/8/layout/orgChart1"/>
    <dgm:cxn modelId="{11F97B41-F419-481C-834C-4FE2075DE12A}" type="presParOf" srcId="{A444895B-460E-4AD7-8979-7E05BD672150}" destId="{19CF40C2-7E9B-4779-B8C6-E2B0CD631062}" srcOrd="1" destOrd="0" presId="urn:microsoft.com/office/officeart/2005/8/layout/orgChart1"/>
    <dgm:cxn modelId="{172344CB-53C0-407B-B432-9A2196C9BAFC}" type="presParOf" srcId="{1F577AC8-AC1B-4F49-AAB9-5D34A967BB92}" destId="{8DC4BBB3-F13C-4647-9FA6-00567BA71032}" srcOrd="1" destOrd="0" presId="urn:microsoft.com/office/officeart/2005/8/layout/orgChart1"/>
    <dgm:cxn modelId="{04B31639-D160-4F2C-B105-3AD5B711D2DC}" type="presParOf" srcId="{8DC4BBB3-F13C-4647-9FA6-00567BA71032}" destId="{12BE2CCD-183B-4E65-B818-7024B887D2B8}" srcOrd="0" destOrd="0" presId="urn:microsoft.com/office/officeart/2005/8/layout/orgChart1"/>
    <dgm:cxn modelId="{22DBC55E-00A3-47E9-97CD-3680C5CFE12C}" type="presParOf" srcId="{8DC4BBB3-F13C-4647-9FA6-00567BA71032}" destId="{DE1F4CAE-8DA2-4E26-974B-2CB228CEC3A0}" srcOrd="1" destOrd="0" presId="urn:microsoft.com/office/officeart/2005/8/layout/orgChart1"/>
    <dgm:cxn modelId="{73E9CCA7-A16D-435D-84E2-D418FDEEF1A1}" type="presParOf" srcId="{DE1F4CAE-8DA2-4E26-974B-2CB228CEC3A0}" destId="{A901234B-4454-4B0D-A6FE-CD7A260EE317}" srcOrd="0" destOrd="0" presId="urn:microsoft.com/office/officeart/2005/8/layout/orgChart1"/>
    <dgm:cxn modelId="{7C59F11A-B4A1-4392-B27C-3E26A7E48E93}" type="presParOf" srcId="{A901234B-4454-4B0D-A6FE-CD7A260EE317}" destId="{E7D20674-1C28-4EB1-BF58-B3C28A6F37EF}" srcOrd="0" destOrd="0" presId="urn:microsoft.com/office/officeart/2005/8/layout/orgChart1"/>
    <dgm:cxn modelId="{38DA315E-E254-4C45-BA7E-8509C79972FA}" type="presParOf" srcId="{A901234B-4454-4B0D-A6FE-CD7A260EE317}" destId="{3B87C551-AFF0-415D-B7F0-101A45EF1D1C}" srcOrd="1" destOrd="0" presId="urn:microsoft.com/office/officeart/2005/8/layout/orgChart1"/>
    <dgm:cxn modelId="{E73A58BF-899C-40F1-8466-36F934E18C75}" type="presParOf" srcId="{DE1F4CAE-8DA2-4E26-974B-2CB228CEC3A0}" destId="{9E021BAF-B7C4-4347-BED7-C98B72E8AB52}" srcOrd="1" destOrd="0" presId="urn:microsoft.com/office/officeart/2005/8/layout/orgChart1"/>
    <dgm:cxn modelId="{363FF5CB-57FF-469B-A1AF-189998D7092E}" type="presParOf" srcId="{DE1F4CAE-8DA2-4E26-974B-2CB228CEC3A0}" destId="{B1810F44-8997-476F-B10F-BDA6131DBE25}" srcOrd="2" destOrd="0" presId="urn:microsoft.com/office/officeart/2005/8/layout/orgChart1"/>
    <dgm:cxn modelId="{0FB66B01-B5B5-44E1-9A96-97189F838A1D}" type="presParOf" srcId="{8DC4BBB3-F13C-4647-9FA6-00567BA71032}" destId="{F04D53D5-FB25-4B64-9051-F4A315B93210}" srcOrd="2" destOrd="0" presId="urn:microsoft.com/office/officeart/2005/8/layout/orgChart1"/>
    <dgm:cxn modelId="{57EAB5C4-C3CB-4160-98B5-386079235D10}" type="presParOf" srcId="{8DC4BBB3-F13C-4647-9FA6-00567BA71032}" destId="{6732EFFD-A46D-45AC-827E-3B7C570C2CA5}" srcOrd="3" destOrd="0" presId="urn:microsoft.com/office/officeart/2005/8/layout/orgChart1"/>
    <dgm:cxn modelId="{359A2141-FBF4-4C63-AD24-533CE02C37B5}" type="presParOf" srcId="{6732EFFD-A46D-45AC-827E-3B7C570C2CA5}" destId="{DE7D6653-C433-480E-AC04-7C3AC5C6FD23}" srcOrd="0" destOrd="0" presId="urn:microsoft.com/office/officeart/2005/8/layout/orgChart1"/>
    <dgm:cxn modelId="{08D7A5A6-5233-468C-84BE-E24C99BE9EA3}" type="presParOf" srcId="{DE7D6653-C433-480E-AC04-7C3AC5C6FD23}" destId="{775CD202-D6E2-4ECC-9B1B-F5EBD8DA2797}" srcOrd="0" destOrd="0" presId="urn:microsoft.com/office/officeart/2005/8/layout/orgChart1"/>
    <dgm:cxn modelId="{457AA6D0-6022-4FA3-9DDF-CE3989EC065E}" type="presParOf" srcId="{DE7D6653-C433-480E-AC04-7C3AC5C6FD23}" destId="{CE4B57C9-0870-4EB8-AF9C-38A107C700AE}" srcOrd="1" destOrd="0" presId="urn:microsoft.com/office/officeart/2005/8/layout/orgChart1"/>
    <dgm:cxn modelId="{C4FCDD7F-804B-4F98-94D7-6C7E09DE25FD}" type="presParOf" srcId="{6732EFFD-A46D-45AC-827E-3B7C570C2CA5}" destId="{AB15F56E-6EEF-4CFA-B244-871C8E81551A}" srcOrd="1" destOrd="0" presId="urn:microsoft.com/office/officeart/2005/8/layout/orgChart1"/>
    <dgm:cxn modelId="{52270273-58B1-4038-8415-C23C749982CD}" type="presParOf" srcId="{6732EFFD-A46D-45AC-827E-3B7C570C2CA5}" destId="{074D0203-8066-4DD2-9397-44DFFB06C7B6}" srcOrd="2" destOrd="0" presId="urn:microsoft.com/office/officeart/2005/8/layout/orgChart1"/>
    <dgm:cxn modelId="{879E2DBF-A052-4038-9D2A-FE5BEF6F2391}" type="presParOf" srcId="{8DC4BBB3-F13C-4647-9FA6-00567BA71032}" destId="{7FE27A7D-3474-49E6-9830-D7E474477044}" srcOrd="4" destOrd="0" presId="urn:microsoft.com/office/officeart/2005/8/layout/orgChart1"/>
    <dgm:cxn modelId="{46E8A12B-943D-4F55-9C5E-DE77FE9EB693}" type="presParOf" srcId="{8DC4BBB3-F13C-4647-9FA6-00567BA71032}" destId="{6CBE4CB6-9293-4DB7-BD6E-5D3E0113F6E4}" srcOrd="5" destOrd="0" presId="urn:microsoft.com/office/officeart/2005/8/layout/orgChart1"/>
    <dgm:cxn modelId="{220035FD-FA94-4868-80B5-E8DC5CCB5837}" type="presParOf" srcId="{6CBE4CB6-9293-4DB7-BD6E-5D3E0113F6E4}" destId="{0C0E9541-E6F8-4103-AF60-F7F7E01B4E83}" srcOrd="0" destOrd="0" presId="urn:microsoft.com/office/officeart/2005/8/layout/orgChart1"/>
    <dgm:cxn modelId="{D8923592-971E-45F2-AB9B-1DFB4D1A174F}" type="presParOf" srcId="{0C0E9541-E6F8-4103-AF60-F7F7E01B4E83}" destId="{A83F1B2C-B7CF-420B-B1A7-F9285AB28D94}" srcOrd="0" destOrd="0" presId="urn:microsoft.com/office/officeart/2005/8/layout/orgChart1"/>
    <dgm:cxn modelId="{522929F4-361F-4F6F-8D46-5B59EEC69F56}" type="presParOf" srcId="{0C0E9541-E6F8-4103-AF60-F7F7E01B4E83}" destId="{DFC8F4B4-D2DD-4BDC-A0F0-9DDA03A2FD59}" srcOrd="1" destOrd="0" presId="urn:microsoft.com/office/officeart/2005/8/layout/orgChart1"/>
    <dgm:cxn modelId="{EB2C7352-6555-4F55-8E71-8292ADAC9854}" type="presParOf" srcId="{6CBE4CB6-9293-4DB7-BD6E-5D3E0113F6E4}" destId="{628D9900-AE86-4555-8254-F79C816FF381}" srcOrd="1" destOrd="0" presId="urn:microsoft.com/office/officeart/2005/8/layout/orgChart1"/>
    <dgm:cxn modelId="{D364D48F-D0DE-4990-947B-8A98A5573AEB}" type="presParOf" srcId="{6CBE4CB6-9293-4DB7-BD6E-5D3E0113F6E4}" destId="{C31CE46D-617D-4AE9-A13F-BDAEE9DE4508}" srcOrd="2" destOrd="0" presId="urn:microsoft.com/office/officeart/2005/8/layout/orgChart1"/>
    <dgm:cxn modelId="{7A3B4339-95E4-4FC4-85FF-030AD60D6874}" type="presParOf" srcId="{1F577AC8-AC1B-4F49-AAB9-5D34A967BB92}" destId="{C55AC9DB-40F9-448B-8243-0B162E401E93}" srcOrd="2" destOrd="0" presId="urn:microsoft.com/office/officeart/2005/8/layout/orgChart1"/>
    <dgm:cxn modelId="{0B5AE8CD-0229-46CD-8E83-5DFF4C13C90A}" type="presParOf" srcId="{C36F27FA-FE5F-4963-9EF2-FFC77C054A0B}" destId="{4BCA14A4-4412-471D-BB57-1CA137BEBE05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xmlns="" relId="rId21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56F622E-394A-402F-84D5-49660B2F5CFC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43F9FB13-3D81-4AE9-B76E-0724458E1CAC}">
      <dgm:prSet phldrT="[Text]" custT="1"/>
      <dgm:spPr>
        <a:ln w="9525"/>
      </dgm:spPr>
      <dgm:t>
        <a:bodyPr/>
        <a:lstStyle/>
        <a:p>
          <a:r>
            <a:rPr lang="en-GB" sz="300" dirty="0" smtClean="0"/>
            <a:t>Programme Manager</a:t>
          </a:r>
          <a:endParaRPr lang="en-GB" sz="300" dirty="0"/>
        </a:p>
      </dgm:t>
    </dgm:pt>
    <dgm:pt modelId="{1C6E4C9B-711D-45C1-BBDE-4587045F9583}" type="parTrans" cxnId="{5133A92F-AA4A-48A1-9A3C-A9869A0C708F}">
      <dgm:prSet/>
      <dgm:spPr/>
      <dgm:t>
        <a:bodyPr/>
        <a:lstStyle/>
        <a:p>
          <a:endParaRPr lang="en-GB" sz="1400"/>
        </a:p>
      </dgm:t>
    </dgm:pt>
    <dgm:pt modelId="{F74255A7-1BFF-443B-8884-B403F5342C8C}" type="sibTrans" cxnId="{5133A92F-AA4A-48A1-9A3C-A9869A0C708F}">
      <dgm:prSet/>
      <dgm:spPr/>
      <dgm:t>
        <a:bodyPr/>
        <a:lstStyle/>
        <a:p>
          <a:endParaRPr lang="en-GB" sz="1400"/>
        </a:p>
      </dgm:t>
    </dgm:pt>
    <dgm:pt modelId="{822BAFEB-A27B-4719-A122-95A7BC9CF1AA}">
      <dgm:prSet phldrT="[Text]" custT="1"/>
      <dgm:spPr>
        <a:ln w="9525"/>
      </dgm:spPr>
      <dgm:t>
        <a:bodyPr/>
        <a:lstStyle/>
        <a:p>
          <a:r>
            <a:rPr lang="en-GB" sz="300" dirty="0" smtClean="0"/>
            <a:t>Dev Ops</a:t>
          </a:r>
          <a:endParaRPr lang="en-GB" sz="300" dirty="0"/>
        </a:p>
      </dgm:t>
    </dgm:pt>
    <dgm:pt modelId="{C685A1D0-EC2D-407C-84E1-8F6FB5B6A300}" type="parTrans" cxnId="{463A6BD9-9DCF-4FA6-A768-FCCF662B2023}">
      <dgm:prSet/>
      <dgm:spPr>
        <a:ln w="9525">
          <a:solidFill>
            <a:schemeClr val="tx1"/>
          </a:solidFill>
        </a:ln>
      </dgm:spPr>
      <dgm:t>
        <a:bodyPr/>
        <a:lstStyle/>
        <a:p>
          <a:endParaRPr lang="en-GB" sz="1400"/>
        </a:p>
      </dgm:t>
    </dgm:pt>
    <dgm:pt modelId="{8FE91513-68CA-4652-AC43-05A45D665B93}" type="sibTrans" cxnId="{463A6BD9-9DCF-4FA6-A768-FCCF662B2023}">
      <dgm:prSet/>
      <dgm:spPr/>
      <dgm:t>
        <a:bodyPr/>
        <a:lstStyle/>
        <a:p>
          <a:endParaRPr lang="en-GB" sz="1400"/>
        </a:p>
      </dgm:t>
    </dgm:pt>
    <dgm:pt modelId="{DD5EEA0C-F3F7-4E93-93C1-5B2403C3AE96}">
      <dgm:prSet phldrT="[Text]" custT="1"/>
      <dgm:spPr>
        <a:ln w="9525"/>
      </dgm:spPr>
      <dgm:t>
        <a:bodyPr/>
        <a:lstStyle/>
        <a:p>
          <a:r>
            <a:rPr lang="en-GB" sz="300" dirty="0" smtClean="0"/>
            <a:t>...</a:t>
          </a:r>
          <a:endParaRPr lang="en-GB" sz="300" dirty="0"/>
        </a:p>
      </dgm:t>
    </dgm:pt>
    <dgm:pt modelId="{0A0412D8-23EC-476F-99FA-BFBB0CFE8288}" type="parTrans" cxnId="{068B12F6-72A5-4877-81BD-A391201EC24E}">
      <dgm:prSet/>
      <dgm:spPr>
        <a:ln w="9525">
          <a:solidFill>
            <a:schemeClr val="tx1"/>
          </a:solidFill>
        </a:ln>
      </dgm:spPr>
      <dgm:t>
        <a:bodyPr/>
        <a:lstStyle/>
        <a:p>
          <a:endParaRPr lang="en-GB" sz="1400"/>
        </a:p>
      </dgm:t>
    </dgm:pt>
    <dgm:pt modelId="{C9D6DA23-8D40-408E-B7D2-A69230FC0894}" type="sibTrans" cxnId="{068B12F6-72A5-4877-81BD-A391201EC24E}">
      <dgm:prSet/>
      <dgm:spPr/>
      <dgm:t>
        <a:bodyPr/>
        <a:lstStyle/>
        <a:p>
          <a:endParaRPr lang="en-GB" sz="1400"/>
        </a:p>
      </dgm:t>
    </dgm:pt>
    <dgm:pt modelId="{E84BBCD6-012B-4614-8972-B5F82B2DBF3E}">
      <dgm:prSet phldrT="[Text]" custT="1"/>
      <dgm:spPr>
        <a:ln w="9525"/>
      </dgm:spPr>
      <dgm:t>
        <a:bodyPr/>
        <a:lstStyle/>
        <a:p>
          <a:r>
            <a:rPr lang="en-GB" sz="300" dirty="0" smtClean="0"/>
            <a:t>DevOps</a:t>
          </a:r>
          <a:endParaRPr lang="en-GB" sz="300" dirty="0"/>
        </a:p>
      </dgm:t>
    </dgm:pt>
    <dgm:pt modelId="{A5C54364-FAC2-461C-98C8-41F8EC31928D}" type="parTrans" cxnId="{F888F26F-DB9B-4093-ACD4-2651DA4C6949}">
      <dgm:prSet/>
      <dgm:spPr>
        <a:ln w="9525">
          <a:solidFill>
            <a:schemeClr val="tx1"/>
          </a:solidFill>
        </a:ln>
      </dgm:spPr>
      <dgm:t>
        <a:bodyPr/>
        <a:lstStyle/>
        <a:p>
          <a:endParaRPr lang="en-GB" sz="1400"/>
        </a:p>
      </dgm:t>
    </dgm:pt>
    <dgm:pt modelId="{BE827F32-97E6-4D71-A2E0-435D80DF36C2}" type="sibTrans" cxnId="{F888F26F-DB9B-4093-ACD4-2651DA4C6949}">
      <dgm:prSet/>
      <dgm:spPr/>
      <dgm:t>
        <a:bodyPr/>
        <a:lstStyle/>
        <a:p>
          <a:endParaRPr lang="en-GB" sz="1400"/>
        </a:p>
      </dgm:t>
    </dgm:pt>
    <dgm:pt modelId="{13F3DB1C-D7C5-499E-9F3E-1357D80F8AD2}">
      <dgm:prSet phldrT="[Text]" custT="1"/>
      <dgm:spPr>
        <a:ln w="9525"/>
      </dgm:spPr>
      <dgm:t>
        <a:bodyPr/>
        <a:lstStyle/>
        <a:p>
          <a:r>
            <a:rPr lang="en-GB" sz="300" dirty="0" smtClean="0"/>
            <a:t>Team 1</a:t>
          </a:r>
          <a:endParaRPr lang="en-GB" sz="300" dirty="0"/>
        </a:p>
      </dgm:t>
    </dgm:pt>
    <dgm:pt modelId="{A4066725-1EBA-4AE6-9640-0FE65A425222}" type="parTrans" cxnId="{DA7B3A5C-4525-4912-B3DE-B9A4AD8A167A}">
      <dgm:prSet/>
      <dgm:spPr>
        <a:ln w="9525">
          <a:solidFill>
            <a:schemeClr val="tx1"/>
          </a:solidFill>
          <a:prstDash val="sysDash"/>
        </a:ln>
      </dgm:spPr>
      <dgm:t>
        <a:bodyPr/>
        <a:lstStyle/>
        <a:p>
          <a:endParaRPr lang="en-GB" sz="1400"/>
        </a:p>
      </dgm:t>
    </dgm:pt>
    <dgm:pt modelId="{B3827530-78BD-46B9-80B5-1E076D930D41}" type="sibTrans" cxnId="{DA7B3A5C-4525-4912-B3DE-B9A4AD8A167A}">
      <dgm:prSet/>
      <dgm:spPr/>
      <dgm:t>
        <a:bodyPr/>
        <a:lstStyle/>
        <a:p>
          <a:endParaRPr lang="en-GB" sz="1400"/>
        </a:p>
      </dgm:t>
    </dgm:pt>
    <dgm:pt modelId="{16683483-7A9C-45D4-9BDE-733D858C592F}">
      <dgm:prSet phldrT="[Text]" custT="1"/>
      <dgm:spPr>
        <a:ln w="9525"/>
      </dgm:spPr>
      <dgm:t>
        <a:bodyPr/>
        <a:lstStyle/>
        <a:p>
          <a:r>
            <a:rPr lang="en-GB" sz="300" dirty="0" smtClean="0"/>
            <a:t>…</a:t>
          </a:r>
          <a:endParaRPr lang="en-GB" sz="300" dirty="0"/>
        </a:p>
      </dgm:t>
    </dgm:pt>
    <dgm:pt modelId="{902B1776-9442-40F8-A3FC-A38F0608D44D}" type="parTrans" cxnId="{4D0B26DC-6DAF-443A-AB26-B2BC77F7ACE1}">
      <dgm:prSet/>
      <dgm:spPr>
        <a:ln w="9525">
          <a:solidFill>
            <a:schemeClr val="tx1"/>
          </a:solidFill>
          <a:prstDash val="sysDash"/>
        </a:ln>
      </dgm:spPr>
      <dgm:t>
        <a:bodyPr/>
        <a:lstStyle/>
        <a:p>
          <a:endParaRPr lang="en-GB" sz="1400"/>
        </a:p>
      </dgm:t>
    </dgm:pt>
    <dgm:pt modelId="{5FBB7041-8D5E-4D19-9275-135C915BBBB4}" type="sibTrans" cxnId="{4D0B26DC-6DAF-443A-AB26-B2BC77F7ACE1}">
      <dgm:prSet/>
      <dgm:spPr/>
      <dgm:t>
        <a:bodyPr/>
        <a:lstStyle/>
        <a:p>
          <a:endParaRPr lang="en-GB" sz="1400"/>
        </a:p>
      </dgm:t>
    </dgm:pt>
    <dgm:pt modelId="{F0BECD0A-151B-4886-A51F-AB3C9B0AE172}">
      <dgm:prSet phldrT="[Text]" custT="1"/>
      <dgm:spPr>
        <a:ln w="9525"/>
      </dgm:spPr>
      <dgm:t>
        <a:bodyPr/>
        <a:lstStyle/>
        <a:p>
          <a:r>
            <a:rPr lang="en-GB" sz="300" dirty="0" smtClean="0"/>
            <a:t>Team n</a:t>
          </a:r>
          <a:endParaRPr lang="en-GB" sz="300" dirty="0"/>
        </a:p>
      </dgm:t>
    </dgm:pt>
    <dgm:pt modelId="{9B8F9FA2-6061-4971-A735-7ECE8957A6D5}" type="parTrans" cxnId="{F96D9176-C4BB-4221-B2A9-65629F4FC19D}">
      <dgm:prSet/>
      <dgm:spPr>
        <a:ln w="9525">
          <a:solidFill>
            <a:schemeClr val="tx1"/>
          </a:solidFill>
          <a:prstDash val="sysDash"/>
        </a:ln>
      </dgm:spPr>
      <dgm:t>
        <a:bodyPr/>
        <a:lstStyle/>
        <a:p>
          <a:endParaRPr lang="en-GB" sz="1400"/>
        </a:p>
      </dgm:t>
    </dgm:pt>
    <dgm:pt modelId="{E955DA68-71A0-4579-805F-F7E080B60CC6}" type="sibTrans" cxnId="{F96D9176-C4BB-4221-B2A9-65629F4FC19D}">
      <dgm:prSet/>
      <dgm:spPr/>
      <dgm:t>
        <a:bodyPr/>
        <a:lstStyle/>
        <a:p>
          <a:endParaRPr lang="en-GB" sz="1400"/>
        </a:p>
      </dgm:t>
    </dgm:pt>
    <dgm:pt modelId="{33C79789-DCBA-49C7-8F05-41BEFACF47C1}">
      <dgm:prSet phldrT="[Text]" custT="1"/>
      <dgm:spPr>
        <a:ln w="9525"/>
      </dgm:spPr>
      <dgm:t>
        <a:bodyPr/>
        <a:lstStyle/>
        <a:p>
          <a:r>
            <a:rPr lang="en-GB" sz="300" dirty="0" smtClean="0"/>
            <a:t>Team 1</a:t>
          </a:r>
          <a:endParaRPr lang="en-GB" sz="300" dirty="0"/>
        </a:p>
      </dgm:t>
    </dgm:pt>
    <dgm:pt modelId="{E789E416-7E55-498B-B575-3EBB73D5C258}" type="parTrans" cxnId="{F6D1CB74-D7BA-4684-8DF1-BECAF5E06E7F}">
      <dgm:prSet/>
      <dgm:spPr>
        <a:ln w="9525">
          <a:solidFill>
            <a:schemeClr val="tx1"/>
          </a:solidFill>
          <a:prstDash val="sysDash"/>
        </a:ln>
      </dgm:spPr>
      <dgm:t>
        <a:bodyPr/>
        <a:lstStyle/>
        <a:p>
          <a:endParaRPr lang="en-GB" sz="1400"/>
        </a:p>
      </dgm:t>
    </dgm:pt>
    <dgm:pt modelId="{26703902-A692-4E6E-8DA1-29EEEBC17F3E}" type="sibTrans" cxnId="{F6D1CB74-D7BA-4684-8DF1-BECAF5E06E7F}">
      <dgm:prSet/>
      <dgm:spPr/>
      <dgm:t>
        <a:bodyPr/>
        <a:lstStyle/>
        <a:p>
          <a:endParaRPr lang="en-GB" sz="1400"/>
        </a:p>
      </dgm:t>
    </dgm:pt>
    <dgm:pt modelId="{1DD48548-537C-41A9-AD01-E84B8B5DB0E9}">
      <dgm:prSet phldrT="[Text]" custT="1"/>
      <dgm:spPr>
        <a:ln w="9525"/>
      </dgm:spPr>
      <dgm:t>
        <a:bodyPr/>
        <a:lstStyle/>
        <a:p>
          <a:r>
            <a:rPr lang="en-GB" sz="300" dirty="0" smtClean="0"/>
            <a:t>…</a:t>
          </a:r>
          <a:endParaRPr lang="en-GB" sz="300" dirty="0"/>
        </a:p>
      </dgm:t>
    </dgm:pt>
    <dgm:pt modelId="{1420F414-9ADF-4352-B882-560BB06E1519}" type="parTrans" cxnId="{A7064370-79FE-4484-9272-CB64BDF789BA}">
      <dgm:prSet/>
      <dgm:spPr>
        <a:ln w="9525">
          <a:solidFill>
            <a:schemeClr val="tx1"/>
          </a:solidFill>
          <a:prstDash val="sysDash"/>
        </a:ln>
      </dgm:spPr>
      <dgm:t>
        <a:bodyPr/>
        <a:lstStyle/>
        <a:p>
          <a:endParaRPr lang="en-GB" sz="1400"/>
        </a:p>
      </dgm:t>
    </dgm:pt>
    <dgm:pt modelId="{664B8DCE-8575-450B-9B5D-9C75114C4329}" type="sibTrans" cxnId="{A7064370-79FE-4484-9272-CB64BDF789BA}">
      <dgm:prSet/>
      <dgm:spPr/>
      <dgm:t>
        <a:bodyPr/>
        <a:lstStyle/>
        <a:p>
          <a:endParaRPr lang="en-GB" sz="1400"/>
        </a:p>
      </dgm:t>
    </dgm:pt>
    <dgm:pt modelId="{7DD98B13-AD93-4D57-9064-5395FB851E2B}">
      <dgm:prSet phldrT="[Text]" custT="1"/>
      <dgm:spPr>
        <a:ln w="9525"/>
      </dgm:spPr>
      <dgm:t>
        <a:bodyPr/>
        <a:lstStyle/>
        <a:p>
          <a:r>
            <a:rPr lang="en-GB" sz="300" dirty="0" smtClean="0"/>
            <a:t>Team n</a:t>
          </a:r>
          <a:endParaRPr lang="en-GB" sz="300" dirty="0"/>
        </a:p>
      </dgm:t>
    </dgm:pt>
    <dgm:pt modelId="{CB6A6447-9DF6-470B-B621-E0D513DF9616}" type="parTrans" cxnId="{3025146D-D04C-4FEA-84AB-C9FB811FB00B}">
      <dgm:prSet/>
      <dgm:spPr>
        <a:ln w="9525">
          <a:solidFill>
            <a:schemeClr val="tx1"/>
          </a:solidFill>
          <a:prstDash val="sysDash"/>
        </a:ln>
      </dgm:spPr>
      <dgm:t>
        <a:bodyPr/>
        <a:lstStyle/>
        <a:p>
          <a:endParaRPr lang="en-GB" sz="1400"/>
        </a:p>
      </dgm:t>
    </dgm:pt>
    <dgm:pt modelId="{22DEBE83-2427-4261-B430-EA24763C8249}" type="sibTrans" cxnId="{3025146D-D04C-4FEA-84AB-C9FB811FB00B}">
      <dgm:prSet/>
      <dgm:spPr/>
      <dgm:t>
        <a:bodyPr/>
        <a:lstStyle/>
        <a:p>
          <a:endParaRPr lang="en-GB" sz="1400"/>
        </a:p>
      </dgm:t>
    </dgm:pt>
    <dgm:pt modelId="{F6AFA67E-949B-4274-8993-9E701EA0DDA6}">
      <dgm:prSet phldrT="[Text]" custT="1"/>
      <dgm:spPr>
        <a:ln w="9525"/>
      </dgm:spPr>
      <dgm:t>
        <a:bodyPr/>
        <a:lstStyle/>
        <a:p>
          <a:r>
            <a:rPr lang="en-GB" sz="300" dirty="0" smtClean="0"/>
            <a:t>Team 1</a:t>
          </a:r>
          <a:endParaRPr lang="en-GB" sz="300" dirty="0"/>
        </a:p>
      </dgm:t>
    </dgm:pt>
    <dgm:pt modelId="{AA10A99C-C0E0-4A9B-BB11-FFC2A39D1741}" type="parTrans" cxnId="{225AF540-12A1-42EB-B86E-EAB8C4772C71}">
      <dgm:prSet/>
      <dgm:spPr>
        <a:ln w="9525">
          <a:solidFill>
            <a:schemeClr val="tx1"/>
          </a:solidFill>
          <a:prstDash val="sysDash"/>
        </a:ln>
      </dgm:spPr>
      <dgm:t>
        <a:bodyPr/>
        <a:lstStyle/>
        <a:p>
          <a:endParaRPr lang="en-GB" sz="1400"/>
        </a:p>
      </dgm:t>
    </dgm:pt>
    <dgm:pt modelId="{99AA8DFB-72AA-4C8E-9E57-76BB053982B9}" type="sibTrans" cxnId="{225AF540-12A1-42EB-B86E-EAB8C4772C71}">
      <dgm:prSet/>
      <dgm:spPr/>
      <dgm:t>
        <a:bodyPr/>
        <a:lstStyle/>
        <a:p>
          <a:endParaRPr lang="en-GB" sz="1400"/>
        </a:p>
      </dgm:t>
    </dgm:pt>
    <dgm:pt modelId="{6863974D-7AF8-497E-A98B-BB0CDBC88C5A}">
      <dgm:prSet phldrT="[Text]" custT="1"/>
      <dgm:spPr>
        <a:ln w="9525"/>
      </dgm:spPr>
      <dgm:t>
        <a:bodyPr/>
        <a:lstStyle/>
        <a:p>
          <a:r>
            <a:rPr lang="en-GB" sz="300" dirty="0" smtClean="0"/>
            <a:t>…</a:t>
          </a:r>
          <a:endParaRPr lang="en-GB" sz="300" dirty="0"/>
        </a:p>
      </dgm:t>
    </dgm:pt>
    <dgm:pt modelId="{8D81956E-C14F-4C48-A12F-CC1B3F6EA0AA}" type="parTrans" cxnId="{99561947-BD6B-4D54-B2F5-B205EFD945D3}">
      <dgm:prSet/>
      <dgm:spPr>
        <a:ln w="9525">
          <a:solidFill>
            <a:schemeClr val="tx1"/>
          </a:solidFill>
          <a:prstDash val="sysDash"/>
        </a:ln>
      </dgm:spPr>
      <dgm:t>
        <a:bodyPr/>
        <a:lstStyle/>
        <a:p>
          <a:endParaRPr lang="en-GB" sz="1400"/>
        </a:p>
      </dgm:t>
    </dgm:pt>
    <dgm:pt modelId="{C63A43AD-8DE4-42FE-B193-DC0A7B9A0DC6}" type="sibTrans" cxnId="{99561947-BD6B-4D54-B2F5-B205EFD945D3}">
      <dgm:prSet/>
      <dgm:spPr/>
      <dgm:t>
        <a:bodyPr/>
        <a:lstStyle/>
        <a:p>
          <a:endParaRPr lang="en-GB" sz="1400"/>
        </a:p>
      </dgm:t>
    </dgm:pt>
    <dgm:pt modelId="{1C66793F-CF10-411D-997E-4254D164728D}">
      <dgm:prSet phldrT="[Text]" custT="1"/>
      <dgm:spPr>
        <a:ln w="9525"/>
      </dgm:spPr>
      <dgm:t>
        <a:bodyPr/>
        <a:lstStyle/>
        <a:p>
          <a:r>
            <a:rPr lang="en-GB" sz="300" dirty="0" smtClean="0"/>
            <a:t>Team n</a:t>
          </a:r>
          <a:endParaRPr lang="en-GB" sz="300" dirty="0"/>
        </a:p>
      </dgm:t>
    </dgm:pt>
    <dgm:pt modelId="{ED96EA17-C507-4EE0-82C4-15F951ED9F98}" type="parTrans" cxnId="{909663B0-F6A6-4A34-BF6C-5651C1D92FC9}">
      <dgm:prSet/>
      <dgm:spPr>
        <a:ln w="9525">
          <a:solidFill>
            <a:schemeClr val="tx1"/>
          </a:solidFill>
          <a:prstDash val="sysDash"/>
        </a:ln>
      </dgm:spPr>
      <dgm:t>
        <a:bodyPr/>
        <a:lstStyle/>
        <a:p>
          <a:endParaRPr lang="en-GB" sz="1400"/>
        </a:p>
      </dgm:t>
    </dgm:pt>
    <dgm:pt modelId="{AB44E37E-DEF0-4DB6-91F2-82FC71CEC26E}" type="sibTrans" cxnId="{909663B0-F6A6-4A34-BF6C-5651C1D92FC9}">
      <dgm:prSet/>
      <dgm:spPr/>
      <dgm:t>
        <a:bodyPr/>
        <a:lstStyle/>
        <a:p>
          <a:endParaRPr lang="en-GB" sz="1400"/>
        </a:p>
      </dgm:t>
    </dgm:pt>
    <dgm:pt modelId="{AFD63810-A6E9-4135-BE17-073F6B80B76B}">
      <dgm:prSet phldrT="[Text]" custT="1"/>
      <dgm:spPr>
        <a:ln w="9525"/>
      </dgm:spPr>
      <dgm:t>
        <a:bodyPr/>
        <a:lstStyle/>
        <a:p>
          <a:r>
            <a:rPr lang="en-GB" sz="300" dirty="0" smtClean="0"/>
            <a:t>DevOps</a:t>
          </a:r>
          <a:endParaRPr lang="en-GB" sz="300" dirty="0"/>
        </a:p>
      </dgm:t>
    </dgm:pt>
    <dgm:pt modelId="{94C599F3-64FA-4238-9BC0-DF2B13895B33}" type="parTrans" cxnId="{73F0BB73-1225-4DDE-85A2-4CADD89720AA}">
      <dgm:prSet/>
      <dgm:spPr/>
      <dgm:t>
        <a:bodyPr/>
        <a:lstStyle/>
        <a:p>
          <a:endParaRPr lang="en-GB" sz="1400"/>
        </a:p>
      </dgm:t>
    </dgm:pt>
    <dgm:pt modelId="{2FADFE75-4FBE-4DDF-95B5-7261EAFF2E23}" type="sibTrans" cxnId="{73F0BB73-1225-4DDE-85A2-4CADD89720AA}">
      <dgm:prSet/>
      <dgm:spPr/>
      <dgm:t>
        <a:bodyPr/>
        <a:lstStyle/>
        <a:p>
          <a:endParaRPr lang="en-GB" sz="1400"/>
        </a:p>
      </dgm:t>
    </dgm:pt>
    <dgm:pt modelId="{F2D2DF7B-837E-496C-8CE1-C120E60342B5}">
      <dgm:prSet phldrT="[Text]" custT="1"/>
      <dgm:spPr>
        <a:ln w="9525"/>
      </dgm:spPr>
      <dgm:t>
        <a:bodyPr/>
        <a:lstStyle/>
        <a:p>
          <a:r>
            <a:rPr lang="en-GB" sz="300" dirty="0" smtClean="0"/>
            <a:t>Programme Manager</a:t>
          </a:r>
          <a:endParaRPr lang="en-GB" sz="300" dirty="0"/>
        </a:p>
      </dgm:t>
    </dgm:pt>
    <dgm:pt modelId="{79014E46-AD79-40BC-96DD-DC357BF76291}" type="parTrans" cxnId="{1C114075-E59E-4FE5-8EA4-C28779B681A8}">
      <dgm:prSet/>
      <dgm:spPr/>
      <dgm:t>
        <a:bodyPr/>
        <a:lstStyle/>
        <a:p>
          <a:endParaRPr lang="en-GB" sz="1400"/>
        </a:p>
      </dgm:t>
    </dgm:pt>
    <dgm:pt modelId="{8E62F47D-BEE3-4B3B-A03F-8F9AD6900B02}" type="sibTrans" cxnId="{1C114075-E59E-4FE5-8EA4-C28779B681A8}">
      <dgm:prSet/>
      <dgm:spPr/>
      <dgm:t>
        <a:bodyPr/>
        <a:lstStyle/>
        <a:p>
          <a:endParaRPr lang="en-GB" sz="1400"/>
        </a:p>
      </dgm:t>
    </dgm:pt>
    <dgm:pt modelId="{C2AD62F0-D270-40F3-AABB-1593D6E10552}">
      <dgm:prSet phldrT="[Text]" custT="1"/>
      <dgm:spPr>
        <a:ln w="9525"/>
      </dgm:spPr>
      <dgm:t>
        <a:bodyPr/>
        <a:lstStyle/>
        <a:p>
          <a:r>
            <a:rPr lang="en-GB" sz="300" dirty="0" smtClean="0"/>
            <a:t>Programme Manager</a:t>
          </a:r>
          <a:endParaRPr lang="en-GB" sz="300" dirty="0"/>
        </a:p>
      </dgm:t>
    </dgm:pt>
    <dgm:pt modelId="{BC92E55A-DD2D-49F6-A5B0-B734EE8597E2}" type="parTrans" cxnId="{08CB5626-28B8-4FEA-AA5A-DF5E38BAD3D1}">
      <dgm:prSet/>
      <dgm:spPr/>
      <dgm:t>
        <a:bodyPr/>
        <a:lstStyle/>
        <a:p>
          <a:endParaRPr lang="en-GB" sz="1400"/>
        </a:p>
      </dgm:t>
    </dgm:pt>
    <dgm:pt modelId="{DF46949D-333A-40FB-9C35-59EA23792895}" type="sibTrans" cxnId="{08CB5626-28B8-4FEA-AA5A-DF5E38BAD3D1}">
      <dgm:prSet/>
      <dgm:spPr/>
      <dgm:t>
        <a:bodyPr/>
        <a:lstStyle/>
        <a:p>
          <a:endParaRPr lang="en-GB" sz="1400"/>
        </a:p>
      </dgm:t>
    </dgm:pt>
    <dgm:pt modelId="{FB1B7A52-B899-429F-A810-045A73AC17B5}" type="pres">
      <dgm:prSet presAssocID="{056F622E-394A-402F-84D5-49660B2F5CFC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DF227E94-1612-4313-B9D3-CD13DE930C4F}" type="pres">
      <dgm:prSet presAssocID="{43F9FB13-3D81-4AE9-B76E-0724458E1CAC}" presName="hierRoot1" presStyleCnt="0">
        <dgm:presLayoutVars>
          <dgm:hierBranch val="init"/>
        </dgm:presLayoutVars>
      </dgm:prSet>
      <dgm:spPr/>
    </dgm:pt>
    <dgm:pt modelId="{D8504DBD-BE3A-4567-983F-073A7B89FB55}" type="pres">
      <dgm:prSet presAssocID="{43F9FB13-3D81-4AE9-B76E-0724458E1CAC}" presName="rootComposite1" presStyleCnt="0"/>
      <dgm:spPr/>
    </dgm:pt>
    <dgm:pt modelId="{271779D0-B8A2-4882-A1E6-44BB2ABABAE4}" type="pres">
      <dgm:prSet presAssocID="{43F9FB13-3D81-4AE9-B76E-0724458E1CAC}" presName="rootText1" presStyleLbl="node0" presStyleIdx="0" presStyleCnt="4" custLinFactX="5522" custLinFactY="43648" custLinFactNeighborX="100000" custLinFactNeighborY="100000">
        <dgm:presLayoutVars>
          <dgm:chPref val="3"/>
        </dgm:presLayoutVars>
      </dgm:prSet>
      <dgm:spPr/>
    </dgm:pt>
    <dgm:pt modelId="{FFF79175-398D-4F4A-A56C-01F6AAF2AA65}" type="pres">
      <dgm:prSet presAssocID="{43F9FB13-3D81-4AE9-B76E-0724458E1CAC}" presName="rootConnector1" presStyleLbl="node1" presStyleIdx="0" presStyleCnt="0"/>
      <dgm:spPr/>
    </dgm:pt>
    <dgm:pt modelId="{4E153025-0B0F-40FE-A651-34101B80A411}" type="pres">
      <dgm:prSet presAssocID="{43F9FB13-3D81-4AE9-B76E-0724458E1CAC}" presName="hierChild2" presStyleCnt="0"/>
      <dgm:spPr/>
    </dgm:pt>
    <dgm:pt modelId="{9FC422B8-AD7A-4110-8A08-84773CBC0F81}" type="pres">
      <dgm:prSet presAssocID="{43F9FB13-3D81-4AE9-B76E-0724458E1CAC}" presName="hierChild3" presStyleCnt="0"/>
      <dgm:spPr/>
    </dgm:pt>
    <dgm:pt modelId="{BDCCCFE6-F728-49CA-9ADF-70E2138C9356}" type="pres">
      <dgm:prSet presAssocID="{F2D2DF7B-837E-496C-8CE1-C120E60342B5}" presName="hierRoot1" presStyleCnt="0">
        <dgm:presLayoutVars>
          <dgm:hierBranch val="init"/>
        </dgm:presLayoutVars>
      </dgm:prSet>
      <dgm:spPr/>
    </dgm:pt>
    <dgm:pt modelId="{537C7E7A-F127-4691-9512-0605B2C62C9E}" type="pres">
      <dgm:prSet presAssocID="{F2D2DF7B-837E-496C-8CE1-C120E60342B5}" presName="rootComposite1" presStyleCnt="0"/>
      <dgm:spPr/>
    </dgm:pt>
    <dgm:pt modelId="{361BAB25-F4C7-4DC0-B30B-2E2ADFB959AD}" type="pres">
      <dgm:prSet presAssocID="{F2D2DF7B-837E-496C-8CE1-C120E60342B5}" presName="rootText1" presStyleLbl="node0" presStyleIdx="1" presStyleCnt="4" custLinFactX="200000" custLinFactY="43649" custLinFactNeighborX="291408" custLinFactNeighborY="100000">
        <dgm:presLayoutVars>
          <dgm:chPref val="3"/>
        </dgm:presLayoutVars>
      </dgm:prSet>
      <dgm:spPr/>
    </dgm:pt>
    <dgm:pt modelId="{55065087-662B-464A-BA8F-243A902F7F67}" type="pres">
      <dgm:prSet presAssocID="{F2D2DF7B-837E-496C-8CE1-C120E60342B5}" presName="rootConnector1" presStyleLbl="node1" presStyleIdx="0" presStyleCnt="0"/>
      <dgm:spPr/>
    </dgm:pt>
    <dgm:pt modelId="{25546A78-E740-46F9-B27D-95C35AA5502C}" type="pres">
      <dgm:prSet presAssocID="{F2D2DF7B-837E-496C-8CE1-C120E60342B5}" presName="hierChild2" presStyleCnt="0"/>
      <dgm:spPr/>
    </dgm:pt>
    <dgm:pt modelId="{04998941-DB19-463B-AD2F-D0AFD003FA07}" type="pres">
      <dgm:prSet presAssocID="{F2D2DF7B-837E-496C-8CE1-C120E60342B5}" presName="hierChild3" presStyleCnt="0"/>
      <dgm:spPr/>
    </dgm:pt>
    <dgm:pt modelId="{4B5D7782-3E76-4316-A113-A7A7F56E1798}" type="pres">
      <dgm:prSet presAssocID="{C2AD62F0-D270-40F3-AABB-1593D6E10552}" presName="hierRoot1" presStyleCnt="0">
        <dgm:presLayoutVars>
          <dgm:hierBranch val="init"/>
        </dgm:presLayoutVars>
      </dgm:prSet>
      <dgm:spPr/>
    </dgm:pt>
    <dgm:pt modelId="{C2E79D76-96FD-47C4-9BE3-8C25F8C9DBDC}" type="pres">
      <dgm:prSet presAssocID="{C2AD62F0-D270-40F3-AABB-1593D6E10552}" presName="rootComposite1" presStyleCnt="0"/>
      <dgm:spPr/>
    </dgm:pt>
    <dgm:pt modelId="{5ADB352E-5636-4F64-B2AC-019E3B2830FA}" type="pres">
      <dgm:prSet presAssocID="{C2AD62F0-D270-40F3-AABB-1593D6E10552}" presName="rootText1" presStyleLbl="node0" presStyleIdx="2" presStyleCnt="4" custLinFactX="14498" custLinFactY="45893" custLinFactNeighborX="100000" custLinFactNeighborY="100000">
        <dgm:presLayoutVars>
          <dgm:chPref val="3"/>
        </dgm:presLayoutVars>
      </dgm:prSet>
      <dgm:spPr/>
    </dgm:pt>
    <dgm:pt modelId="{910D4C9D-D3AB-4690-B04A-58FB94245D9A}" type="pres">
      <dgm:prSet presAssocID="{C2AD62F0-D270-40F3-AABB-1593D6E10552}" presName="rootConnector1" presStyleLbl="node1" presStyleIdx="0" presStyleCnt="0"/>
      <dgm:spPr/>
    </dgm:pt>
    <dgm:pt modelId="{9FA0970D-7443-43C3-B5EB-988B4A9371F1}" type="pres">
      <dgm:prSet presAssocID="{C2AD62F0-D270-40F3-AABB-1593D6E10552}" presName="hierChild2" presStyleCnt="0"/>
      <dgm:spPr/>
    </dgm:pt>
    <dgm:pt modelId="{ADB9E853-450B-40CB-A1A5-B0627792ED58}" type="pres">
      <dgm:prSet presAssocID="{C2AD62F0-D270-40F3-AABB-1593D6E10552}" presName="hierChild3" presStyleCnt="0"/>
      <dgm:spPr/>
    </dgm:pt>
    <dgm:pt modelId="{C36F27FA-FE5F-4963-9EF2-FFC77C054A0B}" type="pres">
      <dgm:prSet presAssocID="{AFD63810-A6E9-4135-BE17-073F6B80B76B}" presName="hierRoot1" presStyleCnt="0">
        <dgm:presLayoutVars>
          <dgm:hierBranch val="init"/>
        </dgm:presLayoutVars>
      </dgm:prSet>
      <dgm:spPr/>
    </dgm:pt>
    <dgm:pt modelId="{A14BE131-B7E2-4610-A246-D8E7849650A9}" type="pres">
      <dgm:prSet presAssocID="{AFD63810-A6E9-4135-BE17-073F6B80B76B}" presName="rootComposite1" presStyleCnt="0"/>
      <dgm:spPr/>
    </dgm:pt>
    <dgm:pt modelId="{3099B9A0-61BC-492F-9778-6A3E9C5E25BF}" type="pres">
      <dgm:prSet presAssocID="{AFD63810-A6E9-4135-BE17-073F6B80B76B}" presName="rootText1" presStyleLbl="node0" presStyleIdx="3" presStyleCnt="4" custLinFactX="-31274" custLinFactNeighborX="-100000">
        <dgm:presLayoutVars>
          <dgm:chPref val="3"/>
        </dgm:presLayoutVars>
      </dgm:prSet>
      <dgm:spPr/>
    </dgm:pt>
    <dgm:pt modelId="{086727EF-FAC8-44A3-8415-333F7160FE18}" type="pres">
      <dgm:prSet presAssocID="{AFD63810-A6E9-4135-BE17-073F6B80B76B}" presName="rootConnector1" presStyleLbl="node1" presStyleIdx="0" presStyleCnt="0"/>
      <dgm:spPr/>
    </dgm:pt>
    <dgm:pt modelId="{C6F8AC87-6C03-42D8-B986-D77C0DD27996}" type="pres">
      <dgm:prSet presAssocID="{AFD63810-A6E9-4135-BE17-073F6B80B76B}" presName="hierChild2" presStyleCnt="0"/>
      <dgm:spPr/>
    </dgm:pt>
    <dgm:pt modelId="{C6684278-E024-4A02-9449-7C51E22BA65C}" type="pres">
      <dgm:prSet presAssocID="{C685A1D0-EC2D-407C-84E1-8F6FB5B6A300}" presName="Name37" presStyleLbl="parChTrans1D2" presStyleIdx="0" presStyleCnt="3"/>
      <dgm:spPr/>
    </dgm:pt>
    <dgm:pt modelId="{95F88D80-82AA-457C-94C6-2E83AC91FE96}" type="pres">
      <dgm:prSet presAssocID="{822BAFEB-A27B-4719-A122-95A7BC9CF1AA}" presName="hierRoot2" presStyleCnt="0">
        <dgm:presLayoutVars>
          <dgm:hierBranch val="init"/>
        </dgm:presLayoutVars>
      </dgm:prSet>
      <dgm:spPr/>
    </dgm:pt>
    <dgm:pt modelId="{2E3FA89F-0C3F-4908-BE7E-ABD1FF198189}" type="pres">
      <dgm:prSet presAssocID="{822BAFEB-A27B-4719-A122-95A7BC9CF1AA}" presName="rootComposite" presStyleCnt="0"/>
      <dgm:spPr/>
    </dgm:pt>
    <dgm:pt modelId="{55B498AD-2FE2-4022-9416-3514A63E6195}" type="pres">
      <dgm:prSet presAssocID="{822BAFEB-A27B-4719-A122-95A7BC9CF1AA}" presName="rootText" presStyleLbl="node2" presStyleIdx="0" presStyleCnt="3" custLinFactX="-100000" custLinFactNeighborX="-161455" custLinFactNeighborY="4489">
        <dgm:presLayoutVars>
          <dgm:chPref val="3"/>
        </dgm:presLayoutVars>
      </dgm:prSet>
      <dgm:spPr/>
    </dgm:pt>
    <dgm:pt modelId="{158B4919-4FF1-4E0D-9DB9-A52C5D6E4A12}" type="pres">
      <dgm:prSet presAssocID="{822BAFEB-A27B-4719-A122-95A7BC9CF1AA}" presName="rootConnector" presStyleLbl="node2" presStyleIdx="0" presStyleCnt="3"/>
      <dgm:spPr/>
    </dgm:pt>
    <dgm:pt modelId="{7BF2D9E6-6C67-41C5-BA96-AE0FEFA2CB43}" type="pres">
      <dgm:prSet presAssocID="{822BAFEB-A27B-4719-A122-95A7BC9CF1AA}" presName="hierChild4" presStyleCnt="0"/>
      <dgm:spPr/>
    </dgm:pt>
    <dgm:pt modelId="{7F07D0A1-2590-4A20-89E8-A9AC4E6F3226}" type="pres">
      <dgm:prSet presAssocID="{A4066725-1EBA-4AE6-9640-0FE65A425222}" presName="Name37" presStyleLbl="parChTrans1D3" presStyleIdx="0" presStyleCnt="9"/>
      <dgm:spPr/>
    </dgm:pt>
    <dgm:pt modelId="{4A44073C-2A51-4455-AF26-6C625ACBAE4D}" type="pres">
      <dgm:prSet presAssocID="{13F3DB1C-D7C5-499E-9F3E-1357D80F8AD2}" presName="hierRoot2" presStyleCnt="0">
        <dgm:presLayoutVars>
          <dgm:hierBranch val="init"/>
        </dgm:presLayoutVars>
      </dgm:prSet>
      <dgm:spPr/>
    </dgm:pt>
    <dgm:pt modelId="{6489DA88-2064-4BFE-94BE-5709D17EB181}" type="pres">
      <dgm:prSet presAssocID="{13F3DB1C-D7C5-499E-9F3E-1357D80F8AD2}" presName="rootComposite" presStyleCnt="0"/>
      <dgm:spPr/>
    </dgm:pt>
    <dgm:pt modelId="{BCC3C2BC-1790-44A7-AC3A-46B114891865}" type="pres">
      <dgm:prSet presAssocID="{13F3DB1C-D7C5-499E-9F3E-1357D80F8AD2}" presName="rootText" presStyleLbl="node3" presStyleIdx="0" presStyleCnt="9" custLinFactX="-100000" custLinFactNeighborX="-160333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4FF1E960-C793-44F5-BE43-0083F225E6A5}" type="pres">
      <dgm:prSet presAssocID="{13F3DB1C-D7C5-499E-9F3E-1357D80F8AD2}" presName="rootConnector" presStyleLbl="node3" presStyleIdx="0" presStyleCnt="9"/>
      <dgm:spPr/>
    </dgm:pt>
    <dgm:pt modelId="{AC2E3B45-1815-45D4-A719-9C181171E22C}" type="pres">
      <dgm:prSet presAssocID="{13F3DB1C-D7C5-499E-9F3E-1357D80F8AD2}" presName="hierChild4" presStyleCnt="0"/>
      <dgm:spPr/>
    </dgm:pt>
    <dgm:pt modelId="{D2CE5ACE-FBB9-4F95-B150-FA0C9B3727E1}" type="pres">
      <dgm:prSet presAssocID="{13F3DB1C-D7C5-499E-9F3E-1357D80F8AD2}" presName="hierChild5" presStyleCnt="0"/>
      <dgm:spPr/>
    </dgm:pt>
    <dgm:pt modelId="{B47D067A-0266-407A-9A14-273D09FFFD2E}" type="pres">
      <dgm:prSet presAssocID="{902B1776-9442-40F8-A3FC-A38F0608D44D}" presName="Name37" presStyleLbl="parChTrans1D3" presStyleIdx="1" presStyleCnt="9"/>
      <dgm:spPr/>
    </dgm:pt>
    <dgm:pt modelId="{EF6A6DA9-6D0E-4FB6-A6AD-7A12E1E10282}" type="pres">
      <dgm:prSet presAssocID="{16683483-7A9C-45D4-9BDE-733D858C592F}" presName="hierRoot2" presStyleCnt="0">
        <dgm:presLayoutVars>
          <dgm:hierBranch val="init"/>
        </dgm:presLayoutVars>
      </dgm:prSet>
      <dgm:spPr/>
    </dgm:pt>
    <dgm:pt modelId="{ED6D7CB7-632F-44B1-86CA-4634FA770A49}" type="pres">
      <dgm:prSet presAssocID="{16683483-7A9C-45D4-9BDE-733D858C592F}" presName="rootComposite" presStyleCnt="0"/>
      <dgm:spPr/>
    </dgm:pt>
    <dgm:pt modelId="{AF8FD5A2-95C9-43EB-976F-16586A571B63}" type="pres">
      <dgm:prSet presAssocID="{16683483-7A9C-45D4-9BDE-733D858C592F}" presName="rootText" presStyleLbl="node3" presStyleIdx="1" presStyleCnt="9" custLinFactX="-100000" custLinFactNeighborX="-160333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24ADB70E-24A1-4BE4-AD63-90A0753E01DD}" type="pres">
      <dgm:prSet presAssocID="{16683483-7A9C-45D4-9BDE-733D858C592F}" presName="rootConnector" presStyleLbl="node3" presStyleIdx="1" presStyleCnt="9"/>
      <dgm:spPr/>
    </dgm:pt>
    <dgm:pt modelId="{8671F6F5-FAD4-4E29-830E-075C43EB229E}" type="pres">
      <dgm:prSet presAssocID="{16683483-7A9C-45D4-9BDE-733D858C592F}" presName="hierChild4" presStyleCnt="0"/>
      <dgm:spPr/>
    </dgm:pt>
    <dgm:pt modelId="{E680180E-952B-4A10-93C1-4D47F47A72C1}" type="pres">
      <dgm:prSet presAssocID="{16683483-7A9C-45D4-9BDE-733D858C592F}" presName="hierChild5" presStyleCnt="0"/>
      <dgm:spPr/>
    </dgm:pt>
    <dgm:pt modelId="{93969F66-76DC-4915-90E3-116936ECCD44}" type="pres">
      <dgm:prSet presAssocID="{9B8F9FA2-6061-4971-A735-7ECE8957A6D5}" presName="Name37" presStyleLbl="parChTrans1D3" presStyleIdx="2" presStyleCnt="9"/>
      <dgm:spPr/>
      <dgm:t>
        <a:bodyPr/>
        <a:lstStyle/>
        <a:p>
          <a:endParaRPr lang="en-GB"/>
        </a:p>
      </dgm:t>
    </dgm:pt>
    <dgm:pt modelId="{0C4B460A-146A-4732-8266-BEE16D4E9623}" type="pres">
      <dgm:prSet presAssocID="{F0BECD0A-151B-4886-A51F-AB3C9B0AE172}" presName="hierRoot2" presStyleCnt="0">
        <dgm:presLayoutVars>
          <dgm:hierBranch val="init"/>
        </dgm:presLayoutVars>
      </dgm:prSet>
      <dgm:spPr/>
    </dgm:pt>
    <dgm:pt modelId="{82FD0D8D-3AFF-4CAA-8544-4E740C5B7393}" type="pres">
      <dgm:prSet presAssocID="{F0BECD0A-151B-4886-A51F-AB3C9B0AE172}" presName="rootComposite" presStyleCnt="0"/>
      <dgm:spPr/>
    </dgm:pt>
    <dgm:pt modelId="{28F4A723-6456-4BA6-B126-ED2A72F313AA}" type="pres">
      <dgm:prSet presAssocID="{F0BECD0A-151B-4886-A51F-AB3C9B0AE172}" presName="rootText" presStyleLbl="node3" presStyleIdx="2" presStyleCnt="9" custLinFactX="-100000" custLinFactNeighborX="-160333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8074DEC4-24B8-41C9-8323-7E18DE6CC306}" type="pres">
      <dgm:prSet presAssocID="{F0BECD0A-151B-4886-A51F-AB3C9B0AE172}" presName="rootConnector" presStyleLbl="node3" presStyleIdx="2" presStyleCnt="9"/>
      <dgm:spPr/>
    </dgm:pt>
    <dgm:pt modelId="{242E2287-BB40-4B93-A4FD-4EB7B8371619}" type="pres">
      <dgm:prSet presAssocID="{F0BECD0A-151B-4886-A51F-AB3C9B0AE172}" presName="hierChild4" presStyleCnt="0"/>
      <dgm:spPr/>
    </dgm:pt>
    <dgm:pt modelId="{9F8EE93B-546F-4F83-92DF-028ADCBE038F}" type="pres">
      <dgm:prSet presAssocID="{F0BECD0A-151B-4886-A51F-AB3C9B0AE172}" presName="hierChild5" presStyleCnt="0"/>
      <dgm:spPr/>
    </dgm:pt>
    <dgm:pt modelId="{24BB6800-2DE7-4FE1-B069-58ACF218557F}" type="pres">
      <dgm:prSet presAssocID="{822BAFEB-A27B-4719-A122-95A7BC9CF1AA}" presName="hierChild5" presStyleCnt="0"/>
      <dgm:spPr/>
    </dgm:pt>
    <dgm:pt modelId="{AB7E101B-28A6-4C3D-AF50-CC99DCEE1DA8}" type="pres">
      <dgm:prSet presAssocID="{0A0412D8-23EC-476F-99FA-BFBB0CFE8288}" presName="Name37" presStyleLbl="parChTrans1D2" presStyleIdx="1" presStyleCnt="3"/>
      <dgm:spPr/>
    </dgm:pt>
    <dgm:pt modelId="{7F2EEF4D-BF8E-442D-BC0A-ECC488B8AB33}" type="pres">
      <dgm:prSet presAssocID="{DD5EEA0C-F3F7-4E93-93C1-5B2403C3AE96}" presName="hierRoot2" presStyleCnt="0">
        <dgm:presLayoutVars>
          <dgm:hierBranch val="init"/>
        </dgm:presLayoutVars>
      </dgm:prSet>
      <dgm:spPr/>
    </dgm:pt>
    <dgm:pt modelId="{DBF5231C-A6C0-4A89-8FBB-3B68DF871B62}" type="pres">
      <dgm:prSet presAssocID="{DD5EEA0C-F3F7-4E93-93C1-5B2403C3AE96}" presName="rootComposite" presStyleCnt="0"/>
      <dgm:spPr/>
    </dgm:pt>
    <dgm:pt modelId="{B3832AF3-5BAB-4C1D-AE62-835819DED952}" type="pres">
      <dgm:prSet presAssocID="{DD5EEA0C-F3F7-4E93-93C1-5B2403C3AE96}" presName="rootText" presStyleLbl="node2" presStyleIdx="1" presStyleCnt="3" custLinFactX="-31274" custLinFactNeighborX="-100000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D0F7C06E-E11A-4E20-A36E-A8149ABAFB77}" type="pres">
      <dgm:prSet presAssocID="{DD5EEA0C-F3F7-4E93-93C1-5B2403C3AE96}" presName="rootConnector" presStyleLbl="node2" presStyleIdx="1" presStyleCnt="3"/>
      <dgm:spPr/>
    </dgm:pt>
    <dgm:pt modelId="{1401934E-0EBA-4C87-8694-CE3E4B9F9887}" type="pres">
      <dgm:prSet presAssocID="{DD5EEA0C-F3F7-4E93-93C1-5B2403C3AE96}" presName="hierChild4" presStyleCnt="0"/>
      <dgm:spPr/>
    </dgm:pt>
    <dgm:pt modelId="{002DCCB2-6925-4325-88CD-8C9636F8123B}" type="pres">
      <dgm:prSet presAssocID="{E789E416-7E55-498B-B575-3EBB73D5C258}" presName="Name37" presStyleLbl="parChTrans1D3" presStyleIdx="3" presStyleCnt="9"/>
      <dgm:spPr/>
    </dgm:pt>
    <dgm:pt modelId="{32EE9CB9-6A9E-414B-AC32-6CF8A1E876FE}" type="pres">
      <dgm:prSet presAssocID="{33C79789-DCBA-49C7-8F05-41BEFACF47C1}" presName="hierRoot2" presStyleCnt="0">
        <dgm:presLayoutVars>
          <dgm:hierBranch val="init"/>
        </dgm:presLayoutVars>
      </dgm:prSet>
      <dgm:spPr/>
    </dgm:pt>
    <dgm:pt modelId="{F609F509-825B-428D-A951-BC0290BB69C8}" type="pres">
      <dgm:prSet presAssocID="{33C79789-DCBA-49C7-8F05-41BEFACF47C1}" presName="rootComposite" presStyleCnt="0"/>
      <dgm:spPr/>
    </dgm:pt>
    <dgm:pt modelId="{6AE37404-1653-4E9C-BB82-2A17DB87A715}" type="pres">
      <dgm:prSet presAssocID="{33C79789-DCBA-49C7-8F05-41BEFACF47C1}" presName="rootText" presStyleLbl="node3" presStyleIdx="3" presStyleCnt="9" custLinFactX="-31274" custLinFactNeighborX="-100000">
        <dgm:presLayoutVars>
          <dgm:chPref val="3"/>
        </dgm:presLayoutVars>
      </dgm:prSet>
      <dgm:spPr/>
    </dgm:pt>
    <dgm:pt modelId="{FEF506BB-1E97-45D5-82F9-2C823D06B59B}" type="pres">
      <dgm:prSet presAssocID="{33C79789-DCBA-49C7-8F05-41BEFACF47C1}" presName="rootConnector" presStyleLbl="node3" presStyleIdx="3" presStyleCnt="9"/>
      <dgm:spPr/>
    </dgm:pt>
    <dgm:pt modelId="{A5936612-375F-4EF5-BB82-F0625EBD66E0}" type="pres">
      <dgm:prSet presAssocID="{33C79789-DCBA-49C7-8F05-41BEFACF47C1}" presName="hierChild4" presStyleCnt="0"/>
      <dgm:spPr/>
    </dgm:pt>
    <dgm:pt modelId="{C3C73F87-2FF3-4A8B-9120-86627177963C}" type="pres">
      <dgm:prSet presAssocID="{33C79789-DCBA-49C7-8F05-41BEFACF47C1}" presName="hierChild5" presStyleCnt="0"/>
      <dgm:spPr/>
    </dgm:pt>
    <dgm:pt modelId="{AE222730-01BB-4707-9E66-593494A412E0}" type="pres">
      <dgm:prSet presAssocID="{1420F414-9ADF-4352-B882-560BB06E1519}" presName="Name37" presStyleLbl="parChTrans1D3" presStyleIdx="4" presStyleCnt="9"/>
      <dgm:spPr/>
    </dgm:pt>
    <dgm:pt modelId="{C031647C-939F-4C70-A152-E79C30AEAAA1}" type="pres">
      <dgm:prSet presAssocID="{1DD48548-537C-41A9-AD01-E84B8B5DB0E9}" presName="hierRoot2" presStyleCnt="0">
        <dgm:presLayoutVars>
          <dgm:hierBranch val="init"/>
        </dgm:presLayoutVars>
      </dgm:prSet>
      <dgm:spPr/>
    </dgm:pt>
    <dgm:pt modelId="{3A6FED4E-DAE8-4CC9-A184-5F8FBB824A62}" type="pres">
      <dgm:prSet presAssocID="{1DD48548-537C-41A9-AD01-E84B8B5DB0E9}" presName="rootComposite" presStyleCnt="0"/>
      <dgm:spPr/>
    </dgm:pt>
    <dgm:pt modelId="{20298E11-CA6C-403B-8082-9012F173411F}" type="pres">
      <dgm:prSet presAssocID="{1DD48548-537C-41A9-AD01-E84B8B5DB0E9}" presName="rootText" presStyleLbl="node3" presStyleIdx="4" presStyleCnt="9" custLinFactX="-31274" custLinFactNeighborX="-100000">
        <dgm:presLayoutVars>
          <dgm:chPref val="3"/>
        </dgm:presLayoutVars>
      </dgm:prSet>
      <dgm:spPr/>
    </dgm:pt>
    <dgm:pt modelId="{18C9FB0C-0E31-4474-AC8B-253E4B6BB689}" type="pres">
      <dgm:prSet presAssocID="{1DD48548-537C-41A9-AD01-E84B8B5DB0E9}" presName="rootConnector" presStyleLbl="node3" presStyleIdx="4" presStyleCnt="9"/>
      <dgm:spPr/>
    </dgm:pt>
    <dgm:pt modelId="{1DE7EAF9-6CC2-4AA1-ADC3-4304605473FD}" type="pres">
      <dgm:prSet presAssocID="{1DD48548-537C-41A9-AD01-E84B8B5DB0E9}" presName="hierChild4" presStyleCnt="0"/>
      <dgm:spPr/>
    </dgm:pt>
    <dgm:pt modelId="{E3DE548F-F560-4424-854C-52EFCEA91FD7}" type="pres">
      <dgm:prSet presAssocID="{1DD48548-537C-41A9-AD01-E84B8B5DB0E9}" presName="hierChild5" presStyleCnt="0"/>
      <dgm:spPr/>
    </dgm:pt>
    <dgm:pt modelId="{C6BC0534-37A3-4FB2-8EAB-46FFC1BCE0D7}" type="pres">
      <dgm:prSet presAssocID="{CB6A6447-9DF6-470B-B621-E0D513DF9616}" presName="Name37" presStyleLbl="parChTrans1D3" presStyleIdx="5" presStyleCnt="9"/>
      <dgm:spPr/>
    </dgm:pt>
    <dgm:pt modelId="{EB3BACDA-FD44-4F03-A340-7FE9EBEE5D9A}" type="pres">
      <dgm:prSet presAssocID="{7DD98B13-AD93-4D57-9064-5395FB851E2B}" presName="hierRoot2" presStyleCnt="0">
        <dgm:presLayoutVars>
          <dgm:hierBranch val="init"/>
        </dgm:presLayoutVars>
      </dgm:prSet>
      <dgm:spPr/>
    </dgm:pt>
    <dgm:pt modelId="{67840707-9ECC-49EE-9761-ED9F38F60A4F}" type="pres">
      <dgm:prSet presAssocID="{7DD98B13-AD93-4D57-9064-5395FB851E2B}" presName="rootComposite" presStyleCnt="0"/>
      <dgm:spPr/>
    </dgm:pt>
    <dgm:pt modelId="{038FBC2E-CAD9-401E-9B76-72A989A991F5}" type="pres">
      <dgm:prSet presAssocID="{7DD98B13-AD93-4D57-9064-5395FB851E2B}" presName="rootText" presStyleLbl="node3" presStyleIdx="5" presStyleCnt="9" custLinFactX="-31274" custLinFactNeighborX="-100000">
        <dgm:presLayoutVars>
          <dgm:chPref val="3"/>
        </dgm:presLayoutVars>
      </dgm:prSet>
      <dgm:spPr/>
    </dgm:pt>
    <dgm:pt modelId="{C71DC84B-0254-489C-BA77-24AEECC8D0EF}" type="pres">
      <dgm:prSet presAssocID="{7DD98B13-AD93-4D57-9064-5395FB851E2B}" presName="rootConnector" presStyleLbl="node3" presStyleIdx="5" presStyleCnt="9"/>
      <dgm:spPr/>
    </dgm:pt>
    <dgm:pt modelId="{52D33DDD-D074-4280-A9A4-8F6CF9AE7FE2}" type="pres">
      <dgm:prSet presAssocID="{7DD98B13-AD93-4D57-9064-5395FB851E2B}" presName="hierChild4" presStyleCnt="0"/>
      <dgm:spPr/>
    </dgm:pt>
    <dgm:pt modelId="{1EB96546-303A-4993-98EF-2DA505BCB535}" type="pres">
      <dgm:prSet presAssocID="{7DD98B13-AD93-4D57-9064-5395FB851E2B}" presName="hierChild5" presStyleCnt="0"/>
      <dgm:spPr/>
    </dgm:pt>
    <dgm:pt modelId="{08C71451-EB8B-4993-B2A5-FB4B83B347CA}" type="pres">
      <dgm:prSet presAssocID="{DD5EEA0C-F3F7-4E93-93C1-5B2403C3AE96}" presName="hierChild5" presStyleCnt="0"/>
      <dgm:spPr/>
    </dgm:pt>
    <dgm:pt modelId="{AFBD12C2-19EF-4071-A46C-CB391972A251}" type="pres">
      <dgm:prSet presAssocID="{A5C54364-FAC2-461C-98C8-41F8EC31928D}" presName="Name37" presStyleLbl="parChTrans1D2" presStyleIdx="2" presStyleCnt="3"/>
      <dgm:spPr/>
    </dgm:pt>
    <dgm:pt modelId="{1F577AC8-AC1B-4F49-AAB9-5D34A967BB92}" type="pres">
      <dgm:prSet presAssocID="{E84BBCD6-012B-4614-8972-B5F82B2DBF3E}" presName="hierRoot2" presStyleCnt="0">
        <dgm:presLayoutVars>
          <dgm:hierBranch val="init"/>
        </dgm:presLayoutVars>
      </dgm:prSet>
      <dgm:spPr/>
    </dgm:pt>
    <dgm:pt modelId="{A444895B-460E-4AD7-8979-7E05BD672150}" type="pres">
      <dgm:prSet presAssocID="{E84BBCD6-012B-4614-8972-B5F82B2DBF3E}" presName="rootComposite" presStyleCnt="0"/>
      <dgm:spPr/>
    </dgm:pt>
    <dgm:pt modelId="{C7DA6AC1-52F6-4EF0-A55E-C79A9E4F040D}" type="pres">
      <dgm:prSet presAssocID="{E84BBCD6-012B-4614-8972-B5F82B2DBF3E}" presName="rootText" presStyleLbl="node2" presStyleIdx="2" presStyleCnt="3" custLinFactNeighborX="-10071" custLinFactNeighborY="4489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19CF40C2-7E9B-4779-B8C6-E2B0CD631062}" type="pres">
      <dgm:prSet presAssocID="{E84BBCD6-012B-4614-8972-B5F82B2DBF3E}" presName="rootConnector" presStyleLbl="node2" presStyleIdx="2" presStyleCnt="3"/>
      <dgm:spPr/>
    </dgm:pt>
    <dgm:pt modelId="{8DC4BBB3-F13C-4647-9FA6-00567BA71032}" type="pres">
      <dgm:prSet presAssocID="{E84BBCD6-012B-4614-8972-B5F82B2DBF3E}" presName="hierChild4" presStyleCnt="0"/>
      <dgm:spPr/>
    </dgm:pt>
    <dgm:pt modelId="{12BE2CCD-183B-4E65-B818-7024B887D2B8}" type="pres">
      <dgm:prSet presAssocID="{AA10A99C-C0E0-4A9B-BB11-FFC2A39D1741}" presName="Name37" presStyleLbl="parChTrans1D3" presStyleIdx="6" presStyleCnt="9"/>
      <dgm:spPr/>
    </dgm:pt>
    <dgm:pt modelId="{DE1F4CAE-8DA2-4E26-974B-2CB228CEC3A0}" type="pres">
      <dgm:prSet presAssocID="{F6AFA67E-949B-4274-8993-9E701EA0DDA6}" presName="hierRoot2" presStyleCnt="0">
        <dgm:presLayoutVars>
          <dgm:hierBranch val="init"/>
        </dgm:presLayoutVars>
      </dgm:prSet>
      <dgm:spPr/>
    </dgm:pt>
    <dgm:pt modelId="{A901234B-4454-4B0D-A6FE-CD7A260EE317}" type="pres">
      <dgm:prSet presAssocID="{F6AFA67E-949B-4274-8993-9E701EA0DDA6}" presName="rootComposite" presStyleCnt="0"/>
      <dgm:spPr/>
    </dgm:pt>
    <dgm:pt modelId="{E7D20674-1C28-4EB1-BF58-B3C28A6F37EF}" type="pres">
      <dgm:prSet presAssocID="{F6AFA67E-949B-4274-8993-9E701EA0DDA6}" presName="rootText" presStyleLbl="node3" presStyleIdx="6" presStyleCnt="9" custLinFactNeighborX="-10071" custLinFactNeighborY="4489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3B87C551-AFF0-415D-B7F0-101A45EF1D1C}" type="pres">
      <dgm:prSet presAssocID="{F6AFA67E-949B-4274-8993-9E701EA0DDA6}" presName="rootConnector" presStyleLbl="node3" presStyleIdx="6" presStyleCnt="9"/>
      <dgm:spPr/>
    </dgm:pt>
    <dgm:pt modelId="{9E021BAF-B7C4-4347-BED7-C98B72E8AB52}" type="pres">
      <dgm:prSet presAssocID="{F6AFA67E-949B-4274-8993-9E701EA0DDA6}" presName="hierChild4" presStyleCnt="0"/>
      <dgm:spPr/>
    </dgm:pt>
    <dgm:pt modelId="{B1810F44-8997-476F-B10F-BDA6131DBE25}" type="pres">
      <dgm:prSet presAssocID="{F6AFA67E-949B-4274-8993-9E701EA0DDA6}" presName="hierChild5" presStyleCnt="0"/>
      <dgm:spPr/>
    </dgm:pt>
    <dgm:pt modelId="{F04D53D5-FB25-4B64-9051-F4A315B93210}" type="pres">
      <dgm:prSet presAssocID="{8D81956E-C14F-4C48-A12F-CC1B3F6EA0AA}" presName="Name37" presStyleLbl="parChTrans1D3" presStyleIdx="7" presStyleCnt="9"/>
      <dgm:spPr/>
    </dgm:pt>
    <dgm:pt modelId="{6732EFFD-A46D-45AC-827E-3B7C570C2CA5}" type="pres">
      <dgm:prSet presAssocID="{6863974D-7AF8-497E-A98B-BB0CDBC88C5A}" presName="hierRoot2" presStyleCnt="0">
        <dgm:presLayoutVars>
          <dgm:hierBranch val="init"/>
        </dgm:presLayoutVars>
      </dgm:prSet>
      <dgm:spPr/>
    </dgm:pt>
    <dgm:pt modelId="{DE7D6653-C433-480E-AC04-7C3AC5C6FD23}" type="pres">
      <dgm:prSet presAssocID="{6863974D-7AF8-497E-A98B-BB0CDBC88C5A}" presName="rootComposite" presStyleCnt="0"/>
      <dgm:spPr/>
    </dgm:pt>
    <dgm:pt modelId="{775CD202-D6E2-4ECC-9B1B-F5EBD8DA2797}" type="pres">
      <dgm:prSet presAssocID="{6863974D-7AF8-497E-A98B-BB0CDBC88C5A}" presName="rootText" presStyleLbl="node3" presStyleIdx="7" presStyleCnt="9" custLinFactNeighborX="-10071" custLinFactNeighborY="4489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CE4B57C9-0870-4EB8-AF9C-38A107C700AE}" type="pres">
      <dgm:prSet presAssocID="{6863974D-7AF8-497E-A98B-BB0CDBC88C5A}" presName="rootConnector" presStyleLbl="node3" presStyleIdx="7" presStyleCnt="9"/>
      <dgm:spPr/>
    </dgm:pt>
    <dgm:pt modelId="{AB15F56E-6EEF-4CFA-B244-871C8E81551A}" type="pres">
      <dgm:prSet presAssocID="{6863974D-7AF8-497E-A98B-BB0CDBC88C5A}" presName="hierChild4" presStyleCnt="0"/>
      <dgm:spPr/>
    </dgm:pt>
    <dgm:pt modelId="{074D0203-8066-4DD2-9397-44DFFB06C7B6}" type="pres">
      <dgm:prSet presAssocID="{6863974D-7AF8-497E-A98B-BB0CDBC88C5A}" presName="hierChild5" presStyleCnt="0"/>
      <dgm:spPr/>
    </dgm:pt>
    <dgm:pt modelId="{7FE27A7D-3474-49E6-9830-D7E474477044}" type="pres">
      <dgm:prSet presAssocID="{ED96EA17-C507-4EE0-82C4-15F951ED9F98}" presName="Name37" presStyleLbl="parChTrans1D3" presStyleIdx="8" presStyleCnt="9"/>
      <dgm:spPr/>
    </dgm:pt>
    <dgm:pt modelId="{6CBE4CB6-9293-4DB7-BD6E-5D3E0113F6E4}" type="pres">
      <dgm:prSet presAssocID="{1C66793F-CF10-411D-997E-4254D164728D}" presName="hierRoot2" presStyleCnt="0">
        <dgm:presLayoutVars>
          <dgm:hierBranch val="init"/>
        </dgm:presLayoutVars>
      </dgm:prSet>
      <dgm:spPr/>
    </dgm:pt>
    <dgm:pt modelId="{0C0E9541-E6F8-4103-AF60-F7F7E01B4E83}" type="pres">
      <dgm:prSet presAssocID="{1C66793F-CF10-411D-997E-4254D164728D}" presName="rootComposite" presStyleCnt="0"/>
      <dgm:spPr/>
    </dgm:pt>
    <dgm:pt modelId="{A83F1B2C-B7CF-420B-B1A7-F9285AB28D94}" type="pres">
      <dgm:prSet presAssocID="{1C66793F-CF10-411D-997E-4254D164728D}" presName="rootText" presStyleLbl="node3" presStyleIdx="8" presStyleCnt="9" custLinFactNeighborX="-10071" custLinFactNeighborY="76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DFC8F4B4-D2DD-4BDC-A0F0-9DDA03A2FD59}" type="pres">
      <dgm:prSet presAssocID="{1C66793F-CF10-411D-997E-4254D164728D}" presName="rootConnector" presStyleLbl="node3" presStyleIdx="8" presStyleCnt="9"/>
      <dgm:spPr/>
    </dgm:pt>
    <dgm:pt modelId="{628D9900-AE86-4555-8254-F79C816FF381}" type="pres">
      <dgm:prSet presAssocID="{1C66793F-CF10-411D-997E-4254D164728D}" presName="hierChild4" presStyleCnt="0"/>
      <dgm:spPr/>
    </dgm:pt>
    <dgm:pt modelId="{C31CE46D-617D-4AE9-A13F-BDAEE9DE4508}" type="pres">
      <dgm:prSet presAssocID="{1C66793F-CF10-411D-997E-4254D164728D}" presName="hierChild5" presStyleCnt="0"/>
      <dgm:spPr/>
    </dgm:pt>
    <dgm:pt modelId="{C55AC9DB-40F9-448B-8243-0B162E401E93}" type="pres">
      <dgm:prSet presAssocID="{E84BBCD6-012B-4614-8972-B5F82B2DBF3E}" presName="hierChild5" presStyleCnt="0"/>
      <dgm:spPr/>
    </dgm:pt>
    <dgm:pt modelId="{4BCA14A4-4412-471D-BB57-1CA137BEBE05}" type="pres">
      <dgm:prSet presAssocID="{AFD63810-A6E9-4135-BE17-073F6B80B76B}" presName="hierChild3" presStyleCnt="0"/>
      <dgm:spPr/>
    </dgm:pt>
  </dgm:ptLst>
  <dgm:cxnLst>
    <dgm:cxn modelId="{73F0BB73-1225-4DDE-85A2-4CADD89720AA}" srcId="{056F622E-394A-402F-84D5-49660B2F5CFC}" destId="{AFD63810-A6E9-4135-BE17-073F6B80B76B}" srcOrd="3" destOrd="0" parTransId="{94C599F3-64FA-4238-9BC0-DF2B13895B33}" sibTransId="{2FADFE75-4FBE-4DDF-95B5-7261EAFF2E23}"/>
    <dgm:cxn modelId="{454DD8F2-E106-45B7-BD6F-47E71F096BF0}" type="presOf" srcId="{E789E416-7E55-498B-B575-3EBB73D5C258}" destId="{002DCCB2-6925-4325-88CD-8C9636F8123B}" srcOrd="0" destOrd="0" presId="urn:microsoft.com/office/officeart/2005/8/layout/orgChart1"/>
    <dgm:cxn modelId="{413F3D84-BD0C-43C4-84EC-67EBEDED2E1E}" type="presOf" srcId="{AFD63810-A6E9-4135-BE17-073F6B80B76B}" destId="{3099B9A0-61BC-492F-9778-6A3E9C5E25BF}" srcOrd="0" destOrd="0" presId="urn:microsoft.com/office/officeart/2005/8/layout/orgChart1"/>
    <dgm:cxn modelId="{DA7B3A5C-4525-4912-B3DE-B9A4AD8A167A}" srcId="{822BAFEB-A27B-4719-A122-95A7BC9CF1AA}" destId="{13F3DB1C-D7C5-499E-9F3E-1357D80F8AD2}" srcOrd="0" destOrd="0" parTransId="{A4066725-1EBA-4AE6-9640-0FE65A425222}" sibTransId="{B3827530-78BD-46B9-80B5-1E076D930D41}"/>
    <dgm:cxn modelId="{C6AC84EB-3D6D-4723-8F74-02A49188C2DA}" type="presOf" srcId="{9B8F9FA2-6061-4971-A735-7ECE8957A6D5}" destId="{93969F66-76DC-4915-90E3-116936ECCD44}" srcOrd="0" destOrd="0" presId="urn:microsoft.com/office/officeart/2005/8/layout/orgChart1"/>
    <dgm:cxn modelId="{7CDFE493-1201-4579-9E93-C75FA76EBDE6}" type="presOf" srcId="{DD5EEA0C-F3F7-4E93-93C1-5B2403C3AE96}" destId="{D0F7C06E-E11A-4E20-A36E-A8149ABAFB77}" srcOrd="1" destOrd="0" presId="urn:microsoft.com/office/officeart/2005/8/layout/orgChart1"/>
    <dgm:cxn modelId="{0C2C9E6F-8B09-4CDC-A768-2C2BA7198E21}" type="presOf" srcId="{43F9FB13-3D81-4AE9-B76E-0724458E1CAC}" destId="{FFF79175-398D-4F4A-A56C-01F6AAF2AA65}" srcOrd="1" destOrd="0" presId="urn:microsoft.com/office/officeart/2005/8/layout/orgChart1"/>
    <dgm:cxn modelId="{463A6BD9-9DCF-4FA6-A768-FCCF662B2023}" srcId="{AFD63810-A6E9-4135-BE17-073F6B80B76B}" destId="{822BAFEB-A27B-4719-A122-95A7BC9CF1AA}" srcOrd="0" destOrd="0" parTransId="{C685A1D0-EC2D-407C-84E1-8F6FB5B6A300}" sibTransId="{8FE91513-68CA-4652-AC43-05A45D665B93}"/>
    <dgm:cxn modelId="{225AF540-12A1-42EB-B86E-EAB8C4772C71}" srcId="{E84BBCD6-012B-4614-8972-B5F82B2DBF3E}" destId="{F6AFA67E-949B-4274-8993-9E701EA0DDA6}" srcOrd="0" destOrd="0" parTransId="{AA10A99C-C0E0-4A9B-BB11-FFC2A39D1741}" sibTransId="{99AA8DFB-72AA-4C8E-9E57-76BB053982B9}"/>
    <dgm:cxn modelId="{08CB5626-28B8-4FEA-AA5A-DF5E38BAD3D1}" srcId="{056F622E-394A-402F-84D5-49660B2F5CFC}" destId="{C2AD62F0-D270-40F3-AABB-1593D6E10552}" srcOrd="2" destOrd="0" parTransId="{BC92E55A-DD2D-49F6-A5B0-B734EE8597E2}" sibTransId="{DF46949D-333A-40FB-9C35-59EA23792895}"/>
    <dgm:cxn modelId="{E11D6DF8-A1FB-4EA7-A900-AEC689E3ACE9}" type="presOf" srcId="{902B1776-9442-40F8-A3FC-A38F0608D44D}" destId="{B47D067A-0266-407A-9A14-273D09FFFD2E}" srcOrd="0" destOrd="0" presId="urn:microsoft.com/office/officeart/2005/8/layout/orgChart1"/>
    <dgm:cxn modelId="{2172A47A-2C43-4D4C-B866-33130DC068E1}" type="presOf" srcId="{F6AFA67E-949B-4274-8993-9E701EA0DDA6}" destId="{E7D20674-1C28-4EB1-BF58-B3C28A6F37EF}" srcOrd="0" destOrd="0" presId="urn:microsoft.com/office/officeart/2005/8/layout/orgChart1"/>
    <dgm:cxn modelId="{1C57A5B3-E301-4BD0-9297-700F1E6C6099}" type="presOf" srcId="{13F3DB1C-D7C5-499E-9F3E-1357D80F8AD2}" destId="{4FF1E960-C793-44F5-BE43-0083F225E6A5}" srcOrd="1" destOrd="0" presId="urn:microsoft.com/office/officeart/2005/8/layout/orgChart1"/>
    <dgm:cxn modelId="{5347BC1B-00B2-4CD5-B21F-61EFFB5F552A}" type="presOf" srcId="{13F3DB1C-D7C5-499E-9F3E-1357D80F8AD2}" destId="{BCC3C2BC-1790-44A7-AC3A-46B114891865}" srcOrd="0" destOrd="0" presId="urn:microsoft.com/office/officeart/2005/8/layout/orgChart1"/>
    <dgm:cxn modelId="{ACAB592D-770D-4FEA-8C6B-6423C038C9CF}" type="presOf" srcId="{822BAFEB-A27B-4719-A122-95A7BC9CF1AA}" destId="{55B498AD-2FE2-4022-9416-3514A63E6195}" srcOrd="0" destOrd="0" presId="urn:microsoft.com/office/officeart/2005/8/layout/orgChart1"/>
    <dgm:cxn modelId="{A33DD476-43C2-4ADF-AB2C-2430C8AF8ACE}" type="presOf" srcId="{16683483-7A9C-45D4-9BDE-733D858C592F}" destId="{24ADB70E-24A1-4BE4-AD63-90A0753E01DD}" srcOrd="1" destOrd="0" presId="urn:microsoft.com/office/officeart/2005/8/layout/orgChart1"/>
    <dgm:cxn modelId="{8A6B5256-76FB-4F69-8BFB-A0E6C8C2BADB}" type="presOf" srcId="{822BAFEB-A27B-4719-A122-95A7BC9CF1AA}" destId="{158B4919-4FF1-4E0D-9DB9-A52C5D6E4A12}" srcOrd="1" destOrd="0" presId="urn:microsoft.com/office/officeart/2005/8/layout/orgChart1"/>
    <dgm:cxn modelId="{76ADF623-0AA9-4AB9-95F5-F522CC30E8A3}" type="presOf" srcId="{C2AD62F0-D270-40F3-AABB-1593D6E10552}" destId="{910D4C9D-D3AB-4690-B04A-58FB94245D9A}" srcOrd="1" destOrd="0" presId="urn:microsoft.com/office/officeart/2005/8/layout/orgChart1"/>
    <dgm:cxn modelId="{9D46DA28-7B34-48F6-BF09-B32C36E04275}" type="presOf" srcId="{F2D2DF7B-837E-496C-8CE1-C120E60342B5}" destId="{55065087-662B-464A-BA8F-243A902F7F67}" srcOrd="1" destOrd="0" presId="urn:microsoft.com/office/officeart/2005/8/layout/orgChart1"/>
    <dgm:cxn modelId="{CFB8D421-3696-47A6-827E-755A8D7AC25D}" type="presOf" srcId="{F0BECD0A-151B-4886-A51F-AB3C9B0AE172}" destId="{8074DEC4-24B8-41C9-8323-7E18DE6CC306}" srcOrd="1" destOrd="0" presId="urn:microsoft.com/office/officeart/2005/8/layout/orgChart1"/>
    <dgm:cxn modelId="{02AF923D-9003-4F3A-AE7D-7A6CCAFCC0C2}" type="presOf" srcId="{F6AFA67E-949B-4274-8993-9E701EA0DDA6}" destId="{3B87C551-AFF0-415D-B7F0-101A45EF1D1C}" srcOrd="1" destOrd="0" presId="urn:microsoft.com/office/officeart/2005/8/layout/orgChart1"/>
    <dgm:cxn modelId="{D1E84E99-E95A-4ECC-8C2D-3167E5278D23}" type="presOf" srcId="{1C66793F-CF10-411D-997E-4254D164728D}" destId="{A83F1B2C-B7CF-420B-B1A7-F9285AB28D94}" srcOrd="0" destOrd="0" presId="urn:microsoft.com/office/officeart/2005/8/layout/orgChart1"/>
    <dgm:cxn modelId="{11DC8CF3-13EC-4C26-93C0-83DB91803F5C}" type="presOf" srcId="{1DD48548-537C-41A9-AD01-E84B8B5DB0E9}" destId="{20298E11-CA6C-403B-8082-9012F173411F}" srcOrd="0" destOrd="0" presId="urn:microsoft.com/office/officeart/2005/8/layout/orgChart1"/>
    <dgm:cxn modelId="{4D0B26DC-6DAF-443A-AB26-B2BC77F7ACE1}" srcId="{822BAFEB-A27B-4719-A122-95A7BC9CF1AA}" destId="{16683483-7A9C-45D4-9BDE-733D858C592F}" srcOrd="1" destOrd="0" parTransId="{902B1776-9442-40F8-A3FC-A38F0608D44D}" sibTransId="{5FBB7041-8D5E-4D19-9275-135C915BBBB4}"/>
    <dgm:cxn modelId="{9FA7DE5B-7359-4BEA-9E26-B560C3916F22}" type="presOf" srcId="{F0BECD0A-151B-4886-A51F-AB3C9B0AE172}" destId="{28F4A723-6456-4BA6-B126-ED2A72F313AA}" srcOrd="0" destOrd="0" presId="urn:microsoft.com/office/officeart/2005/8/layout/orgChart1"/>
    <dgm:cxn modelId="{18F6ADED-F052-4F96-9134-1323F0F6085A}" type="presOf" srcId="{6863974D-7AF8-497E-A98B-BB0CDBC88C5A}" destId="{775CD202-D6E2-4ECC-9B1B-F5EBD8DA2797}" srcOrd="0" destOrd="0" presId="urn:microsoft.com/office/officeart/2005/8/layout/orgChart1"/>
    <dgm:cxn modelId="{5CF8790A-2C63-439D-9C89-1B7962D5975F}" type="presOf" srcId="{0A0412D8-23EC-476F-99FA-BFBB0CFE8288}" destId="{AB7E101B-28A6-4C3D-AF50-CC99DCEE1DA8}" srcOrd="0" destOrd="0" presId="urn:microsoft.com/office/officeart/2005/8/layout/orgChart1"/>
    <dgm:cxn modelId="{F96D9176-C4BB-4221-B2A9-65629F4FC19D}" srcId="{822BAFEB-A27B-4719-A122-95A7BC9CF1AA}" destId="{F0BECD0A-151B-4886-A51F-AB3C9B0AE172}" srcOrd="2" destOrd="0" parTransId="{9B8F9FA2-6061-4971-A735-7ECE8957A6D5}" sibTransId="{E955DA68-71A0-4579-805F-F7E080B60CC6}"/>
    <dgm:cxn modelId="{7DBF99EB-DB98-4D50-9544-7C29B815EEFE}" type="presOf" srcId="{C2AD62F0-D270-40F3-AABB-1593D6E10552}" destId="{5ADB352E-5636-4F64-B2AC-019E3B2830FA}" srcOrd="0" destOrd="0" presId="urn:microsoft.com/office/officeart/2005/8/layout/orgChart1"/>
    <dgm:cxn modelId="{08830350-CCBF-49CC-AAFC-BC3EBFA6CC06}" type="presOf" srcId="{C685A1D0-EC2D-407C-84E1-8F6FB5B6A300}" destId="{C6684278-E024-4A02-9449-7C51E22BA65C}" srcOrd="0" destOrd="0" presId="urn:microsoft.com/office/officeart/2005/8/layout/orgChart1"/>
    <dgm:cxn modelId="{CC9D46B7-5612-47FE-BD1B-763E292469DA}" type="presOf" srcId="{43F9FB13-3D81-4AE9-B76E-0724458E1CAC}" destId="{271779D0-B8A2-4882-A1E6-44BB2ABABAE4}" srcOrd="0" destOrd="0" presId="urn:microsoft.com/office/officeart/2005/8/layout/orgChart1"/>
    <dgm:cxn modelId="{99561947-BD6B-4D54-B2F5-B205EFD945D3}" srcId="{E84BBCD6-012B-4614-8972-B5F82B2DBF3E}" destId="{6863974D-7AF8-497E-A98B-BB0CDBC88C5A}" srcOrd="1" destOrd="0" parTransId="{8D81956E-C14F-4C48-A12F-CC1B3F6EA0AA}" sibTransId="{C63A43AD-8DE4-42FE-B193-DC0A7B9A0DC6}"/>
    <dgm:cxn modelId="{AC487C03-B1BE-4D55-A6FE-94A29E3C5BE9}" type="presOf" srcId="{CB6A6447-9DF6-470B-B621-E0D513DF9616}" destId="{C6BC0534-37A3-4FB2-8EAB-46FFC1BCE0D7}" srcOrd="0" destOrd="0" presId="urn:microsoft.com/office/officeart/2005/8/layout/orgChart1"/>
    <dgm:cxn modelId="{369DEBAD-60A2-4C82-BD69-C87800D33A41}" type="presOf" srcId="{056F622E-394A-402F-84D5-49660B2F5CFC}" destId="{FB1B7A52-B899-429F-A810-045A73AC17B5}" srcOrd="0" destOrd="0" presId="urn:microsoft.com/office/officeart/2005/8/layout/orgChart1"/>
    <dgm:cxn modelId="{F78E0877-F174-49B9-84AF-998C86FDB997}" type="presOf" srcId="{6863974D-7AF8-497E-A98B-BB0CDBC88C5A}" destId="{CE4B57C9-0870-4EB8-AF9C-38A107C700AE}" srcOrd="1" destOrd="0" presId="urn:microsoft.com/office/officeart/2005/8/layout/orgChart1"/>
    <dgm:cxn modelId="{6DBC5F84-1EAB-4E62-A19E-C6C291015FD9}" type="presOf" srcId="{DD5EEA0C-F3F7-4E93-93C1-5B2403C3AE96}" destId="{B3832AF3-5BAB-4C1D-AE62-835819DED952}" srcOrd="0" destOrd="0" presId="urn:microsoft.com/office/officeart/2005/8/layout/orgChart1"/>
    <dgm:cxn modelId="{5133A92F-AA4A-48A1-9A3C-A9869A0C708F}" srcId="{056F622E-394A-402F-84D5-49660B2F5CFC}" destId="{43F9FB13-3D81-4AE9-B76E-0724458E1CAC}" srcOrd="0" destOrd="0" parTransId="{1C6E4C9B-711D-45C1-BBDE-4587045F9583}" sibTransId="{F74255A7-1BFF-443B-8884-B403F5342C8C}"/>
    <dgm:cxn modelId="{E4202B6E-547D-4749-9072-2B92CDC12F14}" type="presOf" srcId="{7DD98B13-AD93-4D57-9064-5395FB851E2B}" destId="{038FBC2E-CAD9-401E-9B76-72A989A991F5}" srcOrd="0" destOrd="0" presId="urn:microsoft.com/office/officeart/2005/8/layout/orgChart1"/>
    <dgm:cxn modelId="{F195DC07-FB29-4CC0-89C1-364EFE0C6780}" type="presOf" srcId="{1420F414-9ADF-4352-B882-560BB06E1519}" destId="{AE222730-01BB-4707-9E66-593494A412E0}" srcOrd="0" destOrd="0" presId="urn:microsoft.com/office/officeart/2005/8/layout/orgChart1"/>
    <dgm:cxn modelId="{5E6E39AB-35E4-41EE-A56C-C4D6E59D90B0}" type="presOf" srcId="{33C79789-DCBA-49C7-8F05-41BEFACF47C1}" destId="{FEF506BB-1E97-45D5-82F9-2C823D06B59B}" srcOrd="1" destOrd="0" presId="urn:microsoft.com/office/officeart/2005/8/layout/orgChart1"/>
    <dgm:cxn modelId="{96CCFC1C-933D-4FE0-9506-C9FF57782A3F}" type="presOf" srcId="{8D81956E-C14F-4C48-A12F-CC1B3F6EA0AA}" destId="{F04D53D5-FB25-4B64-9051-F4A315B93210}" srcOrd="0" destOrd="0" presId="urn:microsoft.com/office/officeart/2005/8/layout/orgChart1"/>
    <dgm:cxn modelId="{3CF7E3E3-FBF5-4F44-8973-E682F416F7D5}" type="presOf" srcId="{1DD48548-537C-41A9-AD01-E84B8B5DB0E9}" destId="{18C9FB0C-0E31-4474-AC8B-253E4B6BB689}" srcOrd="1" destOrd="0" presId="urn:microsoft.com/office/officeart/2005/8/layout/orgChart1"/>
    <dgm:cxn modelId="{145D1F93-DF98-4E84-9C67-C6877CC4A60B}" type="presOf" srcId="{A5C54364-FAC2-461C-98C8-41F8EC31928D}" destId="{AFBD12C2-19EF-4071-A46C-CB391972A251}" srcOrd="0" destOrd="0" presId="urn:microsoft.com/office/officeart/2005/8/layout/orgChart1"/>
    <dgm:cxn modelId="{7194EDBC-A46E-4305-BCB2-41AFBC26D228}" type="presOf" srcId="{E84BBCD6-012B-4614-8972-B5F82B2DBF3E}" destId="{19CF40C2-7E9B-4779-B8C6-E2B0CD631062}" srcOrd="1" destOrd="0" presId="urn:microsoft.com/office/officeart/2005/8/layout/orgChart1"/>
    <dgm:cxn modelId="{3025146D-D04C-4FEA-84AB-C9FB811FB00B}" srcId="{DD5EEA0C-F3F7-4E93-93C1-5B2403C3AE96}" destId="{7DD98B13-AD93-4D57-9064-5395FB851E2B}" srcOrd="2" destOrd="0" parTransId="{CB6A6447-9DF6-470B-B621-E0D513DF9616}" sibTransId="{22DEBE83-2427-4261-B430-EA24763C8249}"/>
    <dgm:cxn modelId="{9DCE1007-34E2-4141-879E-9D574C9782E6}" type="presOf" srcId="{AFD63810-A6E9-4135-BE17-073F6B80B76B}" destId="{086727EF-FAC8-44A3-8415-333F7160FE18}" srcOrd="1" destOrd="0" presId="urn:microsoft.com/office/officeart/2005/8/layout/orgChart1"/>
    <dgm:cxn modelId="{9C783866-3FD9-48D9-9417-7DDE3DC2D6D8}" type="presOf" srcId="{7DD98B13-AD93-4D57-9064-5395FB851E2B}" destId="{C71DC84B-0254-489C-BA77-24AEECC8D0EF}" srcOrd="1" destOrd="0" presId="urn:microsoft.com/office/officeart/2005/8/layout/orgChart1"/>
    <dgm:cxn modelId="{6B094C3B-8E2C-443F-9135-1B6FD3BA6CC0}" type="presOf" srcId="{33C79789-DCBA-49C7-8F05-41BEFACF47C1}" destId="{6AE37404-1653-4E9C-BB82-2A17DB87A715}" srcOrd="0" destOrd="0" presId="urn:microsoft.com/office/officeart/2005/8/layout/orgChart1"/>
    <dgm:cxn modelId="{1B709452-4ECA-46D2-96DF-1CAEDCD7FDB9}" type="presOf" srcId="{16683483-7A9C-45D4-9BDE-733D858C592F}" destId="{AF8FD5A2-95C9-43EB-976F-16586A571B63}" srcOrd="0" destOrd="0" presId="urn:microsoft.com/office/officeart/2005/8/layout/orgChart1"/>
    <dgm:cxn modelId="{10074701-737B-48F3-89F8-A99628110DF8}" type="presOf" srcId="{A4066725-1EBA-4AE6-9640-0FE65A425222}" destId="{7F07D0A1-2590-4A20-89E8-A9AC4E6F3226}" srcOrd="0" destOrd="0" presId="urn:microsoft.com/office/officeart/2005/8/layout/orgChart1"/>
    <dgm:cxn modelId="{68D3C448-9AFA-4500-A4BF-1866CFA851D7}" type="presOf" srcId="{E84BBCD6-012B-4614-8972-B5F82B2DBF3E}" destId="{C7DA6AC1-52F6-4EF0-A55E-C79A9E4F040D}" srcOrd="0" destOrd="0" presId="urn:microsoft.com/office/officeart/2005/8/layout/orgChart1"/>
    <dgm:cxn modelId="{29B1F844-C60C-4399-AC13-9219E6EEBEC9}" type="presOf" srcId="{ED96EA17-C507-4EE0-82C4-15F951ED9F98}" destId="{7FE27A7D-3474-49E6-9830-D7E474477044}" srcOrd="0" destOrd="0" presId="urn:microsoft.com/office/officeart/2005/8/layout/orgChart1"/>
    <dgm:cxn modelId="{F6D1CB74-D7BA-4684-8DF1-BECAF5E06E7F}" srcId="{DD5EEA0C-F3F7-4E93-93C1-5B2403C3AE96}" destId="{33C79789-DCBA-49C7-8F05-41BEFACF47C1}" srcOrd="0" destOrd="0" parTransId="{E789E416-7E55-498B-B575-3EBB73D5C258}" sibTransId="{26703902-A692-4E6E-8DA1-29EEEBC17F3E}"/>
    <dgm:cxn modelId="{1C114075-E59E-4FE5-8EA4-C28779B681A8}" srcId="{056F622E-394A-402F-84D5-49660B2F5CFC}" destId="{F2D2DF7B-837E-496C-8CE1-C120E60342B5}" srcOrd="1" destOrd="0" parTransId="{79014E46-AD79-40BC-96DD-DC357BF76291}" sibTransId="{8E62F47D-BEE3-4B3B-A03F-8F9AD6900B02}"/>
    <dgm:cxn modelId="{12F353E9-EDB1-4294-8B3A-553AAE1A7E3A}" type="presOf" srcId="{F2D2DF7B-837E-496C-8CE1-C120E60342B5}" destId="{361BAB25-F4C7-4DC0-B30B-2E2ADFB959AD}" srcOrd="0" destOrd="0" presId="urn:microsoft.com/office/officeart/2005/8/layout/orgChart1"/>
    <dgm:cxn modelId="{8DB42146-E3CD-441D-BA4D-7256B44A10E2}" type="presOf" srcId="{1C66793F-CF10-411D-997E-4254D164728D}" destId="{DFC8F4B4-D2DD-4BDC-A0F0-9DDA03A2FD59}" srcOrd="1" destOrd="0" presId="urn:microsoft.com/office/officeart/2005/8/layout/orgChart1"/>
    <dgm:cxn modelId="{068B12F6-72A5-4877-81BD-A391201EC24E}" srcId="{AFD63810-A6E9-4135-BE17-073F6B80B76B}" destId="{DD5EEA0C-F3F7-4E93-93C1-5B2403C3AE96}" srcOrd="1" destOrd="0" parTransId="{0A0412D8-23EC-476F-99FA-BFBB0CFE8288}" sibTransId="{C9D6DA23-8D40-408E-B7D2-A69230FC0894}"/>
    <dgm:cxn modelId="{F888F26F-DB9B-4093-ACD4-2651DA4C6949}" srcId="{AFD63810-A6E9-4135-BE17-073F6B80B76B}" destId="{E84BBCD6-012B-4614-8972-B5F82B2DBF3E}" srcOrd="2" destOrd="0" parTransId="{A5C54364-FAC2-461C-98C8-41F8EC31928D}" sibTransId="{BE827F32-97E6-4D71-A2E0-435D80DF36C2}"/>
    <dgm:cxn modelId="{909663B0-F6A6-4A34-BF6C-5651C1D92FC9}" srcId="{E84BBCD6-012B-4614-8972-B5F82B2DBF3E}" destId="{1C66793F-CF10-411D-997E-4254D164728D}" srcOrd="2" destOrd="0" parTransId="{ED96EA17-C507-4EE0-82C4-15F951ED9F98}" sibTransId="{AB44E37E-DEF0-4DB6-91F2-82FC71CEC26E}"/>
    <dgm:cxn modelId="{A7064370-79FE-4484-9272-CB64BDF789BA}" srcId="{DD5EEA0C-F3F7-4E93-93C1-5B2403C3AE96}" destId="{1DD48548-537C-41A9-AD01-E84B8B5DB0E9}" srcOrd="1" destOrd="0" parTransId="{1420F414-9ADF-4352-B882-560BB06E1519}" sibTransId="{664B8DCE-8575-450B-9B5D-9C75114C4329}"/>
    <dgm:cxn modelId="{2F5DD099-3931-4687-9FD1-E4ADCFC0A242}" type="presOf" srcId="{AA10A99C-C0E0-4A9B-BB11-FFC2A39D1741}" destId="{12BE2CCD-183B-4E65-B818-7024B887D2B8}" srcOrd="0" destOrd="0" presId="urn:microsoft.com/office/officeart/2005/8/layout/orgChart1"/>
    <dgm:cxn modelId="{48357386-FA9F-473D-ABEB-75D4F9851233}" type="presParOf" srcId="{FB1B7A52-B899-429F-A810-045A73AC17B5}" destId="{DF227E94-1612-4313-B9D3-CD13DE930C4F}" srcOrd="0" destOrd="0" presId="urn:microsoft.com/office/officeart/2005/8/layout/orgChart1"/>
    <dgm:cxn modelId="{A8E8D8B6-F24F-4ACF-8A23-10AF4B05375B}" type="presParOf" srcId="{DF227E94-1612-4313-B9D3-CD13DE930C4F}" destId="{D8504DBD-BE3A-4567-983F-073A7B89FB55}" srcOrd="0" destOrd="0" presId="urn:microsoft.com/office/officeart/2005/8/layout/orgChart1"/>
    <dgm:cxn modelId="{DB6A92BD-0ADD-455E-9470-988143347DF4}" type="presParOf" srcId="{D8504DBD-BE3A-4567-983F-073A7B89FB55}" destId="{271779D0-B8A2-4882-A1E6-44BB2ABABAE4}" srcOrd="0" destOrd="0" presId="urn:microsoft.com/office/officeart/2005/8/layout/orgChart1"/>
    <dgm:cxn modelId="{AD8CFA26-0712-413E-B003-07D51B23D17B}" type="presParOf" srcId="{D8504DBD-BE3A-4567-983F-073A7B89FB55}" destId="{FFF79175-398D-4F4A-A56C-01F6AAF2AA65}" srcOrd="1" destOrd="0" presId="urn:microsoft.com/office/officeart/2005/8/layout/orgChart1"/>
    <dgm:cxn modelId="{FE848D2C-4579-432C-9262-EE9FA54D999F}" type="presParOf" srcId="{DF227E94-1612-4313-B9D3-CD13DE930C4F}" destId="{4E153025-0B0F-40FE-A651-34101B80A411}" srcOrd="1" destOrd="0" presId="urn:microsoft.com/office/officeart/2005/8/layout/orgChart1"/>
    <dgm:cxn modelId="{4AB01474-48FC-429F-AEE0-41DEE373F9C5}" type="presParOf" srcId="{DF227E94-1612-4313-B9D3-CD13DE930C4F}" destId="{9FC422B8-AD7A-4110-8A08-84773CBC0F81}" srcOrd="2" destOrd="0" presId="urn:microsoft.com/office/officeart/2005/8/layout/orgChart1"/>
    <dgm:cxn modelId="{17999188-B264-41E9-8C6F-8ABB09F209C3}" type="presParOf" srcId="{FB1B7A52-B899-429F-A810-045A73AC17B5}" destId="{BDCCCFE6-F728-49CA-9ADF-70E2138C9356}" srcOrd="1" destOrd="0" presId="urn:microsoft.com/office/officeart/2005/8/layout/orgChart1"/>
    <dgm:cxn modelId="{714E9386-44DF-498A-B67D-6F469744DAC3}" type="presParOf" srcId="{BDCCCFE6-F728-49CA-9ADF-70E2138C9356}" destId="{537C7E7A-F127-4691-9512-0605B2C62C9E}" srcOrd="0" destOrd="0" presId="urn:microsoft.com/office/officeart/2005/8/layout/orgChart1"/>
    <dgm:cxn modelId="{F0858758-B94B-41F9-B817-F9F4EF8FD97F}" type="presParOf" srcId="{537C7E7A-F127-4691-9512-0605B2C62C9E}" destId="{361BAB25-F4C7-4DC0-B30B-2E2ADFB959AD}" srcOrd="0" destOrd="0" presId="urn:microsoft.com/office/officeart/2005/8/layout/orgChart1"/>
    <dgm:cxn modelId="{FCE10366-9655-4234-94A6-12C3FDB0A159}" type="presParOf" srcId="{537C7E7A-F127-4691-9512-0605B2C62C9E}" destId="{55065087-662B-464A-BA8F-243A902F7F67}" srcOrd="1" destOrd="0" presId="urn:microsoft.com/office/officeart/2005/8/layout/orgChart1"/>
    <dgm:cxn modelId="{5FC8AD90-5748-4B0D-B48C-0AF4504494A0}" type="presParOf" srcId="{BDCCCFE6-F728-49CA-9ADF-70E2138C9356}" destId="{25546A78-E740-46F9-B27D-95C35AA5502C}" srcOrd="1" destOrd="0" presId="urn:microsoft.com/office/officeart/2005/8/layout/orgChart1"/>
    <dgm:cxn modelId="{055C2E43-28A5-4859-9567-9DFCF58300F9}" type="presParOf" srcId="{BDCCCFE6-F728-49CA-9ADF-70E2138C9356}" destId="{04998941-DB19-463B-AD2F-D0AFD003FA07}" srcOrd="2" destOrd="0" presId="urn:microsoft.com/office/officeart/2005/8/layout/orgChart1"/>
    <dgm:cxn modelId="{BD7F3A49-CF3D-441F-ACAA-48F12048149C}" type="presParOf" srcId="{FB1B7A52-B899-429F-A810-045A73AC17B5}" destId="{4B5D7782-3E76-4316-A113-A7A7F56E1798}" srcOrd="2" destOrd="0" presId="urn:microsoft.com/office/officeart/2005/8/layout/orgChart1"/>
    <dgm:cxn modelId="{19F88CF0-FEC2-46AF-B68B-B4CFB28CDDA4}" type="presParOf" srcId="{4B5D7782-3E76-4316-A113-A7A7F56E1798}" destId="{C2E79D76-96FD-47C4-9BE3-8C25F8C9DBDC}" srcOrd="0" destOrd="0" presId="urn:microsoft.com/office/officeart/2005/8/layout/orgChart1"/>
    <dgm:cxn modelId="{5A2E9778-CAAE-44FD-B8DA-CD1F26BD440A}" type="presParOf" srcId="{C2E79D76-96FD-47C4-9BE3-8C25F8C9DBDC}" destId="{5ADB352E-5636-4F64-B2AC-019E3B2830FA}" srcOrd="0" destOrd="0" presId="urn:microsoft.com/office/officeart/2005/8/layout/orgChart1"/>
    <dgm:cxn modelId="{933136DD-D1C1-463F-AB0E-F0456E3CCD98}" type="presParOf" srcId="{C2E79D76-96FD-47C4-9BE3-8C25F8C9DBDC}" destId="{910D4C9D-D3AB-4690-B04A-58FB94245D9A}" srcOrd="1" destOrd="0" presId="urn:microsoft.com/office/officeart/2005/8/layout/orgChart1"/>
    <dgm:cxn modelId="{151CF49E-7B62-4933-984F-4D847229C055}" type="presParOf" srcId="{4B5D7782-3E76-4316-A113-A7A7F56E1798}" destId="{9FA0970D-7443-43C3-B5EB-988B4A9371F1}" srcOrd="1" destOrd="0" presId="urn:microsoft.com/office/officeart/2005/8/layout/orgChart1"/>
    <dgm:cxn modelId="{FDA44AD7-0E30-4F2B-8157-DF1BCD49E9AB}" type="presParOf" srcId="{4B5D7782-3E76-4316-A113-A7A7F56E1798}" destId="{ADB9E853-450B-40CB-A1A5-B0627792ED58}" srcOrd="2" destOrd="0" presId="urn:microsoft.com/office/officeart/2005/8/layout/orgChart1"/>
    <dgm:cxn modelId="{ABEFEE9B-3781-47C1-81A3-C81623D48142}" type="presParOf" srcId="{FB1B7A52-B899-429F-A810-045A73AC17B5}" destId="{C36F27FA-FE5F-4963-9EF2-FFC77C054A0B}" srcOrd="3" destOrd="0" presId="urn:microsoft.com/office/officeart/2005/8/layout/orgChart1"/>
    <dgm:cxn modelId="{D367C609-8074-4722-9AE4-AD4BAF52FC5B}" type="presParOf" srcId="{C36F27FA-FE5F-4963-9EF2-FFC77C054A0B}" destId="{A14BE131-B7E2-4610-A246-D8E7849650A9}" srcOrd="0" destOrd="0" presId="urn:microsoft.com/office/officeart/2005/8/layout/orgChart1"/>
    <dgm:cxn modelId="{420EC775-2E93-4D11-A508-89A923B93517}" type="presParOf" srcId="{A14BE131-B7E2-4610-A246-D8E7849650A9}" destId="{3099B9A0-61BC-492F-9778-6A3E9C5E25BF}" srcOrd="0" destOrd="0" presId="urn:microsoft.com/office/officeart/2005/8/layout/orgChart1"/>
    <dgm:cxn modelId="{176700F5-1F0C-426B-A751-46DEB56BD30E}" type="presParOf" srcId="{A14BE131-B7E2-4610-A246-D8E7849650A9}" destId="{086727EF-FAC8-44A3-8415-333F7160FE18}" srcOrd="1" destOrd="0" presId="urn:microsoft.com/office/officeart/2005/8/layout/orgChart1"/>
    <dgm:cxn modelId="{D18590A8-8C2F-4B71-B5E8-294CF810B50A}" type="presParOf" srcId="{C36F27FA-FE5F-4963-9EF2-FFC77C054A0B}" destId="{C6F8AC87-6C03-42D8-B986-D77C0DD27996}" srcOrd="1" destOrd="0" presId="urn:microsoft.com/office/officeart/2005/8/layout/orgChart1"/>
    <dgm:cxn modelId="{78CB6966-6261-4462-83C8-98E9CC284C83}" type="presParOf" srcId="{C6F8AC87-6C03-42D8-B986-D77C0DD27996}" destId="{C6684278-E024-4A02-9449-7C51E22BA65C}" srcOrd="0" destOrd="0" presId="urn:microsoft.com/office/officeart/2005/8/layout/orgChart1"/>
    <dgm:cxn modelId="{B298B76D-B5B3-421E-A8F0-9428A629912D}" type="presParOf" srcId="{C6F8AC87-6C03-42D8-B986-D77C0DD27996}" destId="{95F88D80-82AA-457C-94C6-2E83AC91FE96}" srcOrd="1" destOrd="0" presId="urn:microsoft.com/office/officeart/2005/8/layout/orgChart1"/>
    <dgm:cxn modelId="{1B85B494-3542-47B4-B3A0-6E0589DBA665}" type="presParOf" srcId="{95F88D80-82AA-457C-94C6-2E83AC91FE96}" destId="{2E3FA89F-0C3F-4908-BE7E-ABD1FF198189}" srcOrd="0" destOrd="0" presId="urn:microsoft.com/office/officeart/2005/8/layout/orgChart1"/>
    <dgm:cxn modelId="{167BBA37-A3B5-4FA5-886D-16920D3C1B02}" type="presParOf" srcId="{2E3FA89F-0C3F-4908-BE7E-ABD1FF198189}" destId="{55B498AD-2FE2-4022-9416-3514A63E6195}" srcOrd="0" destOrd="0" presId="urn:microsoft.com/office/officeart/2005/8/layout/orgChart1"/>
    <dgm:cxn modelId="{C66F74CF-2008-47B7-8D37-6D28FBAEFE2E}" type="presParOf" srcId="{2E3FA89F-0C3F-4908-BE7E-ABD1FF198189}" destId="{158B4919-4FF1-4E0D-9DB9-A52C5D6E4A12}" srcOrd="1" destOrd="0" presId="urn:microsoft.com/office/officeart/2005/8/layout/orgChart1"/>
    <dgm:cxn modelId="{EA046125-FAF5-4A47-8DDE-ABF34159DEC6}" type="presParOf" srcId="{95F88D80-82AA-457C-94C6-2E83AC91FE96}" destId="{7BF2D9E6-6C67-41C5-BA96-AE0FEFA2CB43}" srcOrd="1" destOrd="0" presId="urn:microsoft.com/office/officeart/2005/8/layout/orgChart1"/>
    <dgm:cxn modelId="{81E38EF3-D471-4084-9D5F-56EB86F2B382}" type="presParOf" srcId="{7BF2D9E6-6C67-41C5-BA96-AE0FEFA2CB43}" destId="{7F07D0A1-2590-4A20-89E8-A9AC4E6F3226}" srcOrd="0" destOrd="0" presId="urn:microsoft.com/office/officeart/2005/8/layout/orgChart1"/>
    <dgm:cxn modelId="{15402A64-D26F-4CB7-A835-7E5D5C468044}" type="presParOf" srcId="{7BF2D9E6-6C67-41C5-BA96-AE0FEFA2CB43}" destId="{4A44073C-2A51-4455-AF26-6C625ACBAE4D}" srcOrd="1" destOrd="0" presId="urn:microsoft.com/office/officeart/2005/8/layout/orgChart1"/>
    <dgm:cxn modelId="{7690B39F-2071-4EAF-A465-F2BAC296B0ED}" type="presParOf" srcId="{4A44073C-2A51-4455-AF26-6C625ACBAE4D}" destId="{6489DA88-2064-4BFE-94BE-5709D17EB181}" srcOrd="0" destOrd="0" presId="urn:microsoft.com/office/officeart/2005/8/layout/orgChart1"/>
    <dgm:cxn modelId="{23F39BDF-A86F-48D8-AFBC-A9F245DAEC8E}" type="presParOf" srcId="{6489DA88-2064-4BFE-94BE-5709D17EB181}" destId="{BCC3C2BC-1790-44A7-AC3A-46B114891865}" srcOrd="0" destOrd="0" presId="urn:microsoft.com/office/officeart/2005/8/layout/orgChart1"/>
    <dgm:cxn modelId="{770B454D-D378-474D-B3C2-0B98FFCC92FB}" type="presParOf" srcId="{6489DA88-2064-4BFE-94BE-5709D17EB181}" destId="{4FF1E960-C793-44F5-BE43-0083F225E6A5}" srcOrd="1" destOrd="0" presId="urn:microsoft.com/office/officeart/2005/8/layout/orgChart1"/>
    <dgm:cxn modelId="{17EF07F5-34E5-4030-B408-8433E35D3A43}" type="presParOf" srcId="{4A44073C-2A51-4455-AF26-6C625ACBAE4D}" destId="{AC2E3B45-1815-45D4-A719-9C181171E22C}" srcOrd="1" destOrd="0" presId="urn:microsoft.com/office/officeart/2005/8/layout/orgChart1"/>
    <dgm:cxn modelId="{5F1C6CFB-2713-4F24-8E40-853DFA196C6B}" type="presParOf" srcId="{4A44073C-2A51-4455-AF26-6C625ACBAE4D}" destId="{D2CE5ACE-FBB9-4F95-B150-FA0C9B3727E1}" srcOrd="2" destOrd="0" presId="urn:microsoft.com/office/officeart/2005/8/layout/orgChart1"/>
    <dgm:cxn modelId="{101EC9EC-0C2A-4E30-AFC3-0F5EC5361008}" type="presParOf" srcId="{7BF2D9E6-6C67-41C5-BA96-AE0FEFA2CB43}" destId="{B47D067A-0266-407A-9A14-273D09FFFD2E}" srcOrd="2" destOrd="0" presId="urn:microsoft.com/office/officeart/2005/8/layout/orgChart1"/>
    <dgm:cxn modelId="{12A889C4-B70D-48B2-AE20-77B933AE4F0D}" type="presParOf" srcId="{7BF2D9E6-6C67-41C5-BA96-AE0FEFA2CB43}" destId="{EF6A6DA9-6D0E-4FB6-A6AD-7A12E1E10282}" srcOrd="3" destOrd="0" presId="urn:microsoft.com/office/officeart/2005/8/layout/orgChart1"/>
    <dgm:cxn modelId="{D8FCA333-4DB5-4E6C-9C82-72A42083DAF0}" type="presParOf" srcId="{EF6A6DA9-6D0E-4FB6-A6AD-7A12E1E10282}" destId="{ED6D7CB7-632F-44B1-86CA-4634FA770A49}" srcOrd="0" destOrd="0" presId="urn:microsoft.com/office/officeart/2005/8/layout/orgChart1"/>
    <dgm:cxn modelId="{E2471658-AFC0-47DD-B918-6E1D6DD1C7B7}" type="presParOf" srcId="{ED6D7CB7-632F-44B1-86CA-4634FA770A49}" destId="{AF8FD5A2-95C9-43EB-976F-16586A571B63}" srcOrd="0" destOrd="0" presId="urn:microsoft.com/office/officeart/2005/8/layout/orgChart1"/>
    <dgm:cxn modelId="{0007535F-9FA8-4804-B311-73794D5E99C7}" type="presParOf" srcId="{ED6D7CB7-632F-44B1-86CA-4634FA770A49}" destId="{24ADB70E-24A1-4BE4-AD63-90A0753E01DD}" srcOrd="1" destOrd="0" presId="urn:microsoft.com/office/officeart/2005/8/layout/orgChart1"/>
    <dgm:cxn modelId="{22642B60-9C56-4EE6-98EA-6B5C63A21FFB}" type="presParOf" srcId="{EF6A6DA9-6D0E-4FB6-A6AD-7A12E1E10282}" destId="{8671F6F5-FAD4-4E29-830E-075C43EB229E}" srcOrd="1" destOrd="0" presId="urn:microsoft.com/office/officeart/2005/8/layout/orgChart1"/>
    <dgm:cxn modelId="{36520E28-9206-4BCD-8A49-2AB75B5990CE}" type="presParOf" srcId="{EF6A6DA9-6D0E-4FB6-A6AD-7A12E1E10282}" destId="{E680180E-952B-4A10-93C1-4D47F47A72C1}" srcOrd="2" destOrd="0" presId="urn:microsoft.com/office/officeart/2005/8/layout/orgChart1"/>
    <dgm:cxn modelId="{F42D2A9D-C52B-49D4-A584-7823D0FB842A}" type="presParOf" srcId="{7BF2D9E6-6C67-41C5-BA96-AE0FEFA2CB43}" destId="{93969F66-76DC-4915-90E3-116936ECCD44}" srcOrd="4" destOrd="0" presId="urn:microsoft.com/office/officeart/2005/8/layout/orgChart1"/>
    <dgm:cxn modelId="{D2B8C07F-FCD2-48D6-BD3F-74D1645CB6C2}" type="presParOf" srcId="{7BF2D9E6-6C67-41C5-BA96-AE0FEFA2CB43}" destId="{0C4B460A-146A-4732-8266-BEE16D4E9623}" srcOrd="5" destOrd="0" presId="urn:microsoft.com/office/officeart/2005/8/layout/orgChart1"/>
    <dgm:cxn modelId="{DFE44ACF-733F-4D8E-9E6B-3935792798BF}" type="presParOf" srcId="{0C4B460A-146A-4732-8266-BEE16D4E9623}" destId="{82FD0D8D-3AFF-4CAA-8544-4E740C5B7393}" srcOrd="0" destOrd="0" presId="urn:microsoft.com/office/officeart/2005/8/layout/orgChart1"/>
    <dgm:cxn modelId="{8568B3BA-B9C5-41A5-B077-9B6AFB06D491}" type="presParOf" srcId="{82FD0D8D-3AFF-4CAA-8544-4E740C5B7393}" destId="{28F4A723-6456-4BA6-B126-ED2A72F313AA}" srcOrd="0" destOrd="0" presId="urn:microsoft.com/office/officeart/2005/8/layout/orgChart1"/>
    <dgm:cxn modelId="{FEE9200D-2157-4D62-87A6-6590993CD17E}" type="presParOf" srcId="{82FD0D8D-3AFF-4CAA-8544-4E740C5B7393}" destId="{8074DEC4-24B8-41C9-8323-7E18DE6CC306}" srcOrd="1" destOrd="0" presId="urn:microsoft.com/office/officeart/2005/8/layout/orgChart1"/>
    <dgm:cxn modelId="{6A4ABF04-6879-40AE-ADBB-5BA61FA31E99}" type="presParOf" srcId="{0C4B460A-146A-4732-8266-BEE16D4E9623}" destId="{242E2287-BB40-4B93-A4FD-4EB7B8371619}" srcOrd="1" destOrd="0" presId="urn:microsoft.com/office/officeart/2005/8/layout/orgChart1"/>
    <dgm:cxn modelId="{36F0A2C3-6392-4BA5-B000-3FC2BCA0E4B3}" type="presParOf" srcId="{0C4B460A-146A-4732-8266-BEE16D4E9623}" destId="{9F8EE93B-546F-4F83-92DF-028ADCBE038F}" srcOrd="2" destOrd="0" presId="urn:microsoft.com/office/officeart/2005/8/layout/orgChart1"/>
    <dgm:cxn modelId="{A1F5E6D6-68E0-4EAB-A530-F2DE8E5A6AB3}" type="presParOf" srcId="{95F88D80-82AA-457C-94C6-2E83AC91FE96}" destId="{24BB6800-2DE7-4FE1-B069-58ACF218557F}" srcOrd="2" destOrd="0" presId="urn:microsoft.com/office/officeart/2005/8/layout/orgChart1"/>
    <dgm:cxn modelId="{6C1D49AE-E03B-4525-A574-256EB1B7A4BF}" type="presParOf" srcId="{C6F8AC87-6C03-42D8-B986-D77C0DD27996}" destId="{AB7E101B-28A6-4C3D-AF50-CC99DCEE1DA8}" srcOrd="2" destOrd="0" presId="urn:microsoft.com/office/officeart/2005/8/layout/orgChart1"/>
    <dgm:cxn modelId="{1827DF86-D7E3-4C05-986D-19BAF727512B}" type="presParOf" srcId="{C6F8AC87-6C03-42D8-B986-D77C0DD27996}" destId="{7F2EEF4D-BF8E-442D-BC0A-ECC488B8AB33}" srcOrd="3" destOrd="0" presId="urn:microsoft.com/office/officeart/2005/8/layout/orgChart1"/>
    <dgm:cxn modelId="{EA3F82B5-68C6-443F-8972-C9913F4CE094}" type="presParOf" srcId="{7F2EEF4D-BF8E-442D-BC0A-ECC488B8AB33}" destId="{DBF5231C-A6C0-4A89-8FBB-3B68DF871B62}" srcOrd="0" destOrd="0" presId="urn:microsoft.com/office/officeart/2005/8/layout/orgChart1"/>
    <dgm:cxn modelId="{7E11C6F1-9F1F-4C27-8B43-3D43117E7223}" type="presParOf" srcId="{DBF5231C-A6C0-4A89-8FBB-3B68DF871B62}" destId="{B3832AF3-5BAB-4C1D-AE62-835819DED952}" srcOrd="0" destOrd="0" presId="urn:microsoft.com/office/officeart/2005/8/layout/orgChart1"/>
    <dgm:cxn modelId="{8C750D63-6C6D-4B57-92D9-4D78B870A225}" type="presParOf" srcId="{DBF5231C-A6C0-4A89-8FBB-3B68DF871B62}" destId="{D0F7C06E-E11A-4E20-A36E-A8149ABAFB77}" srcOrd="1" destOrd="0" presId="urn:microsoft.com/office/officeart/2005/8/layout/orgChart1"/>
    <dgm:cxn modelId="{49674C9B-F5E5-4538-9B49-D475AA319880}" type="presParOf" srcId="{7F2EEF4D-BF8E-442D-BC0A-ECC488B8AB33}" destId="{1401934E-0EBA-4C87-8694-CE3E4B9F9887}" srcOrd="1" destOrd="0" presId="urn:microsoft.com/office/officeart/2005/8/layout/orgChart1"/>
    <dgm:cxn modelId="{1F1D6B15-DEF0-4EC4-BFBC-6930FA4A0125}" type="presParOf" srcId="{1401934E-0EBA-4C87-8694-CE3E4B9F9887}" destId="{002DCCB2-6925-4325-88CD-8C9636F8123B}" srcOrd="0" destOrd="0" presId="urn:microsoft.com/office/officeart/2005/8/layout/orgChart1"/>
    <dgm:cxn modelId="{D841E54D-E910-4C06-AEA1-38C0F6942A84}" type="presParOf" srcId="{1401934E-0EBA-4C87-8694-CE3E4B9F9887}" destId="{32EE9CB9-6A9E-414B-AC32-6CF8A1E876FE}" srcOrd="1" destOrd="0" presId="urn:microsoft.com/office/officeart/2005/8/layout/orgChart1"/>
    <dgm:cxn modelId="{78CCD8D6-0263-4AA2-A48C-B41C6959EFE8}" type="presParOf" srcId="{32EE9CB9-6A9E-414B-AC32-6CF8A1E876FE}" destId="{F609F509-825B-428D-A951-BC0290BB69C8}" srcOrd="0" destOrd="0" presId="urn:microsoft.com/office/officeart/2005/8/layout/orgChart1"/>
    <dgm:cxn modelId="{F3C17313-A65D-4C53-BDE3-A907ABEF4F61}" type="presParOf" srcId="{F609F509-825B-428D-A951-BC0290BB69C8}" destId="{6AE37404-1653-4E9C-BB82-2A17DB87A715}" srcOrd="0" destOrd="0" presId="urn:microsoft.com/office/officeart/2005/8/layout/orgChart1"/>
    <dgm:cxn modelId="{6355E675-2E16-4DBB-9712-5A3F84F909B7}" type="presParOf" srcId="{F609F509-825B-428D-A951-BC0290BB69C8}" destId="{FEF506BB-1E97-45D5-82F9-2C823D06B59B}" srcOrd="1" destOrd="0" presId="urn:microsoft.com/office/officeart/2005/8/layout/orgChart1"/>
    <dgm:cxn modelId="{FC673ACA-E816-4AF3-91B5-77A7DED58BEB}" type="presParOf" srcId="{32EE9CB9-6A9E-414B-AC32-6CF8A1E876FE}" destId="{A5936612-375F-4EF5-BB82-F0625EBD66E0}" srcOrd="1" destOrd="0" presId="urn:microsoft.com/office/officeart/2005/8/layout/orgChart1"/>
    <dgm:cxn modelId="{E907001A-F15E-4D1D-87E3-BC4B4C3ACCD7}" type="presParOf" srcId="{32EE9CB9-6A9E-414B-AC32-6CF8A1E876FE}" destId="{C3C73F87-2FF3-4A8B-9120-86627177963C}" srcOrd="2" destOrd="0" presId="urn:microsoft.com/office/officeart/2005/8/layout/orgChart1"/>
    <dgm:cxn modelId="{F632EED8-2DA3-44A8-A2A5-278C955DA578}" type="presParOf" srcId="{1401934E-0EBA-4C87-8694-CE3E4B9F9887}" destId="{AE222730-01BB-4707-9E66-593494A412E0}" srcOrd="2" destOrd="0" presId="urn:microsoft.com/office/officeart/2005/8/layout/orgChart1"/>
    <dgm:cxn modelId="{28AFD751-FA26-40EB-B972-6894AB105A0F}" type="presParOf" srcId="{1401934E-0EBA-4C87-8694-CE3E4B9F9887}" destId="{C031647C-939F-4C70-A152-E79C30AEAAA1}" srcOrd="3" destOrd="0" presId="urn:microsoft.com/office/officeart/2005/8/layout/orgChart1"/>
    <dgm:cxn modelId="{7C5506C4-B916-4EA0-BA84-E8092E138873}" type="presParOf" srcId="{C031647C-939F-4C70-A152-E79C30AEAAA1}" destId="{3A6FED4E-DAE8-4CC9-A184-5F8FBB824A62}" srcOrd="0" destOrd="0" presId="urn:microsoft.com/office/officeart/2005/8/layout/orgChart1"/>
    <dgm:cxn modelId="{0C21EFD4-F144-4F3A-AE75-647B01708B35}" type="presParOf" srcId="{3A6FED4E-DAE8-4CC9-A184-5F8FBB824A62}" destId="{20298E11-CA6C-403B-8082-9012F173411F}" srcOrd="0" destOrd="0" presId="urn:microsoft.com/office/officeart/2005/8/layout/orgChart1"/>
    <dgm:cxn modelId="{C6D42E7E-3381-4AC6-885D-96280E8FEA21}" type="presParOf" srcId="{3A6FED4E-DAE8-4CC9-A184-5F8FBB824A62}" destId="{18C9FB0C-0E31-4474-AC8B-253E4B6BB689}" srcOrd="1" destOrd="0" presId="urn:microsoft.com/office/officeart/2005/8/layout/orgChart1"/>
    <dgm:cxn modelId="{7DC2240A-C0A6-4858-89B3-F19D736BB7CE}" type="presParOf" srcId="{C031647C-939F-4C70-A152-E79C30AEAAA1}" destId="{1DE7EAF9-6CC2-4AA1-ADC3-4304605473FD}" srcOrd="1" destOrd="0" presId="urn:microsoft.com/office/officeart/2005/8/layout/orgChart1"/>
    <dgm:cxn modelId="{74633C83-6AB9-49C8-AF4A-66EE3E28DBA3}" type="presParOf" srcId="{C031647C-939F-4C70-A152-E79C30AEAAA1}" destId="{E3DE548F-F560-4424-854C-52EFCEA91FD7}" srcOrd="2" destOrd="0" presId="urn:microsoft.com/office/officeart/2005/8/layout/orgChart1"/>
    <dgm:cxn modelId="{EE329ACF-2E64-4CE0-8CF3-8C87FE21365E}" type="presParOf" srcId="{1401934E-0EBA-4C87-8694-CE3E4B9F9887}" destId="{C6BC0534-37A3-4FB2-8EAB-46FFC1BCE0D7}" srcOrd="4" destOrd="0" presId="urn:microsoft.com/office/officeart/2005/8/layout/orgChart1"/>
    <dgm:cxn modelId="{C4B2783B-324C-4F42-91BA-12714A35CEB1}" type="presParOf" srcId="{1401934E-0EBA-4C87-8694-CE3E4B9F9887}" destId="{EB3BACDA-FD44-4F03-A340-7FE9EBEE5D9A}" srcOrd="5" destOrd="0" presId="urn:microsoft.com/office/officeart/2005/8/layout/orgChart1"/>
    <dgm:cxn modelId="{4010DCA5-64B9-4A04-B8F1-73BDA50A345B}" type="presParOf" srcId="{EB3BACDA-FD44-4F03-A340-7FE9EBEE5D9A}" destId="{67840707-9ECC-49EE-9761-ED9F38F60A4F}" srcOrd="0" destOrd="0" presId="urn:microsoft.com/office/officeart/2005/8/layout/orgChart1"/>
    <dgm:cxn modelId="{A1E35D73-EC28-4B08-BEB7-957732546D38}" type="presParOf" srcId="{67840707-9ECC-49EE-9761-ED9F38F60A4F}" destId="{038FBC2E-CAD9-401E-9B76-72A989A991F5}" srcOrd="0" destOrd="0" presId="urn:microsoft.com/office/officeart/2005/8/layout/orgChart1"/>
    <dgm:cxn modelId="{263C89A7-170A-47F6-B212-B0D4FA18F5A1}" type="presParOf" srcId="{67840707-9ECC-49EE-9761-ED9F38F60A4F}" destId="{C71DC84B-0254-489C-BA77-24AEECC8D0EF}" srcOrd="1" destOrd="0" presId="urn:microsoft.com/office/officeart/2005/8/layout/orgChart1"/>
    <dgm:cxn modelId="{10C44921-FB61-49C1-9377-EDF035CD52B5}" type="presParOf" srcId="{EB3BACDA-FD44-4F03-A340-7FE9EBEE5D9A}" destId="{52D33DDD-D074-4280-A9A4-8F6CF9AE7FE2}" srcOrd="1" destOrd="0" presId="urn:microsoft.com/office/officeart/2005/8/layout/orgChart1"/>
    <dgm:cxn modelId="{F8B019ED-A55A-4F6F-A4F6-B447C9EFD138}" type="presParOf" srcId="{EB3BACDA-FD44-4F03-A340-7FE9EBEE5D9A}" destId="{1EB96546-303A-4993-98EF-2DA505BCB535}" srcOrd="2" destOrd="0" presId="urn:microsoft.com/office/officeart/2005/8/layout/orgChart1"/>
    <dgm:cxn modelId="{1703DF64-4D88-42D4-939E-E94581A2FCF4}" type="presParOf" srcId="{7F2EEF4D-BF8E-442D-BC0A-ECC488B8AB33}" destId="{08C71451-EB8B-4993-B2A5-FB4B83B347CA}" srcOrd="2" destOrd="0" presId="urn:microsoft.com/office/officeart/2005/8/layout/orgChart1"/>
    <dgm:cxn modelId="{88FFB3F1-4B4A-4292-B46C-50AC33959F05}" type="presParOf" srcId="{C6F8AC87-6C03-42D8-B986-D77C0DD27996}" destId="{AFBD12C2-19EF-4071-A46C-CB391972A251}" srcOrd="4" destOrd="0" presId="urn:microsoft.com/office/officeart/2005/8/layout/orgChart1"/>
    <dgm:cxn modelId="{33F697E1-1E84-406C-BFF7-CB9A2F792D52}" type="presParOf" srcId="{C6F8AC87-6C03-42D8-B986-D77C0DD27996}" destId="{1F577AC8-AC1B-4F49-AAB9-5D34A967BB92}" srcOrd="5" destOrd="0" presId="urn:microsoft.com/office/officeart/2005/8/layout/orgChart1"/>
    <dgm:cxn modelId="{21D1F349-2BA7-4BEC-B178-9043C30F5D18}" type="presParOf" srcId="{1F577AC8-AC1B-4F49-AAB9-5D34A967BB92}" destId="{A444895B-460E-4AD7-8979-7E05BD672150}" srcOrd="0" destOrd="0" presId="urn:microsoft.com/office/officeart/2005/8/layout/orgChart1"/>
    <dgm:cxn modelId="{21CCBD24-E66A-4E1C-87EF-EF7FA79CAE25}" type="presParOf" srcId="{A444895B-460E-4AD7-8979-7E05BD672150}" destId="{C7DA6AC1-52F6-4EF0-A55E-C79A9E4F040D}" srcOrd="0" destOrd="0" presId="urn:microsoft.com/office/officeart/2005/8/layout/orgChart1"/>
    <dgm:cxn modelId="{FCBF3180-1DFE-419C-960A-D94326A45C66}" type="presParOf" srcId="{A444895B-460E-4AD7-8979-7E05BD672150}" destId="{19CF40C2-7E9B-4779-B8C6-E2B0CD631062}" srcOrd="1" destOrd="0" presId="urn:microsoft.com/office/officeart/2005/8/layout/orgChart1"/>
    <dgm:cxn modelId="{E8BB1AB9-C103-462C-9B2C-F3E945AB6CF8}" type="presParOf" srcId="{1F577AC8-AC1B-4F49-AAB9-5D34A967BB92}" destId="{8DC4BBB3-F13C-4647-9FA6-00567BA71032}" srcOrd="1" destOrd="0" presId="urn:microsoft.com/office/officeart/2005/8/layout/orgChart1"/>
    <dgm:cxn modelId="{80EA1144-3790-4B6E-919D-F2B8FFA04707}" type="presParOf" srcId="{8DC4BBB3-F13C-4647-9FA6-00567BA71032}" destId="{12BE2CCD-183B-4E65-B818-7024B887D2B8}" srcOrd="0" destOrd="0" presId="urn:microsoft.com/office/officeart/2005/8/layout/orgChart1"/>
    <dgm:cxn modelId="{027EDF7D-750F-4E0E-86B4-75ED5B4FDC48}" type="presParOf" srcId="{8DC4BBB3-F13C-4647-9FA6-00567BA71032}" destId="{DE1F4CAE-8DA2-4E26-974B-2CB228CEC3A0}" srcOrd="1" destOrd="0" presId="urn:microsoft.com/office/officeart/2005/8/layout/orgChart1"/>
    <dgm:cxn modelId="{508174DB-780C-47B5-B044-0D5497DF9400}" type="presParOf" srcId="{DE1F4CAE-8DA2-4E26-974B-2CB228CEC3A0}" destId="{A901234B-4454-4B0D-A6FE-CD7A260EE317}" srcOrd="0" destOrd="0" presId="urn:microsoft.com/office/officeart/2005/8/layout/orgChart1"/>
    <dgm:cxn modelId="{42F4ABC9-FD74-46E3-904D-BFAD12EADC67}" type="presParOf" srcId="{A901234B-4454-4B0D-A6FE-CD7A260EE317}" destId="{E7D20674-1C28-4EB1-BF58-B3C28A6F37EF}" srcOrd="0" destOrd="0" presId="urn:microsoft.com/office/officeart/2005/8/layout/orgChart1"/>
    <dgm:cxn modelId="{7FE6E858-F1AC-42F9-9AAC-F21C2458BE9C}" type="presParOf" srcId="{A901234B-4454-4B0D-A6FE-CD7A260EE317}" destId="{3B87C551-AFF0-415D-B7F0-101A45EF1D1C}" srcOrd="1" destOrd="0" presId="urn:microsoft.com/office/officeart/2005/8/layout/orgChart1"/>
    <dgm:cxn modelId="{C89CD194-8310-4E40-A8CE-79455B7CD239}" type="presParOf" srcId="{DE1F4CAE-8DA2-4E26-974B-2CB228CEC3A0}" destId="{9E021BAF-B7C4-4347-BED7-C98B72E8AB52}" srcOrd="1" destOrd="0" presId="urn:microsoft.com/office/officeart/2005/8/layout/orgChart1"/>
    <dgm:cxn modelId="{F81D3CEE-DE0A-4ACB-9235-C3143FA363D4}" type="presParOf" srcId="{DE1F4CAE-8DA2-4E26-974B-2CB228CEC3A0}" destId="{B1810F44-8997-476F-B10F-BDA6131DBE25}" srcOrd="2" destOrd="0" presId="urn:microsoft.com/office/officeart/2005/8/layout/orgChart1"/>
    <dgm:cxn modelId="{AC64AEDF-55E1-46D7-92A0-2087306BADF8}" type="presParOf" srcId="{8DC4BBB3-F13C-4647-9FA6-00567BA71032}" destId="{F04D53D5-FB25-4B64-9051-F4A315B93210}" srcOrd="2" destOrd="0" presId="urn:microsoft.com/office/officeart/2005/8/layout/orgChart1"/>
    <dgm:cxn modelId="{7DF78852-E506-4F2F-88BB-47E84D20155F}" type="presParOf" srcId="{8DC4BBB3-F13C-4647-9FA6-00567BA71032}" destId="{6732EFFD-A46D-45AC-827E-3B7C570C2CA5}" srcOrd="3" destOrd="0" presId="urn:microsoft.com/office/officeart/2005/8/layout/orgChart1"/>
    <dgm:cxn modelId="{76E14A23-7C08-4C01-AA3C-B818EF2E2F3C}" type="presParOf" srcId="{6732EFFD-A46D-45AC-827E-3B7C570C2CA5}" destId="{DE7D6653-C433-480E-AC04-7C3AC5C6FD23}" srcOrd="0" destOrd="0" presId="urn:microsoft.com/office/officeart/2005/8/layout/orgChart1"/>
    <dgm:cxn modelId="{CB02EADF-AF84-48AF-84BD-23694A10A43D}" type="presParOf" srcId="{DE7D6653-C433-480E-AC04-7C3AC5C6FD23}" destId="{775CD202-D6E2-4ECC-9B1B-F5EBD8DA2797}" srcOrd="0" destOrd="0" presId="urn:microsoft.com/office/officeart/2005/8/layout/orgChart1"/>
    <dgm:cxn modelId="{0F26DA5F-2D11-476E-89F8-D5A1B5951AB0}" type="presParOf" srcId="{DE7D6653-C433-480E-AC04-7C3AC5C6FD23}" destId="{CE4B57C9-0870-4EB8-AF9C-38A107C700AE}" srcOrd="1" destOrd="0" presId="urn:microsoft.com/office/officeart/2005/8/layout/orgChart1"/>
    <dgm:cxn modelId="{ED44B165-6D6B-4DFE-A36D-8DE6BF7B5593}" type="presParOf" srcId="{6732EFFD-A46D-45AC-827E-3B7C570C2CA5}" destId="{AB15F56E-6EEF-4CFA-B244-871C8E81551A}" srcOrd="1" destOrd="0" presId="urn:microsoft.com/office/officeart/2005/8/layout/orgChart1"/>
    <dgm:cxn modelId="{1548962D-F515-4490-A931-0318ED8BA24D}" type="presParOf" srcId="{6732EFFD-A46D-45AC-827E-3B7C570C2CA5}" destId="{074D0203-8066-4DD2-9397-44DFFB06C7B6}" srcOrd="2" destOrd="0" presId="urn:microsoft.com/office/officeart/2005/8/layout/orgChart1"/>
    <dgm:cxn modelId="{81864DF7-5A0F-4F27-AED7-29B57D7AE4AC}" type="presParOf" srcId="{8DC4BBB3-F13C-4647-9FA6-00567BA71032}" destId="{7FE27A7D-3474-49E6-9830-D7E474477044}" srcOrd="4" destOrd="0" presId="urn:microsoft.com/office/officeart/2005/8/layout/orgChart1"/>
    <dgm:cxn modelId="{20C5F8B8-4E62-4A22-8829-DCFD367326A2}" type="presParOf" srcId="{8DC4BBB3-F13C-4647-9FA6-00567BA71032}" destId="{6CBE4CB6-9293-4DB7-BD6E-5D3E0113F6E4}" srcOrd="5" destOrd="0" presId="urn:microsoft.com/office/officeart/2005/8/layout/orgChart1"/>
    <dgm:cxn modelId="{B0D9BC88-6B51-4AC6-B245-927F25202A95}" type="presParOf" srcId="{6CBE4CB6-9293-4DB7-BD6E-5D3E0113F6E4}" destId="{0C0E9541-E6F8-4103-AF60-F7F7E01B4E83}" srcOrd="0" destOrd="0" presId="urn:microsoft.com/office/officeart/2005/8/layout/orgChart1"/>
    <dgm:cxn modelId="{44C671E0-4037-43FA-8854-E42BB22C4E6B}" type="presParOf" srcId="{0C0E9541-E6F8-4103-AF60-F7F7E01B4E83}" destId="{A83F1B2C-B7CF-420B-B1A7-F9285AB28D94}" srcOrd="0" destOrd="0" presId="urn:microsoft.com/office/officeart/2005/8/layout/orgChart1"/>
    <dgm:cxn modelId="{987E5E6D-C8EF-4A96-943D-5DC4C81FF52C}" type="presParOf" srcId="{0C0E9541-E6F8-4103-AF60-F7F7E01B4E83}" destId="{DFC8F4B4-D2DD-4BDC-A0F0-9DDA03A2FD59}" srcOrd="1" destOrd="0" presId="urn:microsoft.com/office/officeart/2005/8/layout/orgChart1"/>
    <dgm:cxn modelId="{4D53ED28-5B06-4069-987B-7AF45631B0EC}" type="presParOf" srcId="{6CBE4CB6-9293-4DB7-BD6E-5D3E0113F6E4}" destId="{628D9900-AE86-4555-8254-F79C816FF381}" srcOrd="1" destOrd="0" presId="urn:microsoft.com/office/officeart/2005/8/layout/orgChart1"/>
    <dgm:cxn modelId="{F52B2669-27D5-4EFD-9C3A-A4D4940B5422}" type="presParOf" srcId="{6CBE4CB6-9293-4DB7-BD6E-5D3E0113F6E4}" destId="{C31CE46D-617D-4AE9-A13F-BDAEE9DE4508}" srcOrd="2" destOrd="0" presId="urn:microsoft.com/office/officeart/2005/8/layout/orgChart1"/>
    <dgm:cxn modelId="{41430980-8AD8-433B-8E47-B4C92E34A95B}" type="presParOf" srcId="{1F577AC8-AC1B-4F49-AAB9-5D34A967BB92}" destId="{C55AC9DB-40F9-448B-8243-0B162E401E93}" srcOrd="2" destOrd="0" presId="urn:microsoft.com/office/officeart/2005/8/layout/orgChart1"/>
    <dgm:cxn modelId="{197D8948-2B20-424F-B031-445390383949}" type="presParOf" srcId="{C36F27FA-FE5F-4963-9EF2-FFC77C054A0B}" destId="{4BCA14A4-4412-471D-BB57-1CA137BEBE05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xmlns="" relId="rId2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056F622E-394A-402F-84D5-49660B2F5CFC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43F9FB13-3D81-4AE9-B76E-0724458E1CAC}">
      <dgm:prSet phldrT="[Text]" custT="1"/>
      <dgm:spPr>
        <a:ln w="9525"/>
      </dgm:spPr>
      <dgm:t>
        <a:bodyPr/>
        <a:lstStyle/>
        <a:p>
          <a:r>
            <a:rPr lang="en-GB" sz="300" dirty="0" smtClean="0"/>
            <a:t>Programme Manager</a:t>
          </a:r>
          <a:endParaRPr lang="en-GB" sz="300" dirty="0"/>
        </a:p>
      </dgm:t>
    </dgm:pt>
    <dgm:pt modelId="{1C6E4C9B-711D-45C1-BBDE-4587045F9583}" type="parTrans" cxnId="{5133A92F-AA4A-48A1-9A3C-A9869A0C708F}">
      <dgm:prSet/>
      <dgm:spPr/>
      <dgm:t>
        <a:bodyPr/>
        <a:lstStyle/>
        <a:p>
          <a:endParaRPr lang="en-GB" sz="1400"/>
        </a:p>
      </dgm:t>
    </dgm:pt>
    <dgm:pt modelId="{F74255A7-1BFF-443B-8884-B403F5342C8C}" type="sibTrans" cxnId="{5133A92F-AA4A-48A1-9A3C-A9869A0C708F}">
      <dgm:prSet/>
      <dgm:spPr/>
      <dgm:t>
        <a:bodyPr/>
        <a:lstStyle/>
        <a:p>
          <a:endParaRPr lang="en-GB" sz="1400"/>
        </a:p>
      </dgm:t>
    </dgm:pt>
    <dgm:pt modelId="{822BAFEB-A27B-4719-A122-95A7BC9CF1AA}">
      <dgm:prSet phldrT="[Text]" custT="1"/>
      <dgm:spPr>
        <a:ln w="9525"/>
      </dgm:spPr>
      <dgm:t>
        <a:bodyPr/>
        <a:lstStyle/>
        <a:p>
          <a:r>
            <a:rPr lang="en-GB" sz="300" dirty="0" smtClean="0"/>
            <a:t>Dev Ops</a:t>
          </a:r>
          <a:endParaRPr lang="en-GB" sz="300" dirty="0"/>
        </a:p>
      </dgm:t>
    </dgm:pt>
    <dgm:pt modelId="{C685A1D0-EC2D-407C-84E1-8F6FB5B6A300}" type="parTrans" cxnId="{463A6BD9-9DCF-4FA6-A768-FCCF662B2023}">
      <dgm:prSet/>
      <dgm:spPr>
        <a:ln w="9525">
          <a:solidFill>
            <a:schemeClr val="tx1"/>
          </a:solidFill>
        </a:ln>
      </dgm:spPr>
      <dgm:t>
        <a:bodyPr/>
        <a:lstStyle/>
        <a:p>
          <a:endParaRPr lang="en-GB" sz="1400"/>
        </a:p>
      </dgm:t>
    </dgm:pt>
    <dgm:pt modelId="{8FE91513-68CA-4652-AC43-05A45D665B93}" type="sibTrans" cxnId="{463A6BD9-9DCF-4FA6-A768-FCCF662B2023}">
      <dgm:prSet/>
      <dgm:spPr/>
      <dgm:t>
        <a:bodyPr/>
        <a:lstStyle/>
        <a:p>
          <a:endParaRPr lang="en-GB" sz="1400"/>
        </a:p>
      </dgm:t>
    </dgm:pt>
    <dgm:pt modelId="{DD5EEA0C-F3F7-4E93-93C1-5B2403C3AE96}">
      <dgm:prSet phldrT="[Text]" custT="1"/>
      <dgm:spPr>
        <a:ln w="9525"/>
      </dgm:spPr>
      <dgm:t>
        <a:bodyPr/>
        <a:lstStyle/>
        <a:p>
          <a:r>
            <a:rPr lang="en-GB" sz="300" dirty="0" smtClean="0"/>
            <a:t>...</a:t>
          </a:r>
          <a:endParaRPr lang="en-GB" sz="300" dirty="0"/>
        </a:p>
      </dgm:t>
    </dgm:pt>
    <dgm:pt modelId="{0A0412D8-23EC-476F-99FA-BFBB0CFE8288}" type="parTrans" cxnId="{068B12F6-72A5-4877-81BD-A391201EC24E}">
      <dgm:prSet/>
      <dgm:spPr>
        <a:ln w="9525">
          <a:solidFill>
            <a:schemeClr val="tx1"/>
          </a:solidFill>
        </a:ln>
      </dgm:spPr>
      <dgm:t>
        <a:bodyPr/>
        <a:lstStyle/>
        <a:p>
          <a:endParaRPr lang="en-GB" sz="1400"/>
        </a:p>
      </dgm:t>
    </dgm:pt>
    <dgm:pt modelId="{C9D6DA23-8D40-408E-B7D2-A69230FC0894}" type="sibTrans" cxnId="{068B12F6-72A5-4877-81BD-A391201EC24E}">
      <dgm:prSet/>
      <dgm:spPr/>
      <dgm:t>
        <a:bodyPr/>
        <a:lstStyle/>
        <a:p>
          <a:endParaRPr lang="en-GB" sz="1400"/>
        </a:p>
      </dgm:t>
    </dgm:pt>
    <dgm:pt modelId="{E84BBCD6-012B-4614-8972-B5F82B2DBF3E}">
      <dgm:prSet phldrT="[Text]" custT="1"/>
      <dgm:spPr>
        <a:ln w="9525"/>
      </dgm:spPr>
      <dgm:t>
        <a:bodyPr/>
        <a:lstStyle/>
        <a:p>
          <a:r>
            <a:rPr lang="en-GB" sz="300" dirty="0" smtClean="0"/>
            <a:t>DevOps</a:t>
          </a:r>
          <a:endParaRPr lang="en-GB" sz="300" dirty="0"/>
        </a:p>
      </dgm:t>
    </dgm:pt>
    <dgm:pt modelId="{A5C54364-FAC2-461C-98C8-41F8EC31928D}" type="parTrans" cxnId="{F888F26F-DB9B-4093-ACD4-2651DA4C6949}">
      <dgm:prSet/>
      <dgm:spPr>
        <a:ln w="9525">
          <a:solidFill>
            <a:schemeClr val="tx1"/>
          </a:solidFill>
        </a:ln>
      </dgm:spPr>
      <dgm:t>
        <a:bodyPr/>
        <a:lstStyle/>
        <a:p>
          <a:endParaRPr lang="en-GB" sz="1400"/>
        </a:p>
      </dgm:t>
    </dgm:pt>
    <dgm:pt modelId="{BE827F32-97E6-4D71-A2E0-435D80DF36C2}" type="sibTrans" cxnId="{F888F26F-DB9B-4093-ACD4-2651DA4C6949}">
      <dgm:prSet/>
      <dgm:spPr/>
      <dgm:t>
        <a:bodyPr/>
        <a:lstStyle/>
        <a:p>
          <a:endParaRPr lang="en-GB" sz="1400"/>
        </a:p>
      </dgm:t>
    </dgm:pt>
    <dgm:pt modelId="{13F3DB1C-D7C5-499E-9F3E-1357D80F8AD2}">
      <dgm:prSet phldrT="[Text]" custT="1"/>
      <dgm:spPr>
        <a:ln w="9525"/>
      </dgm:spPr>
      <dgm:t>
        <a:bodyPr/>
        <a:lstStyle/>
        <a:p>
          <a:r>
            <a:rPr lang="en-GB" sz="300" dirty="0" smtClean="0"/>
            <a:t>Team 1</a:t>
          </a:r>
          <a:endParaRPr lang="en-GB" sz="300" dirty="0"/>
        </a:p>
      </dgm:t>
    </dgm:pt>
    <dgm:pt modelId="{A4066725-1EBA-4AE6-9640-0FE65A425222}" type="parTrans" cxnId="{DA7B3A5C-4525-4912-B3DE-B9A4AD8A167A}">
      <dgm:prSet/>
      <dgm:spPr>
        <a:ln w="9525">
          <a:solidFill>
            <a:schemeClr val="tx1"/>
          </a:solidFill>
          <a:prstDash val="sysDash"/>
        </a:ln>
      </dgm:spPr>
      <dgm:t>
        <a:bodyPr/>
        <a:lstStyle/>
        <a:p>
          <a:endParaRPr lang="en-GB" sz="1400"/>
        </a:p>
      </dgm:t>
    </dgm:pt>
    <dgm:pt modelId="{B3827530-78BD-46B9-80B5-1E076D930D41}" type="sibTrans" cxnId="{DA7B3A5C-4525-4912-B3DE-B9A4AD8A167A}">
      <dgm:prSet/>
      <dgm:spPr/>
      <dgm:t>
        <a:bodyPr/>
        <a:lstStyle/>
        <a:p>
          <a:endParaRPr lang="en-GB" sz="1400"/>
        </a:p>
      </dgm:t>
    </dgm:pt>
    <dgm:pt modelId="{16683483-7A9C-45D4-9BDE-733D858C592F}">
      <dgm:prSet phldrT="[Text]" custT="1"/>
      <dgm:spPr>
        <a:ln w="9525"/>
      </dgm:spPr>
      <dgm:t>
        <a:bodyPr/>
        <a:lstStyle/>
        <a:p>
          <a:r>
            <a:rPr lang="en-GB" sz="300" dirty="0" smtClean="0"/>
            <a:t>…</a:t>
          </a:r>
          <a:endParaRPr lang="en-GB" sz="300" dirty="0"/>
        </a:p>
      </dgm:t>
    </dgm:pt>
    <dgm:pt modelId="{902B1776-9442-40F8-A3FC-A38F0608D44D}" type="parTrans" cxnId="{4D0B26DC-6DAF-443A-AB26-B2BC77F7ACE1}">
      <dgm:prSet/>
      <dgm:spPr>
        <a:ln w="9525">
          <a:solidFill>
            <a:schemeClr val="tx1"/>
          </a:solidFill>
          <a:prstDash val="sysDash"/>
        </a:ln>
      </dgm:spPr>
      <dgm:t>
        <a:bodyPr/>
        <a:lstStyle/>
        <a:p>
          <a:endParaRPr lang="en-GB" sz="1400"/>
        </a:p>
      </dgm:t>
    </dgm:pt>
    <dgm:pt modelId="{5FBB7041-8D5E-4D19-9275-135C915BBBB4}" type="sibTrans" cxnId="{4D0B26DC-6DAF-443A-AB26-B2BC77F7ACE1}">
      <dgm:prSet/>
      <dgm:spPr/>
      <dgm:t>
        <a:bodyPr/>
        <a:lstStyle/>
        <a:p>
          <a:endParaRPr lang="en-GB" sz="1400"/>
        </a:p>
      </dgm:t>
    </dgm:pt>
    <dgm:pt modelId="{F0BECD0A-151B-4886-A51F-AB3C9B0AE172}">
      <dgm:prSet phldrT="[Text]" custT="1"/>
      <dgm:spPr>
        <a:ln w="9525"/>
      </dgm:spPr>
      <dgm:t>
        <a:bodyPr/>
        <a:lstStyle/>
        <a:p>
          <a:r>
            <a:rPr lang="en-GB" sz="300" dirty="0" smtClean="0"/>
            <a:t>Team n</a:t>
          </a:r>
          <a:endParaRPr lang="en-GB" sz="300" dirty="0"/>
        </a:p>
      </dgm:t>
    </dgm:pt>
    <dgm:pt modelId="{9B8F9FA2-6061-4971-A735-7ECE8957A6D5}" type="parTrans" cxnId="{F96D9176-C4BB-4221-B2A9-65629F4FC19D}">
      <dgm:prSet/>
      <dgm:spPr>
        <a:ln w="9525">
          <a:solidFill>
            <a:schemeClr val="tx1"/>
          </a:solidFill>
          <a:prstDash val="sysDash"/>
        </a:ln>
      </dgm:spPr>
      <dgm:t>
        <a:bodyPr/>
        <a:lstStyle/>
        <a:p>
          <a:endParaRPr lang="en-GB" sz="1400"/>
        </a:p>
      </dgm:t>
    </dgm:pt>
    <dgm:pt modelId="{E955DA68-71A0-4579-805F-F7E080B60CC6}" type="sibTrans" cxnId="{F96D9176-C4BB-4221-B2A9-65629F4FC19D}">
      <dgm:prSet/>
      <dgm:spPr/>
      <dgm:t>
        <a:bodyPr/>
        <a:lstStyle/>
        <a:p>
          <a:endParaRPr lang="en-GB" sz="1400"/>
        </a:p>
      </dgm:t>
    </dgm:pt>
    <dgm:pt modelId="{33C79789-DCBA-49C7-8F05-41BEFACF47C1}">
      <dgm:prSet phldrT="[Text]" custT="1"/>
      <dgm:spPr>
        <a:ln w="9525"/>
      </dgm:spPr>
      <dgm:t>
        <a:bodyPr/>
        <a:lstStyle/>
        <a:p>
          <a:r>
            <a:rPr lang="en-GB" sz="300" dirty="0" smtClean="0"/>
            <a:t>Team 1</a:t>
          </a:r>
          <a:endParaRPr lang="en-GB" sz="300" dirty="0"/>
        </a:p>
      </dgm:t>
    </dgm:pt>
    <dgm:pt modelId="{E789E416-7E55-498B-B575-3EBB73D5C258}" type="parTrans" cxnId="{F6D1CB74-D7BA-4684-8DF1-BECAF5E06E7F}">
      <dgm:prSet/>
      <dgm:spPr>
        <a:ln w="9525">
          <a:solidFill>
            <a:schemeClr val="tx1"/>
          </a:solidFill>
          <a:prstDash val="sysDash"/>
        </a:ln>
      </dgm:spPr>
      <dgm:t>
        <a:bodyPr/>
        <a:lstStyle/>
        <a:p>
          <a:endParaRPr lang="en-GB" sz="1400"/>
        </a:p>
      </dgm:t>
    </dgm:pt>
    <dgm:pt modelId="{26703902-A692-4E6E-8DA1-29EEEBC17F3E}" type="sibTrans" cxnId="{F6D1CB74-D7BA-4684-8DF1-BECAF5E06E7F}">
      <dgm:prSet/>
      <dgm:spPr/>
      <dgm:t>
        <a:bodyPr/>
        <a:lstStyle/>
        <a:p>
          <a:endParaRPr lang="en-GB" sz="1400"/>
        </a:p>
      </dgm:t>
    </dgm:pt>
    <dgm:pt modelId="{1DD48548-537C-41A9-AD01-E84B8B5DB0E9}">
      <dgm:prSet phldrT="[Text]" custT="1"/>
      <dgm:spPr>
        <a:ln w="9525"/>
      </dgm:spPr>
      <dgm:t>
        <a:bodyPr/>
        <a:lstStyle/>
        <a:p>
          <a:r>
            <a:rPr lang="en-GB" sz="300" dirty="0" smtClean="0"/>
            <a:t>…</a:t>
          </a:r>
          <a:endParaRPr lang="en-GB" sz="300" dirty="0"/>
        </a:p>
      </dgm:t>
    </dgm:pt>
    <dgm:pt modelId="{1420F414-9ADF-4352-B882-560BB06E1519}" type="parTrans" cxnId="{A7064370-79FE-4484-9272-CB64BDF789BA}">
      <dgm:prSet/>
      <dgm:spPr>
        <a:ln w="9525">
          <a:solidFill>
            <a:schemeClr val="tx1"/>
          </a:solidFill>
          <a:prstDash val="sysDash"/>
        </a:ln>
      </dgm:spPr>
      <dgm:t>
        <a:bodyPr/>
        <a:lstStyle/>
        <a:p>
          <a:endParaRPr lang="en-GB" sz="1400"/>
        </a:p>
      </dgm:t>
    </dgm:pt>
    <dgm:pt modelId="{664B8DCE-8575-450B-9B5D-9C75114C4329}" type="sibTrans" cxnId="{A7064370-79FE-4484-9272-CB64BDF789BA}">
      <dgm:prSet/>
      <dgm:spPr/>
      <dgm:t>
        <a:bodyPr/>
        <a:lstStyle/>
        <a:p>
          <a:endParaRPr lang="en-GB" sz="1400"/>
        </a:p>
      </dgm:t>
    </dgm:pt>
    <dgm:pt modelId="{7DD98B13-AD93-4D57-9064-5395FB851E2B}">
      <dgm:prSet phldrT="[Text]" custT="1"/>
      <dgm:spPr>
        <a:ln w="9525"/>
      </dgm:spPr>
      <dgm:t>
        <a:bodyPr/>
        <a:lstStyle/>
        <a:p>
          <a:r>
            <a:rPr lang="en-GB" sz="300" dirty="0" smtClean="0"/>
            <a:t>Team n</a:t>
          </a:r>
          <a:endParaRPr lang="en-GB" sz="300" dirty="0"/>
        </a:p>
      </dgm:t>
    </dgm:pt>
    <dgm:pt modelId="{CB6A6447-9DF6-470B-B621-E0D513DF9616}" type="parTrans" cxnId="{3025146D-D04C-4FEA-84AB-C9FB811FB00B}">
      <dgm:prSet/>
      <dgm:spPr>
        <a:ln w="9525">
          <a:solidFill>
            <a:schemeClr val="tx1"/>
          </a:solidFill>
          <a:prstDash val="sysDash"/>
        </a:ln>
      </dgm:spPr>
      <dgm:t>
        <a:bodyPr/>
        <a:lstStyle/>
        <a:p>
          <a:endParaRPr lang="en-GB" sz="1400"/>
        </a:p>
      </dgm:t>
    </dgm:pt>
    <dgm:pt modelId="{22DEBE83-2427-4261-B430-EA24763C8249}" type="sibTrans" cxnId="{3025146D-D04C-4FEA-84AB-C9FB811FB00B}">
      <dgm:prSet/>
      <dgm:spPr/>
      <dgm:t>
        <a:bodyPr/>
        <a:lstStyle/>
        <a:p>
          <a:endParaRPr lang="en-GB" sz="1400"/>
        </a:p>
      </dgm:t>
    </dgm:pt>
    <dgm:pt modelId="{F6AFA67E-949B-4274-8993-9E701EA0DDA6}">
      <dgm:prSet phldrT="[Text]" custT="1"/>
      <dgm:spPr>
        <a:ln w="9525"/>
      </dgm:spPr>
      <dgm:t>
        <a:bodyPr/>
        <a:lstStyle/>
        <a:p>
          <a:r>
            <a:rPr lang="en-GB" sz="300" dirty="0" smtClean="0"/>
            <a:t>Team 1</a:t>
          </a:r>
          <a:endParaRPr lang="en-GB" sz="300" dirty="0"/>
        </a:p>
      </dgm:t>
    </dgm:pt>
    <dgm:pt modelId="{AA10A99C-C0E0-4A9B-BB11-FFC2A39D1741}" type="parTrans" cxnId="{225AF540-12A1-42EB-B86E-EAB8C4772C71}">
      <dgm:prSet/>
      <dgm:spPr>
        <a:ln w="9525">
          <a:solidFill>
            <a:schemeClr val="tx1"/>
          </a:solidFill>
          <a:prstDash val="sysDash"/>
        </a:ln>
      </dgm:spPr>
      <dgm:t>
        <a:bodyPr/>
        <a:lstStyle/>
        <a:p>
          <a:endParaRPr lang="en-GB" sz="1400"/>
        </a:p>
      </dgm:t>
    </dgm:pt>
    <dgm:pt modelId="{99AA8DFB-72AA-4C8E-9E57-76BB053982B9}" type="sibTrans" cxnId="{225AF540-12A1-42EB-B86E-EAB8C4772C71}">
      <dgm:prSet/>
      <dgm:spPr/>
      <dgm:t>
        <a:bodyPr/>
        <a:lstStyle/>
        <a:p>
          <a:endParaRPr lang="en-GB" sz="1400"/>
        </a:p>
      </dgm:t>
    </dgm:pt>
    <dgm:pt modelId="{6863974D-7AF8-497E-A98B-BB0CDBC88C5A}">
      <dgm:prSet phldrT="[Text]" custT="1"/>
      <dgm:spPr>
        <a:ln w="9525"/>
      </dgm:spPr>
      <dgm:t>
        <a:bodyPr/>
        <a:lstStyle/>
        <a:p>
          <a:r>
            <a:rPr lang="en-GB" sz="300" dirty="0" smtClean="0"/>
            <a:t>…</a:t>
          </a:r>
          <a:endParaRPr lang="en-GB" sz="300" dirty="0"/>
        </a:p>
      </dgm:t>
    </dgm:pt>
    <dgm:pt modelId="{8D81956E-C14F-4C48-A12F-CC1B3F6EA0AA}" type="parTrans" cxnId="{99561947-BD6B-4D54-B2F5-B205EFD945D3}">
      <dgm:prSet/>
      <dgm:spPr>
        <a:ln w="9525">
          <a:solidFill>
            <a:schemeClr val="tx1"/>
          </a:solidFill>
          <a:prstDash val="sysDash"/>
        </a:ln>
      </dgm:spPr>
      <dgm:t>
        <a:bodyPr/>
        <a:lstStyle/>
        <a:p>
          <a:endParaRPr lang="en-GB" sz="1400"/>
        </a:p>
      </dgm:t>
    </dgm:pt>
    <dgm:pt modelId="{C63A43AD-8DE4-42FE-B193-DC0A7B9A0DC6}" type="sibTrans" cxnId="{99561947-BD6B-4D54-B2F5-B205EFD945D3}">
      <dgm:prSet/>
      <dgm:spPr/>
      <dgm:t>
        <a:bodyPr/>
        <a:lstStyle/>
        <a:p>
          <a:endParaRPr lang="en-GB" sz="1400"/>
        </a:p>
      </dgm:t>
    </dgm:pt>
    <dgm:pt modelId="{1C66793F-CF10-411D-997E-4254D164728D}">
      <dgm:prSet phldrT="[Text]" custT="1"/>
      <dgm:spPr>
        <a:ln w="9525"/>
      </dgm:spPr>
      <dgm:t>
        <a:bodyPr/>
        <a:lstStyle/>
        <a:p>
          <a:r>
            <a:rPr lang="en-GB" sz="300" dirty="0" smtClean="0"/>
            <a:t>Team n</a:t>
          </a:r>
          <a:endParaRPr lang="en-GB" sz="300" dirty="0"/>
        </a:p>
      </dgm:t>
    </dgm:pt>
    <dgm:pt modelId="{ED96EA17-C507-4EE0-82C4-15F951ED9F98}" type="parTrans" cxnId="{909663B0-F6A6-4A34-BF6C-5651C1D92FC9}">
      <dgm:prSet/>
      <dgm:spPr>
        <a:ln w="9525">
          <a:solidFill>
            <a:schemeClr val="tx1"/>
          </a:solidFill>
          <a:prstDash val="sysDash"/>
        </a:ln>
      </dgm:spPr>
      <dgm:t>
        <a:bodyPr/>
        <a:lstStyle/>
        <a:p>
          <a:endParaRPr lang="en-GB" sz="1400"/>
        </a:p>
      </dgm:t>
    </dgm:pt>
    <dgm:pt modelId="{AB44E37E-DEF0-4DB6-91F2-82FC71CEC26E}" type="sibTrans" cxnId="{909663B0-F6A6-4A34-BF6C-5651C1D92FC9}">
      <dgm:prSet/>
      <dgm:spPr/>
      <dgm:t>
        <a:bodyPr/>
        <a:lstStyle/>
        <a:p>
          <a:endParaRPr lang="en-GB" sz="1400"/>
        </a:p>
      </dgm:t>
    </dgm:pt>
    <dgm:pt modelId="{AFD63810-A6E9-4135-BE17-073F6B80B76B}">
      <dgm:prSet phldrT="[Text]" custT="1"/>
      <dgm:spPr>
        <a:ln w="9525"/>
      </dgm:spPr>
      <dgm:t>
        <a:bodyPr/>
        <a:lstStyle/>
        <a:p>
          <a:r>
            <a:rPr lang="en-GB" sz="300" dirty="0" smtClean="0"/>
            <a:t>DevOps</a:t>
          </a:r>
          <a:endParaRPr lang="en-GB" sz="300" dirty="0"/>
        </a:p>
      </dgm:t>
    </dgm:pt>
    <dgm:pt modelId="{94C599F3-64FA-4238-9BC0-DF2B13895B33}" type="parTrans" cxnId="{73F0BB73-1225-4DDE-85A2-4CADD89720AA}">
      <dgm:prSet/>
      <dgm:spPr/>
      <dgm:t>
        <a:bodyPr/>
        <a:lstStyle/>
        <a:p>
          <a:endParaRPr lang="en-GB" sz="1400"/>
        </a:p>
      </dgm:t>
    </dgm:pt>
    <dgm:pt modelId="{2FADFE75-4FBE-4DDF-95B5-7261EAFF2E23}" type="sibTrans" cxnId="{73F0BB73-1225-4DDE-85A2-4CADD89720AA}">
      <dgm:prSet/>
      <dgm:spPr/>
      <dgm:t>
        <a:bodyPr/>
        <a:lstStyle/>
        <a:p>
          <a:endParaRPr lang="en-GB" sz="1400"/>
        </a:p>
      </dgm:t>
    </dgm:pt>
    <dgm:pt modelId="{F2D2DF7B-837E-496C-8CE1-C120E60342B5}">
      <dgm:prSet phldrT="[Text]" custT="1"/>
      <dgm:spPr>
        <a:ln w="9525"/>
      </dgm:spPr>
      <dgm:t>
        <a:bodyPr/>
        <a:lstStyle/>
        <a:p>
          <a:r>
            <a:rPr lang="en-GB" sz="300" dirty="0" smtClean="0"/>
            <a:t>Programme Manager</a:t>
          </a:r>
          <a:endParaRPr lang="en-GB" sz="300" dirty="0"/>
        </a:p>
      </dgm:t>
    </dgm:pt>
    <dgm:pt modelId="{79014E46-AD79-40BC-96DD-DC357BF76291}" type="parTrans" cxnId="{1C114075-E59E-4FE5-8EA4-C28779B681A8}">
      <dgm:prSet/>
      <dgm:spPr/>
      <dgm:t>
        <a:bodyPr/>
        <a:lstStyle/>
        <a:p>
          <a:endParaRPr lang="en-GB" sz="1400"/>
        </a:p>
      </dgm:t>
    </dgm:pt>
    <dgm:pt modelId="{8E62F47D-BEE3-4B3B-A03F-8F9AD6900B02}" type="sibTrans" cxnId="{1C114075-E59E-4FE5-8EA4-C28779B681A8}">
      <dgm:prSet/>
      <dgm:spPr/>
      <dgm:t>
        <a:bodyPr/>
        <a:lstStyle/>
        <a:p>
          <a:endParaRPr lang="en-GB" sz="1400"/>
        </a:p>
      </dgm:t>
    </dgm:pt>
    <dgm:pt modelId="{C2AD62F0-D270-40F3-AABB-1593D6E10552}">
      <dgm:prSet phldrT="[Text]" custT="1"/>
      <dgm:spPr>
        <a:ln w="9525"/>
      </dgm:spPr>
      <dgm:t>
        <a:bodyPr/>
        <a:lstStyle/>
        <a:p>
          <a:r>
            <a:rPr lang="en-GB" sz="300" dirty="0" smtClean="0"/>
            <a:t>Programme Manager</a:t>
          </a:r>
          <a:endParaRPr lang="en-GB" sz="300" dirty="0"/>
        </a:p>
      </dgm:t>
    </dgm:pt>
    <dgm:pt modelId="{BC92E55A-DD2D-49F6-A5B0-B734EE8597E2}" type="parTrans" cxnId="{08CB5626-28B8-4FEA-AA5A-DF5E38BAD3D1}">
      <dgm:prSet/>
      <dgm:spPr/>
      <dgm:t>
        <a:bodyPr/>
        <a:lstStyle/>
        <a:p>
          <a:endParaRPr lang="en-GB" sz="1400"/>
        </a:p>
      </dgm:t>
    </dgm:pt>
    <dgm:pt modelId="{DF46949D-333A-40FB-9C35-59EA23792895}" type="sibTrans" cxnId="{08CB5626-28B8-4FEA-AA5A-DF5E38BAD3D1}">
      <dgm:prSet/>
      <dgm:spPr/>
      <dgm:t>
        <a:bodyPr/>
        <a:lstStyle/>
        <a:p>
          <a:endParaRPr lang="en-GB" sz="1400"/>
        </a:p>
      </dgm:t>
    </dgm:pt>
    <dgm:pt modelId="{FB1B7A52-B899-429F-A810-045A73AC17B5}" type="pres">
      <dgm:prSet presAssocID="{056F622E-394A-402F-84D5-49660B2F5CFC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DF227E94-1612-4313-B9D3-CD13DE930C4F}" type="pres">
      <dgm:prSet presAssocID="{43F9FB13-3D81-4AE9-B76E-0724458E1CAC}" presName="hierRoot1" presStyleCnt="0">
        <dgm:presLayoutVars>
          <dgm:hierBranch val="init"/>
        </dgm:presLayoutVars>
      </dgm:prSet>
      <dgm:spPr/>
    </dgm:pt>
    <dgm:pt modelId="{D8504DBD-BE3A-4567-983F-073A7B89FB55}" type="pres">
      <dgm:prSet presAssocID="{43F9FB13-3D81-4AE9-B76E-0724458E1CAC}" presName="rootComposite1" presStyleCnt="0"/>
      <dgm:spPr/>
    </dgm:pt>
    <dgm:pt modelId="{271779D0-B8A2-4882-A1E6-44BB2ABABAE4}" type="pres">
      <dgm:prSet presAssocID="{43F9FB13-3D81-4AE9-B76E-0724458E1CAC}" presName="rootText1" presStyleLbl="node0" presStyleIdx="0" presStyleCnt="4" custLinFactX="5522" custLinFactY="43648" custLinFactNeighborX="100000" custLinFactNeighborY="100000">
        <dgm:presLayoutVars>
          <dgm:chPref val="3"/>
        </dgm:presLayoutVars>
      </dgm:prSet>
      <dgm:spPr/>
    </dgm:pt>
    <dgm:pt modelId="{FFF79175-398D-4F4A-A56C-01F6AAF2AA65}" type="pres">
      <dgm:prSet presAssocID="{43F9FB13-3D81-4AE9-B76E-0724458E1CAC}" presName="rootConnector1" presStyleLbl="node1" presStyleIdx="0" presStyleCnt="0"/>
      <dgm:spPr/>
    </dgm:pt>
    <dgm:pt modelId="{4E153025-0B0F-40FE-A651-34101B80A411}" type="pres">
      <dgm:prSet presAssocID="{43F9FB13-3D81-4AE9-B76E-0724458E1CAC}" presName="hierChild2" presStyleCnt="0"/>
      <dgm:spPr/>
    </dgm:pt>
    <dgm:pt modelId="{9FC422B8-AD7A-4110-8A08-84773CBC0F81}" type="pres">
      <dgm:prSet presAssocID="{43F9FB13-3D81-4AE9-B76E-0724458E1CAC}" presName="hierChild3" presStyleCnt="0"/>
      <dgm:spPr/>
    </dgm:pt>
    <dgm:pt modelId="{BDCCCFE6-F728-49CA-9ADF-70E2138C9356}" type="pres">
      <dgm:prSet presAssocID="{F2D2DF7B-837E-496C-8CE1-C120E60342B5}" presName="hierRoot1" presStyleCnt="0">
        <dgm:presLayoutVars>
          <dgm:hierBranch val="init"/>
        </dgm:presLayoutVars>
      </dgm:prSet>
      <dgm:spPr/>
    </dgm:pt>
    <dgm:pt modelId="{537C7E7A-F127-4691-9512-0605B2C62C9E}" type="pres">
      <dgm:prSet presAssocID="{F2D2DF7B-837E-496C-8CE1-C120E60342B5}" presName="rootComposite1" presStyleCnt="0"/>
      <dgm:spPr/>
    </dgm:pt>
    <dgm:pt modelId="{361BAB25-F4C7-4DC0-B30B-2E2ADFB959AD}" type="pres">
      <dgm:prSet presAssocID="{F2D2DF7B-837E-496C-8CE1-C120E60342B5}" presName="rootText1" presStyleLbl="node0" presStyleIdx="1" presStyleCnt="4" custLinFactX="200000" custLinFactY="43649" custLinFactNeighborX="291408" custLinFactNeighborY="100000">
        <dgm:presLayoutVars>
          <dgm:chPref val="3"/>
        </dgm:presLayoutVars>
      </dgm:prSet>
      <dgm:spPr/>
    </dgm:pt>
    <dgm:pt modelId="{55065087-662B-464A-BA8F-243A902F7F67}" type="pres">
      <dgm:prSet presAssocID="{F2D2DF7B-837E-496C-8CE1-C120E60342B5}" presName="rootConnector1" presStyleLbl="node1" presStyleIdx="0" presStyleCnt="0"/>
      <dgm:spPr/>
    </dgm:pt>
    <dgm:pt modelId="{25546A78-E740-46F9-B27D-95C35AA5502C}" type="pres">
      <dgm:prSet presAssocID="{F2D2DF7B-837E-496C-8CE1-C120E60342B5}" presName="hierChild2" presStyleCnt="0"/>
      <dgm:spPr/>
    </dgm:pt>
    <dgm:pt modelId="{04998941-DB19-463B-AD2F-D0AFD003FA07}" type="pres">
      <dgm:prSet presAssocID="{F2D2DF7B-837E-496C-8CE1-C120E60342B5}" presName="hierChild3" presStyleCnt="0"/>
      <dgm:spPr/>
    </dgm:pt>
    <dgm:pt modelId="{4B5D7782-3E76-4316-A113-A7A7F56E1798}" type="pres">
      <dgm:prSet presAssocID="{C2AD62F0-D270-40F3-AABB-1593D6E10552}" presName="hierRoot1" presStyleCnt="0">
        <dgm:presLayoutVars>
          <dgm:hierBranch val="init"/>
        </dgm:presLayoutVars>
      </dgm:prSet>
      <dgm:spPr/>
    </dgm:pt>
    <dgm:pt modelId="{C2E79D76-96FD-47C4-9BE3-8C25F8C9DBDC}" type="pres">
      <dgm:prSet presAssocID="{C2AD62F0-D270-40F3-AABB-1593D6E10552}" presName="rootComposite1" presStyleCnt="0"/>
      <dgm:spPr/>
    </dgm:pt>
    <dgm:pt modelId="{5ADB352E-5636-4F64-B2AC-019E3B2830FA}" type="pres">
      <dgm:prSet presAssocID="{C2AD62F0-D270-40F3-AABB-1593D6E10552}" presName="rootText1" presStyleLbl="node0" presStyleIdx="2" presStyleCnt="4" custLinFactX="14498" custLinFactY="45893" custLinFactNeighborX="100000" custLinFactNeighborY="100000">
        <dgm:presLayoutVars>
          <dgm:chPref val="3"/>
        </dgm:presLayoutVars>
      </dgm:prSet>
      <dgm:spPr/>
    </dgm:pt>
    <dgm:pt modelId="{910D4C9D-D3AB-4690-B04A-58FB94245D9A}" type="pres">
      <dgm:prSet presAssocID="{C2AD62F0-D270-40F3-AABB-1593D6E10552}" presName="rootConnector1" presStyleLbl="node1" presStyleIdx="0" presStyleCnt="0"/>
      <dgm:spPr/>
    </dgm:pt>
    <dgm:pt modelId="{9FA0970D-7443-43C3-B5EB-988B4A9371F1}" type="pres">
      <dgm:prSet presAssocID="{C2AD62F0-D270-40F3-AABB-1593D6E10552}" presName="hierChild2" presStyleCnt="0"/>
      <dgm:spPr/>
    </dgm:pt>
    <dgm:pt modelId="{ADB9E853-450B-40CB-A1A5-B0627792ED58}" type="pres">
      <dgm:prSet presAssocID="{C2AD62F0-D270-40F3-AABB-1593D6E10552}" presName="hierChild3" presStyleCnt="0"/>
      <dgm:spPr/>
    </dgm:pt>
    <dgm:pt modelId="{C36F27FA-FE5F-4963-9EF2-FFC77C054A0B}" type="pres">
      <dgm:prSet presAssocID="{AFD63810-A6E9-4135-BE17-073F6B80B76B}" presName="hierRoot1" presStyleCnt="0">
        <dgm:presLayoutVars>
          <dgm:hierBranch val="init"/>
        </dgm:presLayoutVars>
      </dgm:prSet>
      <dgm:spPr/>
    </dgm:pt>
    <dgm:pt modelId="{A14BE131-B7E2-4610-A246-D8E7849650A9}" type="pres">
      <dgm:prSet presAssocID="{AFD63810-A6E9-4135-BE17-073F6B80B76B}" presName="rootComposite1" presStyleCnt="0"/>
      <dgm:spPr/>
    </dgm:pt>
    <dgm:pt modelId="{3099B9A0-61BC-492F-9778-6A3E9C5E25BF}" type="pres">
      <dgm:prSet presAssocID="{AFD63810-A6E9-4135-BE17-073F6B80B76B}" presName="rootText1" presStyleLbl="node0" presStyleIdx="3" presStyleCnt="4" custLinFactX="-31274" custLinFactNeighborX="-100000">
        <dgm:presLayoutVars>
          <dgm:chPref val="3"/>
        </dgm:presLayoutVars>
      </dgm:prSet>
      <dgm:spPr/>
    </dgm:pt>
    <dgm:pt modelId="{086727EF-FAC8-44A3-8415-333F7160FE18}" type="pres">
      <dgm:prSet presAssocID="{AFD63810-A6E9-4135-BE17-073F6B80B76B}" presName="rootConnector1" presStyleLbl="node1" presStyleIdx="0" presStyleCnt="0"/>
      <dgm:spPr/>
    </dgm:pt>
    <dgm:pt modelId="{C6F8AC87-6C03-42D8-B986-D77C0DD27996}" type="pres">
      <dgm:prSet presAssocID="{AFD63810-A6E9-4135-BE17-073F6B80B76B}" presName="hierChild2" presStyleCnt="0"/>
      <dgm:spPr/>
    </dgm:pt>
    <dgm:pt modelId="{C6684278-E024-4A02-9449-7C51E22BA65C}" type="pres">
      <dgm:prSet presAssocID="{C685A1D0-EC2D-407C-84E1-8F6FB5B6A300}" presName="Name37" presStyleLbl="parChTrans1D2" presStyleIdx="0" presStyleCnt="3"/>
      <dgm:spPr/>
    </dgm:pt>
    <dgm:pt modelId="{95F88D80-82AA-457C-94C6-2E83AC91FE96}" type="pres">
      <dgm:prSet presAssocID="{822BAFEB-A27B-4719-A122-95A7BC9CF1AA}" presName="hierRoot2" presStyleCnt="0">
        <dgm:presLayoutVars>
          <dgm:hierBranch val="init"/>
        </dgm:presLayoutVars>
      </dgm:prSet>
      <dgm:spPr/>
    </dgm:pt>
    <dgm:pt modelId="{2E3FA89F-0C3F-4908-BE7E-ABD1FF198189}" type="pres">
      <dgm:prSet presAssocID="{822BAFEB-A27B-4719-A122-95A7BC9CF1AA}" presName="rootComposite" presStyleCnt="0"/>
      <dgm:spPr/>
    </dgm:pt>
    <dgm:pt modelId="{55B498AD-2FE2-4022-9416-3514A63E6195}" type="pres">
      <dgm:prSet presAssocID="{822BAFEB-A27B-4719-A122-95A7BC9CF1AA}" presName="rootText" presStyleLbl="node2" presStyleIdx="0" presStyleCnt="3" custLinFactX="-100000" custLinFactNeighborX="-161455" custLinFactNeighborY="4489">
        <dgm:presLayoutVars>
          <dgm:chPref val="3"/>
        </dgm:presLayoutVars>
      </dgm:prSet>
      <dgm:spPr/>
    </dgm:pt>
    <dgm:pt modelId="{158B4919-4FF1-4E0D-9DB9-A52C5D6E4A12}" type="pres">
      <dgm:prSet presAssocID="{822BAFEB-A27B-4719-A122-95A7BC9CF1AA}" presName="rootConnector" presStyleLbl="node2" presStyleIdx="0" presStyleCnt="3"/>
      <dgm:spPr/>
    </dgm:pt>
    <dgm:pt modelId="{7BF2D9E6-6C67-41C5-BA96-AE0FEFA2CB43}" type="pres">
      <dgm:prSet presAssocID="{822BAFEB-A27B-4719-A122-95A7BC9CF1AA}" presName="hierChild4" presStyleCnt="0"/>
      <dgm:spPr/>
    </dgm:pt>
    <dgm:pt modelId="{7F07D0A1-2590-4A20-89E8-A9AC4E6F3226}" type="pres">
      <dgm:prSet presAssocID="{A4066725-1EBA-4AE6-9640-0FE65A425222}" presName="Name37" presStyleLbl="parChTrans1D3" presStyleIdx="0" presStyleCnt="9"/>
      <dgm:spPr/>
    </dgm:pt>
    <dgm:pt modelId="{4A44073C-2A51-4455-AF26-6C625ACBAE4D}" type="pres">
      <dgm:prSet presAssocID="{13F3DB1C-D7C5-499E-9F3E-1357D80F8AD2}" presName="hierRoot2" presStyleCnt="0">
        <dgm:presLayoutVars>
          <dgm:hierBranch val="init"/>
        </dgm:presLayoutVars>
      </dgm:prSet>
      <dgm:spPr/>
    </dgm:pt>
    <dgm:pt modelId="{6489DA88-2064-4BFE-94BE-5709D17EB181}" type="pres">
      <dgm:prSet presAssocID="{13F3DB1C-D7C5-499E-9F3E-1357D80F8AD2}" presName="rootComposite" presStyleCnt="0"/>
      <dgm:spPr/>
    </dgm:pt>
    <dgm:pt modelId="{BCC3C2BC-1790-44A7-AC3A-46B114891865}" type="pres">
      <dgm:prSet presAssocID="{13F3DB1C-D7C5-499E-9F3E-1357D80F8AD2}" presName="rootText" presStyleLbl="node3" presStyleIdx="0" presStyleCnt="9" custLinFactX="-100000" custLinFactNeighborX="-160333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4FF1E960-C793-44F5-BE43-0083F225E6A5}" type="pres">
      <dgm:prSet presAssocID="{13F3DB1C-D7C5-499E-9F3E-1357D80F8AD2}" presName="rootConnector" presStyleLbl="node3" presStyleIdx="0" presStyleCnt="9"/>
      <dgm:spPr/>
    </dgm:pt>
    <dgm:pt modelId="{AC2E3B45-1815-45D4-A719-9C181171E22C}" type="pres">
      <dgm:prSet presAssocID="{13F3DB1C-D7C5-499E-9F3E-1357D80F8AD2}" presName="hierChild4" presStyleCnt="0"/>
      <dgm:spPr/>
    </dgm:pt>
    <dgm:pt modelId="{D2CE5ACE-FBB9-4F95-B150-FA0C9B3727E1}" type="pres">
      <dgm:prSet presAssocID="{13F3DB1C-D7C5-499E-9F3E-1357D80F8AD2}" presName="hierChild5" presStyleCnt="0"/>
      <dgm:spPr/>
    </dgm:pt>
    <dgm:pt modelId="{B47D067A-0266-407A-9A14-273D09FFFD2E}" type="pres">
      <dgm:prSet presAssocID="{902B1776-9442-40F8-A3FC-A38F0608D44D}" presName="Name37" presStyleLbl="parChTrans1D3" presStyleIdx="1" presStyleCnt="9"/>
      <dgm:spPr/>
    </dgm:pt>
    <dgm:pt modelId="{EF6A6DA9-6D0E-4FB6-A6AD-7A12E1E10282}" type="pres">
      <dgm:prSet presAssocID="{16683483-7A9C-45D4-9BDE-733D858C592F}" presName="hierRoot2" presStyleCnt="0">
        <dgm:presLayoutVars>
          <dgm:hierBranch val="init"/>
        </dgm:presLayoutVars>
      </dgm:prSet>
      <dgm:spPr/>
    </dgm:pt>
    <dgm:pt modelId="{ED6D7CB7-632F-44B1-86CA-4634FA770A49}" type="pres">
      <dgm:prSet presAssocID="{16683483-7A9C-45D4-9BDE-733D858C592F}" presName="rootComposite" presStyleCnt="0"/>
      <dgm:spPr/>
    </dgm:pt>
    <dgm:pt modelId="{AF8FD5A2-95C9-43EB-976F-16586A571B63}" type="pres">
      <dgm:prSet presAssocID="{16683483-7A9C-45D4-9BDE-733D858C592F}" presName="rootText" presStyleLbl="node3" presStyleIdx="1" presStyleCnt="9" custLinFactX="-100000" custLinFactNeighborX="-160333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24ADB70E-24A1-4BE4-AD63-90A0753E01DD}" type="pres">
      <dgm:prSet presAssocID="{16683483-7A9C-45D4-9BDE-733D858C592F}" presName="rootConnector" presStyleLbl="node3" presStyleIdx="1" presStyleCnt="9"/>
      <dgm:spPr/>
    </dgm:pt>
    <dgm:pt modelId="{8671F6F5-FAD4-4E29-830E-075C43EB229E}" type="pres">
      <dgm:prSet presAssocID="{16683483-7A9C-45D4-9BDE-733D858C592F}" presName="hierChild4" presStyleCnt="0"/>
      <dgm:spPr/>
    </dgm:pt>
    <dgm:pt modelId="{E680180E-952B-4A10-93C1-4D47F47A72C1}" type="pres">
      <dgm:prSet presAssocID="{16683483-7A9C-45D4-9BDE-733D858C592F}" presName="hierChild5" presStyleCnt="0"/>
      <dgm:spPr/>
    </dgm:pt>
    <dgm:pt modelId="{93969F66-76DC-4915-90E3-116936ECCD44}" type="pres">
      <dgm:prSet presAssocID="{9B8F9FA2-6061-4971-A735-7ECE8957A6D5}" presName="Name37" presStyleLbl="parChTrans1D3" presStyleIdx="2" presStyleCnt="9"/>
      <dgm:spPr/>
      <dgm:t>
        <a:bodyPr/>
        <a:lstStyle/>
        <a:p>
          <a:endParaRPr lang="en-GB"/>
        </a:p>
      </dgm:t>
    </dgm:pt>
    <dgm:pt modelId="{0C4B460A-146A-4732-8266-BEE16D4E9623}" type="pres">
      <dgm:prSet presAssocID="{F0BECD0A-151B-4886-A51F-AB3C9B0AE172}" presName="hierRoot2" presStyleCnt="0">
        <dgm:presLayoutVars>
          <dgm:hierBranch val="init"/>
        </dgm:presLayoutVars>
      </dgm:prSet>
      <dgm:spPr/>
    </dgm:pt>
    <dgm:pt modelId="{82FD0D8D-3AFF-4CAA-8544-4E740C5B7393}" type="pres">
      <dgm:prSet presAssocID="{F0BECD0A-151B-4886-A51F-AB3C9B0AE172}" presName="rootComposite" presStyleCnt="0"/>
      <dgm:spPr/>
    </dgm:pt>
    <dgm:pt modelId="{28F4A723-6456-4BA6-B126-ED2A72F313AA}" type="pres">
      <dgm:prSet presAssocID="{F0BECD0A-151B-4886-A51F-AB3C9B0AE172}" presName="rootText" presStyleLbl="node3" presStyleIdx="2" presStyleCnt="9" custLinFactX="-100000" custLinFactNeighborX="-160333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8074DEC4-24B8-41C9-8323-7E18DE6CC306}" type="pres">
      <dgm:prSet presAssocID="{F0BECD0A-151B-4886-A51F-AB3C9B0AE172}" presName="rootConnector" presStyleLbl="node3" presStyleIdx="2" presStyleCnt="9"/>
      <dgm:spPr/>
    </dgm:pt>
    <dgm:pt modelId="{242E2287-BB40-4B93-A4FD-4EB7B8371619}" type="pres">
      <dgm:prSet presAssocID="{F0BECD0A-151B-4886-A51F-AB3C9B0AE172}" presName="hierChild4" presStyleCnt="0"/>
      <dgm:spPr/>
    </dgm:pt>
    <dgm:pt modelId="{9F8EE93B-546F-4F83-92DF-028ADCBE038F}" type="pres">
      <dgm:prSet presAssocID="{F0BECD0A-151B-4886-A51F-AB3C9B0AE172}" presName="hierChild5" presStyleCnt="0"/>
      <dgm:spPr/>
    </dgm:pt>
    <dgm:pt modelId="{24BB6800-2DE7-4FE1-B069-58ACF218557F}" type="pres">
      <dgm:prSet presAssocID="{822BAFEB-A27B-4719-A122-95A7BC9CF1AA}" presName="hierChild5" presStyleCnt="0"/>
      <dgm:spPr/>
    </dgm:pt>
    <dgm:pt modelId="{AB7E101B-28A6-4C3D-AF50-CC99DCEE1DA8}" type="pres">
      <dgm:prSet presAssocID="{0A0412D8-23EC-476F-99FA-BFBB0CFE8288}" presName="Name37" presStyleLbl="parChTrans1D2" presStyleIdx="1" presStyleCnt="3"/>
      <dgm:spPr/>
    </dgm:pt>
    <dgm:pt modelId="{7F2EEF4D-BF8E-442D-BC0A-ECC488B8AB33}" type="pres">
      <dgm:prSet presAssocID="{DD5EEA0C-F3F7-4E93-93C1-5B2403C3AE96}" presName="hierRoot2" presStyleCnt="0">
        <dgm:presLayoutVars>
          <dgm:hierBranch val="init"/>
        </dgm:presLayoutVars>
      </dgm:prSet>
      <dgm:spPr/>
    </dgm:pt>
    <dgm:pt modelId="{DBF5231C-A6C0-4A89-8FBB-3B68DF871B62}" type="pres">
      <dgm:prSet presAssocID="{DD5EEA0C-F3F7-4E93-93C1-5B2403C3AE96}" presName="rootComposite" presStyleCnt="0"/>
      <dgm:spPr/>
    </dgm:pt>
    <dgm:pt modelId="{B3832AF3-5BAB-4C1D-AE62-835819DED952}" type="pres">
      <dgm:prSet presAssocID="{DD5EEA0C-F3F7-4E93-93C1-5B2403C3AE96}" presName="rootText" presStyleLbl="node2" presStyleIdx="1" presStyleCnt="3" custLinFactX="-31274" custLinFactNeighborX="-100000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D0F7C06E-E11A-4E20-A36E-A8149ABAFB77}" type="pres">
      <dgm:prSet presAssocID="{DD5EEA0C-F3F7-4E93-93C1-5B2403C3AE96}" presName="rootConnector" presStyleLbl="node2" presStyleIdx="1" presStyleCnt="3"/>
      <dgm:spPr/>
    </dgm:pt>
    <dgm:pt modelId="{1401934E-0EBA-4C87-8694-CE3E4B9F9887}" type="pres">
      <dgm:prSet presAssocID="{DD5EEA0C-F3F7-4E93-93C1-5B2403C3AE96}" presName="hierChild4" presStyleCnt="0"/>
      <dgm:spPr/>
    </dgm:pt>
    <dgm:pt modelId="{002DCCB2-6925-4325-88CD-8C9636F8123B}" type="pres">
      <dgm:prSet presAssocID="{E789E416-7E55-498B-B575-3EBB73D5C258}" presName="Name37" presStyleLbl="parChTrans1D3" presStyleIdx="3" presStyleCnt="9"/>
      <dgm:spPr/>
    </dgm:pt>
    <dgm:pt modelId="{32EE9CB9-6A9E-414B-AC32-6CF8A1E876FE}" type="pres">
      <dgm:prSet presAssocID="{33C79789-DCBA-49C7-8F05-41BEFACF47C1}" presName="hierRoot2" presStyleCnt="0">
        <dgm:presLayoutVars>
          <dgm:hierBranch val="init"/>
        </dgm:presLayoutVars>
      </dgm:prSet>
      <dgm:spPr/>
    </dgm:pt>
    <dgm:pt modelId="{F609F509-825B-428D-A951-BC0290BB69C8}" type="pres">
      <dgm:prSet presAssocID="{33C79789-DCBA-49C7-8F05-41BEFACF47C1}" presName="rootComposite" presStyleCnt="0"/>
      <dgm:spPr/>
    </dgm:pt>
    <dgm:pt modelId="{6AE37404-1653-4E9C-BB82-2A17DB87A715}" type="pres">
      <dgm:prSet presAssocID="{33C79789-DCBA-49C7-8F05-41BEFACF47C1}" presName="rootText" presStyleLbl="node3" presStyleIdx="3" presStyleCnt="9" custLinFactX="-31274" custLinFactNeighborX="-100000">
        <dgm:presLayoutVars>
          <dgm:chPref val="3"/>
        </dgm:presLayoutVars>
      </dgm:prSet>
      <dgm:spPr/>
    </dgm:pt>
    <dgm:pt modelId="{FEF506BB-1E97-45D5-82F9-2C823D06B59B}" type="pres">
      <dgm:prSet presAssocID="{33C79789-DCBA-49C7-8F05-41BEFACF47C1}" presName="rootConnector" presStyleLbl="node3" presStyleIdx="3" presStyleCnt="9"/>
      <dgm:spPr/>
    </dgm:pt>
    <dgm:pt modelId="{A5936612-375F-4EF5-BB82-F0625EBD66E0}" type="pres">
      <dgm:prSet presAssocID="{33C79789-DCBA-49C7-8F05-41BEFACF47C1}" presName="hierChild4" presStyleCnt="0"/>
      <dgm:spPr/>
    </dgm:pt>
    <dgm:pt modelId="{C3C73F87-2FF3-4A8B-9120-86627177963C}" type="pres">
      <dgm:prSet presAssocID="{33C79789-DCBA-49C7-8F05-41BEFACF47C1}" presName="hierChild5" presStyleCnt="0"/>
      <dgm:spPr/>
    </dgm:pt>
    <dgm:pt modelId="{AE222730-01BB-4707-9E66-593494A412E0}" type="pres">
      <dgm:prSet presAssocID="{1420F414-9ADF-4352-B882-560BB06E1519}" presName="Name37" presStyleLbl="parChTrans1D3" presStyleIdx="4" presStyleCnt="9"/>
      <dgm:spPr/>
    </dgm:pt>
    <dgm:pt modelId="{C031647C-939F-4C70-A152-E79C30AEAAA1}" type="pres">
      <dgm:prSet presAssocID="{1DD48548-537C-41A9-AD01-E84B8B5DB0E9}" presName="hierRoot2" presStyleCnt="0">
        <dgm:presLayoutVars>
          <dgm:hierBranch val="init"/>
        </dgm:presLayoutVars>
      </dgm:prSet>
      <dgm:spPr/>
    </dgm:pt>
    <dgm:pt modelId="{3A6FED4E-DAE8-4CC9-A184-5F8FBB824A62}" type="pres">
      <dgm:prSet presAssocID="{1DD48548-537C-41A9-AD01-E84B8B5DB0E9}" presName="rootComposite" presStyleCnt="0"/>
      <dgm:spPr/>
    </dgm:pt>
    <dgm:pt modelId="{20298E11-CA6C-403B-8082-9012F173411F}" type="pres">
      <dgm:prSet presAssocID="{1DD48548-537C-41A9-AD01-E84B8B5DB0E9}" presName="rootText" presStyleLbl="node3" presStyleIdx="4" presStyleCnt="9" custLinFactX="-31274" custLinFactNeighborX="-100000">
        <dgm:presLayoutVars>
          <dgm:chPref val="3"/>
        </dgm:presLayoutVars>
      </dgm:prSet>
      <dgm:spPr/>
    </dgm:pt>
    <dgm:pt modelId="{18C9FB0C-0E31-4474-AC8B-253E4B6BB689}" type="pres">
      <dgm:prSet presAssocID="{1DD48548-537C-41A9-AD01-E84B8B5DB0E9}" presName="rootConnector" presStyleLbl="node3" presStyleIdx="4" presStyleCnt="9"/>
      <dgm:spPr/>
    </dgm:pt>
    <dgm:pt modelId="{1DE7EAF9-6CC2-4AA1-ADC3-4304605473FD}" type="pres">
      <dgm:prSet presAssocID="{1DD48548-537C-41A9-AD01-E84B8B5DB0E9}" presName="hierChild4" presStyleCnt="0"/>
      <dgm:spPr/>
    </dgm:pt>
    <dgm:pt modelId="{E3DE548F-F560-4424-854C-52EFCEA91FD7}" type="pres">
      <dgm:prSet presAssocID="{1DD48548-537C-41A9-AD01-E84B8B5DB0E9}" presName="hierChild5" presStyleCnt="0"/>
      <dgm:spPr/>
    </dgm:pt>
    <dgm:pt modelId="{C6BC0534-37A3-4FB2-8EAB-46FFC1BCE0D7}" type="pres">
      <dgm:prSet presAssocID="{CB6A6447-9DF6-470B-B621-E0D513DF9616}" presName="Name37" presStyleLbl="parChTrans1D3" presStyleIdx="5" presStyleCnt="9"/>
      <dgm:spPr/>
    </dgm:pt>
    <dgm:pt modelId="{EB3BACDA-FD44-4F03-A340-7FE9EBEE5D9A}" type="pres">
      <dgm:prSet presAssocID="{7DD98B13-AD93-4D57-9064-5395FB851E2B}" presName="hierRoot2" presStyleCnt="0">
        <dgm:presLayoutVars>
          <dgm:hierBranch val="init"/>
        </dgm:presLayoutVars>
      </dgm:prSet>
      <dgm:spPr/>
    </dgm:pt>
    <dgm:pt modelId="{67840707-9ECC-49EE-9761-ED9F38F60A4F}" type="pres">
      <dgm:prSet presAssocID="{7DD98B13-AD93-4D57-9064-5395FB851E2B}" presName="rootComposite" presStyleCnt="0"/>
      <dgm:spPr/>
    </dgm:pt>
    <dgm:pt modelId="{038FBC2E-CAD9-401E-9B76-72A989A991F5}" type="pres">
      <dgm:prSet presAssocID="{7DD98B13-AD93-4D57-9064-5395FB851E2B}" presName="rootText" presStyleLbl="node3" presStyleIdx="5" presStyleCnt="9" custLinFactX="-31274" custLinFactNeighborX="-100000">
        <dgm:presLayoutVars>
          <dgm:chPref val="3"/>
        </dgm:presLayoutVars>
      </dgm:prSet>
      <dgm:spPr/>
    </dgm:pt>
    <dgm:pt modelId="{C71DC84B-0254-489C-BA77-24AEECC8D0EF}" type="pres">
      <dgm:prSet presAssocID="{7DD98B13-AD93-4D57-9064-5395FB851E2B}" presName="rootConnector" presStyleLbl="node3" presStyleIdx="5" presStyleCnt="9"/>
      <dgm:spPr/>
    </dgm:pt>
    <dgm:pt modelId="{52D33DDD-D074-4280-A9A4-8F6CF9AE7FE2}" type="pres">
      <dgm:prSet presAssocID="{7DD98B13-AD93-4D57-9064-5395FB851E2B}" presName="hierChild4" presStyleCnt="0"/>
      <dgm:spPr/>
    </dgm:pt>
    <dgm:pt modelId="{1EB96546-303A-4993-98EF-2DA505BCB535}" type="pres">
      <dgm:prSet presAssocID="{7DD98B13-AD93-4D57-9064-5395FB851E2B}" presName="hierChild5" presStyleCnt="0"/>
      <dgm:spPr/>
    </dgm:pt>
    <dgm:pt modelId="{08C71451-EB8B-4993-B2A5-FB4B83B347CA}" type="pres">
      <dgm:prSet presAssocID="{DD5EEA0C-F3F7-4E93-93C1-5B2403C3AE96}" presName="hierChild5" presStyleCnt="0"/>
      <dgm:spPr/>
    </dgm:pt>
    <dgm:pt modelId="{AFBD12C2-19EF-4071-A46C-CB391972A251}" type="pres">
      <dgm:prSet presAssocID="{A5C54364-FAC2-461C-98C8-41F8EC31928D}" presName="Name37" presStyleLbl="parChTrans1D2" presStyleIdx="2" presStyleCnt="3"/>
      <dgm:spPr/>
    </dgm:pt>
    <dgm:pt modelId="{1F577AC8-AC1B-4F49-AAB9-5D34A967BB92}" type="pres">
      <dgm:prSet presAssocID="{E84BBCD6-012B-4614-8972-B5F82B2DBF3E}" presName="hierRoot2" presStyleCnt="0">
        <dgm:presLayoutVars>
          <dgm:hierBranch val="init"/>
        </dgm:presLayoutVars>
      </dgm:prSet>
      <dgm:spPr/>
    </dgm:pt>
    <dgm:pt modelId="{A444895B-460E-4AD7-8979-7E05BD672150}" type="pres">
      <dgm:prSet presAssocID="{E84BBCD6-012B-4614-8972-B5F82B2DBF3E}" presName="rootComposite" presStyleCnt="0"/>
      <dgm:spPr/>
    </dgm:pt>
    <dgm:pt modelId="{C7DA6AC1-52F6-4EF0-A55E-C79A9E4F040D}" type="pres">
      <dgm:prSet presAssocID="{E84BBCD6-012B-4614-8972-B5F82B2DBF3E}" presName="rootText" presStyleLbl="node2" presStyleIdx="2" presStyleCnt="3" custLinFactNeighborX="-10071" custLinFactNeighborY="4489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19CF40C2-7E9B-4779-B8C6-E2B0CD631062}" type="pres">
      <dgm:prSet presAssocID="{E84BBCD6-012B-4614-8972-B5F82B2DBF3E}" presName="rootConnector" presStyleLbl="node2" presStyleIdx="2" presStyleCnt="3"/>
      <dgm:spPr/>
    </dgm:pt>
    <dgm:pt modelId="{8DC4BBB3-F13C-4647-9FA6-00567BA71032}" type="pres">
      <dgm:prSet presAssocID="{E84BBCD6-012B-4614-8972-B5F82B2DBF3E}" presName="hierChild4" presStyleCnt="0"/>
      <dgm:spPr/>
    </dgm:pt>
    <dgm:pt modelId="{12BE2CCD-183B-4E65-B818-7024B887D2B8}" type="pres">
      <dgm:prSet presAssocID="{AA10A99C-C0E0-4A9B-BB11-FFC2A39D1741}" presName="Name37" presStyleLbl="parChTrans1D3" presStyleIdx="6" presStyleCnt="9"/>
      <dgm:spPr/>
    </dgm:pt>
    <dgm:pt modelId="{DE1F4CAE-8DA2-4E26-974B-2CB228CEC3A0}" type="pres">
      <dgm:prSet presAssocID="{F6AFA67E-949B-4274-8993-9E701EA0DDA6}" presName="hierRoot2" presStyleCnt="0">
        <dgm:presLayoutVars>
          <dgm:hierBranch val="init"/>
        </dgm:presLayoutVars>
      </dgm:prSet>
      <dgm:spPr/>
    </dgm:pt>
    <dgm:pt modelId="{A901234B-4454-4B0D-A6FE-CD7A260EE317}" type="pres">
      <dgm:prSet presAssocID="{F6AFA67E-949B-4274-8993-9E701EA0DDA6}" presName="rootComposite" presStyleCnt="0"/>
      <dgm:spPr/>
    </dgm:pt>
    <dgm:pt modelId="{E7D20674-1C28-4EB1-BF58-B3C28A6F37EF}" type="pres">
      <dgm:prSet presAssocID="{F6AFA67E-949B-4274-8993-9E701EA0DDA6}" presName="rootText" presStyleLbl="node3" presStyleIdx="6" presStyleCnt="9" custLinFactNeighborX="-10071" custLinFactNeighborY="4489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3B87C551-AFF0-415D-B7F0-101A45EF1D1C}" type="pres">
      <dgm:prSet presAssocID="{F6AFA67E-949B-4274-8993-9E701EA0DDA6}" presName="rootConnector" presStyleLbl="node3" presStyleIdx="6" presStyleCnt="9"/>
      <dgm:spPr/>
    </dgm:pt>
    <dgm:pt modelId="{9E021BAF-B7C4-4347-BED7-C98B72E8AB52}" type="pres">
      <dgm:prSet presAssocID="{F6AFA67E-949B-4274-8993-9E701EA0DDA6}" presName="hierChild4" presStyleCnt="0"/>
      <dgm:spPr/>
    </dgm:pt>
    <dgm:pt modelId="{B1810F44-8997-476F-B10F-BDA6131DBE25}" type="pres">
      <dgm:prSet presAssocID="{F6AFA67E-949B-4274-8993-9E701EA0DDA6}" presName="hierChild5" presStyleCnt="0"/>
      <dgm:spPr/>
    </dgm:pt>
    <dgm:pt modelId="{F04D53D5-FB25-4B64-9051-F4A315B93210}" type="pres">
      <dgm:prSet presAssocID="{8D81956E-C14F-4C48-A12F-CC1B3F6EA0AA}" presName="Name37" presStyleLbl="parChTrans1D3" presStyleIdx="7" presStyleCnt="9"/>
      <dgm:spPr/>
    </dgm:pt>
    <dgm:pt modelId="{6732EFFD-A46D-45AC-827E-3B7C570C2CA5}" type="pres">
      <dgm:prSet presAssocID="{6863974D-7AF8-497E-A98B-BB0CDBC88C5A}" presName="hierRoot2" presStyleCnt="0">
        <dgm:presLayoutVars>
          <dgm:hierBranch val="init"/>
        </dgm:presLayoutVars>
      </dgm:prSet>
      <dgm:spPr/>
    </dgm:pt>
    <dgm:pt modelId="{DE7D6653-C433-480E-AC04-7C3AC5C6FD23}" type="pres">
      <dgm:prSet presAssocID="{6863974D-7AF8-497E-A98B-BB0CDBC88C5A}" presName="rootComposite" presStyleCnt="0"/>
      <dgm:spPr/>
    </dgm:pt>
    <dgm:pt modelId="{775CD202-D6E2-4ECC-9B1B-F5EBD8DA2797}" type="pres">
      <dgm:prSet presAssocID="{6863974D-7AF8-497E-A98B-BB0CDBC88C5A}" presName="rootText" presStyleLbl="node3" presStyleIdx="7" presStyleCnt="9" custLinFactNeighborX="-10071" custLinFactNeighborY="4489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CE4B57C9-0870-4EB8-AF9C-38A107C700AE}" type="pres">
      <dgm:prSet presAssocID="{6863974D-7AF8-497E-A98B-BB0CDBC88C5A}" presName="rootConnector" presStyleLbl="node3" presStyleIdx="7" presStyleCnt="9"/>
      <dgm:spPr/>
    </dgm:pt>
    <dgm:pt modelId="{AB15F56E-6EEF-4CFA-B244-871C8E81551A}" type="pres">
      <dgm:prSet presAssocID="{6863974D-7AF8-497E-A98B-BB0CDBC88C5A}" presName="hierChild4" presStyleCnt="0"/>
      <dgm:spPr/>
    </dgm:pt>
    <dgm:pt modelId="{074D0203-8066-4DD2-9397-44DFFB06C7B6}" type="pres">
      <dgm:prSet presAssocID="{6863974D-7AF8-497E-A98B-BB0CDBC88C5A}" presName="hierChild5" presStyleCnt="0"/>
      <dgm:spPr/>
    </dgm:pt>
    <dgm:pt modelId="{7FE27A7D-3474-49E6-9830-D7E474477044}" type="pres">
      <dgm:prSet presAssocID="{ED96EA17-C507-4EE0-82C4-15F951ED9F98}" presName="Name37" presStyleLbl="parChTrans1D3" presStyleIdx="8" presStyleCnt="9"/>
      <dgm:spPr/>
    </dgm:pt>
    <dgm:pt modelId="{6CBE4CB6-9293-4DB7-BD6E-5D3E0113F6E4}" type="pres">
      <dgm:prSet presAssocID="{1C66793F-CF10-411D-997E-4254D164728D}" presName="hierRoot2" presStyleCnt="0">
        <dgm:presLayoutVars>
          <dgm:hierBranch val="init"/>
        </dgm:presLayoutVars>
      </dgm:prSet>
      <dgm:spPr/>
    </dgm:pt>
    <dgm:pt modelId="{0C0E9541-E6F8-4103-AF60-F7F7E01B4E83}" type="pres">
      <dgm:prSet presAssocID="{1C66793F-CF10-411D-997E-4254D164728D}" presName="rootComposite" presStyleCnt="0"/>
      <dgm:spPr/>
    </dgm:pt>
    <dgm:pt modelId="{A83F1B2C-B7CF-420B-B1A7-F9285AB28D94}" type="pres">
      <dgm:prSet presAssocID="{1C66793F-CF10-411D-997E-4254D164728D}" presName="rootText" presStyleLbl="node3" presStyleIdx="8" presStyleCnt="9" custLinFactNeighborX="-10071" custLinFactNeighborY="76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DFC8F4B4-D2DD-4BDC-A0F0-9DDA03A2FD59}" type="pres">
      <dgm:prSet presAssocID="{1C66793F-CF10-411D-997E-4254D164728D}" presName="rootConnector" presStyleLbl="node3" presStyleIdx="8" presStyleCnt="9"/>
      <dgm:spPr/>
    </dgm:pt>
    <dgm:pt modelId="{628D9900-AE86-4555-8254-F79C816FF381}" type="pres">
      <dgm:prSet presAssocID="{1C66793F-CF10-411D-997E-4254D164728D}" presName="hierChild4" presStyleCnt="0"/>
      <dgm:spPr/>
    </dgm:pt>
    <dgm:pt modelId="{C31CE46D-617D-4AE9-A13F-BDAEE9DE4508}" type="pres">
      <dgm:prSet presAssocID="{1C66793F-CF10-411D-997E-4254D164728D}" presName="hierChild5" presStyleCnt="0"/>
      <dgm:spPr/>
    </dgm:pt>
    <dgm:pt modelId="{C55AC9DB-40F9-448B-8243-0B162E401E93}" type="pres">
      <dgm:prSet presAssocID="{E84BBCD6-012B-4614-8972-B5F82B2DBF3E}" presName="hierChild5" presStyleCnt="0"/>
      <dgm:spPr/>
    </dgm:pt>
    <dgm:pt modelId="{4BCA14A4-4412-471D-BB57-1CA137BEBE05}" type="pres">
      <dgm:prSet presAssocID="{AFD63810-A6E9-4135-BE17-073F6B80B76B}" presName="hierChild3" presStyleCnt="0"/>
      <dgm:spPr/>
    </dgm:pt>
  </dgm:ptLst>
  <dgm:cxnLst>
    <dgm:cxn modelId="{60F88A92-B2D2-4312-B3F9-6E0229B29175}" type="presOf" srcId="{1DD48548-537C-41A9-AD01-E84B8B5DB0E9}" destId="{20298E11-CA6C-403B-8082-9012F173411F}" srcOrd="0" destOrd="0" presId="urn:microsoft.com/office/officeart/2005/8/layout/orgChart1"/>
    <dgm:cxn modelId="{F9AA3329-9DD8-4616-89FD-C5A23FCFE4B2}" type="presOf" srcId="{9B8F9FA2-6061-4971-A735-7ECE8957A6D5}" destId="{93969F66-76DC-4915-90E3-116936ECCD44}" srcOrd="0" destOrd="0" presId="urn:microsoft.com/office/officeart/2005/8/layout/orgChart1"/>
    <dgm:cxn modelId="{EFDE409F-7DD7-4E8F-B194-5F8788B299A1}" type="presOf" srcId="{822BAFEB-A27B-4719-A122-95A7BC9CF1AA}" destId="{158B4919-4FF1-4E0D-9DB9-A52C5D6E4A12}" srcOrd="1" destOrd="0" presId="urn:microsoft.com/office/officeart/2005/8/layout/orgChart1"/>
    <dgm:cxn modelId="{8A98AFC8-5F94-40BB-A6A3-FAF5A846B7EC}" type="presOf" srcId="{C2AD62F0-D270-40F3-AABB-1593D6E10552}" destId="{5ADB352E-5636-4F64-B2AC-019E3B2830FA}" srcOrd="0" destOrd="0" presId="urn:microsoft.com/office/officeart/2005/8/layout/orgChart1"/>
    <dgm:cxn modelId="{F96D9176-C4BB-4221-B2A9-65629F4FC19D}" srcId="{822BAFEB-A27B-4719-A122-95A7BC9CF1AA}" destId="{F0BECD0A-151B-4886-A51F-AB3C9B0AE172}" srcOrd="2" destOrd="0" parTransId="{9B8F9FA2-6061-4971-A735-7ECE8957A6D5}" sibTransId="{E955DA68-71A0-4579-805F-F7E080B60CC6}"/>
    <dgm:cxn modelId="{C6BCEFFA-77E8-447F-9763-107AD68C6B0F}" type="presOf" srcId="{1C66793F-CF10-411D-997E-4254D164728D}" destId="{DFC8F4B4-D2DD-4BDC-A0F0-9DDA03A2FD59}" srcOrd="1" destOrd="0" presId="urn:microsoft.com/office/officeart/2005/8/layout/orgChart1"/>
    <dgm:cxn modelId="{8436F442-2D43-4A04-AB2D-F39D00BE93C4}" type="presOf" srcId="{1C66793F-CF10-411D-997E-4254D164728D}" destId="{A83F1B2C-B7CF-420B-B1A7-F9285AB28D94}" srcOrd="0" destOrd="0" presId="urn:microsoft.com/office/officeart/2005/8/layout/orgChart1"/>
    <dgm:cxn modelId="{02A9F28A-13B1-4FF7-B9E8-03FB812FBC8B}" type="presOf" srcId="{F0BECD0A-151B-4886-A51F-AB3C9B0AE172}" destId="{28F4A723-6456-4BA6-B126-ED2A72F313AA}" srcOrd="0" destOrd="0" presId="urn:microsoft.com/office/officeart/2005/8/layout/orgChart1"/>
    <dgm:cxn modelId="{4D0B26DC-6DAF-443A-AB26-B2BC77F7ACE1}" srcId="{822BAFEB-A27B-4719-A122-95A7BC9CF1AA}" destId="{16683483-7A9C-45D4-9BDE-733D858C592F}" srcOrd="1" destOrd="0" parTransId="{902B1776-9442-40F8-A3FC-A38F0608D44D}" sibTransId="{5FBB7041-8D5E-4D19-9275-135C915BBBB4}"/>
    <dgm:cxn modelId="{98A79924-693D-44F1-8090-DA7B07CC0169}" type="presOf" srcId="{AA10A99C-C0E0-4A9B-BB11-FFC2A39D1741}" destId="{12BE2CCD-183B-4E65-B818-7024B887D2B8}" srcOrd="0" destOrd="0" presId="urn:microsoft.com/office/officeart/2005/8/layout/orgChart1"/>
    <dgm:cxn modelId="{D2478CE5-A33E-4DD3-973F-87C745CA7D03}" type="presOf" srcId="{E84BBCD6-012B-4614-8972-B5F82B2DBF3E}" destId="{19CF40C2-7E9B-4779-B8C6-E2B0CD631062}" srcOrd="1" destOrd="0" presId="urn:microsoft.com/office/officeart/2005/8/layout/orgChart1"/>
    <dgm:cxn modelId="{068B12F6-72A5-4877-81BD-A391201EC24E}" srcId="{AFD63810-A6E9-4135-BE17-073F6B80B76B}" destId="{DD5EEA0C-F3F7-4E93-93C1-5B2403C3AE96}" srcOrd="1" destOrd="0" parTransId="{0A0412D8-23EC-476F-99FA-BFBB0CFE8288}" sibTransId="{C9D6DA23-8D40-408E-B7D2-A69230FC0894}"/>
    <dgm:cxn modelId="{D68D59A1-47C8-4D28-9738-D05F8AA833A6}" type="presOf" srcId="{AFD63810-A6E9-4135-BE17-073F6B80B76B}" destId="{3099B9A0-61BC-492F-9778-6A3E9C5E25BF}" srcOrd="0" destOrd="0" presId="urn:microsoft.com/office/officeart/2005/8/layout/orgChart1"/>
    <dgm:cxn modelId="{8B3ED0B2-F761-46F1-916E-5A10DB16182A}" type="presOf" srcId="{DD5EEA0C-F3F7-4E93-93C1-5B2403C3AE96}" destId="{B3832AF3-5BAB-4C1D-AE62-835819DED952}" srcOrd="0" destOrd="0" presId="urn:microsoft.com/office/officeart/2005/8/layout/orgChart1"/>
    <dgm:cxn modelId="{D7CE19C3-617B-4E33-B2AD-1F0E13CA46DA}" type="presOf" srcId="{16683483-7A9C-45D4-9BDE-733D858C592F}" destId="{24ADB70E-24A1-4BE4-AD63-90A0753E01DD}" srcOrd="1" destOrd="0" presId="urn:microsoft.com/office/officeart/2005/8/layout/orgChart1"/>
    <dgm:cxn modelId="{B0248205-B742-49F8-BA10-007197D190C1}" type="presOf" srcId="{6863974D-7AF8-497E-A98B-BB0CDBC88C5A}" destId="{CE4B57C9-0870-4EB8-AF9C-38A107C700AE}" srcOrd="1" destOrd="0" presId="urn:microsoft.com/office/officeart/2005/8/layout/orgChart1"/>
    <dgm:cxn modelId="{F8270043-3257-432D-8590-E340608009D2}" type="presOf" srcId="{33C79789-DCBA-49C7-8F05-41BEFACF47C1}" destId="{FEF506BB-1E97-45D5-82F9-2C823D06B59B}" srcOrd="1" destOrd="0" presId="urn:microsoft.com/office/officeart/2005/8/layout/orgChart1"/>
    <dgm:cxn modelId="{A035147E-8179-486A-BAEC-B6940F7E7C58}" type="presOf" srcId="{13F3DB1C-D7C5-499E-9F3E-1357D80F8AD2}" destId="{BCC3C2BC-1790-44A7-AC3A-46B114891865}" srcOrd="0" destOrd="0" presId="urn:microsoft.com/office/officeart/2005/8/layout/orgChart1"/>
    <dgm:cxn modelId="{96A9F254-C0EA-4899-A3B6-5242C7547648}" type="presOf" srcId="{C685A1D0-EC2D-407C-84E1-8F6FB5B6A300}" destId="{C6684278-E024-4A02-9449-7C51E22BA65C}" srcOrd="0" destOrd="0" presId="urn:microsoft.com/office/officeart/2005/8/layout/orgChart1"/>
    <dgm:cxn modelId="{A7064370-79FE-4484-9272-CB64BDF789BA}" srcId="{DD5EEA0C-F3F7-4E93-93C1-5B2403C3AE96}" destId="{1DD48548-537C-41A9-AD01-E84B8B5DB0E9}" srcOrd="1" destOrd="0" parTransId="{1420F414-9ADF-4352-B882-560BB06E1519}" sibTransId="{664B8DCE-8575-450B-9B5D-9C75114C4329}"/>
    <dgm:cxn modelId="{82AE660C-C6B9-47E4-9C04-377736CC1DC2}" type="presOf" srcId="{43F9FB13-3D81-4AE9-B76E-0724458E1CAC}" destId="{271779D0-B8A2-4882-A1E6-44BB2ABABAE4}" srcOrd="0" destOrd="0" presId="urn:microsoft.com/office/officeart/2005/8/layout/orgChart1"/>
    <dgm:cxn modelId="{73F0BB73-1225-4DDE-85A2-4CADD89720AA}" srcId="{056F622E-394A-402F-84D5-49660B2F5CFC}" destId="{AFD63810-A6E9-4135-BE17-073F6B80B76B}" srcOrd="3" destOrd="0" parTransId="{94C599F3-64FA-4238-9BC0-DF2B13895B33}" sibTransId="{2FADFE75-4FBE-4DDF-95B5-7261EAFF2E23}"/>
    <dgm:cxn modelId="{F6D88324-048F-41F0-9E36-C430B1C58599}" type="presOf" srcId="{AFD63810-A6E9-4135-BE17-073F6B80B76B}" destId="{086727EF-FAC8-44A3-8415-333F7160FE18}" srcOrd="1" destOrd="0" presId="urn:microsoft.com/office/officeart/2005/8/layout/orgChart1"/>
    <dgm:cxn modelId="{0C56663C-3E48-4C4C-910B-F08AA1CFC48C}" type="presOf" srcId="{CB6A6447-9DF6-470B-B621-E0D513DF9616}" destId="{C6BC0534-37A3-4FB2-8EAB-46FFC1BCE0D7}" srcOrd="0" destOrd="0" presId="urn:microsoft.com/office/officeart/2005/8/layout/orgChart1"/>
    <dgm:cxn modelId="{F5BB9CC8-0EBA-4325-8F68-03A8386DF7DA}" type="presOf" srcId="{1DD48548-537C-41A9-AD01-E84B8B5DB0E9}" destId="{18C9FB0C-0E31-4474-AC8B-253E4B6BB689}" srcOrd="1" destOrd="0" presId="urn:microsoft.com/office/officeart/2005/8/layout/orgChart1"/>
    <dgm:cxn modelId="{F8FE5E74-1789-4D40-A200-AED0E48DFEA4}" type="presOf" srcId="{E789E416-7E55-498B-B575-3EBB73D5C258}" destId="{002DCCB2-6925-4325-88CD-8C9636F8123B}" srcOrd="0" destOrd="0" presId="urn:microsoft.com/office/officeart/2005/8/layout/orgChart1"/>
    <dgm:cxn modelId="{E8EF2DFD-9A31-490B-BD58-CE23D849ED3E}" type="presOf" srcId="{E84BBCD6-012B-4614-8972-B5F82B2DBF3E}" destId="{C7DA6AC1-52F6-4EF0-A55E-C79A9E4F040D}" srcOrd="0" destOrd="0" presId="urn:microsoft.com/office/officeart/2005/8/layout/orgChart1"/>
    <dgm:cxn modelId="{F6D1CB74-D7BA-4684-8DF1-BECAF5E06E7F}" srcId="{DD5EEA0C-F3F7-4E93-93C1-5B2403C3AE96}" destId="{33C79789-DCBA-49C7-8F05-41BEFACF47C1}" srcOrd="0" destOrd="0" parTransId="{E789E416-7E55-498B-B575-3EBB73D5C258}" sibTransId="{26703902-A692-4E6E-8DA1-29EEEBC17F3E}"/>
    <dgm:cxn modelId="{7C30CEAB-31BB-40AF-A4A4-EAC6A4A5F30D}" type="presOf" srcId="{16683483-7A9C-45D4-9BDE-733D858C592F}" destId="{AF8FD5A2-95C9-43EB-976F-16586A571B63}" srcOrd="0" destOrd="0" presId="urn:microsoft.com/office/officeart/2005/8/layout/orgChart1"/>
    <dgm:cxn modelId="{DA7B3A5C-4525-4912-B3DE-B9A4AD8A167A}" srcId="{822BAFEB-A27B-4719-A122-95A7BC9CF1AA}" destId="{13F3DB1C-D7C5-499E-9F3E-1357D80F8AD2}" srcOrd="0" destOrd="0" parTransId="{A4066725-1EBA-4AE6-9640-0FE65A425222}" sibTransId="{B3827530-78BD-46B9-80B5-1E076D930D41}"/>
    <dgm:cxn modelId="{EA9EF3D8-7285-4F8F-B493-943B0FD1D771}" type="presOf" srcId="{13F3DB1C-D7C5-499E-9F3E-1357D80F8AD2}" destId="{4FF1E960-C793-44F5-BE43-0083F225E6A5}" srcOrd="1" destOrd="0" presId="urn:microsoft.com/office/officeart/2005/8/layout/orgChart1"/>
    <dgm:cxn modelId="{D0B66F83-4A4E-40D5-A93B-4379265D8C17}" type="presOf" srcId="{F2D2DF7B-837E-496C-8CE1-C120E60342B5}" destId="{361BAB25-F4C7-4DC0-B30B-2E2ADFB959AD}" srcOrd="0" destOrd="0" presId="urn:microsoft.com/office/officeart/2005/8/layout/orgChart1"/>
    <dgm:cxn modelId="{463A6BD9-9DCF-4FA6-A768-FCCF662B2023}" srcId="{AFD63810-A6E9-4135-BE17-073F6B80B76B}" destId="{822BAFEB-A27B-4719-A122-95A7BC9CF1AA}" srcOrd="0" destOrd="0" parTransId="{C685A1D0-EC2D-407C-84E1-8F6FB5B6A300}" sibTransId="{8FE91513-68CA-4652-AC43-05A45D665B93}"/>
    <dgm:cxn modelId="{F888F26F-DB9B-4093-ACD4-2651DA4C6949}" srcId="{AFD63810-A6E9-4135-BE17-073F6B80B76B}" destId="{E84BBCD6-012B-4614-8972-B5F82B2DBF3E}" srcOrd="2" destOrd="0" parTransId="{A5C54364-FAC2-461C-98C8-41F8EC31928D}" sibTransId="{BE827F32-97E6-4D71-A2E0-435D80DF36C2}"/>
    <dgm:cxn modelId="{6E948A8C-9EEE-4532-A55D-EB8477E21885}" type="presOf" srcId="{ED96EA17-C507-4EE0-82C4-15F951ED9F98}" destId="{7FE27A7D-3474-49E6-9830-D7E474477044}" srcOrd="0" destOrd="0" presId="urn:microsoft.com/office/officeart/2005/8/layout/orgChart1"/>
    <dgm:cxn modelId="{08CB5626-28B8-4FEA-AA5A-DF5E38BAD3D1}" srcId="{056F622E-394A-402F-84D5-49660B2F5CFC}" destId="{C2AD62F0-D270-40F3-AABB-1593D6E10552}" srcOrd="2" destOrd="0" parTransId="{BC92E55A-DD2D-49F6-A5B0-B734EE8597E2}" sibTransId="{DF46949D-333A-40FB-9C35-59EA23792895}"/>
    <dgm:cxn modelId="{3025146D-D04C-4FEA-84AB-C9FB811FB00B}" srcId="{DD5EEA0C-F3F7-4E93-93C1-5B2403C3AE96}" destId="{7DD98B13-AD93-4D57-9064-5395FB851E2B}" srcOrd="2" destOrd="0" parTransId="{CB6A6447-9DF6-470B-B621-E0D513DF9616}" sibTransId="{22DEBE83-2427-4261-B430-EA24763C8249}"/>
    <dgm:cxn modelId="{2B2B8D9A-5E27-4DC2-A230-0EEE8BD7131D}" type="presOf" srcId="{0A0412D8-23EC-476F-99FA-BFBB0CFE8288}" destId="{AB7E101B-28A6-4C3D-AF50-CC99DCEE1DA8}" srcOrd="0" destOrd="0" presId="urn:microsoft.com/office/officeart/2005/8/layout/orgChart1"/>
    <dgm:cxn modelId="{C6BE4019-1FEB-4ECE-846E-2AA88EFE060A}" type="presOf" srcId="{1420F414-9ADF-4352-B882-560BB06E1519}" destId="{AE222730-01BB-4707-9E66-593494A412E0}" srcOrd="0" destOrd="0" presId="urn:microsoft.com/office/officeart/2005/8/layout/orgChart1"/>
    <dgm:cxn modelId="{79B58198-998D-40F2-98CC-89D67E7AB47B}" type="presOf" srcId="{A4066725-1EBA-4AE6-9640-0FE65A425222}" destId="{7F07D0A1-2590-4A20-89E8-A9AC4E6F3226}" srcOrd="0" destOrd="0" presId="urn:microsoft.com/office/officeart/2005/8/layout/orgChart1"/>
    <dgm:cxn modelId="{1C114075-E59E-4FE5-8EA4-C28779B681A8}" srcId="{056F622E-394A-402F-84D5-49660B2F5CFC}" destId="{F2D2DF7B-837E-496C-8CE1-C120E60342B5}" srcOrd="1" destOrd="0" parTransId="{79014E46-AD79-40BC-96DD-DC357BF76291}" sibTransId="{8E62F47D-BEE3-4B3B-A03F-8F9AD6900B02}"/>
    <dgm:cxn modelId="{2743FDE1-507F-4026-8218-17D79E7DE8CF}" type="presOf" srcId="{8D81956E-C14F-4C48-A12F-CC1B3F6EA0AA}" destId="{F04D53D5-FB25-4B64-9051-F4A315B93210}" srcOrd="0" destOrd="0" presId="urn:microsoft.com/office/officeart/2005/8/layout/orgChart1"/>
    <dgm:cxn modelId="{B7886C14-F781-43AF-88A8-E35C17523308}" type="presOf" srcId="{F0BECD0A-151B-4886-A51F-AB3C9B0AE172}" destId="{8074DEC4-24B8-41C9-8323-7E18DE6CC306}" srcOrd="1" destOrd="0" presId="urn:microsoft.com/office/officeart/2005/8/layout/orgChart1"/>
    <dgm:cxn modelId="{CB648CC8-4E5B-445C-A04F-0FA69816CF2C}" type="presOf" srcId="{43F9FB13-3D81-4AE9-B76E-0724458E1CAC}" destId="{FFF79175-398D-4F4A-A56C-01F6AAF2AA65}" srcOrd="1" destOrd="0" presId="urn:microsoft.com/office/officeart/2005/8/layout/orgChart1"/>
    <dgm:cxn modelId="{B1617411-4A5E-4788-AC09-58B4EE72DD4A}" type="presOf" srcId="{822BAFEB-A27B-4719-A122-95A7BC9CF1AA}" destId="{55B498AD-2FE2-4022-9416-3514A63E6195}" srcOrd="0" destOrd="0" presId="urn:microsoft.com/office/officeart/2005/8/layout/orgChart1"/>
    <dgm:cxn modelId="{69FA7130-1FB8-4B76-BC89-2D227B3C0652}" type="presOf" srcId="{C2AD62F0-D270-40F3-AABB-1593D6E10552}" destId="{910D4C9D-D3AB-4690-B04A-58FB94245D9A}" srcOrd="1" destOrd="0" presId="urn:microsoft.com/office/officeart/2005/8/layout/orgChart1"/>
    <dgm:cxn modelId="{225AF540-12A1-42EB-B86E-EAB8C4772C71}" srcId="{E84BBCD6-012B-4614-8972-B5F82B2DBF3E}" destId="{F6AFA67E-949B-4274-8993-9E701EA0DDA6}" srcOrd="0" destOrd="0" parTransId="{AA10A99C-C0E0-4A9B-BB11-FFC2A39D1741}" sibTransId="{99AA8DFB-72AA-4C8E-9E57-76BB053982B9}"/>
    <dgm:cxn modelId="{31865216-2964-4897-99EB-A95438E54593}" type="presOf" srcId="{F2D2DF7B-837E-496C-8CE1-C120E60342B5}" destId="{55065087-662B-464A-BA8F-243A902F7F67}" srcOrd="1" destOrd="0" presId="urn:microsoft.com/office/officeart/2005/8/layout/orgChart1"/>
    <dgm:cxn modelId="{68AB26DE-535F-4F8A-8FEC-D4E41F2A8AA7}" type="presOf" srcId="{7DD98B13-AD93-4D57-9064-5395FB851E2B}" destId="{C71DC84B-0254-489C-BA77-24AEECC8D0EF}" srcOrd="1" destOrd="0" presId="urn:microsoft.com/office/officeart/2005/8/layout/orgChart1"/>
    <dgm:cxn modelId="{1EDC9A03-2A1F-439B-BE5E-75E8D6D43806}" type="presOf" srcId="{F6AFA67E-949B-4274-8993-9E701EA0DDA6}" destId="{3B87C551-AFF0-415D-B7F0-101A45EF1D1C}" srcOrd="1" destOrd="0" presId="urn:microsoft.com/office/officeart/2005/8/layout/orgChart1"/>
    <dgm:cxn modelId="{1F197EE9-29C7-4091-866B-E622514734D8}" type="presOf" srcId="{056F622E-394A-402F-84D5-49660B2F5CFC}" destId="{FB1B7A52-B899-429F-A810-045A73AC17B5}" srcOrd="0" destOrd="0" presId="urn:microsoft.com/office/officeart/2005/8/layout/orgChart1"/>
    <dgm:cxn modelId="{9A42C48D-CF60-4734-B5E8-35502CC005E2}" type="presOf" srcId="{DD5EEA0C-F3F7-4E93-93C1-5B2403C3AE96}" destId="{D0F7C06E-E11A-4E20-A36E-A8149ABAFB77}" srcOrd="1" destOrd="0" presId="urn:microsoft.com/office/officeart/2005/8/layout/orgChart1"/>
    <dgm:cxn modelId="{909663B0-F6A6-4A34-BF6C-5651C1D92FC9}" srcId="{E84BBCD6-012B-4614-8972-B5F82B2DBF3E}" destId="{1C66793F-CF10-411D-997E-4254D164728D}" srcOrd="2" destOrd="0" parTransId="{ED96EA17-C507-4EE0-82C4-15F951ED9F98}" sibTransId="{AB44E37E-DEF0-4DB6-91F2-82FC71CEC26E}"/>
    <dgm:cxn modelId="{99561947-BD6B-4D54-B2F5-B205EFD945D3}" srcId="{E84BBCD6-012B-4614-8972-B5F82B2DBF3E}" destId="{6863974D-7AF8-497E-A98B-BB0CDBC88C5A}" srcOrd="1" destOrd="0" parTransId="{8D81956E-C14F-4C48-A12F-CC1B3F6EA0AA}" sibTransId="{C63A43AD-8DE4-42FE-B193-DC0A7B9A0DC6}"/>
    <dgm:cxn modelId="{0EAFF4D5-43CD-4653-9C96-2DFAA37A1C20}" type="presOf" srcId="{33C79789-DCBA-49C7-8F05-41BEFACF47C1}" destId="{6AE37404-1653-4E9C-BB82-2A17DB87A715}" srcOrd="0" destOrd="0" presId="urn:microsoft.com/office/officeart/2005/8/layout/orgChart1"/>
    <dgm:cxn modelId="{53798545-FBC7-40E4-94E9-373CF4074074}" type="presOf" srcId="{A5C54364-FAC2-461C-98C8-41F8EC31928D}" destId="{AFBD12C2-19EF-4071-A46C-CB391972A251}" srcOrd="0" destOrd="0" presId="urn:microsoft.com/office/officeart/2005/8/layout/orgChart1"/>
    <dgm:cxn modelId="{3226C729-3C0F-4F67-9E00-A6E98381EDD5}" type="presOf" srcId="{7DD98B13-AD93-4D57-9064-5395FB851E2B}" destId="{038FBC2E-CAD9-401E-9B76-72A989A991F5}" srcOrd="0" destOrd="0" presId="urn:microsoft.com/office/officeart/2005/8/layout/orgChart1"/>
    <dgm:cxn modelId="{69EC45D8-9DAF-41B3-A4D9-DEB7AB9DA062}" type="presOf" srcId="{F6AFA67E-949B-4274-8993-9E701EA0DDA6}" destId="{E7D20674-1C28-4EB1-BF58-B3C28A6F37EF}" srcOrd="0" destOrd="0" presId="urn:microsoft.com/office/officeart/2005/8/layout/orgChart1"/>
    <dgm:cxn modelId="{5133A92F-AA4A-48A1-9A3C-A9869A0C708F}" srcId="{056F622E-394A-402F-84D5-49660B2F5CFC}" destId="{43F9FB13-3D81-4AE9-B76E-0724458E1CAC}" srcOrd="0" destOrd="0" parTransId="{1C6E4C9B-711D-45C1-BBDE-4587045F9583}" sibTransId="{F74255A7-1BFF-443B-8884-B403F5342C8C}"/>
    <dgm:cxn modelId="{66194A48-6D46-4C9F-A1D1-7964816BEE4E}" type="presOf" srcId="{6863974D-7AF8-497E-A98B-BB0CDBC88C5A}" destId="{775CD202-D6E2-4ECC-9B1B-F5EBD8DA2797}" srcOrd="0" destOrd="0" presId="urn:microsoft.com/office/officeart/2005/8/layout/orgChart1"/>
    <dgm:cxn modelId="{2E774459-2A85-4A62-BD55-2BE23E8CC75B}" type="presOf" srcId="{902B1776-9442-40F8-A3FC-A38F0608D44D}" destId="{B47D067A-0266-407A-9A14-273D09FFFD2E}" srcOrd="0" destOrd="0" presId="urn:microsoft.com/office/officeart/2005/8/layout/orgChart1"/>
    <dgm:cxn modelId="{0E4063A4-E61E-47B2-A2D9-E30B490F9D5F}" type="presParOf" srcId="{FB1B7A52-B899-429F-A810-045A73AC17B5}" destId="{DF227E94-1612-4313-B9D3-CD13DE930C4F}" srcOrd="0" destOrd="0" presId="urn:microsoft.com/office/officeart/2005/8/layout/orgChart1"/>
    <dgm:cxn modelId="{91764D5E-7944-4A80-B348-89F75B6FCCF0}" type="presParOf" srcId="{DF227E94-1612-4313-B9D3-CD13DE930C4F}" destId="{D8504DBD-BE3A-4567-983F-073A7B89FB55}" srcOrd="0" destOrd="0" presId="urn:microsoft.com/office/officeart/2005/8/layout/orgChart1"/>
    <dgm:cxn modelId="{77C5C2C6-3B1D-42FD-8C44-53F429E121CB}" type="presParOf" srcId="{D8504DBD-BE3A-4567-983F-073A7B89FB55}" destId="{271779D0-B8A2-4882-A1E6-44BB2ABABAE4}" srcOrd="0" destOrd="0" presId="urn:microsoft.com/office/officeart/2005/8/layout/orgChart1"/>
    <dgm:cxn modelId="{157CDA84-7A33-4EE1-8AE2-B63375D36534}" type="presParOf" srcId="{D8504DBD-BE3A-4567-983F-073A7B89FB55}" destId="{FFF79175-398D-4F4A-A56C-01F6AAF2AA65}" srcOrd="1" destOrd="0" presId="urn:microsoft.com/office/officeart/2005/8/layout/orgChart1"/>
    <dgm:cxn modelId="{8CCC7B38-F1ED-4B0E-9B32-CD452B748DDD}" type="presParOf" srcId="{DF227E94-1612-4313-B9D3-CD13DE930C4F}" destId="{4E153025-0B0F-40FE-A651-34101B80A411}" srcOrd="1" destOrd="0" presId="urn:microsoft.com/office/officeart/2005/8/layout/orgChart1"/>
    <dgm:cxn modelId="{C0D6BB10-AB06-4536-9BB9-E740DE963501}" type="presParOf" srcId="{DF227E94-1612-4313-B9D3-CD13DE930C4F}" destId="{9FC422B8-AD7A-4110-8A08-84773CBC0F81}" srcOrd="2" destOrd="0" presId="urn:microsoft.com/office/officeart/2005/8/layout/orgChart1"/>
    <dgm:cxn modelId="{51A9EDF9-FF49-4981-B213-AA028A030E8D}" type="presParOf" srcId="{FB1B7A52-B899-429F-A810-045A73AC17B5}" destId="{BDCCCFE6-F728-49CA-9ADF-70E2138C9356}" srcOrd="1" destOrd="0" presId="urn:microsoft.com/office/officeart/2005/8/layout/orgChart1"/>
    <dgm:cxn modelId="{E828D490-7940-4662-BED8-6E9D5C44C7A1}" type="presParOf" srcId="{BDCCCFE6-F728-49CA-9ADF-70E2138C9356}" destId="{537C7E7A-F127-4691-9512-0605B2C62C9E}" srcOrd="0" destOrd="0" presId="urn:microsoft.com/office/officeart/2005/8/layout/orgChart1"/>
    <dgm:cxn modelId="{CC3794FE-A723-4DCB-B76E-2A9878B9ADF9}" type="presParOf" srcId="{537C7E7A-F127-4691-9512-0605B2C62C9E}" destId="{361BAB25-F4C7-4DC0-B30B-2E2ADFB959AD}" srcOrd="0" destOrd="0" presId="urn:microsoft.com/office/officeart/2005/8/layout/orgChart1"/>
    <dgm:cxn modelId="{41EA3121-0E1F-49FD-86D6-A332669C256F}" type="presParOf" srcId="{537C7E7A-F127-4691-9512-0605B2C62C9E}" destId="{55065087-662B-464A-BA8F-243A902F7F67}" srcOrd="1" destOrd="0" presId="urn:microsoft.com/office/officeart/2005/8/layout/orgChart1"/>
    <dgm:cxn modelId="{F93DBE0D-CB23-4DBF-872F-93AD27336F15}" type="presParOf" srcId="{BDCCCFE6-F728-49CA-9ADF-70E2138C9356}" destId="{25546A78-E740-46F9-B27D-95C35AA5502C}" srcOrd="1" destOrd="0" presId="urn:microsoft.com/office/officeart/2005/8/layout/orgChart1"/>
    <dgm:cxn modelId="{C3DA692E-FF7C-44AF-88B5-B7451B05D452}" type="presParOf" srcId="{BDCCCFE6-F728-49CA-9ADF-70E2138C9356}" destId="{04998941-DB19-463B-AD2F-D0AFD003FA07}" srcOrd="2" destOrd="0" presId="urn:microsoft.com/office/officeart/2005/8/layout/orgChart1"/>
    <dgm:cxn modelId="{1E1E5455-7628-4375-9F7C-C51A792FB815}" type="presParOf" srcId="{FB1B7A52-B899-429F-A810-045A73AC17B5}" destId="{4B5D7782-3E76-4316-A113-A7A7F56E1798}" srcOrd="2" destOrd="0" presId="urn:microsoft.com/office/officeart/2005/8/layout/orgChart1"/>
    <dgm:cxn modelId="{20B9F77C-45D7-4AE3-BE0A-2B2BF96C6015}" type="presParOf" srcId="{4B5D7782-3E76-4316-A113-A7A7F56E1798}" destId="{C2E79D76-96FD-47C4-9BE3-8C25F8C9DBDC}" srcOrd="0" destOrd="0" presId="urn:microsoft.com/office/officeart/2005/8/layout/orgChart1"/>
    <dgm:cxn modelId="{991E0833-7B34-4D21-A0AD-24EB3043631F}" type="presParOf" srcId="{C2E79D76-96FD-47C4-9BE3-8C25F8C9DBDC}" destId="{5ADB352E-5636-4F64-B2AC-019E3B2830FA}" srcOrd="0" destOrd="0" presId="urn:microsoft.com/office/officeart/2005/8/layout/orgChart1"/>
    <dgm:cxn modelId="{B0C7CE9D-47E7-4608-9591-997CEDC99606}" type="presParOf" srcId="{C2E79D76-96FD-47C4-9BE3-8C25F8C9DBDC}" destId="{910D4C9D-D3AB-4690-B04A-58FB94245D9A}" srcOrd="1" destOrd="0" presId="urn:microsoft.com/office/officeart/2005/8/layout/orgChart1"/>
    <dgm:cxn modelId="{E24C5AC8-13CA-40EF-8749-498EEA046B71}" type="presParOf" srcId="{4B5D7782-3E76-4316-A113-A7A7F56E1798}" destId="{9FA0970D-7443-43C3-B5EB-988B4A9371F1}" srcOrd="1" destOrd="0" presId="urn:microsoft.com/office/officeart/2005/8/layout/orgChart1"/>
    <dgm:cxn modelId="{4134CB43-9B4B-4926-A1E4-6377E2509471}" type="presParOf" srcId="{4B5D7782-3E76-4316-A113-A7A7F56E1798}" destId="{ADB9E853-450B-40CB-A1A5-B0627792ED58}" srcOrd="2" destOrd="0" presId="urn:microsoft.com/office/officeart/2005/8/layout/orgChart1"/>
    <dgm:cxn modelId="{243B47F7-FE77-4E7D-A01F-74B47424F08C}" type="presParOf" srcId="{FB1B7A52-B899-429F-A810-045A73AC17B5}" destId="{C36F27FA-FE5F-4963-9EF2-FFC77C054A0B}" srcOrd="3" destOrd="0" presId="urn:microsoft.com/office/officeart/2005/8/layout/orgChart1"/>
    <dgm:cxn modelId="{671011D1-8C9C-4395-9C70-5248581DBB2B}" type="presParOf" srcId="{C36F27FA-FE5F-4963-9EF2-FFC77C054A0B}" destId="{A14BE131-B7E2-4610-A246-D8E7849650A9}" srcOrd="0" destOrd="0" presId="urn:microsoft.com/office/officeart/2005/8/layout/orgChart1"/>
    <dgm:cxn modelId="{BDCEE66E-A407-4268-80B2-3BE8FB1432B4}" type="presParOf" srcId="{A14BE131-B7E2-4610-A246-D8E7849650A9}" destId="{3099B9A0-61BC-492F-9778-6A3E9C5E25BF}" srcOrd="0" destOrd="0" presId="urn:microsoft.com/office/officeart/2005/8/layout/orgChart1"/>
    <dgm:cxn modelId="{47FEA779-D5B0-497C-BE41-FDFA43B20B42}" type="presParOf" srcId="{A14BE131-B7E2-4610-A246-D8E7849650A9}" destId="{086727EF-FAC8-44A3-8415-333F7160FE18}" srcOrd="1" destOrd="0" presId="urn:microsoft.com/office/officeart/2005/8/layout/orgChart1"/>
    <dgm:cxn modelId="{B80660AE-00D8-4618-88DC-1E124F203871}" type="presParOf" srcId="{C36F27FA-FE5F-4963-9EF2-FFC77C054A0B}" destId="{C6F8AC87-6C03-42D8-B986-D77C0DD27996}" srcOrd="1" destOrd="0" presId="urn:microsoft.com/office/officeart/2005/8/layout/orgChart1"/>
    <dgm:cxn modelId="{4E938814-C0B0-4752-9449-BDB4FAE70E49}" type="presParOf" srcId="{C6F8AC87-6C03-42D8-B986-D77C0DD27996}" destId="{C6684278-E024-4A02-9449-7C51E22BA65C}" srcOrd="0" destOrd="0" presId="urn:microsoft.com/office/officeart/2005/8/layout/orgChart1"/>
    <dgm:cxn modelId="{C0BC54D6-7D77-4D51-B15B-C3B59F7DE840}" type="presParOf" srcId="{C6F8AC87-6C03-42D8-B986-D77C0DD27996}" destId="{95F88D80-82AA-457C-94C6-2E83AC91FE96}" srcOrd="1" destOrd="0" presId="urn:microsoft.com/office/officeart/2005/8/layout/orgChart1"/>
    <dgm:cxn modelId="{E74ADE52-5909-4028-906D-F1757048B198}" type="presParOf" srcId="{95F88D80-82AA-457C-94C6-2E83AC91FE96}" destId="{2E3FA89F-0C3F-4908-BE7E-ABD1FF198189}" srcOrd="0" destOrd="0" presId="urn:microsoft.com/office/officeart/2005/8/layout/orgChart1"/>
    <dgm:cxn modelId="{AEC8D391-209A-47A0-80D1-230F140428AF}" type="presParOf" srcId="{2E3FA89F-0C3F-4908-BE7E-ABD1FF198189}" destId="{55B498AD-2FE2-4022-9416-3514A63E6195}" srcOrd="0" destOrd="0" presId="urn:microsoft.com/office/officeart/2005/8/layout/orgChart1"/>
    <dgm:cxn modelId="{B4ED8A34-532C-49BD-84C2-C65985260AFB}" type="presParOf" srcId="{2E3FA89F-0C3F-4908-BE7E-ABD1FF198189}" destId="{158B4919-4FF1-4E0D-9DB9-A52C5D6E4A12}" srcOrd="1" destOrd="0" presId="urn:microsoft.com/office/officeart/2005/8/layout/orgChart1"/>
    <dgm:cxn modelId="{F7BCF582-66EF-4FE8-9E51-F97DC28CF725}" type="presParOf" srcId="{95F88D80-82AA-457C-94C6-2E83AC91FE96}" destId="{7BF2D9E6-6C67-41C5-BA96-AE0FEFA2CB43}" srcOrd="1" destOrd="0" presId="urn:microsoft.com/office/officeart/2005/8/layout/orgChart1"/>
    <dgm:cxn modelId="{392E288A-FA35-4CAF-9ACA-AA509C0B1F41}" type="presParOf" srcId="{7BF2D9E6-6C67-41C5-BA96-AE0FEFA2CB43}" destId="{7F07D0A1-2590-4A20-89E8-A9AC4E6F3226}" srcOrd="0" destOrd="0" presId="urn:microsoft.com/office/officeart/2005/8/layout/orgChart1"/>
    <dgm:cxn modelId="{8376957E-4DBB-406C-8B4F-BCC6878A0E85}" type="presParOf" srcId="{7BF2D9E6-6C67-41C5-BA96-AE0FEFA2CB43}" destId="{4A44073C-2A51-4455-AF26-6C625ACBAE4D}" srcOrd="1" destOrd="0" presId="urn:microsoft.com/office/officeart/2005/8/layout/orgChart1"/>
    <dgm:cxn modelId="{56B0E90E-185C-471A-AADB-80C54F6F7CF9}" type="presParOf" srcId="{4A44073C-2A51-4455-AF26-6C625ACBAE4D}" destId="{6489DA88-2064-4BFE-94BE-5709D17EB181}" srcOrd="0" destOrd="0" presId="urn:microsoft.com/office/officeart/2005/8/layout/orgChart1"/>
    <dgm:cxn modelId="{234C0EB9-7F8E-4F4C-92E0-A0A0F9BC6FC7}" type="presParOf" srcId="{6489DA88-2064-4BFE-94BE-5709D17EB181}" destId="{BCC3C2BC-1790-44A7-AC3A-46B114891865}" srcOrd="0" destOrd="0" presId="urn:microsoft.com/office/officeart/2005/8/layout/orgChart1"/>
    <dgm:cxn modelId="{6EF3D66F-F751-4A17-BD43-F71FC75CAAD4}" type="presParOf" srcId="{6489DA88-2064-4BFE-94BE-5709D17EB181}" destId="{4FF1E960-C793-44F5-BE43-0083F225E6A5}" srcOrd="1" destOrd="0" presId="urn:microsoft.com/office/officeart/2005/8/layout/orgChart1"/>
    <dgm:cxn modelId="{DF0A8B91-9ED6-46B8-8F7F-F4D3A9FC1790}" type="presParOf" srcId="{4A44073C-2A51-4455-AF26-6C625ACBAE4D}" destId="{AC2E3B45-1815-45D4-A719-9C181171E22C}" srcOrd="1" destOrd="0" presId="urn:microsoft.com/office/officeart/2005/8/layout/orgChart1"/>
    <dgm:cxn modelId="{CC4E19F4-C3A0-4869-A9EA-EBEE90849C3C}" type="presParOf" srcId="{4A44073C-2A51-4455-AF26-6C625ACBAE4D}" destId="{D2CE5ACE-FBB9-4F95-B150-FA0C9B3727E1}" srcOrd="2" destOrd="0" presId="urn:microsoft.com/office/officeart/2005/8/layout/orgChart1"/>
    <dgm:cxn modelId="{AF293CF3-DC9C-4AD8-A307-DF7A513DA15F}" type="presParOf" srcId="{7BF2D9E6-6C67-41C5-BA96-AE0FEFA2CB43}" destId="{B47D067A-0266-407A-9A14-273D09FFFD2E}" srcOrd="2" destOrd="0" presId="urn:microsoft.com/office/officeart/2005/8/layout/orgChart1"/>
    <dgm:cxn modelId="{6DF1CF00-404A-43DC-AA3C-B0F39F783549}" type="presParOf" srcId="{7BF2D9E6-6C67-41C5-BA96-AE0FEFA2CB43}" destId="{EF6A6DA9-6D0E-4FB6-A6AD-7A12E1E10282}" srcOrd="3" destOrd="0" presId="urn:microsoft.com/office/officeart/2005/8/layout/orgChart1"/>
    <dgm:cxn modelId="{10397A8C-49FA-4023-B4F4-372F89A2EC26}" type="presParOf" srcId="{EF6A6DA9-6D0E-4FB6-A6AD-7A12E1E10282}" destId="{ED6D7CB7-632F-44B1-86CA-4634FA770A49}" srcOrd="0" destOrd="0" presId="urn:microsoft.com/office/officeart/2005/8/layout/orgChart1"/>
    <dgm:cxn modelId="{BFD851FA-484A-488C-A041-0A9317BEB091}" type="presParOf" srcId="{ED6D7CB7-632F-44B1-86CA-4634FA770A49}" destId="{AF8FD5A2-95C9-43EB-976F-16586A571B63}" srcOrd="0" destOrd="0" presId="urn:microsoft.com/office/officeart/2005/8/layout/orgChart1"/>
    <dgm:cxn modelId="{18A0A9F6-107F-4645-AD50-4489F821D200}" type="presParOf" srcId="{ED6D7CB7-632F-44B1-86CA-4634FA770A49}" destId="{24ADB70E-24A1-4BE4-AD63-90A0753E01DD}" srcOrd="1" destOrd="0" presId="urn:microsoft.com/office/officeart/2005/8/layout/orgChart1"/>
    <dgm:cxn modelId="{5ACB7987-F789-4F1F-9748-26A66C593DCE}" type="presParOf" srcId="{EF6A6DA9-6D0E-4FB6-A6AD-7A12E1E10282}" destId="{8671F6F5-FAD4-4E29-830E-075C43EB229E}" srcOrd="1" destOrd="0" presId="urn:microsoft.com/office/officeart/2005/8/layout/orgChart1"/>
    <dgm:cxn modelId="{449080A0-347D-4E6E-B515-CDD40214C7F6}" type="presParOf" srcId="{EF6A6DA9-6D0E-4FB6-A6AD-7A12E1E10282}" destId="{E680180E-952B-4A10-93C1-4D47F47A72C1}" srcOrd="2" destOrd="0" presId="urn:microsoft.com/office/officeart/2005/8/layout/orgChart1"/>
    <dgm:cxn modelId="{05D50BB8-9390-4B52-9E9F-3489E8495A22}" type="presParOf" srcId="{7BF2D9E6-6C67-41C5-BA96-AE0FEFA2CB43}" destId="{93969F66-76DC-4915-90E3-116936ECCD44}" srcOrd="4" destOrd="0" presId="urn:microsoft.com/office/officeart/2005/8/layout/orgChart1"/>
    <dgm:cxn modelId="{4C4BDD46-6E69-4E94-ACC6-726606BE9998}" type="presParOf" srcId="{7BF2D9E6-6C67-41C5-BA96-AE0FEFA2CB43}" destId="{0C4B460A-146A-4732-8266-BEE16D4E9623}" srcOrd="5" destOrd="0" presId="urn:microsoft.com/office/officeart/2005/8/layout/orgChart1"/>
    <dgm:cxn modelId="{B743A0D0-B326-4197-B83E-222A4C849C5A}" type="presParOf" srcId="{0C4B460A-146A-4732-8266-BEE16D4E9623}" destId="{82FD0D8D-3AFF-4CAA-8544-4E740C5B7393}" srcOrd="0" destOrd="0" presId="urn:microsoft.com/office/officeart/2005/8/layout/orgChart1"/>
    <dgm:cxn modelId="{AF625CB0-7662-467A-899A-605D750835DC}" type="presParOf" srcId="{82FD0D8D-3AFF-4CAA-8544-4E740C5B7393}" destId="{28F4A723-6456-4BA6-B126-ED2A72F313AA}" srcOrd="0" destOrd="0" presId="urn:microsoft.com/office/officeart/2005/8/layout/orgChart1"/>
    <dgm:cxn modelId="{6CED4647-93A1-47DA-8924-BB10EE4989BC}" type="presParOf" srcId="{82FD0D8D-3AFF-4CAA-8544-4E740C5B7393}" destId="{8074DEC4-24B8-41C9-8323-7E18DE6CC306}" srcOrd="1" destOrd="0" presId="urn:microsoft.com/office/officeart/2005/8/layout/orgChart1"/>
    <dgm:cxn modelId="{994AB540-86DA-4205-A8E6-8683D8A68EAF}" type="presParOf" srcId="{0C4B460A-146A-4732-8266-BEE16D4E9623}" destId="{242E2287-BB40-4B93-A4FD-4EB7B8371619}" srcOrd="1" destOrd="0" presId="urn:microsoft.com/office/officeart/2005/8/layout/orgChart1"/>
    <dgm:cxn modelId="{15CD5CF9-2947-4D6A-B983-061E1698E1D1}" type="presParOf" srcId="{0C4B460A-146A-4732-8266-BEE16D4E9623}" destId="{9F8EE93B-546F-4F83-92DF-028ADCBE038F}" srcOrd="2" destOrd="0" presId="urn:microsoft.com/office/officeart/2005/8/layout/orgChart1"/>
    <dgm:cxn modelId="{16FA16EC-E5AF-4CE9-8B37-7582B58F7E2D}" type="presParOf" srcId="{95F88D80-82AA-457C-94C6-2E83AC91FE96}" destId="{24BB6800-2DE7-4FE1-B069-58ACF218557F}" srcOrd="2" destOrd="0" presId="urn:microsoft.com/office/officeart/2005/8/layout/orgChart1"/>
    <dgm:cxn modelId="{9D44E744-B89E-4B9D-9AC1-0CFA3B8F7C36}" type="presParOf" srcId="{C6F8AC87-6C03-42D8-B986-D77C0DD27996}" destId="{AB7E101B-28A6-4C3D-AF50-CC99DCEE1DA8}" srcOrd="2" destOrd="0" presId="urn:microsoft.com/office/officeart/2005/8/layout/orgChart1"/>
    <dgm:cxn modelId="{D95360F1-50C1-4D13-B0CF-AF0938902586}" type="presParOf" srcId="{C6F8AC87-6C03-42D8-B986-D77C0DD27996}" destId="{7F2EEF4D-BF8E-442D-BC0A-ECC488B8AB33}" srcOrd="3" destOrd="0" presId="urn:microsoft.com/office/officeart/2005/8/layout/orgChart1"/>
    <dgm:cxn modelId="{47A2B285-6190-430E-88F6-839321A36C94}" type="presParOf" srcId="{7F2EEF4D-BF8E-442D-BC0A-ECC488B8AB33}" destId="{DBF5231C-A6C0-4A89-8FBB-3B68DF871B62}" srcOrd="0" destOrd="0" presId="urn:microsoft.com/office/officeart/2005/8/layout/orgChart1"/>
    <dgm:cxn modelId="{776641EE-3EC8-498A-B01F-4154B4710A90}" type="presParOf" srcId="{DBF5231C-A6C0-4A89-8FBB-3B68DF871B62}" destId="{B3832AF3-5BAB-4C1D-AE62-835819DED952}" srcOrd="0" destOrd="0" presId="urn:microsoft.com/office/officeart/2005/8/layout/orgChart1"/>
    <dgm:cxn modelId="{00AB211F-6B92-4D0D-9F18-3AC6554C806A}" type="presParOf" srcId="{DBF5231C-A6C0-4A89-8FBB-3B68DF871B62}" destId="{D0F7C06E-E11A-4E20-A36E-A8149ABAFB77}" srcOrd="1" destOrd="0" presId="urn:microsoft.com/office/officeart/2005/8/layout/orgChart1"/>
    <dgm:cxn modelId="{9F636431-685C-4179-BC36-604430DE6CB0}" type="presParOf" srcId="{7F2EEF4D-BF8E-442D-BC0A-ECC488B8AB33}" destId="{1401934E-0EBA-4C87-8694-CE3E4B9F9887}" srcOrd="1" destOrd="0" presId="urn:microsoft.com/office/officeart/2005/8/layout/orgChart1"/>
    <dgm:cxn modelId="{AD75BF9A-FC79-48C5-AEB1-51690E7BA518}" type="presParOf" srcId="{1401934E-0EBA-4C87-8694-CE3E4B9F9887}" destId="{002DCCB2-6925-4325-88CD-8C9636F8123B}" srcOrd="0" destOrd="0" presId="urn:microsoft.com/office/officeart/2005/8/layout/orgChart1"/>
    <dgm:cxn modelId="{D4DBB827-DB99-4EE9-9783-DD7B22AAEC0E}" type="presParOf" srcId="{1401934E-0EBA-4C87-8694-CE3E4B9F9887}" destId="{32EE9CB9-6A9E-414B-AC32-6CF8A1E876FE}" srcOrd="1" destOrd="0" presId="urn:microsoft.com/office/officeart/2005/8/layout/orgChart1"/>
    <dgm:cxn modelId="{36AF1C7E-5058-4FC8-B680-F603BB7C7650}" type="presParOf" srcId="{32EE9CB9-6A9E-414B-AC32-6CF8A1E876FE}" destId="{F609F509-825B-428D-A951-BC0290BB69C8}" srcOrd="0" destOrd="0" presId="urn:microsoft.com/office/officeart/2005/8/layout/orgChart1"/>
    <dgm:cxn modelId="{BC57FBA6-C283-407D-ACED-A1F2DFC1AE69}" type="presParOf" srcId="{F609F509-825B-428D-A951-BC0290BB69C8}" destId="{6AE37404-1653-4E9C-BB82-2A17DB87A715}" srcOrd="0" destOrd="0" presId="urn:microsoft.com/office/officeart/2005/8/layout/orgChart1"/>
    <dgm:cxn modelId="{D160E5D3-3EE6-4ED2-901C-A5DE62FF1A41}" type="presParOf" srcId="{F609F509-825B-428D-A951-BC0290BB69C8}" destId="{FEF506BB-1E97-45D5-82F9-2C823D06B59B}" srcOrd="1" destOrd="0" presId="urn:microsoft.com/office/officeart/2005/8/layout/orgChart1"/>
    <dgm:cxn modelId="{DC34A84F-194C-428A-9985-671377F6B655}" type="presParOf" srcId="{32EE9CB9-6A9E-414B-AC32-6CF8A1E876FE}" destId="{A5936612-375F-4EF5-BB82-F0625EBD66E0}" srcOrd="1" destOrd="0" presId="urn:microsoft.com/office/officeart/2005/8/layout/orgChart1"/>
    <dgm:cxn modelId="{2D98523C-85C8-4969-AD9A-935C629D4614}" type="presParOf" srcId="{32EE9CB9-6A9E-414B-AC32-6CF8A1E876FE}" destId="{C3C73F87-2FF3-4A8B-9120-86627177963C}" srcOrd="2" destOrd="0" presId="urn:microsoft.com/office/officeart/2005/8/layout/orgChart1"/>
    <dgm:cxn modelId="{5BB0D529-A4E9-4613-A0DD-BEA1E8D930C1}" type="presParOf" srcId="{1401934E-0EBA-4C87-8694-CE3E4B9F9887}" destId="{AE222730-01BB-4707-9E66-593494A412E0}" srcOrd="2" destOrd="0" presId="urn:microsoft.com/office/officeart/2005/8/layout/orgChart1"/>
    <dgm:cxn modelId="{D9D575C4-E5D9-4F30-ADC6-CC169C72DE26}" type="presParOf" srcId="{1401934E-0EBA-4C87-8694-CE3E4B9F9887}" destId="{C031647C-939F-4C70-A152-E79C30AEAAA1}" srcOrd="3" destOrd="0" presId="urn:microsoft.com/office/officeart/2005/8/layout/orgChart1"/>
    <dgm:cxn modelId="{260909E4-7999-47A8-95D3-054945D7C3C3}" type="presParOf" srcId="{C031647C-939F-4C70-A152-E79C30AEAAA1}" destId="{3A6FED4E-DAE8-4CC9-A184-5F8FBB824A62}" srcOrd="0" destOrd="0" presId="urn:microsoft.com/office/officeart/2005/8/layout/orgChart1"/>
    <dgm:cxn modelId="{9DFBCAC4-A149-47A0-9402-F2DC254EA295}" type="presParOf" srcId="{3A6FED4E-DAE8-4CC9-A184-5F8FBB824A62}" destId="{20298E11-CA6C-403B-8082-9012F173411F}" srcOrd="0" destOrd="0" presId="urn:microsoft.com/office/officeart/2005/8/layout/orgChart1"/>
    <dgm:cxn modelId="{EDEE498A-40DA-4953-A259-1DF8B14C6911}" type="presParOf" srcId="{3A6FED4E-DAE8-4CC9-A184-5F8FBB824A62}" destId="{18C9FB0C-0E31-4474-AC8B-253E4B6BB689}" srcOrd="1" destOrd="0" presId="urn:microsoft.com/office/officeart/2005/8/layout/orgChart1"/>
    <dgm:cxn modelId="{14991476-C0BA-4069-92BF-9AB13DEBBFCB}" type="presParOf" srcId="{C031647C-939F-4C70-A152-E79C30AEAAA1}" destId="{1DE7EAF9-6CC2-4AA1-ADC3-4304605473FD}" srcOrd="1" destOrd="0" presId="urn:microsoft.com/office/officeart/2005/8/layout/orgChart1"/>
    <dgm:cxn modelId="{1B94E247-9D85-4723-91A9-A7A610A3C39B}" type="presParOf" srcId="{C031647C-939F-4C70-A152-E79C30AEAAA1}" destId="{E3DE548F-F560-4424-854C-52EFCEA91FD7}" srcOrd="2" destOrd="0" presId="urn:microsoft.com/office/officeart/2005/8/layout/orgChart1"/>
    <dgm:cxn modelId="{49035104-08E8-49B4-8CE3-198918574A76}" type="presParOf" srcId="{1401934E-0EBA-4C87-8694-CE3E4B9F9887}" destId="{C6BC0534-37A3-4FB2-8EAB-46FFC1BCE0D7}" srcOrd="4" destOrd="0" presId="urn:microsoft.com/office/officeart/2005/8/layout/orgChart1"/>
    <dgm:cxn modelId="{96EFA738-2CB6-444F-BBF0-7CD04D0C3775}" type="presParOf" srcId="{1401934E-0EBA-4C87-8694-CE3E4B9F9887}" destId="{EB3BACDA-FD44-4F03-A340-7FE9EBEE5D9A}" srcOrd="5" destOrd="0" presId="urn:microsoft.com/office/officeart/2005/8/layout/orgChart1"/>
    <dgm:cxn modelId="{EF68D73F-2E6C-481A-B7B8-7F3AE6F8BE50}" type="presParOf" srcId="{EB3BACDA-FD44-4F03-A340-7FE9EBEE5D9A}" destId="{67840707-9ECC-49EE-9761-ED9F38F60A4F}" srcOrd="0" destOrd="0" presId="urn:microsoft.com/office/officeart/2005/8/layout/orgChart1"/>
    <dgm:cxn modelId="{298231D9-79DA-462D-9966-E0317B80C3E3}" type="presParOf" srcId="{67840707-9ECC-49EE-9761-ED9F38F60A4F}" destId="{038FBC2E-CAD9-401E-9B76-72A989A991F5}" srcOrd="0" destOrd="0" presId="urn:microsoft.com/office/officeart/2005/8/layout/orgChart1"/>
    <dgm:cxn modelId="{E9222C3E-4426-4B05-AEC2-508C9FD4DEE1}" type="presParOf" srcId="{67840707-9ECC-49EE-9761-ED9F38F60A4F}" destId="{C71DC84B-0254-489C-BA77-24AEECC8D0EF}" srcOrd="1" destOrd="0" presId="urn:microsoft.com/office/officeart/2005/8/layout/orgChart1"/>
    <dgm:cxn modelId="{7634F693-9B09-4CB6-B76F-F99BEC6E29A7}" type="presParOf" srcId="{EB3BACDA-FD44-4F03-A340-7FE9EBEE5D9A}" destId="{52D33DDD-D074-4280-A9A4-8F6CF9AE7FE2}" srcOrd="1" destOrd="0" presId="urn:microsoft.com/office/officeart/2005/8/layout/orgChart1"/>
    <dgm:cxn modelId="{2C0D21C8-DBC1-463D-B172-EC83050B8744}" type="presParOf" srcId="{EB3BACDA-FD44-4F03-A340-7FE9EBEE5D9A}" destId="{1EB96546-303A-4993-98EF-2DA505BCB535}" srcOrd="2" destOrd="0" presId="urn:microsoft.com/office/officeart/2005/8/layout/orgChart1"/>
    <dgm:cxn modelId="{750044BB-611E-4C68-A81F-5D14667C1029}" type="presParOf" srcId="{7F2EEF4D-BF8E-442D-BC0A-ECC488B8AB33}" destId="{08C71451-EB8B-4993-B2A5-FB4B83B347CA}" srcOrd="2" destOrd="0" presId="urn:microsoft.com/office/officeart/2005/8/layout/orgChart1"/>
    <dgm:cxn modelId="{0E322358-FB5A-421A-BC87-73BFF3597BD1}" type="presParOf" srcId="{C6F8AC87-6C03-42D8-B986-D77C0DD27996}" destId="{AFBD12C2-19EF-4071-A46C-CB391972A251}" srcOrd="4" destOrd="0" presId="urn:microsoft.com/office/officeart/2005/8/layout/orgChart1"/>
    <dgm:cxn modelId="{94FF2A0E-CB84-423F-BF05-BDD912CDB14B}" type="presParOf" srcId="{C6F8AC87-6C03-42D8-B986-D77C0DD27996}" destId="{1F577AC8-AC1B-4F49-AAB9-5D34A967BB92}" srcOrd="5" destOrd="0" presId="urn:microsoft.com/office/officeart/2005/8/layout/orgChart1"/>
    <dgm:cxn modelId="{F614082A-59B8-4611-80A2-0854B73E988A}" type="presParOf" srcId="{1F577AC8-AC1B-4F49-AAB9-5D34A967BB92}" destId="{A444895B-460E-4AD7-8979-7E05BD672150}" srcOrd="0" destOrd="0" presId="urn:microsoft.com/office/officeart/2005/8/layout/orgChart1"/>
    <dgm:cxn modelId="{0E9EA80F-9F41-42A6-9543-2409942F0C10}" type="presParOf" srcId="{A444895B-460E-4AD7-8979-7E05BD672150}" destId="{C7DA6AC1-52F6-4EF0-A55E-C79A9E4F040D}" srcOrd="0" destOrd="0" presId="urn:microsoft.com/office/officeart/2005/8/layout/orgChart1"/>
    <dgm:cxn modelId="{3E65FAB5-AACB-4DDA-BA20-EDB85E236D70}" type="presParOf" srcId="{A444895B-460E-4AD7-8979-7E05BD672150}" destId="{19CF40C2-7E9B-4779-B8C6-E2B0CD631062}" srcOrd="1" destOrd="0" presId="urn:microsoft.com/office/officeart/2005/8/layout/orgChart1"/>
    <dgm:cxn modelId="{817A7570-52C1-4506-A019-427F1BA88AEE}" type="presParOf" srcId="{1F577AC8-AC1B-4F49-AAB9-5D34A967BB92}" destId="{8DC4BBB3-F13C-4647-9FA6-00567BA71032}" srcOrd="1" destOrd="0" presId="urn:microsoft.com/office/officeart/2005/8/layout/orgChart1"/>
    <dgm:cxn modelId="{0E665729-869D-4305-918B-92C245BB2850}" type="presParOf" srcId="{8DC4BBB3-F13C-4647-9FA6-00567BA71032}" destId="{12BE2CCD-183B-4E65-B818-7024B887D2B8}" srcOrd="0" destOrd="0" presId="urn:microsoft.com/office/officeart/2005/8/layout/orgChart1"/>
    <dgm:cxn modelId="{20FD03E8-1B77-4961-B045-90116178CC99}" type="presParOf" srcId="{8DC4BBB3-F13C-4647-9FA6-00567BA71032}" destId="{DE1F4CAE-8DA2-4E26-974B-2CB228CEC3A0}" srcOrd="1" destOrd="0" presId="urn:microsoft.com/office/officeart/2005/8/layout/orgChart1"/>
    <dgm:cxn modelId="{E50BB14B-D8F2-4293-937E-BA7E56CAB23A}" type="presParOf" srcId="{DE1F4CAE-8DA2-4E26-974B-2CB228CEC3A0}" destId="{A901234B-4454-4B0D-A6FE-CD7A260EE317}" srcOrd="0" destOrd="0" presId="urn:microsoft.com/office/officeart/2005/8/layout/orgChart1"/>
    <dgm:cxn modelId="{84F6379C-E9C2-4DEF-B04C-0708AB697C63}" type="presParOf" srcId="{A901234B-4454-4B0D-A6FE-CD7A260EE317}" destId="{E7D20674-1C28-4EB1-BF58-B3C28A6F37EF}" srcOrd="0" destOrd="0" presId="urn:microsoft.com/office/officeart/2005/8/layout/orgChart1"/>
    <dgm:cxn modelId="{FC3D1F7D-2F01-4183-AE77-2B231A461BCE}" type="presParOf" srcId="{A901234B-4454-4B0D-A6FE-CD7A260EE317}" destId="{3B87C551-AFF0-415D-B7F0-101A45EF1D1C}" srcOrd="1" destOrd="0" presId="urn:microsoft.com/office/officeart/2005/8/layout/orgChart1"/>
    <dgm:cxn modelId="{C81E8719-084A-41E7-BB84-034E4FC96CF2}" type="presParOf" srcId="{DE1F4CAE-8DA2-4E26-974B-2CB228CEC3A0}" destId="{9E021BAF-B7C4-4347-BED7-C98B72E8AB52}" srcOrd="1" destOrd="0" presId="urn:microsoft.com/office/officeart/2005/8/layout/orgChart1"/>
    <dgm:cxn modelId="{320EEA33-6F80-4D7B-93B9-D28FF763D7F5}" type="presParOf" srcId="{DE1F4CAE-8DA2-4E26-974B-2CB228CEC3A0}" destId="{B1810F44-8997-476F-B10F-BDA6131DBE25}" srcOrd="2" destOrd="0" presId="urn:microsoft.com/office/officeart/2005/8/layout/orgChart1"/>
    <dgm:cxn modelId="{CC138A59-582E-42FA-AB85-0659493B3BAE}" type="presParOf" srcId="{8DC4BBB3-F13C-4647-9FA6-00567BA71032}" destId="{F04D53D5-FB25-4B64-9051-F4A315B93210}" srcOrd="2" destOrd="0" presId="urn:microsoft.com/office/officeart/2005/8/layout/orgChart1"/>
    <dgm:cxn modelId="{2F4DD6F3-0FF0-44A1-9786-11C6A43320A0}" type="presParOf" srcId="{8DC4BBB3-F13C-4647-9FA6-00567BA71032}" destId="{6732EFFD-A46D-45AC-827E-3B7C570C2CA5}" srcOrd="3" destOrd="0" presId="urn:microsoft.com/office/officeart/2005/8/layout/orgChart1"/>
    <dgm:cxn modelId="{8252FAAC-C068-4B89-B3B4-677C5CAEEC87}" type="presParOf" srcId="{6732EFFD-A46D-45AC-827E-3B7C570C2CA5}" destId="{DE7D6653-C433-480E-AC04-7C3AC5C6FD23}" srcOrd="0" destOrd="0" presId="urn:microsoft.com/office/officeart/2005/8/layout/orgChart1"/>
    <dgm:cxn modelId="{025CBAAE-B397-4D10-AAEF-E90B28C62B70}" type="presParOf" srcId="{DE7D6653-C433-480E-AC04-7C3AC5C6FD23}" destId="{775CD202-D6E2-4ECC-9B1B-F5EBD8DA2797}" srcOrd="0" destOrd="0" presId="urn:microsoft.com/office/officeart/2005/8/layout/orgChart1"/>
    <dgm:cxn modelId="{625C4F14-E1D3-45E8-B9B6-FEF24A4E6F4D}" type="presParOf" srcId="{DE7D6653-C433-480E-AC04-7C3AC5C6FD23}" destId="{CE4B57C9-0870-4EB8-AF9C-38A107C700AE}" srcOrd="1" destOrd="0" presId="urn:microsoft.com/office/officeart/2005/8/layout/orgChart1"/>
    <dgm:cxn modelId="{2E200E72-CC6B-4540-9E0D-42AEEE57C6A3}" type="presParOf" srcId="{6732EFFD-A46D-45AC-827E-3B7C570C2CA5}" destId="{AB15F56E-6EEF-4CFA-B244-871C8E81551A}" srcOrd="1" destOrd="0" presId="urn:microsoft.com/office/officeart/2005/8/layout/orgChart1"/>
    <dgm:cxn modelId="{63BB3E3E-2750-4C25-A931-93ADA8257557}" type="presParOf" srcId="{6732EFFD-A46D-45AC-827E-3B7C570C2CA5}" destId="{074D0203-8066-4DD2-9397-44DFFB06C7B6}" srcOrd="2" destOrd="0" presId="urn:microsoft.com/office/officeart/2005/8/layout/orgChart1"/>
    <dgm:cxn modelId="{54C80797-4409-4604-9BD8-6B9AD03588FE}" type="presParOf" srcId="{8DC4BBB3-F13C-4647-9FA6-00567BA71032}" destId="{7FE27A7D-3474-49E6-9830-D7E474477044}" srcOrd="4" destOrd="0" presId="urn:microsoft.com/office/officeart/2005/8/layout/orgChart1"/>
    <dgm:cxn modelId="{D983AF0E-9974-4657-A771-DEBA79B287C5}" type="presParOf" srcId="{8DC4BBB3-F13C-4647-9FA6-00567BA71032}" destId="{6CBE4CB6-9293-4DB7-BD6E-5D3E0113F6E4}" srcOrd="5" destOrd="0" presId="urn:microsoft.com/office/officeart/2005/8/layout/orgChart1"/>
    <dgm:cxn modelId="{B9DC7846-84A5-489F-A443-2F9AC0F7E437}" type="presParOf" srcId="{6CBE4CB6-9293-4DB7-BD6E-5D3E0113F6E4}" destId="{0C0E9541-E6F8-4103-AF60-F7F7E01B4E83}" srcOrd="0" destOrd="0" presId="urn:microsoft.com/office/officeart/2005/8/layout/orgChart1"/>
    <dgm:cxn modelId="{59449D9F-A69B-4C40-A030-A6FD1B44B23B}" type="presParOf" srcId="{0C0E9541-E6F8-4103-AF60-F7F7E01B4E83}" destId="{A83F1B2C-B7CF-420B-B1A7-F9285AB28D94}" srcOrd="0" destOrd="0" presId="urn:microsoft.com/office/officeart/2005/8/layout/orgChart1"/>
    <dgm:cxn modelId="{E3AE5891-5C81-449F-9AEF-82E94678C04F}" type="presParOf" srcId="{0C0E9541-E6F8-4103-AF60-F7F7E01B4E83}" destId="{DFC8F4B4-D2DD-4BDC-A0F0-9DDA03A2FD59}" srcOrd="1" destOrd="0" presId="urn:microsoft.com/office/officeart/2005/8/layout/orgChart1"/>
    <dgm:cxn modelId="{D9BEB03A-9AA4-4096-8CBE-44805FBFD927}" type="presParOf" srcId="{6CBE4CB6-9293-4DB7-BD6E-5D3E0113F6E4}" destId="{628D9900-AE86-4555-8254-F79C816FF381}" srcOrd="1" destOrd="0" presId="urn:microsoft.com/office/officeart/2005/8/layout/orgChart1"/>
    <dgm:cxn modelId="{5BE070F5-0A8B-489D-AD38-FB80EB8FF0BC}" type="presParOf" srcId="{6CBE4CB6-9293-4DB7-BD6E-5D3E0113F6E4}" destId="{C31CE46D-617D-4AE9-A13F-BDAEE9DE4508}" srcOrd="2" destOrd="0" presId="urn:microsoft.com/office/officeart/2005/8/layout/orgChart1"/>
    <dgm:cxn modelId="{7A7AEDBA-D5E5-4850-91D8-6DC6700728A1}" type="presParOf" srcId="{1F577AC8-AC1B-4F49-AAB9-5D34A967BB92}" destId="{C55AC9DB-40F9-448B-8243-0B162E401E93}" srcOrd="2" destOrd="0" presId="urn:microsoft.com/office/officeart/2005/8/layout/orgChart1"/>
    <dgm:cxn modelId="{87131558-2CA2-4264-950F-B6E3E10D1C1D}" type="presParOf" srcId="{C36F27FA-FE5F-4963-9EF2-FFC77C054A0B}" destId="{4BCA14A4-4412-471D-BB57-1CA137BEBE05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xmlns="" relId="rId31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056F622E-394A-402F-84D5-49660B2F5CFC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43F9FB13-3D81-4AE9-B76E-0724458E1CAC}">
      <dgm:prSet phldrT="[Text]" custT="1"/>
      <dgm:spPr>
        <a:ln w="9525"/>
      </dgm:spPr>
      <dgm:t>
        <a:bodyPr/>
        <a:lstStyle/>
        <a:p>
          <a:r>
            <a:rPr lang="en-GB" sz="300" dirty="0" smtClean="0"/>
            <a:t>Programme Manager</a:t>
          </a:r>
          <a:endParaRPr lang="en-GB" sz="300" dirty="0"/>
        </a:p>
      </dgm:t>
    </dgm:pt>
    <dgm:pt modelId="{1C6E4C9B-711D-45C1-BBDE-4587045F9583}" type="parTrans" cxnId="{5133A92F-AA4A-48A1-9A3C-A9869A0C708F}">
      <dgm:prSet/>
      <dgm:spPr/>
      <dgm:t>
        <a:bodyPr/>
        <a:lstStyle/>
        <a:p>
          <a:endParaRPr lang="en-GB" sz="1400"/>
        </a:p>
      </dgm:t>
    </dgm:pt>
    <dgm:pt modelId="{F74255A7-1BFF-443B-8884-B403F5342C8C}" type="sibTrans" cxnId="{5133A92F-AA4A-48A1-9A3C-A9869A0C708F}">
      <dgm:prSet/>
      <dgm:spPr/>
      <dgm:t>
        <a:bodyPr/>
        <a:lstStyle/>
        <a:p>
          <a:endParaRPr lang="en-GB" sz="1400"/>
        </a:p>
      </dgm:t>
    </dgm:pt>
    <dgm:pt modelId="{822BAFEB-A27B-4719-A122-95A7BC9CF1AA}">
      <dgm:prSet phldrT="[Text]" custT="1"/>
      <dgm:spPr>
        <a:ln w="9525"/>
      </dgm:spPr>
      <dgm:t>
        <a:bodyPr/>
        <a:lstStyle/>
        <a:p>
          <a:r>
            <a:rPr lang="en-GB" sz="300" dirty="0" smtClean="0"/>
            <a:t>Dev Ops</a:t>
          </a:r>
          <a:endParaRPr lang="en-GB" sz="300" dirty="0"/>
        </a:p>
      </dgm:t>
    </dgm:pt>
    <dgm:pt modelId="{C685A1D0-EC2D-407C-84E1-8F6FB5B6A300}" type="parTrans" cxnId="{463A6BD9-9DCF-4FA6-A768-FCCF662B2023}">
      <dgm:prSet/>
      <dgm:spPr>
        <a:ln w="9525">
          <a:solidFill>
            <a:schemeClr val="tx1"/>
          </a:solidFill>
        </a:ln>
      </dgm:spPr>
      <dgm:t>
        <a:bodyPr/>
        <a:lstStyle/>
        <a:p>
          <a:endParaRPr lang="en-GB" sz="1400"/>
        </a:p>
      </dgm:t>
    </dgm:pt>
    <dgm:pt modelId="{8FE91513-68CA-4652-AC43-05A45D665B93}" type="sibTrans" cxnId="{463A6BD9-9DCF-4FA6-A768-FCCF662B2023}">
      <dgm:prSet/>
      <dgm:spPr/>
      <dgm:t>
        <a:bodyPr/>
        <a:lstStyle/>
        <a:p>
          <a:endParaRPr lang="en-GB" sz="1400"/>
        </a:p>
      </dgm:t>
    </dgm:pt>
    <dgm:pt modelId="{DD5EEA0C-F3F7-4E93-93C1-5B2403C3AE96}">
      <dgm:prSet phldrT="[Text]" custT="1"/>
      <dgm:spPr>
        <a:ln w="9525"/>
      </dgm:spPr>
      <dgm:t>
        <a:bodyPr/>
        <a:lstStyle/>
        <a:p>
          <a:r>
            <a:rPr lang="en-GB" sz="300" dirty="0" smtClean="0"/>
            <a:t>...</a:t>
          </a:r>
          <a:endParaRPr lang="en-GB" sz="300" dirty="0"/>
        </a:p>
      </dgm:t>
    </dgm:pt>
    <dgm:pt modelId="{0A0412D8-23EC-476F-99FA-BFBB0CFE8288}" type="parTrans" cxnId="{068B12F6-72A5-4877-81BD-A391201EC24E}">
      <dgm:prSet/>
      <dgm:spPr>
        <a:ln w="9525">
          <a:solidFill>
            <a:schemeClr val="tx1"/>
          </a:solidFill>
        </a:ln>
      </dgm:spPr>
      <dgm:t>
        <a:bodyPr/>
        <a:lstStyle/>
        <a:p>
          <a:endParaRPr lang="en-GB" sz="1400"/>
        </a:p>
      </dgm:t>
    </dgm:pt>
    <dgm:pt modelId="{C9D6DA23-8D40-408E-B7D2-A69230FC0894}" type="sibTrans" cxnId="{068B12F6-72A5-4877-81BD-A391201EC24E}">
      <dgm:prSet/>
      <dgm:spPr/>
      <dgm:t>
        <a:bodyPr/>
        <a:lstStyle/>
        <a:p>
          <a:endParaRPr lang="en-GB" sz="1400"/>
        </a:p>
      </dgm:t>
    </dgm:pt>
    <dgm:pt modelId="{E84BBCD6-012B-4614-8972-B5F82B2DBF3E}">
      <dgm:prSet phldrT="[Text]" custT="1"/>
      <dgm:spPr>
        <a:ln w="9525"/>
      </dgm:spPr>
      <dgm:t>
        <a:bodyPr/>
        <a:lstStyle/>
        <a:p>
          <a:r>
            <a:rPr lang="en-GB" sz="300" dirty="0" smtClean="0"/>
            <a:t>DevOps</a:t>
          </a:r>
          <a:endParaRPr lang="en-GB" sz="300" dirty="0"/>
        </a:p>
      </dgm:t>
    </dgm:pt>
    <dgm:pt modelId="{A5C54364-FAC2-461C-98C8-41F8EC31928D}" type="parTrans" cxnId="{F888F26F-DB9B-4093-ACD4-2651DA4C6949}">
      <dgm:prSet/>
      <dgm:spPr>
        <a:ln w="9525">
          <a:solidFill>
            <a:schemeClr val="tx1"/>
          </a:solidFill>
        </a:ln>
      </dgm:spPr>
      <dgm:t>
        <a:bodyPr/>
        <a:lstStyle/>
        <a:p>
          <a:endParaRPr lang="en-GB" sz="1400"/>
        </a:p>
      </dgm:t>
    </dgm:pt>
    <dgm:pt modelId="{BE827F32-97E6-4D71-A2E0-435D80DF36C2}" type="sibTrans" cxnId="{F888F26F-DB9B-4093-ACD4-2651DA4C6949}">
      <dgm:prSet/>
      <dgm:spPr/>
      <dgm:t>
        <a:bodyPr/>
        <a:lstStyle/>
        <a:p>
          <a:endParaRPr lang="en-GB" sz="1400"/>
        </a:p>
      </dgm:t>
    </dgm:pt>
    <dgm:pt modelId="{13F3DB1C-D7C5-499E-9F3E-1357D80F8AD2}">
      <dgm:prSet phldrT="[Text]" custT="1"/>
      <dgm:spPr>
        <a:ln w="9525"/>
      </dgm:spPr>
      <dgm:t>
        <a:bodyPr/>
        <a:lstStyle/>
        <a:p>
          <a:r>
            <a:rPr lang="en-GB" sz="300" dirty="0" smtClean="0"/>
            <a:t>Team 1</a:t>
          </a:r>
          <a:endParaRPr lang="en-GB" sz="300" dirty="0"/>
        </a:p>
      </dgm:t>
    </dgm:pt>
    <dgm:pt modelId="{A4066725-1EBA-4AE6-9640-0FE65A425222}" type="parTrans" cxnId="{DA7B3A5C-4525-4912-B3DE-B9A4AD8A167A}">
      <dgm:prSet/>
      <dgm:spPr>
        <a:ln w="9525">
          <a:solidFill>
            <a:schemeClr val="tx1"/>
          </a:solidFill>
          <a:prstDash val="sysDash"/>
        </a:ln>
      </dgm:spPr>
      <dgm:t>
        <a:bodyPr/>
        <a:lstStyle/>
        <a:p>
          <a:endParaRPr lang="en-GB" sz="1400"/>
        </a:p>
      </dgm:t>
    </dgm:pt>
    <dgm:pt modelId="{B3827530-78BD-46B9-80B5-1E076D930D41}" type="sibTrans" cxnId="{DA7B3A5C-4525-4912-B3DE-B9A4AD8A167A}">
      <dgm:prSet/>
      <dgm:spPr/>
      <dgm:t>
        <a:bodyPr/>
        <a:lstStyle/>
        <a:p>
          <a:endParaRPr lang="en-GB" sz="1400"/>
        </a:p>
      </dgm:t>
    </dgm:pt>
    <dgm:pt modelId="{16683483-7A9C-45D4-9BDE-733D858C592F}">
      <dgm:prSet phldrT="[Text]" custT="1"/>
      <dgm:spPr>
        <a:ln w="9525"/>
      </dgm:spPr>
      <dgm:t>
        <a:bodyPr/>
        <a:lstStyle/>
        <a:p>
          <a:r>
            <a:rPr lang="en-GB" sz="300" dirty="0" smtClean="0"/>
            <a:t>…</a:t>
          </a:r>
          <a:endParaRPr lang="en-GB" sz="300" dirty="0"/>
        </a:p>
      </dgm:t>
    </dgm:pt>
    <dgm:pt modelId="{902B1776-9442-40F8-A3FC-A38F0608D44D}" type="parTrans" cxnId="{4D0B26DC-6DAF-443A-AB26-B2BC77F7ACE1}">
      <dgm:prSet/>
      <dgm:spPr>
        <a:ln w="9525">
          <a:solidFill>
            <a:schemeClr val="tx1"/>
          </a:solidFill>
          <a:prstDash val="sysDash"/>
        </a:ln>
      </dgm:spPr>
      <dgm:t>
        <a:bodyPr/>
        <a:lstStyle/>
        <a:p>
          <a:endParaRPr lang="en-GB" sz="1400"/>
        </a:p>
      </dgm:t>
    </dgm:pt>
    <dgm:pt modelId="{5FBB7041-8D5E-4D19-9275-135C915BBBB4}" type="sibTrans" cxnId="{4D0B26DC-6DAF-443A-AB26-B2BC77F7ACE1}">
      <dgm:prSet/>
      <dgm:spPr/>
      <dgm:t>
        <a:bodyPr/>
        <a:lstStyle/>
        <a:p>
          <a:endParaRPr lang="en-GB" sz="1400"/>
        </a:p>
      </dgm:t>
    </dgm:pt>
    <dgm:pt modelId="{F0BECD0A-151B-4886-A51F-AB3C9B0AE172}">
      <dgm:prSet phldrT="[Text]" custT="1"/>
      <dgm:spPr>
        <a:ln w="9525"/>
      </dgm:spPr>
      <dgm:t>
        <a:bodyPr/>
        <a:lstStyle/>
        <a:p>
          <a:r>
            <a:rPr lang="en-GB" sz="300" dirty="0" smtClean="0"/>
            <a:t>Team n</a:t>
          </a:r>
          <a:endParaRPr lang="en-GB" sz="300" dirty="0"/>
        </a:p>
      </dgm:t>
    </dgm:pt>
    <dgm:pt modelId="{9B8F9FA2-6061-4971-A735-7ECE8957A6D5}" type="parTrans" cxnId="{F96D9176-C4BB-4221-B2A9-65629F4FC19D}">
      <dgm:prSet/>
      <dgm:spPr>
        <a:ln w="9525">
          <a:solidFill>
            <a:schemeClr val="tx1"/>
          </a:solidFill>
          <a:prstDash val="sysDash"/>
        </a:ln>
      </dgm:spPr>
      <dgm:t>
        <a:bodyPr/>
        <a:lstStyle/>
        <a:p>
          <a:endParaRPr lang="en-GB" sz="1400"/>
        </a:p>
      </dgm:t>
    </dgm:pt>
    <dgm:pt modelId="{E955DA68-71A0-4579-805F-F7E080B60CC6}" type="sibTrans" cxnId="{F96D9176-C4BB-4221-B2A9-65629F4FC19D}">
      <dgm:prSet/>
      <dgm:spPr/>
      <dgm:t>
        <a:bodyPr/>
        <a:lstStyle/>
        <a:p>
          <a:endParaRPr lang="en-GB" sz="1400"/>
        </a:p>
      </dgm:t>
    </dgm:pt>
    <dgm:pt modelId="{33C79789-DCBA-49C7-8F05-41BEFACF47C1}">
      <dgm:prSet phldrT="[Text]" custT="1"/>
      <dgm:spPr>
        <a:ln w="9525"/>
      </dgm:spPr>
      <dgm:t>
        <a:bodyPr/>
        <a:lstStyle/>
        <a:p>
          <a:r>
            <a:rPr lang="en-GB" sz="300" dirty="0" smtClean="0"/>
            <a:t>Team 1</a:t>
          </a:r>
          <a:endParaRPr lang="en-GB" sz="300" dirty="0"/>
        </a:p>
      </dgm:t>
    </dgm:pt>
    <dgm:pt modelId="{E789E416-7E55-498B-B575-3EBB73D5C258}" type="parTrans" cxnId="{F6D1CB74-D7BA-4684-8DF1-BECAF5E06E7F}">
      <dgm:prSet/>
      <dgm:spPr>
        <a:ln w="9525">
          <a:solidFill>
            <a:schemeClr val="tx1"/>
          </a:solidFill>
          <a:prstDash val="sysDash"/>
        </a:ln>
      </dgm:spPr>
      <dgm:t>
        <a:bodyPr/>
        <a:lstStyle/>
        <a:p>
          <a:endParaRPr lang="en-GB" sz="1400"/>
        </a:p>
      </dgm:t>
    </dgm:pt>
    <dgm:pt modelId="{26703902-A692-4E6E-8DA1-29EEEBC17F3E}" type="sibTrans" cxnId="{F6D1CB74-D7BA-4684-8DF1-BECAF5E06E7F}">
      <dgm:prSet/>
      <dgm:spPr/>
      <dgm:t>
        <a:bodyPr/>
        <a:lstStyle/>
        <a:p>
          <a:endParaRPr lang="en-GB" sz="1400"/>
        </a:p>
      </dgm:t>
    </dgm:pt>
    <dgm:pt modelId="{1DD48548-537C-41A9-AD01-E84B8B5DB0E9}">
      <dgm:prSet phldrT="[Text]" custT="1"/>
      <dgm:spPr>
        <a:ln w="9525"/>
      </dgm:spPr>
      <dgm:t>
        <a:bodyPr/>
        <a:lstStyle/>
        <a:p>
          <a:r>
            <a:rPr lang="en-GB" sz="300" dirty="0" smtClean="0"/>
            <a:t>…</a:t>
          </a:r>
          <a:endParaRPr lang="en-GB" sz="300" dirty="0"/>
        </a:p>
      </dgm:t>
    </dgm:pt>
    <dgm:pt modelId="{1420F414-9ADF-4352-B882-560BB06E1519}" type="parTrans" cxnId="{A7064370-79FE-4484-9272-CB64BDF789BA}">
      <dgm:prSet/>
      <dgm:spPr>
        <a:ln w="9525">
          <a:solidFill>
            <a:schemeClr val="tx1"/>
          </a:solidFill>
          <a:prstDash val="sysDash"/>
        </a:ln>
      </dgm:spPr>
      <dgm:t>
        <a:bodyPr/>
        <a:lstStyle/>
        <a:p>
          <a:endParaRPr lang="en-GB" sz="1400"/>
        </a:p>
      </dgm:t>
    </dgm:pt>
    <dgm:pt modelId="{664B8DCE-8575-450B-9B5D-9C75114C4329}" type="sibTrans" cxnId="{A7064370-79FE-4484-9272-CB64BDF789BA}">
      <dgm:prSet/>
      <dgm:spPr/>
      <dgm:t>
        <a:bodyPr/>
        <a:lstStyle/>
        <a:p>
          <a:endParaRPr lang="en-GB" sz="1400"/>
        </a:p>
      </dgm:t>
    </dgm:pt>
    <dgm:pt modelId="{7DD98B13-AD93-4D57-9064-5395FB851E2B}">
      <dgm:prSet phldrT="[Text]" custT="1"/>
      <dgm:spPr>
        <a:ln w="9525"/>
      </dgm:spPr>
      <dgm:t>
        <a:bodyPr/>
        <a:lstStyle/>
        <a:p>
          <a:r>
            <a:rPr lang="en-GB" sz="300" dirty="0" smtClean="0"/>
            <a:t>Team n</a:t>
          </a:r>
          <a:endParaRPr lang="en-GB" sz="300" dirty="0"/>
        </a:p>
      </dgm:t>
    </dgm:pt>
    <dgm:pt modelId="{CB6A6447-9DF6-470B-B621-E0D513DF9616}" type="parTrans" cxnId="{3025146D-D04C-4FEA-84AB-C9FB811FB00B}">
      <dgm:prSet/>
      <dgm:spPr>
        <a:ln w="9525">
          <a:solidFill>
            <a:schemeClr val="tx1"/>
          </a:solidFill>
          <a:prstDash val="sysDash"/>
        </a:ln>
      </dgm:spPr>
      <dgm:t>
        <a:bodyPr/>
        <a:lstStyle/>
        <a:p>
          <a:endParaRPr lang="en-GB" sz="1400"/>
        </a:p>
      </dgm:t>
    </dgm:pt>
    <dgm:pt modelId="{22DEBE83-2427-4261-B430-EA24763C8249}" type="sibTrans" cxnId="{3025146D-D04C-4FEA-84AB-C9FB811FB00B}">
      <dgm:prSet/>
      <dgm:spPr/>
      <dgm:t>
        <a:bodyPr/>
        <a:lstStyle/>
        <a:p>
          <a:endParaRPr lang="en-GB" sz="1400"/>
        </a:p>
      </dgm:t>
    </dgm:pt>
    <dgm:pt modelId="{F6AFA67E-949B-4274-8993-9E701EA0DDA6}">
      <dgm:prSet phldrT="[Text]" custT="1"/>
      <dgm:spPr>
        <a:ln w="9525"/>
      </dgm:spPr>
      <dgm:t>
        <a:bodyPr/>
        <a:lstStyle/>
        <a:p>
          <a:r>
            <a:rPr lang="en-GB" sz="300" dirty="0" smtClean="0"/>
            <a:t>Team 1</a:t>
          </a:r>
          <a:endParaRPr lang="en-GB" sz="300" dirty="0"/>
        </a:p>
      </dgm:t>
    </dgm:pt>
    <dgm:pt modelId="{AA10A99C-C0E0-4A9B-BB11-FFC2A39D1741}" type="parTrans" cxnId="{225AF540-12A1-42EB-B86E-EAB8C4772C71}">
      <dgm:prSet/>
      <dgm:spPr>
        <a:ln w="9525">
          <a:solidFill>
            <a:schemeClr val="tx1"/>
          </a:solidFill>
          <a:prstDash val="sysDash"/>
        </a:ln>
      </dgm:spPr>
      <dgm:t>
        <a:bodyPr/>
        <a:lstStyle/>
        <a:p>
          <a:endParaRPr lang="en-GB" sz="1400"/>
        </a:p>
      </dgm:t>
    </dgm:pt>
    <dgm:pt modelId="{99AA8DFB-72AA-4C8E-9E57-76BB053982B9}" type="sibTrans" cxnId="{225AF540-12A1-42EB-B86E-EAB8C4772C71}">
      <dgm:prSet/>
      <dgm:spPr/>
      <dgm:t>
        <a:bodyPr/>
        <a:lstStyle/>
        <a:p>
          <a:endParaRPr lang="en-GB" sz="1400"/>
        </a:p>
      </dgm:t>
    </dgm:pt>
    <dgm:pt modelId="{6863974D-7AF8-497E-A98B-BB0CDBC88C5A}">
      <dgm:prSet phldrT="[Text]" custT="1"/>
      <dgm:spPr>
        <a:ln w="9525"/>
      </dgm:spPr>
      <dgm:t>
        <a:bodyPr/>
        <a:lstStyle/>
        <a:p>
          <a:r>
            <a:rPr lang="en-GB" sz="300" dirty="0" smtClean="0"/>
            <a:t>…</a:t>
          </a:r>
          <a:endParaRPr lang="en-GB" sz="300" dirty="0"/>
        </a:p>
      </dgm:t>
    </dgm:pt>
    <dgm:pt modelId="{8D81956E-C14F-4C48-A12F-CC1B3F6EA0AA}" type="parTrans" cxnId="{99561947-BD6B-4D54-B2F5-B205EFD945D3}">
      <dgm:prSet/>
      <dgm:spPr>
        <a:ln w="9525">
          <a:solidFill>
            <a:schemeClr val="tx1"/>
          </a:solidFill>
          <a:prstDash val="sysDash"/>
        </a:ln>
      </dgm:spPr>
      <dgm:t>
        <a:bodyPr/>
        <a:lstStyle/>
        <a:p>
          <a:endParaRPr lang="en-GB" sz="1400"/>
        </a:p>
      </dgm:t>
    </dgm:pt>
    <dgm:pt modelId="{C63A43AD-8DE4-42FE-B193-DC0A7B9A0DC6}" type="sibTrans" cxnId="{99561947-BD6B-4D54-B2F5-B205EFD945D3}">
      <dgm:prSet/>
      <dgm:spPr/>
      <dgm:t>
        <a:bodyPr/>
        <a:lstStyle/>
        <a:p>
          <a:endParaRPr lang="en-GB" sz="1400"/>
        </a:p>
      </dgm:t>
    </dgm:pt>
    <dgm:pt modelId="{1C66793F-CF10-411D-997E-4254D164728D}">
      <dgm:prSet phldrT="[Text]" custT="1"/>
      <dgm:spPr>
        <a:ln w="9525"/>
      </dgm:spPr>
      <dgm:t>
        <a:bodyPr/>
        <a:lstStyle/>
        <a:p>
          <a:r>
            <a:rPr lang="en-GB" sz="300" dirty="0" smtClean="0"/>
            <a:t>Team n</a:t>
          </a:r>
          <a:endParaRPr lang="en-GB" sz="300" dirty="0"/>
        </a:p>
      </dgm:t>
    </dgm:pt>
    <dgm:pt modelId="{ED96EA17-C507-4EE0-82C4-15F951ED9F98}" type="parTrans" cxnId="{909663B0-F6A6-4A34-BF6C-5651C1D92FC9}">
      <dgm:prSet/>
      <dgm:spPr>
        <a:ln w="9525">
          <a:solidFill>
            <a:schemeClr val="tx1"/>
          </a:solidFill>
          <a:prstDash val="sysDash"/>
        </a:ln>
      </dgm:spPr>
      <dgm:t>
        <a:bodyPr/>
        <a:lstStyle/>
        <a:p>
          <a:endParaRPr lang="en-GB" sz="1400"/>
        </a:p>
      </dgm:t>
    </dgm:pt>
    <dgm:pt modelId="{AB44E37E-DEF0-4DB6-91F2-82FC71CEC26E}" type="sibTrans" cxnId="{909663B0-F6A6-4A34-BF6C-5651C1D92FC9}">
      <dgm:prSet/>
      <dgm:spPr/>
      <dgm:t>
        <a:bodyPr/>
        <a:lstStyle/>
        <a:p>
          <a:endParaRPr lang="en-GB" sz="1400"/>
        </a:p>
      </dgm:t>
    </dgm:pt>
    <dgm:pt modelId="{AFD63810-A6E9-4135-BE17-073F6B80B76B}">
      <dgm:prSet phldrT="[Text]" custT="1"/>
      <dgm:spPr>
        <a:ln w="9525"/>
      </dgm:spPr>
      <dgm:t>
        <a:bodyPr/>
        <a:lstStyle/>
        <a:p>
          <a:r>
            <a:rPr lang="en-GB" sz="300" dirty="0" smtClean="0"/>
            <a:t>DevOps</a:t>
          </a:r>
          <a:endParaRPr lang="en-GB" sz="300" dirty="0"/>
        </a:p>
      </dgm:t>
    </dgm:pt>
    <dgm:pt modelId="{94C599F3-64FA-4238-9BC0-DF2B13895B33}" type="parTrans" cxnId="{73F0BB73-1225-4DDE-85A2-4CADD89720AA}">
      <dgm:prSet/>
      <dgm:spPr/>
      <dgm:t>
        <a:bodyPr/>
        <a:lstStyle/>
        <a:p>
          <a:endParaRPr lang="en-GB" sz="1400"/>
        </a:p>
      </dgm:t>
    </dgm:pt>
    <dgm:pt modelId="{2FADFE75-4FBE-4DDF-95B5-7261EAFF2E23}" type="sibTrans" cxnId="{73F0BB73-1225-4DDE-85A2-4CADD89720AA}">
      <dgm:prSet/>
      <dgm:spPr/>
      <dgm:t>
        <a:bodyPr/>
        <a:lstStyle/>
        <a:p>
          <a:endParaRPr lang="en-GB" sz="1400"/>
        </a:p>
      </dgm:t>
    </dgm:pt>
    <dgm:pt modelId="{F2D2DF7B-837E-496C-8CE1-C120E60342B5}">
      <dgm:prSet phldrT="[Text]" custT="1"/>
      <dgm:spPr>
        <a:ln w="9525"/>
      </dgm:spPr>
      <dgm:t>
        <a:bodyPr/>
        <a:lstStyle/>
        <a:p>
          <a:r>
            <a:rPr lang="en-GB" sz="300" dirty="0" smtClean="0"/>
            <a:t>Programme Manager</a:t>
          </a:r>
          <a:endParaRPr lang="en-GB" sz="300" dirty="0"/>
        </a:p>
      </dgm:t>
    </dgm:pt>
    <dgm:pt modelId="{79014E46-AD79-40BC-96DD-DC357BF76291}" type="parTrans" cxnId="{1C114075-E59E-4FE5-8EA4-C28779B681A8}">
      <dgm:prSet/>
      <dgm:spPr/>
      <dgm:t>
        <a:bodyPr/>
        <a:lstStyle/>
        <a:p>
          <a:endParaRPr lang="en-GB" sz="1400"/>
        </a:p>
      </dgm:t>
    </dgm:pt>
    <dgm:pt modelId="{8E62F47D-BEE3-4B3B-A03F-8F9AD6900B02}" type="sibTrans" cxnId="{1C114075-E59E-4FE5-8EA4-C28779B681A8}">
      <dgm:prSet/>
      <dgm:spPr/>
      <dgm:t>
        <a:bodyPr/>
        <a:lstStyle/>
        <a:p>
          <a:endParaRPr lang="en-GB" sz="1400"/>
        </a:p>
      </dgm:t>
    </dgm:pt>
    <dgm:pt modelId="{C2AD62F0-D270-40F3-AABB-1593D6E10552}">
      <dgm:prSet phldrT="[Text]" custT="1"/>
      <dgm:spPr>
        <a:ln w="9525"/>
      </dgm:spPr>
      <dgm:t>
        <a:bodyPr/>
        <a:lstStyle/>
        <a:p>
          <a:r>
            <a:rPr lang="en-GB" sz="300" dirty="0" smtClean="0"/>
            <a:t>Programme Manager</a:t>
          </a:r>
          <a:endParaRPr lang="en-GB" sz="300" dirty="0"/>
        </a:p>
      </dgm:t>
    </dgm:pt>
    <dgm:pt modelId="{BC92E55A-DD2D-49F6-A5B0-B734EE8597E2}" type="parTrans" cxnId="{08CB5626-28B8-4FEA-AA5A-DF5E38BAD3D1}">
      <dgm:prSet/>
      <dgm:spPr/>
      <dgm:t>
        <a:bodyPr/>
        <a:lstStyle/>
        <a:p>
          <a:endParaRPr lang="en-GB" sz="1400"/>
        </a:p>
      </dgm:t>
    </dgm:pt>
    <dgm:pt modelId="{DF46949D-333A-40FB-9C35-59EA23792895}" type="sibTrans" cxnId="{08CB5626-28B8-4FEA-AA5A-DF5E38BAD3D1}">
      <dgm:prSet/>
      <dgm:spPr/>
      <dgm:t>
        <a:bodyPr/>
        <a:lstStyle/>
        <a:p>
          <a:endParaRPr lang="en-GB" sz="1400"/>
        </a:p>
      </dgm:t>
    </dgm:pt>
    <dgm:pt modelId="{FB1B7A52-B899-429F-A810-045A73AC17B5}" type="pres">
      <dgm:prSet presAssocID="{056F622E-394A-402F-84D5-49660B2F5CFC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DF227E94-1612-4313-B9D3-CD13DE930C4F}" type="pres">
      <dgm:prSet presAssocID="{43F9FB13-3D81-4AE9-B76E-0724458E1CAC}" presName="hierRoot1" presStyleCnt="0">
        <dgm:presLayoutVars>
          <dgm:hierBranch val="init"/>
        </dgm:presLayoutVars>
      </dgm:prSet>
      <dgm:spPr/>
    </dgm:pt>
    <dgm:pt modelId="{D8504DBD-BE3A-4567-983F-073A7B89FB55}" type="pres">
      <dgm:prSet presAssocID="{43F9FB13-3D81-4AE9-B76E-0724458E1CAC}" presName="rootComposite1" presStyleCnt="0"/>
      <dgm:spPr/>
    </dgm:pt>
    <dgm:pt modelId="{271779D0-B8A2-4882-A1E6-44BB2ABABAE4}" type="pres">
      <dgm:prSet presAssocID="{43F9FB13-3D81-4AE9-B76E-0724458E1CAC}" presName="rootText1" presStyleLbl="node0" presStyleIdx="0" presStyleCnt="4" custLinFactX="5522" custLinFactY="43648" custLinFactNeighborX="100000" custLinFactNeighborY="100000">
        <dgm:presLayoutVars>
          <dgm:chPref val="3"/>
        </dgm:presLayoutVars>
      </dgm:prSet>
      <dgm:spPr/>
    </dgm:pt>
    <dgm:pt modelId="{FFF79175-398D-4F4A-A56C-01F6AAF2AA65}" type="pres">
      <dgm:prSet presAssocID="{43F9FB13-3D81-4AE9-B76E-0724458E1CAC}" presName="rootConnector1" presStyleLbl="node1" presStyleIdx="0" presStyleCnt="0"/>
      <dgm:spPr/>
    </dgm:pt>
    <dgm:pt modelId="{4E153025-0B0F-40FE-A651-34101B80A411}" type="pres">
      <dgm:prSet presAssocID="{43F9FB13-3D81-4AE9-B76E-0724458E1CAC}" presName="hierChild2" presStyleCnt="0"/>
      <dgm:spPr/>
    </dgm:pt>
    <dgm:pt modelId="{9FC422B8-AD7A-4110-8A08-84773CBC0F81}" type="pres">
      <dgm:prSet presAssocID="{43F9FB13-3D81-4AE9-B76E-0724458E1CAC}" presName="hierChild3" presStyleCnt="0"/>
      <dgm:spPr/>
    </dgm:pt>
    <dgm:pt modelId="{BDCCCFE6-F728-49CA-9ADF-70E2138C9356}" type="pres">
      <dgm:prSet presAssocID="{F2D2DF7B-837E-496C-8CE1-C120E60342B5}" presName="hierRoot1" presStyleCnt="0">
        <dgm:presLayoutVars>
          <dgm:hierBranch val="init"/>
        </dgm:presLayoutVars>
      </dgm:prSet>
      <dgm:spPr/>
    </dgm:pt>
    <dgm:pt modelId="{537C7E7A-F127-4691-9512-0605B2C62C9E}" type="pres">
      <dgm:prSet presAssocID="{F2D2DF7B-837E-496C-8CE1-C120E60342B5}" presName="rootComposite1" presStyleCnt="0"/>
      <dgm:spPr/>
    </dgm:pt>
    <dgm:pt modelId="{361BAB25-F4C7-4DC0-B30B-2E2ADFB959AD}" type="pres">
      <dgm:prSet presAssocID="{F2D2DF7B-837E-496C-8CE1-C120E60342B5}" presName="rootText1" presStyleLbl="node0" presStyleIdx="1" presStyleCnt="4" custLinFactX="200000" custLinFactY="43649" custLinFactNeighborX="291408" custLinFactNeighborY="100000">
        <dgm:presLayoutVars>
          <dgm:chPref val="3"/>
        </dgm:presLayoutVars>
      </dgm:prSet>
      <dgm:spPr/>
    </dgm:pt>
    <dgm:pt modelId="{55065087-662B-464A-BA8F-243A902F7F67}" type="pres">
      <dgm:prSet presAssocID="{F2D2DF7B-837E-496C-8CE1-C120E60342B5}" presName="rootConnector1" presStyleLbl="node1" presStyleIdx="0" presStyleCnt="0"/>
      <dgm:spPr/>
    </dgm:pt>
    <dgm:pt modelId="{25546A78-E740-46F9-B27D-95C35AA5502C}" type="pres">
      <dgm:prSet presAssocID="{F2D2DF7B-837E-496C-8CE1-C120E60342B5}" presName="hierChild2" presStyleCnt="0"/>
      <dgm:spPr/>
    </dgm:pt>
    <dgm:pt modelId="{04998941-DB19-463B-AD2F-D0AFD003FA07}" type="pres">
      <dgm:prSet presAssocID="{F2D2DF7B-837E-496C-8CE1-C120E60342B5}" presName="hierChild3" presStyleCnt="0"/>
      <dgm:spPr/>
    </dgm:pt>
    <dgm:pt modelId="{4B5D7782-3E76-4316-A113-A7A7F56E1798}" type="pres">
      <dgm:prSet presAssocID="{C2AD62F0-D270-40F3-AABB-1593D6E10552}" presName="hierRoot1" presStyleCnt="0">
        <dgm:presLayoutVars>
          <dgm:hierBranch val="init"/>
        </dgm:presLayoutVars>
      </dgm:prSet>
      <dgm:spPr/>
    </dgm:pt>
    <dgm:pt modelId="{C2E79D76-96FD-47C4-9BE3-8C25F8C9DBDC}" type="pres">
      <dgm:prSet presAssocID="{C2AD62F0-D270-40F3-AABB-1593D6E10552}" presName="rootComposite1" presStyleCnt="0"/>
      <dgm:spPr/>
    </dgm:pt>
    <dgm:pt modelId="{5ADB352E-5636-4F64-B2AC-019E3B2830FA}" type="pres">
      <dgm:prSet presAssocID="{C2AD62F0-D270-40F3-AABB-1593D6E10552}" presName="rootText1" presStyleLbl="node0" presStyleIdx="2" presStyleCnt="4" custLinFactX="14498" custLinFactY="45893" custLinFactNeighborX="100000" custLinFactNeighborY="100000">
        <dgm:presLayoutVars>
          <dgm:chPref val="3"/>
        </dgm:presLayoutVars>
      </dgm:prSet>
      <dgm:spPr/>
    </dgm:pt>
    <dgm:pt modelId="{910D4C9D-D3AB-4690-B04A-58FB94245D9A}" type="pres">
      <dgm:prSet presAssocID="{C2AD62F0-D270-40F3-AABB-1593D6E10552}" presName="rootConnector1" presStyleLbl="node1" presStyleIdx="0" presStyleCnt="0"/>
      <dgm:spPr/>
    </dgm:pt>
    <dgm:pt modelId="{9FA0970D-7443-43C3-B5EB-988B4A9371F1}" type="pres">
      <dgm:prSet presAssocID="{C2AD62F0-D270-40F3-AABB-1593D6E10552}" presName="hierChild2" presStyleCnt="0"/>
      <dgm:spPr/>
    </dgm:pt>
    <dgm:pt modelId="{ADB9E853-450B-40CB-A1A5-B0627792ED58}" type="pres">
      <dgm:prSet presAssocID="{C2AD62F0-D270-40F3-AABB-1593D6E10552}" presName="hierChild3" presStyleCnt="0"/>
      <dgm:spPr/>
    </dgm:pt>
    <dgm:pt modelId="{C36F27FA-FE5F-4963-9EF2-FFC77C054A0B}" type="pres">
      <dgm:prSet presAssocID="{AFD63810-A6E9-4135-BE17-073F6B80B76B}" presName="hierRoot1" presStyleCnt="0">
        <dgm:presLayoutVars>
          <dgm:hierBranch val="init"/>
        </dgm:presLayoutVars>
      </dgm:prSet>
      <dgm:spPr/>
    </dgm:pt>
    <dgm:pt modelId="{A14BE131-B7E2-4610-A246-D8E7849650A9}" type="pres">
      <dgm:prSet presAssocID="{AFD63810-A6E9-4135-BE17-073F6B80B76B}" presName="rootComposite1" presStyleCnt="0"/>
      <dgm:spPr/>
    </dgm:pt>
    <dgm:pt modelId="{3099B9A0-61BC-492F-9778-6A3E9C5E25BF}" type="pres">
      <dgm:prSet presAssocID="{AFD63810-A6E9-4135-BE17-073F6B80B76B}" presName="rootText1" presStyleLbl="node0" presStyleIdx="3" presStyleCnt="4" custLinFactX="-31274" custLinFactNeighborX="-100000">
        <dgm:presLayoutVars>
          <dgm:chPref val="3"/>
        </dgm:presLayoutVars>
      </dgm:prSet>
      <dgm:spPr/>
    </dgm:pt>
    <dgm:pt modelId="{086727EF-FAC8-44A3-8415-333F7160FE18}" type="pres">
      <dgm:prSet presAssocID="{AFD63810-A6E9-4135-BE17-073F6B80B76B}" presName="rootConnector1" presStyleLbl="node1" presStyleIdx="0" presStyleCnt="0"/>
      <dgm:spPr/>
    </dgm:pt>
    <dgm:pt modelId="{C6F8AC87-6C03-42D8-B986-D77C0DD27996}" type="pres">
      <dgm:prSet presAssocID="{AFD63810-A6E9-4135-BE17-073F6B80B76B}" presName="hierChild2" presStyleCnt="0"/>
      <dgm:spPr/>
    </dgm:pt>
    <dgm:pt modelId="{C6684278-E024-4A02-9449-7C51E22BA65C}" type="pres">
      <dgm:prSet presAssocID="{C685A1D0-EC2D-407C-84E1-8F6FB5B6A300}" presName="Name37" presStyleLbl="parChTrans1D2" presStyleIdx="0" presStyleCnt="3"/>
      <dgm:spPr/>
    </dgm:pt>
    <dgm:pt modelId="{95F88D80-82AA-457C-94C6-2E83AC91FE96}" type="pres">
      <dgm:prSet presAssocID="{822BAFEB-A27B-4719-A122-95A7BC9CF1AA}" presName="hierRoot2" presStyleCnt="0">
        <dgm:presLayoutVars>
          <dgm:hierBranch val="init"/>
        </dgm:presLayoutVars>
      </dgm:prSet>
      <dgm:spPr/>
    </dgm:pt>
    <dgm:pt modelId="{2E3FA89F-0C3F-4908-BE7E-ABD1FF198189}" type="pres">
      <dgm:prSet presAssocID="{822BAFEB-A27B-4719-A122-95A7BC9CF1AA}" presName="rootComposite" presStyleCnt="0"/>
      <dgm:spPr/>
    </dgm:pt>
    <dgm:pt modelId="{55B498AD-2FE2-4022-9416-3514A63E6195}" type="pres">
      <dgm:prSet presAssocID="{822BAFEB-A27B-4719-A122-95A7BC9CF1AA}" presName="rootText" presStyleLbl="node2" presStyleIdx="0" presStyleCnt="3" custLinFactX="-100000" custLinFactNeighborX="-161455" custLinFactNeighborY="4489">
        <dgm:presLayoutVars>
          <dgm:chPref val="3"/>
        </dgm:presLayoutVars>
      </dgm:prSet>
      <dgm:spPr/>
    </dgm:pt>
    <dgm:pt modelId="{158B4919-4FF1-4E0D-9DB9-A52C5D6E4A12}" type="pres">
      <dgm:prSet presAssocID="{822BAFEB-A27B-4719-A122-95A7BC9CF1AA}" presName="rootConnector" presStyleLbl="node2" presStyleIdx="0" presStyleCnt="3"/>
      <dgm:spPr/>
    </dgm:pt>
    <dgm:pt modelId="{7BF2D9E6-6C67-41C5-BA96-AE0FEFA2CB43}" type="pres">
      <dgm:prSet presAssocID="{822BAFEB-A27B-4719-A122-95A7BC9CF1AA}" presName="hierChild4" presStyleCnt="0"/>
      <dgm:spPr/>
    </dgm:pt>
    <dgm:pt modelId="{7F07D0A1-2590-4A20-89E8-A9AC4E6F3226}" type="pres">
      <dgm:prSet presAssocID="{A4066725-1EBA-4AE6-9640-0FE65A425222}" presName="Name37" presStyleLbl="parChTrans1D3" presStyleIdx="0" presStyleCnt="9"/>
      <dgm:spPr/>
    </dgm:pt>
    <dgm:pt modelId="{4A44073C-2A51-4455-AF26-6C625ACBAE4D}" type="pres">
      <dgm:prSet presAssocID="{13F3DB1C-D7C5-499E-9F3E-1357D80F8AD2}" presName="hierRoot2" presStyleCnt="0">
        <dgm:presLayoutVars>
          <dgm:hierBranch val="init"/>
        </dgm:presLayoutVars>
      </dgm:prSet>
      <dgm:spPr/>
    </dgm:pt>
    <dgm:pt modelId="{6489DA88-2064-4BFE-94BE-5709D17EB181}" type="pres">
      <dgm:prSet presAssocID="{13F3DB1C-D7C5-499E-9F3E-1357D80F8AD2}" presName="rootComposite" presStyleCnt="0"/>
      <dgm:spPr/>
    </dgm:pt>
    <dgm:pt modelId="{BCC3C2BC-1790-44A7-AC3A-46B114891865}" type="pres">
      <dgm:prSet presAssocID="{13F3DB1C-D7C5-499E-9F3E-1357D80F8AD2}" presName="rootText" presStyleLbl="node3" presStyleIdx="0" presStyleCnt="9" custLinFactX="-100000" custLinFactNeighborX="-160333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4FF1E960-C793-44F5-BE43-0083F225E6A5}" type="pres">
      <dgm:prSet presAssocID="{13F3DB1C-D7C5-499E-9F3E-1357D80F8AD2}" presName="rootConnector" presStyleLbl="node3" presStyleIdx="0" presStyleCnt="9"/>
      <dgm:spPr/>
    </dgm:pt>
    <dgm:pt modelId="{AC2E3B45-1815-45D4-A719-9C181171E22C}" type="pres">
      <dgm:prSet presAssocID="{13F3DB1C-D7C5-499E-9F3E-1357D80F8AD2}" presName="hierChild4" presStyleCnt="0"/>
      <dgm:spPr/>
    </dgm:pt>
    <dgm:pt modelId="{D2CE5ACE-FBB9-4F95-B150-FA0C9B3727E1}" type="pres">
      <dgm:prSet presAssocID="{13F3DB1C-D7C5-499E-9F3E-1357D80F8AD2}" presName="hierChild5" presStyleCnt="0"/>
      <dgm:spPr/>
    </dgm:pt>
    <dgm:pt modelId="{B47D067A-0266-407A-9A14-273D09FFFD2E}" type="pres">
      <dgm:prSet presAssocID="{902B1776-9442-40F8-A3FC-A38F0608D44D}" presName="Name37" presStyleLbl="parChTrans1D3" presStyleIdx="1" presStyleCnt="9"/>
      <dgm:spPr/>
    </dgm:pt>
    <dgm:pt modelId="{EF6A6DA9-6D0E-4FB6-A6AD-7A12E1E10282}" type="pres">
      <dgm:prSet presAssocID="{16683483-7A9C-45D4-9BDE-733D858C592F}" presName="hierRoot2" presStyleCnt="0">
        <dgm:presLayoutVars>
          <dgm:hierBranch val="init"/>
        </dgm:presLayoutVars>
      </dgm:prSet>
      <dgm:spPr/>
    </dgm:pt>
    <dgm:pt modelId="{ED6D7CB7-632F-44B1-86CA-4634FA770A49}" type="pres">
      <dgm:prSet presAssocID="{16683483-7A9C-45D4-9BDE-733D858C592F}" presName="rootComposite" presStyleCnt="0"/>
      <dgm:spPr/>
    </dgm:pt>
    <dgm:pt modelId="{AF8FD5A2-95C9-43EB-976F-16586A571B63}" type="pres">
      <dgm:prSet presAssocID="{16683483-7A9C-45D4-9BDE-733D858C592F}" presName="rootText" presStyleLbl="node3" presStyleIdx="1" presStyleCnt="9" custLinFactX="-100000" custLinFactNeighborX="-160333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24ADB70E-24A1-4BE4-AD63-90A0753E01DD}" type="pres">
      <dgm:prSet presAssocID="{16683483-7A9C-45D4-9BDE-733D858C592F}" presName="rootConnector" presStyleLbl="node3" presStyleIdx="1" presStyleCnt="9"/>
      <dgm:spPr/>
    </dgm:pt>
    <dgm:pt modelId="{8671F6F5-FAD4-4E29-830E-075C43EB229E}" type="pres">
      <dgm:prSet presAssocID="{16683483-7A9C-45D4-9BDE-733D858C592F}" presName="hierChild4" presStyleCnt="0"/>
      <dgm:spPr/>
    </dgm:pt>
    <dgm:pt modelId="{E680180E-952B-4A10-93C1-4D47F47A72C1}" type="pres">
      <dgm:prSet presAssocID="{16683483-7A9C-45D4-9BDE-733D858C592F}" presName="hierChild5" presStyleCnt="0"/>
      <dgm:spPr/>
    </dgm:pt>
    <dgm:pt modelId="{93969F66-76DC-4915-90E3-116936ECCD44}" type="pres">
      <dgm:prSet presAssocID="{9B8F9FA2-6061-4971-A735-7ECE8957A6D5}" presName="Name37" presStyleLbl="parChTrans1D3" presStyleIdx="2" presStyleCnt="9"/>
      <dgm:spPr/>
      <dgm:t>
        <a:bodyPr/>
        <a:lstStyle/>
        <a:p>
          <a:endParaRPr lang="en-GB"/>
        </a:p>
      </dgm:t>
    </dgm:pt>
    <dgm:pt modelId="{0C4B460A-146A-4732-8266-BEE16D4E9623}" type="pres">
      <dgm:prSet presAssocID="{F0BECD0A-151B-4886-A51F-AB3C9B0AE172}" presName="hierRoot2" presStyleCnt="0">
        <dgm:presLayoutVars>
          <dgm:hierBranch val="init"/>
        </dgm:presLayoutVars>
      </dgm:prSet>
      <dgm:spPr/>
    </dgm:pt>
    <dgm:pt modelId="{82FD0D8D-3AFF-4CAA-8544-4E740C5B7393}" type="pres">
      <dgm:prSet presAssocID="{F0BECD0A-151B-4886-A51F-AB3C9B0AE172}" presName="rootComposite" presStyleCnt="0"/>
      <dgm:spPr/>
    </dgm:pt>
    <dgm:pt modelId="{28F4A723-6456-4BA6-B126-ED2A72F313AA}" type="pres">
      <dgm:prSet presAssocID="{F0BECD0A-151B-4886-A51F-AB3C9B0AE172}" presName="rootText" presStyleLbl="node3" presStyleIdx="2" presStyleCnt="9" custLinFactX="-100000" custLinFactNeighborX="-160333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8074DEC4-24B8-41C9-8323-7E18DE6CC306}" type="pres">
      <dgm:prSet presAssocID="{F0BECD0A-151B-4886-A51F-AB3C9B0AE172}" presName="rootConnector" presStyleLbl="node3" presStyleIdx="2" presStyleCnt="9"/>
      <dgm:spPr/>
    </dgm:pt>
    <dgm:pt modelId="{242E2287-BB40-4B93-A4FD-4EB7B8371619}" type="pres">
      <dgm:prSet presAssocID="{F0BECD0A-151B-4886-A51F-AB3C9B0AE172}" presName="hierChild4" presStyleCnt="0"/>
      <dgm:spPr/>
    </dgm:pt>
    <dgm:pt modelId="{9F8EE93B-546F-4F83-92DF-028ADCBE038F}" type="pres">
      <dgm:prSet presAssocID="{F0BECD0A-151B-4886-A51F-AB3C9B0AE172}" presName="hierChild5" presStyleCnt="0"/>
      <dgm:spPr/>
    </dgm:pt>
    <dgm:pt modelId="{24BB6800-2DE7-4FE1-B069-58ACF218557F}" type="pres">
      <dgm:prSet presAssocID="{822BAFEB-A27B-4719-A122-95A7BC9CF1AA}" presName="hierChild5" presStyleCnt="0"/>
      <dgm:spPr/>
    </dgm:pt>
    <dgm:pt modelId="{AB7E101B-28A6-4C3D-AF50-CC99DCEE1DA8}" type="pres">
      <dgm:prSet presAssocID="{0A0412D8-23EC-476F-99FA-BFBB0CFE8288}" presName="Name37" presStyleLbl="parChTrans1D2" presStyleIdx="1" presStyleCnt="3"/>
      <dgm:spPr/>
    </dgm:pt>
    <dgm:pt modelId="{7F2EEF4D-BF8E-442D-BC0A-ECC488B8AB33}" type="pres">
      <dgm:prSet presAssocID="{DD5EEA0C-F3F7-4E93-93C1-5B2403C3AE96}" presName="hierRoot2" presStyleCnt="0">
        <dgm:presLayoutVars>
          <dgm:hierBranch val="init"/>
        </dgm:presLayoutVars>
      </dgm:prSet>
      <dgm:spPr/>
    </dgm:pt>
    <dgm:pt modelId="{DBF5231C-A6C0-4A89-8FBB-3B68DF871B62}" type="pres">
      <dgm:prSet presAssocID="{DD5EEA0C-F3F7-4E93-93C1-5B2403C3AE96}" presName="rootComposite" presStyleCnt="0"/>
      <dgm:spPr/>
    </dgm:pt>
    <dgm:pt modelId="{B3832AF3-5BAB-4C1D-AE62-835819DED952}" type="pres">
      <dgm:prSet presAssocID="{DD5EEA0C-F3F7-4E93-93C1-5B2403C3AE96}" presName="rootText" presStyleLbl="node2" presStyleIdx="1" presStyleCnt="3" custLinFactX="-31274" custLinFactNeighborX="-100000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D0F7C06E-E11A-4E20-A36E-A8149ABAFB77}" type="pres">
      <dgm:prSet presAssocID="{DD5EEA0C-F3F7-4E93-93C1-5B2403C3AE96}" presName="rootConnector" presStyleLbl="node2" presStyleIdx="1" presStyleCnt="3"/>
      <dgm:spPr/>
    </dgm:pt>
    <dgm:pt modelId="{1401934E-0EBA-4C87-8694-CE3E4B9F9887}" type="pres">
      <dgm:prSet presAssocID="{DD5EEA0C-F3F7-4E93-93C1-5B2403C3AE96}" presName="hierChild4" presStyleCnt="0"/>
      <dgm:spPr/>
    </dgm:pt>
    <dgm:pt modelId="{002DCCB2-6925-4325-88CD-8C9636F8123B}" type="pres">
      <dgm:prSet presAssocID="{E789E416-7E55-498B-B575-3EBB73D5C258}" presName="Name37" presStyleLbl="parChTrans1D3" presStyleIdx="3" presStyleCnt="9"/>
      <dgm:spPr/>
    </dgm:pt>
    <dgm:pt modelId="{32EE9CB9-6A9E-414B-AC32-6CF8A1E876FE}" type="pres">
      <dgm:prSet presAssocID="{33C79789-DCBA-49C7-8F05-41BEFACF47C1}" presName="hierRoot2" presStyleCnt="0">
        <dgm:presLayoutVars>
          <dgm:hierBranch val="init"/>
        </dgm:presLayoutVars>
      </dgm:prSet>
      <dgm:spPr/>
    </dgm:pt>
    <dgm:pt modelId="{F609F509-825B-428D-A951-BC0290BB69C8}" type="pres">
      <dgm:prSet presAssocID="{33C79789-DCBA-49C7-8F05-41BEFACF47C1}" presName="rootComposite" presStyleCnt="0"/>
      <dgm:spPr/>
    </dgm:pt>
    <dgm:pt modelId="{6AE37404-1653-4E9C-BB82-2A17DB87A715}" type="pres">
      <dgm:prSet presAssocID="{33C79789-DCBA-49C7-8F05-41BEFACF47C1}" presName="rootText" presStyleLbl="node3" presStyleIdx="3" presStyleCnt="9" custLinFactX="-31274" custLinFactNeighborX="-100000">
        <dgm:presLayoutVars>
          <dgm:chPref val="3"/>
        </dgm:presLayoutVars>
      </dgm:prSet>
      <dgm:spPr/>
    </dgm:pt>
    <dgm:pt modelId="{FEF506BB-1E97-45D5-82F9-2C823D06B59B}" type="pres">
      <dgm:prSet presAssocID="{33C79789-DCBA-49C7-8F05-41BEFACF47C1}" presName="rootConnector" presStyleLbl="node3" presStyleIdx="3" presStyleCnt="9"/>
      <dgm:spPr/>
    </dgm:pt>
    <dgm:pt modelId="{A5936612-375F-4EF5-BB82-F0625EBD66E0}" type="pres">
      <dgm:prSet presAssocID="{33C79789-DCBA-49C7-8F05-41BEFACF47C1}" presName="hierChild4" presStyleCnt="0"/>
      <dgm:spPr/>
    </dgm:pt>
    <dgm:pt modelId="{C3C73F87-2FF3-4A8B-9120-86627177963C}" type="pres">
      <dgm:prSet presAssocID="{33C79789-DCBA-49C7-8F05-41BEFACF47C1}" presName="hierChild5" presStyleCnt="0"/>
      <dgm:spPr/>
    </dgm:pt>
    <dgm:pt modelId="{AE222730-01BB-4707-9E66-593494A412E0}" type="pres">
      <dgm:prSet presAssocID="{1420F414-9ADF-4352-B882-560BB06E1519}" presName="Name37" presStyleLbl="parChTrans1D3" presStyleIdx="4" presStyleCnt="9"/>
      <dgm:spPr/>
    </dgm:pt>
    <dgm:pt modelId="{C031647C-939F-4C70-A152-E79C30AEAAA1}" type="pres">
      <dgm:prSet presAssocID="{1DD48548-537C-41A9-AD01-E84B8B5DB0E9}" presName="hierRoot2" presStyleCnt="0">
        <dgm:presLayoutVars>
          <dgm:hierBranch val="init"/>
        </dgm:presLayoutVars>
      </dgm:prSet>
      <dgm:spPr/>
    </dgm:pt>
    <dgm:pt modelId="{3A6FED4E-DAE8-4CC9-A184-5F8FBB824A62}" type="pres">
      <dgm:prSet presAssocID="{1DD48548-537C-41A9-AD01-E84B8B5DB0E9}" presName="rootComposite" presStyleCnt="0"/>
      <dgm:spPr/>
    </dgm:pt>
    <dgm:pt modelId="{20298E11-CA6C-403B-8082-9012F173411F}" type="pres">
      <dgm:prSet presAssocID="{1DD48548-537C-41A9-AD01-E84B8B5DB0E9}" presName="rootText" presStyleLbl="node3" presStyleIdx="4" presStyleCnt="9" custLinFactX="-31274" custLinFactNeighborX="-100000">
        <dgm:presLayoutVars>
          <dgm:chPref val="3"/>
        </dgm:presLayoutVars>
      </dgm:prSet>
      <dgm:spPr/>
    </dgm:pt>
    <dgm:pt modelId="{18C9FB0C-0E31-4474-AC8B-253E4B6BB689}" type="pres">
      <dgm:prSet presAssocID="{1DD48548-537C-41A9-AD01-E84B8B5DB0E9}" presName="rootConnector" presStyleLbl="node3" presStyleIdx="4" presStyleCnt="9"/>
      <dgm:spPr/>
    </dgm:pt>
    <dgm:pt modelId="{1DE7EAF9-6CC2-4AA1-ADC3-4304605473FD}" type="pres">
      <dgm:prSet presAssocID="{1DD48548-537C-41A9-AD01-E84B8B5DB0E9}" presName="hierChild4" presStyleCnt="0"/>
      <dgm:spPr/>
    </dgm:pt>
    <dgm:pt modelId="{E3DE548F-F560-4424-854C-52EFCEA91FD7}" type="pres">
      <dgm:prSet presAssocID="{1DD48548-537C-41A9-AD01-E84B8B5DB0E9}" presName="hierChild5" presStyleCnt="0"/>
      <dgm:spPr/>
    </dgm:pt>
    <dgm:pt modelId="{C6BC0534-37A3-4FB2-8EAB-46FFC1BCE0D7}" type="pres">
      <dgm:prSet presAssocID="{CB6A6447-9DF6-470B-B621-E0D513DF9616}" presName="Name37" presStyleLbl="parChTrans1D3" presStyleIdx="5" presStyleCnt="9"/>
      <dgm:spPr/>
    </dgm:pt>
    <dgm:pt modelId="{EB3BACDA-FD44-4F03-A340-7FE9EBEE5D9A}" type="pres">
      <dgm:prSet presAssocID="{7DD98B13-AD93-4D57-9064-5395FB851E2B}" presName="hierRoot2" presStyleCnt="0">
        <dgm:presLayoutVars>
          <dgm:hierBranch val="init"/>
        </dgm:presLayoutVars>
      </dgm:prSet>
      <dgm:spPr/>
    </dgm:pt>
    <dgm:pt modelId="{67840707-9ECC-49EE-9761-ED9F38F60A4F}" type="pres">
      <dgm:prSet presAssocID="{7DD98B13-AD93-4D57-9064-5395FB851E2B}" presName="rootComposite" presStyleCnt="0"/>
      <dgm:spPr/>
    </dgm:pt>
    <dgm:pt modelId="{038FBC2E-CAD9-401E-9B76-72A989A991F5}" type="pres">
      <dgm:prSet presAssocID="{7DD98B13-AD93-4D57-9064-5395FB851E2B}" presName="rootText" presStyleLbl="node3" presStyleIdx="5" presStyleCnt="9" custLinFactX="-31274" custLinFactNeighborX="-100000">
        <dgm:presLayoutVars>
          <dgm:chPref val="3"/>
        </dgm:presLayoutVars>
      </dgm:prSet>
      <dgm:spPr/>
    </dgm:pt>
    <dgm:pt modelId="{C71DC84B-0254-489C-BA77-24AEECC8D0EF}" type="pres">
      <dgm:prSet presAssocID="{7DD98B13-AD93-4D57-9064-5395FB851E2B}" presName="rootConnector" presStyleLbl="node3" presStyleIdx="5" presStyleCnt="9"/>
      <dgm:spPr/>
    </dgm:pt>
    <dgm:pt modelId="{52D33DDD-D074-4280-A9A4-8F6CF9AE7FE2}" type="pres">
      <dgm:prSet presAssocID="{7DD98B13-AD93-4D57-9064-5395FB851E2B}" presName="hierChild4" presStyleCnt="0"/>
      <dgm:spPr/>
    </dgm:pt>
    <dgm:pt modelId="{1EB96546-303A-4993-98EF-2DA505BCB535}" type="pres">
      <dgm:prSet presAssocID="{7DD98B13-AD93-4D57-9064-5395FB851E2B}" presName="hierChild5" presStyleCnt="0"/>
      <dgm:spPr/>
    </dgm:pt>
    <dgm:pt modelId="{08C71451-EB8B-4993-B2A5-FB4B83B347CA}" type="pres">
      <dgm:prSet presAssocID="{DD5EEA0C-F3F7-4E93-93C1-5B2403C3AE96}" presName="hierChild5" presStyleCnt="0"/>
      <dgm:spPr/>
    </dgm:pt>
    <dgm:pt modelId="{AFBD12C2-19EF-4071-A46C-CB391972A251}" type="pres">
      <dgm:prSet presAssocID="{A5C54364-FAC2-461C-98C8-41F8EC31928D}" presName="Name37" presStyleLbl="parChTrans1D2" presStyleIdx="2" presStyleCnt="3"/>
      <dgm:spPr/>
    </dgm:pt>
    <dgm:pt modelId="{1F577AC8-AC1B-4F49-AAB9-5D34A967BB92}" type="pres">
      <dgm:prSet presAssocID="{E84BBCD6-012B-4614-8972-B5F82B2DBF3E}" presName="hierRoot2" presStyleCnt="0">
        <dgm:presLayoutVars>
          <dgm:hierBranch val="init"/>
        </dgm:presLayoutVars>
      </dgm:prSet>
      <dgm:spPr/>
    </dgm:pt>
    <dgm:pt modelId="{A444895B-460E-4AD7-8979-7E05BD672150}" type="pres">
      <dgm:prSet presAssocID="{E84BBCD6-012B-4614-8972-B5F82B2DBF3E}" presName="rootComposite" presStyleCnt="0"/>
      <dgm:spPr/>
    </dgm:pt>
    <dgm:pt modelId="{C7DA6AC1-52F6-4EF0-A55E-C79A9E4F040D}" type="pres">
      <dgm:prSet presAssocID="{E84BBCD6-012B-4614-8972-B5F82B2DBF3E}" presName="rootText" presStyleLbl="node2" presStyleIdx="2" presStyleCnt="3" custLinFactNeighborX="-10071" custLinFactNeighborY="4489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19CF40C2-7E9B-4779-B8C6-E2B0CD631062}" type="pres">
      <dgm:prSet presAssocID="{E84BBCD6-012B-4614-8972-B5F82B2DBF3E}" presName="rootConnector" presStyleLbl="node2" presStyleIdx="2" presStyleCnt="3"/>
      <dgm:spPr/>
    </dgm:pt>
    <dgm:pt modelId="{8DC4BBB3-F13C-4647-9FA6-00567BA71032}" type="pres">
      <dgm:prSet presAssocID="{E84BBCD6-012B-4614-8972-B5F82B2DBF3E}" presName="hierChild4" presStyleCnt="0"/>
      <dgm:spPr/>
    </dgm:pt>
    <dgm:pt modelId="{12BE2CCD-183B-4E65-B818-7024B887D2B8}" type="pres">
      <dgm:prSet presAssocID="{AA10A99C-C0E0-4A9B-BB11-FFC2A39D1741}" presName="Name37" presStyleLbl="parChTrans1D3" presStyleIdx="6" presStyleCnt="9"/>
      <dgm:spPr/>
    </dgm:pt>
    <dgm:pt modelId="{DE1F4CAE-8DA2-4E26-974B-2CB228CEC3A0}" type="pres">
      <dgm:prSet presAssocID="{F6AFA67E-949B-4274-8993-9E701EA0DDA6}" presName="hierRoot2" presStyleCnt="0">
        <dgm:presLayoutVars>
          <dgm:hierBranch val="init"/>
        </dgm:presLayoutVars>
      </dgm:prSet>
      <dgm:spPr/>
    </dgm:pt>
    <dgm:pt modelId="{A901234B-4454-4B0D-A6FE-CD7A260EE317}" type="pres">
      <dgm:prSet presAssocID="{F6AFA67E-949B-4274-8993-9E701EA0DDA6}" presName="rootComposite" presStyleCnt="0"/>
      <dgm:spPr/>
    </dgm:pt>
    <dgm:pt modelId="{E7D20674-1C28-4EB1-BF58-B3C28A6F37EF}" type="pres">
      <dgm:prSet presAssocID="{F6AFA67E-949B-4274-8993-9E701EA0DDA6}" presName="rootText" presStyleLbl="node3" presStyleIdx="6" presStyleCnt="9" custLinFactNeighborX="-10071" custLinFactNeighborY="4489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3B87C551-AFF0-415D-B7F0-101A45EF1D1C}" type="pres">
      <dgm:prSet presAssocID="{F6AFA67E-949B-4274-8993-9E701EA0DDA6}" presName="rootConnector" presStyleLbl="node3" presStyleIdx="6" presStyleCnt="9"/>
      <dgm:spPr/>
    </dgm:pt>
    <dgm:pt modelId="{9E021BAF-B7C4-4347-BED7-C98B72E8AB52}" type="pres">
      <dgm:prSet presAssocID="{F6AFA67E-949B-4274-8993-9E701EA0DDA6}" presName="hierChild4" presStyleCnt="0"/>
      <dgm:spPr/>
    </dgm:pt>
    <dgm:pt modelId="{B1810F44-8997-476F-B10F-BDA6131DBE25}" type="pres">
      <dgm:prSet presAssocID="{F6AFA67E-949B-4274-8993-9E701EA0DDA6}" presName="hierChild5" presStyleCnt="0"/>
      <dgm:spPr/>
    </dgm:pt>
    <dgm:pt modelId="{F04D53D5-FB25-4B64-9051-F4A315B93210}" type="pres">
      <dgm:prSet presAssocID="{8D81956E-C14F-4C48-A12F-CC1B3F6EA0AA}" presName="Name37" presStyleLbl="parChTrans1D3" presStyleIdx="7" presStyleCnt="9"/>
      <dgm:spPr/>
    </dgm:pt>
    <dgm:pt modelId="{6732EFFD-A46D-45AC-827E-3B7C570C2CA5}" type="pres">
      <dgm:prSet presAssocID="{6863974D-7AF8-497E-A98B-BB0CDBC88C5A}" presName="hierRoot2" presStyleCnt="0">
        <dgm:presLayoutVars>
          <dgm:hierBranch val="init"/>
        </dgm:presLayoutVars>
      </dgm:prSet>
      <dgm:spPr/>
    </dgm:pt>
    <dgm:pt modelId="{DE7D6653-C433-480E-AC04-7C3AC5C6FD23}" type="pres">
      <dgm:prSet presAssocID="{6863974D-7AF8-497E-A98B-BB0CDBC88C5A}" presName="rootComposite" presStyleCnt="0"/>
      <dgm:spPr/>
    </dgm:pt>
    <dgm:pt modelId="{775CD202-D6E2-4ECC-9B1B-F5EBD8DA2797}" type="pres">
      <dgm:prSet presAssocID="{6863974D-7AF8-497E-A98B-BB0CDBC88C5A}" presName="rootText" presStyleLbl="node3" presStyleIdx="7" presStyleCnt="9" custLinFactNeighborX="-10071" custLinFactNeighborY="4489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CE4B57C9-0870-4EB8-AF9C-38A107C700AE}" type="pres">
      <dgm:prSet presAssocID="{6863974D-7AF8-497E-A98B-BB0CDBC88C5A}" presName="rootConnector" presStyleLbl="node3" presStyleIdx="7" presStyleCnt="9"/>
      <dgm:spPr/>
    </dgm:pt>
    <dgm:pt modelId="{AB15F56E-6EEF-4CFA-B244-871C8E81551A}" type="pres">
      <dgm:prSet presAssocID="{6863974D-7AF8-497E-A98B-BB0CDBC88C5A}" presName="hierChild4" presStyleCnt="0"/>
      <dgm:spPr/>
    </dgm:pt>
    <dgm:pt modelId="{074D0203-8066-4DD2-9397-44DFFB06C7B6}" type="pres">
      <dgm:prSet presAssocID="{6863974D-7AF8-497E-A98B-BB0CDBC88C5A}" presName="hierChild5" presStyleCnt="0"/>
      <dgm:spPr/>
    </dgm:pt>
    <dgm:pt modelId="{7FE27A7D-3474-49E6-9830-D7E474477044}" type="pres">
      <dgm:prSet presAssocID="{ED96EA17-C507-4EE0-82C4-15F951ED9F98}" presName="Name37" presStyleLbl="parChTrans1D3" presStyleIdx="8" presStyleCnt="9"/>
      <dgm:spPr/>
    </dgm:pt>
    <dgm:pt modelId="{6CBE4CB6-9293-4DB7-BD6E-5D3E0113F6E4}" type="pres">
      <dgm:prSet presAssocID="{1C66793F-CF10-411D-997E-4254D164728D}" presName="hierRoot2" presStyleCnt="0">
        <dgm:presLayoutVars>
          <dgm:hierBranch val="init"/>
        </dgm:presLayoutVars>
      </dgm:prSet>
      <dgm:spPr/>
    </dgm:pt>
    <dgm:pt modelId="{0C0E9541-E6F8-4103-AF60-F7F7E01B4E83}" type="pres">
      <dgm:prSet presAssocID="{1C66793F-CF10-411D-997E-4254D164728D}" presName="rootComposite" presStyleCnt="0"/>
      <dgm:spPr/>
    </dgm:pt>
    <dgm:pt modelId="{A83F1B2C-B7CF-420B-B1A7-F9285AB28D94}" type="pres">
      <dgm:prSet presAssocID="{1C66793F-CF10-411D-997E-4254D164728D}" presName="rootText" presStyleLbl="node3" presStyleIdx="8" presStyleCnt="9" custLinFactNeighborX="-10071" custLinFactNeighborY="76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DFC8F4B4-D2DD-4BDC-A0F0-9DDA03A2FD59}" type="pres">
      <dgm:prSet presAssocID="{1C66793F-CF10-411D-997E-4254D164728D}" presName="rootConnector" presStyleLbl="node3" presStyleIdx="8" presStyleCnt="9"/>
      <dgm:spPr/>
    </dgm:pt>
    <dgm:pt modelId="{628D9900-AE86-4555-8254-F79C816FF381}" type="pres">
      <dgm:prSet presAssocID="{1C66793F-CF10-411D-997E-4254D164728D}" presName="hierChild4" presStyleCnt="0"/>
      <dgm:spPr/>
    </dgm:pt>
    <dgm:pt modelId="{C31CE46D-617D-4AE9-A13F-BDAEE9DE4508}" type="pres">
      <dgm:prSet presAssocID="{1C66793F-CF10-411D-997E-4254D164728D}" presName="hierChild5" presStyleCnt="0"/>
      <dgm:spPr/>
    </dgm:pt>
    <dgm:pt modelId="{C55AC9DB-40F9-448B-8243-0B162E401E93}" type="pres">
      <dgm:prSet presAssocID="{E84BBCD6-012B-4614-8972-B5F82B2DBF3E}" presName="hierChild5" presStyleCnt="0"/>
      <dgm:spPr/>
    </dgm:pt>
    <dgm:pt modelId="{4BCA14A4-4412-471D-BB57-1CA137BEBE05}" type="pres">
      <dgm:prSet presAssocID="{AFD63810-A6E9-4135-BE17-073F6B80B76B}" presName="hierChild3" presStyleCnt="0"/>
      <dgm:spPr/>
    </dgm:pt>
  </dgm:ptLst>
  <dgm:cxnLst>
    <dgm:cxn modelId="{9A0E8F8C-1D45-409C-8282-115348AADF2A}" type="presOf" srcId="{C2AD62F0-D270-40F3-AABB-1593D6E10552}" destId="{910D4C9D-D3AB-4690-B04A-58FB94245D9A}" srcOrd="1" destOrd="0" presId="urn:microsoft.com/office/officeart/2005/8/layout/orgChart1"/>
    <dgm:cxn modelId="{98F379B7-94A0-404B-B327-8C22DE3E2F93}" type="presOf" srcId="{16683483-7A9C-45D4-9BDE-733D858C592F}" destId="{24ADB70E-24A1-4BE4-AD63-90A0753E01DD}" srcOrd="1" destOrd="0" presId="urn:microsoft.com/office/officeart/2005/8/layout/orgChart1"/>
    <dgm:cxn modelId="{99561947-BD6B-4D54-B2F5-B205EFD945D3}" srcId="{E84BBCD6-012B-4614-8972-B5F82B2DBF3E}" destId="{6863974D-7AF8-497E-A98B-BB0CDBC88C5A}" srcOrd="1" destOrd="0" parTransId="{8D81956E-C14F-4C48-A12F-CC1B3F6EA0AA}" sibTransId="{C63A43AD-8DE4-42FE-B193-DC0A7B9A0DC6}"/>
    <dgm:cxn modelId="{D90D9FD1-13DB-41BD-836B-71866F382EDB}" type="presOf" srcId="{8D81956E-C14F-4C48-A12F-CC1B3F6EA0AA}" destId="{F04D53D5-FB25-4B64-9051-F4A315B93210}" srcOrd="0" destOrd="0" presId="urn:microsoft.com/office/officeart/2005/8/layout/orgChart1"/>
    <dgm:cxn modelId="{7B7A10BC-5A55-4E43-941D-E9EE64644F57}" type="presOf" srcId="{F2D2DF7B-837E-496C-8CE1-C120E60342B5}" destId="{55065087-662B-464A-BA8F-243A902F7F67}" srcOrd="1" destOrd="0" presId="urn:microsoft.com/office/officeart/2005/8/layout/orgChart1"/>
    <dgm:cxn modelId="{CEDA40CB-3B53-454E-8C42-7B1E46B27090}" type="presOf" srcId="{A5C54364-FAC2-461C-98C8-41F8EC31928D}" destId="{AFBD12C2-19EF-4071-A46C-CB391972A251}" srcOrd="0" destOrd="0" presId="urn:microsoft.com/office/officeart/2005/8/layout/orgChart1"/>
    <dgm:cxn modelId="{1C114075-E59E-4FE5-8EA4-C28779B681A8}" srcId="{056F622E-394A-402F-84D5-49660B2F5CFC}" destId="{F2D2DF7B-837E-496C-8CE1-C120E60342B5}" srcOrd="1" destOrd="0" parTransId="{79014E46-AD79-40BC-96DD-DC357BF76291}" sibTransId="{8E62F47D-BEE3-4B3B-A03F-8F9AD6900B02}"/>
    <dgm:cxn modelId="{485C0F71-F401-46AE-8558-5F31F65FCE30}" type="presOf" srcId="{7DD98B13-AD93-4D57-9064-5395FB851E2B}" destId="{C71DC84B-0254-489C-BA77-24AEECC8D0EF}" srcOrd="1" destOrd="0" presId="urn:microsoft.com/office/officeart/2005/8/layout/orgChart1"/>
    <dgm:cxn modelId="{D40DE4D9-651B-4321-960B-AC460E43CDB3}" type="presOf" srcId="{E84BBCD6-012B-4614-8972-B5F82B2DBF3E}" destId="{19CF40C2-7E9B-4779-B8C6-E2B0CD631062}" srcOrd="1" destOrd="0" presId="urn:microsoft.com/office/officeart/2005/8/layout/orgChart1"/>
    <dgm:cxn modelId="{BB9581BC-CC79-4C8F-A1FC-19A6E2930DFA}" type="presOf" srcId="{13F3DB1C-D7C5-499E-9F3E-1357D80F8AD2}" destId="{4FF1E960-C793-44F5-BE43-0083F225E6A5}" srcOrd="1" destOrd="0" presId="urn:microsoft.com/office/officeart/2005/8/layout/orgChart1"/>
    <dgm:cxn modelId="{225AF540-12A1-42EB-B86E-EAB8C4772C71}" srcId="{E84BBCD6-012B-4614-8972-B5F82B2DBF3E}" destId="{F6AFA67E-949B-4274-8993-9E701EA0DDA6}" srcOrd="0" destOrd="0" parTransId="{AA10A99C-C0E0-4A9B-BB11-FFC2A39D1741}" sibTransId="{99AA8DFB-72AA-4C8E-9E57-76BB053982B9}"/>
    <dgm:cxn modelId="{F9B6826A-214B-475F-8009-647591E7CBC0}" type="presOf" srcId="{A4066725-1EBA-4AE6-9640-0FE65A425222}" destId="{7F07D0A1-2590-4A20-89E8-A9AC4E6F3226}" srcOrd="0" destOrd="0" presId="urn:microsoft.com/office/officeart/2005/8/layout/orgChart1"/>
    <dgm:cxn modelId="{D6C6CF51-0E1C-485F-A4A1-C350C05A813F}" type="presOf" srcId="{33C79789-DCBA-49C7-8F05-41BEFACF47C1}" destId="{FEF506BB-1E97-45D5-82F9-2C823D06B59B}" srcOrd="1" destOrd="0" presId="urn:microsoft.com/office/officeart/2005/8/layout/orgChart1"/>
    <dgm:cxn modelId="{E6FBC3C0-C750-4815-92F5-EE3342632D0D}" type="presOf" srcId="{AA10A99C-C0E0-4A9B-BB11-FFC2A39D1741}" destId="{12BE2CCD-183B-4E65-B818-7024B887D2B8}" srcOrd="0" destOrd="0" presId="urn:microsoft.com/office/officeart/2005/8/layout/orgChart1"/>
    <dgm:cxn modelId="{69693747-B105-45EE-8B55-621E6FA44871}" type="presOf" srcId="{16683483-7A9C-45D4-9BDE-733D858C592F}" destId="{AF8FD5A2-95C9-43EB-976F-16586A571B63}" srcOrd="0" destOrd="0" presId="urn:microsoft.com/office/officeart/2005/8/layout/orgChart1"/>
    <dgm:cxn modelId="{D38733C2-1685-4852-97A1-1CF09D270E2B}" type="presOf" srcId="{F2D2DF7B-837E-496C-8CE1-C120E60342B5}" destId="{361BAB25-F4C7-4DC0-B30B-2E2ADFB959AD}" srcOrd="0" destOrd="0" presId="urn:microsoft.com/office/officeart/2005/8/layout/orgChart1"/>
    <dgm:cxn modelId="{5133A92F-AA4A-48A1-9A3C-A9869A0C708F}" srcId="{056F622E-394A-402F-84D5-49660B2F5CFC}" destId="{43F9FB13-3D81-4AE9-B76E-0724458E1CAC}" srcOrd="0" destOrd="0" parTransId="{1C6E4C9B-711D-45C1-BBDE-4587045F9583}" sibTransId="{F74255A7-1BFF-443B-8884-B403F5342C8C}"/>
    <dgm:cxn modelId="{661D6D96-DFAD-4ABB-91B9-0B4F881D5130}" type="presOf" srcId="{33C79789-DCBA-49C7-8F05-41BEFACF47C1}" destId="{6AE37404-1653-4E9C-BB82-2A17DB87A715}" srcOrd="0" destOrd="0" presId="urn:microsoft.com/office/officeart/2005/8/layout/orgChart1"/>
    <dgm:cxn modelId="{925A82E5-4493-475E-9154-DCC983B5C210}" type="presOf" srcId="{AFD63810-A6E9-4135-BE17-073F6B80B76B}" destId="{3099B9A0-61BC-492F-9778-6A3E9C5E25BF}" srcOrd="0" destOrd="0" presId="urn:microsoft.com/office/officeart/2005/8/layout/orgChart1"/>
    <dgm:cxn modelId="{6284F5E5-D699-4CAF-A5DF-1E9093636DAD}" type="presOf" srcId="{E84BBCD6-012B-4614-8972-B5F82B2DBF3E}" destId="{C7DA6AC1-52F6-4EF0-A55E-C79A9E4F040D}" srcOrd="0" destOrd="0" presId="urn:microsoft.com/office/officeart/2005/8/layout/orgChart1"/>
    <dgm:cxn modelId="{65E0CB62-AD8A-4E29-8B5E-9C7379891A6B}" type="presOf" srcId="{822BAFEB-A27B-4719-A122-95A7BC9CF1AA}" destId="{158B4919-4FF1-4E0D-9DB9-A52C5D6E4A12}" srcOrd="1" destOrd="0" presId="urn:microsoft.com/office/officeart/2005/8/layout/orgChart1"/>
    <dgm:cxn modelId="{A79D3457-5FBB-45A6-9088-E5277C3E9A48}" type="presOf" srcId="{7DD98B13-AD93-4D57-9064-5395FB851E2B}" destId="{038FBC2E-CAD9-401E-9B76-72A989A991F5}" srcOrd="0" destOrd="0" presId="urn:microsoft.com/office/officeart/2005/8/layout/orgChart1"/>
    <dgm:cxn modelId="{08CB5626-28B8-4FEA-AA5A-DF5E38BAD3D1}" srcId="{056F622E-394A-402F-84D5-49660B2F5CFC}" destId="{C2AD62F0-D270-40F3-AABB-1593D6E10552}" srcOrd="2" destOrd="0" parTransId="{BC92E55A-DD2D-49F6-A5B0-B734EE8597E2}" sibTransId="{DF46949D-333A-40FB-9C35-59EA23792895}"/>
    <dgm:cxn modelId="{7A9EBB44-4FDE-43C5-BF24-EC52D6D15FA8}" type="presOf" srcId="{056F622E-394A-402F-84D5-49660B2F5CFC}" destId="{FB1B7A52-B899-429F-A810-045A73AC17B5}" srcOrd="0" destOrd="0" presId="urn:microsoft.com/office/officeart/2005/8/layout/orgChart1"/>
    <dgm:cxn modelId="{14637469-577B-446C-9D43-E4B077000041}" type="presOf" srcId="{1C66793F-CF10-411D-997E-4254D164728D}" destId="{DFC8F4B4-D2DD-4BDC-A0F0-9DDA03A2FD59}" srcOrd="1" destOrd="0" presId="urn:microsoft.com/office/officeart/2005/8/layout/orgChart1"/>
    <dgm:cxn modelId="{35984B8D-FB72-467B-BD04-4764605D427A}" type="presOf" srcId="{1DD48548-537C-41A9-AD01-E84B8B5DB0E9}" destId="{20298E11-CA6C-403B-8082-9012F173411F}" srcOrd="0" destOrd="0" presId="urn:microsoft.com/office/officeart/2005/8/layout/orgChart1"/>
    <dgm:cxn modelId="{463A6BD9-9DCF-4FA6-A768-FCCF662B2023}" srcId="{AFD63810-A6E9-4135-BE17-073F6B80B76B}" destId="{822BAFEB-A27B-4719-A122-95A7BC9CF1AA}" srcOrd="0" destOrd="0" parTransId="{C685A1D0-EC2D-407C-84E1-8F6FB5B6A300}" sibTransId="{8FE91513-68CA-4652-AC43-05A45D665B93}"/>
    <dgm:cxn modelId="{F888F26F-DB9B-4093-ACD4-2651DA4C6949}" srcId="{AFD63810-A6E9-4135-BE17-073F6B80B76B}" destId="{E84BBCD6-012B-4614-8972-B5F82B2DBF3E}" srcOrd="2" destOrd="0" parTransId="{A5C54364-FAC2-461C-98C8-41F8EC31928D}" sibTransId="{BE827F32-97E6-4D71-A2E0-435D80DF36C2}"/>
    <dgm:cxn modelId="{EA52ED90-AAC6-44D5-B344-E2522A8B1380}" type="presOf" srcId="{822BAFEB-A27B-4719-A122-95A7BC9CF1AA}" destId="{55B498AD-2FE2-4022-9416-3514A63E6195}" srcOrd="0" destOrd="0" presId="urn:microsoft.com/office/officeart/2005/8/layout/orgChart1"/>
    <dgm:cxn modelId="{B93C756E-1194-4555-9CBD-86EF477CFCB7}" type="presOf" srcId="{F6AFA67E-949B-4274-8993-9E701EA0DDA6}" destId="{E7D20674-1C28-4EB1-BF58-B3C28A6F37EF}" srcOrd="0" destOrd="0" presId="urn:microsoft.com/office/officeart/2005/8/layout/orgChart1"/>
    <dgm:cxn modelId="{9999504C-7D05-4770-BF1F-07ADDD2D4782}" type="presOf" srcId="{13F3DB1C-D7C5-499E-9F3E-1357D80F8AD2}" destId="{BCC3C2BC-1790-44A7-AC3A-46B114891865}" srcOrd="0" destOrd="0" presId="urn:microsoft.com/office/officeart/2005/8/layout/orgChart1"/>
    <dgm:cxn modelId="{A55895AE-7502-477C-AAAA-7F98DDE97770}" type="presOf" srcId="{DD5EEA0C-F3F7-4E93-93C1-5B2403C3AE96}" destId="{B3832AF3-5BAB-4C1D-AE62-835819DED952}" srcOrd="0" destOrd="0" presId="urn:microsoft.com/office/officeart/2005/8/layout/orgChart1"/>
    <dgm:cxn modelId="{CCFC8E41-91E5-4267-92D7-3C3894873CB8}" type="presOf" srcId="{AFD63810-A6E9-4135-BE17-073F6B80B76B}" destId="{086727EF-FAC8-44A3-8415-333F7160FE18}" srcOrd="1" destOrd="0" presId="urn:microsoft.com/office/officeart/2005/8/layout/orgChart1"/>
    <dgm:cxn modelId="{DA7B3A5C-4525-4912-B3DE-B9A4AD8A167A}" srcId="{822BAFEB-A27B-4719-A122-95A7BC9CF1AA}" destId="{13F3DB1C-D7C5-499E-9F3E-1357D80F8AD2}" srcOrd="0" destOrd="0" parTransId="{A4066725-1EBA-4AE6-9640-0FE65A425222}" sibTransId="{B3827530-78BD-46B9-80B5-1E076D930D41}"/>
    <dgm:cxn modelId="{641C05B7-DD33-4552-801C-3DAEEDB2A129}" type="presOf" srcId="{1DD48548-537C-41A9-AD01-E84B8B5DB0E9}" destId="{18C9FB0C-0E31-4474-AC8B-253E4B6BB689}" srcOrd="1" destOrd="0" presId="urn:microsoft.com/office/officeart/2005/8/layout/orgChart1"/>
    <dgm:cxn modelId="{F4CB574B-1C36-483D-9CFC-D8EFDBCF0B40}" type="presOf" srcId="{F0BECD0A-151B-4886-A51F-AB3C9B0AE172}" destId="{8074DEC4-24B8-41C9-8323-7E18DE6CC306}" srcOrd="1" destOrd="0" presId="urn:microsoft.com/office/officeart/2005/8/layout/orgChart1"/>
    <dgm:cxn modelId="{F6D1CB74-D7BA-4684-8DF1-BECAF5E06E7F}" srcId="{DD5EEA0C-F3F7-4E93-93C1-5B2403C3AE96}" destId="{33C79789-DCBA-49C7-8F05-41BEFACF47C1}" srcOrd="0" destOrd="0" parTransId="{E789E416-7E55-498B-B575-3EBB73D5C258}" sibTransId="{26703902-A692-4E6E-8DA1-29EEEBC17F3E}"/>
    <dgm:cxn modelId="{EE6E8CD0-83E3-4557-8FBB-B0D300EEB4A2}" type="presOf" srcId="{6863974D-7AF8-497E-A98B-BB0CDBC88C5A}" destId="{CE4B57C9-0870-4EB8-AF9C-38A107C700AE}" srcOrd="1" destOrd="0" presId="urn:microsoft.com/office/officeart/2005/8/layout/orgChart1"/>
    <dgm:cxn modelId="{9A47DA7D-1874-4D78-898F-5F47A82E048C}" type="presOf" srcId="{F6AFA67E-949B-4274-8993-9E701EA0DDA6}" destId="{3B87C551-AFF0-415D-B7F0-101A45EF1D1C}" srcOrd="1" destOrd="0" presId="urn:microsoft.com/office/officeart/2005/8/layout/orgChart1"/>
    <dgm:cxn modelId="{3A2AD727-B3B1-45F1-A17E-4A7A9FA696E1}" type="presOf" srcId="{43F9FB13-3D81-4AE9-B76E-0724458E1CAC}" destId="{271779D0-B8A2-4882-A1E6-44BB2ABABAE4}" srcOrd="0" destOrd="0" presId="urn:microsoft.com/office/officeart/2005/8/layout/orgChart1"/>
    <dgm:cxn modelId="{1D49283A-96D7-4663-8B51-CFEC3582829C}" type="presOf" srcId="{E789E416-7E55-498B-B575-3EBB73D5C258}" destId="{002DCCB2-6925-4325-88CD-8C9636F8123B}" srcOrd="0" destOrd="0" presId="urn:microsoft.com/office/officeart/2005/8/layout/orgChart1"/>
    <dgm:cxn modelId="{A7064370-79FE-4484-9272-CB64BDF789BA}" srcId="{DD5EEA0C-F3F7-4E93-93C1-5B2403C3AE96}" destId="{1DD48548-537C-41A9-AD01-E84B8B5DB0E9}" srcOrd="1" destOrd="0" parTransId="{1420F414-9ADF-4352-B882-560BB06E1519}" sibTransId="{664B8DCE-8575-450B-9B5D-9C75114C4329}"/>
    <dgm:cxn modelId="{EA693C7B-DC04-4AF6-BD1A-2053842E8158}" type="presOf" srcId="{43F9FB13-3D81-4AE9-B76E-0724458E1CAC}" destId="{FFF79175-398D-4F4A-A56C-01F6AAF2AA65}" srcOrd="1" destOrd="0" presId="urn:microsoft.com/office/officeart/2005/8/layout/orgChart1"/>
    <dgm:cxn modelId="{3F74BCD5-F10B-4BEA-A4C4-C7F5AB998280}" type="presOf" srcId="{ED96EA17-C507-4EE0-82C4-15F951ED9F98}" destId="{7FE27A7D-3474-49E6-9830-D7E474477044}" srcOrd="0" destOrd="0" presId="urn:microsoft.com/office/officeart/2005/8/layout/orgChart1"/>
    <dgm:cxn modelId="{5900FC9B-BC07-4942-B8E6-4A02EBA912A6}" type="presOf" srcId="{C2AD62F0-D270-40F3-AABB-1593D6E10552}" destId="{5ADB352E-5636-4F64-B2AC-019E3B2830FA}" srcOrd="0" destOrd="0" presId="urn:microsoft.com/office/officeart/2005/8/layout/orgChart1"/>
    <dgm:cxn modelId="{73F0BB73-1225-4DDE-85A2-4CADD89720AA}" srcId="{056F622E-394A-402F-84D5-49660B2F5CFC}" destId="{AFD63810-A6E9-4135-BE17-073F6B80B76B}" srcOrd="3" destOrd="0" parTransId="{94C599F3-64FA-4238-9BC0-DF2B13895B33}" sibTransId="{2FADFE75-4FBE-4DDF-95B5-7261EAFF2E23}"/>
    <dgm:cxn modelId="{4BB9A9E8-D545-4BDB-BEB5-83A0436C1AF0}" type="presOf" srcId="{C685A1D0-EC2D-407C-84E1-8F6FB5B6A300}" destId="{C6684278-E024-4A02-9449-7C51E22BA65C}" srcOrd="0" destOrd="0" presId="urn:microsoft.com/office/officeart/2005/8/layout/orgChart1"/>
    <dgm:cxn modelId="{B77E49B5-36FA-4C50-B15A-482FAD9737AF}" type="presOf" srcId="{902B1776-9442-40F8-A3FC-A38F0608D44D}" destId="{B47D067A-0266-407A-9A14-273D09FFFD2E}" srcOrd="0" destOrd="0" presId="urn:microsoft.com/office/officeart/2005/8/layout/orgChart1"/>
    <dgm:cxn modelId="{7FDD736B-72D5-46A6-8125-1609606FA66B}" type="presOf" srcId="{1420F414-9ADF-4352-B882-560BB06E1519}" destId="{AE222730-01BB-4707-9E66-593494A412E0}" srcOrd="0" destOrd="0" presId="urn:microsoft.com/office/officeart/2005/8/layout/orgChart1"/>
    <dgm:cxn modelId="{F96D9176-C4BB-4221-B2A9-65629F4FC19D}" srcId="{822BAFEB-A27B-4719-A122-95A7BC9CF1AA}" destId="{F0BECD0A-151B-4886-A51F-AB3C9B0AE172}" srcOrd="2" destOrd="0" parTransId="{9B8F9FA2-6061-4971-A735-7ECE8957A6D5}" sibTransId="{E955DA68-71A0-4579-805F-F7E080B60CC6}"/>
    <dgm:cxn modelId="{52DA0D19-003C-471F-88C0-27EF1BD5B161}" type="presOf" srcId="{9B8F9FA2-6061-4971-A735-7ECE8957A6D5}" destId="{93969F66-76DC-4915-90E3-116936ECCD44}" srcOrd="0" destOrd="0" presId="urn:microsoft.com/office/officeart/2005/8/layout/orgChart1"/>
    <dgm:cxn modelId="{909663B0-F6A6-4A34-BF6C-5651C1D92FC9}" srcId="{E84BBCD6-012B-4614-8972-B5F82B2DBF3E}" destId="{1C66793F-CF10-411D-997E-4254D164728D}" srcOrd="2" destOrd="0" parTransId="{ED96EA17-C507-4EE0-82C4-15F951ED9F98}" sibTransId="{AB44E37E-DEF0-4DB6-91F2-82FC71CEC26E}"/>
    <dgm:cxn modelId="{A6EF3605-AF40-4791-950C-3BF81019BD98}" type="presOf" srcId="{6863974D-7AF8-497E-A98B-BB0CDBC88C5A}" destId="{775CD202-D6E2-4ECC-9B1B-F5EBD8DA2797}" srcOrd="0" destOrd="0" presId="urn:microsoft.com/office/officeart/2005/8/layout/orgChart1"/>
    <dgm:cxn modelId="{149E1F05-1406-4B71-8470-C4A42C83745A}" type="presOf" srcId="{DD5EEA0C-F3F7-4E93-93C1-5B2403C3AE96}" destId="{D0F7C06E-E11A-4E20-A36E-A8149ABAFB77}" srcOrd="1" destOrd="0" presId="urn:microsoft.com/office/officeart/2005/8/layout/orgChart1"/>
    <dgm:cxn modelId="{812760FA-7047-496C-8439-418C1FB9B49A}" type="presOf" srcId="{F0BECD0A-151B-4886-A51F-AB3C9B0AE172}" destId="{28F4A723-6456-4BA6-B126-ED2A72F313AA}" srcOrd="0" destOrd="0" presId="urn:microsoft.com/office/officeart/2005/8/layout/orgChart1"/>
    <dgm:cxn modelId="{4D0B26DC-6DAF-443A-AB26-B2BC77F7ACE1}" srcId="{822BAFEB-A27B-4719-A122-95A7BC9CF1AA}" destId="{16683483-7A9C-45D4-9BDE-733D858C592F}" srcOrd="1" destOrd="0" parTransId="{902B1776-9442-40F8-A3FC-A38F0608D44D}" sibTransId="{5FBB7041-8D5E-4D19-9275-135C915BBBB4}"/>
    <dgm:cxn modelId="{3025146D-D04C-4FEA-84AB-C9FB811FB00B}" srcId="{DD5EEA0C-F3F7-4E93-93C1-5B2403C3AE96}" destId="{7DD98B13-AD93-4D57-9064-5395FB851E2B}" srcOrd="2" destOrd="0" parTransId="{CB6A6447-9DF6-470B-B621-E0D513DF9616}" sibTransId="{22DEBE83-2427-4261-B430-EA24763C8249}"/>
    <dgm:cxn modelId="{552B560B-5F32-4AF8-BE09-12FDE198DCDE}" type="presOf" srcId="{CB6A6447-9DF6-470B-B621-E0D513DF9616}" destId="{C6BC0534-37A3-4FB2-8EAB-46FFC1BCE0D7}" srcOrd="0" destOrd="0" presId="urn:microsoft.com/office/officeart/2005/8/layout/orgChart1"/>
    <dgm:cxn modelId="{E439C907-55E6-4CC4-B8CA-277B599ED415}" type="presOf" srcId="{0A0412D8-23EC-476F-99FA-BFBB0CFE8288}" destId="{AB7E101B-28A6-4C3D-AF50-CC99DCEE1DA8}" srcOrd="0" destOrd="0" presId="urn:microsoft.com/office/officeart/2005/8/layout/orgChart1"/>
    <dgm:cxn modelId="{068B12F6-72A5-4877-81BD-A391201EC24E}" srcId="{AFD63810-A6E9-4135-BE17-073F6B80B76B}" destId="{DD5EEA0C-F3F7-4E93-93C1-5B2403C3AE96}" srcOrd="1" destOrd="0" parTransId="{0A0412D8-23EC-476F-99FA-BFBB0CFE8288}" sibTransId="{C9D6DA23-8D40-408E-B7D2-A69230FC0894}"/>
    <dgm:cxn modelId="{54ABD108-D075-4230-A0BC-A03B9929BB08}" type="presOf" srcId="{1C66793F-CF10-411D-997E-4254D164728D}" destId="{A83F1B2C-B7CF-420B-B1A7-F9285AB28D94}" srcOrd="0" destOrd="0" presId="urn:microsoft.com/office/officeart/2005/8/layout/orgChart1"/>
    <dgm:cxn modelId="{522EF7DC-4C39-4C6E-9C80-AAA612AB95DE}" type="presParOf" srcId="{FB1B7A52-B899-429F-A810-045A73AC17B5}" destId="{DF227E94-1612-4313-B9D3-CD13DE930C4F}" srcOrd="0" destOrd="0" presId="urn:microsoft.com/office/officeart/2005/8/layout/orgChart1"/>
    <dgm:cxn modelId="{065D2A3D-36B2-4C8D-8497-485F1227EDBF}" type="presParOf" srcId="{DF227E94-1612-4313-B9D3-CD13DE930C4F}" destId="{D8504DBD-BE3A-4567-983F-073A7B89FB55}" srcOrd="0" destOrd="0" presId="urn:microsoft.com/office/officeart/2005/8/layout/orgChart1"/>
    <dgm:cxn modelId="{A0B238AF-2BD4-4CA6-968F-E78294444FF5}" type="presParOf" srcId="{D8504DBD-BE3A-4567-983F-073A7B89FB55}" destId="{271779D0-B8A2-4882-A1E6-44BB2ABABAE4}" srcOrd="0" destOrd="0" presId="urn:microsoft.com/office/officeart/2005/8/layout/orgChart1"/>
    <dgm:cxn modelId="{0A2C8957-A0B3-4678-8D63-65EF600AEFE3}" type="presParOf" srcId="{D8504DBD-BE3A-4567-983F-073A7B89FB55}" destId="{FFF79175-398D-4F4A-A56C-01F6AAF2AA65}" srcOrd="1" destOrd="0" presId="urn:microsoft.com/office/officeart/2005/8/layout/orgChart1"/>
    <dgm:cxn modelId="{4E67F90A-F483-4E8C-B3C9-98495882BCBE}" type="presParOf" srcId="{DF227E94-1612-4313-B9D3-CD13DE930C4F}" destId="{4E153025-0B0F-40FE-A651-34101B80A411}" srcOrd="1" destOrd="0" presId="urn:microsoft.com/office/officeart/2005/8/layout/orgChart1"/>
    <dgm:cxn modelId="{5EF3949D-895C-4B61-A229-3AA54740BCCB}" type="presParOf" srcId="{DF227E94-1612-4313-B9D3-CD13DE930C4F}" destId="{9FC422B8-AD7A-4110-8A08-84773CBC0F81}" srcOrd="2" destOrd="0" presId="urn:microsoft.com/office/officeart/2005/8/layout/orgChart1"/>
    <dgm:cxn modelId="{ECEC9F59-5DC5-4D35-8884-6A94F6123C1E}" type="presParOf" srcId="{FB1B7A52-B899-429F-A810-045A73AC17B5}" destId="{BDCCCFE6-F728-49CA-9ADF-70E2138C9356}" srcOrd="1" destOrd="0" presId="urn:microsoft.com/office/officeart/2005/8/layout/orgChart1"/>
    <dgm:cxn modelId="{DAB16493-E62D-4471-AC66-4C62998EA072}" type="presParOf" srcId="{BDCCCFE6-F728-49CA-9ADF-70E2138C9356}" destId="{537C7E7A-F127-4691-9512-0605B2C62C9E}" srcOrd="0" destOrd="0" presId="urn:microsoft.com/office/officeart/2005/8/layout/orgChart1"/>
    <dgm:cxn modelId="{BF42644D-E39F-419A-A3F6-C5DEFDAFED27}" type="presParOf" srcId="{537C7E7A-F127-4691-9512-0605B2C62C9E}" destId="{361BAB25-F4C7-4DC0-B30B-2E2ADFB959AD}" srcOrd="0" destOrd="0" presId="urn:microsoft.com/office/officeart/2005/8/layout/orgChart1"/>
    <dgm:cxn modelId="{EDBF1801-078D-4BF2-94FA-77F6B3AB4D4D}" type="presParOf" srcId="{537C7E7A-F127-4691-9512-0605B2C62C9E}" destId="{55065087-662B-464A-BA8F-243A902F7F67}" srcOrd="1" destOrd="0" presId="urn:microsoft.com/office/officeart/2005/8/layout/orgChart1"/>
    <dgm:cxn modelId="{64254997-21A4-4E0D-8D2D-F3ECF15A639E}" type="presParOf" srcId="{BDCCCFE6-F728-49CA-9ADF-70E2138C9356}" destId="{25546A78-E740-46F9-B27D-95C35AA5502C}" srcOrd="1" destOrd="0" presId="urn:microsoft.com/office/officeart/2005/8/layout/orgChart1"/>
    <dgm:cxn modelId="{F3F84E98-3C62-48B0-A9D2-46BD416C0392}" type="presParOf" srcId="{BDCCCFE6-F728-49CA-9ADF-70E2138C9356}" destId="{04998941-DB19-463B-AD2F-D0AFD003FA07}" srcOrd="2" destOrd="0" presId="urn:microsoft.com/office/officeart/2005/8/layout/orgChart1"/>
    <dgm:cxn modelId="{F3011BE8-2DCE-49C7-BE96-ECA6111FAD15}" type="presParOf" srcId="{FB1B7A52-B899-429F-A810-045A73AC17B5}" destId="{4B5D7782-3E76-4316-A113-A7A7F56E1798}" srcOrd="2" destOrd="0" presId="urn:microsoft.com/office/officeart/2005/8/layout/orgChart1"/>
    <dgm:cxn modelId="{0332101F-E57C-42ED-8873-89E2BED8BCC8}" type="presParOf" srcId="{4B5D7782-3E76-4316-A113-A7A7F56E1798}" destId="{C2E79D76-96FD-47C4-9BE3-8C25F8C9DBDC}" srcOrd="0" destOrd="0" presId="urn:microsoft.com/office/officeart/2005/8/layout/orgChart1"/>
    <dgm:cxn modelId="{04760185-E963-4C87-AADB-D36BB5AC7766}" type="presParOf" srcId="{C2E79D76-96FD-47C4-9BE3-8C25F8C9DBDC}" destId="{5ADB352E-5636-4F64-B2AC-019E3B2830FA}" srcOrd="0" destOrd="0" presId="urn:microsoft.com/office/officeart/2005/8/layout/orgChart1"/>
    <dgm:cxn modelId="{59298897-CBF4-4FA2-922C-B57DCB9293BF}" type="presParOf" srcId="{C2E79D76-96FD-47C4-9BE3-8C25F8C9DBDC}" destId="{910D4C9D-D3AB-4690-B04A-58FB94245D9A}" srcOrd="1" destOrd="0" presId="urn:microsoft.com/office/officeart/2005/8/layout/orgChart1"/>
    <dgm:cxn modelId="{01B4DA09-2452-4D4B-827E-EB41613FC191}" type="presParOf" srcId="{4B5D7782-3E76-4316-A113-A7A7F56E1798}" destId="{9FA0970D-7443-43C3-B5EB-988B4A9371F1}" srcOrd="1" destOrd="0" presId="urn:microsoft.com/office/officeart/2005/8/layout/orgChart1"/>
    <dgm:cxn modelId="{265F5935-53D2-4CD1-8344-49BA2E1F5576}" type="presParOf" srcId="{4B5D7782-3E76-4316-A113-A7A7F56E1798}" destId="{ADB9E853-450B-40CB-A1A5-B0627792ED58}" srcOrd="2" destOrd="0" presId="urn:microsoft.com/office/officeart/2005/8/layout/orgChart1"/>
    <dgm:cxn modelId="{23E23560-F9C3-4708-A6C4-75DD79F65C4F}" type="presParOf" srcId="{FB1B7A52-B899-429F-A810-045A73AC17B5}" destId="{C36F27FA-FE5F-4963-9EF2-FFC77C054A0B}" srcOrd="3" destOrd="0" presId="urn:microsoft.com/office/officeart/2005/8/layout/orgChart1"/>
    <dgm:cxn modelId="{22C75739-78AB-434E-9F4E-7F8602A7FE7C}" type="presParOf" srcId="{C36F27FA-FE5F-4963-9EF2-FFC77C054A0B}" destId="{A14BE131-B7E2-4610-A246-D8E7849650A9}" srcOrd="0" destOrd="0" presId="urn:microsoft.com/office/officeart/2005/8/layout/orgChart1"/>
    <dgm:cxn modelId="{88FDA5B4-1DE8-4984-9287-877747D201C1}" type="presParOf" srcId="{A14BE131-B7E2-4610-A246-D8E7849650A9}" destId="{3099B9A0-61BC-492F-9778-6A3E9C5E25BF}" srcOrd="0" destOrd="0" presId="urn:microsoft.com/office/officeart/2005/8/layout/orgChart1"/>
    <dgm:cxn modelId="{F0131D80-064F-4E34-BB9F-57D8E0579672}" type="presParOf" srcId="{A14BE131-B7E2-4610-A246-D8E7849650A9}" destId="{086727EF-FAC8-44A3-8415-333F7160FE18}" srcOrd="1" destOrd="0" presId="urn:microsoft.com/office/officeart/2005/8/layout/orgChart1"/>
    <dgm:cxn modelId="{56ACB9A5-F7DD-491A-A5EB-2CD12AF11008}" type="presParOf" srcId="{C36F27FA-FE5F-4963-9EF2-FFC77C054A0B}" destId="{C6F8AC87-6C03-42D8-B986-D77C0DD27996}" srcOrd="1" destOrd="0" presId="urn:microsoft.com/office/officeart/2005/8/layout/orgChart1"/>
    <dgm:cxn modelId="{218B5BB9-D8A7-450E-BDEF-F73896A8E4EB}" type="presParOf" srcId="{C6F8AC87-6C03-42D8-B986-D77C0DD27996}" destId="{C6684278-E024-4A02-9449-7C51E22BA65C}" srcOrd="0" destOrd="0" presId="urn:microsoft.com/office/officeart/2005/8/layout/orgChart1"/>
    <dgm:cxn modelId="{0C5D2A74-D6DC-482E-9AEB-A2DFA543DCF9}" type="presParOf" srcId="{C6F8AC87-6C03-42D8-B986-D77C0DD27996}" destId="{95F88D80-82AA-457C-94C6-2E83AC91FE96}" srcOrd="1" destOrd="0" presId="urn:microsoft.com/office/officeart/2005/8/layout/orgChart1"/>
    <dgm:cxn modelId="{AA56ADAA-F28F-4855-BAD5-75EE83ECF8EB}" type="presParOf" srcId="{95F88D80-82AA-457C-94C6-2E83AC91FE96}" destId="{2E3FA89F-0C3F-4908-BE7E-ABD1FF198189}" srcOrd="0" destOrd="0" presId="urn:microsoft.com/office/officeart/2005/8/layout/orgChart1"/>
    <dgm:cxn modelId="{2E03C453-DA34-4FFD-B2D4-E8B468C3B5E2}" type="presParOf" srcId="{2E3FA89F-0C3F-4908-BE7E-ABD1FF198189}" destId="{55B498AD-2FE2-4022-9416-3514A63E6195}" srcOrd="0" destOrd="0" presId="urn:microsoft.com/office/officeart/2005/8/layout/orgChart1"/>
    <dgm:cxn modelId="{884AAF28-B3A5-439B-AF3F-0AB326192244}" type="presParOf" srcId="{2E3FA89F-0C3F-4908-BE7E-ABD1FF198189}" destId="{158B4919-4FF1-4E0D-9DB9-A52C5D6E4A12}" srcOrd="1" destOrd="0" presId="urn:microsoft.com/office/officeart/2005/8/layout/orgChart1"/>
    <dgm:cxn modelId="{8FED07C8-8932-41AC-88C6-47A3E2D95BD3}" type="presParOf" srcId="{95F88D80-82AA-457C-94C6-2E83AC91FE96}" destId="{7BF2D9E6-6C67-41C5-BA96-AE0FEFA2CB43}" srcOrd="1" destOrd="0" presId="urn:microsoft.com/office/officeart/2005/8/layout/orgChart1"/>
    <dgm:cxn modelId="{BA367BCA-B5BC-4B11-8263-C766653BF224}" type="presParOf" srcId="{7BF2D9E6-6C67-41C5-BA96-AE0FEFA2CB43}" destId="{7F07D0A1-2590-4A20-89E8-A9AC4E6F3226}" srcOrd="0" destOrd="0" presId="urn:microsoft.com/office/officeart/2005/8/layout/orgChart1"/>
    <dgm:cxn modelId="{AB8B7DC0-45AB-4793-9D80-110A6BC4331E}" type="presParOf" srcId="{7BF2D9E6-6C67-41C5-BA96-AE0FEFA2CB43}" destId="{4A44073C-2A51-4455-AF26-6C625ACBAE4D}" srcOrd="1" destOrd="0" presId="urn:microsoft.com/office/officeart/2005/8/layout/orgChart1"/>
    <dgm:cxn modelId="{911A1592-146D-4074-A178-C4FCC802FD07}" type="presParOf" srcId="{4A44073C-2A51-4455-AF26-6C625ACBAE4D}" destId="{6489DA88-2064-4BFE-94BE-5709D17EB181}" srcOrd="0" destOrd="0" presId="urn:microsoft.com/office/officeart/2005/8/layout/orgChart1"/>
    <dgm:cxn modelId="{7C5B1390-B72E-4A7D-83B6-10A67E150EE3}" type="presParOf" srcId="{6489DA88-2064-4BFE-94BE-5709D17EB181}" destId="{BCC3C2BC-1790-44A7-AC3A-46B114891865}" srcOrd="0" destOrd="0" presId="urn:microsoft.com/office/officeart/2005/8/layout/orgChart1"/>
    <dgm:cxn modelId="{62DDF5BF-32E2-4670-8C03-5D0ACD58FA01}" type="presParOf" srcId="{6489DA88-2064-4BFE-94BE-5709D17EB181}" destId="{4FF1E960-C793-44F5-BE43-0083F225E6A5}" srcOrd="1" destOrd="0" presId="urn:microsoft.com/office/officeart/2005/8/layout/orgChart1"/>
    <dgm:cxn modelId="{1128B64B-8408-4547-8CFD-6841D0BEB28C}" type="presParOf" srcId="{4A44073C-2A51-4455-AF26-6C625ACBAE4D}" destId="{AC2E3B45-1815-45D4-A719-9C181171E22C}" srcOrd="1" destOrd="0" presId="urn:microsoft.com/office/officeart/2005/8/layout/orgChart1"/>
    <dgm:cxn modelId="{41930922-87A8-4229-8E2F-385C39B309E2}" type="presParOf" srcId="{4A44073C-2A51-4455-AF26-6C625ACBAE4D}" destId="{D2CE5ACE-FBB9-4F95-B150-FA0C9B3727E1}" srcOrd="2" destOrd="0" presId="urn:microsoft.com/office/officeart/2005/8/layout/orgChart1"/>
    <dgm:cxn modelId="{96E38D5F-7D88-4A94-B5D4-2AAB69FFF917}" type="presParOf" srcId="{7BF2D9E6-6C67-41C5-BA96-AE0FEFA2CB43}" destId="{B47D067A-0266-407A-9A14-273D09FFFD2E}" srcOrd="2" destOrd="0" presId="urn:microsoft.com/office/officeart/2005/8/layout/orgChart1"/>
    <dgm:cxn modelId="{EBFDFF92-5892-4905-B0DF-CEDE11D8F4C0}" type="presParOf" srcId="{7BF2D9E6-6C67-41C5-BA96-AE0FEFA2CB43}" destId="{EF6A6DA9-6D0E-4FB6-A6AD-7A12E1E10282}" srcOrd="3" destOrd="0" presId="urn:microsoft.com/office/officeart/2005/8/layout/orgChart1"/>
    <dgm:cxn modelId="{5E2DD3DD-C6E1-4BFB-B383-0699412F7979}" type="presParOf" srcId="{EF6A6DA9-6D0E-4FB6-A6AD-7A12E1E10282}" destId="{ED6D7CB7-632F-44B1-86CA-4634FA770A49}" srcOrd="0" destOrd="0" presId="urn:microsoft.com/office/officeart/2005/8/layout/orgChart1"/>
    <dgm:cxn modelId="{FF0A74E3-BB34-48EE-A755-B71FD18EC2DA}" type="presParOf" srcId="{ED6D7CB7-632F-44B1-86CA-4634FA770A49}" destId="{AF8FD5A2-95C9-43EB-976F-16586A571B63}" srcOrd="0" destOrd="0" presId="urn:microsoft.com/office/officeart/2005/8/layout/orgChart1"/>
    <dgm:cxn modelId="{695F9955-5695-44FC-8958-24ADCD2F6BC2}" type="presParOf" srcId="{ED6D7CB7-632F-44B1-86CA-4634FA770A49}" destId="{24ADB70E-24A1-4BE4-AD63-90A0753E01DD}" srcOrd="1" destOrd="0" presId="urn:microsoft.com/office/officeart/2005/8/layout/orgChart1"/>
    <dgm:cxn modelId="{DE59E083-6C75-4C29-867D-458583F9113B}" type="presParOf" srcId="{EF6A6DA9-6D0E-4FB6-A6AD-7A12E1E10282}" destId="{8671F6F5-FAD4-4E29-830E-075C43EB229E}" srcOrd="1" destOrd="0" presId="urn:microsoft.com/office/officeart/2005/8/layout/orgChart1"/>
    <dgm:cxn modelId="{DA31B50B-60D9-412F-B396-60304822CBC9}" type="presParOf" srcId="{EF6A6DA9-6D0E-4FB6-A6AD-7A12E1E10282}" destId="{E680180E-952B-4A10-93C1-4D47F47A72C1}" srcOrd="2" destOrd="0" presId="urn:microsoft.com/office/officeart/2005/8/layout/orgChart1"/>
    <dgm:cxn modelId="{52E2728C-6DDA-4EA9-BAB4-4C3A08D81580}" type="presParOf" srcId="{7BF2D9E6-6C67-41C5-BA96-AE0FEFA2CB43}" destId="{93969F66-76DC-4915-90E3-116936ECCD44}" srcOrd="4" destOrd="0" presId="urn:microsoft.com/office/officeart/2005/8/layout/orgChart1"/>
    <dgm:cxn modelId="{9F40B4F8-0D20-4C57-A3D7-920706FBD7AE}" type="presParOf" srcId="{7BF2D9E6-6C67-41C5-BA96-AE0FEFA2CB43}" destId="{0C4B460A-146A-4732-8266-BEE16D4E9623}" srcOrd="5" destOrd="0" presId="urn:microsoft.com/office/officeart/2005/8/layout/orgChart1"/>
    <dgm:cxn modelId="{24307B47-58BA-46B9-9522-351BDBF3F5E7}" type="presParOf" srcId="{0C4B460A-146A-4732-8266-BEE16D4E9623}" destId="{82FD0D8D-3AFF-4CAA-8544-4E740C5B7393}" srcOrd="0" destOrd="0" presId="urn:microsoft.com/office/officeart/2005/8/layout/orgChart1"/>
    <dgm:cxn modelId="{80B98F7D-CEBA-4518-B1A1-725473A26CAC}" type="presParOf" srcId="{82FD0D8D-3AFF-4CAA-8544-4E740C5B7393}" destId="{28F4A723-6456-4BA6-B126-ED2A72F313AA}" srcOrd="0" destOrd="0" presId="urn:microsoft.com/office/officeart/2005/8/layout/orgChart1"/>
    <dgm:cxn modelId="{B0CE8B26-BD44-4132-A683-647B21852477}" type="presParOf" srcId="{82FD0D8D-3AFF-4CAA-8544-4E740C5B7393}" destId="{8074DEC4-24B8-41C9-8323-7E18DE6CC306}" srcOrd="1" destOrd="0" presId="urn:microsoft.com/office/officeart/2005/8/layout/orgChart1"/>
    <dgm:cxn modelId="{4EAE1EB8-BA19-4BDD-BAC3-F2B4EBB754D8}" type="presParOf" srcId="{0C4B460A-146A-4732-8266-BEE16D4E9623}" destId="{242E2287-BB40-4B93-A4FD-4EB7B8371619}" srcOrd="1" destOrd="0" presId="urn:microsoft.com/office/officeart/2005/8/layout/orgChart1"/>
    <dgm:cxn modelId="{6BB124BA-07EF-4F0A-A645-AA474E510799}" type="presParOf" srcId="{0C4B460A-146A-4732-8266-BEE16D4E9623}" destId="{9F8EE93B-546F-4F83-92DF-028ADCBE038F}" srcOrd="2" destOrd="0" presId="urn:microsoft.com/office/officeart/2005/8/layout/orgChart1"/>
    <dgm:cxn modelId="{CC4B3BE2-B238-463A-8B89-EF9E1C145819}" type="presParOf" srcId="{95F88D80-82AA-457C-94C6-2E83AC91FE96}" destId="{24BB6800-2DE7-4FE1-B069-58ACF218557F}" srcOrd="2" destOrd="0" presId="urn:microsoft.com/office/officeart/2005/8/layout/orgChart1"/>
    <dgm:cxn modelId="{BFD57B6E-2A49-4891-A670-894206C8BD44}" type="presParOf" srcId="{C6F8AC87-6C03-42D8-B986-D77C0DD27996}" destId="{AB7E101B-28A6-4C3D-AF50-CC99DCEE1DA8}" srcOrd="2" destOrd="0" presId="urn:microsoft.com/office/officeart/2005/8/layout/orgChart1"/>
    <dgm:cxn modelId="{3F3C4110-4527-473C-ADC9-D61A9AC62B3E}" type="presParOf" srcId="{C6F8AC87-6C03-42D8-B986-D77C0DD27996}" destId="{7F2EEF4D-BF8E-442D-BC0A-ECC488B8AB33}" srcOrd="3" destOrd="0" presId="urn:microsoft.com/office/officeart/2005/8/layout/orgChart1"/>
    <dgm:cxn modelId="{F59E14AB-7B82-414B-B0AA-9589F27868BA}" type="presParOf" srcId="{7F2EEF4D-BF8E-442D-BC0A-ECC488B8AB33}" destId="{DBF5231C-A6C0-4A89-8FBB-3B68DF871B62}" srcOrd="0" destOrd="0" presId="urn:microsoft.com/office/officeart/2005/8/layout/orgChart1"/>
    <dgm:cxn modelId="{37856102-3FAA-4B1E-B979-4C118142971C}" type="presParOf" srcId="{DBF5231C-A6C0-4A89-8FBB-3B68DF871B62}" destId="{B3832AF3-5BAB-4C1D-AE62-835819DED952}" srcOrd="0" destOrd="0" presId="urn:microsoft.com/office/officeart/2005/8/layout/orgChart1"/>
    <dgm:cxn modelId="{FD33DBCF-136D-4550-96AD-4C200790CBF5}" type="presParOf" srcId="{DBF5231C-A6C0-4A89-8FBB-3B68DF871B62}" destId="{D0F7C06E-E11A-4E20-A36E-A8149ABAFB77}" srcOrd="1" destOrd="0" presId="urn:microsoft.com/office/officeart/2005/8/layout/orgChart1"/>
    <dgm:cxn modelId="{C75F1FDF-A9BB-4979-AC52-6A8BE520EF09}" type="presParOf" srcId="{7F2EEF4D-BF8E-442D-BC0A-ECC488B8AB33}" destId="{1401934E-0EBA-4C87-8694-CE3E4B9F9887}" srcOrd="1" destOrd="0" presId="urn:microsoft.com/office/officeart/2005/8/layout/orgChart1"/>
    <dgm:cxn modelId="{363037FC-6E7E-40B2-901F-BDBA642C1231}" type="presParOf" srcId="{1401934E-0EBA-4C87-8694-CE3E4B9F9887}" destId="{002DCCB2-6925-4325-88CD-8C9636F8123B}" srcOrd="0" destOrd="0" presId="urn:microsoft.com/office/officeart/2005/8/layout/orgChart1"/>
    <dgm:cxn modelId="{DD1B8FFF-271C-4FC0-8DF9-5E776E05EF3F}" type="presParOf" srcId="{1401934E-0EBA-4C87-8694-CE3E4B9F9887}" destId="{32EE9CB9-6A9E-414B-AC32-6CF8A1E876FE}" srcOrd="1" destOrd="0" presId="urn:microsoft.com/office/officeart/2005/8/layout/orgChart1"/>
    <dgm:cxn modelId="{0A1BC933-ABA7-4DDB-9C3F-FD4C9646983B}" type="presParOf" srcId="{32EE9CB9-6A9E-414B-AC32-6CF8A1E876FE}" destId="{F609F509-825B-428D-A951-BC0290BB69C8}" srcOrd="0" destOrd="0" presId="urn:microsoft.com/office/officeart/2005/8/layout/orgChart1"/>
    <dgm:cxn modelId="{2E4B20D1-D226-4885-8722-828A0663ABB7}" type="presParOf" srcId="{F609F509-825B-428D-A951-BC0290BB69C8}" destId="{6AE37404-1653-4E9C-BB82-2A17DB87A715}" srcOrd="0" destOrd="0" presId="urn:microsoft.com/office/officeart/2005/8/layout/orgChart1"/>
    <dgm:cxn modelId="{CC8CAEA3-4D9C-4056-89B6-AF99B140EAFC}" type="presParOf" srcId="{F609F509-825B-428D-A951-BC0290BB69C8}" destId="{FEF506BB-1E97-45D5-82F9-2C823D06B59B}" srcOrd="1" destOrd="0" presId="urn:microsoft.com/office/officeart/2005/8/layout/orgChart1"/>
    <dgm:cxn modelId="{2A67C86B-FA1B-4B3E-B382-D7EB1434928E}" type="presParOf" srcId="{32EE9CB9-6A9E-414B-AC32-6CF8A1E876FE}" destId="{A5936612-375F-4EF5-BB82-F0625EBD66E0}" srcOrd="1" destOrd="0" presId="urn:microsoft.com/office/officeart/2005/8/layout/orgChart1"/>
    <dgm:cxn modelId="{4A7C6A97-CFD0-4629-AC16-3B680062FB3F}" type="presParOf" srcId="{32EE9CB9-6A9E-414B-AC32-6CF8A1E876FE}" destId="{C3C73F87-2FF3-4A8B-9120-86627177963C}" srcOrd="2" destOrd="0" presId="urn:microsoft.com/office/officeart/2005/8/layout/orgChart1"/>
    <dgm:cxn modelId="{93EC7CA3-B5D5-4C00-BCBB-F40D45AF5D4C}" type="presParOf" srcId="{1401934E-0EBA-4C87-8694-CE3E4B9F9887}" destId="{AE222730-01BB-4707-9E66-593494A412E0}" srcOrd="2" destOrd="0" presId="urn:microsoft.com/office/officeart/2005/8/layout/orgChart1"/>
    <dgm:cxn modelId="{9A07947C-27E1-4C3A-A0C1-BD513A92AAE5}" type="presParOf" srcId="{1401934E-0EBA-4C87-8694-CE3E4B9F9887}" destId="{C031647C-939F-4C70-A152-E79C30AEAAA1}" srcOrd="3" destOrd="0" presId="urn:microsoft.com/office/officeart/2005/8/layout/orgChart1"/>
    <dgm:cxn modelId="{5C645C30-DEC8-4364-A6D4-A76BFB953227}" type="presParOf" srcId="{C031647C-939F-4C70-A152-E79C30AEAAA1}" destId="{3A6FED4E-DAE8-4CC9-A184-5F8FBB824A62}" srcOrd="0" destOrd="0" presId="urn:microsoft.com/office/officeart/2005/8/layout/orgChart1"/>
    <dgm:cxn modelId="{309A1BBA-877D-4BC7-BEFD-7EDF885F56D4}" type="presParOf" srcId="{3A6FED4E-DAE8-4CC9-A184-5F8FBB824A62}" destId="{20298E11-CA6C-403B-8082-9012F173411F}" srcOrd="0" destOrd="0" presId="urn:microsoft.com/office/officeart/2005/8/layout/orgChart1"/>
    <dgm:cxn modelId="{30D40082-2FCF-40CF-9094-8F7193632665}" type="presParOf" srcId="{3A6FED4E-DAE8-4CC9-A184-5F8FBB824A62}" destId="{18C9FB0C-0E31-4474-AC8B-253E4B6BB689}" srcOrd="1" destOrd="0" presId="urn:microsoft.com/office/officeart/2005/8/layout/orgChart1"/>
    <dgm:cxn modelId="{8D4665EC-9225-40CE-85D9-40CAB0F6A050}" type="presParOf" srcId="{C031647C-939F-4C70-A152-E79C30AEAAA1}" destId="{1DE7EAF9-6CC2-4AA1-ADC3-4304605473FD}" srcOrd="1" destOrd="0" presId="urn:microsoft.com/office/officeart/2005/8/layout/orgChart1"/>
    <dgm:cxn modelId="{317031D5-6B71-47D8-A5B2-FDD4AA09B3FB}" type="presParOf" srcId="{C031647C-939F-4C70-A152-E79C30AEAAA1}" destId="{E3DE548F-F560-4424-854C-52EFCEA91FD7}" srcOrd="2" destOrd="0" presId="urn:microsoft.com/office/officeart/2005/8/layout/orgChart1"/>
    <dgm:cxn modelId="{574EBC0D-52B9-4B00-8B06-D60002C65F9D}" type="presParOf" srcId="{1401934E-0EBA-4C87-8694-CE3E4B9F9887}" destId="{C6BC0534-37A3-4FB2-8EAB-46FFC1BCE0D7}" srcOrd="4" destOrd="0" presId="urn:microsoft.com/office/officeart/2005/8/layout/orgChart1"/>
    <dgm:cxn modelId="{C0A12793-39F1-426D-9619-5E8E054044FA}" type="presParOf" srcId="{1401934E-0EBA-4C87-8694-CE3E4B9F9887}" destId="{EB3BACDA-FD44-4F03-A340-7FE9EBEE5D9A}" srcOrd="5" destOrd="0" presId="urn:microsoft.com/office/officeart/2005/8/layout/orgChart1"/>
    <dgm:cxn modelId="{AA2E0605-3836-4D20-A9B5-3390FEEF7945}" type="presParOf" srcId="{EB3BACDA-FD44-4F03-A340-7FE9EBEE5D9A}" destId="{67840707-9ECC-49EE-9761-ED9F38F60A4F}" srcOrd="0" destOrd="0" presId="urn:microsoft.com/office/officeart/2005/8/layout/orgChart1"/>
    <dgm:cxn modelId="{5CA18085-740E-4C8E-9EE4-5C413D7704D7}" type="presParOf" srcId="{67840707-9ECC-49EE-9761-ED9F38F60A4F}" destId="{038FBC2E-CAD9-401E-9B76-72A989A991F5}" srcOrd="0" destOrd="0" presId="urn:microsoft.com/office/officeart/2005/8/layout/orgChart1"/>
    <dgm:cxn modelId="{0E0670D7-DB41-4879-BC84-7E6A091F8912}" type="presParOf" srcId="{67840707-9ECC-49EE-9761-ED9F38F60A4F}" destId="{C71DC84B-0254-489C-BA77-24AEECC8D0EF}" srcOrd="1" destOrd="0" presId="urn:microsoft.com/office/officeart/2005/8/layout/orgChart1"/>
    <dgm:cxn modelId="{366FEC91-B6F4-41FE-A61A-788690BD988A}" type="presParOf" srcId="{EB3BACDA-FD44-4F03-A340-7FE9EBEE5D9A}" destId="{52D33DDD-D074-4280-A9A4-8F6CF9AE7FE2}" srcOrd="1" destOrd="0" presId="urn:microsoft.com/office/officeart/2005/8/layout/orgChart1"/>
    <dgm:cxn modelId="{D28A28D0-683F-4B92-B16B-D38A4617E78D}" type="presParOf" srcId="{EB3BACDA-FD44-4F03-A340-7FE9EBEE5D9A}" destId="{1EB96546-303A-4993-98EF-2DA505BCB535}" srcOrd="2" destOrd="0" presId="urn:microsoft.com/office/officeart/2005/8/layout/orgChart1"/>
    <dgm:cxn modelId="{69CB660A-A043-4386-8380-EEA2F74683D8}" type="presParOf" srcId="{7F2EEF4D-BF8E-442D-BC0A-ECC488B8AB33}" destId="{08C71451-EB8B-4993-B2A5-FB4B83B347CA}" srcOrd="2" destOrd="0" presId="urn:microsoft.com/office/officeart/2005/8/layout/orgChart1"/>
    <dgm:cxn modelId="{AE400FFF-C4B0-4C9B-935D-08062BBE4E91}" type="presParOf" srcId="{C6F8AC87-6C03-42D8-B986-D77C0DD27996}" destId="{AFBD12C2-19EF-4071-A46C-CB391972A251}" srcOrd="4" destOrd="0" presId="urn:microsoft.com/office/officeart/2005/8/layout/orgChart1"/>
    <dgm:cxn modelId="{2AB881B5-6A07-46DC-B7A9-E74A885E4401}" type="presParOf" srcId="{C6F8AC87-6C03-42D8-B986-D77C0DD27996}" destId="{1F577AC8-AC1B-4F49-AAB9-5D34A967BB92}" srcOrd="5" destOrd="0" presId="urn:microsoft.com/office/officeart/2005/8/layout/orgChart1"/>
    <dgm:cxn modelId="{87E1F300-5053-482D-9944-EFBFE8C9636C}" type="presParOf" srcId="{1F577AC8-AC1B-4F49-AAB9-5D34A967BB92}" destId="{A444895B-460E-4AD7-8979-7E05BD672150}" srcOrd="0" destOrd="0" presId="urn:microsoft.com/office/officeart/2005/8/layout/orgChart1"/>
    <dgm:cxn modelId="{FFAAAFE5-1F24-46CA-BD1C-C7995389ED99}" type="presParOf" srcId="{A444895B-460E-4AD7-8979-7E05BD672150}" destId="{C7DA6AC1-52F6-4EF0-A55E-C79A9E4F040D}" srcOrd="0" destOrd="0" presId="urn:microsoft.com/office/officeart/2005/8/layout/orgChart1"/>
    <dgm:cxn modelId="{3B282AFA-7A27-4894-A516-DC8057001596}" type="presParOf" srcId="{A444895B-460E-4AD7-8979-7E05BD672150}" destId="{19CF40C2-7E9B-4779-B8C6-E2B0CD631062}" srcOrd="1" destOrd="0" presId="urn:microsoft.com/office/officeart/2005/8/layout/orgChart1"/>
    <dgm:cxn modelId="{9C86D629-03C3-4181-A40B-489E0494BCA0}" type="presParOf" srcId="{1F577AC8-AC1B-4F49-AAB9-5D34A967BB92}" destId="{8DC4BBB3-F13C-4647-9FA6-00567BA71032}" srcOrd="1" destOrd="0" presId="urn:microsoft.com/office/officeart/2005/8/layout/orgChart1"/>
    <dgm:cxn modelId="{898B6336-3DD8-47B3-B492-34E3295C11DB}" type="presParOf" srcId="{8DC4BBB3-F13C-4647-9FA6-00567BA71032}" destId="{12BE2CCD-183B-4E65-B818-7024B887D2B8}" srcOrd="0" destOrd="0" presId="urn:microsoft.com/office/officeart/2005/8/layout/orgChart1"/>
    <dgm:cxn modelId="{420D926E-5BCC-48A1-86D9-7F94BCB0F147}" type="presParOf" srcId="{8DC4BBB3-F13C-4647-9FA6-00567BA71032}" destId="{DE1F4CAE-8DA2-4E26-974B-2CB228CEC3A0}" srcOrd="1" destOrd="0" presId="urn:microsoft.com/office/officeart/2005/8/layout/orgChart1"/>
    <dgm:cxn modelId="{3F9B9B63-BC95-42DC-BCB4-D46A1EBDC0B7}" type="presParOf" srcId="{DE1F4CAE-8DA2-4E26-974B-2CB228CEC3A0}" destId="{A901234B-4454-4B0D-A6FE-CD7A260EE317}" srcOrd="0" destOrd="0" presId="urn:microsoft.com/office/officeart/2005/8/layout/orgChart1"/>
    <dgm:cxn modelId="{2D105F63-8676-4B51-A724-77E5BAEE7830}" type="presParOf" srcId="{A901234B-4454-4B0D-A6FE-CD7A260EE317}" destId="{E7D20674-1C28-4EB1-BF58-B3C28A6F37EF}" srcOrd="0" destOrd="0" presId="urn:microsoft.com/office/officeart/2005/8/layout/orgChart1"/>
    <dgm:cxn modelId="{F8DB2715-462A-4F06-9F25-269327D264AA}" type="presParOf" srcId="{A901234B-4454-4B0D-A6FE-CD7A260EE317}" destId="{3B87C551-AFF0-415D-B7F0-101A45EF1D1C}" srcOrd="1" destOrd="0" presId="urn:microsoft.com/office/officeart/2005/8/layout/orgChart1"/>
    <dgm:cxn modelId="{054DBDC7-C15B-4922-B975-41666C9EFBF4}" type="presParOf" srcId="{DE1F4CAE-8DA2-4E26-974B-2CB228CEC3A0}" destId="{9E021BAF-B7C4-4347-BED7-C98B72E8AB52}" srcOrd="1" destOrd="0" presId="urn:microsoft.com/office/officeart/2005/8/layout/orgChart1"/>
    <dgm:cxn modelId="{E54968D1-C580-4014-A188-7225D07AC8ED}" type="presParOf" srcId="{DE1F4CAE-8DA2-4E26-974B-2CB228CEC3A0}" destId="{B1810F44-8997-476F-B10F-BDA6131DBE25}" srcOrd="2" destOrd="0" presId="urn:microsoft.com/office/officeart/2005/8/layout/orgChart1"/>
    <dgm:cxn modelId="{449E48B2-4147-4C26-A24C-0DE3B69333FA}" type="presParOf" srcId="{8DC4BBB3-F13C-4647-9FA6-00567BA71032}" destId="{F04D53D5-FB25-4B64-9051-F4A315B93210}" srcOrd="2" destOrd="0" presId="urn:microsoft.com/office/officeart/2005/8/layout/orgChart1"/>
    <dgm:cxn modelId="{8BEA4481-D315-4BE9-A9DE-415E6F57D1B4}" type="presParOf" srcId="{8DC4BBB3-F13C-4647-9FA6-00567BA71032}" destId="{6732EFFD-A46D-45AC-827E-3B7C570C2CA5}" srcOrd="3" destOrd="0" presId="urn:microsoft.com/office/officeart/2005/8/layout/orgChart1"/>
    <dgm:cxn modelId="{4B83F35B-AAA3-42A6-9DC6-05F24C1871DA}" type="presParOf" srcId="{6732EFFD-A46D-45AC-827E-3B7C570C2CA5}" destId="{DE7D6653-C433-480E-AC04-7C3AC5C6FD23}" srcOrd="0" destOrd="0" presId="urn:microsoft.com/office/officeart/2005/8/layout/orgChart1"/>
    <dgm:cxn modelId="{F0C871E5-CE11-4681-AC5B-A95C4A7C5B21}" type="presParOf" srcId="{DE7D6653-C433-480E-AC04-7C3AC5C6FD23}" destId="{775CD202-D6E2-4ECC-9B1B-F5EBD8DA2797}" srcOrd="0" destOrd="0" presId="urn:microsoft.com/office/officeart/2005/8/layout/orgChart1"/>
    <dgm:cxn modelId="{F9D95BA2-4C1B-4F7C-8FCC-A35B83E70ECA}" type="presParOf" srcId="{DE7D6653-C433-480E-AC04-7C3AC5C6FD23}" destId="{CE4B57C9-0870-4EB8-AF9C-38A107C700AE}" srcOrd="1" destOrd="0" presId="urn:microsoft.com/office/officeart/2005/8/layout/orgChart1"/>
    <dgm:cxn modelId="{43B15980-B9AB-4F91-99C6-15E800EDDEA6}" type="presParOf" srcId="{6732EFFD-A46D-45AC-827E-3B7C570C2CA5}" destId="{AB15F56E-6EEF-4CFA-B244-871C8E81551A}" srcOrd="1" destOrd="0" presId="urn:microsoft.com/office/officeart/2005/8/layout/orgChart1"/>
    <dgm:cxn modelId="{61143CE3-1A74-4F2C-9263-2C8558F6B33A}" type="presParOf" srcId="{6732EFFD-A46D-45AC-827E-3B7C570C2CA5}" destId="{074D0203-8066-4DD2-9397-44DFFB06C7B6}" srcOrd="2" destOrd="0" presId="urn:microsoft.com/office/officeart/2005/8/layout/orgChart1"/>
    <dgm:cxn modelId="{226A67C3-D6E0-484F-BBA9-562C50BF7BB9}" type="presParOf" srcId="{8DC4BBB3-F13C-4647-9FA6-00567BA71032}" destId="{7FE27A7D-3474-49E6-9830-D7E474477044}" srcOrd="4" destOrd="0" presId="urn:microsoft.com/office/officeart/2005/8/layout/orgChart1"/>
    <dgm:cxn modelId="{4E6F9DC6-E05B-4A0D-BCCC-1A182E406767}" type="presParOf" srcId="{8DC4BBB3-F13C-4647-9FA6-00567BA71032}" destId="{6CBE4CB6-9293-4DB7-BD6E-5D3E0113F6E4}" srcOrd="5" destOrd="0" presId="urn:microsoft.com/office/officeart/2005/8/layout/orgChart1"/>
    <dgm:cxn modelId="{E17B1769-C2AC-4FB2-9239-A1B4ED4F0911}" type="presParOf" srcId="{6CBE4CB6-9293-4DB7-BD6E-5D3E0113F6E4}" destId="{0C0E9541-E6F8-4103-AF60-F7F7E01B4E83}" srcOrd="0" destOrd="0" presId="urn:microsoft.com/office/officeart/2005/8/layout/orgChart1"/>
    <dgm:cxn modelId="{1FC818D0-A70C-4531-AA95-02424F8C2D9A}" type="presParOf" srcId="{0C0E9541-E6F8-4103-AF60-F7F7E01B4E83}" destId="{A83F1B2C-B7CF-420B-B1A7-F9285AB28D94}" srcOrd="0" destOrd="0" presId="urn:microsoft.com/office/officeart/2005/8/layout/orgChart1"/>
    <dgm:cxn modelId="{9177BB39-1F34-4454-A965-442EAC7D8D4E}" type="presParOf" srcId="{0C0E9541-E6F8-4103-AF60-F7F7E01B4E83}" destId="{DFC8F4B4-D2DD-4BDC-A0F0-9DDA03A2FD59}" srcOrd="1" destOrd="0" presId="urn:microsoft.com/office/officeart/2005/8/layout/orgChart1"/>
    <dgm:cxn modelId="{6565B8AA-4112-4F72-923F-C94B34BB39C2}" type="presParOf" srcId="{6CBE4CB6-9293-4DB7-BD6E-5D3E0113F6E4}" destId="{628D9900-AE86-4555-8254-F79C816FF381}" srcOrd="1" destOrd="0" presId="urn:microsoft.com/office/officeart/2005/8/layout/orgChart1"/>
    <dgm:cxn modelId="{6BF8F0CF-2086-4882-91B3-0898BA9597F2}" type="presParOf" srcId="{6CBE4CB6-9293-4DB7-BD6E-5D3E0113F6E4}" destId="{C31CE46D-617D-4AE9-A13F-BDAEE9DE4508}" srcOrd="2" destOrd="0" presId="urn:microsoft.com/office/officeart/2005/8/layout/orgChart1"/>
    <dgm:cxn modelId="{EC8F1C1A-3ABD-4796-BDFF-995D9B497A31}" type="presParOf" srcId="{1F577AC8-AC1B-4F49-AAB9-5D34A967BB92}" destId="{C55AC9DB-40F9-448B-8243-0B162E401E93}" srcOrd="2" destOrd="0" presId="urn:microsoft.com/office/officeart/2005/8/layout/orgChart1"/>
    <dgm:cxn modelId="{77F0684B-DB21-425D-84FD-878542F82D33}" type="presParOf" srcId="{C36F27FA-FE5F-4963-9EF2-FFC77C054A0B}" destId="{4BCA14A4-4412-471D-BB57-1CA137BEBE05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xmlns="" relId="rId3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056F622E-394A-402F-84D5-49660B2F5CFC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CE650A92-83F6-4FA9-ACB2-55964D5CB853}">
      <dgm:prSet phldrT="[Text]"/>
      <dgm:spPr/>
      <dgm:t>
        <a:bodyPr/>
        <a:lstStyle/>
        <a:p>
          <a:r>
            <a:rPr lang="en-GB" dirty="0" smtClean="0"/>
            <a:t>DevOps </a:t>
          </a:r>
          <a:r>
            <a:rPr lang="en-GB" dirty="0" err="1" smtClean="0"/>
            <a:t>CoE</a:t>
          </a:r>
          <a:endParaRPr lang="en-GB" dirty="0"/>
        </a:p>
      </dgm:t>
    </dgm:pt>
    <dgm:pt modelId="{12A06FC6-90B9-45BC-B816-3E534513E021}" type="parTrans" cxnId="{963B761D-913A-4EAF-8760-1EA2C7F7CCA2}">
      <dgm:prSet/>
      <dgm:spPr/>
      <dgm:t>
        <a:bodyPr/>
        <a:lstStyle/>
        <a:p>
          <a:endParaRPr lang="en-GB"/>
        </a:p>
      </dgm:t>
    </dgm:pt>
    <dgm:pt modelId="{9A29C60A-8E6B-4AF1-A090-CAB2C3C6B074}" type="sibTrans" cxnId="{963B761D-913A-4EAF-8760-1EA2C7F7CCA2}">
      <dgm:prSet/>
      <dgm:spPr/>
      <dgm:t>
        <a:bodyPr/>
        <a:lstStyle/>
        <a:p>
          <a:endParaRPr lang="en-GB"/>
        </a:p>
      </dgm:t>
    </dgm:pt>
    <dgm:pt modelId="{FB1B7A52-B899-429F-A810-045A73AC17B5}" type="pres">
      <dgm:prSet presAssocID="{056F622E-394A-402F-84D5-49660B2F5CFC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8F3EE1D1-7293-4BE8-A375-9C3A52ACF0F6}" type="pres">
      <dgm:prSet presAssocID="{CE650A92-83F6-4FA9-ACB2-55964D5CB853}" presName="hierRoot1" presStyleCnt="0">
        <dgm:presLayoutVars>
          <dgm:hierBranch val="init"/>
        </dgm:presLayoutVars>
      </dgm:prSet>
      <dgm:spPr/>
    </dgm:pt>
    <dgm:pt modelId="{EBE91560-AC61-4DDC-9199-2D6366F3A6A1}" type="pres">
      <dgm:prSet presAssocID="{CE650A92-83F6-4FA9-ACB2-55964D5CB853}" presName="rootComposite1" presStyleCnt="0"/>
      <dgm:spPr/>
    </dgm:pt>
    <dgm:pt modelId="{9ACFF183-54CD-4125-8C3B-A9D7827F510D}" type="pres">
      <dgm:prSet presAssocID="{CE650A92-83F6-4FA9-ACB2-55964D5CB853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5B687C7D-D666-41A1-AFED-736047C3D790}" type="pres">
      <dgm:prSet presAssocID="{CE650A92-83F6-4FA9-ACB2-55964D5CB853}" presName="rootConnector1" presStyleLbl="node1" presStyleIdx="0" presStyleCnt="0"/>
      <dgm:spPr/>
    </dgm:pt>
    <dgm:pt modelId="{AC259C85-6140-4CD0-B0C0-CB4D3F395AF7}" type="pres">
      <dgm:prSet presAssocID="{CE650A92-83F6-4FA9-ACB2-55964D5CB853}" presName="hierChild2" presStyleCnt="0"/>
      <dgm:spPr/>
    </dgm:pt>
    <dgm:pt modelId="{2C380EFC-E357-4AA9-86B5-D15E371DEDEC}" type="pres">
      <dgm:prSet presAssocID="{CE650A92-83F6-4FA9-ACB2-55964D5CB853}" presName="hierChild3" presStyleCnt="0"/>
      <dgm:spPr/>
    </dgm:pt>
  </dgm:ptLst>
  <dgm:cxnLst>
    <dgm:cxn modelId="{9C79F9FF-A7AD-4734-A9A3-E954BD8B85DF}" type="presOf" srcId="{CE650A92-83F6-4FA9-ACB2-55964D5CB853}" destId="{5B687C7D-D666-41A1-AFED-736047C3D790}" srcOrd="1" destOrd="0" presId="urn:microsoft.com/office/officeart/2005/8/layout/orgChart1"/>
    <dgm:cxn modelId="{7FEAE96D-BF10-422B-B9D6-460881407808}" type="presOf" srcId="{056F622E-394A-402F-84D5-49660B2F5CFC}" destId="{FB1B7A52-B899-429F-A810-045A73AC17B5}" srcOrd="0" destOrd="0" presId="urn:microsoft.com/office/officeart/2005/8/layout/orgChart1"/>
    <dgm:cxn modelId="{1DB017FB-2476-40DE-8616-48FDF07AE76E}" type="presOf" srcId="{CE650A92-83F6-4FA9-ACB2-55964D5CB853}" destId="{9ACFF183-54CD-4125-8C3B-A9D7827F510D}" srcOrd="0" destOrd="0" presId="urn:microsoft.com/office/officeart/2005/8/layout/orgChart1"/>
    <dgm:cxn modelId="{963B761D-913A-4EAF-8760-1EA2C7F7CCA2}" srcId="{056F622E-394A-402F-84D5-49660B2F5CFC}" destId="{CE650A92-83F6-4FA9-ACB2-55964D5CB853}" srcOrd="0" destOrd="0" parTransId="{12A06FC6-90B9-45BC-B816-3E534513E021}" sibTransId="{9A29C60A-8E6B-4AF1-A090-CAB2C3C6B074}"/>
    <dgm:cxn modelId="{9E04F9AA-6774-438C-9818-C5DE6AE12B3F}" type="presParOf" srcId="{FB1B7A52-B899-429F-A810-045A73AC17B5}" destId="{8F3EE1D1-7293-4BE8-A375-9C3A52ACF0F6}" srcOrd="0" destOrd="0" presId="urn:microsoft.com/office/officeart/2005/8/layout/orgChart1"/>
    <dgm:cxn modelId="{6BB9CC44-882C-44FF-86AE-68EEF5A36CF3}" type="presParOf" srcId="{8F3EE1D1-7293-4BE8-A375-9C3A52ACF0F6}" destId="{EBE91560-AC61-4DDC-9199-2D6366F3A6A1}" srcOrd="0" destOrd="0" presId="urn:microsoft.com/office/officeart/2005/8/layout/orgChart1"/>
    <dgm:cxn modelId="{67270C43-C59A-49D4-B4EA-7E65AC2B6095}" type="presParOf" srcId="{EBE91560-AC61-4DDC-9199-2D6366F3A6A1}" destId="{9ACFF183-54CD-4125-8C3B-A9D7827F510D}" srcOrd="0" destOrd="0" presId="urn:microsoft.com/office/officeart/2005/8/layout/orgChart1"/>
    <dgm:cxn modelId="{ECA68655-1F77-44BB-850C-F4E74A0448FF}" type="presParOf" srcId="{EBE91560-AC61-4DDC-9199-2D6366F3A6A1}" destId="{5B687C7D-D666-41A1-AFED-736047C3D790}" srcOrd="1" destOrd="0" presId="urn:microsoft.com/office/officeart/2005/8/layout/orgChart1"/>
    <dgm:cxn modelId="{3481DDA7-1DAC-45FF-BF9A-02E334F2D85D}" type="presParOf" srcId="{8F3EE1D1-7293-4BE8-A375-9C3A52ACF0F6}" destId="{AC259C85-6140-4CD0-B0C0-CB4D3F395AF7}" srcOrd="1" destOrd="0" presId="urn:microsoft.com/office/officeart/2005/8/layout/orgChart1"/>
    <dgm:cxn modelId="{B143F5B1-7773-42CE-948D-93F7844AA202}" type="presParOf" srcId="{8F3EE1D1-7293-4BE8-A375-9C3A52ACF0F6}" destId="{2C380EFC-E357-4AA9-86B5-D15E371DEDEC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xmlns="" relId="rId4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CA0EBB60-B236-4959-BBB7-3676726396E2}">
      <dsp:nvSpPr>
        <dsp:cNvPr id="0" name=""/>
        <dsp:cNvSpPr/>
      </dsp:nvSpPr>
      <dsp:spPr>
        <a:xfrm>
          <a:off x="1507505" y="0"/>
          <a:ext cx="753752" cy="431456"/>
        </a:xfrm>
        <a:prstGeom prst="trapezoid">
          <a:avLst>
            <a:gd name="adj" fmla="val 8735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kern="1200" dirty="0" smtClean="0"/>
            <a:t>DevOps </a:t>
          </a:r>
          <a:r>
            <a:rPr lang="en-GB" sz="1400" kern="1200" dirty="0" err="1" smtClean="0"/>
            <a:t>CoE</a:t>
          </a:r>
          <a:endParaRPr lang="en-GB" sz="1400" kern="1200" dirty="0"/>
        </a:p>
      </dsp:txBody>
      <dsp:txXfrm>
        <a:off x="1507505" y="0"/>
        <a:ext cx="753752" cy="431456"/>
      </dsp:txXfrm>
    </dsp:sp>
    <dsp:sp modelId="{93AEECA3-BAEC-4934-B4D7-54B34D5B51D2}">
      <dsp:nvSpPr>
        <dsp:cNvPr id="0" name=""/>
        <dsp:cNvSpPr/>
      </dsp:nvSpPr>
      <dsp:spPr>
        <a:xfrm>
          <a:off x="1130628" y="431456"/>
          <a:ext cx="1507505" cy="431456"/>
        </a:xfrm>
        <a:prstGeom prst="trapezoid">
          <a:avLst>
            <a:gd name="adj" fmla="val 8735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kern="1200" dirty="0" smtClean="0"/>
            <a:t>Cluster </a:t>
          </a:r>
          <a:r>
            <a:rPr lang="en-GB" sz="1400" kern="1200" dirty="0" smtClean="0"/>
            <a:t>DevOps</a:t>
          </a:r>
          <a:endParaRPr lang="en-GB" sz="1400" kern="1200" dirty="0"/>
        </a:p>
      </dsp:txBody>
      <dsp:txXfrm>
        <a:off x="1394442" y="431456"/>
        <a:ext cx="979878" cy="431456"/>
      </dsp:txXfrm>
    </dsp:sp>
    <dsp:sp modelId="{75ADEC1F-B993-482C-A3F7-CFD76ABB99AE}">
      <dsp:nvSpPr>
        <dsp:cNvPr id="0" name=""/>
        <dsp:cNvSpPr/>
      </dsp:nvSpPr>
      <dsp:spPr>
        <a:xfrm>
          <a:off x="753752" y="862912"/>
          <a:ext cx="2261257" cy="431456"/>
        </a:xfrm>
        <a:prstGeom prst="trapezoid">
          <a:avLst>
            <a:gd name="adj" fmla="val 8735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kern="1200" dirty="0" smtClean="0"/>
            <a:t>CDR DevOps</a:t>
          </a:r>
          <a:endParaRPr lang="en-GB" sz="1400" kern="1200" dirty="0"/>
        </a:p>
      </dsp:txBody>
      <dsp:txXfrm>
        <a:off x="1149472" y="862912"/>
        <a:ext cx="1469817" cy="431456"/>
      </dsp:txXfrm>
    </dsp:sp>
    <dsp:sp modelId="{1AC813FC-D223-4610-8900-772E2D0FC16C}">
      <dsp:nvSpPr>
        <dsp:cNvPr id="0" name=""/>
        <dsp:cNvSpPr/>
      </dsp:nvSpPr>
      <dsp:spPr>
        <a:xfrm>
          <a:off x="376876" y="1294368"/>
          <a:ext cx="3015010" cy="431456"/>
        </a:xfrm>
        <a:prstGeom prst="trapezoid">
          <a:avLst>
            <a:gd name="adj" fmla="val 8735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kern="1200" dirty="0" smtClean="0"/>
            <a:t>Dev Manager DevOps</a:t>
          </a:r>
          <a:endParaRPr lang="en-GB" sz="1400" kern="1200" dirty="0"/>
        </a:p>
      </dsp:txBody>
      <dsp:txXfrm>
        <a:off x="904503" y="1294368"/>
        <a:ext cx="1959756" cy="431456"/>
      </dsp:txXfrm>
    </dsp:sp>
    <dsp:sp modelId="{AD0E34A0-1FDF-4434-9F60-5D6D54A2431A}">
      <dsp:nvSpPr>
        <dsp:cNvPr id="0" name=""/>
        <dsp:cNvSpPr/>
      </dsp:nvSpPr>
      <dsp:spPr>
        <a:xfrm>
          <a:off x="0" y="1725824"/>
          <a:ext cx="3768762" cy="431456"/>
        </a:xfrm>
        <a:prstGeom prst="trapezoid">
          <a:avLst>
            <a:gd name="adj" fmla="val 8735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400" kern="1200" dirty="0"/>
        </a:p>
      </dsp:txBody>
      <dsp:txXfrm>
        <a:off x="659533" y="1725824"/>
        <a:ext cx="2449695" cy="431456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FE27A7D-3474-49E6-9830-D7E474477044}">
      <dsp:nvSpPr>
        <dsp:cNvPr id="0" name=""/>
        <dsp:cNvSpPr/>
      </dsp:nvSpPr>
      <dsp:spPr>
        <a:xfrm>
          <a:off x="4778742" y="930294"/>
          <a:ext cx="113190" cy="14020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02002"/>
              </a:lnTo>
              <a:lnTo>
                <a:pt x="113190" y="1402002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ysDash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4D53D5-FB25-4B64-9051-F4A315B93210}">
      <dsp:nvSpPr>
        <dsp:cNvPr id="0" name=""/>
        <dsp:cNvSpPr/>
      </dsp:nvSpPr>
      <dsp:spPr>
        <a:xfrm>
          <a:off x="4778742" y="930294"/>
          <a:ext cx="113190" cy="8828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82884"/>
              </a:lnTo>
              <a:lnTo>
                <a:pt x="113190" y="882884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ysDash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BE2CCD-183B-4E65-B818-7024B887D2B8}">
      <dsp:nvSpPr>
        <dsp:cNvPr id="0" name=""/>
        <dsp:cNvSpPr/>
      </dsp:nvSpPr>
      <dsp:spPr>
        <a:xfrm>
          <a:off x="4778742" y="930294"/>
          <a:ext cx="113190" cy="3471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7117"/>
              </a:lnTo>
              <a:lnTo>
                <a:pt x="113190" y="347117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ysDash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BD12C2-19EF-4071-A46C-CB391972A251}">
      <dsp:nvSpPr>
        <dsp:cNvPr id="0" name=""/>
        <dsp:cNvSpPr/>
      </dsp:nvSpPr>
      <dsp:spPr>
        <a:xfrm>
          <a:off x="3252913" y="377589"/>
          <a:ext cx="1827669" cy="1754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6170"/>
              </a:lnTo>
              <a:lnTo>
                <a:pt x="1827669" y="96170"/>
              </a:lnTo>
              <a:lnTo>
                <a:pt x="1827669" y="175403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BC0534-37A3-4FB2-8EAB-46FFC1BCE0D7}">
      <dsp:nvSpPr>
        <dsp:cNvPr id="0" name=""/>
        <dsp:cNvSpPr/>
      </dsp:nvSpPr>
      <dsp:spPr>
        <a:xfrm>
          <a:off x="2951072" y="913357"/>
          <a:ext cx="113190" cy="14186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18652"/>
              </a:lnTo>
              <a:lnTo>
                <a:pt x="113190" y="1418652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ysDash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222730-01BB-4707-9E66-593494A412E0}">
      <dsp:nvSpPr>
        <dsp:cNvPr id="0" name=""/>
        <dsp:cNvSpPr/>
      </dsp:nvSpPr>
      <dsp:spPr>
        <a:xfrm>
          <a:off x="2951072" y="913357"/>
          <a:ext cx="113190" cy="8828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82884"/>
              </a:lnTo>
              <a:lnTo>
                <a:pt x="113190" y="882884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ysDash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2DCCB2-6925-4325-88CD-8C9636F8123B}">
      <dsp:nvSpPr>
        <dsp:cNvPr id="0" name=""/>
        <dsp:cNvSpPr/>
      </dsp:nvSpPr>
      <dsp:spPr>
        <a:xfrm>
          <a:off x="2951072" y="913357"/>
          <a:ext cx="113190" cy="3471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7117"/>
              </a:lnTo>
              <a:lnTo>
                <a:pt x="113190" y="347117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ysDash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7E101B-28A6-4C3D-AF50-CC99DCEE1DA8}">
      <dsp:nvSpPr>
        <dsp:cNvPr id="0" name=""/>
        <dsp:cNvSpPr/>
      </dsp:nvSpPr>
      <dsp:spPr>
        <a:xfrm>
          <a:off x="3207193" y="377589"/>
          <a:ext cx="91440" cy="15846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58466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969F66-76DC-4915-90E3-116936ECCD44}">
      <dsp:nvSpPr>
        <dsp:cNvPr id="0" name=""/>
        <dsp:cNvSpPr/>
      </dsp:nvSpPr>
      <dsp:spPr>
        <a:xfrm>
          <a:off x="1055654" y="930294"/>
          <a:ext cx="121657" cy="14017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01715"/>
              </a:lnTo>
              <a:lnTo>
                <a:pt x="121657" y="1401715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ysDash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7D067A-0266-407A-9A14-273D09FFFD2E}">
      <dsp:nvSpPr>
        <dsp:cNvPr id="0" name=""/>
        <dsp:cNvSpPr/>
      </dsp:nvSpPr>
      <dsp:spPr>
        <a:xfrm>
          <a:off x="1055654" y="930294"/>
          <a:ext cx="121657" cy="8659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65947"/>
              </a:lnTo>
              <a:lnTo>
                <a:pt x="121657" y="865947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ysDash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07D0A1-2590-4A20-89E8-A9AC4E6F3226}">
      <dsp:nvSpPr>
        <dsp:cNvPr id="0" name=""/>
        <dsp:cNvSpPr/>
      </dsp:nvSpPr>
      <dsp:spPr>
        <a:xfrm>
          <a:off x="1055654" y="930294"/>
          <a:ext cx="121657" cy="3301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0180"/>
              </a:lnTo>
              <a:lnTo>
                <a:pt x="121657" y="330180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ysDash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684278-E024-4A02-9449-7C51E22BA65C}">
      <dsp:nvSpPr>
        <dsp:cNvPr id="0" name=""/>
        <dsp:cNvSpPr/>
      </dsp:nvSpPr>
      <dsp:spPr>
        <a:xfrm>
          <a:off x="1357495" y="377589"/>
          <a:ext cx="1895418" cy="175403"/>
        </a:xfrm>
        <a:custGeom>
          <a:avLst/>
          <a:gdLst/>
          <a:ahLst/>
          <a:cxnLst/>
          <a:rect l="0" t="0" r="0" b="0"/>
          <a:pathLst>
            <a:path>
              <a:moveTo>
                <a:pt x="1895418" y="0"/>
              </a:moveTo>
              <a:lnTo>
                <a:pt x="1895418" y="96170"/>
              </a:lnTo>
              <a:lnTo>
                <a:pt x="0" y="96170"/>
              </a:lnTo>
              <a:lnTo>
                <a:pt x="0" y="175403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1779D0-B8A2-4882-A1E6-44BB2ABABAE4}">
      <dsp:nvSpPr>
        <dsp:cNvPr id="0" name=""/>
        <dsp:cNvSpPr/>
      </dsp:nvSpPr>
      <dsp:spPr>
        <a:xfrm>
          <a:off x="1923273" y="542274"/>
          <a:ext cx="754602" cy="3773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100" kern="1200" dirty="0" smtClean="0"/>
            <a:t>Programme Manager</a:t>
          </a:r>
          <a:endParaRPr lang="en-GB" sz="1100" kern="1200" dirty="0"/>
        </a:p>
      </dsp:txBody>
      <dsp:txXfrm>
        <a:off x="1923273" y="542274"/>
        <a:ext cx="754602" cy="377301"/>
      </dsp:txXfrm>
    </dsp:sp>
    <dsp:sp modelId="{361BAB25-F4C7-4DC0-B30B-2E2ADFB959AD}">
      <dsp:nvSpPr>
        <dsp:cNvPr id="0" name=""/>
        <dsp:cNvSpPr/>
      </dsp:nvSpPr>
      <dsp:spPr>
        <a:xfrm>
          <a:off x="5748247" y="542277"/>
          <a:ext cx="754602" cy="3773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100" kern="1200" dirty="0" smtClean="0"/>
            <a:t>Programme Manager</a:t>
          </a:r>
          <a:endParaRPr lang="en-GB" sz="1100" kern="1200" dirty="0"/>
        </a:p>
      </dsp:txBody>
      <dsp:txXfrm>
        <a:off x="5748247" y="542277"/>
        <a:ext cx="754602" cy="377301"/>
      </dsp:txXfrm>
    </dsp:sp>
    <dsp:sp modelId="{5ADB352E-5636-4F64-B2AC-019E3B2830FA}">
      <dsp:nvSpPr>
        <dsp:cNvPr id="0" name=""/>
        <dsp:cNvSpPr/>
      </dsp:nvSpPr>
      <dsp:spPr>
        <a:xfrm>
          <a:off x="3817144" y="550744"/>
          <a:ext cx="754602" cy="3773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100" kern="1200" dirty="0" smtClean="0"/>
            <a:t>Programme Manager</a:t>
          </a:r>
          <a:endParaRPr lang="en-GB" sz="1100" kern="1200" dirty="0"/>
        </a:p>
      </dsp:txBody>
      <dsp:txXfrm>
        <a:off x="3817144" y="550744"/>
        <a:ext cx="754602" cy="377301"/>
      </dsp:txXfrm>
    </dsp:sp>
    <dsp:sp modelId="{3099B9A0-61BC-492F-9778-6A3E9C5E25BF}">
      <dsp:nvSpPr>
        <dsp:cNvPr id="0" name=""/>
        <dsp:cNvSpPr/>
      </dsp:nvSpPr>
      <dsp:spPr>
        <a:xfrm>
          <a:off x="2875612" y="288"/>
          <a:ext cx="754602" cy="3773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100" kern="1200" smtClean="0"/>
            <a:t>DevOps</a:t>
          </a:r>
          <a:endParaRPr lang="en-GB" sz="1100" kern="1200" dirty="0"/>
        </a:p>
      </dsp:txBody>
      <dsp:txXfrm>
        <a:off x="2875612" y="288"/>
        <a:ext cx="754602" cy="377301"/>
      </dsp:txXfrm>
    </dsp:sp>
    <dsp:sp modelId="{55B498AD-2FE2-4022-9416-3514A63E6195}">
      <dsp:nvSpPr>
        <dsp:cNvPr id="0" name=""/>
        <dsp:cNvSpPr/>
      </dsp:nvSpPr>
      <dsp:spPr>
        <a:xfrm>
          <a:off x="980194" y="552993"/>
          <a:ext cx="754602" cy="3773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100" kern="1200" dirty="0" smtClean="0"/>
            <a:t>Dev Ops</a:t>
          </a:r>
          <a:endParaRPr lang="en-GB" sz="1100" kern="1200" dirty="0"/>
        </a:p>
      </dsp:txBody>
      <dsp:txXfrm>
        <a:off x="980194" y="552993"/>
        <a:ext cx="754602" cy="377301"/>
      </dsp:txXfrm>
    </dsp:sp>
    <dsp:sp modelId="{BCC3C2BC-1790-44A7-AC3A-46B114891865}">
      <dsp:nvSpPr>
        <dsp:cNvPr id="0" name=""/>
        <dsp:cNvSpPr/>
      </dsp:nvSpPr>
      <dsp:spPr>
        <a:xfrm>
          <a:off x="1177311" y="1071823"/>
          <a:ext cx="754602" cy="3773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100" kern="1200" dirty="0" smtClean="0"/>
            <a:t>Team 1</a:t>
          </a:r>
          <a:endParaRPr lang="en-GB" sz="1100" kern="1200" dirty="0"/>
        </a:p>
      </dsp:txBody>
      <dsp:txXfrm>
        <a:off x="1177311" y="1071823"/>
        <a:ext cx="754602" cy="377301"/>
      </dsp:txXfrm>
    </dsp:sp>
    <dsp:sp modelId="{AF8FD5A2-95C9-43EB-976F-16586A571B63}">
      <dsp:nvSpPr>
        <dsp:cNvPr id="0" name=""/>
        <dsp:cNvSpPr/>
      </dsp:nvSpPr>
      <dsp:spPr>
        <a:xfrm>
          <a:off x="1177311" y="1607591"/>
          <a:ext cx="754602" cy="3773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100" kern="1200" dirty="0" smtClean="0"/>
            <a:t>…</a:t>
          </a:r>
          <a:endParaRPr lang="en-GB" sz="1100" kern="1200" dirty="0"/>
        </a:p>
      </dsp:txBody>
      <dsp:txXfrm>
        <a:off x="1177311" y="1607591"/>
        <a:ext cx="754602" cy="377301"/>
      </dsp:txXfrm>
    </dsp:sp>
    <dsp:sp modelId="{28F4A723-6456-4BA6-B126-ED2A72F313AA}">
      <dsp:nvSpPr>
        <dsp:cNvPr id="0" name=""/>
        <dsp:cNvSpPr/>
      </dsp:nvSpPr>
      <dsp:spPr>
        <a:xfrm>
          <a:off x="1177311" y="2143359"/>
          <a:ext cx="754602" cy="3773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100" kern="1200" dirty="0" smtClean="0"/>
            <a:t>Team n</a:t>
          </a:r>
          <a:endParaRPr lang="en-GB" sz="1100" kern="1200" dirty="0"/>
        </a:p>
      </dsp:txBody>
      <dsp:txXfrm>
        <a:off x="1177311" y="2143359"/>
        <a:ext cx="754602" cy="377301"/>
      </dsp:txXfrm>
    </dsp:sp>
    <dsp:sp modelId="{B3832AF3-5BAB-4C1D-AE62-835819DED952}">
      <dsp:nvSpPr>
        <dsp:cNvPr id="0" name=""/>
        <dsp:cNvSpPr/>
      </dsp:nvSpPr>
      <dsp:spPr>
        <a:xfrm>
          <a:off x="2875612" y="536056"/>
          <a:ext cx="754602" cy="3773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100" kern="1200" dirty="0" smtClean="0"/>
            <a:t>...</a:t>
          </a:r>
          <a:endParaRPr lang="en-GB" sz="1100" kern="1200" dirty="0"/>
        </a:p>
      </dsp:txBody>
      <dsp:txXfrm>
        <a:off x="2875612" y="536056"/>
        <a:ext cx="754602" cy="377301"/>
      </dsp:txXfrm>
    </dsp:sp>
    <dsp:sp modelId="{6AE37404-1653-4E9C-BB82-2A17DB87A715}">
      <dsp:nvSpPr>
        <dsp:cNvPr id="0" name=""/>
        <dsp:cNvSpPr/>
      </dsp:nvSpPr>
      <dsp:spPr>
        <a:xfrm>
          <a:off x="3064262" y="1071823"/>
          <a:ext cx="754602" cy="3773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100" kern="1200" dirty="0" smtClean="0"/>
            <a:t>Team 1</a:t>
          </a:r>
          <a:endParaRPr lang="en-GB" sz="1100" kern="1200" dirty="0"/>
        </a:p>
      </dsp:txBody>
      <dsp:txXfrm>
        <a:off x="3064262" y="1071823"/>
        <a:ext cx="754602" cy="377301"/>
      </dsp:txXfrm>
    </dsp:sp>
    <dsp:sp modelId="{20298E11-CA6C-403B-8082-9012F173411F}">
      <dsp:nvSpPr>
        <dsp:cNvPr id="0" name=""/>
        <dsp:cNvSpPr/>
      </dsp:nvSpPr>
      <dsp:spPr>
        <a:xfrm>
          <a:off x="3064262" y="1607591"/>
          <a:ext cx="754602" cy="3773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100" kern="1200" dirty="0" smtClean="0"/>
            <a:t>…</a:t>
          </a:r>
          <a:endParaRPr lang="en-GB" sz="1100" kern="1200" dirty="0"/>
        </a:p>
      </dsp:txBody>
      <dsp:txXfrm>
        <a:off x="3064262" y="1607591"/>
        <a:ext cx="754602" cy="377301"/>
      </dsp:txXfrm>
    </dsp:sp>
    <dsp:sp modelId="{038FBC2E-CAD9-401E-9B76-72A989A991F5}">
      <dsp:nvSpPr>
        <dsp:cNvPr id="0" name=""/>
        <dsp:cNvSpPr/>
      </dsp:nvSpPr>
      <dsp:spPr>
        <a:xfrm>
          <a:off x="3064262" y="2143359"/>
          <a:ext cx="754602" cy="3773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100" kern="1200" dirty="0" smtClean="0"/>
            <a:t>Team n</a:t>
          </a:r>
          <a:endParaRPr lang="en-GB" sz="1100" kern="1200" dirty="0"/>
        </a:p>
      </dsp:txBody>
      <dsp:txXfrm>
        <a:off x="3064262" y="2143359"/>
        <a:ext cx="754602" cy="377301"/>
      </dsp:txXfrm>
    </dsp:sp>
    <dsp:sp modelId="{C7DA6AC1-52F6-4EF0-A55E-C79A9E4F040D}">
      <dsp:nvSpPr>
        <dsp:cNvPr id="0" name=""/>
        <dsp:cNvSpPr/>
      </dsp:nvSpPr>
      <dsp:spPr>
        <a:xfrm>
          <a:off x="4703281" y="552993"/>
          <a:ext cx="754602" cy="3773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100" kern="1200" dirty="0" smtClean="0"/>
            <a:t>DevOps</a:t>
          </a:r>
          <a:endParaRPr lang="en-GB" sz="1100" kern="1200" dirty="0"/>
        </a:p>
      </dsp:txBody>
      <dsp:txXfrm>
        <a:off x="4703281" y="552993"/>
        <a:ext cx="754602" cy="377301"/>
      </dsp:txXfrm>
    </dsp:sp>
    <dsp:sp modelId="{E7D20674-1C28-4EB1-BF58-B3C28A6F37EF}">
      <dsp:nvSpPr>
        <dsp:cNvPr id="0" name=""/>
        <dsp:cNvSpPr/>
      </dsp:nvSpPr>
      <dsp:spPr>
        <a:xfrm>
          <a:off x="4891932" y="1088760"/>
          <a:ext cx="754602" cy="3773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100" kern="1200" dirty="0" smtClean="0"/>
            <a:t>Team 1</a:t>
          </a:r>
          <a:endParaRPr lang="en-GB" sz="1100" kern="1200" dirty="0"/>
        </a:p>
      </dsp:txBody>
      <dsp:txXfrm>
        <a:off x="4891932" y="1088760"/>
        <a:ext cx="754602" cy="377301"/>
      </dsp:txXfrm>
    </dsp:sp>
    <dsp:sp modelId="{775CD202-D6E2-4ECC-9B1B-F5EBD8DA2797}">
      <dsp:nvSpPr>
        <dsp:cNvPr id="0" name=""/>
        <dsp:cNvSpPr/>
      </dsp:nvSpPr>
      <dsp:spPr>
        <a:xfrm>
          <a:off x="4891932" y="1624528"/>
          <a:ext cx="754602" cy="3773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100" kern="1200" dirty="0" smtClean="0"/>
            <a:t>…</a:t>
          </a:r>
          <a:endParaRPr lang="en-GB" sz="1100" kern="1200" dirty="0"/>
        </a:p>
      </dsp:txBody>
      <dsp:txXfrm>
        <a:off x="4891932" y="1624528"/>
        <a:ext cx="754602" cy="377301"/>
      </dsp:txXfrm>
    </dsp:sp>
    <dsp:sp modelId="{A83F1B2C-B7CF-420B-B1A7-F9285AB28D94}">
      <dsp:nvSpPr>
        <dsp:cNvPr id="0" name=""/>
        <dsp:cNvSpPr/>
      </dsp:nvSpPr>
      <dsp:spPr>
        <a:xfrm>
          <a:off x="4891932" y="2143646"/>
          <a:ext cx="754602" cy="3773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100" kern="1200" dirty="0" smtClean="0"/>
            <a:t>Team n</a:t>
          </a:r>
          <a:endParaRPr lang="en-GB" sz="1100" kern="1200" dirty="0"/>
        </a:p>
      </dsp:txBody>
      <dsp:txXfrm>
        <a:off x="4891932" y="2143646"/>
        <a:ext cx="754602" cy="377301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9F7555C2-585E-48F5-AFE2-A2FE88F78EB3}">
      <dsp:nvSpPr>
        <dsp:cNvPr id="0" name=""/>
        <dsp:cNvSpPr/>
      </dsp:nvSpPr>
      <dsp:spPr>
        <a:xfrm>
          <a:off x="1273457" y="598813"/>
          <a:ext cx="91440" cy="378027"/>
        </a:xfrm>
        <a:custGeom>
          <a:avLst/>
          <a:gdLst/>
          <a:ahLst/>
          <a:cxnLst/>
          <a:rect l="0" t="0" r="0" b="0"/>
          <a:pathLst>
            <a:path>
              <a:moveTo>
                <a:pt x="132008" y="0"/>
              </a:moveTo>
              <a:lnTo>
                <a:pt x="132008" y="378027"/>
              </a:lnTo>
              <a:lnTo>
                <a:pt x="45720" y="37802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376945-7399-4047-A4EE-0E3807A5DAE9}">
      <dsp:nvSpPr>
        <dsp:cNvPr id="0" name=""/>
        <dsp:cNvSpPr/>
      </dsp:nvSpPr>
      <dsp:spPr>
        <a:xfrm>
          <a:off x="1405466" y="598813"/>
          <a:ext cx="994377" cy="7560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69766"/>
              </a:lnTo>
              <a:lnTo>
                <a:pt x="994377" y="669766"/>
              </a:lnTo>
              <a:lnTo>
                <a:pt x="994377" y="75605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EE50D7-4B13-48F1-9483-E37D67FC3E7A}">
      <dsp:nvSpPr>
        <dsp:cNvPr id="0" name=""/>
        <dsp:cNvSpPr/>
      </dsp:nvSpPr>
      <dsp:spPr>
        <a:xfrm>
          <a:off x="1359746" y="598813"/>
          <a:ext cx="91440" cy="75605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75605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A6D159-4BC4-4943-874C-40CB207533FB}">
      <dsp:nvSpPr>
        <dsp:cNvPr id="0" name=""/>
        <dsp:cNvSpPr/>
      </dsp:nvSpPr>
      <dsp:spPr>
        <a:xfrm>
          <a:off x="411088" y="598813"/>
          <a:ext cx="994377" cy="756055"/>
        </a:xfrm>
        <a:custGeom>
          <a:avLst/>
          <a:gdLst/>
          <a:ahLst/>
          <a:cxnLst/>
          <a:rect l="0" t="0" r="0" b="0"/>
          <a:pathLst>
            <a:path>
              <a:moveTo>
                <a:pt x="994377" y="0"/>
              </a:moveTo>
              <a:lnTo>
                <a:pt x="994377" y="669766"/>
              </a:lnTo>
              <a:lnTo>
                <a:pt x="0" y="669766"/>
              </a:lnTo>
              <a:lnTo>
                <a:pt x="0" y="75605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CFF183-54CD-4125-8C3B-A9D7827F510D}">
      <dsp:nvSpPr>
        <dsp:cNvPr id="0" name=""/>
        <dsp:cNvSpPr/>
      </dsp:nvSpPr>
      <dsp:spPr>
        <a:xfrm>
          <a:off x="994566" y="187913"/>
          <a:ext cx="821799" cy="41089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kern="1200" dirty="0" smtClean="0"/>
            <a:t>Programme Manager</a:t>
          </a:r>
          <a:endParaRPr lang="en-GB" sz="1200" kern="1200" dirty="0"/>
        </a:p>
      </dsp:txBody>
      <dsp:txXfrm>
        <a:off x="994566" y="187913"/>
        <a:ext cx="821799" cy="410899"/>
      </dsp:txXfrm>
    </dsp:sp>
    <dsp:sp modelId="{70560307-8784-4008-8E87-4A7E1AF69077}">
      <dsp:nvSpPr>
        <dsp:cNvPr id="0" name=""/>
        <dsp:cNvSpPr/>
      </dsp:nvSpPr>
      <dsp:spPr>
        <a:xfrm>
          <a:off x="188" y="1354869"/>
          <a:ext cx="821799" cy="41089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kern="1200" dirty="0" smtClean="0"/>
            <a:t>Team 1</a:t>
          </a:r>
          <a:endParaRPr lang="en-GB" sz="1200" kern="1200" dirty="0"/>
        </a:p>
      </dsp:txBody>
      <dsp:txXfrm>
        <a:off x="188" y="1354869"/>
        <a:ext cx="821799" cy="410899"/>
      </dsp:txXfrm>
    </dsp:sp>
    <dsp:sp modelId="{49DDFA74-BDFE-4415-A71B-5883EA1E7887}">
      <dsp:nvSpPr>
        <dsp:cNvPr id="0" name=""/>
        <dsp:cNvSpPr/>
      </dsp:nvSpPr>
      <dsp:spPr>
        <a:xfrm>
          <a:off x="994566" y="1354869"/>
          <a:ext cx="821799" cy="41089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kern="1200" dirty="0" smtClean="0"/>
            <a:t>…</a:t>
          </a:r>
          <a:endParaRPr lang="en-GB" sz="1200" kern="1200" dirty="0"/>
        </a:p>
      </dsp:txBody>
      <dsp:txXfrm>
        <a:off x="994566" y="1354869"/>
        <a:ext cx="821799" cy="410899"/>
      </dsp:txXfrm>
    </dsp:sp>
    <dsp:sp modelId="{0E82C464-E81D-41A7-A88C-DC9D6005E897}">
      <dsp:nvSpPr>
        <dsp:cNvPr id="0" name=""/>
        <dsp:cNvSpPr/>
      </dsp:nvSpPr>
      <dsp:spPr>
        <a:xfrm>
          <a:off x="1988944" y="1354869"/>
          <a:ext cx="821799" cy="41089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kern="1200" dirty="0" smtClean="0"/>
            <a:t>Team 18</a:t>
          </a:r>
          <a:endParaRPr lang="en-GB" sz="1200" kern="1200" dirty="0"/>
        </a:p>
      </dsp:txBody>
      <dsp:txXfrm>
        <a:off x="1988944" y="1354869"/>
        <a:ext cx="821799" cy="410899"/>
      </dsp:txXfrm>
    </dsp:sp>
    <dsp:sp modelId="{6FD8FB70-C258-4532-AB6F-18AD63D85700}">
      <dsp:nvSpPr>
        <dsp:cNvPr id="0" name=""/>
        <dsp:cNvSpPr/>
      </dsp:nvSpPr>
      <dsp:spPr>
        <a:xfrm>
          <a:off x="497377" y="771391"/>
          <a:ext cx="821799" cy="41089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kern="1200" dirty="0" smtClean="0"/>
            <a:t>DevOps</a:t>
          </a:r>
          <a:endParaRPr lang="en-GB" sz="1200" kern="1200" dirty="0"/>
        </a:p>
      </dsp:txBody>
      <dsp:txXfrm>
        <a:off x="497377" y="771391"/>
        <a:ext cx="821799" cy="410899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FE27A7D-3474-49E6-9830-D7E474477044}">
      <dsp:nvSpPr>
        <dsp:cNvPr id="0" name=""/>
        <dsp:cNvSpPr/>
      </dsp:nvSpPr>
      <dsp:spPr>
        <a:xfrm>
          <a:off x="1387902" y="279088"/>
          <a:ext cx="91440" cy="42060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20600"/>
              </a:lnTo>
              <a:lnTo>
                <a:pt x="79677" y="420600"/>
              </a:lnTo>
            </a:path>
          </a:pathLst>
        </a:custGeom>
        <a:noFill/>
        <a:ln w="9525" cap="flat" cmpd="sng" algn="ctr">
          <a:solidFill>
            <a:schemeClr val="tx1"/>
          </a:solidFill>
          <a:prstDash val="sysDash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4D53D5-FB25-4B64-9051-F4A315B93210}">
      <dsp:nvSpPr>
        <dsp:cNvPr id="0" name=""/>
        <dsp:cNvSpPr/>
      </dsp:nvSpPr>
      <dsp:spPr>
        <a:xfrm>
          <a:off x="1387902" y="279088"/>
          <a:ext cx="91440" cy="26486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64865"/>
              </a:lnTo>
              <a:lnTo>
                <a:pt x="79677" y="264865"/>
              </a:lnTo>
            </a:path>
          </a:pathLst>
        </a:custGeom>
        <a:noFill/>
        <a:ln w="9525" cap="flat" cmpd="sng" algn="ctr">
          <a:solidFill>
            <a:schemeClr val="tx1"/>
          </a:solidFill>
          <a:prstDash val="sysDash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BE2CCD-183B-4E65-B818-7024B887D2B8}">
      <dsp:nvSpPr>
        <dsp:cNvPr id="0" name=""/>
        <dsp:cNvSpPr/>
      </dsp:nvSpPr>
      <dsp:spPr>
        <a:xfrm>
          <a:off x="1387902" y="279088"/>
          <a:ext cx="91440" cy="10413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04135"/>
              </a:lnTo>
              <a:lnTo>
                <a:pt x="79677" y="104135"/>
              </a:lnTo>
            </a:path>
          </a:pathLst>
        </a:custGeom>
        <a:noFill/>
        <a:ln w="9525" cap="flat" cmpd="sng" algn="ctr">
          <a:solidFill>
            <a:schemeClr val="tx1"/>
          </a:solidFill>
          <a:prstDash val="sysDash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BD12C2-19EF-4071-A46C-CB391972A251}">
      <dsp:nvSpPr>
        <dsp:cNvPr id="0" name=""/>
        <dsp:cNvSpPr/>
      </dsp:nvSpPr>
      <dsp:spPr>
        <a:xfrm>
          <a:off x="975874" y="67557"/>
          <a:ext cx="54830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74571"/>
              </a:lnTo>
              <a:lnTo>
                <a:pt x="548300" y="74571"/>
              </a:lnTo>
              <a:lnTo>
                <a:pt x="548300" y="98341"/>
              </a:lnTo>
            </a:path>
          </a:pathLst>
        </a:custGeom>
        <a:noFill/>
        <a:ln w="9525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BC0534-37A3-4FB2-8EAB-46FFC1BCE0D7}">
      <dsp:nvSpPr>
        <dsp:cNvPr id="0" name=""/>
        <dsp:cNvSpPr/>
      </dsp:nvSpPr>
      <dsp:spPr>
        <a:xfrm>
          <a:off x="839601" y="274007"/>
          <a:ext cx="91440" cy="42559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25595"/>
              </a:lnTo>
              <a:lnTo>
                <a:pt x="79677" y="425595"/>
              </a:lnTo>
            </a:path>
          </a:pathLst>
        </a:custGeom>
        <a:noFill/>
        <a:ln w="9525" cap="flat" cmpd="sng" algn="ctr">
          <a:solidFill>
            <a:schemeClr val="tx1"/>
          </a:solidFill>
          <a:prstDash val="sysDash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222730-01BB-4707-9E66-593494A412E0}">
      <dsp:nvSpPr>
        <dsp:cNvPr id="0" name=""/>
        <dsp:cNvSpPr/>
      </dsp:nvSpPr>
      <dsp:spPr>
        <a:xfrm>
          <a:off x="839601" y="274007"/>
          <a:ext cx="91440" cy="26486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64865"/>
              </a:lnTo>
              <a:lnTo>
                <a:pt x="79677" y="264865"/>
              </a:lnTo>
            </a:path>
          </a:pathLst>
        </a:custGeom>
        <a:noFill/>
        <a:ln w="9525" cap="flat" cmpd="sng" algn="ctr">
          <a:solidFill>
            <a:schemeClr val="tx1"/>
          </a:solidFill>
          <a:prstDash val="sysDash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2DCCB2-6925-4325-88CD-8C9636F8123B}">
      <dsp:nvSpPr>
        <dsp:cNvPr id="0" name=""/>
        <dsp:cNvSpPr/>
      </dsp:nvSpPr>
      <dsp:spPr>
        <a:xfrm>
          <a:off x="839601" y="274007"/>
          <a:ext cx="91440" cy="10413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04135"/>
              </a:lnTo>
              <a:lnTo>
                <a:pt x="79677" y="104135"/>
              </a:lnTo>
            </a:path>
          </a:pathLst>
        </a:custGeom>
        <a:noFill/>
        <a:ln w="9525" cap="flat" cmpd="sng" algn="ctr">
          <a:solidFill>
            <a:schemeClr val="tx1"/>
          </a:solidFill>
          <a:prstDash val="sysDash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7E101B-28A6-4C3D-AF50-CC99DCEE1DA8}">
      <dsp:nvSpPr>
        <dsp:cNvPr id="0" name=""/>
        <dsp:cNvSpPr/>
      </dsp:nvSpPr>
      <dsp:spPr>
        <a:xfrm>
          <a:off x="930154" y="67557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93259"/>
              </a:lnTo>
            </a:path>
          </a:pathLst>
        </a:custGeom>
        <a:noFill/>
        <a:ln w="9525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969F66-76DC-4915-90E3-116936ECCD44}">
      <dsp:nvSpPr>
        <dsp:cNvPr id="0" name=""/>
        <dsp:cNvSpPr/>
      </dsp:nvSpPr>
      <dsp:spPr>
        <a:xfrm>
          <a:off x="270976" y="279088"/>
          <a:ext cx="91440" cy="42051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20514"/>
              </a:lnTo>
              <a:lnTo>
                <a:pt x="82217" y="420514"/>
              </a:lnTo>
            </a:path>
          </a:pathLst>
        </a:custGeom>
        <a:noFill/>
        <a:ln w="9525" cap="flat" cmpd="sng" algn="ctr">
          <a:solidFill>
            <a:schemeClr val="tx1"/>
          </a:solidFill>
          <a:prstDash val="sysDash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7D067A-0266-407A-9A14-273D09FFFD2E}">
      <dsp:nvSpPr>
        <dsp:cNvPr id="0" name=""/>
        <dsp:cNvSpPr/>
      </dsp:nvSpPr>
      <dsp:spPr>
        <a:xfrm>
          <a:off x="270976" y="279088"/>
          <a:ext cx="91440" cy="25978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59784"/>
              </a:lnTo>
              <a:lnTo>
                <a:pt x="82217" y="259784"/>
              </a:lnTo>
            </a:path>
          </a:pathLst>
        </a:custGeom>
        <a:noFill/>
        <a:ln w="9525" cap="flat" cmpd="sng" algn="ctr">
          <a:solidFill>
            <a:schemeClr val="tx1"/>
          </a:solidFill>
          <a:prstDash val="sysDash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07D0A1-2590-4A20-89E8-A9AC4E6F3226}">
      <dsp:nvSpPr>
        <dsp:cNvPr id="0" name=""/>
        <dsp:cNvSpPr/>
      </dsp:nvSpPr>
      <dsp:spPr>
        <a:xfrm>
          <a:off x="270976" y="279088"/>
          <a:ext cx="91440" cy="9905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99054"/>
              </a:lnTo>
              <a:lnTo>
                <a:pt x="82217" y="99054"/>
              </a:lnTo>
            </a:path>
          </a:pathLst>
        </a:custGeom>
        <a:noFill/>
        <a:ln w="9525" cap="flat" cmpd="sng" algn="ctr">
          <a:solidFill>
            <a:schemeClr val="tx1"/>
          </a:solidFill>
          <a:prstDash val="sysDash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684278-E024-4A02-9449-7C51E22BA65C}">
      <dsp:nvSpPr>
        <dsp:cNvPr id="0" name=""/>
        <dsp:cNvSpPr/>
      </dsp:nvSpPr>
      <dsp:spPr>
        <a:xfrm>
          <a:off x="407248" y="67557"/>
          <a:ext cx="568625" cy="91440"/>
        </a:xfrm>
        <a:custGeom>
          <a:avLst/>
          <a:gdLst/>
          <a:ahLst/>
          <a:cxnLst/>
          <a:rect l="0" t="0" r="0" b="0"/>
          <a:pathLst>
            <a:path>
              <a:moveTo>
                <a:pt x="568625" y="45720"/>
              </a:moveTo>
              <a:lnTo>
                <a:pt x="568625" y="74571"/>
              </a:lnTo>
              <a:lnTo>
                <a:pt x="0" y="74571"/>
              </a:lnTo>
              <a:lnTo>
                <a:pt x="0" y="98341"/>
              </a:lnTo>
            </a:path>
          </a:pathLst>
        </a:custGeom>
        <a:noFill/>
        <a:ln w="9525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1779D0-B8A2-4882-A1E6-44BB2ABABAE4}">
      <dsp:nvSpPr>
        <dsp:cNvPr id="0" name=""/>
        <dsp:cNvSpPr/>
      </dsp:nvSpPr>
      <dsp:spPr>
        <a:xfrm>
          <a:off x="576982" y="162682"/>
          <a:ext cx="226380" cy="1131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lvl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00" kern="1200" dirty="0" smtClean="0"/>
            <a:t>Programme Manager</a:t>
          </a:r>
          <a:endParaRPr lang="en-GB" sz="300" kern="1200" dirty="0"/>
        </a:p>
      </dsp:txBody>
      <dsp:txXfrm>
        <a:off x="576982" y="162682"/>
        <a:ext cx="226380" cy="113190"/>
      </dsp:txXfrm>
    </dsp:sp>
    <dsp:sp modelId="{361BAB25-F4C7-4DC0-B30B-2E2ADFB959AD}">
      <dsp:nvSpPr>
        <dsp:cNvPr id="0" name=""/>
        <dsp:cNvSpPr/>
      </dsp:nvSpPr>
      <dsp:spPr>
        <a:xfrm>
          <a:off x="1724474" y="162683"/>
          <a:ext cx="226380" cy="1131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lvl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00" kern="1200" dirty="0" smtClean="0"/>
            <a:t>Programme Manager</a:t>
          </a:r>
          <a:endParaRPr lang="en-GB" sz="300" kern="1200" dirty="0"/>
        </a:p>
      </dsp:txBody>
      <dsp:txXfrm>
        <a:off x="1724474" y="162683"/>
        <a:ext cx="226380" cy="113190"/>
      </dsp:txXfrm>
    </dsp:sp>
    <dsp:sp modelId="{5ADB352E-5636-4F64-B2AC-019E3B2830FA}">
      <dsp:nvSpPr>
        <dsp:cNvPr id="0" name=""/>
        <dsp:cNvSpPr/>
      </dsp:nvSpPr>
      <dsp:spPr>
        <a:xfrm>
          <a:off x="1145143" y="165223"/>
          <a:ext cx="226380" cy="1131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lvl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00" kern="1200" dirty="0" smtClean="0"/>
            <a:t>Programme Manager</a:t>
          </a:r>
          <a:endParaRPr lang="en-GB" sz="300" kern="1200" dirty="0"/>
        </a:p>
      </dsp:txBody>
      <dsp:txXfrm>
        <a:off x="1145143" y="165223"/>
        <a:ext cx="226380" cy="113190"/>
      </dsp:txXfrm>
    </dsp:sp>
    <dsp:sp modelId="{3099B9A0-61BC-492F-9778-6A3E9C5E25BF}">
      <dsp:nvSpPr>
        <dsp:cNvPr id="0" name=""/>
        <dsp:cNvSpPr/>
      </dsp:nvSpPr>
      <dsp:spPr>
        <a:xfrm>
          <a:off x="862683" y="86"/>
          <a:ext cx="226380" cy="1131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lvl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00" kern="1200" dirty="0" smtClean="0"/>
            <a:t>DevOps</a:t>
          </a:r>
          <a:endParaRPr lang="en-GB" sz="300" kern="1200" dirty="0"/>
        </a:p>
      </dsp:txBody>
      <dsp:txXfrm>
        <a:off x="862683" y="86"/>
        <a:ext cx="226380" cy="113190"/>
      </dsp:txXfrm>
    </dsp:sp>
    <dsp:sp modelId="{55B498AD-2FE2-4022-9416-3514A63E6195}">
      <dsp:nvSpPr>
        <dsp:cNvPr id="0" name=""/>
        <dsp:cNvSpPr/>
      </dsp:nvSpPr>
      <dsp:spPr>
        <a:xfrm>
          <a:off x="294058" y="165898"/>
          <a:ext cx="226380" cy="1131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lvl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00" kern="1200" dirty="0" smtClean="0"/>
            <a:t>Dev Ops</a:t>
          </a:r>
          <a:endParaRPr lang="en-GB" sz="300" kern="1200" dirty="0"/>
        </a:p>
      </dsp:txBody>
      <dsp:txXfrm>
        <a:off x="294058" y="165898"/>
        <a:ext cx="226380" cy="113190"/>
      </dsp:txXfrm>
    </dsp:sp>
    <dsp:sp modelId="{BCC3C2BC-1790-44A7-AC3A-46B114891865}">
      <dsp:nvSpPr>
        <dsp:cNvPr id="0" name=""/>
        <dsp:cNvSpPr/>
      </dsp:nvSpPr>
      <dsp:spPr>
        <a:xfrm>
          <a:off x="353193" y="321547"/>
          <a:ext cx="226380" cy="1131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lvl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00" kern="1200" dirty="0" smtClean="0"/>
            <a:t>Team 1</a:t>
          </a:r>
          <a:endParaRPr lang="en-GB" sz="300" kern="1200" dirty="0"/>
        </a:p>
      </dsp:txBody>
      <dsp:txXfrm>
        <a:off x="353193" y="321547"/>
        <a:ext cx="226380" cy="113190"/>
      </dsp:txXfrm>
    </dsp:sp>
    <dsp:sp modelId="{AF8FD5A2-95C9-43EB-976F-16586A571B63}">
      <dsp:nvSpPr>
        <dsp:cNvPr id="0" name=""/>
        <dsp:cNvSpPr/>
      </dsp:nvSpPr>
      <dsp:spPr>
        <a:xfrm>
          <a:off x="353193" y="482277"/>
          <a:ext cx="226380" cy="1131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lvl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00" kern="1200" dirty="0" smtClean="0"/>
            <a:t>…</a:t>
          </a:r>
          <a:endParaRPr lang="en-GB" sz="300" kern="1200" dirty="0"/>
        </a:p>
      </dsp:txBody>
      <dsp:txXfrm>
        <a:off x="353193" y="482277"/>
        <a:ext cx="226380" cy="113190"/>
      </dsp:txXfrm>
    </dsp:sp>
    <dsp:sp modelId="{28F4A723-6456-4BA6-B126-ED2A72F313AA}">
      <dsp:nvSpPr>
        <dsp:cNvPr id="0" name=""/>
        <dsp:cNvSpPr/>
      </dsp:nvSpPr>
      <dsp:spPr>
        <a:xfrm>
          <a:off x="353193" y="643007"/>
          <a:ext cx="226380" cy="1131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lvl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00" kern="1200" dirty="0" smtClean="0"/>
            <a:t>Team n</a:t>
          </a:r>
          <a:endParaRPr lang="en-GB" sz="300" kern="1200" dirty="0"/>
        </a:p>
      </dsp:txBody>
      <dsp:txXfrm>
        <a:off x="353193" y="643007"/>
        <a:ext cx="226380" cy="113190"/>
      </dsp:txXfrm>
    </dsp:sp>
    <dsp:sp modelId="{B3832AF3-5BAB-4C1D-AE62-835819DED952}">
      <dsp:nvSpPr>
        <dsp:cNvPr id="0" name=""/>
        <dsp:cNvSpPr/>
      </dsp:nvSpPr>
      <dsp:spPr>
        <a:xfrm>
          <a:off x="862683" y="160816"/>
          <a:ext cx="226380" cy="1131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lvl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00" kern="1200" dirty="0" smtClean="0"/>
            <a:t>...</a:t>
          </a:r>
          <a:endParaRPr lang="en-GB" sz="300" kern="1200" dirty="0"/>
        </a:p>
      </dsp:txBody>
      <dsp:txXfrm>
        <a:off x="862683" y="160816"/>
        <a:ext cx="226380" cy="113190"/>
      </dsp:txXfrm>
    </dsp:sp>
    <dsp:sp modelId="{6AE37404-1653-4E9C-BB82-2A17DB87A715}">
      <dsp:nvSpPr>
        <dsp:cNvPr id="0" name=""/>
        <dsp:cNvSpPr/>
      </dsp:nvSpPr>
      <dsp:spPr>
        <a:xfrm>
          <a:off x="919278" y="321547"/>
          <a:ext cx="226380" cy="1131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lvl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00" kern="1200" dirty="0" smtClean="0"/>
            <a:t>Team 1</a:t>
          </a:r>
          <a:endParaRPr lang="en-GB" sz="300" kern="1200" dirty="0"/>
        </a:p>
      </dsp:txBody>
      <dsp:txXfrm>
        <a:off x="919278" y="321547"/>
        <a:ext cx="226380" cy="113190"/>
      </dsp:txXfrm>
    </dsp:sp>
    <dsp:sp modelId="{20298E11-CA6C-403B-8082-9012F173411F}">
      <dsp:nvSpPr>
        <dsp:cNvPr id="0" name=""/>
        <dsp:cNvSpPr/>
      </dsp:nvSpPr>
      <dsp:spPr>
        <a:xfrm>
          <a:off x="919278" y="482277"/>
          <a:ext cx="226380" cy="1131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lvl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00" kern="1200" dirty="0" smtClean="0"/>
            <a:t>…</a:t>
          </a:r>
          <a:endParaRPr lang="en-GB" sz="300" kern="1200" dirty="0"/>
        </a:p>
      </dsp:txBody>
      <dsp:txXfrm>
        <a:off x="919278" y="482277"/>
        <a:ext cx="226380" cy="113190"/>
      </dsp:txXfrm>
    </dsp:sp>
    <dsp:sp modelId="{038FBC2E-CAD9-401E-9B76-72A989A991F5}">
      <dsp:nvSpPr>
        <dsp:cNvPr id="0" name=""/>
        <dsp:cNvSpPr/>
      </dsp:nvSpPr>
      <dsp:spPr>
        <a:xfrm>
          <a:off x="919278" y="643007"/>
          <a:ext cx="226380" cy="1131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lvl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00" kern="1200" dirty="0" smtClean="0"/>
            <a:t>Team n</a:t>
          </a:r>
          <a:endParaRPr lang="en-GB" sz="300" kern="1200" dirty="0"/>
        </a:p>
      </dsp:txBody>
      <dsp:txXfrm>
        <a:off x="919278" y="643007"/>
        <a:ext cx="226380" cy="113190"/>
      </dsp:txXfrm>
    </dsp:sp>
    <dsp:sp modelId="{C7DA6AC1-52F6-4EF0-A55E-C79A9E4F040D}">
      <dsp:nvSpPr>
        <dsp:cNvPr id="0" name=""/>
        <dsp:cNvSpPr/>
      </dsp:nvSpPr>
      <dsp:spPr>
        <a:xfrm>
          <a:off x="1410984" y="165898"/>
          <a:ext cx="226380" cy="1131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lvl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00" kern="1200" dirty="0" smtClean="0"/>
            <a:t>DevOps</a:t>
          </a:r>
          <a:endParaRPr lang="en-GB" sz="300" kern="1200" dirty="0"/>
        </a:p>
      </dsp:txBody>
      <dsp:txXfrm>
        <a:off x="1410984" y="165898"/>
        <a:ext cx="226380" cy="113190"/>
      </dsp:txXfrm>
    </dsp:sp>
    <dsp:sp modelId="{E7D20674-1C28-4EB1-BF58-B3C28A6F37EF}">
      <dsp:nvSpPr>
        <dsp:cNvPr id="0" name=""/>
        <dsp:cNvSpPr/>
      </dsp:nvSpPr>
      <dsp:spPr>
        <a:xfrm>
          <a:off x="1467579" y="326628"/>
          <a:ext cx="226380" cy="1131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lvl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00" kern="1200" dirty="0" smtClean="0"/>
            <a:t>Team 1</a:t>
          </a:r>
          <a:endParaRPr lang="en-GB" sz="300" kern="1200" dirty="0"/>
        </a:p>
      </dsp:txBody>
      <dsp:txXfrm>
        <a:off x="1467579" y="326628"/>
        <a:ext cx="226380" cy="113190"/>
      </dsp:txXfrm>
    </dsp:sp>
    <dsp:sp modelId="{775CD202-D6E2-4ECC-9B1B-F5EBD8DA2797}">
      <dsp:nvSpPr>
        <dsp:cNvPr id="0" name=""/>
        <dsp:cNvSpPr/>
      </dsp:nvSpPr>
      <dsp:spPr>
        <a:xfrm>
          <a:off x="1467579" y="487358"/>
          <a:ext cx="226380" cy="1131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lvl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00" kern="1200" dirty="0" smtClean="0"/>
            <a:t>…</a:t>
          </a:r>
          <a:endParaRPr lang="en-GB" sz="300" kern="1200" dirty="0"/>
        </a:p>
      </dsp:txBody>
      <dsp:txXfrm>
        <a:off x="1467579" y="487358"/>
        <a:ext cx="226380" cy="113190"/>
      </dsp:txXfrm>
    </dsp:sp>
    <dsp:sp modelId="{A83F1B2C-B7CF-420B-B1A7-F9285AB28D94}">
      <dsp:nvSpPr>
        <dsp:cNvPr id="0" name=""/>
        <dsp:cNvSpPr/>
      </dsp:nvSpPr>
      <dsp:spPr>
        <a:xfrm>
          <a:off x="1467579" y="643094"/>
          <a:ext cx="226380" cy="1131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lvl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00" kern="1200" dirty="0" smtClean="0"/>
            <a:t>Team n</a:t>
          </a:r>
          <a:endParaRPr lang="en-GB" sz="300" kern="1200" dirty="0"/>
        </a:p>
      </dsp:txBody>
      <dsp:txXfrm>
        <a:off x="1467579" y="643094"/>
        <a:ext cx="226380" cy="113190"/>
      </dsp:txXfrm>
    </dsp:sp>
  </dsp:spTree>
</dsp:drawing>
</file>

<file path=ppt/diagrams/drawing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FE27A7D-3474-49E6-9830-D7E474477044}">
      <dsp:nvSpPr>
        <dsp:cNvPr id="0" name=""/>
        <dsp:cNvSpPr/>
      </dsp:nvSpPr>
      <dsp:spPr>
        <a:xfrm>
          <a:off x="1387902" y="279088"/>
          <a:ext cx="91440" cy="42060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20600"/>
              </a:lnTo>
              <a:lnTo>
                <a:pt x="79677" y="420600"/>
              </a:lnTo>
            </a:path>
          </a:pathLst>
        </a:custGeom>
        <a:noFill/>
        <a:ln w="9525" cap="flat" cmpd="sng" algn="ctr">
          <a:solidFill>
            <a:schemeClr val="tx1"/>
          </a:solidFill>
          <a:prstDash val="sysDash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4D53D5-FB25-4B64-9051-F4A315B93210}">
      <dsp:nvSpPr>
        <dsp:cNvPr id="0" name=""/>
        <dsp:cNvSpPr/>
      </dsp:nvSpPr>
      <dsp:spPr>
        <a:xfrm>
          <a:off x="1387902" y="279088"/>
          <a:ext cx="91440" cy="26486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64865"/>
              </a:lnTo>
              <a:lnTo>
                <a:pt x="79677" y="264865"/>
              </a:lnTo>
            </a:path>
          </a:pathLst>
        </a:custGeom>
        <a:noFill/>
        <a:ln w="9525" cap="flat" cmpd="sng" algn="ctr">
          <a:solidFill>
            <a:schemeClr val="tx1"/>
          </a:solidFill>
          <a:prstDash val="sysDash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BE2CCD-183B-4E65-B818-7024B887D2B8}">
      <dsp:nvSpPr>
        <dsp:cNvPr id="0" name=""/>
        <dsp:cNvSpPr/>
      </dsp:nvSpPr>
      <dsp:spPr>
        <a:xfrm>
          <a:off x="1387902" y="279088"/>
          <a:ext cx="91440" cy="10413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04135"/>
              </a:lnTo>
              <a:lnTo>
                <a:pt x="79677" y="104135"/>
              </a:lnTo>
            </a:path>
          </a:pathLst>
        </a:custGeom>
        <a:noFill/>
        <a:ln w="9525" cap="flat" cmpd="sng" algn="ctr">
          <a:solidFill>
            <a:schemeClr val="tx1"/>
          </a:solidFill>
          <a:prstDash val="sysDash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BD12C2-19EF-4071-A46C-CB391972A251}">
      <dsp:nvSpPr>
        <dsp:cNvPr id="0" name=""/>
        <dsp:cNvSpPr/>
      </dsp:nvSpPr>
      <dsp:spPr>
        <a:xfrm>
          <a:off x="975874" y="67557"/>
          <a:ext cx="54830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74571"/>
              </a:lnTo>
              <a:lnTo>
                <a:pt x="548300" y="74571"/>
              </a:lnTo>
              <a:lnTo>
                <a:pt x="548300" y="98341"/>
              </a:lnTo>
            </a:path>
          </a:pathLst>
        </a:custGeom>
        <a:noFill/>
        <a:ln w="9525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BC0534-37A3-4FB2-8EAB-46FFC1BCE0D7}">
      <dsp:nvSpPr>
        <dsp:cNvPr id="0" name=""/>
        <dsp:cNvSpPr/>
      </dsp:nvSpPr>
      <dsp:spPr>
        <a:xfrm>
          <a:off x="839601" y="274007"/>
          <a:ext cx="91440" cy="42559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25595"/>
              </a:lnTo>
              <a:lnTo>
                <a:pt x="79677" y="425595"/>
              </a:lnTo>
            </a:path>
          </a:pathLst>
        </a:custGeom>
        <a:noFill/>
        <a:ln w="9525" cap="flat" cmpd="sng" algn="ctr">
          <a:solidFill>
            <a:schemeClr val="tx1"/>
          </a:solidFill>
          <a:prstDash val="sysDash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222730-01BB-4707-9E66-593494A412E0}">
      <dsp:nvSpPr>
        <dsp:cNvPr id="0" name=""/>
        <dsp:cNvSpPr/>
      </dsp:nvSpPr>
      <dsp:spPr>
        <a:xfrm>
          <a:off x="839601" y="274007"/>
          <a:ext cx="91440" cy="26486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64865"/>
              </a:lnTo>
              <a:lnTo>
                <a:pt x="79677" y="264865"/>
              </a:lnTo>
            </a:path>
          </a:pathLst>
        </a:custGeom>
        <a:noFill/>
        <a:ln w="9525" cap="flat" cmpd="sng" algn="ctr">
          <a:solidFill>
            <a:schemeClr val="tx1"/>
          </a:solidFill>
          <a:prstDash val="sysDash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2DCCB2-6925-4325-88CD-8C9636F8123B}">
      <dsp:nvSpPr>
        <dsp:cNvPr id="0" name=""/>
        <dsp:cNvSpPr/>
      </dsp:nvSpPr>
      <dsp:spPr>
        <a:xfrm>
          <a:off x="839601" y="274007"/>
          <a:ext cx="91440" cy="10413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04135"/>
              </a:lnTo>
              <a:lnTo>
                <a:pt x="79677" y="104135"/>
              </a:lnTo>
            </a:path>
          </a:pathLst>
        </a:custGeom>
        <a:noFill/>
        <a:ln w="9525" cap="flat" cmpd="sng" algn="ctr">
          <a:solidFill>
            <a:schemeClr val="tx1"/>
          </a:solidFill>
          <a:prstDash val="sysDash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7E101B-28A6-4C3D-AF50-CC99DCEE1DA8}">
      <dsp:nvSpPr>
        <dsp:cNvPr id="0" name=""/>
        <dsp:cNvSpPr/>
      </dsp:nvSpPr>
      <dsp:spPr>
        <a:xfrm>
          <a:off x="930154" y="67557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93259"/>
              </a:lnTo>
            </a:path>
          </a:pathLst>
        </a:custGeom>
        <a:noFill/>
        <a:ln w="9525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969F66-76DC-4915-90E3-116936ECCD44}">
      <dsp:nvSpPr>
        <dsp:cNvPr id="0" name=""/>
        <dsp:cNvSpPr/>
      </dsp:nvSpPr>
      <dsp:spPr>
        <a:xfrm>
          <a:off x="270976" y="279088"/>
          <a:ext cx="91440" cy="42051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20514"/>
              </a:lnTo>
              <a:lnTo>
                <a:pt x="82217" y="420514"/>
              </a:lnTo>
            </a:path>
          </a:pathLst>
        </a:custGeom>
        <a:noFill/>
        <a:ln w="9525" cap="flat" cmpd="sng" algn="ctr">
          <a:solidFill>
            <a:schemeClr val="tx1"/>
          </a:solidFill>
          <a:prstDash val="sysDash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7D067A-0266-407A-9A14-273D09FFFD2E}">
      <dsp:nvSpPr>
        <dsp:cNvPr id="0" name=""/>
        <dsp:cNvSpPr/>
      </dsp:nvSpPr>
      <dsp:spPr>
        <a:xfrm>
          <a:off x="270976" y="279088"/>
          <a:ext cx="91440" cy="25978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59784"/>
              </a:lnTo>
              <a:lnTo>
                <a:pt x="82217" y="259784"/>
              </a:lnTo>
            </a:path>
          </a:pathLst>
        </a:custGeom>
        <a:noFill/>
        <a:ln w="9525" cap="flat" cmpd="sng" algn="ctr">
          <a:solidFill>
            <a:schemeClr val="tx1"/>
          </a:solidFill>
          <a:prstDash val="sysDash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07D0A1-2590-4A20-89E8-A9AC4E6F3226}">
      <dsp:nvSpPr>
        <dsp:cNvPr id="0" name=""/>
        <dsp:cNvSpPr/>
      </dsp:nvSpPr>
      <dsp:spPr>
        <a:xfrm>
          <a:off x="270976" y="279088"/>
          <a:ext cx="91440" cy="9905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99054"/>
              </a:lnTo>
              <a:lnTo>
                <a:pt x="82217" y="99054"/>
              </a:lnTo>
            </a:path>
          </a:pathLst>
        </a:custGeom>
        <a:noFill/>
        <a:ln w="9525" cap="flat" cmpd="sng" algn="ctr">
          <a:solidFill>
            <a:schemeClr val="tx1"/>
          </a:solidFill>
          <a:prstDash val="sysDash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684278-E024-4A02-9449-7C51E22BA65C}">
      <dsp:nvSpPr>
        <dsp:cNvPr id="0" name=""/>
        <dsp:cNvSpPr/>
      </dsp:nvSpPr>
      <dsp:spPr>
        <a:xfrm>
          <a:off x="407248" y="67557"/>
          <a:ext cx="568625" cy="91440"/>
        </a:xfrm>
        <a:custGeom>
          <a:avLst/>
          <a:gdLst/>
          <a:ahLst/>
          <a:cxnLst/>
          <a:rect l="0" t="0" r="0" b="0"/>
          <a:pathLst>
            <a:path>
              <a:moveTo>
                <a:pt x="568625" y="45720"/>
              </a:moveTo>
              <a:lnTo>
                <a:pt x="568625" y="74571"/>
              </a:lnTo>
              <a:lnTo>
                <a:pt x="0" y="74571"/>
              </a:lnTo>
              <a:lnTo>
                <a:pt x="0" y="98341"/>
              </a:lnTo>
            </a:path>
          </a:pathLst>
        </a:custGeom>
        <a:noFill/>
        <a:ln w="9525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1779D0-B8A2-4882-A1E6-44BB2ABABAE4}">
      <dsp:nvSpPr>
        <dsp:cNvPr id="0" name=""/>
        <dsp:cNvSpPr/>
      </dsp:nvSpPr>
      <dsp:spPr>
        <a:xfrm>
          <a:off x="576982" y="162682"/>
          <a:ext cx="226380" cy="1131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lvl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00" kern="1200" dirty="0" smtClean="0"/>
            <a:t>Programme Manager</a:t>
          </a:r>
          <a:endParaRPr lang="en-GB" sz="300" kern="1200" dirty="0"/>
        </a:p>
      </dsp:txBody>
      <dsp:txXfrm>
        <a:off x="576982" y="162682"/>
        <a:ext cx="226380" cy="113190"/>
      </dsp:txXfrm>
    </dsp:sp>
    <dsp:sp modelId="{361BAB25-F4C7-4DC0-B30B-2E2ADFB959AD}">
      <dsp:nvSpPr>
        <dsp:cNvPr id="0" name=""/>
        <dsp:cNvSpPr/>
      </dsp:nvSpPr>
      <dsp:spPr>
        <a:xfrm>
          <a:off x="1724474" y="162683"/>
          <a:ext cx="226380" cy="1131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lvl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00" kern="1200" dirty="0" smtClean="0"/>
            <a:t>Programme Manager</a:t>
          </a:r>
          <a:endParaRPr lang="en-GB" sz="300" kern="1200" dirty="0"/>
        </a:p>
      </dsp:txBody>
      <dsp:txXfrm>
        <a:off x="1724474" y="162683"/>
        <a:ext cx="226380" cy="113190"/>
      </dsp:txXfrm>
    </dsp:sp>
    <dsp:sp modelId="{5ADB352E-5636-4F64-B2AC-019E3B2830FA}">
      <dsp:nvSpPr>
        <dsp:cNvPr id="0" name=""/>
        <dsp:cNvSpPr/>
      </dsp:nvSpPr>
      <dsp:spPr>
        <a:xfrm>
          <a:off x="1145143" y="165223"/>
          <a:ext cx="226380" cy="1131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lvl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00" kern="1200" dirty="0" smtClean="0"/>
            <a:t>Programme Manager</a:t>
          </a:r>
          <a:endParaRPr lang="en-GB" sz="300" kern="1200" dirty="0"/>
        </a:p>
      </dsp:txBody>
      <dsp:txXfrm>
        <a:off x="1145143" y="165223"/>
        <a:ext cx="226380" cy="113190"/>
      </dsp:txXfrm>
    </dsp:sp>
    <dsp:sp modelId="{3099B9A0-61BC-492F-9778-6A3E9C5E25BF}">
      <dsp:nvSpPr>
        <dsp:cNvPr id="0" name=""/>
        <dsp:cNvSpPr/>
      </dsp:nvSpPr>
      <dsp:spPr>
        <a:xfrm>
          <a:off x="862683" y="86"/>
          <a:ext cx="226380" cy="1131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lvl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00" kern="1200" dirty="0" smtClean="0"/>
            <a:t>DevOps</a:t>
          </a:r>
          <a:endParaRPr lang="en-GB" sz="300" kern="1200" dirty="0"/>
        </a:p>
      </dsp:txBody>
      <dsp:txXfrm>
        <a:off x="862683" y="86"/>
        <a:ext cx="226380" cy="113190"/>
      </dsp:txXfrm>
    </dsp:sp>
    <dsp:sp modelId="{55B498AD-2FE2-4022-9416-3514A63E6195}">
      <dsp:nvSpPr>
        <dsp:cNvPr id="0" name=""/>
        <dsp:cNvSpPr/>
      </dsp:nvSpPr>
      <dsp:spPr>
        <a:xfrm>
          <a:off x="294058" y="165898"/>
          <a:ext cx="226380" cy="1131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lvl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00" kern="1200" dirty="0" smtClean="0"/>
            <a:t>Dev Ops</a:t>
          </a:r>
          <a:endParaRPr lang="en-GB" sz="300" kern="1200" dirty="0"/>
        </a:p>
      </dsp:txBody>
      <dsp:txXfrm>
        <a:off x="294058" y="165898"/>
        <a:ext cx="226380" cy="113190"/>
      </dsp:txXfrm>
    </dsp:sp>
    <dsp:sp modelId="{BCC3C2BC-1790-44A7-AC3A-46B114891865}">
      <dsp:nvSpPr>
        <dsp:cNvPr id="0" name=""/>
        <dsp:cNvSpPr/>
      </dsp:nvSpPr>
      <dsp:spPr>
        <a:xfrm>
          <a:off x="353193" y="321547"/>
          <a:ext cx="226380" cy="1131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lvl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00" kern="1200" dirty="0" smtClean="0"/>
            <a:t>Team 1</a:t>
          </a:r>
          <a:endParaRPr lang="en-GB" sz="300" kern="1200" dirty="0"/>
        </a:p>
      </dsp:txBody>
      <dsp:txXfrm>
        <a:off x="353193" y="321547"/>
        <a:ext cx="226380" cy="113190"/>
      </dsp:txXfrm>
    </dsp:sp>
    <dsp:sp modelId="{AF8FD5A2-95C9-43EB-976F-16586A571B63}">
      <dsp:nvSpPr>
        <dsp:cNvPr id="0" name=""/>
        <dsp:cNvSpPr/>
      </dsp:nvSpPr>
      <dsp:spPr>
        <a:xfrm>
          <a:off x="353193" y="482277"/>
          <a:ext cx="226380" cy="1131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lvl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00" kern="1200" dirty="0" smtClean="0"/>
            <a:t>…</a:t>
          </a:r>
          <a:endParaRPr lang="en-GB" sz="300" kern="1200" dirty="0"/>
        </a:p>
      </dsp:txBody>
      <dsp:txXfrm>
        <a:off x="353193" y="482277"/>
        <a:ext cx="226380" cy="113190"/>
      </dsp:txXfrm>
    </dsp:sp>
    <dsp:sp modelId="{28F4A723-6456-4BA6-B126-ED2A72F313AA}">
      <dsp:nvSpPr>
        <dsp:cNvPr id="0" name=""/>
        <dsp:cNvSpPr/>
      </dsp:nvSpPr>
      <dsp:spPr>
        <a:xfrm>
          <a:off x="353193" y="643007"/>
          <a:ext cx="226380" cy="1131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lvl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00" kern="1200" dirty="0" smtClean="0"/>
            <a:t>Team n</a:t>
          </a:r>
          <a:endParaRPr lang="en-GB" sz="300" kern="1200" dirty="0"/>
        </a:p>
      </dsp:txBody>
      <dsp:txXfrm>
        <a:off x="353193" y="643007"/>
        <a:ext cx="226380" cy="113190"/>
      </dsp:txXfrm>
    </dsp:sp>
    <dsp:sp modelId="{B3832AF3-5BAB-4C1D-AE62-835819DED952}">
      <dsp:nvSpPr>
        <dsp:cNvPr id="0" name=""/>
        <dsp:cNvSpPr/>
      </dsp:nvSpPr>
      <dsp:spPr>
        <a:xfrm>
          <a:off x="862683" y="160816"/>
          <a:ext cx="226380" cy="1131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lvl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00" kern="1200" dirty="0" smtClean="0"/>
            <a:t>...</a:t>
          </a:r>
          <a:endParaRPr lang="en-GB" sz="300" kern="1200" dirty="0"/>
        </a:p>
      </dsp:txBody>
      <dsp:txXfrm>
        <a:off x="862683" y="160816"/>
        <a:ext cx="226380" cy="113190"/>
      </dsp:txXfrm>
    </dsp:sp>
    <dsp:sp modelId="{6AE37404-1653-4E9C-BB82-2A17DB87A715}">
      <dsp:nvSpPr>
        <dsp:cNvPr id="0" name=""/>
        <dsp:cNvSpPr/>
      </dsp:nvSpPr>
      <dsp:spPr>
        <a:xfrm>
          <a:off x="919278" y="321547"/>
          <a:ext cx="226380" cy="1131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lvl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00" kern="1200" dirty="0" smtClean="0"/>
            <a:t>Team 1</a:t>
          </a:r>
          <a:endParaRPr lang="en-GB" sz="300" kern="1200" dirty="0"/>
        </a:p>
      </dsp:txBody>
      <dsp:txXfrm>
        <a:off x="919278" y="321547"/>
        <a:ext cx="226380" cy="113190"/>
      </dsp:txXfrm>
    </dsp:sp>
    <dsp:sp modelId="{20298E11-CA6C-403B-8082-9012F173411F}">
      <dsp:nvSpPr>
        <dsp:cNvPr id="0" name=""/>
        <dsp:cNvSpPr/>
      </dsp:nvSpPr>
      <dsp:spPr>
        <a:xfrm>
          <a:off x="919278" y="482277"/>
          <a:ext cx="226380" cy="1131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lvl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00" kern="1200" dirty="0" smtClean="0"/>
            <a:t>…</a:t>
          </a:r>
          <a:endParaRPr lang="en-GB" sz="300" kern="1200" dirty="0"/>
        </a:p>
      </dsp:txBody>
      <dsp:txXfrm>
        <a:off x="919278" y="482277"/>
        <a:ext cx="226380" cy="113190"/>
      </dsp:txXfrm>
    </dsp:sp>
    <dsp:sp modelId="{038FBC2E-CAD9-401E-9B76-72A989A991F5}">
      <dsp:nvSpPr>
        <dsp:cNvPr id="0" name=""/>
        <dsp:cNvSpPr/>
      </dsp:nvSpPr>
      <dsp:spPr>
        <a:xfrm>
          <a:off x="919278" y="643007"/>
          <a:ext cx="226380" cy="1131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lvl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00" kern="1200" dirty="0" smtClean="0"/>
            <a:t>Team n</a:t>
          </a:r>
          <a:endParaRPr lang="en-GB" sz="300" kern="1200" dirty="0"/>
        </a:p>
      </dsp:txBody>
      <dsp:txXfrm>
        <a:off x="919278" y="643007"/>
        <a:ext cx="226380" cy="113190"/>
      </dsp:txXfrm>
    </dsp:sp>
    <dsp:sp modelId="{C7DA6AC1-52F6-4EF0-A55E-C79A9E4F040D}">
      <dsp:nvSpPr>
        <dsp:cNvPr id="0" name=""/>
        <dsp:cNvSpPr/>
      </dsp:nvSpPr>
      <dsp:spPr>
        <a:xfrm>
          <a:off x="1410984" y="165898"/>
          <a:ext cx="226380" cy="1131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lvl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00" kern="1200" dirty="0" smtClean="0"/>
            <a:t>DevOps</a:t>
          </a:r>
          <a:endParaRPr lang="en-GB" sz="300" kern="1200" dirty="0"/>
        </a:p>
      </dsp:txBody>
      <dsp:txXfrm>
        <a:off x="1410984" y="165898"/>
        <a:ext cx="226380" cy="113190"/>
      </dsp:txXfrm>
    </dsp:sp>
    <dsp:sp modelId="{E7D20674-1C28-4EB1-BF58-B3C28A6F37EF}">
      <dsp:nvSpPr>
        <dsp:cNvPr id="0" name=""/>
        <dsp:cNvSpPr/>
      </dsp:nvSpPr>
      <dsp:spPr>
        <a:xfrm>
          <a:off x="1467579" y="326628"/>
          <a:ext cx="226380" cy="1131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lvl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00" kern="1200" dirty="0" smtClean="0"/>
            <a:t>Team 1</a:t>
          </a:r>
          <a:endParaRPr lang="en-GB" sz="300" kern="1200" dirty="0"/>
        </a:p>
      </dsp:txBody>
      <dsp:txXfrm>
        <a:off x="1467579" y="326628"/>
        <a:ext cx="226380" cy="113190"/>
      </dsp:txXfrm>
    </dsp:sp>
    <dsp:sp modelId="{775CD202-D6E2-4ECC-9B1B-F5EBD8DA2797}">
      <dsp:nvSpPr>
        <dsp:cNvPr id="0" name=""/>
        <dsp:cNvSpPr/>
      </dsp:nvSpPr>
      <dsp:spPr>
        <a:xfrm>
          <a:off x="1467579" y="487358"/>
          <a:ext cx="226380" cy="1131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lvl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00" kern="1200" dirty="0" smtClean="0"/>
            <a:t>…</a:t>
          </a:r>
          <a:endParaRPr lang="en-GB" sz="300" kern="1200" dirty="0"/>
        </a:p>
      </dsp:txBody>
      <dsp:txXfrm>
        <a:off x="1467579" y="487358"/>
        <a:ext cx="226380" cy="113190"/>
      </dsp:txXfrm>
    </dsp:sp>
    <dsp:sp modelId="{A83F1B2C-B7CF-420B-B1A7-F9285AB28D94}">
      <dsp:nvSpPr>
        <dsp:cNvPr id="0" name=""/>
        <dsp:cNvSpPr/>
      </dsp:nvSpPr>
      <dsp:spPr>
        <a:xfrm>
          <a:off x="1467579" y="643094"/>
          <a:ext cx="226380" cy="1131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lvl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00" kern="1200" dirty="0" smtClean="0"/>
            <a:t>Team n</a:t>
          </a:r>
          <a:endParaRPr lang="en-GB" sz="300" kern="1200" dirty="0"/>
        </a:p>
      </dsp:txBody>
      <dsp:txXfrm>
        <a:off x="1467579" y="643094"/>
        <a:ext cx="226380" cy="113190"/>
      </dsp:txXfrm>
    </dsp:sp>
  </dsp:spTree>
</dsp:drawing>
</file>

<file path=ppt/diagrams/drawing6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FE27A7D-3474-49E6-9830-D7E474477044}">
      <dsp:nvSpPr>
        <dsp:cNvPr id="0" name=""/>
        <dsp:cNvSpPr/>
      </dsp:nvSpPr>
      <dsp:spPr>
        <a:xfrm>
          <a:off x="1387902" y="279088"/>
          <a:ext cx="91440" cy="42060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20600"/>
              </a:lnTo>
              <a:lnTo>
                <a:pt x="79677" y="420600"/>
              </a:lnTo>
            </a:path>
          </a:pathLst>
        </a:custGeom>
        <a:noFill/>
        <a:ln w="9525" cap="flat" cmpd="sng" algn="ctr">
          <a:solidFill>
            <a:schemeClr val="tx1"/>
          </a:solidFill>
          <a:prstDash val="sysDash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4D53D5-FB25-4B64-9051-F4A315B93210}">
      <dsp:nvSpPr>
        <dsp:cNvPr id="0" name=""/>
        <dsp:cNvSpPr/>
      </dsp:nvSpPr>
      <dsp:spPr>
        <a:xfrm>
          <a:off x="1387902" y="279088"/>
          <a:ext cx="91440" cy="26486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64865"/>
              </a:lnTo>
              <a:lnTo>
                <a:pt x="79677" y="264865"/>
              </a:lnTo>
            </a:path>
          </a:pathLst>
        </a:custGeom>
        <a:noFill/>
        <a:ln w="9525" cap="flat" cmpd="sng" algn="ctr">
          <a:solidFill>
            <a:schemeClr val="tx1"/>
          </a:solidFill>
          <a:prstDash val="sysDash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BE2CCD-183B-4E65-B818-7024B887D2B8}">
      <dsp:nvSpPr>
        <dsp:cNvPr id="0" name=""/>
        <dsp:cNvSpPr/>
      </dsp:nvSpPr>
      <dsp:spPr>
        <a:xfrm>
          <a:off x="1387902" y="279088"/>
          <a:ext cx="91440" cy="10413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04135"/>
              </a:lnTo>
              <a:lnTo>
                <a:pt x="79677" y="104135"/>
              </a:lnTo>
            </a:path>
          </a:pathLst>
        </a:custGeom>
        <a:noFill/>
        <a:ln w="9525" cap="flat" cmpd="sng" algn="ctr">
          <a:solidFill>
            <a:schemeClr val="tx1"/>
          </a:solidFill>
          <a:prstDash val="sysDash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BD12C2-19EF-4071-A46C-CB391972A251}">
      <dsp:nvSpPr>
        <dsp:cNvPr id="0" name=""/>
        <dsp:cNvSpPr/>
      </dsp:nvSpPr>
      <dsp:spPr>
        <a:xfrm>
          <a:off x="975874" y="67557"/>
          <a:ext cx="54830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74571"/>
              </a:lnTo>
              <a:lnTo>
                <a:pt x="548300" y="74571"/>
              </a:lnTo>
              <a:lnTo>
                <a:pt x="548300" y="98341"/>
              </a:lnTo>
            </a:path>
          </a:pathLst>
        </a:custGeom>
        <a:noFill/>
        <a:ln w="9525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BC0534-37A3-4FB2-8EAB-46FFC1BCE0D7}">
      <dsp:nvSpPr>
        <dsp:cNvPr id="0" name=""/>
        <dsp:cNvSpPr/>
      </dsp:nvSpPr>
      <dsp:spPr>
        <a:xfrm>
          <a:off x="839601" y="274007"/>
          <a:ext cx="91440" cy="42559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25595"/>
              </a:lnTo>
              <a:lnTo>
                <a:pt x="79677" y="425595"/>
              </a:lnTo>
            </a:path>
          </a:pathLst>
        </a:custGeom>
        <a:noFill/>
        <a:ln w="9525" cap="flat" cmpd="sng" algn="ctr">
          <a:solidFill>
            <a:schemeClr val="tx1"/>
          </a:solidFill>
          <a:prstDash val="sysDash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222730-01BB-4707-9E66-593494A412E0}">
      <dsp:nvSpPr>
        <dsp:cNvPr id="0" name=""/>
        <dsp:cNvSpPr/>
      </dsp:nvSpPr>
      <dsp:spPr>
        <a:xfrm>
          <a:off x="839601" y="274007"/>
          <a:ext cx="91440" cy="26486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64865"/>
              </a:lnTo>
              <a:lnTo>
                <a:pt x="79677" y="264865"/>
              </a:lnTo>
            </a:path>
          </a:pathLst>
        </a:custGeom>
        <a:noFill/>
        <a:ln w="9525" cap="flat" cmpd="sng" algn="ctr">
          <a:solidFill>
            <a:schemeClr val="tx1"/>
          </a:solidFill>
          <a:prstDash val="sysDash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2DCCB2-6925-4325-88CD-8C9636F8123B}">
      <dsp:nvSpPr>
        <dsp:cNvPr id="0" name=""/>
        <dsp:cNvSpPr/>
      </dsp:nvSpPr>
      <dsp:spPr>
        <a:xfrm>
          <a:off x="839601" y="274007"/>
          <a:ext cx="91440" cy="10413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04135"/>
              </a:lnTo>
              <a:lnTo>
                <a:pt x="79677" y="104135"/>
              </a:lnTo>
            </a:path>
          </a:pathLst>
        </a:custGeom>
        <a:noFill/>
        <a:ln w="9525" cap="flat" cmpd="sng" algn="ctr">
          <a:solidFill>
            <a:schemeClr val="tx1"/>
          </a:solidFill>
          <a:prstDash val="sysDash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7E101B-28A6-4C3D-AF50-CC99DCEE1DA8}">
      <dsp:nvSpPr>
        <dsp:cNvPr id="0" name=""/>
        <dsp:cNvSpPr/>
      </dsp:nvSpPr>
      <dsp:spPr>
        <a:xfrm>
          <a:off x="930154" y="67557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93259"/>
              </a:lnTo>
            </a:path>
          </a:pathLst>
        </a:custGeom>
        <a:noFill/>
        <a:ln w="9525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969F66-76DC-4915-90E3-116936ECCD44}">
      <dsp:nvSpPr>
        <dsp:cNvPr id="0" name=""/>
        <dsp:cNvSpPr/>
      </dsp:nvSpPr>
      <dsp:spPr>
        <a:xfrm>
          <a:off x="270976" y="279088"/>
          <a:ext cx="91440" cy="42051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20514"/>
              </a:lnTo>
              <a:lnTo>
                <a:pt x="82217" y="420514"/>
              </a:lnTo>
            </a:path>
          </a:pathLst>
        </a:custGeom>
        <a:noFill/>
        <a:ln w="9525" cap="flat" cmpd="sng" algn="ctr">
          <a:solidFill>
            <a:schemeClr val="tx1"/>
          </a:solidFill>
          <a:prstDash val="sysDash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7D067A-0266-407A-9A14-273D09FFFD2E}">
      <dsp:nvSpPr>
        <dsp:cNvPr id="0" name=""/>
        <dsp:cNvSpPr/>
      </dsp:nvSpPr>
      <dsp:spPr>
        <a:xfrm>
          <a:off x="270976" y="279088"/>
          <a:ext cx="91440" cy="25978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59784"/>
              </a:lnTo>
              <a:lnTo>
                <a:pt x="82217" y="259784"/>
              </a:lnTo>
            </a:path>
          </a:pathLst>
        </a:custGeom>
        <a:noFill/>
        <a:ln w="9525" cap="flat" cmpd="sng" algn="ctr">
          <a:solidFill>
            <a:schemeClr val="tx1"/>
          </a:solidFill>
          <a:prstDash val="sysDash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07D0A1-2590-4A20-89E8-A9AC4E6F3226}">
      <dsp:nvSpPr>
        <dsp:cNvPr id="0" name=""/>
        <dsp:cNvSpPr/>
      </dsp:nvSpPr>
      <dsp:spPr>
        <a:xfrm>
          <a:off x="270976" y="279088"/>
          <a:ext cx="91440" cy="9905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99054"/>
              </a:lnTo>
              <a:lnTo>
                <a:pt x="82217" y="99054"/>
              </a:lnTo>
            </a:path>
          </a:pathLst>
        </a:custGeom>
        <a:noFill/>
        <a:ln w="9525" cap="flat" cmpd="sng" algn="ctr">
          <a:solidFill>
            <a:schemeClr val="tx1"/>
          </a:solidFill>
          <a:prstDash val="sysDash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684278-E024-4A02-9449-7C51E22BA65C}">
      <dsp:nvSpPr>
        <dsp:cNvPr id="0" name=""/>
        <dsp:cNvSpPr/>
      </dsp:nvSpPr>
      <dsp:spPr>
        <a:xfrm>
          <a:off x="407248" y="67557"/>
          <a:ext cx="568625" cy="91440"/>
        </a:xfrm>
        <a:custGeom>
          <a:avLst/>
          <a:gdLst/>
          <a:ahLst/>
          <a:cxnLst/>
          <a:rect l="0" t="0" r="0" b="0"/>
          <a:pathLst>
            <a:path>
              <a:moveTo>
                <a:pt x="568625" y="45720"/>
              </a:moveTo>
              <a:lnTo>
                <a:pt x="568625" y="74571"/>
              </a:lnTo>
              <a:lnTo>
                <a:pt x="0" y="74571"/>
              </a:lnTo>
              <a:lnTo>
                <a:pt x="0" y="98341"/>
              </a:lnTo>
            </a:path>
          </a:pathLst>
        </a:custGeom>
        <a:noFill/>
        <a:ln w="9525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1779D0-B8A2-4882-A1E6-44BB2ABABAE4}">
      <dsp:nvSpPr>
        <dsp:cNvPr id="0" name=""/>
        <dsp:cNvSpPr/>
      </dsp:nvSpPr>
      <dsp:spPr>
        <a:xfrm>
          <a:off x="576982" y="162682"/>
          <a:ext cx="226380" cy="1131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lvl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00" kern="1200" dirty="0" smtClean="0"/>
            <a:t>Programme Manager</a:t>
          </a:r>
          <a:endParaRPr lang="en-GB" sz="300" kern="1200" dirty="0"/>
        </a:p>
      </dsp:txBody>
      <dsp:txXfrm>
        <a:off x="576982" y="162682"/>
        <a:ext cx="226380" cy="113190"/>
      </dsp:txXfrm>
    </dsp:sp>
    <dsp:sp modelId="{361BAB25-F4C7-4DC0-B30B-2E2ADFB959AD}">
      <dsp:nvSpPr>
        <dsp:cNvPr id="0" name=""/>
        <dsp:cNvSpPr/>
      </dsp:nvSpPr>
      <dsp:spPr>
        <a:xfrm>
          <a:off x="1724474" y="162683"/>
          <a:ext cx="226380" cy="1131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lvl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00" kern="1200" dirty="0" smtClean="0"/>
            <a:t>Programme Manager</a:t>
          </a:r>
          <a:endParaRPr lang="en-GB" sz="300" kern="1200" dirty="0"/>
        </a:p>
      </dsp:txBody>
      <dsp:txXfrm>
        <a:off x="1724474" y="162683"/>
        <a:ext cx="226380" cy="113190"/>
      </dsp:txXfrm>
    </dsp:sp>
    <dsp:sp modelId="{5ADB352E-5636-4F64-B2AC-019E3B2830FA}">
      <dsp:nvSpPr>
        <dsp:cNvPr id="0" name=""/>
        <dsp:cNvSpPr/>
      </dsp:nvSpPr>
      <dsp:spPr>
        <a:xfrm>
          <a:off x="1145143" y="165223"/>
          <a:ext cx="226380" cy="1131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lvl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00" kern="1200" dirty="0" smtClean="0"/>
            <a:t>Programme Manager</a:t>
          </a:r>
          <a:endParaRPr lang="en-GB" sz="300" kern="1200" dirty="0"/>
        </a:p>
      </dsp:txBody>
      <dsp:txXfrm>
        <a:off x="1145143" y="165223"/>
        <a:ext cx="226380" cy="113190"/>
      </dsp:txXfrm>
    </dsp:sp>
    <dsp:sp modelId="{3099B9A0-61BC-492F-9778-6A3E9C5E25BF}">
      <dsp:nvSpPr>
        <dsp:cNvPr id="0" name=""/>
        <dsp:cNvSpPr/>
      </dsp:nvSpPr>
      <dsp:spPr>
        <a:xfrm>
          <a:off x="862683" y="86"/>
          <a:ext cx="226380" cy="1131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lvl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00" kern="1200" dirty="0" smtClean="0"/>
            <a:t>DevOps</a:t>
          </a:r>
          <a:endParaRPr lang="en-GB" sz="300" kern="1200" dirty="0"/>
        </a:p>
      </dsp:txBody>
      <dsp:txXfrm>
        <a:off x="862683" y="86"/>
        <a:ext cx="226380" cy="113190"/>
      </dsp:txXfrm>
    </dsp:sp>
    <dsp:sp modelId="{55B498AD-2FE2-4022-9416-3514A63E6195}">
      <dsp:nvSpPr>
        <dsp:cNvPr id="0" name=""/>
        <dsp:cNvSpPr/>
      </dsp:nvSpPr>
      <dsp:spPr>
        <a:xfrm>
          <a:off x="294058" y="165898"/>
          <a:ext cx="226380" cy="1131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lvl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00" kern="1200" dirty="0" smtClean="0"/>
            <a:t>Dev Ops</a:t>
          </a:r>
          <a:endParaRPr lang="en-GB" sz="300" kern="1200" dirty="0"/>
        </a:p>
      </dsp:txBody>
      <dsp:txXfrm>
        <a:off x="294058" y="165898"/>
        <a:ext cx="226380" cy="113190"/>
      </dsp:txXfrm>
    </dsp:sp>
    <dsp:sp modelId="{BCC3C2BC-1790-44A7-AC3A-46B114891865}">
      <dsp:nvSpPr>
        <dsp:cNvPr id="0" name=""/>
        <dsp:cNvSpPr/>
      </dsp:nvSpPr>
      <dsp:spPr>
        <a:xfrm>
          <a:off x="353193" y="321547"/>
          <a:ext cx="226380" cy="1131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lvl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00" kern="1200" dirty="0" smtClean="0"/>
            <a:t>Team 1</a:t>
          </a:r>
          <a:endParaRPr lang="en-GB" sz="300" kern="1200" dirty="0"/>
        </a:p>
      </dsp:txBody>
      <dsp:txXfrm>
        <a:off x="353193" y="321547"/>
        <a:ext cx="226380" cy="113190"/>
      </dsp:txXfrm>
    </dsp:sp>
    <dsp:sp modelId="{AF8FD5A2-95C9-43EB-976F-16586A571B63}">
      <dsp:nvSpPr>
        <dsp:cNvPr id="0" name=""/>
        <dsp:cNvSpPr/>
      </dsp:nvSpPr>
      <dsp:spPr>
        <a:xfrm>
          <a:off x="353193" y="482277"/>
          <a:ext cx="226380" cy="1131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lvl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00" kern="1200" dirty="0" smtClean="0"/>
            <a:t>…</a:t>
          </a:r>
          <a:endParaRPr lang="en-GB" sz="300" kern="1200" dirty="0"/>
        </a:p>
      </dsp:txBody>
      <dsp:txXfrm>
        <a:off x="353193" y="482277"/>
        <a:ext cx="226380" cy="113190"/>
      </dsp:txXfrm>
    </dsp:sp>
    <dsp:sp modelId="{28F4A723-6456-4BA6-B126-ED2A72F313AA}">
      <dsp:nvSpPr>
        <dsp:cNvPr id="0" name=""/>
        <dsp:cNvSpPr/>
      </dsp:nvSpPr>
      <dsp:spPr>
        <a:xfrm>
          <a:off x="353193" y="643007"/>
          <a:ext cx="226380" cy="1131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lvl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00" kern="1200" dirty="0" smtClean="0"/>
            <a:t>Team n</a:t>
          </a:r>
          <a:endParaRPr lang="en-GB" sz="300" kern="1200" dirty="0"/>
        </a:p>
      </dsp:txBody>
      <dsp:txXfrm>
        <a:off x="353193" y="643007"/>
        <a:ext cx="226380" cy="113190"/>
      </dsp:txXfrm>
    </dsp:sp>
    <dsp:sp modelId="{B3832AF3-5BAB-4C1D-AE62-835819DED952}">
      <dsp:nvSpPr>
        <dsp:cNvPr id="0" name=""/>
        <dsp:cNvSpPr/>
      </dsp:nvSpPr>
      <dsp:spPr>
        <a:xfrm>
          <a:off x="862683" y="160816"/>
          <a:ext cx="226380" cy="1131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lvl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00" kern="1200" dirty="0" smtClean="0"/>
            <a:t>...</a:t>
          </a:r>
          <a:endParaRPr lang="en-GB" sz="300" kern="1200" dirty="0"/>
        </a:p>
      </dsp:txBody>
      <dsp:txXfrm>
        <a:off x="862683" y="160816"/>
        <a:ext cx="226380" cy="113190"/>
      </dsp:txXfrm>
    </dsp:sp>
    <dsp:sp modelId="{6AE37404-1653-4E9C-BB82-2A17DB87A715}">
      <dsp:nvSpPr>
        <dsp:cNvPr id="0" name=""/>
        <dsp:cNvSpPr/>
      </dsp:nvSpPr>
      <dsp:spPr>
        <a:xfrm>
          <a:off x="919278" y="321547"/>
          <a:ext cx="226380" cy="1131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lvl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00" kern="1200" dirty="0" smtClean="0"/>
            <a:t>Team 1</a:t>
          </a:r>
          <a:endParaRPr lang="en-GB" sz="300" kern="1200" dirty="0"/>
        </a:p>
      </dsp:txBody>
      <dsp:txXfrm>
        <a:off x="919278" y="321547"/>
        <a:ext cx="226380" cy="113190"/>
      </dsp:txXfrm>
    </dsp:sp>
    <dsp:sp modelId="{20298E11-CA6C-403B-8082-9012F173411F}">
      <dsp:nvSpPr>
        <dsp:cNvPr id="0" name=""/>
        <dsp:cNvSpPr/>
      </dsp:nvSpPr>
      <dsp:spPr>
        <a:xfrm>
          <a:off x="919278" y="482277"/>
          <a:ext cx="226380" cy="1131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lvl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00" kern="1200" dirty="0" smtClean="0"/>
            <a:t>…</a:t>
          </a:r>
          <a:endParaRPr lang="en-GB" sz="300" kern="1200" dirty="0"/>
        </a:p>
      </dsp:txBody>
      <dsp:txXfrm>
        <a:off x="919278" y="482277"/>
        <a:ext cx="226380" cy="113190"/>
      </dsp:txXfrm>
    </dsp:sp>
    <dsp:sp modelId="{038FBC2E-CAD9-401E-9B76-72A989A991F5}">
      <dsp:nvSpPr>
        <dsp:cNvPr id="0" name=""/>
        <dsp:cNvSpPr/>
      </dsp:nvSpPr>
      <dsp:spPr>
        <a:xfrm>
          <a:off x="919278" y="643007"/>
          <a:ext cx="226380" cy="1131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lvl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00" kern="1200" dirty="0" smtClean="0"/>
            <a:t>Team n</a:t>
          </a:r>
          <a:endParaRPr lang="en-GB" sz="300" kern="1200" dirty="0"/>
        </a:p>
      </dsp:txBody>
      <dsp:txXfrm>
        <a:off x="919278" y="643007"/>
        <a:ext cx="226380" cy="113190"/>
      </dsp:txXfrm>
    </dsp:sp>
    <dsp:sp modelId="{C7DA6AC1-52F6-4EF0-A55E-C79A9E4F040D}">
      <dsp:nvSpPr>
        <dsp:cNvPr id="0" name=""/>
        <dsp:cNvSpPr/>
      </dsp:nvSpPr>
      <dsp:spPr>
        <a:xfrm>
          <a:off x="1410984" y="165898"/>
          <a:ext cx="226380" cy="1131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lvl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00" kern="1200" dirty="0" smtClean="0"/>
            <a:t>DevOps</a:t>
          </a:r>
          <a:endParaRPr lang="en-GB" sz="300" kern="1200" dirty="0"/>
        </a:p>
      </dsp:txBody>
      <dsp:txXfrm>
        <a:off x="1410984" y="165898"/>
        <a:ext cx="226380" cy="113190"/>
      </dsp:txXfrm>
    </dsp:sp>
    <dsp:sp modelId="{E7D20674-1C28-4EB1-BF58-B3C28A6F37EF}">
      <dsp:nvSpPr>
        <dsp:cNvPr id="0" name=""/>
        <dsp:cNvSpPr/>
      </dsp:nvSpPr>
      <dsp:spPr>
        <a:xfrm>
          <a:off x="1467579" y="326628"/>
          <a:ext cx="226380" cy="1131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lvl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00" kern="1200" dirty="0" smtClean="0"/>
            <a:t>Team 1</a:t>
          </a:r>
          <a:endParaRPr lang="en-GB" sz="300" kern="1200" dirty="0"/>
        </a:p>
      </dsp:txBody>
      <dsp:txXfrm>
        <a:off x="1467579" y="326628"/>
        <a:ext cx="226380" cy="113190"/>
      </dsp:txXfrm>
    </dsp:sp>
    <dsp:sp modelId="{775CD202-D6E2-4ECC-9B1B-F5EBD8DA2797}">
      <dsp:nvSpPr>
        <dsp:cNvPr id="0" name=""/>
        <dsp:cNvSpPr/>
      </dsp:nvSpPr>
      <dsp:spPr>
        <a:xfrm>
          <a:off x="1467579" y="487358"/>
          <a:ext cx="226380" cy="1131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lvl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00" kern="1200" dirty="0" smtClean="0"/>
            <a:t>…</a:t>
          </a:r>
          <a:endParaRPr lang="en-GB" sz="300" kern="1200" dirty="0"/>
        </a:p>
      </dsp:txBody>
      <dsp:txXfrm>
        <a:off x="1467579" y="487358"/>
        <a:ext cx="226380" cy="113190"/>
      </dsp:txXfrm>
    </dsp:sp>
    <dsp:sp modelId="{A83F1B2C-B7CF-420B-B1A7-F9285AB28D94}">
      <dsp:nvSpPr>
        <dsp:cNvPr id="0" name=""/>
        <dsp:cNvSpPr/>
      </dsp:nvSpPr>
      <dsp:spPr>
        <a:xfrm>
          <a:off x="1467579" y="643094"/>
          <a:ext cx="226380" cy="1131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lvl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00" kern="1200" dirty="0" smtClean="0"/>
            <a:t>Team n</a:t>
          </a:r>
          <a:endParaRPr lang="en-GB" sz="300" kern="1200" dirty="0"/>
        </a:p>
      </dsp:txBody>
      <dsp:txXfrm>
        <a:off x="1467579" y="643094"/>
        <a:ext cx="226380" cy="113190"/>
      </dsp:txXfrm>
    </dsp:sp>
  </dsp:spTree>
</dsp:drawing>
</file>

<file path=ppt/diagrams/drawing7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FE27A7D-3474-49E6-9830-D7E474477044}">
      <dsp:nvSpPr>
        <dsp:cNvPr id="0" name=""/>
        <dsp:cNvSpPr/>
      </dsp:nvSpPr>
      <dsp:spPr>
        <a:xfrm>
          <a:off x="1387902" y="279088"/>
          <a:ext cx="91440" cy="42060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20600"/>
              </a:lnTo>
              <a:lnTo>
                <a:pt x="79677" y="420600"/>
              </a:lnTo>
            </a:path>
          </a:pathLst>
        </a:custGeom>
        <a:noFill/>
        <a:ln w="9525" cap="flat" cmpd="sng" algn="ctr">
          <a:solidFill>
            <a:schemeClr val="tx1"/>
          </a:solidFill>
          <a:prstDash val="sysDash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4D53D5-FB25-4B64-9051-F4A315B93210}">
      <dsp:nvSpPr>
        <dsp:cNvPr id="0" name=""/>
        <dsp:cNvSpPr/>
      </dsp:nvSpPr>
      <dsp:spPr>
        <a:xfrm>
          <a:off x="1387902" y="279088"/>
          <a:ext cx="91440" cy="26486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64865"/>
              </a:lnTo>
              <a:lnTo>
                <a:pt x="79677" y="264865"/>
              </a:lnTo>
            </a:path>
          </a:pathLst>
        </a:custGeom>
        <a:noFill/>
        <a:ln w="9525" cap="flat" cmpd="sng" algn="ctr">
          <a:solidFill>
            <a:schemeClr val="tx1"/>
          </a:solidFill>
          <a:prstDash val="sysDash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BE2CCD-183B-4E65-B818-7024B887D2B8}">
      <dsp:nvSpPr>
        <dsp:cNvPr id="0" name=""/>
        <dsp:cNvSpPr/>
      </dsp:nvSpPr>
      <dsp:spPr>
        <a:xfrm>
          <a:off x="1387902" y="279088"/>
          <a:ext cx="91440" cy="10413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04135"/>
              </a:lnTo>
              <a:lnTo>
                <a:pt x="79677" y="104135"/>
              </a:lnTo>
            </a:path>
          </a:pathLst>
        </a:custGeom>
        <a:noFill/>
        <a:ln w="9525" cap="flat" cmpd="sng" algn="ctr">
          <a:solidFill>
            <a:schemeClr val="tx1"/>
          </a:solidFill>
          <a:prstDash val="sysDash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BD12C2-19EF-4071-A46C-CB391972A251}">
      <dsp:nvSpPr>
        <dsp:cNvPr id="0" name=""/>
        <dsp:cNvSpPr/>
      </dsp:nvSpPr>
      <dsp:spPr>
        <a:xfrm>
          <a:off x="975874" y="67557"/>
          <a:ext cx="54830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74571"/>
              </a:lnTo>
              <a:lnTo>
                <a:pt x="548300" y="74571"/>
              </a:lnTo>
              <a:lnTo>
                <a:pt x="548300" y="98341"/>
              </a:lnTo>
            </a:path>
          </a:pathLst>
        </a:custGeom>
        <a:noFill/>
        <a:ln w="9525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BC0534-37A3-4FB2-8EAB-46FFC1BCE0D7}">
      <dsp:nvSpPr>
        <dsp:cNvPr id="0" name=""/>
        <dsp:cNvSpPr/>
      </dsp:nvSpPr>
      <dsp:spPr>
        <a:xfrm>
          <a:off x="839601" y="274007"/>
          <a:ext cx="91440" cy="42559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25595"/>
              </a:lnTo>
              <a:lnTo>
                <a:pt x="79677" y="425595"/>
              </a:lnTo>
            </a:path>
          </a:pathLst>
        </a:custGeom>
        <a:noFill/>
        <a:ln w="9525" cap="flat" cmpd="sng" algn="ctr">
          <a:solidFill>
            <a:schemeClr val="tx1"/>
          </a:solidFill>
          <a:prstDash val="sysDash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222730-01BB-4707-9E66-593494A412E0}">
      <dsp:nvSpPr>
        <dsp:cNvPr id="0" name=""/>
        <dsp:cNvSpPr/>
      </dsp:nvSpPr>
      <dsp:spPr>
        <a:xfrm>
          <a:off x="839601" y="274007"/>
          <a:ext cx="91440" cy="26486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64865"/>
              </a:lnTo>
              <a:lnTo>
                <a:pt x="79677" y="264865"/>
              </a:lnTo>
            </a:path>
          </a:pathLst>
        </a:custGeom>
        <a:noFill/>
        <a:ln w="9525" cap="flat" cmpd="sng" algn="ctr">
          <a:solidFill>
            <a:schemeClr val="tx1"/>
          </a:solidFill>
          <a:prstDash val="sysDash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2DCCB2-6925-4325-88CD-8C9636F8123B}">
      <dsp:nvSpPr>
        <dsp:cNvPr id="0" name=""/>
        <dsp:cNvSpPr/>
      </dsp:nvSpPr>
      <dsp:spPr>
        <a:xfrm>
          <a:off x="839601" y="274007"/>
          <a:ext cx="91440" cy="10413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04135"/>
              </a:lnTo>
              <a:lnTo>
                <a:pt x="79677" y="104135"/>
              </a:lnTo>
            </a:path>
          </a:pathLst>
        </a:custGeom>
        <a:noFill/>
        <a:ln w="9525" cap="flat" cmpd="sng" algn="ctr">
          <a:solidFill>
            <a:schemeClr val="tx1"/>
          </a:solidFill>
          <a:prstDash val="sysDash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7E101B-28A6-4C3D-AF50-CC99DCEE1DA8}">
      <dsp:nvSpPr>
        <dsp:cNvPr id="0" name=""/>
        <dsp:cNvSpPr/>
      </dsp:nvSpPr>
      <dsp:spPr>
        <a:xfrm>
          <a:off x="930154" y="67557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93259"/>
              </a:lnTo>
            </a:path>
          </a:pathLst>
        </a:custGeom>
        <a:noFill/>
        <a:ln w="9525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969F66-76DC-4915-90E3-116936ECCD44}">
      <dsp:nvSpPr>
        <dsp:cNvPr id="0" name=""/>
        <dsp:cNvSpPr/>
      </dsp:nvSpPr>
      <dsp:spPr>
        <a:xfrm>
          <a:off x="270976" y="279088"/>
          <a:ext cx="91440" cy="42051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20514"/>
              </a:lnTo>
              <a:lnTo>
                <a:pt x="82217" y="420514"/>
              </a:lnTo>
            </a:path>
          </a:pathLst>
        </a:custGeom>
        <a:noFill/>
        <a:ln w="9525" cap="flat" cmpd="sng" algn="ctr">
          <a:solidFill>
            <a:schemeClr val="tx1"/>
          </a:solidFill>
          <a:prstDash val="sysDash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7D067A-0266-407A-9A14-273D09FFFD2E}">
      <dsp:nvSpPr>
        <dsp:cNvPr id="0" name=""/>
        <dsp:cNvSpPr/>
      </dsp:nvSpPr>
      <dsp:spPr>
        <a:xfrm>
          <a:off x="270976" y="279088"/>
          <a:ext cx="91440" cy="25978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59784"/>
              </a:lnTo>
              <a:lnTo>
                <a:pt x="82217" y="259784"/>
              </a:lnTo>
            </a:path>
          </a:pathLst>
        </a:custGeom>
        <a:noFill/>
        <a:ln w="9525" cap="flat" cmpd="sng" algn="ctr">
          <a:solidFill>
            <a:schemeClr val="tx1"/>
          </a:solidFill>
          <a:prstDash val="sysDash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07D0A1-2590-4A20-89E8-A9AC4E6F3226}">
      <dsp:nvSpPr>
        <dsp:cNvPr id="0" name=""/>
        <dsp:cNvSpPr/>
      </dsp:nvSpPr>
      <dsp:spPr>
        <a:xfrm>
          <a:off x="270976" y="279088"/>
          <a:ext cx="91440" cy="9905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99054"/>
              </a:lnTo>
              <a:lnTo>
                <a:pt x="82217" y="99054"/>
              </a:lnTo>
            </a:path>
          </a:pathLst>
        </a:custGeom>
        <a:noFill/>
        <a:ln w="9525" cap="flat" cmpd="sng" algn="ctr">
          <a:solidFill>
            <a:schemeClr val="tx1"/>
          </a:solidFill>
          <a:prstDash val="sysDash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684278-E024-4A02-9449-7C51E22BA65C}">
      <dsp:nvSpPr>
        <dsp:cNvPr id="0" name=""/>
        <dsp:cNvSpPr/>
      </dsp:nvSpPr>
      <dsp:spPr>
        <a:xfrm>
          <a:off x="407248" y="67557"/>
          <a:ext cx="568625" cy="91440"/>
        </a:xfrm>
        <a:custGeom>
          <a:avLst/>
          <a:gdLst/>
          <a:ahLst/>
          <a:cxnLst/>
          <a:rect l="0" t="0" r="0" b="0"/>
          <a:pathLst>
            <a:path>
              <a:moveTo>
                <a:pt x="568625" y="45720"/>
              </a:moveTo>
              <a:lnTo>
                <a:pt x="568625" y="74571"/>
              </a:lnTo>
              <a:lnTo>
                <a:pt x="0" y="74571"/>
              </a:lnTo>
              <a:lnTo>
                <a:pt x="0" y="98341"/>
              </a:lnTo>
            </a:path>
          </a:pathLst>
        </a:custGeom>
        <a:noFill/>
        <a:ln w="9525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1779D0-B8A2-4882-A1E6-44BB2ABABAE4}">
      <dsp:nvSpPr>
        <dsp:cNvPr id="0" name=""/>
        <dsp:cNvSpPr/>
      </dsp:nvSpPr>
      <dsp:spPr>
        <a:xfrm>
          <a:off x="576982" y="162682"/>
          <a:ext cx="226380" cy="1131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lvl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00" kern="1200" dirty="0" smtClean="0"/>
            <a:t>Programme Manager</a:t>
          </a:r>
          <a:endParaRPr lang="en-GB" sz="300" kern="1200" dirty="0"/>
        </a:p>
      </dsp:txBody>
      <dsp:txXfrm>
        <a:off x="576982" y="162682"/>
        <a:ext cx="226380" cy="113190"/>
      </dsp:txXfrm>
    </dsp:sp>
    <dsp:sp modelId="{361BAB25-F4C7-4DC0-B30B-2E2ADFB959AD}">
      <dsp:nvSpPr>
        <dsp:cNvPr id="0" name=""/>
        <dsp:cNvSpPr/>
      </dsp:nvSpPr>
      <dsp:spPr>
        <a:xfrm>
          <a:off x="1724474" y="162683"/>
          <a:ext cx="226380" cy="1131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lvl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00" kern="1200" dirty="0" smtClean="0"/>
            <a:t>Programme Manager</a:t>
          </a:r>
          <a:endParaRPr lang="en-GB" sz="300" kern="1200" dirty="0"/>
        </a:p>
      </dsp:txBody>
      <dsp:txXfrm>
        <a:off x="1724474" y="162683"/>
        <a:ext cx="226380" cy="113190"/>
      </dsp:txXfrm>
    </dsp:sp>
    <dsp:sp modelId="{5ADB352E-5636-4F64-B2AC-019E3B2830FA}">
      <dsp:nvSpPr>
        <dsp:cNvPr id="0" name=""/>
        <dsp:cNvSpPr/>
      </dsp:nvSpPr>
      <dsp:spPr>
        <a:xfrm>
          <a:off x="1145143" y="165223"/>
          <a:ext cx="226380" cy="1131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lvl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00" kern="1200" dirty="0" smtClean="0"/>
            <a:t>Programme Manager</a:t>
          </a:r>
          <a:endParaRPr lang="en-GB" sz="300" kern="1200" dirty="0"/>
        </a:p>
      </dsp:txBody>
      <dsp:txXfrm>
        <a:off x="1145143" y="165223"/>
        <a:ext cx="226380" cy="113190"/>
      </dsp:txXfrm>
    </dsp:sp>
    <dsp:sp modelId="{3099B9A0-61BC-492F-9778-6A3E9C5E25BF}">
      <dsp:nvSpPr>
        <dsp:cNvPr id="0" name=""/>
        <dsp:cNvSpPr/>
      </dsp:nvSpPr>
      <dsp:spPr>
        <a:xfrm>
          <a:off x="862683" y="86"/>
          <a:ext cx="226380" cy="1131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lvl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00" kern="1200" dirty="0" smtClean="0"/>
            <a:t>DevOps</a:t>
          </a:r>
          <a:endParaRPr lang="en-GB" sz="300" kern="1200" dirty="0"/>
        </a:p>
      </dsp:txBody>
      <dsp:txXfrm>
        <a:off x="862683" y="86"/>
        <a:ext cx="226380" cy="113190"/>
      </dsp:txXfrm>
    </dsp:sp>
    <dsp:sp modelId="{55B498AD-2FE2-4022-9416-3514A63E6195}">
      <dsp:nvSpPr>
        <dsp:cNvPr id="0" name=""/>
        <dsp:cNvSpPr/>
      </dsp:nvSpPr>
      <dsp:spPr>
        <a:xfrm>
          <a:off x="294058" y="165898"/>
          <a:ext cx="226380" cy="1131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lvl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00" kern="1200" dirty="0" smtClean="0"/>
            <a:t>Dev Ops</a:t>
          </a:r>
          <a:endParaRPr lang="en-GB" sz="300" kern="1200" dirty="0"/>
        </a:p>
      </dsp:txBody>
      <dsp:txXfrm>
        <a:off x="294058" y="165898"/>
        <a:ext cx="226380" cy="113190"/>
      </dsp:txXfrm>
    </dsp:sp>
    <dsp:sp modelId="{BCC3C2BC-1790-44A7-AC3A-46B114891865}">
      <dsp:nvSpPr>
        <dsp:cNvPr id="0" name=""/>
        <dsp:cNvSpPr/>
      </dsp:nvSpPr>
      <dsp:spPr>
        <a:xfrm>
          <a:off x="353193" y="321547"/>
          <a:ext cx="226380" cy="1131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lvl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00" kern="1200" dirty="0" smtClean="0"/>
            <a:t>Team 1</a:t>
          </a:r>
          <a:endParaRPr lang="en-GB" sz="300" kern="1200" dirty="0"/>
        </a:p>
      </dsp:txBody>
      <dsp:txXfrm>
        <a:off x="353193" y="321547"/>
        <a:ext cx="226380" cy="113190"/>
      </dsp:txXfrm>
    </dsp:sp>
    <dsp:sp modelId="{AF8FD5A2-95C9-43EB-976F-16586A571B63}">
      <dsp:nvSpPr>
        <dsp:cNvPr id="0" name=""/>
        <dsp:cNvSpPr/>
      </dsp:nvSpPr>
      <dsp:spPr>
        <a:xfrm>
          <a:off x="353193" y="482277"/>
          <a:ext cx="226380" cy="1131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lvl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00" kern="1200" dirty="0" smtClean="0"/>
            <a:t>…</a:t>
          </a:r>
          <a:endParaRPr lang="en-GB" sz="300" kern="1200" dirty="0"/>
        </a:p>
      </dsp:txBody>
      <dsp:txXfrm>
        <a:off x="353193" y="482277"/>
        <a:ext cx="226380" cy="113190"/>
      </dsp:txXfrm>
    </dsp:sp>
    <dsp:sp modelId="{28F4A723-6456-4BA6-B126-ED2A72F313AA}">
      <dsp:nvSpPr>
        <dsp:cNvPr id="0" name=""/>
        <dsp:cNvSpPr/>
      </dsp:nvSpPr>
      <dsp:spPr>
        <a:xfrm>
          <a:off x="353193" y="643007"/>
          <a:ext cx="226380" cy="1131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lvl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00" kern="1200" dirty="0" smtClean="0"/>
            <a:t>Team n</a:t>
          </a:r>
          <a:endParaRPr lang="en-GB" sz="300" kern="1200" dirty="0"/>
        </a:p>
      </dsp:txBody>
      <dsp:txXfrm>
        <a:off x="353193" y="643007"/>
        <a:ext cx="226380" cy="113190"/>
      </dsp:txXfrm>
    </dsp:sp>
    <dsp:sp modelId="{B3832AF3-5BAB-4C1D-AE62-835819DED952}">
      <dsp:nvSpPr>
        <dsp:cNvPr id="0" name=""/>
        <dsp:cNvSpPr/>
      </dsp:nvSpPr>
      <dsp:spPr>
        <a:xfrm>
          <a:off x="862683" y="160816"/>
          <a:ext cx="226380" cy="1131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lvl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00" kern="1200" dirty="0" smtClean="0"/>
            <a:t>...</a:t>
          </a:r>
          <a:endParaRPr lang="en-GB" sz="300" kern="1200" dirty="0"/>
        </a:p>
      </dsp:txBody>
      <dsp:txXfrm>
        <a:off x="862683" y="160816"/>
        <a:ext cx="226380" cy="113190"/>
      </dsp:txXfrm>
    </dsp:sp>
    <dsp:sp modelId="{6AE37404-1653-4E9C-BB82-2A17DB87A715}">
      <dsp:nvSpPr>
        <dsp:cNvPr id="0" name=""/>
        <dsp:cNvSpPr/>
      </dsp:nvSpPr>
      <dsp:spPr>
        <a:xfrm>
          <a:off x="919278" y="321547"/>
          <a:ext cx="226380" cy="1131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lvl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00" kern="1200" dirty="0" smtClean="0"/>
            <a:t>Team 1</a:t>
          </a:r>
          <a:endParaRPr lang="en-GB" sz="300" kern="1200" dirty="0"/>
        </a:p>
      </dsp:txBody>
      <dsp:txXfrm>
        <a:off x="919278" y="321547"/>
        <a:ext cx="226380" cy="113190"/>
      </dsp:txXfrm>
    </dsp:sp>
    <dsp:sp modelId="{20298E11-CA6C-403B-8082-9012F173411F}">
      <dsp:nvSpPr>
        <dsp:cNvPr id="0" name=""/>
        <dsp:cNvSpPr/>
      </dsp:nvSpPr>
      <dsp:spPr>
        <a:xfrm>
          <a:off x="919278" y="482277"/>
          <a:ext cx="226380" cy="1131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lvl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00" kern="1200" dirty="0" smtClean="0"/>
            <a:t>…</a:t>
          </a:r>
          <a:endParaRPr lang="en-GB" sz="300" kern="1200" dirty="0"/>
        </a:p>
      </dsp:txBody>
      <dsp:txXfrm>
        <a:off x="919278" y="482277"/>
        <a:ext cx="226380" cy="113190"/>
      </dsp:txXfrm>
    </dsp:sp>
    <dsp:sp modelId="{038FBC2E-CAD9-401E-9B76-72A989A991F5}">
      <dsp:nvSpPr>
        <dsp:cNvPr id="0" name=""/>
        <dsp:cNvSpPr/>
      </dsp:nvSpPr>
      <dsp:spPr>
        <a:xfrm>
          <a:off x="919278" y="643007"/>
          <a:ext cx="226380" cy="1131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lvl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00" kern="1200" dirty="0" smtClean="0"/>
            <a:t>Team n</a:t>
          </a:r>
          <a:endParaRPr lang="en-GB" sz="300" kern="1200" dirty="0"/>
        </a:p>
      </dsp:txBody>
      <dsp:txXfrm>
        <a:off x="919278" y="643007"/>
        <a:ext cx="226380" cy="113190"/>
      </dsp:txXfrm>
    </dsp:sp>
    <dsp:sp modelId="{C7DA6AC1-52F6-4EF0-A55E-C79A9E4F040D}">
      <dsp:nvSpPr>
        <dsp:cNvPr id="0" name=""/>
        <dsp:cNvSpPr/>
      </dsp:nvSpPr>
      <dsp:spPr>
        <a:xfrm>
          <a:off x="1410984" y="165898"/>
          <a:ext cx="226380" cy="1131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lvl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00" kern="1200" dirty="0" smtClean="0"/>
            <a:t>DevOps</a:t>
          </a:r>
          <a:endParaRPr lang="en-GB" sz="300" kern="1200" dirty="0"/>
        </a:p>
      </dsp:txBody>
      <dsp:txXfrm>
        <a:off x="1410984" y="165898"/>
        <a:ext cx="226380" cy="113190"/>
      </dsp:txXfrm>
    </dsp:sp>
    <dsp:sp modelId="{E7D20674-1C28-4EB1-BF58-B3C28A6F37EF}">
      <dsp:nvSpPr>
        <dsp:cNvPr id="0" name=""/>
        <dsp:cNvSpPr/>
      </dsp:nvSpPr>
      <dsp:spPr>
        <a:xfrm>
          <a:off x="1467579" y="326628"/>
          <a:ext cx="226380" cy="1131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lvl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00" kern="1200" dirty="0" smtClean="0"/>
            <a:t>Team 1</a:t>
          </a:r>
          <a:endParaRPr lang="en-GB" sz="300" kern="1200" dirty="0"/>
        </a:p>
      </dsp:txBody>
      <dsp:txXfrm>
        <a:off x="1467579" y="326628"/>
        <a:ext cx="226380" cy="113190"/>
      </dsp:txXfrm>
    </dsp:sp>
    <dsp:sp modelId="{775CD202-D6E2-4ECC-9B1B-F5EBD8DA2797}">
      <dsp:nvSpPr>
        <dsp:cNvPr id="0" name=""/>
        <dsp:cNvSpPr/>
      </dsp:nvSpPr>
      <dsp:spPr>
        <a:xfrm>
          <a:off x="1467579" y="487358"/>
          <a:ext cx="226380" cy="1131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lvl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00" kern="1200" dirty="0" smtClean="0"/>
            <a:t>…</a:t>
          </a:r>
          <a:endParaRPr lang="en-GB" sz="300" kern="1200" dirty="0"/>
        </a:p>
      </dsp:txBody>
      <dsp:txXfrm>
        <a:off x="1467579" y="487358"/>
        <a:ext cx="226380" cy="113190"/>
      </dsp:txXfrm>
    </dsp:sp>
    <dsp:sp modelId="{A83F1B2C-B7CF-420B-B1A7-F9285AB28D94}">
      <dsp:nvSpPr>
        <dsp:cNvPr id="0" name=""/>
        <dsp:cNvSpPr/>
      </dsp:nvSpPr>
      <dsp:spPr>
        <a:xfrm>
          <a:off x="1467579" y="643094"/>
          <a:ext cx="226380" cy="1131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lvl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00" kern="1200" dirty="0" smtClean="0"/>
            <a:t>Team n</a:t>
          </a:r>
          <a:endParaRPr lang="en-GB" sz="300" kern="1200" dirty="0"/>
        </a:p>
      </dsp:txBody>
      <dsp:txXfrm>
        <a:off x="1467579" y="643094"/>
        <a:ext cx="226380" cy="113190"/>
      </dsp:txXfrm>
    </dsp:sp>
  </dsp:spTree>
</dsp:drawing>
</file>

<file path=ppt/diagrams/drawing8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FE27A7D-3474-49E6-9830-D7E474477044}">
      <dsp:nvSpPr>
        <dsp:cNvPr id="0" name=""/>
        <dsp:cNvSpPr/>
      </dsp:nvSpPr>
      <dsp:spPr>
        <a:xfrm>
          <a:off x="1387902" y="279088"/>
          <a:ext cx="91440" cy="42060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20600"/>
              </a:lnTo>
              <a:lnTo>
                <a:pt x="79677" y="420600"/>
              </a:lnTo>
            </a:path>
          </a:pathLst>
        </a:custGeom>
        <a:noFill/>
        <a:ln w="9525" cap="flat" cmpd="sng" algn="ctr">
          <a:solidFill>
            <a:schemeClr val="tx1"/>
          </a:solidFill>
          <a:prstDash val="sysDash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4D53D5-FB25-4B64-9051-F4A315B93210}">
      <dsp:nvSpPr>
        <dsp:cNvPr id="0" name=""/>
        <dsp:cNvSpPr/>
      </dsp:nvSpPr>
      <dsp:spPr>
        <a:xfrm>
          <a:off x="1387902" y="279088"/>
          <a:ext cx="91440" cy="26486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64865"/>
              </a:lnTo>
              <a:lnTo>
                <a:pt x="79677" y="264865"/>
              </a:lnTo>
            </a:path>
          </a:pathLst>
        </a:custGeom>
        <a:noFill/>
        <a:ln w="9525" cap="flat" cmpd="sng" algn="ctr">
          <a:solidFill>
            <a:schemeClr val="tx1"/>
          </a:solidFill>
          <a:prstDash val="sysDash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BE2CCD-183B-4E65-B818-7024B887D2B8}">
      <dsp:nvSpPr>
        <dsp:cNvPr id="0" name=""/>
        <dsp:cNvSpPr/>
      </dsp:nvSpPr>
      <dsp:spPr>
        <a:xfrm>
          <a:off x="1387902" y="279088"/>
          <a:ext cx="91440" cy="10413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04135"/>
              </a:lnTo>
              <a:lnTo>
                <a:pt x="79677" y="104135"/>
              </a:lnTo>
            </a:path>
          </a:pathLst>
        </a:custGeom>
        <a:noFill/>
        <a:ln w="9525" cap="flat" cmpd="sng" algn="ctr">
          <a:solidFill>
            <a:schemeClr val="tx1"/>
          </a:solidFill>
          <a:prstDash val="sysDash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BD12C2-19EF-4071-A46C-CB391972A251}">
      <dsp:nvSpPr>
        <dsp:cNvPr id="0" name=""/>
        <dsp:cNvSpPr/>
      </dsp:nvSpPr>
      <dsp:spPr>
        <a:xfrm>
          <a:off x="975874" y="67557"/>
          <a:ext cx="54830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74571"/>
              </a:lnTo>
              <a:lnTo>
                <a:pt x="548300" y="74571"/>
              </a:lnTo>
              <a:lnTo>
                <a:pt x="548300" y="98341"/>
              </a:lnTo>
            </a:path>
          </a:pathLst>
        </a:custGeom>
        <a:noFill/>
        <a:ln w="9525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BC0534-37A3-4FB2-8EAB-46FFC1BCE0D7}">
      <dsp:nvSpPr>
        <dsp:cNvPr id="0" name=""/>
        <dsp:cNvSpPr/>
      </dsp:nvSpPr>
      <dsp:spPr>
        <a:xfrm>
          <a:off x="839601" y="274007"/>
          <a:ext cx="91440" cy="42559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25595"/>
              </a:lnTo>
              <a:lnTo>
                <a:pt x="79677" y="425595"/>
              </a:lnTo>
            </a:path>
          </a:pathLst>
        </a:custGeom>
        <a:noFill/>
        <a:ln w="9525" cap="flat" cmpd="sng" algn="ctr">
          <a:solidFill>
            <a:schemeClr val="tx1"/>
          </a:solidFill>
          <a:prstDash val="sysDash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222730-01BB-4707-9E66-593494A412E0}">
      <dsp:nvSpPr>
        <dsp:cNvPr id="0" name=""/>
        <dsp:cNvSpPr/>
      </dsp:nvSpPr>
      <dsp:spPr>
        <a:xfrm>
          <a:off x="839601" y="274007"/>
          <a:ext cx="91440" cy="26486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64865"/>
              </a:lnTo>
              <a:lnTo>
                <a:pt x="79677" y="264865"/>
              </a:lnTo>
            </a:path>
          </a:pathLst>
        </a:custGeom>
        <a:noFill/>
        <a:ln w="9525" cap="flat" cmpd="sng" algn="ctr">
          <a:solidFill>
            <a:schemeClr val="tx1"/>
          </a:solidFill>
          <a:prstDash val="sysDash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2DCCB2-6925-4325-88CD-8C9636F8123B}">
      <dsp:nvSpPr>
        <dsp:cNvPr id="0" name=""/>
        <dsp:cNvSpPr/>
      </dsp:nvSpPr>
      <dsp:spPr>
        <a:xfrm>
          <a:off x="839601" y="274007"/>
          <a:ext cx="91440" cy="10413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04135"/>
              </a:lnTo>
              <a:lnTo>
                <a:pt x="79677" y="104135"/>
              </a:lnTo>
            </a:path>
          </a:pathLst>
        </a:custGeom>
        <a:noFill/>
        <a:ln w="9525" cap="flat" cmpd="sng" algn="ctr">
          <a:solidFill>
            <a:schemeClr val="tx1"/>
          </a:solidFill>
          <a:prstDash val="sysDash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7E101B-28A6-4C3D-AF50-CC99DCEE1DA8}">
      <dsp:nvSpPr>
        <dsp:cNvPr id="0" name=""/>
        <dsp:cNvSpPr/>
      </dsp:nvSpPr>
      <dsp:spPr>
        <a:xfrm>
          <a:off x="930154" y="67557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93259"/>
              </a:lnTo>
            </a:path>
          </a:pathLst>
        </a:custGeom>
        <a:noFill/>
        <a:ln w="9525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969F66-76DC-4915-90E3-116936ECCD44}">
      <dsp:nvSpPr>
        <dsp:cNvPr id="0" name=""/>
        <dsp:cNvSpPr/>
      </dsp:nvSpPr>
      <dsp:spPr>
        <a:xfrm>
          <a:off x="270976" y="279088"/>
          <a:ext cx="91440" cy="42051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20514"/>
              </a:lnTo>
              <a:lnTo>
                <a:pt x="82217" y="420514"/>
              </a:lnTo>
            </a:path>
          </a:pathLst>
        </a:custGeom>
        <a:noFill/>
        <a:ln w="9525" cap="flat" cmpd="sng" algn="ctr">
          <a:solidFill>
            <a:schemeClr val="tx1"/>
          </a:solidFill>
          <a:prstDash val="sysDash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7D067A-0266-407A-9A14-273D09FFFD2E}">
      <dsp:nvSpPr>
        <dsp:cNvPr id="0" name=""/>
        <dsp:cNvSpPr/>
      </dsp:nvSpPr>
      <dsp:spPr>
        <a:xfrm>
          <a:off x="270976" y="279088"/>
          <a:ext cx="91440" cy="25978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59784"/>
              </a:lnTo>
              <a:lnTo>
                <a:pt x="82217" y="259784"/>
              </a:lnTo>
            </a:path>
          </a:pathLst>
        </a:custGeom>
        <a:noFill/>
        <a:ln w="9525" cap="flat" cmpd="sng" algn="ctr">
          <a:solidFill>
            <a:schemeClr val="tx1"/>
          </a:solidFill>
          <a:prstDash val="sysDash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07D0A1-2590-4A20-89E8-A9AC4E6F3226}">
      <dsp:nvSpPr>
        <dsp:cNvPr id="0" name=""/>
        <dsp:cNvSpPr/>
      </dsp:nvSpPr>
      <dsp:spPr>
        <a:xfrm>
          <a:off x="270976" y="279088"/>
          <a:ext cx="91440" cy="9905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99054"/>
              </a:lnTo>
              <a:lnTo>
                <a:pt x="82217" y="99054"/>
              </a:lnTo>
            </a:path>
          </a:pathLst>
        </a:custGeom>
        <a:noFill/>
        <a:ln w="9525" cap="flat" cmpd="sng" algn="ctr">
          <a:solidFill>
            <a:schemeClr val="tx1"/>
          </a:solidFill>
          <a:prstDash val="sysDash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684278-E024-4A02-9449-7C51E22BA65C}">
      <dsp:nvSpPr>
        <dsp:cNvPr id="0" name=""/>
        <dsp:cNvSpPr/>
      </dsp:nvSpPr>
      <dsp:spPr>
        <a:xfrm>
          <a:off x="407248" y="67557"/>
          <a:ext cx="568625" cy="91440"/>
        </a:xfrm>
        <a:custGeom>
          <a:avLst/>
          <a:gdLst/>
          <a:ahLst/>
          <a:cxnLst/>
          <a:rect l="0" t="0" r="0" b="0"/>
          <a:pathLst>
            <a:path>
              <a:moveTo>
                <a:pt x="568625" y="45720"/>
              </a:moveTo>
              <a:lnTo>
                <a:pt x="568625" y="74571"/>
              </a:lnTo>
              <a:lnTo>
                <a:pt x="0" y="74571"/>
              </a:lnTo>
              <a:lnTo>
                <a:pt x="0" y="98341"/>
              </a:lnTo>
            </a:path>
          </a:pathLst>
        </a:custGeom>
        <a:noFill/>
        <a:ln w="9525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1779D0-B8A2-4882-A1E6-44BB2ABABAE4}">
      <dsp:nvSpPr>
        <dsp:cNvPr id="0" name=""/>
        <dsp:cNvSpPr/>
      </dsp:nvSpPr>
      <dsp:spPr>
        <a:xfrm>
          <a:off x="576982" y="162682"/>
          <a:ext cx="226380" cy="1131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lvl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00" kern="1200" dirty="0" smtClean="0"/>
            <a:t>Programme Manager</a:t>
          </a:r>
          <a:endParaRPr lang="en-GB" sz="300" kern="1200" dirty="0"/>
        </a:p>
      </dsp:txBody>
      <dsp:txXfrm>
        <a:off x="576982" y="162682"/>
        <a:ext cx="226380" cy="113190"/>
      </dsp:txXfrm>
    </dsp:sp>
    <dsp:sp modelId="{361BAB25-F4C7-4DC0-B30B-2E2ADFB959AD}">
      <dsp:nvSpPr>
        <dsp:cNvPr id="0" name=""/>
        <dsp:cNvSpPr/>
      </dsp:nvSpPr>
      <dsp:spPr>
        <a:xfrm>
          <a:off x="1724474" y="162683"/>
          <a:ext cx="226380" cy="1131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lvl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00" kern="1200" dirty="0" smtClean="0"/>
            <a:t>Programme Manager</a:t>
          </a:r>
          <a:endParaRPr lang="en-GB" sz="300" kern="1200" dirty="0"/>
        </a:p>
      </dsp:txBody>
      <dsp:txXfrm>
        <a:off x="1724474" y="162683"/>
        <a:ext cx="226380" cy="113190"/>
      </dsp:txXfrm>
    </dsp:sp>
    <dsp:sp modelId="{5ADB352E-5636-4F64-B2AC-019E3B2830FA}">
      <dsp:nvSpPr>
        <dsp:cNvPr id="0" name=""/>
        <dsp:cNvSpPr/>
      </dsp:nvSpPr>
      <dsp:spPr>
        <a:xfrm>
          <a:off x="1145143" y="165223"/>
          <a:ext cx="226380" cy="1131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lvl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00" kern="1200" dirty="0" smtClean="0"/>
            <a:t>Programme Manager</a:t>
          </a:r>
          <a:endParaRPr lang="en-GB" sz="300" kern="1200" dirty="0"/>
        </a:p>
      </dsp:txBody>
      <dsp:txXfrm>
        <a:off x="1145143" y="165223"/>
        <a:ext cx="226380" cy="113190"/>
      </dsp:txXfrm>
    </dsp:sp>
    <dsp:sp modelId="{3099B9A0-61BC-492F-9778-6A3E9C5E25BF}">
      <dsp:nvSpPr>
        <dsp:cNvPr id="0" name=""/>
        <dsp:cNvSpPr/>
      </dsp:nvSpPr>
      <dsp:spPr>
        <a:xfrm>
          <a:off x="862683" y="86"/>
          <a:ext cx="226380" cy="1131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lvl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00" kern="1200" dirty="0" smtClean="0"/>
            <a:t>DevOps</a:t>
          </a:r>
          <a:endParaRPr lang="en-GB" sz="300" kern="1200" dirty="0"/>
        </a:p>
      </dsp:txBody>
      <dsp:txXfrm>
        <a:off x="862683" y="86"/>
        <a:ext cx="226380" cy="113190"/>
      </dsp:txXfrm>
    </dsp:sp>
    <dsp:sp modelId="{55B498AD-2FE2-4022-9416-3514A63E6195}">
      <dsp:nvSpPr>
        <dsp:cNvPr id="0" name=""/>
        <dsp:cNvSpPr/>
      </dsp:nvSpPr>
      <dsp:spPr>
        <a:xfrm>
          <a:off x="294058" y="165898"/>
          <a:ext cx="226380" cy="1131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lvl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00" kern="1200" dirty="0" smtClean="0"/>
            <a:t>Dev Ops</a:t>
          </a:r>
          <a:endParaRPr lang="en-GB" sz="300" kern="1200" dirty="0"/>
        </a:p>
      </dsp:txBody>
      <dsp:txXfrm>
        <a:off x="294058" y="165898"/>
        <a:ext cx="226380" cy="113190"/>
      </dsp:txXfrm>
    </dsp:sp>
    <dsp:sp modelId="{BCC3C2BC-1790-44A7-AC3A-46B114891865}">
      <dsp:nvSpPr>
        <dsp:cNvPr id="0" name=""/>
        <dsp:cNvSpPr/>
      </dsp:nvSpPr>
      <dsp:spPr>
        <a:xfrm>
          <a:off x="353193" y="321547"/>
          <a:ext cx="226380" cy="1131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lvl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00" kern="1200" dirty="0" smtClean="0"/>
            <a:t>Team 1</a:t>
          </a:r>
          <a:endParaRPr lang="en-GB" sz="300" kern="1200" dirty="0"/>
        </a:p>
      </dsp:txBody>
      <dsp:txXfrm>
        <a:off x="353193" y="321547"/>
        <a:ext cx="226380" cy="113190"/>
      </dsp:txXfrm>
    </dsp:sp>
    <dsp:sp modelId="{AF8FD5A2-95C9-43EB-976F-16586A571B63}">
      <dsp:nvSpPr>
        <dsp:cNvPr id="0" name=""/>
        <dsp:cNvSpPr/>
      </dsp:nvSpPr>
      <dsp:spPr>
        <a:xfrm>
          <a:off x="353193" y="482277"/>
          <a:ext cx="226380" cy="1131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lvl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00" kern="1200" dirty="0" smtClean="0"/>
            <a:t>…</a:t>
          </a:r>
          <a:endParaRPr lang="en-GB" sz="300" kern="1200" dirty="0"/>
        </a:p>
      </dsp:txBody>
      <dsp:txXfrm>
        <a:off x="353193" y="482277"/>
        <a:ext cx="226380" cy="113190"/>
      </dsp:txXfrm>
    </dsp:sp>
    <dsp:sp modelId="{28F4A723-6456-4BA6-B126-ED2A72F313AA}">
      <dsp:nvSpPr>
        <dsp:cNvPr id="0" name=""/>
        <dsp:cNvSpPr/>
      </dsp:nvSpPr>
      <dsp:spPr>
        <a:xfrm>
          <a:off x="353193" y="643007"/>
          <a:ext cx="226380" cy="1131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lvl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00" kern="1200" dirty="0" smtClean="0"/>
            <a:t>Team n</a:t>
          </a:r>
          <a:endParaRPr lang="en-GB" sz="300" kern="1200" dirty="0"/>
        </a:p>
      </dsp:txBody>
      <dsp:txXfrm>
        <a:off x="353193" y="643007"/>
        <a:ext cx="226380" cy="113190"/>
      </dsp:txXfrm>
    </dsp:sp>
    <dsp:sp modelId="{B3832AF3-5BAB-4C1D-AE62-835819DED952}">
      <dsp:nvSpPr>
        <dsp:cNvPr id="0" name=""/>
        <dsp:cNvSpPr/>
      </dsp:nvSpPr>
      <dsp:spPr>
        <a:xfrm>
          <a:off x="862683" y="160816"/>
          <a:ext cx="226380" cy="1131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lvl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00" kern="1200" dirty="0" smtClean="0"/>
            <a:t>...</a:t>
          </a:r>
          <a:endParaRPr lang="en-GB" sz="300" kern="1200" dirty="0"/>
        </a:p>
      </dsp:txBody>
      <dsp:txXfrm>
        <a:off x="862683" y="160816"/>
        <a:ext cx="226380" cy="113190"/>
      </dsp:txXfrm>
    </dsp:sp>
    <dsp:sp modelId="{6AE37404-1653-4E9C-BB82-2A17DB87A715}">
      <dsp:nvSpPr>
        <dsp:cNvPr id="0" name=""/>
        <dsp:cNvSpPr/>
      </dsp:nvSpPr>
      <dsp:spPr>
        <a:xfrm>
          <a:off x="919278" y="321547"/>
          <a:ext cx="226380" cy="1131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lvl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00" kern="1200" dirty="0" smtClean="0"/>
            <a:t>Team 1</a:t>
          </a:r>
          <a:endParaRPr lang="en-GB" sz="300" kern="1200" dirty="0"/>
        </a:p>
      </dsp:txBody>
      <dsp:txXfrm>
        <a:off x="919278" y="321547"/>
        <a:ext cx="226380" cy="113190"/>
      </dsp:txXfrm>
    </dsp:sp>
    <dsp:sp modelId="{20298E11-CA6C-403B-8082-9012F173411F}">
      <dsp:nvSpPr>
        <dsp:cNvPr id="0" name=""/>
        <dsp:cNvSpPr/>
      </dsp:nvSpPr>
      <dsp:spPr>
        <a:xfrm>
          <a:off x="919278" y="482277"/>
          <a:ext cx="226380" cy="1131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lvl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00" kern="1200" dirty="0" smtClean="0"/>
            <a:t>…</a:t>
          </a:r>
          <a:endParaRPr lang="en-GB" sz="300" kern="1200" dirty="0"/>
        </a:p>
      </dsp:txBody>
      <dsp:txXfrm>
        <a:off x="919278" y="482277"/>
        <a:ext cx="226380" cy="113190"/>
      </dsp:txXfrm>
    </dsp:sp>
    <dsp:sp modelId="{038FBC2E-CAD9-401E-9B76-72A989A991F5}">
      <dsp:nvSpPr>
        <dsp:cNvPr id="0" name=""/>
        <dsp:cNvSpPr/>
      </dsp:nvSpPr>
      <dsp:spPr>
        <a:xfrm>
          <a:off x="919278" y="643007"/>
          <a:ext cx="226380" cy="1131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lvl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00" kern="1200" dirty="0" smtClean="0"/>
            <a:t>Team n</a:t>
          </a:r>
          <a:endParaRPr lang="en-GB" sz="300" kern="1200" dirty="0"/>
        </a:p>
      </dsp:txBody>
      <dsp:txXfrm>
        <a:off x="919278" y="643007"/>
        <a:ext cx="226380" cy="113190"/>
      </dsp:txXfrm>
    </dsp:sp>
    <dsp:sp modelId="{C7DA6AC1-52F6-4EF0-A55E-C79A9E4F040D}">
      <dsp:nvSpPr>
        <dsp:cNvPr id="0" name=""/>
        <dsp:cNvSpPr/>
      </dsp:nvSpPr>
      <dsp:spPr>
        <a:xfrm>
          <a:off x="1410984" y="165898"/>
          <a:ext cx="226380" cy="1131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lvl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00" kern="1200" dirty="0" smtClean="0"/>
            <a:t>DevOps</a:t>
          </a:r>
          <a:endParaRPr lang="en-GB" sz="300" kern="1200" dirty="0"/>
        </a:p>
      </dsp:txBody>
      <dsp:txXfrm>
        <a:off x="1410984" y="165898"/>
        <a:ext cx="226380" cy="113190"/>
      </dsp:txXfrm>
    </dsp:sp>
    <dsp:sp modelId="{E7D20674-1C28-4EB1-BF58-B3C28A6F37EF}">
      <dsp:nvSpPr>
        <dsp:cNvPr id="0" name=""/>
        <dsp:cNvSpPr/>
      </dsp:nvSpPr>
      <dsp:spPr>
        <a:xfrm>
          <a:off x="1467579" y="326628"/>
          <a:ext cx="226380" cy="1131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lvl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00" kern="1200" dirty="0" smtClean="0"/>
            <a:t>Team 1</a:t>
          </a:r>
          <a:endParaRPr lang="en-GB" sz="300" kern="1200" dirty="0"/>
        </a:p>
      </dsp:txBody>
      <dsp:txXfrm>
        <a:off x="1467579" y="326628"/>
        <a:ext cx="226380" cy="113190"/>
      </dsp:txXfrm>
    </dsp:sp>
    <dsp:sp modelId="{775CD202-D6E2-4ECC-9B1B-F5EBD8DA2797}">
      <dsp:nvSpPr>
        <dsp:cNvPr id="0" name=""/>
        <dsp:cNvSpPr/>
      </dsp:nvSpPr>
      <dsp:spPr>
        <a:xfrm>
          <a:off x="1467579" y="487358"/>
          <a:ext cx="226380" cy="1131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lvl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00" kern="1200" dirty="0" smtClean="0"/>
            <a:t>…</a:t>
          </a:r>
          <a:endParaRPr lang="en-GB" sz="300" kern="1200" dirty="0"/>
        </a:p>
      </dsp:txBody>
      <dsp:txXfrm>
        <a:off x="1467579" y="487358"/>
        <a:ext cx="226380" cy="113190"/>
      </dsp:txXfrm>
    </dsp:sp>
    <dsp:sp modelId="{A83F1B2C-B7CF-420B-B1A7-F9285AB28D94}">
      <dsp:nvSpPr>
        <dsp:cNvPr id="0" name=""/>
        <dsp:cNvSpPr/>
      </dsp:nvSpPr>
      <dsp:spPr>
        <a:xfrm>
          <a:off x="1467579" y="643094"/>
          <a:ext cx="226380" cy="1131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" tIns="1905" rIns="1905" bIns="1905" numCol="1" spcCol="1270" anchor="ctr" anchorCtr="0">
          <a:noAutofit/>
        </a:bodyPr>
        <a:lstStyle/>
        <a:p>
          <a:pPr lvl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00" kern="1200" dirty="0" smtClean="0"/>
            <a:t>Team n</a:t>
          </a:r>
          <a:endParaRPr lang="en-GB" sz="300" kern="1200" dirty="0"/>
        </a:p>
      </dsp:txBody>
      <dsp:txXfrm>
        <a:off x="1467579" y="643094"/>
        <a:ext cx="226380" cy="113190"/>
      </dsp:txXfrm>
    </dsp:sp>
  </dsp:spTree>
</dsp:drawing>
</file>

<file path=ppt/diagrams/drawing9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9ACFF183-54CD-4125-8C3B-A9D7827F510D}">
      <dsp:nvSpPr>
        <dsp:cNvPr id="0" name=""/>
        <dsp:cNvSpPr/>
      </dsp:nvSpPr>
      <dsp:spPr>
        <a:xfrm>
          <a:off x="11064" y="241"/>
          <a:ext cx="875333" cy="43766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500" kern="1200" dirty="0" smtClean="0"/>
            <a:t>DevOps </a:t>
          </a:r>
          <a:r>
            <a:rPr lang="en-GB" sz="1500" kern="1200" dirty="0" err="1" smtClean="0"/>
            <a:t>CoE</a:t>
          </a:r>
          <a:endParaRPr lang="en-GB" sz="1500" kern="1200" dirty="0"/>
        </a:p>
      </dsp:txBody>
      <dsp:txXfrm>
        <a:off x="11064" y="241"/>
        <a:ext cx="875333" cy="4376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28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solidFill>
                  <a:schemeClr val="tx1"/>
                </a:solidFill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09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8645" y="0"/>
            <a:ext cx="294428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chemeClr val="tx1"/>
                </a:solidFill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5250" y="742950"/>
            <a:ext cx="6604000" cy="3714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09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05350"/>
            <a:ext cx="5435600" cy="445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  <p:sp>
        <p:nvSpPr>
          <p:cNvPr id="2109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08981"/>
            <a:ext cx="294428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solidFill>
                  <a:schemeClr val="tx1"/>
                </a:solidFill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09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8645" y="9408981"/>
            <a:ext cx="294428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chemeClr val="tx1"/>
                </a:solidFill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fld id="{045EDC76-7511-4054-94D5-FD539725E94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4" descr="Bar_06_WHITE_FLAT"/>
          <p:cNvPicPr>
            <a:picLocks noChangeAspect="1" noChangeArrowheads="1"/>
          </p:cNvPicPr>
          <p:nvPr userDrawn="1"/>
        </p:nvPicPr>
        <p:blipFill>
          <a:blip r:embed="rId2" cstate="print"/>
          <a:stretch>
            <a:fillRect/>
          </a:stretch>
        </p:blipFill>
        <p:spPr bwMode="auto">
          <a:xfrm>
            <a:off x="7472364" y="2260997"/>
            <a:ext cx="1230343" cy="20782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" name="Group 10"/>
          <p:cNvGrpSpPr>
            <a:grpSpLocks/>
          </p:cNvGrpSpPr>
          <p:nvPr userDrawn="1"/>
        </p:nvGrpSpPr>
        <p:grpSpPr bwMode="auto">
          <a:xfrm>
            <a:off x="1860551" y="1597819"/>
            <a:ext cx="5445125" cy="1488281"/>
            <a:chOff x="1273" y="621"/>
            <a:chExt cx="3716" cy="2241"/>
          </a:xfrm>
        </p:grpSpPr>
        <p:cxnSp>
          <p:nvCxnSpPr>
            <p:cNvPr id="6" name="Straight Connector 11"/>
            <p:cNvCxnSpPr>
              <a:cxnSpLocks noChangeShapeType="1"/>
            </p:cNvCxnSpPr>
            <p:nvPr userDrawn="1"/>
          </p:nvCxnSpPr>
          <p:spPr bwMode="auto">
            <a:xfrm rot="16200000" flipH="1">
              <a:off x="152" y="1742"/>
              <a:ext cx="2241" cy="0"/>
            </a:xfrm>
            <a:prstGeom prst="line">
              <a:avLst/>
            </a:prstGeom>
            <a:noFill/>
            <a:ln w="63500" cap="rnd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7" name="Straight Connector 12"/>
            <p:cNvCxnSpPr>
              <a:cxnSpLocks noChangeShapeType="1"/>
            </p:cNvCxnSpPr>
            <p:nvPr userDrawn="1"/>
          </p:nvCxnSpPr>
          <p:spPr bwMode="auto">
            <a:xfrm rot="16200000" flipH="1">
              <a:off x="3868" y="1742"/>
              <a:ext cx="2241" cy="0"/>
            </a:xfrm>
            <a:prstGeom prst="line">
              <a:avLst/>
            </a:prstGeom>
            <a:noFill/>
            <a:ln w="63500" cap="rnd" algn="ctr">
              <a:solidFill>
                <a:schemeClr val="tx1"/>
              </a:solidFill>
              <a:round/>
              <a:headEnd/>
              <a:tailEnd/>
            </a:ln>
          </p:spPr>
        </p:cxnSp>
      </p:grpSp>
      <p:sp>
        <p:nvSpPr>
          <p:cNvPr id="7168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027238" y="1723907"/>
            <a:ext cx="5276850" cy="984885"/>
          </a:xfrm>
        </p:spPr>
        <p:txBody>
          <a:bodyPr/>
          <a:lstStyle>
            <a:lvl1pPr>
              <a:defRPr sz="3200" b="1" smtClean="0"/>
            </a:lvl1pPr>
          </a:lstStyle>
          <a:p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7168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027238" y="2489597"/>
            <a:ext cx="5265737" cy="307777"/>
          </a:xfrm>
        </p:spPr>
        <p:txBody>
          <a:bodyPr/>
          <a:lstStyle>
            <a:lvl1pPr>
              <a:defRPr smtClean="0"/>
            </a:lvl1pPr>
          </a:lstStyle>
          <a:p>
            <a:r>
              <a:rPr lang="en-US" smtClean="0"/>
              <a:t>Click to edit Master subtitle style</a:t>
            </a:r>
            <a:endParaRPr lang="en-US" smtClean="0"/>
          </a:p>
        </p:txBody>
      </p:sp>
    </p:spTree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9" y="821259"/>
            <a:ext cx="3932237" cy="2154436"/>
          </a:xfrm>
        </p:spPr>
        <p:txBody>
          <a:bodyPr/>
          <a:lstStyle>
            <a:lvl1pPr>
              <a:buFont typeface="Arial" pitchFamily="34" charset="0"/>
              <a:buNone/>
              <a:defRPr sz="2000"/>
            </a:lvl1pPr>
            <a:lvl2pPr marL="0" indent="0">
              <a:buNone/>
              <a:defRPr sz="2000"/>
            </a:lvl2pPr>
            <a:lvl3pPr marL="234950" indent="0">
              <a:buNone/>
              <a:defRPr sz="2000"/>
            </a:lvl3pPr>
            <a:lvl4pPr marL="568325" indent="0">
              <a:buNone/>
              <a:defRPr sz="2000"/>
            </a:lvl4pPr>
            <a:lvl5pPr marL="858838" indent="0">
              <a:buNone/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0914" y="821259"/>
            <a:ext cx="3949700" cy="2154436"/>
          </a:xfrm>
        </p:spPr>
        <p:txBody>
          <a:bodyPr/>
          <a:lstStyle>
            <a:lvl1pPr>
              <a:buFont typeface="Arial" pitchFamily="34" charset="0"/>
              <a:buNone/>
              <a:defRPr sz="2000"/>
            </a:lvl1pPr>
            <a:lvl2pPr marL="0" indent="0">
              <a:buNone/>
              <a:defRPr sz="2000"/>
            </a:lvl2pPr>
            <a:lvl3pPr marL="234950" indent="0">
              <a:buNone/>
              <a:defRPr sz="2000"/>
            </a:lvl3pPr>
            <a:lvl4pPr marL="568325" indent="0">
              <a:buNone/>
              <a:defRPr sz="2000"/>
            </a:lvl4pPr>
            <a:lvl5pPr marL="858838" indent="0">
              <a:buNone/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6913" y="229940"/>
            <a:ext cx="8062912" cy="46166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6913" y="229940"/>
            <a:ext cx="8062912" cy="46166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704851" y="821531"/>
            <a:ext cx="8004175" cy="307777"/>
          </a:xfrm>
        </p:spPr>
        <p:txBody>
          <a:bodyPr/>
          <a:lstStyle/>
          <a:p>
            <a:pPr lvl="0"/>
            <a:r>
              <a:rPr lang="en-US" noProof="0" smtClean="0"/>
              <a:t>Click icon to add chart</a:t>
            </a:r>
            <a:endParaRPr lang="en-GB" noProof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"/>
          <p:cNvGrpSpPr>
            <a:grpSpLocks/>
          </p:cNvGrpSpPr>
          <p:nvPr userDrawn="1"/>
        </p:nvGrpSpPr>
        <p:grpSpPr bwMode="auto">
          <a:xfrm>
            <a:off x="722313" y="1597819"/>
            <a:ext cx="6583362" cy="1488281"/>
            <a:chOff x="1273" y="621"/>
            <a:chExt cx="3716" cy="2241"/>
          </a:xfrm>
        </p:grpSpPr>
        <p:cxnSp>
          <p:nvCxnSpPr>
            <p:cNvPr id="5" name="Straight Connector 11"/>
            <p:cNvCxnSpPr>
              <a:cxnSpLocks noChangeShapeType="1"/>
            </p:cNvCxnSpPr>
            <p:nvPr userDrawn="1"/>
          </p:nvCxnSpPr>
          <p:spPr bwMode="auto">
            <a:xfrm rot="16200000" flipH="1">
              <a:off x="152" y="1742"/>
              <a:ext cx="2241" cy="0"/>
            </a:xfrm>
            <a:prstGeom prst="line">
              <a:avLst/>
            </a:prstGeom>
            <a:noFill/>
            <a:ln w="63500" cap="rnd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" name="Straight Connector 12"/>
            <p:cNvCxnSpPr>
              <a:cxnSpLocks noChangeShapeType="1"/>
            </p:cNvCxnSpPr>
            <p:nvPr userDrawn="1"/>
          </p:nvCxnSpPr>
          <p:spPr bwMode="auto">
            <a:xfrm rot="16200000" flipH="1">
              <a:off x="3868" y="1742"/>
              <a:ext cx="2241" cy="0"/>
            </a:xfrm>
            <a:prstGeom prst="line">
              <a:avLst/>
            </a:prstGeom>
            <a:noFill/>
            <a:ln w="63500" cap="rnd" algn="ctr">
              <a:solidFill>
                <a:schemeClr val="tx1"/>
              </a:solidFill>
              <a:round/>
              <a:headEnd/>
              <a:tailEnd/>
            </a:ln>
          </p:spPr>
        </p:cxnSp>
      </p:grpSp>
      <p:pic>
        <p:nvPicPr>
          <p:cNvPr id="7" name="Picture 14" descr="Bar_06_WHITE_FLAT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72364" y="2260997"/>
            <a:ext cx="1228725" cy="157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185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77888" y="1970128"/>
            <a:ext cx="5276850" cy="492443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186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77889" y="2470547"/>
            <a:ext cx="5265737" cy="30777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23110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97398"/>
            <a:ext cx="7772400" cy="30777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04850" y="821531"/>
            <a:ext cx="3925888" cy="270843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83139" y="821531"/>
            <a:ext cx="3925887" cy="270843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3770"/>
            <a:ext cx="8229600" cy="46166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892493"/>
            <a:ext cx="4040188" cy="73866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198515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892493"/>
            <a:ext cx="4041775" cy="73866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198515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1833" y="822007"/>
            <a:ext cx="8029575" cy="2154436"/>
          </a:xfrm>
        </p:spPr>
        <p:txBody>
          <a:bodyPr/>
          <a:lstStyle>
            <a:lvl1pPr>
              <a:defRPr sz="2000">
                <a:latin typeface="Arial" pitchFamily="34" charset="0"/>
                <a:cs typeface="Arial" pitchFamily="34" charset="0"/>
              </a:defRPr>
            </a:lvl1pPr>
            <a:lvl2pPr>
              <a:defRPr sz="2000">
                <a:latin typeface="Arial" pitchFamily="34" charset="0"/>
                <a:cs typeface="Arial" pitchFamily="34" charset="0"/>
              </a:defRPr>
            </a:lvl2pPr>
            <a:lvl3pPr marL="571500" indent="-342900">
              <a:defRPr sz="2000">
                <a:latin typeface="Arial" pitchFamily="34" charset="0"/>
                <a:cs typeface="Arial" pitchFamily="34" charset="0"/>
              </a:defRPr>
            </a:lvl3pPr>
            <a:lvl4pPr marL="862013" indent="-290513">
              <a:defRPr sz="2000">
                <a:latin typeface="Arial" pitchFamily="34" charset="0"/>
                <a:cs typeface="Arial" pitchFamily="34" charset="0"/>
              </a:defRPr>
            </a:lvl4pPr>
            <a:lvl5pPr marL="1204913" indent="-342900">
              <a:defRPr sz="2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96913" y="229940"/>
            <a:ext cx="8062912" cy="46166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460772"/>
            <a:ext cx="3008313" cy="61555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310854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21544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717727"/>
            <a:ext cx="5486400" cy="30777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49244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21544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31260" y="821531"/>
            <a:ext cx="3077766" cy="2154436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5289" y="288131"/>
            <a:ext cx="2014537" cy="2133600"/>
          </a:xfrm>
        </p:spPr>
        <p:txBody>
          <a:bodyPr vert="eaVert"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15123" y="288131"/>
            <a:ext cx="3077766" cy="2133600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5"/>
          <p:cNvGrpSpPr>
            <a:grpSpLocks/>
          </p:cNvGrpSpPr>
          <p:nvPr userDrawn="1"/>
        </p:nvGrpSpPr>
        <p:grpSpPr bwMode="auto">
          <a:xfrm>
            <a:off x="1858963" y="1597819"/>
            <a:ext cx="5446712" cy="1488281"/>
            <a:chOff x="1273" y="621"/>
            <a:chExt cx="3716" cy="2241"/>
          </a:xfrm>
        </p:grpSpPr>
        <p:cxnSp>
          <p:nvCxnSpPr>
            <p:cNvPr id="5" name="Straight Connector 11"/>
            <p:cNvCxnSpPr>
              <a:cxnSpLocks noChangeShapeType="1"/>
            </p:cNvCxnSpPr>
            <p:nvPr userDrawn="1"/>
          </p:nvCxnSpPr>
          <p:spPr bwMode="auto">
            <a:xfrm rot="16200000" flipH="1">
              <a:off x="152" y="1742"/>
              <a:ext cx="2241" cy="0"/>
            </a:xfrm>
            <a:prstGeom prst="line">
              <a:avLst/>
            </a:prstGeom>
            <a:noFill/>
            <a:ln w="63500" cap="rnd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" name="Straight Connector 12"/>
            <p:cNvCxnSpPr>
              <a:cxnSpLocks noChangeShapeType="1"/>
            </p:cNvCxnSpPr>
            <p:nvPr userDrawn="1"/>
          </p:nvCxnSpPr>
          <p:spPr bwMode="auto">
            <a:xfrm rot="16200000" flipH="1">
              <a:off x="3868" y="1742"/>
              <a:ext cx="2241" cy="0"/>
            </a:xfrm>
            <a:prstGeom prst="line">
              <a:avLst/>
            </a:prstGeom>
            <a:noFill/>
            <a:ln w="63500" cap="rnd" algn="ctr">
              <a:solidFill>
                <a:schemeClr val="tx1"/>
              </a:solidFill>
              <a:round/>
              <a:headEnd/>
              <a:tailEnd/>
            </a:ln>
          </p:spPr>
        </p:cxnSp>
      </p:grpSp>
      <p:pic>
        <p:nvPicPr>
          <p:cNvPr id="7" name="Picture 13" descr="Bar_06_WHITE_FLAT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72364" y="2260997"/>
            <a:ext cx="1228725" cy="157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902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90725" y="1723907"/>
            <a:ext cx="5276850" cy="984885"/>
          </a:xfrm>
        </p:spPr>
        <p:txBody>
          <a:bodyPr/>
          <a:lstStyle>
            <a:lvl1pPr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902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90725" y="2470547"/>
            <a:ext cx="5267325" cy="30777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hf hd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23110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97398"/>
            <a:ext cx="7772400" cy="30777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04850" y="821531"/>
            <a:ext cx="3925888" cy="270843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83139" y="821531"/>
            <a:ext cx="3925887" cy="270843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3770"/>
            <a:ext cx="8229600" cy="46166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892493"/>
            <a:ext cx="4040188" cy="73866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198515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892493"/>
            <a:ext cx="4041775" cy="73866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198515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tex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1039" y="822007"/>
            <a:ext cx="8029575" cy="1938992"/>
          </a:xfrm>
        </p:spPr>
        <p:txBody>
          <a:bodyPr/>
          <a:lstStyle>
            <a:lvl1pPr marL="341313" indent="-341313">
              <a:lnSpc>
                <a:spcPct val="100000"/>
              </a:lnSpc>
              <a:spcBef>
                <a:spcPts val="900"/>
              </a:spcBef>
              <a:buClrTx/>
              <a:buFont typeface="+mj-lt"/>
              <a:buAutoNum type="arabicPeriod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682625" indent="-341313">
              <a:lnSpc>
                <a:spcPct val="100000"/>
              </a:lnSpc>
              <a:spcBef>
                <a:spcPts val="900"/>
              </a:spcBef>
              <a:buFont typeface="+mj-lt"/>
              <a:buAutoNum type="alphaLcPeriod"/>
              <a:defRPr sz="2000">
                <a:latin typeface="Arial" pitchFamily="34" charset="0"/>
                <a:cs typeface="Arial" pitchFamily="34" charset="0"/>
              </a:defRPr>
            </a:lvl2pPr>
            <a:lvl3pPr marL="1025525" indent="-333375">
              <a:lnSpc>
                <a:spcPct val="100000"/>
              </a:lnSpc>
              <a:spcBef>
                <a:spcPts val="900"/>
              </a:spcBef>
              <a:defRPr sz="2000">
                <a:latin typeface="Arial" pitchFamily="34" charset="0"/>
                <a:cs typeface="Arial" pitchFamily="34" charset="0"/>
              </a:defRPr>
            </a:lvl3pPr>
            <a:lvl4pPr marL="1146175" indent="-231775">
              <a:lnSpc>
                <a:spcPct val="100000"/>
              </a:lnSpc>
              <a:spcBef>
                <a:spcPts val="900"/>
              </a:spcBef>
              <a:defRPr sz="1800">
                <a:latin typeface="Arial" pitchFamily="34" charset="0"/>
                <a:cs typeface="Arial" pitchFamily="34" charset="0"/>
              </a:defRPr>
            </a:lvl4pPr>
            <a:lvl5pPr marL="1427163" indent="-280988">
              <a:lnSpc>
                <a:spcPct val="100000"/>
              </a:lnSpc>
              <a:spcBef>
                <a:spcPts val="900"/>
              </a:spcBef>
              <a:defRPr sz="18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96913" y="229940"/>
            <a:ext cx="8062912" cy="46166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460772"/>
            <a:ext cx="3008313" cy="61555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310854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21544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717727"/>
            <a:ext cx="5486400" cy="30777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49244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21544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31260" y="821531"/>
            <a:ext cx="3077766" cy="2154436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5289" y="288131"/>
            <a:ext cx="2014537" cy="2133600"/>
          </a:xfrm>
        </p:spPr>
        <p:txBody>
          <a:bodyPr vert="eaVert"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15123" y="288131"/>
            <a:ext cx="3077766" cy="2133600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5" descr="Bar_06_WHITE_FLAT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59664" y="1835944"/>
            <a:ext cx="1228725" cy="157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9" descr="Picture 29.png"/>
          <p:cNvPicPr>
            <a:picLocks/>
          </p:cNvPicPr>
          <p:nvPr userDrawn="1"/>
        </p:nvPicPr>
        <p:blipFill>
          <a:blip r:embed="rId3" cstate="print"/>
          <a:srcRect l="2069" b="7198"/>
          <a:stretch>
            <a:fillRect/>
          </a:stretch>
        </p:blipFill>
        <p:spPr bwMode="auto">
          <a:xfrm>
            <a:off x="1865313" y="773907"/>
            <a:ext cx="5421312" cy="2194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Connector 11"/>
          <p:cNvCxnSpPr>
            <a:cxnSpLocks noChangeShapeType="1"/>
          </p:cNvCxnSpPr>
          <p:nvPr userDrawn="1"/>
        </p:nvCxnSpPr>
        <p:spPr bwMode="auto">
          <a:xfrm rot="16200000" flipH="1">
            <a:off x="730648" y="1864520"/>
            <a:ext cx="2250281" cy="0"/>
          </a:xfrm>
          <a:prstGeom prst="line">
            <a:avLst/>
          </a:prstGeom>
          <a:noFill/>
          <a:ln w="63500" cap="rnd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" name="Straight Connector 12"/>
          <p:cNvCxnSpPr>
            <a:cxnSpLocks noChangeShapeType="1"/>
          </p:cNvCxnSpPr>
          <p:nvPr userDrawn="1"/>
        </p:nvCxnSpPr>
        <p:spPr bwMode="auto">
          <a:xfrm rot="16200000" flipH="1">
            <a:off x="6172994" y="1875235"/>
            <a:ext cx="2271713" cy="0"/>
          </a:xfrm>
          <a:prstGeom prst="line">
            <a:avLst/>
          </a:prstGeom>
          <a:noFill/>
          <a:ln w="63500" cap="rnd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4131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054225" y="2838332"/>
            <a:ext cx="5276850" cy="984885"/>
          </a:xfrm>
        </p:spPr>
        <p:txBody>
          <a:bodyPr/>
          <a:lstStyle>
            <a:lvl1pPr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131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054225" y="3518297"/>
            <a:ext cx="5267325" cy="30777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subtitle style</a:t>
            </a:r>
          </a:p>
        </p:txBody>
      </p:sp>
    </p:spTree>
  </p:cSld>
  <p:clrMapOvr>
    <a:masterClrMapping/>
  </p:clrMapOvr>
  <p:hf hd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23110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97398"/>
            <a:ext cx="7772400" cy="30777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04850" y="821531"/>
            <a:ext cx="3925888" cy="270843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83139" y="821531"/>
            <a:ext cx="3925887" cy="270843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text_Right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1802" y="822524"/>
            <a:ext cx="3924000" cy="1538883"/>
          </a:xfrm>
        </p:spPr>
        <p:txBody>
          <a:bodyPr/>
          <a:lstStyle>
            <a:lvl1pPr>
              <a:lnSpc>
                <a:spcPct val="100000"/>
              </a:lnSpc>
              <a:spcBef>
                <a:spcPts val="900"/>
              </a:spcBef>
              <a:defRPr sz="1400"/>
            </a:lvl1pPr>
            <a:lvl2pPr marL="176213" indent="-176213">
              <a:lnSpc>
                <a:spcPct val="100000"/>
              </a:lnSpc>
              <a:spcBef>
                <a:spcPts val="900"/>
              </a:spcBef>
              <a:buClr>
                <a:schemeClr val="tx1"/>
              </a:buClr>
              <a:buFont typeface="Wingdings" pitchFamily="2" charset="2"/>
              <a:buChar char=""/>
              <a:defRPr sz="1400"/>
            </a:lvl2pPr>
            <a:lvl3pPr marL="404813" indent="-228600">
              <a:lnSpc>
                <a:spcPct val="100000"/>
              </a:lnSpc>
              <a:spcBef>
                <a:spcPts val="900"/>
              </a:spcBef>
              <a:defRPr sz="1400"/>
            </a:lvl3pPr>
            <a:lvl4pPr marL="633413" indent="-228600">
              <a:lnSpc>
                <a:spcPct val="100000"/>
              </a:lnSpc>
              <a:spcBef>
                <a:spcPts val="900"/>
              </a:spcBef>
              <a:defRPr sz="1400"/>
            </a:lvl4pPr>
            <a:lvl5pPr marL="862013" indent="-228600">
              <a:lnSpc>
                <a:spcPct val="100000"/>
              </a:lnSpc>
              <a:spcBef>
                <a:spcPts val="900"/>
              </a:spcBef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4759849" y="817356"/>
            <a:ext cx="3924000" cy="3594497"/>
          </a:xfrm>
        </p:spPr>
        <p:txBody>
          <a:bodyPr>
            <a:noAutofit/>
          </a:bodyPr>
          <a:lstStyle/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3770"/>
            <a:ext cx="8229600" cy="46166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892493"/>
            <a:ext cx="4040188" cy="73866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198515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892493"/>
            <a:ext cx="4041775" cy="73866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198515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460772"/>
            <a:ext cx="3008313" cy="61555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310854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21544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717727"/>
            <a:ext cx="5486400" cy="30777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49244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21544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31260" y="821531"/>
            <a:ext cx="3077766" cy="215443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5289" y="288131"/>
            <a:ext cx="2014537" cy="2133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15123" y="288131"/>
            <a:ext cx="3077766" cy="2133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4" descr="Bar_06_WHITE_FLAT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85063" y="4816079"/>
            <a:ext cx="1200150" cy="1535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848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1038" y="1984922"/>
            <a:ext cx="5276850" cy="46166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848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1038" y="2475310"/>
            <a:ext cx="5267325" cy="30777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hf hd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23110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97398"/>
            <a:ext cx="7772400" cy="30777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eft text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9" y="827485"/>
            <a:ext cx="3932237" cy="1538883"/>
          </a:xfr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 algn="l" rtl="0" eaLnBrk="1" fontAlgn="base" hangingPunct="1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1" fontAlgn="base" hangingPunct="1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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4813" indent="-228600" algn="l" rtl="0" eaLnBrk="1" fontAlgn="base" hangingPunct="1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71500" indent="-166688" algn="l" rtl="0" eaLnBrk="1" fontAlgn="base" hangingPunct="1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47713" indent="-176213" algn="l" rtl="0" eaLnBrk="1" fontAlgn="base" hangingPunct="1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defRPr lang="en-US" sz="14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04850" y="821531"/>
            <a:ext cx="3925888" cy="270843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83139" y="821531"/>
            <a:ext cx="3925887" cy="270843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3770"/>
            <a:ext cx="8229600" cy="46166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892493"/>
            <a:ext cx="4040188" cy="73866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198515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892493"/>
            <a:ext cx="4041775" cy="73866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198515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460772"/>
            <a:ext cx="3008313" cy="61555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310854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21544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717727"/>
            <a:ext cx="5486400" cy="30777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49244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21544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31260" y="821531"/>
            <a:ext cx="3077766" cy="215443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5289" y="288131"/>
            <a:ext cx="2014537" cy="2133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15123" y="288131"/>
            <a:ext cx="3077766" cy="2133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2"/>
          <p:cNvSpPr>
            <a:spLocks noChangeShapeType="1"/>
          </p:cNvSpPr>
          <p:nvPr userDrawn="1"/>
        </p:nvSpPr>
        <p:spPr bwMode="auto">
          <a:xfrm>
            <a:off x="677864" y="4668441"/>
            <a:ext cx="80041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pPr>
              <a:defRPr/>
            </a:pPr>
            <a:endParaRPr lang="en-GB">
              <a:latin typeface="Expert Sans Regular" pitchFamily="34" charset="0"/>
            </a:endParaRPr>
          </a:p>
        </p:txBody>
      </p:sp>
      <p:pic>
        <p:nvPicPr>
          <p:cNvPr id="5" name="Picture 12" descr="Bar_06_WHITE_FLAT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85063" y="4816079"/>
            <a:ext cx="1200150" cy="1535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Footer Placeholder 10"/>
          <p:cNvSpPr txBox="1">
            <a:spLocks/>
          </p:cNvSpPr>
          <p:nvPr userDrawn="1"/>
        </p:nvSpPr>
        <p:spPr>
          <a:xfrm>
            <a:off x="690563" y="4727496"/>
            <a:ext cx="4419600" cy="12311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>
              <a:defRPr/>
            </a:pPr>
            <a:fld id="{3914C38C-8032-4234-B49E-F3C815357558}" type="slidenum">
              <a:rPr lang="en-US" sz="800">
                <a:latin typeface="Expert Sans Regular" pitchFamily="34" charset="0"/>
              </a:rPr>
              <a:pPr>
                <a:defRPr/>
              </a:pPr>
              <a:t>‹#›</a:t>
            </a:fld>
            <a:r>
              <a:rPr lang="en-US" sz="800">
                <a:latin typeface="Expert Sans Regular" pitchFamily="34" charset="0"/>
              </a:rPr>
              <a:t>   |   &lt;Title – </a:t>
            </a:r>
            <a:r>
              <a:rPr lang="en-US" sz="800" i="1">
                <a:latin typeface="Expert Sans Regular" pitchFamily="34" charset="0"/>
              </a:rPr>
              <a:t>edit in master view</a:t>
            </a:r>
            <a:r>
              <a:rPr lang="en-US" sz="800">
                <a:latin typeface="Expert Sans Regular" pitchFamily="34" charset="0"/>
              </a:rPr>
              <a:t>&gt;  |  &lt;Date  – </a:t>
            </a:r>
            <a:r>
              <a:rPr lang="en-US" sz="800" i="1">
                <a:latin typeface="Expert Sans Regular" pitchFamily="34" charset="0"/>
              </a:rPr>
              <a:t>edit in master view</a:t>
            </a:r>
            <a:r>
              <a:rPr lang="en-US" sz="800">
                <a:latin typeface="Expert Sans Regular" pitchFamily="34" charset="0"/>
              </a:rPr>
              <a:t>&gt; </a:t>
            </a:r>
          </a:p>
        </p:txBody>
      </p:sp>
      <p:sp>
        <p:nvSpPr>
          <p:cNvPr id="7" name="TextBox 8"/>
          <p:cNvSpPr txBox="1">
            <a:spLocks noChangeArrowheads="1"/>
          </p:cNvSpPr>
          <p:nvPr userDrawn="1"/>
        </p:nvSpPr>
        <p:spPr bwMode="auto">
          <a:xfrm>
            <a:off x="704850" y="4892279"/>
            <a:ext cx="6751638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en-US" sz="800" dirty="0">
                <a:latin typeface="Expert Sans Regular" pitchFamily="34" charset="0"/>
              </a:rPr>
              <a:t>Unrestricted/Internal Only/Confidential/Secret  *Delete as appropriate in Master view</a:t>
            </a:r>
          </a:p>
        </p:txBody>
      </p:sp>
      <p:sp>
        <p:nvSpPr>
          <p:cNvPr id="1566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77863" y="1984922"/>
            <a:ext cx="5276850" cy="46166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66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77863" y="2470547"/>
            <a:ext cx="5267325" cy="30777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hf hdr="0" dt="0"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text_2 Right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9" y="827485"/>
            <a:ext cx="3932237" cy="1538883"/>
          </a:xfrm>
        </p:spPr>
        <p:txBody>
          <a:bodyPr/>
          <a:lstStyle>
            <a:lvl1pPr>
              <a:lnSpc>
                <a:spcPct val="100000"/>
              </a:lnSpc>
              <a:spcBef>
                <a:spcPts val="900"/>
              </a:spcBef>
              <a:defRPr sz="1400"/>
            </a:lvl1pPr>
            <a:lvl2pPr marL="176213" indent="-176213">
              <a:lnSpc>
                <a:spcPct val="100000"/>
              </a:lnSpc>
              <a:spcBef>
                <a:spcPts val="900"/>
              </a:spcBef>
              <a:buClr>
                <a:schemeClr val="tx1"/>
              </a:buClr>
              <a:buFont typeface="Wingdings" pitchFamily="2" charset="2"/>
              <a:buChar char=""/>
              <a:defRPr sz="1400"/>
            </a:lvl2pPr>
            <a:lvl3pPr marL="404813" indent="-228600">
              <a:lnSpc>
                <a:spcPct val="100000"/>
              </a:lnSpc>
              <a:spcBef>
                <a:spcPts val="900"/>
              </a:spcBef>
              <a:defRPr sz="1400"/>
            </a:lvl3pPr>
            <a:lvl4pPr marL="571500" indent="-166688">
              <a:lnSpc>
                <a:spcPct val="100000"/>
              </a:lnSpc>
              <a:spcBef>
                <a:spcPts val="900"/>
              </a:spcBef>
              <a:defRPr sz="1400"/>
            </a:lvl4pPr>
            <a:lvl5pPr marL="747713" indent="-176213">
              <a:lnSpc>
                <a:spcPct val="100000"/>
              </a:lnSpc>
              <a:spcBef>
                <a:spcPts val="900"/>
              </a:spcBef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4760914" y="827485"/>
            <a:ext cx="3949700" cy="1717771"/>
          </a:xfrm>
        </p:spPr>
        <p:txBody>
          <a:bodyPr>
            <a:noAutofit/>
          </a:bodyPr>
          <a:lstStyle/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7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4760914" y="2835180"/>
            <a:ext cx="3949700" cy="1717771"/>
          </a:xfrm>
        </p:spPr>
        <p:txBody>
          <a:bodyPr>
            <a:noAutofit/>
          </a:bodyPr>
          <a:lstStyle/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23110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97398"/>
            <a:ext cx="7772400" cy="30777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04850" y="821531"/>
            <a:ext cx="3925888" cy="270843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83139" y="821531"/>
            <a:ext cx="3925887" cy="270843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3770"/>
            <a:ext cx="8229600" cy="46166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892493"/>
            <a:ext cx="4040188" cy="73866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198515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892493"/>
            <a:ext cx="4041775" cy="73866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198515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460772"/>
            <a:ext cx="3008313" cy="61555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310854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21544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717727"/>
            <a:ext cx="5486400" cy="30777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49244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21544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31260" y="821531"/>
            <a:ext cx="3077766" cy="215443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5289" y="288131"/>
            <a:ext cx="2014537" cy="2133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15123" y="288131"/>
            <a:ext cx="3077766" cy="2133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op pictures_Text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3130525"/>
            <a:ext cx="3924000" cy="1538883"/>
          </a:xfr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 algn="l" rtl="0" eaLnBrk="1" fontAlgn="base" hangingPunct="1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1" fontAlgn="base" hangingPunct="1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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42900" indent="-166688" algn="l" rtl="0" eaLnBrk="1" fontAlgn="base" hangingPunct="1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19113" indent="-176213" algn="l" rtl="0" eaLnBrk="1" fontAlgn="base" hangingPunct="1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5800" indent="-166688" algn="l" rtl="0" eaLnBrk="1" fontAlgn="base" hangingPunct="1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defRPr lang="en-US" sz="14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681038" y="827485"/>
            <a:ext cx="3924000" cy="2172024"/>
          </a:xfrm>
        </p:spPr>
        <p:txBody>
          <a:bodyPr>
            <a:noAutofit/>
          </a:bodyPr>
          <a:lstStyle/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7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4760913" y="827485"/>
            <a:ext cx="3924000" cy="2172024"/>
          </a:xfrm>
        </p:spPr>
        <p:txBody>
          <a:bodyPr>
            <a:noAutofit/>
          </a:bodyPr>
          <a:lstStyle/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2"/>
          </p:nvPr>
        </p:nvSpPr>
        <p:spPr>
          <a:xfrm>
            <a:off x="4760913" y="3130525"/>
            <a:ext cx="3924000" cy="1538883"/>
          </a:xfr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 algn="l" rtl="0" eaLnBrk="1" fontAlgn="base" hangingPunct="1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1" fontAlgn="base" hangingPunct="1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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42900" indent="-166688" algn="l" rtl="0" eaLnBrk="1" fontAlgn="base" hangingPunct="1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19113" indent="-176213" algn="l" rtl="0" eaLnBrk="1" fontAlgn="base" hangingPunct="1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5800" indent="-166688" algn="l" rtl="0" eaLnBrk="1" fontAlgn="base" hangingPunct="1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defRPr lang="en-US" sz="14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681039" y="346718"/>
            <a:ext cx="3932237" cy="1838333"/>
          </a:xfrm>
        </p:spPr>
        <p:txBody>
          <a:bodyPr>
            <a:noAutofit/>
          </a:bodyPr>
          <a:lstStyle/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7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4760914" y="346718"/>
            <a:ext cx="3932237" cy="1838333"/>
          </a:xfrm>
        </p:spPr>
        <p:txBody>
          <a:bodyPr>
            <a:noAutofit/>
          </a:bodyPr>
          <a:lstStyle/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681039" y="2530075"/>
            <a:ext cx="3932237" cy="1838333"/>
          </a:xfrm>
        </p:spPr>
        <p:txBody>
          <a:bodyPr>
            <a:noAutofit/>
          </a:bodyPr>
          <a:lstStyle/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1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4760914" y="2530075"/>
            <a:ext cx="3932237" cy="1838333"/>
          </a:xfrm>
        </p:spPr>
        <p:txBody>
          <a:bodyPr>
            <a:noAutofit/>
          </a:bodyPr>
          <a:lstStyle/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681038" y="2215349"/>
            <a:ext cx="3909877" cy="161583"/>
          </a:xfrm>
        </p:spPr>
        <p:txBody>
          <a:bodyPr/>
          <a:lstStyle>
            <a:lvl1pPr>
              <a:defRPr sz="105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4760914" y="2215349"/>
            <a:ext cx="3909877" cy="161583"/>
          </a:xfrm>
        </p:spPr>
        <p:txBody>
          <a:bodyPr/>
          <a:lstStyle>
            <a:lvl1pPr>
              <a:defRPr sz="105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6"/>
          </p:nvPr>
        </p:nvSpPr>
        <p:spPr>
          <a:xfrm>
            <a:off x="681038" y="4408019"/>
            <a:ext cx="3909877" cy="161583"/>
          </a:xfrm>
        </p:spPr>
        <p:txBody>
          <a:bodyPr/>
          <a:lstStyle>
            <a:lvl1pPr>
              <a:defRPr sz="105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4760914" y="4408019"/>
            <a:ext cx="3909877" cy="161583"/>
          </a:xfrm>
        </p:spPr>
        <p:txBody>
          <a:bodyPr/>
          <a:lstStyle>
            <a:lvl1pPr>
              <a:defRPr sz="105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681039" y="339647"/>
            <a:ext cx="8029575" cy="3948487"/>
          </a:xfrm>
        </p:spPr>
        <p:txBody>
          <a:bodyPr>
            <a:noAutofit/>
          </a:bodyPr>
          <a:lstStyle/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6"/>
          </p:nvPr>
        </p:nvSpPr>
        <p:spPr>
          <a:xfrm>
            <a:off x="681038" y="4438544"/>
            <a:ext cx="8029575" cy="161583"/>
          </a:xfrm>
        </p:spPr>
        <p:txBody>
          <a:bodyPr/>
          <a:lstStyle>
            <a:lvl1pPr>
              <a:defRPr sz="105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4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49.xml"/><Relationship Id="rId7" Type="http://schemas.openxmlformats.org/officeDocument/2006/relationships/slideLayout" Target="../slideLayouts/slideLayout53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8.xml"/><Relationship Id="rId1" Type="http://schemas.openxmlformats.org/officeDocument/2006/relationships/slideLayout" Target="../slideLayouts/slideLayout47.xml"/><Relationship Id="rId6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57.xml"/><Relationship Id="rId5" Type="http://schemas.openxmlformats.org/officeDocument/2006/relationships/slideLayout" Target="../slideLayouts/slideLayout51.xml"/><Relationship Id="rId10" Type="http://schemas.openxmlformats.org/officeDocument/2006/relationships/slideLayout" Target="../slideLayouts/slideLayout56.xml"/><Relationship Id="rId4" Type="http://schemas.openxmlformats.org/officeDocument/2006/relationships/slideLayout" Target="../slideLayouts/slideLayout50.xml"/><Relationship Id="rId9" Type="http://schemas.openxmlformats.org/officeDocument/2006/relationships/slideLayout" Target="../slideLayouts/slideLayout5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5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60.xml"/><Relationship Id="rId7" Type="http://schemas.openxmlformats.org/officeDocument/2006/relationships/slideLayout" Target="../slideLayouts/slideLayout64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9.xml"/><Relationship Id="rId1" Type="http://schemas.openxmlformats.org/officeDocument/2006/relationships/slideLayout" Target="../slideLayouts/slideLayout58.xml"/><Relationship Id="rId6" Type="http://schemas.openxmlformats.org/officeDocument/2006/relationships/slideLayout" Target="../slideLayouts/slideLayout63.xml"/><Relationship Id="rId11" Type="http://schemas.openxmlformats.org/officeDocument/2006/relationships/slideLayout" Target="../slideLayouts/slideLayout68.xml"/><Relationship Id="rId5" Type="http://schemas.openxmlformats.org/officeDocument/2006/relationships/slideLayout" Target="../slideLayouts/slideLayout62.xml"/><Relationship Id="rId10" Type="http://schemas.openxmlformats.org/officeDocument/2006/relationships/slideLayout" Target="../slideLayouts/slideLayout67.xml"/><Relationship Id="rId4" Type="http://schemas.openxmlformats.org/officeDocument/2006/relationships/slideLayout" Target="../slideLayouts/slideLayout61.xml"/><Relationship Id="rId9" Type="http://schemas.openxmlformats.org/officeDocument/2006/relationships/slideLayout" Target="../slideLayouts/slideLayout6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96913" y="229940"/>
            <a:ext cx="806291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 smtClean="0"/>
              <a:t>Click to edit title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96914" y="821531"/>
            <a:ext cx="8004175" cy="215443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0272" name="Line 32"/>
          <p:cNvSpPr>
            <a:spLocks noChangeShapeType="1"/>
          </p:cNvSpPr>
          <p:nvPr/>
        </p:nvSpPr>
        <p:spPr bwMode="auto">
          <a:xfrm>
            <a:off x="677864" y="4668441"/>
            <a:ext cx="80041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pPr>
              <a:defRPr/>
            </a:pPr>
            <a:endParaRPr lang="en-GB">
              <a:latin typeface="Expert Sans Regular" pitchFamily="34" charset="0"/>
            </a:endParaRPr>
          </a:p>
        </p:txBody>
      </p:sp>
      <p:pic>
        <p:nvPicPr>
          <p:cNvPr id="7173" name="Picture 10" descr="Bar_06_WHITE_FLAT"/>
          <p:cNvPicPr>
            <a:picLocks noChangeAspect="1" noChangeArrowheads="1"/>
          </p:cNvPicPr>
          <p:nvPr/>
        </p:nvPicPr>
        <p:blipFill>
          <a:blip r:embed="rId15" cstate="print"/>
          <a:stretch>
            <a:fillRect/>
          </a:stretch>
        </p:blipFill>
        <p:spPr bwMode="auto">
          <a:xfrm>
            <a:off x="7485063" y="4816079"/>
            <a:ext cx="1201247" cy="203672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Footer Placeholder 10"/>
          <p:cNvSpPr txBox="1">
            <a:spLocks/>
          </p:cNvSpPr>
          <p:nvPr/>
        </p:nvSpPr>
        <p:spPr>
          <a:xfrm>
            <a:off x="690563" y="4727496"/>
            <a:ext cx="4419600" cy="12311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>
              <a:defRPr/>
            </a:pPr>
            <a:fld id="{9C9FBAB4-F6E2-43FE-9E8B-8F45FF8734F6}" type="slidenum">
              <a:rPr lang="en-US" sz="800">
                <a:latin typeface="Arial" pitchFamily="34" charset="0"/>
                <a:cs typeface="Arial" pitchFamily="34" charset="0"/>
              </a:rPr>
              <a:pPr>
                <a:defRPr/>
              </a:pPr>
              <a:t>‹#›</a:t>
            </a:fld>
            <a:r>
              <a:rPr lang="en-US" sz="800" dirty="0">
                <a:latin typeface="Arial" pitchFamily="34" charset="0"/>
                <a:cs typeface="Arial" pitchFamily="34" charset="0"/>
              </a:rPr>
              <a:t>   |   </a:t>
            </a:r>
            <a:r>
              <a:rPr lang="en-US" sz="800" dirty="0" smtClean="0">
                <a:latin typeface="Arial" pitchFamily="34" charset="0"/>
                <a:cs typeface="Arial" pitchFamily="34" charset="0"/>
              </a:rPr>
              <a:t>Scaling DevOps  </a:t>
            </a:r>
            <a:r>
              <a:rPr lang="en-US" sz="800" dirty="0">
                <a:latin typeface="Arial" pitchFamily="34" charset="0"/>
                <a:cs typeface="Arial" pitchFamily="34" charset="0"/>
              </a:rPr>
              <a:t>|  </a:t>
            </a:r>
            <a:r>
              <a:rPr lang="en-US" sz="800" dirty="0" smtClean="0">
                <a:latin typeface="Arial" pitchFamily="34" charset="0"/>
                <a:cs typeface="Arial" pitchFamily="34" charset="0"/>
              </a:rPr>
              <a:t>October 2014 </a:t>
            </a:r>
            <a:endParaRPr lang="en-US" sz="800" dirty="0">
              <a:latin typeface="Arial" pitchFamily="34" charset="0"/>
              <a:cs typeface="Arial" pitchFamily="34" charset="0"/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860" r:id="rId1"/>
    <p:sldLayoutId id="2147484798" r:id="rId2"/>
    <p:sldLayoutId id="2147484799" r:id="rId3"/>
    <p:sldLayoutId id="2147484800" r:id="rId4"/>
    <p:sldLayoutId id="2147484801" r:id="rId5"/>
    <p:sldLayoutId id="2147484802" r:id="rId6"/>
    <p:sldLayoutId id="2147484803" r:id="rId7"/>
    <p:sldLayoutId id="2147484804" r:id="rId8"/>
    <p:sldLayoutId id="2147484805" r:id="rId9"/>
    <p:sldLayoutId id="2147484806" r:id="rId10"/>
    <p:sldLayoutId id="2147484807" r:id="rId11"/>
    <p:sldLayoutId id="2147484808" r:id="rId12"/>
    <p:sldLayoutId id="2147484809" r:id="rId13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</a:defRPr>
      </a:lvl9pPr>
    </p:titleStyle>
    <p:bodyStyle>
      <a:lvl1pPr algn="l" rtl="0" eaLnBrk="1" fontAlgn="base" hangingPunct="1">
        <a:spcBef>
          <a:spcPct val="50000"/>
        </a:spcBef>
        <a:spcAft>
          <a:spcPct val="0"/>
        </a:spcAft>
        <a:buClr>
          <a:schemeClr val="tx1"/>
        </a:buClr>
        <a:buFont typeface="Arial" pitchFamily="34" charset="0"/>
        <a:buNone/>
        <a:defRPr sz="20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231775" indent="-231775" algn="l" rtl="0" eaLnBrk="1" fontAlgn="base" hangingPunct="1">
        <a:spcBef>
          <a:spcPct val="50000"/>
        </a:spcBef>
        <a:spcAft>
          <a:spcPct val="0"/>
        </a:spcAft>
        <a:buFont typeface="Wingdings" pitchFamily="2" charset="2"/>
        <a:buChar char=""/>
        <a:defRPr sz="2000">
          <a:solidFill>
            <a:schemeClr val="tx1"/>
          </a:solidFill>
          <a:latin typeface="Arial" pitchFamily="34" charset="0"/>
          <a:cs typeface="Arial" pitchFamily="34" charset="0"/>
        </a:defRPr>
      </a:lvl2pPr>
      <a:lvl3pPr marL="568325" indent="-333375" algn="l" rtl="0" eaLnBrk="1" fontAlgn="base" hangingPunct="1">
        <a:spcBef>
          <a:spcPct val="5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Arial" pitchFamily="34" charset="0"/>
          <a:cs typeface="Arial" pitchFamily="34" charset="0"/>
        </a:defRPr>
      </a:lvl3pPr>
      <a:lvl4pPr marL="858838" indent="-290513" algn="l" rtl="0" eaLnBrk="1" fontAlgn="base" hangingPunct="1">
        <a:spcBef>
          <a:spcPct val="50000"/>
        </a:spcBef>
        <a:spcAft>
          <a:spcPct val="0"/>
        </a:spcAft>
        <a:buFont typeface="Wingdings" pitchFamily="2" charset="2"/>
        <a:buChar char=""/>
        <a:defRPr sz="2000">
          <a:solidFill>
            <a:schemeClr val="tx1"/>
          </a:solidFill>
          <a:latin typeface="Arial" pitchFamily="34" charset="0"/>
          <a:cs typeface="Arial" pitchFamily="34" charset="0"/>
        </a:defRPr>
      </a:lvl4pPr>
      <a:lvl5pPr marL="1204913" indent="-346075" algn="l" rtl="0" eaLnBrk="1" fontAlgn="base" hangingPunct="1">
        <a:spcBef>
          <a:spcPct val="5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2460625" indent="-174625" algn="l" rtl="0" eaLnBrk="1" fontAlgn="base" hangingPunct="1">
        <a:lnSpc>
          <a:spcPct val="110000"/>
        </a:lnSpc>
        <a:spcBef>
          <a:spcPct val="50000"/>
        </a:spcBef>
        <a:spcAft>
          <a:spcPct val="0"/>
        </a:spcAft>
        <a:buClr>
          <a:schemeClr val="tx2"/>
        </a:buClr>
        <a:buFont typeface="Wingdings" pitchFamily="2" charset="2"/>
        <a:buChar char=""/>
        <a:defRPr sz="1200">
          <a:solidFill>
            <a:schemeClr val="tx1"/>
          </a:solidFill>
          <a:latin typeface="+mn-lt"/>
        </a:defRPr>
      </a:lvl6pPr>
      <a:lvl7pPr marL="2917825" indent="-174625" algn="l" rtl="0" eaLnBrk="1" fontAlgn="base" hangingPunct="1">
        <a:lnSpc>
          <a:spcPct val="110000"/>
        </a:lnSpc>
        <a:spcBef>
          <a:spcPct val="50000"/>
        </a:spcBef>
        <a:spcAft>
          <a:spcPct val="0"/>
        </a:spcAft>
        <a:buClr>
          <a:schemeClr val="tx2"/>
        </a:buClr>
        <a:buFont typeface="Wingdings" pitchFamily="2" charset="2"/>
        <a:buChar char=""/>
        <a:defRPr sz="1200">
          <a:solidFill>
            <a:schemeClr val="tx1"/>
          </a:solidFill>
          <a:latin typeface="+mn-lt"/>
        </a:defRPr>
      </a:lvl7pPr>
      <a:lvl8pPr marL="3375025" indent="-174625" algn="l" rtl="0" eaLnBrk="1" fontAlgn="base" hangingPunct="1">
        <a:lnSpc>
          <a:spcPct val="110000"/>
        </a:lnSpc>
        <a:spcBef>
          <a:spcPct val="50000"/>
        </a:spcBef>
        <a:spcAft>
          <a:spcPct val="0"/>
        </a:spcAft>
        <a:buClr>
          <a:schemeClr val="tx2"/>
        </a:buClr>
        <a:buFont typeface="Wingdings" pitchFamily="2" charset="2"/>
        <a:buChar char=""/>
        <a:defRPr sz="1200">
          <a:solidFill>
            <a:schemeClr val="tx1"/>
          </a:solidFill>
          <a:latin typeface="+mn-lt"/>
        </a:defRPr>
      </a:lvl8pPr>
      <a:lvl9pPr marL="3832225" indent="-174625" algn="l" rtl="0" eaLnBrk="1" fontAlgn="base" hangingPunct="1">
        <a:lnSpc>
          <a:spcPct val="110000"/>
        </a:lnSpc>
        <a:spcBef>
          <a:spcPct val="50000"/>
        </a:spcBef>
        <a:spcAft>
          <a:spcPct val="0"/>
        </a:spcAft>
        <a:buClr>
          <a:schemeClr val="tx2"/>
        </a:buClr>
        <a:buFont typeface="Wingdings" pitchFamily="2" charset="2"/>
        <a:buChar char="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96913" y="229940"/>
            <a:ext cx="806291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title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4851" y="821531"/>
            <a:ext cx="8004175" cy="215443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72" name="Line 32"/>
          <p:cNvSpPr>
            <a:spLocks noChangeShapeType="1"/>
          </p:cNvSpPr>
          <p:nvPr/>
        </p:nvSpPr>
        <p:spPr bwMode="auto">
          <a:xfrm>
            <a:off x="677864" y="4668441"/>
            <a:ext cx="80041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pPr>
              <a:defRPr/>
            </a:pPr>
            <a:endParaRPr lang="en-GB">
              <a:latin typeface="Expert Sans Regular" pitchFamily="34" charset="0"/>
            </a:endParaRPr>
          </a:p>
        </p:txBody>
      </p:sp>
      <p:pic>
        <p:nvPicPr>
          <p:cNvPr id="8197" name="Picture 9" descr="Bar_06_WHITE_FLAT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485063" y="4816079"/>
            <a:ext cx="1200150" cy="1535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Footer Placeholder 10"/>
          <p:cNvSpPr txBox="1">
            <a:spLocks/>
          </p:cNvSpPr>
          <p:nvPr/>
        </p:nvSpPr>
        <p:spPr>
          <a:xfrm>
            <a:off x="690563" y="4727496"/>
            <a:ext cx="4419600" cy="12311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>
              <a:defRPr/>
            </a:pPr>
            <a:fld id="{696A1484-720A-49F5-AB04-4898D7C47F81}" type="slidenum">
              <a:rPr lang="en-US" sz="800">
                <a:latin typeface="Expert Sans Regular" pitchFamily="34" charset="0"/>
              </a:rPr>
              <a:pPr>
                <a:defRPr/>
              </a:pPr>
              <a:t>‹#›</a:t>
            </a:fld>
            <a:r>
              <a:rPr lang="en-US" sz="800">
                <a:latin typeface="Expert Sans Regular" pitchFamily="34" charset="0"/>
              </a:rPr>
              <a:t>   |   &lt;Title – </a:t>
            </a:r>
            <a:r>
              <a:rPr lang="en-US" sz="800" i="1">
                <a:latin typeface="Expert Sans Regular" pitchFamily="34" charset="0"/>
              </a:rPr>
              <a:t>edit in master view</a:t>
            </a:r>
            <a:r>
              <a:rPr lang="en-US" sz="800">
                <a:latin typeface="Expert Sans Regular" pitchFamily="34" charset="0"/>
              </a:rPr>
              <a:t>&gt;  |  &lt;Date  – </a:t>
            </a:r>
            <a:r>
              <a:rPr lang="en-US" sz="800" i="1">
                <a:latin typeface="Expert Sans Regular" pitchFamily="34" charset="0"/>
              </a:rPr>
              <a:t>edit in master view</a:t>
            </a:r>
            <a:r>
              <a:rPr lang="en-US" sz="800">
                <a:latin typeface="Expert Sans Regular" pitchFamily="34" charset="0"/>
              </a:rPr>
              <a:t>&gt; </a:t>
            </a:r>
          </a:p>
        </p:txBody>
      </p:sp>
      <p:sp>
        <p:nvSpPr>
          <p:cNvPr id="120843" name="TextBox 8"/>
          <p:cNvSpPr txBox="1">
            <a:spLocks noChangeArrowheads="1"/>
          </p:cNvSpPr>
          <p:nvPr/>
        </p:nvSpPr>
        <p:spPr bwMode="auto">
          <a:xfrm>
            <a:off x="690564" y="4892279"/>
            <a:ext cx="6751637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en-US" sz="800" dirty="0">
                <a:latin typeface="Expert Sans Regular" pitchFamily="34" charset="0"/>
              </a:rPr>
              <a:t>Unrestricted/Internal Only/Confidential/Secret  *Delete as appropriate in Master view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861" r:id="rId1"/>
    <p:sldLayoutId id="2147484810" r:id="rId2"/>
    <p:sldLayoutId id="2147484811" r:id="rId3"/>
    <p:sldLayoutId id="2147484812" r:id="rId4"/>
    <p:sldLayoutId id="2147484813" r:id="rId5"/>
    <p:sldLayoutId id="2147484814" r:id="rId6"/>
    <p:sldLayoutId id="2147484815" r:id="rId7"/>
    <p:sldLayoutId id="2147484816" r:id="rId8"/>
    <p:sldLayoutId id="2147484817" r:id="rId9"/>
    <p:sldLayoutId id="2147484818" r:id="rId10"/>
    <p:sldLayoutId id="2147484819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Expert Sans Regular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Expert Sans Regular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Expert Sans Regular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Expert Sans Regular" pitchFamily="34" charset="0"/>
        </a:defRPr>
      </a:lvl9pPr>
    </p:titleStyle>
    <p:bodyStyle>
      <a:lvl1pPr algn="l" rtl="0" eaLnBrk="0" fontAlgn="base" hangingPunct="0">
        <a:spcBef>
          <a:spcPct val="50000"/>
        </a:spcBef>
        <a:spcAft>
          <a:spcPct val="0"/>
        </a:spcAft>
        <a:buClr>
          <a:schemeClr val="tx2"/>
        </a:buClr>
        <a:buFont typeface="Wingdings" pitchFamily="2" charset="2"/>
        <a:defRPr sz="20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231775" indent="-231775" algn="l" rtl="0" eaLnBrk="0" fontAlgn="base" hangingPunct="0">
        <a:spcBef>
          <a:spcPct val="50000"/>
        </a:spcBef>
        <a:spcAft>
          <a:spcPct val="0"/>
        </a:spcAft>
        <a:buFont typeface="Wingdings" pitchFamily="2" charset="2"/>
        <a:buChar char=""/>
        <a:defRPr sz="2000">
          <a:solidFill>
            <a:schemeClr val="tx1"/>
          </a:solidFill>
          <a:latin typeface="Arial" pitchFamily="34" charset="0"/>
          <a:cs typeface="Arial" pitchFamily="34" charset="0"/>
        </a:defRPr>
      </a:lvl2pPr>
      <a:lvl3pPr marL="568325" indent="-333375" algn="l" rtl="0" eaLnBrk="0" fontAlgn="base" hangingPunct="0">
        <a:spcBef>
          <a:spcPct val="5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Arial" pitchFamily="34" charset="0"/>
          <a:cs typeface="Arial" pitchFamily="34" charset="0"/>
        </a:defRPr>
      </a:lvl3pPr>
      <a:lvl4pPr marL="858838" indent="-290513" algn="l" rtl="0" eaLnBrk="0" fontAlgn="base" hangingPunct="0">
        <a:spcBef>
          <a:spcPct val="50000"/>
        </a:spcBef>
        <a:spcAft>
          <a:spcPct val="0"/>
        </a:spcAft>
        <a:buFont typeface="Wingdings" pitchFamily="2" charset="2"/>
        <a:buChar char=""/>
        <a:defRPr sz="2000">
          <a:solidFill>
            <a:schemeClr val="tx1"/>
          </a:solidFill>
          <a:latin typeface="Arial" pitchFamily="34" charset="0"/>
          <a:cs typeface="Arial" pitchFamily="34" charset="0"/>
        </a:defRPr>
      </a:lvl4pPr>
      <a:lvl5pPr marL="1204913" indent="-346075" algn="l" rtl="0" eaLnBrk="0" fontAlgn="base" hangingPunct="0">
        <a:spcBef>
          <a:spcPct val="5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1662113" indent="-346075" algn="l" rtl="0" fontAlgn="base">
        <a:spcBef>
          <a:spcPct val="5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6pPr>
      <a:lvl7pPr marL="2119313" indent="-346075" algn="l" rtl="0" fontAlgn="base">
        <a:spcBef>
          <a:spcPct val="5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7pPr>
      <a:lvl8pPr marL="2576513" indent="-346075" algn="l" rtl="0" fontAlgn="base">
        <a:spcBef>
          <a:spcPct val="5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8pPr>
      <a:lvl9pPr marL="3033713" indent="-346075" algn="l" rtl="0" fontAlgn="base">
        <a:spcBef>
          <a:spcPct val="5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96913" y="229940"/>
            <a:ext cx="806291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title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4851" y="821531"/>
            <a:ext cx="8004175" cy="215443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72" name="Line 32"/>
          <p:cNvSpPr>
            <a:spLocks noChangeShapeType="1"/>
          </p:cNvSpPr>
          <p:nvPr/>
        </p:nvSpPr>
        <p:spPr bwMode="auto">
          <a:xfrm>
            <a:off x="677864" y="4668441"/>
            <a:ext cx="80041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pPr>
              <a:defRPr/>
            </a:pPr>
            <a:endParaRPr lang="en-GB">
              <a:latin typeface="Expert Sans Regular" pitchFamily="34" charset="0"/>
            </a:endParaRPr>
          </a:p>
        </p:txBody>
      </p:sp>
      <p:pic>
        <p:nvPicPr>
          <p:cNvPr id="9221" name="Picture 9" descr="Bar_06_WHITE_FLAT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485063" y="4816079"/>
            <a:ext cx="1200150" cy="1535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Footer Placeholder 10"/>
          <p:cNvSpPr txBox="1">
            <a:spLocks/>
          </p:cNvSpPr>
          <p:nvPr/>
        </p:nvSpPr>
        <p:spPr>
          <a:xfrm>
            <a:off x="690563" y="4727496"/>
            <a:ext cx="4419600" cy="12311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>
              <a:defRPr/>
            </a:pPr>
            <a:fld id="{02AE5CAE-18F0-47EE-97AA-D2F27CD53677}" type="slidenum">
              <a:rPr lang="en-US" sz="800">
                <a:latin typeface="Expert Sans Regular" pitchFamily="34" charset="0"/>
              </a:rPr>
              <a:pPr>
                <a:defRPr/>
              </a:pPr>
              <a:t>‹#›</a:t>
            </a:fld>
            <a:r>
              <a:rPr lang="en-US" sz="800">
                <a:latin typeface="Expert Sans Regular" pitchFamily="34" charset="0"/>
              </a:rPr>
              <a:t>   |   &lt;Title – </a:t>
            </a:r>
            <a:r>
              <a:rPr lang="en-US" sz="800" i="1">
                <a:latin typeface="Expert Sans Regular" pitchFamily="34" charset="0"/>
              </a:rPr>
              <a:t>edit in master view</a:t>
            </a:r>
            <a:r>
              <a:rPr lang="en-US" sz="800">
                <a:latin typeface="Expert Sans Regular" pitchFamily="34" charset="0"/>
              </a:rPr>
              <a:t>&gt;  |  &lt;Date  – </a:t>
            </a:r>
            <a:r>
              <a:rPr lang="en-US" sz="800" i="1">
                <a:latin typeface="Expert Sans Regular" pitchFamily="34" charset="0"/>
              </a:rPr>
              <a:t>edit in master view</a:t>
            </a:r>
            <a:r>
              <a:rPr lang="en-US" sz="800">
                <a:latin typeface="Expert Sans Regular" pitchFamily="34" charset="0"/>
              </a:rPr>
              <a:t>&gt; </a:t>
            </a:r>
          </a:p>
        </p:txBody>
      </p:sp>
      <p:sp>
        <p:nvSpPr>
          <p:cNvPr id="128011" name="TextBox 8"/>
          <p:cNvSpPr txBox="1">
            <a:spLocks noChangeArrowheads="1"/>
          </p:cNvSpPr>
          <p:nvPr/>
        </p:nvSpPr>
        <p:spPr bwMode="auto">
          <a:xfrm>
            <a:off x="690564" y="4899423"/>
            <a:ext cx="6751637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en-US" sz="800" dirty="0">
                <a:latin typeface="Expert Sans Regular" pitchFamily="34" charset="0"/>
              </a:rPr>
              <a:t>Unrestricted/Internal Only/Confidential/Secret  *Delete as appropriate in Master view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862" r:id="rId1"/>
    <p:sldLayoutId id="2147484820" r:id="rId2"/>
    <p:sldLayoutId id="2147484821" r:id="rId3"/>
    <p:sldLayoutId id="2147484822" r:id="rId4"/>
    <p:sldLayoutId id="2147484823" r:id="rId5"/>
    <p:sldLayoutId id="2147484824" r:id="rId6"/>
    <p:sldLayoutId id="2147484825" r:id="rId7"/>
    <p:sldLayoutId id="2147484826" r:id="rId8"/>
    <p:sldLayoutId id="2147484827" r:id="rId9"/>
    <p:sldLayoutId id="2147484828" r:id="rId10"/>
    <p:sldLayoutId id="2147484829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Expert Sans Regular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Expert Sans Regular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Expert Sans Regular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Expert Sans Regular" pitchFamily="34" charset="0"/>
        </a:defRPr>
      </a:lvl9pPr>
    </p:titleStyle>
    <p:bodyStyle>
      <a:lvl1pPr algn="l" rtl="0" eaLnBrk="0" fontAlgn="base" hangingPunct="0">
        <a:spcBef>
          <a:spcPct val="50000"/>
        </a:spcBef>
        <a:spcAft>
          <a:spcPct val="0"/>
        </a:spcAft>
        <a:buClr>
          <a:schemeClr val="tx2"/>
        </a:buClr>
        <a:buFont typeface="Wingdings" pitchFamily="2" charset="2"/>
        <a:defRPr sz="20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231775" indent="-231775" algn="l" rtl="0" eaLnBrk="0" fontAlgn="base" hangingPunct="0">
        <a:spcBef>
          <a:spcPct val="50000"/>
        </a:spcBef>
        <a:spcAft>
          <a:spcPct val="0"/>
        </a:spcAft>
        <a:buFont typeface="Wingdings" pitchFamily="2" charset="2"/>
        <a:buChar char=""/>
        <a:defRPr sz="2000">
          <a:solidFill>
            <a:schemeClr val="tx1"/>
          </a:solidFill>
          <a:latin typeface="Arial" pitchFamily="34" charset="0"/>
          <a:cs typeface="Arial" pitchFamily="34" charset="0"/>
        </a:defRPr>
      </a:lvl2pPr>
      <a:lvl3pPr marL="568325" indent="-333375" algn="l" rtl="0" eaLnBrk="0" fontAlgn="base" hangingPunct="0">
        <a:spcBef>
          <a:spcPct val="5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Arial" pitchFamily="34" charset="0"/>
          <a:cs typeface="Arial" pitchFamily="34" charset="0"/>
        </a:defRPr>
      </a:lvl3pPr>
      <a:lvl4pPr marL="858838" indent="-290513" algn="l" rtl="0" eaLnBrk="0" fontAlgn="base" hangingPunct="0">
        <a:spcBef>
          <a:spcPct val="50000"/>
        </a:spcBef>
        <a:spcAft>
          <a:spcPct val="0"/>
        </a:spcAft>
        <a:buFont typeface="Wingdings" pitchFamily="2" charset="2"/>
        <a:buChar char=""/>
        <a:defRPr sz="2000">
          <a:solidFill>
            <a:schemeClr val="tx1"/>
          </a:solidFill>
          <a:latin typeface="Arial" pitchFamily="34" charset="0"/>
          <a:cs typeface="Arial" pitchFamily="34" charset="0"/>
        </a:defRPr>
      </a:lvl4pPr>
      <a:lvl5pPr marL="1204913" indent="-346075" algn="l" rtl="0" eaLnBrk="0" fontAlgn="base" hangingPunct="0">
        <a:spcBef>
          <a:spcPct val="5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1662113" indent="-346075" algn="l" rtl="0" fontAlgn="base">
        <a:spcBef>
          <a:spcPct val="5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6pPr>
      <a:lvl7pPr marL="2119313" indent="-346075" algn="l" rtl="0" fontAlgn="base">
        <a:spcBef>
          <a:spcPct val="5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7pPr>
      <a:lvl8pPr marL="2576513" indent="-346075" algn="l" rtl="0" fontAlgn="base">
        <a:spcBef>
          <a:spcPct val="5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8pPr>
      <a:lvl9pPr marL="3033713" indent="-346075" algn="l" rtl="0" fontAlgn="base">
        <a:spcBef>
          <a:spcPct val="5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96913" y="229940"/>
            <a:ext cx="806291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title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4851" y="821531"/>
            <a:ext cx="8004175" cy="215443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72" name="Line 32"/>
          <p:cNvSpPr>
            <a:spLocks noChangeShapeType="1"/>
          </p:cNvSpPr>
          <p:nvPr/>
        </p:nvSpPr>
        <p:spPr bwMode="auto">
          <a:xfrm>
            <a:off x="677864" y="4668441"/>
            <a:ext cx="80041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pPr>
              <a:defRPr/>
            </a:pPr>
            <a:endParaRPr lang="en-GB">
              <a:latin typeface="Expert Sans Regular" pitchFamily="34" charset="0"/>
            </a:endParaRPr>
          </a:p>
        </p:txBody>
      </p:sp>
      <p:pic>
        <p:nvPicPr>
          <p:cNvPr id="10245" name="Picture 9" descr="Bar_06_WHITE_FLAT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485063" y="4816079"/>
            <a:ext cx="1200150" cy="1535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Footer Placeholder 10"/>
          <p:cNvSpPr txBox="1">
            <a:spLocks/>
          </p:cNvSpPr>
          <p:nvPr/>
        </p:nvSpPr>
        <p:spPr>
          <a:xfrm>
            <a:off x="690563" y="4727496"/>
            <a:ext cx="4419600" cy="12311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>
              <a:defRPr/>
            </a:pPr>
            <a:fld id="{AA328CDF-A24D-4863-9359-4F89AAE33F61}" type="slidenum">
              <a:rPr lang="en-US" sz="800">
                <a:latin typeface="Expert Sans Regular" pitchFamily="34" charset="0"/>
              </a:rPr>
              <a:pPr>
                <a:defRPr/>
              </a:pPr>
              <a:t>‹#›</a:t>
            </a:fld>
            <a:r>
              <a:rPr lang="en-US" sz="800">
                <a:latin typeface="Expert Sans Regular" pitchFamily="34" charset="0"/>
              </a:rPr>
              <a:t>   |   &lt;Title – </a:t>
            </a:r>
            <a:r>
              <a:rPr lang="en-US" sz="800" i="1">
                <a:latin typeface="Expert Sans Regular" pitchFamily="34" charset="0"/>
              </a:rPr>
              <a:t>edit in master view</a:t>
            </a:r>
            <a:r>
              <a:rPr lang="en-US" sz="800">
                <a:latin typeface="Expert Sans Regular" pitchFamily="34" charset="0"/>
              </a:rPr>
              <a:t>&gt;  |  &lt;Date  – </a:t>
            </a:r>
            <a:r>
              <a:rPr lang="en-US" sz="800" i="1">
                <a:latin typeface="Expert Sans Regular" pitchFamily="34" charset="0"/>
              </a:rPr>
              <a:t>edit in master view</a:t>
            </a:r>
            <a:r>
              <a:rPr lang="en-US" sz="800">
                <a:latin typeface="Expert Sans Regular" pitchFamily="34" charset="0"/>
              </a:rPr>
              <a:t>&gt; </a:t>
            </a:r>
          </a:p>
        </p:txBody>
      </p:sp>
      <p:sp>
        <p:nvSpPr>
          <p:cNvPr id="140300" name="TextBox 8"/>
          <p:cNvSpPr txBox="1">
            <a:spLocks noChangeArrowheads="1"/>
          </p:cNvSpPr>
          <p:nvPr/>
        </p:nvSpPr>
        <p:spPr bwMode="auto">
          <a:xfrm>
            <a:off x="696914" y="4892279"/>
            <a:ext cx="6751637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en-US" sz="800" dirty="0">
                <a:latin typeface="Expert Sans Regular" pitchFamily="34" charset="0"/>
              </a:rPr>
              <a:t>Unrestricted/Internal Only/Confidential/Secret  *Delete as appropriate in Master view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863" r:id="rId1"/>
    <p:sldLayoutId id="2147484830" r:id="rId2"/>
    <p:sldLayoutId id="2147484831" r:id="rId3"/>
    <p:sldLayoutId id="2147484832" r:id="rId4"/>
    <p:sldLayoutId id="2147484833" r:id="rId5"/>
    <p:sldLayoutId id="2147484834" r:id="rId6"/>
    <p:sldLayoutId id="2147484835" r:id="rId7"/>
    <p:sldLayoutId id="2147484836" r:id="rId8"/>
    <p:sldLayoutId id="2147484837" r:id="rId9"/>
    <p:sldLayoutId id="2147484838" r:id="rId10"/>
    <p:sldLayoutId id="2147484839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Expert Sans Regular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Expert Sans Regular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Expert Sans Regular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Expert Sans Regular" pitchFamily="34" charset="0"/>
        </a:defRPr>
      </a:lvl9pPr>
    </p:titleStyle>
    <p:bodyStyle>
      <a:lvl1pPr algn="l" rtl="0" eaLnBrk="0" fontAlgn="base" hangingPunct="0">
        <a:spcBef>
          <a:spcPct val="50000"/>
        </a:spcBef>
        <a:spcAft>
          <a:spcPct val="0"/>
        </a:spcAft>
        <a:buClr>
          <a:schemeClr val="tx2"/>
        </a:buClr>
        <a:buFont typeface="Wingdings" pitchFamily="2" charset="2"/>
        <a:defRPr sz="20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231775" indent="-231775" algn="l" rtl="0" eaLnBrk="0" fontAlgn="base" hangingPunct="0">
        <a:spcBef>
          <a:spcPct val="50000"/>
        </a:spcBef>
        <a:spcAft>
          <a:spcPct val="0"/>
        </a:spcAft>
        <a:buFont typeface="Wingdings" pitchFamily="2" charset="2"/>
        <a:buChar char=""/>
        <a:defRPr sz="2000">
          <a:solidFill>
            <a:schemeClr val="tx1"/>
          </a:solidFill>
          <a:latin typeface="Arial" pitchFamily="34" charset="0"/>
          <a:cs typeface="Arial" pitchFamily="34" charset="0"/>
        </a:defRPr>
      </a:lvl2pPr>
      <a:lvl3pPr marL="568325" indent="-333375" algn="l" rtl="0" eaLnBrk="0" fontAlgn="base" hangingPunct="0">
        <a:spcBef>
          <a:spcPct val="5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Arial" pitchFamily="34" charset="0"/>
          <a:cs typeface="Arial" pitchFamily="34" charset="0"/>
        </a:defRPr>
      </a:lvl3pPr>
      <a:lvl4pPr marL="858838" indent="-290513" algn="l" rtl="0" eaLnBrk="0" fontAlgn="base" hangingPunct="0">
        <a:spcBef>
          <a:spcPct val="50000"/>
        </a:spcBef>
        <a:spcAft>
          <a:spcPct val="0"/>
        </a:spcAft>
        <a:buFont typeface="Wingdings" pitchFamily="2" charset="2"/>
        <a:buChar char=""/>
        <a:defRPr sz="2000">
          <a:solidFill>
            <a:schemeClr val="tx1"/>
          </a:solidFill>
          <a:latin typeface="Arial" pitchFamily="34" charset="0"/>
          <a:cs typeface="Arial" pitchFamily="34" charset="0"/>
        </a:defRPr>
      </a:lvl4pPr>
      <a:lvl5pPr marL="1204913" indent="-346075" algn="l" rtl="0" eaLnBrk="0" fontAlgn="base" hangingPunct="0">
        <a:spcBef>
          <a:spcPct val="5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1662113" indent="-346075" algn="l" rtl="0" fontAlgn="base">
        <a:spcBef>
          <a:spcPct val="5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6pPr>
      <a:lvl7pPr marL="2119313" indent="-346075" algn="l" rtl="0" fontAlgn="base">
        <a:spcBef>
          <a:spcPct val="5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7pPr>
      <a:lvl8pPr marL="2576513" indent="-346075" algn="l" rtl="0" fontAlgn="base">
        <a:spcBef>
          <a:spcPct val="5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8pPr>
      <a:lvl9pPr marL="3033713" indent="-346075" algn="l" rtl="0" fontAlgn="base">
        <a:spcBef>
          <a:spcPct val="5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96913" y="229940"/>
            <a:ext cx="806291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title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4851" y="821531"/>
            <a:ext cx="8004175" cy="215443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72" name="Line 32"/>
          <p:cNvSpPr>
            <a:spLocks noChangeShapeType="1"/>
          </p:cNvSpPr>
          <p:nvPr/>
        </p:nvSpPr>
        <p:spPr bwMode="auto">
          <a:xfrm>
            <a:off x="677864" y="4668441"/>
            <a:ext cx="80041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pPr>
              <a:defRPr/>
            </a:pPr>
            <a:endParaRPr lang="en-GB">
              <a:latin typeface="Expert Sans Regular" pitchFamily="34" charset="0"/>
            </a:endParaRPr>
          </a:p>
        </p:txBody>
      </p:sp>
      <p:pic>
        <p:nvPicPr>
          <p:cNvPr id="11269" name="Picture 10" descr="Bar_06_WHITE_FLAT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485063" y="4816079"/>
            <a:ext cx="1200150" cy="1535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Footer Placeholder 10"/>
          <p:cNvSpPr txBox="1">
            <a:spLocks/>
          </p:cNvSpPr>
          <p:nvPr/>
        </p:nvSpPr>
        <p:spPr>
          <a:xfrm>
            <a:off x="690563" y="4727496"/>
            <a:ext cx="4419600" cy="12311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>
              <a:defRPr/>
            </a:pPr>
            <a:fld id="{2CC91F22-1BBF-4951-B29D-7D0A31675250}" type="slidenum">
              <a:rPr lang="en-US" sz="800">
                <a:latin typeface="Expert Sans Regular" pitchFamily="34" charset="0"/>
              </a:rPr>
              <a:pPr>
                <a:defRPr/>
              </a:pPr>
              <a:t>‹#›</a:t>
            </a:fld>
            <a:r>
              <a:rPr lang="en-US" sz="800">
                <a:latin typeface="Expert Sans Regular" pitchFamily="34" charset="0"/>
              </a:rPr>
              <a:t>   |   &lt;Title – </a:t>
            </a:r>
            <a:r>
              <a:rPr lang="en-US" sz="800" i="1">
                <a:latin typeface="Expert Sans Regular" pitchFamily="34" charset="0"/>
              </a:rPr>
              <a:t>edit in master view</a:t>
            </a:r>
            <a:r>
              <a:rPr lang="en-US" sz="800">
                <a:latin typeface="Expert Sans Regular" pitchFamily="34" charset="0"/>
              </a:rPr>
              <a:t>&gt;  |  &lt;Date  – </a:t>
            </a:r>
            <a:r>
              <a:rPr lang="en-US" sz="800" i="1">
                <a:latin typeface="Expert Sans Regular" pitchFamily="34" charset="0"/>
              </a:rPr>
              <a:t>edit in master view</a:t>
            </a:r>
            <a:r>
              <a:rPr lang="en-US" sz="800">
                <a:latin typeface="Expert Sans Regular" pitchFamily="34" charset="0"/>
              </a:rPr>
              <a:t>&gt; </a:t>
            </a:r>
          </a:p>
        </p:txBody>
      </p:sp>
      <p:sp>
        <p:nvSpPr>
          <p:cNvPr id="147469" name="TextBox 8"/>
          <p:cNvSpPr txBox="1">
            <a:spLocks noChangeArrowheads="1"/>
          </p:cNvSpPr>
          <p:nvPr/>
        </p:nvSpPr>
        <p:spPr bwMode="auto">
          <a:xfrm>
            <a:off x="696914" y="4892279"/>
            <a:ext cx="6751637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en-US" sz="800" dirty="0">
                <a:latin typeface="Expert Sans Regular" pitchFamily="34" charset="0"/>
              </a:rPr>
              <a:t>Unrestricted/Internal Only/Confidential/Secret  *Delete as appropriate in Master view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864" r:id="rId1"/>
    <p:sldLayoutId id="2147484840" r:id="rId2"/>
    <p:sldLayoutId id="2147484841" r:id="rId3"/>
    <p:sldLayoutId id="2147484842" r:id="rId4"/>
    <p:sldLayoutId id="2147484843" r:id="rId5"/>
    <p:sldLayoutId id="2147484844" r:id="rId6"/>
    <p:sldLayoutId id="2147484845" r:id="rId7"/>
    <p:sldLayoutId id="2147484846" r:id="rId8"/>
    <p:sldLayoutId id="2147484847" r:id="rId9"/>
    <p:sldLayoutId id="2147484848" r:id="rId10"/>
    <p:sldLayoutId id="2147484849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Expert Sans Regular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Expert Sans Regular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Expert Sans Regular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Expert Sans Regular" pitchFamily="34" charset="0"/>
        </a:defRPr>
      </a:lvl9pPr>
    </p:titleStyle>
    <p:bodyStyle>
      <a:lvl1pPr algn="l" rtl="0" eaLnBrk="0" fontAlgn="base" hangingPunct="0">
        <a:spcBef>
          <a:spcPct val="50000"/>
        </a:spcBef>
        <a:spcAft>
          <a:spcPct val="0"/>
        </a:spcAft>
        <a:buClr>
          <a:schemeClr val="tx2"/>
        </a:buClr>
        <a:buFont typeface="Wingdings" pitchFamily="2" charset="2"/>
        <a:defRPr sz="20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231775" indent="-231775" algn="l" rtl="0" eaLnBrk="0" fontAlgn="base" hangingPunct="0">
        <a:spcBef>
          <a:spcPct val="50000"/>
        </a:spcBef>
        <a:spcAft>
          <a:spcPct val="0"/>
        </a:spcAft>
        <a:buFont typeface="Wingdings" pitchFamily="2" charset="2"/>
        <a:buChar char=""/>
        <a:defRPr sz="2000">
          <a:solidFill>
            <a:schemeClr val="tx1"/>
          </a:solidFill>
          <a:latin typeface="Arial" pitchFamily="34" charset="0"/>
          <a:cs typeface="Arial" pitchFamily="34" charset="0"/>
        </a:defRPr>
      </a:lvl2pPr>
      <a:lvl3pPr marL="568325" indent="-333375" algn="l" rtl="0" eaLnBrk="0" fontAlgn="base" hangingPunct="0">
        <a:spcBef>
          <a:spcPct val="5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Arial" pitchFamily="34" charset="0"/>
          <a:cs typeface="Arial" pitchFamily="34" charset="0"/>
        </a:defRPr>
      </a:lvl3pPr>
      <a:lvl4pPr marL="858838" indent="-290513" algn="l" rtl="0" eaLnBrk="0" fontAlgn="base" hangingPunct="0">
        <a:spcBef>
          <a:spcPct val="50000"/>
        </a:spcBef>
        <a:spcAft>
          <a:spcPct val="0"/>
        </a:spcAft>
        <a:buFont typeface="Wingdings" pitchFamily="2" charset="2"/>
        <a:buChar char=""/>
        <a:defRPr sz="2000">
          <a:solidFill>
            <a:schemeClr val="tx1"/>
          </a:solidFill>
          <a:latin typeface="Arial" pitchFamily="34" charset="0"/>
          <a:cs typeface="Arial" pitchFamily="34" charset="0"/>
        </a:defRPr>
      </a:lvl4pPr>
      <a:lvl5pPr marL="1204913" indent="-346075" algn="l" rtl="0" eaLnBrk="0" fontAlgn="base" hangingPunct="0">
        <a:spcBef>
          <a:spcPct val="5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1662113" indent="-346075" algn="l" rtl="0" fontAlgn="base">
        <a:spcBef>
          <a:spcPct val="5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6pPr>
      <a:lvl7pPr marL="2119313" indent="-346075" algn="l" rtl="0" fontAlgn="base">
        <a:spcBef>
          <a:spcPct val="5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7pPr>
      <a:lvl8pPr marL="2576513" indent="-346075" algn="l" rtl="0" fontAlgn="base">
        <a:spcBef>
          <a:spcPct val="5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8pPr>
      <a:lvl9pPr marL="3033713" indent="-346075" algn="l" rtl="0" fontAlgn="base">
        <a:spcBef>
          <a:spcPct val="5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96913" y="229940"/>
            <a:ext cx="806291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title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4851" y="821531"/>
            <a:ext cx="8004175" cy="215443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72" name="Line 32"/>
          <p:cNvSpPr>
            <a:spLocks noChangeShapeType="1"/>
          </p:cNvSpPr>
          <p:nvPr/>
        </p:nvSpPr>
        <p:spPr bwMode="auto">
          <a:xfrm>
            <a:off x="677864" y="4668441"/>
            <a:ext cx="80041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pPr>
              <a:defRPr/>
            </a:pPr>
            <a:endParaRPr lang="en-GB">
              <a:latin typeface="Expert Sans Regular" pitchFamily="34" charset="0"/>
            </a:endParaRPr>
          </a:p>
        </p:txBody>
      </p:sp>
      <p:pic>
        <p:nvPicPr>
          <p:cNvPr id="12293" name="Picture 9" descr="Bar_06_WHITE_FLAT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485063" y="4816079"/>
            <a:ext cx="1200150" cy="1535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Footer Placeholder 10"/>
          <p:cNvSpPr txBox="1">
            <a:spLocks/>
          </p:cNvSpPr>
          <p:nvPr/>
        </p:nvSpPr>
        <p:spPr>
          <a:xfrm>
            <a:off x="690563" y="4727496"/>
            <a:ext cx="4419600" cy="12311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>
              <a:defRPr/>
            </a:pPr>
            <a:fld id="{A6905071-33DD-4384-8631-48EC9AF9A1AD}" type="slidenum">
              <a:rPr lang="en-US" sz="800">
                <a:latin typeface="Expert Sans Regular" pitchFamily="34" charset="0"/>
              </a:rPr>
              <a:pPr>
                <a:defRPr/>
              </a:pPr>
              <a:t>‹#›</a:t>
            </a:fld>
            <a:r>
              <a:rPr lang="en-US" sz="800">
                <a:latin typeface="Expert Sans Regular" pitchFamily="34" charset="0"/>
              </a:rPr>
              <a:t>   |   &lt;Title – </a:t>
            </a:r>
            <a:r>
              <a:rPr lang="en-US" sz="800" i="1">
                <a:latin typeface="Expert Sans Regular" pitchFamily="34" charset="0"/>
              </a:rPr>
              <a:t>edit in master view</a:t>
            </a:r>
            <a:r>
              <a:rPr lang="en-US" sz="800">
                <a:latin typeface="Expert Sans Regular" pitchFamily="34" charset="0"/>
              </a:rPr>
              <a:t>&gt;  |  &lt;Date  – </a:t>
            </a:r>
            <a:r>
              <a:rPr lang="en-US" sz="800" i="1">
                <a:latin typeface="Expert Sans Regular" pitchFamily="34" charset="0"/>
              </a:rPr>
              <a:t>edit in master view</a:t>
            </a:r>
            <a:r>
              <a:rPr lang="en-US" sz="800">
                <a:latin typeface="Expert Sans Regular" pitchFamily="34" charset="0"/>
              </a:rPr>
              <a:t>&gt; </a:t>
            </a:r>
          </a:p>
        </p:txBody>
      </p:sp>
      <p:sp>
        <p:nvSpPr>
          <p:cNvPr id="155660" name="TextBox 8"/>
          <p:cNvSpPr txBox="1">
            <a:spLocks noChangeArrowheads="1"/>
          </p:cNvSpPr>
          <p:nvPr/>
        </p:nvSpPr>
        <p:spPr bwMode="auto">
          <a:xfrm>
            <a:off x="696914" y="4892279"/>
            <a:ext cx="6751637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en-US" sz="800" dirty="0">
                <a:latin typeface="Expert Sans Regular" pitchFamily="34" charset="0"/>
              </a:rPr>
              <a:t>Unrestricted/Internal Only/Confidential/Secret  *Delete as appropriate in Master view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865" r:id="rId1"/>
    <p:sldLayoutId id="2147484850" r:id="rId2"/>
    <p:sldLayoutId id="2147484851" r:id="rId3"/>
    <p:sldLayoutId id="2147484852" r:id="rId4"/>
    <p:sldLayoutId id="2147484853" r:id="rId5"/>
    <p:sldLayoutId id="2147484854" r:id="rId6"/>
    <p:sldLayoutId id="2147484855" r:id="rId7"/>
    <p:sldLayoutId id="2147484856" r:id="rId8"/>
    <p:sldLayoutId id="2147484857" r:id="rId9"/>
    <p:sldLayoutId id="2147484858" r:id="rId10"/>
    <p:sldLayoutId id="2147484859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Expert Sans Regular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Expert Sans Regular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Expert Sans Regular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Expert Sans Regular" pitchFamily="34" charset="0"/>
        </a:defRPr>
      </a:lvl9pPr>
    </p:titleStyle>
    <p:bodyStyle>
      <a:lvl1pPr algn="l" rtl="0" eaLnBrk="0" fontAlgn="base" hangingPunct="0">
        <a:spcBef>
          <a:spcPct val="50000"/>
        </a:spcBef>
        <a:spcAft>
          <a:spcPct val="0"/>
        </a:spcAft>
        <a:buClr>
          <a:schemeClr val="tx2"/>
        </a:buClr>
        <a:buFont typeface="Wingdings" pitchFamily="2" charset="2"/>
        <a:defRPr sz="20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231775" indent="-231775" algn="l" rtl="0" eaLnBrk="0" fontAlgn="base" hangingPunct="0">
        <a:spcBef>
          <a:spcPct val="50000"/>
        </a:spcBef>
        <a:spcAft>
          <a:spcPct val="0"/>
        </a:spcAft>
        <a:buFont typeface="Wingdings" pitchFamily="2" charset="2"/>
        <a:buChar char=""/>
        <a:defRPr sz="2000">
          <a:solidFill>
            <a:schemeClr val="tx1"/>
          </a:solidFill>
          <a:latin typeface="Arial" pitchFamily="34" charset="0"/>
          <a:cs typeface="Arial" pitchFamily="34" charset="0"/>
        </a:defRPr>
      </a:lvl2pPr>
      <a:lvl3pPr marL="568325" indent="-333375" algn="l" rtl="0" eaLnBrk="0" fontAlgn="base" hangingPunct="0">
        <a:spcBef>
          <a:spcPct val="5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Arial" pitchFamily="34" charset="0"/>
          <a:cs typeface="Arial" pitchFamily="34" charset="0"/>
        </a:defRPr>
      </a:lvl3pPr>
      <a:lvl4pPr marL="858838" indent="-290513" algn="l" rtl="0" eaLnBrk="0" fontAlgn="base" hangingPunct="0">
        <a:spcBef>
          <a:spcPct val="50000"/>
        </a:spcBef>
        <a:spcAft>
          <a:spcPct val="0"/>
        </a:spcAft>
        <a:buFont typeface="Wingdings" pitchFamily="2" charset="2"/>
        <a:buChar char=""/>
        <a:defRPr sz="2000">
          <a:solidFill>
            <a:schemeClr val="tx1"/>
          </a:solidFill>
          <a:latin typeface="Arial" pitchFamily="34" charset="0"/>
          <a:cs typeface="Arial" pitchFamily="34" charset="0"/>
        </a:defRPr>
      </a:lvl4pPr>
      <a:lvl5pPr marL="1204913" indent="-346075" algn="l" rtl="0" eaLnBrk="0" fontAlgn="base" hangingPunct="0">
        <a:spcBef>
          <a:spcPct val="5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1662113" indent="-346075" algn="l" rtl="0" fontAlgn="base">
        <a:spcBef>
          <a:spcPct val="5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6pPr>
      <a:lvl7pPr marL="2119313" indent="-346075" algn="l" rtl="0" fontAlgn="base">
        <a:spcBef>
          <a:spcPct val="5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7pPr>
      <a:lvl8pPr marL="2576513" indent="-346075" algn="l" rtl="0" fontAlgn="base">
        <a:spcBef>
          <a:spcPct val="5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8pPr>
      <a:lvl9pPr marL="3033713" indent="-346075" algn="l" rtl="0" fontAlgn="base">
        <a:spcBef>
          <a:spcPct val="5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13" Type="http://schemas.openxmlformats.org/officeDocument/2006/relationships/diagramLayout" Target="../diagrams/layout4.xml"/><Relationship Id="rId18" Type="http://schemas.openxmlformats.org/officeDocument/2006/relationships/diagramLayout" Target="../diagrams/layout5.xml"/><Relationship Id="rId26" Type="http://schemas.microsoft.com/office/2007/relationships/diagramDrawing" Target="../diagrams/drawing6.xml"/><Relationship Id="rId39" Type="http://schemas.openxmlformats.org/officeDocument/2006/relationships/diagramQuickStyle" Target="../diagrams/quickStyle9.xml"/><Relationship Id="rId3" Type="http://schemas.openxmlformats.org/officeDocument/2006/relationships/diagramLayout" Target="../diagrams/layout2.xml"/><Relationship Id="rId21" Type="http://schemas.microsoft.com/office/2007/relationships/diagramDrawing" Target="../diagrams/drawing5.xml"/><Relationship Id="rId34" Type="http://schemas.openxmlformats.org/officeDocument/2006/relationships/diagramQuickStyle" Target="../diagrams/quickStyle8.xml"/><Relationship Id="rId7" Type="http://schemas.openxmlformats.org/officeDocument/2006/relationships/diagramData" Target="../diagrams/data3.xml"/><Relationship Id="rId12" Type="http://schemas.openxmlformats.org/officeDocument/2006/relationships/diagramData" Target="../diagrams/data4.xml"/><Relationship Id="rId17" Type="http://schemas.openxmlformats.org/officeDocument/2006/relationships/diagramData" Target="../diagrams/data5.xml"/><Relationship Id="rId25" Type="http://schemas.openxmlformats.org/officeDocument/2006/relationships/diagramColors" Target="../diagrams/colors6.xml"/><Relationship Id="rId33" Type="http://schemas.openxmlformats.org/officeDocument/2006/relationships/diagramLayout" Target="../diagrams/layout8.xml"/><Relationship Id="rId38" Type="http://schemas.openxmlformats.org/officeDocument/2006/relationships/diagramLayout" Target="../diagrams/layout9.xml"/><Relationship Id="rId2" Type="http://schemas.openxmlformats.org/officeDocument/2006/relationships/diagramData" Target="../diagrams/data2.xml"/><Relationship Id="rId16" Type="http://schemas.microsoft.com/office/2007/relationships/diagramDrawing" Target="../diagrams/drawing4.xml"/><Relationship Id="rId20" Type="http://schemas.openxmlformats.org/officeDocument/2006/relationships/diagramColors" Target="../diagrams/colors5.xml"/><Relationship Id="rId29" Type="http://schemas.openxmlformats.org/officeDocument/2006/relationships/diagramQuickStyle" Target="../diagrams/quickStyle7.xml"/><Relationship Id="rId41" Type="http://schemas.microsoft.com/office/2007/relationships/diagramDrawing" Target="../diagrams/drawing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24" Type="http://schemas.openxmlformats.org/officeDocument/2006/relationships/diagramQuickStyle" Target="../diagrams/quickStyle6.xml"/><Relationship Id="rId32" Type="http://schemas.openxmlformats.org/officeDocument/2006/relationships/diagramData" Target="../diagrams/data8.xml"/><Relationship Id="rId37" Type="http://schemas.openxmlformats.org/officeDocument/2006/relationships/diagramData" Target="../diagrams/data9.xml"/><Relationship Id="rId40" Type="http://schemas.openxmlformats.org/officeDocument/2006/relationships/diagramColors" Target="../diagrams/colors9.xml"/><Relationship Id="rId5" Type="http://schemas.openxmlformats.org/officeDocument/2006/relationships/diagramColors" Target="../diagrams/colors2.xml"/><Relationship Id="rId15" Type="http://schemas.openxmlformats.org/officeDocument/2006/relationships/diagramColors" Target="../diagrams/colors4.xml"/><Relationship Id="rId23" Type="http://schemas.openxmlformats.org/officeDocument/2006/relationships/diagramLayout" Target="../diagrams/layout6.xml"/><Relationship Id="rId28" Type="http://schemas.openxmlformats.org/officeDocument/2006/relationships/diagramLayout" Target="../diagrams/layout7.xml"/><Relationship Id="rId36" Type="http://schemas.microsoft.com/office/2007/relationships/diagramDrawing" Target="../diagrams/drawing8.xml"/><Relationship Id="rId10" Type="http://schemas.openxmlformats.org/officeDocument/2006/relationships/diagramColors" Target="../diagrams/colors3.xml"/><Relationship Id="rId19" Type="http://schemas.openxmlformats.org/officeDocument/2006/relationships/diagramQuickStyle" Target="../diagrams/quickStyle5.xml"/><Relationship Id="rId31" Type="http://schemas.microsoft.com/office/2007/relationships/diagramDrawing" Target="../diagrams/drawing7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Relationship Id="rId14" Type="http://schemas.openxmlformats.org/officeDocument/2006/relationships/diagramQuickStyle" Target="../diagrams/quickStyle4.xml"/><Relationship Id="rId22" Type="http://schemas.openxmlformats.org/officeDocument/2006/relationships/diagramData" Target="../diagrams/data6.xml"/><Relationship Id="rId27" Type="http://schemas.openxmlformats.org/officeDocument/2006/relationships/diagramData" Target="../diagrams/data7.xml"/><Relationship Id="rId30" Type="http://schemas.openxmlformats.org/officeDocument/2006/relationships/diagramColors" Target="../diagrams/colors7.xml"/><Relationship Id="rId35" Type="http://schemas.openxmlformats.org/officeDocument/2006/relationships/diagramColors" Target="../diagrams/colors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9"/>
          <p:cNvSpPr>
            <a:spLocks noGrp="1" noChangeArrowheads="1"/>
          </p:cNvSpPr>
          <p:nvPr>
            <p:ph type="ctrTitle"/>
          </p:nvPr>
        </p:nvSpPr>
        <p:spPr>
          <a:xfrm>
            <a:off x="2027238" y="1970128"/>
            <a:ext cx="5276850" cy="492443"/>
          </a:xfrm>
        </p:spPr>
        <p:txBody>
          <a:bodyPr/>
          <a:lstStyle/>
          <a:p>
            <a:pPr eaLnBrk="1" hangingPunct="1"/>
            <a:r>
              <a:rPr lang="en-US" b="0" dirty="0" smtClean="0">
                <a:latin typeface="Arial" charset="0"/>
                <a:cs typeface="Arial" charset="0"/>
              </a:rPr>
              <a:t>Scaling DevOps</a:t>
            </a:r>
            <a:endParaRPr lang="en-US" b="0" dirty="0">
              <a:latin typeface="Arial" charset="0"/>
              <a:cs typeface="Arial" charset="0"/>
            </a:endParaRPr>
          </a:p>
        </p:txBody>
      </p:sp>
      <p:sp>
        <p:nvSpPr>
          <p:cNvPr id="19459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2027238" y="2489598"/>
            <a:ext cx="5265737" cy="307777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Arial" charset="0"/>
                <a:cs typeface="Arial" charset="0"/>
              </a:rPr>
              <a:t>Owen Gardner</a:t>
            </a:r>
          </a:p>
        </p:txBody>
      </p:sp>
      <p:sp>
        <p:nvSpPr>
          <p:cNvPr id="19460" name="Text Box 9"/>
          <p:cNvSpPr txBox="1">
            <a:spLocks noChangeArrowheads="1"/>
          </p:cNvSpPr>
          <p:nvPr/>
        </p:nvSpPr>
        <p:spPr bwMode="auto">
          <a:xfrm>
            <a:off x="2052638" y="3280172"/>
            <a:ext cx="2236787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1400" dirty="0" smtClean="0">
                <a:latin typeface="Arial" charset="0"/>
              </a:rPr>
              <a:t>October 2014</a:t>
            </a:r>
            <a:endParaRPr lang="en-US" sz="1400" dirty="0">
              <a:latin typeface="Arial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2040466" y="2082800"/>
            <a:ext cx="6849533" cy="2520949"/>
            <a:chOff x="694266" y="2099733"/>
            <a:chExt cx="6849533" cy="2520949"/>
          </a:xfrm>
        </p:grpSpPr>
        <p:graphicFrame>
          <p:nvGraphicFramePr>
            <p:cNvPr id="5" name="Diagram 4"/>
            <p:cNvGraphicFramePr/>
            <p:nvPr/>
          </p:nvGraphicFramePr>
          <p:xfrm>
            <a:off x="694266" y="2099733"/>
            <a:ext cx="6849533" cy="2520949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cxnSp>
          <p:nvCxnSpPr>
            <p:cNvPr id="8" name="Elbow Connector 7"/>
            <p:cNvCxnSpPr/>
            <p:nvPr/>
          </p:nvCxnSpPr>
          <p:spPr bwMode="auto">
            <a:xfrm rot="10800000" flipV="1">
              <a:off x="2633134" y="3031065"/>
              <a:ext cx="499536" cy="338667"/>
            </a:xfrm>
            <a:prstGeom prst="bentConnector3">
              <a:avLst>
                <a:gd name="adj1" fmla="val 848"/>
              </a:avLst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4" name="Elbow Connector 13"/>
            <p:cNvCxnSpPr/>
            <p:nvPr/>
          </p:nvCxnSpPr>
          <p:spPr bwMode="auto">
            <a:xfrm rot="5400000">
              <a:off x="2455336" y="3225803"/>
              <a:ext cx="846664" cy="507999"/>
            </a:xfrm>
            <a:prstGeom prst="bentConnector3">
              <a:avLst>
                <a:gd name="adj1" fmla="val 99000"/>
              </a:avLst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8" name="Elbow Connector 17"/>
            <p:cNvCxnSpPr/>
            <p:nvPr/>
          </p:nvCxnSpPr>
          <p:spPr bwMode="auto">
            <a:xfrm rot="5400000">
              <a:off x="2197102" y="3484034"/>
              <a:ext cx="1363133" cy="507998"/>
            </a:xfrm>
            <a:prstGeom prst="bentConnector3">
              <a:avLst>
                <a:gd name="adj1" fmla="val 99689"/>
              </a:avLst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Elbow Connector 22"/>
            <p:cNvCxnSpPr/>
            <p:nvPr/>
          </p:nvCxnSpPr>
          <p:spPr bwMode="auto">
            <a:xfrm rot="10800000" flipV="1">
              <a:off x="4521201" y="3031066"/>
              <a:ext cx="499536" cy="338667"/>
            </a:xfrm>
            <a:prstGeom prst="bentConnector3">
              <a:avLst>
                <a:gd name="adj1" fmla="val 848"/>
              </a:avLst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4" name="Elbow Connector 23"/>
            <p:cNvCxnSpPr/>
            <p:nvPr/>
          </p:nvCxnSpPr>
          <p:spPr bwMode="auto">
            <a:xfrm rot="5400000">
              <a:off x="4343403" y="3225804"/>
              <a:ext cx="846664" cy="507999"/>
            </a:xfrm>
            <a:prstGeom prst="bentConnector3">
              <a:avLst>
                <a:gd name="adj1" fmla="val 99000"/>
              </a:avLst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Elbow Connector 24"/>
            <p:cNvCxnSpPr/>
            <p:nvPr/>
          </p:nvCxnSpPr>
          <p:spPr bwMode="auto">
            <a:xfrm rot="5400000">
              <a:off x="4085169" y="3484035"/>
              <a:ext cx="1363133" cy="507998"/>
            </a:xfrm>
            <a:prstGeom prst="bentConnector3">
              <a:avLst>
                <a:gd name="adj1" fmla="val 99689"/>
              </a:avLst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Elbow Connector 25"/>
            <p:cNvCxnSpPr/>
            <p:nvPr/>
          </p:nvCxnSpPr>
          <p:spPr bwMode="auto">
            <a:xfrm rot="10800000" flipV="1">
              <a:off x="6333067" y="3039533"/>
              <a:ext cx="499536" cy="338667"/>
            </a:xfrm>
            <a:prstGeom prst="bentConnector3">
              <a:avLst>
                <a:gd name="adj1" fmla="val 848"/>
              </a:avLst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Elbow Connector 26"/>
            <p:cNvCxnSpPr/>
            <p:nvPr/>
          </p:nvCxnSpPr>
          <p:spPr bwMode="auto">
            <a:xfrm rot="5400000">
              <a:off x="6155269" y="3234271"/>
              <a:ext cx="846664" cy="507999"/>
            </a:xfrm>
            <a:prstGeom prst="bentConnector3">
              <a:avLst>
                <a:gd name="adj1" fmla="val 99000"/>
              </a:avLst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Elbow Connector 27"/>
            <p:cNvCxnSpPr/>
            <p:nvPr/>
          </p:nvCxnSpPr>
          <p:spPr bwMode="auto">
            <a:xfrm rot="5400000">
              <a:off x="5897035" y="3492502"/>
              <a:ext cx="1363133" cy="507998"/>
            </a:xfrm>
            <a:prstGeom prst="bentConnector3">
              <a:avLst>
                <a:gd name="adj1" fmla="val 99689"/>
              </a:avLst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71833" y="822007"/>
            <a:ext cx="8029575" cy="2154436"/>
          </a:xfrm>
        </p:spPr>
        <p:txBody>
          <a:bodyPr/>
          <a:lstStyle/>
          <a:p>
            <a:pPr marL="177800" indent="-177800">
              <a:buFont typeface="Arial" pitchFamily="34" charset="0"/>
              <a:buChar char="•"/>
            </a:pPr>
            <a:r>
              <a:rPr lang="en-GB" dirty="0" smtClean="0"/>
              <a:t>2012 – white paper written</a:t>
            </a:r>
          </a:p>
          <a:p>
            <a:pPr marL="177800" indent="-177800">
              <a:buFont typeface="Arial" pitchFamily="34" charset="0"/>
              <a:buChar char="•"/>
            </a:pPr>
            <a:r>
              <a:rPr lang="en-GB" dirty="0" smtClean="0"/>
              <a:t>2013 - Initially rolled out across team of 160</a:t>
            </a:r>
          </a:p>
          <a:p>
            <a:pPr marL="177800" indent="-177800">
              <a:buFont typeface="Arial" pitchFamily="34" charset="0"/>
              <a:buChar char="•"/>
            </a:pPr>
            <a:r>
              <a:rPr lang="en-GB" dirty="0" smtClean="0"/>
              <a:t>2014 Q1 – Extended to 1,500 organisation</a:t>
            </a:r>
          </a:p>
          <a:p>
            <a:pPr marL="177800" indent="-177800">
              <a:buFont typeface="Arial" pitchFamily="34" charset="0"/>
              <a:buChar char="•"/>
            </a:pPr>
            <a:r>
              <a:rPr lang="en-GB" dirty="0" smtClean="0"/>
              <a:t>2014 Q4 – Undertaking to extend across group</a:t>
            </a:r>
          </a:p>
          <a:p>
            <a:pPr marL="409575" lvl="1" indent="-177800">
              <a:buFont typeface="Arial" pitchFamily="34" charset="0"/>
              <a:buChar char="•"/>
            </a:pPr>
            <a:r>
              <a:rPr lang="en-GB" dirty="0" smtClean="0"/>
              <a:t>22,000 technical staff distributed globally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Progress</a:t>
            </a:r>
            <a:endParaRPr lang="en-GB" dirty="0"/>
          </a:p>
        </p:txBody>
      </p:sp>
      <p:graphicFrame>
        <p:nvGraphicFramePr>
          <p:cNvPr id="4" name="Diagram 3"/>
          <p:cNvGraphicFramePr/>
          <p:nvPr/>
        </p:nvGraphicFramePr>
        <p:xfrm>
          <a:off x="5842001" y="2582333"/>
          <a:ext cx="2810933" cy="19536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pSp>
        <p:nvGrpSpPr>
          <p:cNvPr id="30" name="Group 29"/>
          <p:cNvGrpSpPr/>
          <p:nvPr/>
        </p:nvGrpSpPr>
        <p:grpSpPr>
          <a:xfrm>
            <a:off x="118533" y="3014134"/>
            <a:ext cx="8904393" cy="1552153"/>
            <a:chOff x="118533" y="2971799"/>
            <a:chExt cx="8904393" cy="1552153"/>
          </a:xfrm>
        </p:grpSpPr>
        <p:grpSp>
          <p:nvGrpSpPr>
            <p:cNvPr id="31" name="Group 116"/>
            <p:cNvGrpSpPr/>
            <p:nvPr/>
          </p:nvGrpSpPr>
          <p:grpSpPr>
            <a:xfrm>
              <a:off x="118533" y="3767667"/>
              <a:ext cx="8904393" cy="756285"/>
              <a:chOff x="118533" y="3767667"/>
              <a:chExt cx="8904393" cy="756285"/>
            </a:xfrm>
          </p:grpSpPr>
          <p:grpSp>
            <p:nvGrpSpPr>
              <p:cNvPr id="38" name="Group 60"/>
              <p:cNvGrpSpPr>
                <a:grpSpLocks noChangeAspect="1"/>
              </p:cNvGrpSpPr>
              <p:nvPr/>
            </p:nvGrpSpPr>
            <p:grpSpPr>
              <a:xfrm>
                <a:off x="118533" y="3767667"/>
                <a:ext cx="2054860" cy="756285"/>
                <a:chOff x="694266" y="2099732"/>
                <a:chExt cx="6849533" cy="2520949"/>
              </a:xfrm>
            </p:grpSpPr>
            <p:graphicFrame>
              <p:nvGraphicFramePr>
                <p:cNvPr id="83" name="Diagram 82"/>
                <p:cNvGraphicFramePr/>
                <p:nvPr/>
              </p:nvGraphicFramePr>
              <p:xfrm>
                <a:off x="694266" y="2099732"/>
                <a:ext cx="6849533" cy="2520949"/>
              </p:xfrm>
              <a:graphic>
                <a:graphicData uri="http://schemas.openxmlformats.org/drawingml/2006/diagram">
                  <dgm:relIds xmlns:dgm="http://schemas.openxmlformats.org/drawingml/2006/diagram" xmlns:r="http://schemas.openxmlformats.org/officeDocument/2006/relationships" r:dm="rId12" r:lo="rId13" r:qs="rId14" r:cs="rId15"/>
                </a:graphicData>
              </a:graphic>
            </p:graphicFrame>
            <p:cxnSp>
              <p:nvCxnSpPr>
                <p:cNvPr id="84" name="Elbow Connector 83"/>
                <p:cNvCxnSpPr/>
                <p:nvPr/>
              </p:nvCxnSpPr>
              <p:spPr bwMode="auto">
                <a:xfrm rot="10800000" flipV="1">
                  <a:off x="2633134" y="3031065"/>
                  <a:ext cx="499536" cy="338667"/>
                </a:xfrm>
                <a:prstGeom prst="bentConnector3">
                  <a:avLst>
                    <a:gd name="adj1" fmla="val 848"/>
                  </a:avLst>
                </a:prstGeom>
                <a:ln w="6350">
                  <a:headEnd type="none" w="med" len="med"/>
                  <a:tailEnd type="none" w="med" len="med"/>
                </a:ln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Elbow Connector 84"/>
                <p:cNvCxnSpPr/>
                <p:nvPr/>
              </p:nvCxnSpPr>
              <p:spPr bwMode="auto">
                <a:xfrm rot="5400000">
                  <a:off x="2455336" y="3225803"/>
                  <a:ext cx="846664" cy="507999"/>
                </a:xfrm>
                <a:prstGeom prst="bentConnector3">
                  <a:avLst>
                    <a:gd name="adj1" fmla="val 99000"/>
                  </a:avLst>
                </a:prstGeom>
                <a:ln w="6350">
                  <a:headEnd type="none" w="med" len="med"/>
                  <a:tailEnd type="none" w="med" len="med"/>
                </a:ln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Elbow Connector 85"/>
                <p:cNvCxnSpPr/>
                <p:nvPr/>
              </p:nvCxnSpPr>
              <p:spPr bwMode="auto">
                <a:xfrm rot="5400000">
                  <a:off x="2197102" y="3484034"/>
                  <a:ext cx="1363133" cy="507998"/>
                </a:xfrm>
                <a:prstGeom prst="bentConnector3">
                  <a:avLst>
                    <a:gd name="adj1" fmla="val 99689"/>
                  </a:avLst>
                </a:prstGeom>
                <a:ln w="6350">
                  <a:headEnd type="none" w="med" len="med"/>
                  <a:tailEnd type="none" w="med" len="med"/>
                </a:ln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Elbow Connector 86"/>
                <p:cNvCxnSpPr/>
                <p:nvPr/>
              </p:nvCxnSpPr>
              <p:spPr bwMode="auto">
                <a:xfrm rot="10800000" flipV="1">
                  <a:off x="4521201" y="3031066"/>
                  <a:ext cx="499536" cy="338667"/>
                </a:xfrm>
                <a:prstGeom prst="bentConnector3">
                  <a:avLst>
                    <a:gd name="adj1" fmla="val 848"/>
                  </a:avLst>
                </a:prstGeom>
                <a:ln w="6350">
                  <a:headEnd type="none" w="med" len="med"/>
                  <a:tailEnd type="none" w="med" len="med"/>
                </a:ln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Elbow Connector 87"/>
                <p:cNvCxnSpPr/>
                <p:nvPr/>
              </p:nvCxnSpPr>
              <p:spPr bwMode="auto">
                <a:xfrm rot="5400000">
                  <a:off x="4343403" y="3225804"/>
                  <a:ext cx="846664" cy="507999"/>
                </a:xfrm>
                <a:prstGeom prst="bentConnector3">
                  <a:avLst>
                    <a:gd name="adj1" fmla="val 99000"/>
                  </a:avLst>
                </a:prstGeom>
                <a:ln w="6350">
                  <a:headEnd type="none" w="med" len="med"/>
                  <a:tailEnd type="none" w="med" len="med"/>
                </a:ln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Elbow Connector 88"/>
                <p:cNvCxnSpPr/>
                <p:nvPr/>
              </p:nvCxnSpPr>
              <p:spPr bwMode="auto">
                <a:xfrm rot="5400000">
                  <a:off x="4085169" y="3484035"/>
                  <a:ext cx="1363133" cy="507998"/>
                </a:xfrm>
                <a:prstGeom prst="bentConnector3">
                  <a:avLst>
                    <a:gd name="adj1" fmla="val 99689"/>
                  </a:avLst>
                </a:prstGeom>
                <a:ln w="6350">
                  <a:headEnd type="none" w="med" len="med"/>
                  <a:tailEnd type="none" w="med" len="med"/>
                </a:ln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Elbow Connector 89"/>
                <p:cNvCxnSpPr/>
                <p:nvPr/>
              </p:nvCxnSpPr>
              <p:spPr bwMode="auto">
                <a:xfrm rot="10800000" flipV="1">
                  <a:off x="6333067" y="3039533"/>
                  <a:ext cx="499536" cy="338667"/>
                </a:xfrm>
                <a:prstGeom prst="bentConnector3">
                  <a:avLst>
                    <a:gd name="adj1" fmla="val 848"/>
                  </a:avLst>
                </a:prstGeom>
                <a:ln w="6350">
                  <a:headEnd type="none" w="med" len="med"/>
                  <a:tailEnd type="none" w="med" len="med"/>
                </a:ln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Elbow Connector 90"/>
                <p:cNvCxnSpPr/>
                <p:nvPr/>
              </p:nvCxnSpPr>
              <p:spPr bwMode="auto">
                <a:xfrm rot="5400000">
                  <a:off x="6155269" y="3234271"/>
                  <a:ext cx="846664" cy="507999"/>
                </a:xfrm>
                <a:prstGeom prst="bentConnector3">
                  <a:avLst>
                    <a:gd name="adj1" fmla="val 99000"/>
                  </a:avLst>
                </a:prstGeom>
                <a:ln w="6350">
                  <a:headEnd type="none" w="med" len="med"/>
                  <a:tailEnd type="none" w="med" len="med"/>
                </a:ln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Elbow Connector 91"/>
                <p:cNvCxnSpPr/>
                <p:nvPr/>
              </p:nvCxnSpPr>
              <p:spPr bwMode="auto">
                <a:xfrm rot="5400000">
                  <a:off x="5897035" y="3492502"/>
                  <a:ext cx="1363133" cy="507998"/>
                </a:xfrm>
                <a:prstGeom prst="bentConnector3">
                  <a:avLst>
                    <a:gd name="adj1" fmla="val 99689"/>
                  </a:avLst>
                </a:prstGeom>
                <a:ln w="6350">
                  <a:headEnd type="none" w="med" len="med"/>
                  <a:tailEnd type="none" w="med" len="med"/>
                </a:ln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9" name="Group 72"/>
              <p:cNvGrpSpPr>
                <a:grpSpLocks noChangeAspect="1"/>
              </p:cNvGrpSpPr>
              <p:nvPr/>
            </p:nvGrpSpPr>
            <p:grpSpPr>
              <a:xfrm>
                <a:off x="1830916" y="3767667"/>
                <a:ext cx="2054860" cy="756285"/>
                <a:chOff x="694266" y="2099732"/>
                <a:chExt cx="6849533" cy="2520949"/>
              </a:xfrm>
            </p:grpSpPr>
            <p:graphicFrame>
              <p:nvGraphicFramePr>
                <p:cNvPr id="73" name="Diagram 72"/>
                <p:cNvGraphicFramePr/>
                <p:nvPr/>
              </p:nvGraphicFramePr>
              <p:xfrm>
                <a:off x="694266" y="2099732"/>
                <a:ext cx="6849533" cy="2520949"/>
              </p:xfrm>
              <a:graphic>
                <a:graphicData uri="http://schemas.openxmlformats.org/drawingml/2006/diagram">
                  <dgm:relIds xmlns:dgm="http://schemas.openxmlformats.org/drawingml/2006/diagram" xmlns:r="http://schemas.openxmlformats.org/officeDocument/2006/relationships" r:dm="rId17" r:lo="rId18" r:qs="rId19" r:cs="rId20"/>
                </a:graphicData>
              </a:graphic>
            </p:graphicFrame>
            <p:cxnSp>
              <p:nvCxnSpPr>
                <p:cNvPr id="74" name="Elbow Connector 73"/>
                <p:cNvCxnSpPr/>
                <p:nvPr/>
              </p:nvCxnSpPr>
              <p:spPr bwMode="auto">
                <a:xfrm rot="10800000" flipV="1">
                  <a:off x="2633134" y="3031065"/>
                  <a:ext cx="499536" cy="338667"/>
                </a:xfrm>
                <a:prstGeom prst="bentConnector3">
                  <a:avLst>
                    <a:gd name="adj1" fmla="val 848"/>
                  </a:avLst>
                </a:prstGeom>
                <a:ln w="6350">
                  <a:headEnd type="none" w="med" len="med"/>
                  <a:tailEnd type="none" w="med" len="med"/>
                </a:ln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Elbow Connector 74"/>
                <p:cNvCxnSpPr/>
                <p:nvPr/>
              </p:nvCxnSpPr>
              <p:spPr bwMode="auto">
                <a:xfrm rot="5400000">
                  <a:off x="2455336" y="3225803"/>
                  <a:ext cx="846664" cy="507999"/>
                </a:xfrm>
                <a:prstGeom prst="bentConnector3">
                  <a:avLst>
                    <a:gd name="adj1" fmla="val 99000"/>
                  </a:avLst>
                </a:prstGeom>
                <a:ln w="6350">
                  <a:headEnd type="none" w="med" len="med"/>
                  <a:tailEnd type="none" w="med" len="med"/>
                </a:ln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Elbow Connector 75"/>
                <p:cNvCxnSpPr/>
                <p:nvPr/>
              </p:nvCxnSpPr>
              <p:spPr bwMode="auto">
                <a:xfrm rot="5400000">
                  <a:off x="2197102" y="3484034"/>
                  <a:ext cx="1363133" cy="507998"/>
                </a:xfrm>
                <a:prstGeom prst="bentConnector3">
                  <a:avLst>
                    <a:gd name="adj1" fmla="val 99689"/>
                  </a:avLst>
                </a:prstGeom>
                <a:ln w="6350">
                  <a:headEnd type="none" w="med" len="med"/>
                  <a:tailEnd type="none" w="med" len="med"/>
                </a:ln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Elbow Connector 76"/>
                <p:cNvCxnSpPr/>
                <p:nvPr/>
              </p:nvCxnSpPr>
              <p:spPr bwMode="auto">
                <a:xfrm rot="10800000" flipV="1">
                  <a:off x="4521201" y="3031066"/>
                  <a:ext cx="499536" cy="338667"/>
                </a:xfrm>
                <a:prstGeom prst="bentConnector3">
                  <a:avLst>
                    <a:gd name="adj1" fmla="val 848"/>
                  </a:avLst>
                </a:prstGeom>
                <a:ln w="6350">
                  <a:headEnd type="none" w="med" len="med"/>
                  <a:tailEnd type="none" w="med" len="med"/>
                </a:ln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Elbow Connector 77"/>
                <p:cNvCxnSpPr/>
                <p:nvPr/>
              </p:nvCxnSpPr>
              <p:spPr bwMode="auto">
                <a:xfrm rot="5400000">
                  <a:off x="4343403" y="3225804"/>
                  <a:ext cx="846664" cy="507999"/>
                </a:xfrm>
                <a:prstGeom prst="bentConnector3">
                  <a:avLst>
                    <a:gd name="adj1" fmla="val 99000"/>
                  </a:avLst>
                </a:prstGeom>
                <a:ln w="6350">
                  <a:headEnd type="none" w="med" len="med"/>
                  <a:tailEnd type="none" w="med" len="med"/>
                </a:ln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Elbow Connector 78"/>
                <p:cNvCxnSpPr/>
                <p:nvPr/>
              </p:nvCxnSpPr>
              <p:spPr bwMode="auto">
                <a:xfrm rot="5400000">
                  <a:off x="4085169" y="3484035"/>
                  <a:ext cx="1363133" cy="507998"/>
                </a:xfrm>
                <a:prstGeom prst="bentConnector3">
                  <a:avLst>
                    <a:gd name="adj1" fmla="val 99689"/>
                  </a:avLst>
                </a:prstGeom>
                <a:ln w="6350">
                  <a:headEnd type="none" w="med" len="med"/>
                  <a:tailEnd type="none" w="med" len="med"/>
                </a:ln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Elbow Connector 79"/>
                <p:cNvCxnSpPr/>
                <p:nvPr/>
              </p:nvCxnSpPr>
              <p:spPr bwMode="auto">
                <a:xfrm rot="10800000" flipV="1">
                  <a:off x="6333067" y="3039533"/>
                  <a:ext cx="499536" cy="338667"/>
                </a:xfrm>
                <a:prstGeom prst="bentConnector3">
                  <a:avLst>
                    <a:gd name="adj1" fmla="val 848"/>
                  </a:avLst>
                </a:prstGeom>
                <a:ln w="6350">
                  <a:headEnd type="none" w="med" len="med"/>
                  <a:tailEnd type="none" w="med" len="med"/>
                </a:ln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Elbow Connector 80"/>
                <p:cNvCxnSpPr/>
                <p:nvPr/>
              </p:nvCxnSpPr>
              <p:spPr bwMode="auto">
                <a:xfrm rot="5400000">
                  <a:off x="6155269" y="3234271"/>
                  <a:ext cx="846664" cy="507999"/>
                </a:xfrm>
                <a:prstGeom prst="bentConnector3">
                  <a:avLst>
                    <a:gd name="adj1" fmla="val 99000"/>
                  </a:avLst>
                </a:prstGeom>
                <a:ln w="6350">
                  <a:headEnd type="none" w="med" len="med"/>
                  <a:tailEnd type="none" w="med" len="med"/>
                </a:ln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Elbow Connector 81"/>
                <p:cNvCxnSpPr/>
                <p:nvPr/>
              </p:nvCxnSpPr>
              <p:spPr bwMode="auto">
                <a:xfrm rot="5400000">
                  <a:off x="5897035" y="3492502"/>
                  <a:ext cx="1363133" cy="507998"/>
                </a:xfrm>
                <a:prstGeom prst="bentConnector3">
                  <a:avLst>
                    <a:gd name="adj1" fmla="val 99689"/>
                  </a:avLst>
                </a:prstGeom>
                <a:ln w="6350">
                  <a:headEnd type="none" w="med" len="med"/>
                  <a:tailEnd type="none" w="med" len="med"/>
                </a:ln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0" name="Group 83"/>
              <p:cNvGrpSpPr>
                <a:grpSpLocks noChangeAspect="1"/>
              </p:cNvGrpSpPr>
              <p:nvPr/>
            </p:nvGrpSpPr>
            <p:grpSpPr>
              <a:xfrm>
                <a:off x="3543299" y="3767667"/>
                <a:ext cx="2054860" cy="756285"/>
                <a:chOff x="694266" y="2099732"/>
                <a:chExt cx="6849533" cy="2520949"/>
              </a:xfrm>
            </p:grpSpPr>
            <p:graphicFrame>
              <p:nvGraphicFramePr>
                <p:cNvPr id="63" name="Diagram 62"/>
                <p:cNvGraphicFramePr/>
                <p:nvPr/>
              </p:nvGraphicFramePr>
              <p:xfrm>
                <a:off x="694266" y="2099732"/>
                <a:ext cx="6849533" cy="2520949"/>
              </p:xfrm>
              <a:graphic>
                <a:graphicData uri="http://schemas.openxmlformats.org/drawingml/2006/diagram">
                  <dgm:relIds xmlns:dgm="http://schemas.openxmlformats.org/drawingml/2006/diagram" xmlns:r="http://schemas.openxmlformats.org/officeDocument/2006/relationships" r:dm="rId22" r:lo="rId23" r:qs="rId24" r:cs="rId25"/>
                </a:graphicData>
              </a:graphic>
            </p:graphicFrame>
            <p:cxnSp>
              <p:nvCxnSpPr>
                <p:cNvPr id="64" name="Elbow Connector 63"/>
                <p:cNvCxnSpPr/>
                <p:nvPr/>
              </p:nvCxnSpPr>
              <p:spPr bwMode="auto">
                <a:xfrm rot="10800000" flipV="1">
                  <a:off x="2633134" y="3031065"/>
                  <a:ext cx="499536" cy="338667"/>
                </a:xfrm>
                <a:prstGeom prst="bentConnector3">
                  <a:avLst>
                    <a:gd name="adj1" fmla="val 848"/>
                  </a:avLst>
                </a:prstGeom>
                <a:ln w="6350">
                  <a:headEnd type="none" w="med" len="med"/>
                  <a:tailEnd type="none" w="med" len="med"/>
                </a:ln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Elbow Connector 64"/>
                <p:cNvCxnSpPr/>
                <p:nvPr/>
              </p:nvCxnSpPr>
              <p:spPr bwMode="auto">
                <a:xfrm rot="5400000">
                  <a:off x="2455336" y="3225803"/>
                  <a:ext cx="846664" cy="507999"/>
                </a:xfrm>
                <a:prstGeom prst="bentConnector3">
                  <a:avLst>
                    <a:gd name="adj1" fmla="val 99000"/>
                  </a:avLst>
                </a:prstGeom>
                <a:ln w="6350">
                  <a:headEnd type="none" w="med" len="med"/>
                  <a:tailEnd type="none" w="med" len="med"/>
                </a:ln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Elbow Connector 65"/>
                <p:cNvCxnSpPr/>
                <p:nvPr/>
              </p:nvCxnSpPr>
              <p:spPr bwMode="auto">
                <a:xfrm rot="5400000">
                  <a:off x="2197102" y="3484034"/>
                  <a:ext cx="1363133" cy="507998"/>
                </a:xfrm>
                <a:prstGeom prst="bentConnector3">
                  <a:avLst>
                    <a:gd name="adj1" fmla="val 99689"/>
                  </a:avLst>
                </a:prstGeom>
                <a:ln w="6350">
                  <a:headEnd type="none" w="med" len="med"/>
                  <a:tailEnd type="none" w="med" len="med"/>
                </a:ln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Elbow Connector 66"/>
                <p:cNvCxnSpPr/>
                <p:nvPr/>
              </p:nvCxnSpPr>
              <p:spPr bwMode="auto">
                <a:xfrm rot="10800000" flipV="1">
                  <a:off x="4521201" y="3031066"/>
                  <a:ext cx="499536" cy="338667"/>
                </a:xfrm>
                <a:prstGeom prst="bentConnector3">
                  <a:avLst>
                    <a:gd name="adj1" fmla="val 848"/>
                  </a:avLst>
                </a:prstGeom>
                <a:ln w="6350">
                  <a:headEnd type="none" w="med" len="med"/>
                  <a:tailEnd type="none" w="med" len="med"/>
                </a:ln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Elbow Connector 67"/>
                <p:cNvCxnSpPr/>
                <p:nvPr/>
              </p:nvCxnSpPr>
              <p:spPr bwMode="auto">
                <a:xfrm rot="5400000">
                  <a:off x="4343403" y="3225804"/>
                  <a:ext cx="846664" cy="507999"/>
                </a:xfrm>
                <a:prstGeom prst="bentConnector3">
                  <a:avLst>
                    <a:gd name="adj1" fmla="val 99000"/>
                  </a:avLst>
                </a:prstGeom>
                <a:ln w="6350">
                  <a:headEnd type="none" w="med" len="med"/>
                  <a:tailEnd type="none" w="med" len="med"/>
                </a:ln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Elbow Connector 68"/>
                <p:cNvCxnSpPr/>
                <p:nvPr/>
              </p:nvCxnSpPr>
              <p:spPr bwMode="auto">
                <a:xfrm rot="5400000">
                  <a:off x="4085169" y="3484035"/>
                  <a:ext cx="1363133" cy="507998"/>
                </a:xfrm>
                <a:prstGeom prst="bentConnector3">
                  <a:avLst>
                    <a:gd name="adj1" fmla="val 99689"/>
                  </a:avLst>
                </a:prstGeom>
                <a:ln w="6350">
                  <a:headEnd type="none" w="med" len="med"/>
                  <a:tailEnd type="none" w="med" len="med"/>
                </a:ln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Elbow Connector 69"/>
                <p:cNvCxnSpPr/>
                <p:nvPr/>
              </p:nvCxnSpPr>
              <p:spPr bwMode="auto">
                <a:xfrm rot="10800000" flipV="1">
                  <a:off x="6333067" y="3039533"/>
                  <a:ext cx="499536" cy="338667"/>
                </a:xfrm>
                <a:prstGeom prst="bentConnector3">
                  <a:avLst>
                    <a:gd name="adj1" fmla="val 848"/>
                  </a:avLst>
                </a:prstGeom>
                <a:ln w="6350">
                  <a:headEnd type="none" w="med" len="med"/>
                  <a:tailEnd type="none" w="med" len="med"/>
                </a:ln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Elbow Connector 70"/>
                <p:cNvCxnSpPr/>
                <p:nvPr/>
              </p:nvCxnSpPr>
              <p:spPr bwMode="auto">
                <a:xfrm rot="5400000">
                  <a:off x="6155269" y="3234271"/>
                  <a:ext cx="846664" cy="507999"/>
                </a:xfrm>
                <a:prstGeom prst="bentConnector3">
                  <a:avLst>
                    <a:gd name="adj1" fmla="val 99000"/>
                  </a:avLst>
                </a:prstGeom>
                <a:ln w="6350">
                  <a:headEnd type="none" w="med" len="med"/>
                  <a:tailEnd type="none" w="med" len="med"/>
                </a:ln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Elbow Connector 71"/>
                <p:cNvCxnSpPr/>
                <p:nvPr/>
              </p:nvCxnSpPr>
              <p:spPr bwMode="auto">
                <a:xfrm rot="5400000">
                  <a:off x="5897035" y="3492502"/>
                  <a:ext cx="1363133" cy="507998"/>
                </a:xfrm>
                <a:prstGeom prst="bentConnector3">
                  <a:avLst>
                    <a:gd name="adj1" fmla="val 99689"/>
                  </a:avLst>
                </a:prstGeom>
                <a:ln w="6350">
                  <a:headEnd type="none" w="med" len="med"/>
                  <a:tailEnd type="none" w="med" len="med"/>
                </a:ln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1" name="Group 94"/>
              <p:cNvGrpSpPr>
                <a:grpSpLocks noChangeAspect="1"/>
              </p:cNvGrpSpPr>
              <p:nvPr/>
            </p:nvGrpSpPr>
            <p:grpSpPr>
              <a:xfrm>
                <a:off x="5255682" y="3767667"/>
                <a:ext cx="2054860" cy="756285"/>
                <a:chOff x="694266" y="2099732"/>
                <a:chExt cx="6849533" cy="2520949"/>
              </a:xfrm>
            </p:grpSpPr>
            <p:graphicFrame>
              <p:nvGraphicFramePr>
                <p:cNvPr id="53" name="Diagram 52"/>
                <p:cNvGraphicFramePr/>
                <p:nvPr/>
              </p:nvGraphicFramePr>
              <p:xfrm>
                <a:off x="694266" y="2099732"/>
                <a:ext cx="6849533" cy="2520949"/>
              </p:xfrm>
              <a:graphic>
                <a:graphicData uri="http://schemas.openxmlformats.org/drawingml/2006/diagram">
                  <dgm:relIds xmlns:dgm="http://schemas.openxmlformats.org/drawingml/2006/diagram" xmlns:r="http://schemas.openxmlformats.org/officeDocument/2006/relationships" r:dm="rId27" r:lo="rId28" r:qs="rId29" r:cs="rId30"/>
                </a:graphicData>
              </a:graphic>
            </p:graphicFrame>
            <p:cxnSp>
              <p:nvCxnSpPr>
                <p:cNvPr id="54" name="Elbow Connector 53"/>
                <p:cNvCxnSpPr/>
                <p:nvPr/>
              </p:nvCxnSpPr>
              <p:spPr bwMode="auto">
                <a:xfrm rot="10800000" flipV="1">
                  <a:off x="2633134" y="3031065"/>
                  <a:ext cx="499536" cy="338667"/>
                </a:xfrm>
                <a:prstGeom prst="bentConnector3">
                  <a:avLst>
                    <a:gd name="adj1" fmla="val 848"/>
                  </a:avLst>
                </a:prstGeom>
                <a:ln w="6350">
                  <a:headEnd type="none" w="med" len="med"/>
                  <a:tailEnd type="none" w="med" len="med"/>
                </a:ln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Elbow Connector 54"/>
                <p:cNvCxnSpPr/>
                <p:nvPr/>
              </p:nvCxnSpPr>
              <p:spPr bwMode="auto">
                <a:xfrm rot="5400000">
                  <a:off x="2455336" y="3225803"/>
                  <a:ext cx="846664" cy="507999"/>
                </a:xfrm>
                <a:prstGeom prst="bentConnector3">
                  <a:avLst>
                    <a:gd name="adj1" fmla="val 99000"/>
                  </a:avLst>
                </a:prstGeom>
                <a:ln w="6350">
                  <a:headEnd type="none" w="med" len="med"/>
                  <a:tailEnd type="none" w="med" len="med"/>
                </a:ln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Elbow Connector 55"/>
                <p:cNvCxnSpPr/>
                <p:nvPr/>
              </p:nvCxnSpPr>
              <p:spPr bwMode="auto">
                <a:xfrm rot="5400000">
                  <a:off x="2197102" y="3484034"/>
                  <a:ext cx="1363133" cy="507998"/>
                </a:xfrm>
                <a:prstGeom prst="bentConnector3">
                  <a:avLst>
                    <a:gd name="adj1" fmla="val 99689"/>
                  </a:avLst>
                </a:prstGeom>
                <a:ln w="6350">
                  <a:headEnd type="none" w="med" len="med"/>
                  <a:tailEnd type="none" w="med" len="med"/>
                </a:ln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Elbow Connector 56"/>
                <p:cNvCxnSpPr/>
                <p:nvPr/>
              </p:nvCxnSpPr>
              <p:spPr bwMode="auto">
                <a:xfrm rot="10800000" flipV="1">
                  <a:off x="4521201" y="3031066"/>
                  <a:ext cx="499536" cy="338667"/>
                </a:xfrm>
                <a:prstGeom prst="bentConnector3">
                  <a:avLst>
                    <a:gd name="adj1" fmla="val 848"/>
                  </a:avLst>
                </a:prstGeom>
                <a:ln w="6350">
                  <a:headEnd type="none" w="med" len="med"/>
                  <a:tailEnd type="none" w="med" len="med"/>
                </a:ln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Elbow Connector 57"/>
                <p:cNvCxnSpPr/>
                <p:nvPr/>
              </p:nvCxnSpPr>
              <p:spPr bwMode="auto">
                <a:xfrm rot="5400000">
                  <a:off x="4343403" y="3225804"/>
                  <a:ext cx="846664" cy="507999"/>
                </a:xfrm>
                <a:prstGeom prst="bentConnector3">
                  <a:avLst>
                    <a:gd name="adj1" fmla="val 99000"/>
                  </a:avLst>
                </a:prstGeom>
                <a:ln w="6350">
                  <a:headEnd type="none" w="med" len="med"/>
                  <a:tailEnd type="none" w="med" len="med"/>
                </a:ln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Elbow Connector 58"/>
                <p:cNvCxnSpPr/>
                <p:nvPr/>
              </p:nvCxnSpPr>
              <p:spPr bwMode="auto">
                <a:xfrm rot="5400000">
                  <a:off x="4085169" y="3484035"/>
                  <a:ext cx="1363133" cy="507998"/>
                </a:xfrm>
                <a:prstGeom prst="bentConnector3">
                  <a:avLst>
                    <a:gd name="adj1" fmla="val 99689"/>
                  </a:avLst>
                </a:prstGeom>
                <a:ln w="6350">
                  <a:headEnd type="none" w="med" len="med"/>
                  <a:tailEnd type="none" w="med" len="med"/>
                </a:ln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Elbow Connector 59"/>
                <p:cNvCxnSpPr/>
                <p:nvPr/>
              </p:nvCxnSpPr>
              <p:spPr bwMode="auto">
                <a:xfrm rot="10800000" flipV="1">
                  <a:off x="6333067" y="3039533"/>
                  <a:ext cx="499536" cy="338667"/>
                </a:xfrm>
                <a:prstGeom prst="bentConnector3">
                  <a:avLst>
                    <a:gd name="adj1" fmla="val 848"/>
                  </a:avLst>
                </a:prstGeom>
                <a:ln w="6350">
                  <a:headEnd type="none" w="med" len="med"/>
                  <a:tailEnd type="none" w="med" len="med"/>
                </a:ln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Elbow Connector 60"/>
                <p:cNvCxnSpPr/>
                <p:nvPr/>
              </p:nvCxnSpPr>
              <p:spPr bwMode="auto">
                <a:xfrm rot="5400000">
                  <a:off x="6155269" y="3234271"/>
                  <a:ext cx="846664" cy="507999"/>
                </a:xfrm>
                <a:prstGeom prst="bentConnector3">
                  <a:avLst>
                    <a:gd name="adj1" fmla="val 99000"/>
                  </a:avLst>
                </a:prstGeom>
                <a:ln w="6350">
                  <a:headEnd type="none" w="med" len="med"/>
                  <a:tailEnd type="none" w="med" len="med"/>
                </a:ln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Elbow Connector 61"/>
                <p:cNvCxnSpPr/>
                <p:nvPr/>
              </p:nvCxnSpPr>
              <p:spPr bwMode="auto">
                <a:xfrm rot="5400000">
                  <a:off x="5897035" y="3492502"/>
                  <a:ext cx="1363133" cy="507998"/>
                </a:xfrm>
                <a:prstGeom prst="bentConnector3">
                  <a:avLst>
                    <a:gd name="adj1" fmla="val 99689"/>
                  </a:avLst>
                </a:prstGeom>
                <a:ln w="6350">
                  <a:headEnd type="none" w="med" len="med"/>
                  <a:tailEnd type="none" w="med" len="med"/>
                </a:ln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2" name="Group 105"/>
              <p:cNvGrpSpPr>
                <a:grpSpLocks noChangeAspect="1"/>
              </p:cNvGrpSpPr>
              <p:nvPr/>
            </p:nvGrpSpPr>
            <p:grpSpPr>
              <a:xfrm>
                <a:off x="6968066" y="3767667"/>
                <a:ext cx="2054860" cy="756285"/>
                <a:chOff x="694266" y="2099732"/>
                <a:chExt cx="6849533" cy="2520949"/>
              </a:xfrm>
            </p:grpSpPr>
            <p:graphicFrame>
              <p:nvGraphicFramePr>
                <p:cNvPr id="43" name="Diagram 42"/>
                <p:cNvGraphicFramePr/>
                <p:nvPr/>
              </p:nvGraphicFramePr>
              <p:xfrm>
                <a:off x="694266" y="2099732"/>
                <a:ext cx="6849533" cy="2520949"/>
              </p:xfrm>
              <a:graphic>
                <a:graphicData uri="http://schemas.openxmlformats.org/drawingml/2006/diagram">
                  <dgm:relIds xmlns:dgm="http://schemas.openxmlformats.org/drawingml/2006/diagram" xmlns:r="http://schemas.openxmlformats.org/officeDocument/2006/relationships" r:dm="rId32" r:lo="rId33" r:qs="rId34" r:cs="rId35"/>
                </a:graphicData>
              </a:graphic>
            </p:graphicFrame>
            <p:cxnSp>
              <p:nvCxnSpPr>
                <p:cNvPr id="44" name="Elbow Connector 43"/>
                <p:cNvCxnSpPr/>
                <p:nvPr/>
              </p:nvCxnSpPr>
              <p:spPr bwMode="auto">
                <a:xfrm rot="10800000" flipV="1">
                  <a:off x="2633134" y="3031065"/>
                  <a:ext cx="499536" cy="338667"/>
                </a:xfrm>
                <a:prstGeom prst="bentConnector3">
                  <a:avLst>
                    <a:gd name="adj1" fmla="val 848"/>
                  </a:avLst>
                </a:prstGeom>
                <a:ln w="6350">
                  <a:headEnd type="none" w="med" len="med"/>
                  <a:tailEnd type="none" w="med" len="med"/>
                </a:ln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Elbow Connector 44"/>
                <p:cNvCxnSpPr/>
                <p:nvPr/>
              </p:nvCxnSpPr>
              <p:spPr bwMode="auto">
                <a:xfrm rot="5400000">
                  <a:off x="2455336" y="3225803"/>
                  <a:ext cx="846664" cy="507999"/>
                </a:xfrm>
                <a:prstGeom prst="bentConnector3">
                  <a:avLst>
                    <a:gd name="adj1" fmla="val 99000"/>
                  </a:avLst>
                </a:prstGeom>
                <a:ln w="6350">
                  <a:headEnd type="none" w="med" len="med"/>
                  <a:tailEnd type="none" w="med" len="med"/>
                </a:ln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Elbow Connector 45"/>
                <p:cNvCxnSpPr/>
                <p:nvPr/>
              </p:nvCxnSpPr>
              <p:spPr bwMode="auto">
                <a:xfrm rot="5400000">
                  <a:off x="2197102" y="3484034"/>
                  <a:ext cx="1363133" cy="507998"/>
                </a:xfrm>
                <a:prstGeom prst="bentConnector3">
                  <a:avLst>
                    <a:gd name="adj1" fmla="val 99689"/>
                  </a:avLst>
                </a:prstGeom>
                <a:ln w="6350">
                  <a:headEnd type="none" w="med" len="med"/>
                  <a:tailEnd type="none" w="med" len="med"/>
                </a:ln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Elbow Connector 46"/>
                <p:cNvCxnSpPr/>
                <p:nvPr/>
              </p:nvCxnSpPr>
              <p:spPr bwMode="auto">
                <a:xfrm rot="10800000" flipV="1">
                  <a:off x="4521201" y="3031066"/>
                  <a:ext cx="499536" cy="338667"/>
                </a:xfrm>
                <a:prstGeom prst="bentConnector3">
                  <a:avLst>
                    <a:gd name="adj1" fmla="val 848"/>
                  </a:avLst>
                </a:prstGeom>
                <a:ln w="6350">
                  <a:headEnd type="none" w="med" len="med"/>
                  <a:tailEnd type="none" w="med" len="med"/>
                </a:ln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Elbow Connector 47"/>
                <p:cNvCxnSpPr/>
                <p:nvPr/>
              </p:nvCxnSpPr>
              <p:spPr bwMode="auto">
                <a:xfrm rot="5400000">
                  <a:off x="4343403" y="3225804"/>
                  <a:ext cx="846664" cy="507999"/>
                </a:xfrm>
                <a:prstGeom prst="bentConnector3">
                  <a:avLst>
                    <a:gd name="adj1" fmla="val 99000"/>
                  </a:avLst>
                </a:prstGeom>
                <a:ln w="6350">
                  <a:headEnd type="none" w="med" len="med"/>
                  <a:tailEnd type="none" w="med" len="med"/>
                </a:ln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Elbow Connector 48"/>
                <p:cNvCxnSpPr/>
                <p:nvPr/>
              </p:nvCxnSpPr>
              <p:spPr bwMode="auto">
                <a:xfrm rot="5400000">
                  <a:off x="4085169" y="3484035"/>
                  <a:ext cx="1363133" cy="507998"/>
                </a:xfrm>
                <a:prstGeom prst="bentConnector3">
                  <a:avLst>
                    <a:gd name="adj1" fmla="val 99689"/>
                  </a:avLst>
                </a:prstGeom>
                <a:ln w="6350">
                  <a:headEnd type="none" w="med" len="med"/>
                  <a:tailEnd type="none" w="med" len="med"/>
                </a:ln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Elbow Connector 49"/>
                <p:cNvCxnSpPr/>
                <p:nvPr/>
              </p:nvCxnSpPr>
              <p:spPr bwMode="auto">
                <a:xfrm rot="10800000" flipV="1">
                  <a:off x="6333067" y="3039533"/>
                  <a:ext cx="499536" cy="338667"/>
                </a:xfrm>
                <a:prstGeom prst="bentConnector3">
                  <a:avLst>
                    <a:gd name="adj1" fmla="val 848"/>
                  </a:avLst>
                </a:prstGeom>
                <a:ln w="6350">
                  <a:headEnd type="none" w="med" len="med"/>
                  <a:tailEnd type="none" w="med" len="med"/>
                </a:ln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Elbow Connector 50"/>
                <p:cNvCxnSpPr/>
                <p:nvPr/>
              </p:nvCxnSpPr>
              <p:spPr bwMode="auto">
                <a:xfrm rot="5400000">
                  <a:off x="6155269" y="3234271"/>
                  <a:ext cx="846664" cy="507999"/>
                </a:xfrm>
                <a:prstGeom prst="bentConnector3">
                  <a:avLst>
                    <a:gd name="adj1" fmla="val 99000"/>
                  </a:avLst>
                </a:prstGeom>
                <a:ln w="6350">
                  <a:headEnd type="none" w="med" len="med"/>
                  <a:tailEnd type="none" w="med" len="med"/>
                </a:ln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Elbow Connector 51"/>
                <p:cNvCxnSpPr/>
                <p:nvPr/>
              </p:nvCxnSpPr>
              <p:spPr bwMode="auto">
                <a:xfrm rot="5400000">
                  <a:off x="5897035" y="3492502"/>
                  <a:ext cx="1363133" cy="507998"/>
                </a:xfrm>
                <a:prstGeom prst="bentConnector3">
                  <a:avLst>
                    <a:gd name="adj1" fmla="val 99689"/>
                  </a:avLst>
                </a:prstGeom>
                <a:ln w="6350">
                  <a:headEnd type="none" w="med" len="med"/>
                  <a:tailEnd type="none" w="med" len="med"/>
                </a:ln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</p:grpSp>
        </p:grpSp>
        <p:graphicFrame>
          <p:nvGraphicFramePr>
            <p:cNvPr id="32" name="Diagram 31"/>
            <p:cNvGraphicFramePr/>
            <p:nvPr/>
          </p:nvGraphicFramePr>
          <p:xfrm>
            <a:off x="4064010" y="2971799"/>
            <a:ext cx="897463" cy="438149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7" r:lo="rId38" r:qs="rId39" r:cs="rId40"/>
            </a:graphicData>
          </a:graphic>
        </p:graphicFrame>
        <p:cxnSp>
          <p:nvCxnSpPr>
            <p:cNvPr id="33" name="Elbow Connector 32"/>
            <p:cNvCxnSpPr/>
            <p:nvPr/>
          </p:nvCxnSpPr>
          <p:spPr bwMode="auto">
            <a:xfrm rot="10800000" flipV="1">
              <a:off x="1092201" y="3462867"/>
              <a:ext cx="3437467" cy="313266"/>
            </a:xfrm>
            <a:prstGeom prst="bentConnector3">
              <a:avLst>
                <a:gd name="adj1" fmla="val 100246"/>
              </a:avLst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Elbow Connector 33"/>
            <p:cNvCxnSpPr/>
            <p:nvPr/>
          </p:nvCxnSpPr>
          <p:spPr bwMode="auto">
            <a:xfrm rot="10800000" flipV="1">
              <a:off x="2819403" y="3462867"/>
              <a:ext cx="1693331" cy="304800"/>
            </a:xfrm>
            <a:prstGeom prst="bentConnector3">
              <a:avLst>
                <a:gd name="adj1" fmla="val 100000"/>
              </a:avLst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5" name="Elbow Connector 34"/>
            <p:cNvCxnSpPr/>
            <p:nvPr/>
          </p:nvCxnSpPr>
          <p:spPr bwMode="auto">
            <a:xfrm rot="10800000" flipH="1" flipV="1">
              <a:off x="4487335" y="3462867"/>
              <a:ext cx="3437467" cy="313266"/>
            </a:xfrm>
            <a:prstGeom prst="bentConnector3">
              <a:avLst>
                <a:gd name="adj1" fmla="val 100246"/>
              </a:avLst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6" name="Elbow Connector 35"/>
            <p:cNvCxnSpPr/>
            <p:nvPr/>
          </p:nvCxnSpPr>
          <p:spPr bwMode="auto">
            <a:xfrm rot="10800000" flipH="1" flipV="1">
              <a:off x="4529671" y="3462867"/>
              <a:ext cx="1693331" cy="304800"/>
            </a:xfrm>
            <a:prstGeom prst="bentConnector3">
              <a:avLst>
                <a:gd name="adj1" fmla="val 100000"/>
              </a:avLst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 bwMode="auto">
            <a:xfrm flipV="1">
              <a:off x="4521200" y="3412067"/>
              <a:ext cx="0" cy="35560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1" uiExpand="1" build="p"/>
      <p:bldGraphic spid="4" grpId="0">
        <p:bldAsOne/>
      </p:bldGraphic>
      <p:bldGraphic spid="4" grpId="1">
        <p:bldAsOne/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71833" y="822007"/>
            <a:ext cx="8029575" cy="4001095"/>
          </a:xfrm>
        </p:spPr>
        <p:txBody>
          <a:bodyPr/>
          <a:lstStyle/>
          <a:p>
            <a:pPr marL="177800" indent="-177800">
              <a:buFont typeface="Arial" pitchFamily="34" charset="0"/>
              <a:buChar char="•"/>
            </a:pPr>
            <a:r>
              <a:rPr lang="en-GB" dirty="0" smtClean="0"/>
              <a:t>Those doing the work know the problems…</a:t>
            </a:r>
          </a:p>
          <a:p>
            <a:pPr marL="409575" lvl="1" indent="-177800">
              <a:buFont typeface="Arial" pitchFamily="34" charset="0"/>
              <a:buChar char="•"/>
            </a:pPr>
            <a:r>
              <a:rPr lang="en-GB" dirty="0" smtClean="0"/>
              <a:t>…but they may not know it!</a:t>
            </a:r>
          </a:p>
          <a:p>
            <a:pPr marL="177800" indent="-177800">
              <a:buFont typeface="Arial" pitchFamily="34" charset="0"/>
              <a:buChar char="•"/>
            </a:pPr>
            <a:r>
              <a:rPr lang="en-GB" dirty="0" smtClean="0"/>
              <a:t>Getting visibility on technical and process debt is critical</a:t>
            </a:r>
          </a:p>
          <a:p>
            <a:pPr marL="177800" indent="-177800">
              <a:buFont typeface="Arial" pitchFamily="34" charset="0"/>
              <a:buChar char="•"/>
            </a:pPr>
            <a:r>
              <a:rPr lang="en-GB" dirty="0" smtClean="0"/>
              <a:t>Hold people accountable – from Developer to CIO</a:t>
            </a:r>
          </a:p>
          <a:p>
            <a:pPr marL="177800" indent="-177800">
              <a:buFont typeface="Arial" pitchFamily="34" charset="0"/>
              <a:buChar char="•"/>
            </a:pPr>
            <a:r>
              <a:rPr lang="en-GB" dirty="0" smtClean="0"/>
              <a:t>Make this a good experience</a:t>
            </a:r>
          </a:p>
          <a:p>
            <a:pPr marL="409575" lvl="1" indent="-177800">
              <a:buFont typeface="Arial" pitchFamily="34" charset="0"/>
              <a:buChar char="•"/>
            </a:pPr>
            <a:r>
              <a:rPr lang="en-GB" dirty="0" smtClean="0"/>
              <a:t>Support with empathy and understanding</a:t>
            </a:r>
          </a:p>
          <a:p>
            <a:pPr marL="409575" lvl="1" indent="-177800">
              <a:buFont typeface="Arial" pitchFamily="34" charset="0"/>
              <a:buChar char="•"/>
            </a:pPr>
            <a:r>
              <a:rPr lang="en-GB" dirty="0" smtClean="0"/>
              <a:t>Give credit easily</a:t>
            </a:r>
          </a:p>
          <a:p>
            <a:pPr marL="177800" indent="-177800">
              <a:buFont typeface="Arial" pitchFamily="34" charset="0"/>
              <a:buChar char="•"/>
            </a:pPr>
            <a:r>
              <a:rPr lang="en-GB" dirty="0" smtClean="0"/>
              <a:t>All teams have unique challenges </a:t>
            </a:r>
            <a:r>
              <a:rPr lang="en-GB" dirty="0" smtClean="0">
                <a:sym typeface="Wingdings" pitchFamily="2" charset="2"/>
              </a:rPr>
              <a:t> </a:t>
            </a:r>
            <a:r>
              <a:rPr lang="en-GB" u="sng" dirty="0" smtClean="0">
                <a:sym typeface="Wingdings" pitchFamily="2" charset="2"/>
              </a:rPr>
              <a:t>Embrace this truth</a:t>
            </a:r>
            <a:endParaRPr lang="en-GB" u="sng" dirty="0" smtClean="0"/>
          </a:p>
          <a:p>
            <a:pPr marL="177800" indent="-177800"/>
            <a:endParaRPr lang="en-GB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Key Points</a:t>
            </a:r>
            <a:endParaRPr lang="en-GB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85800" y="846667"/>
            <a:ext cx="8015608" cy="1692771"/>
          </a:xfrm>
        </p:spPr>
        <p:txBody>
          <a:bodyPr/>
          <a:lstStyle/>
          <a:p>
            <a:r>
              <a:rPr lang="en-GB" dirty="0" smtClean="0"/>
              <a:t>The Background</a:t>
            </a:r>
          </a:p>
          <a:p>
            <a:r>
              <a:rPr lang="en-GB" dirty="0" smtClean="0"/>
              <a:t>The Challenge</a:t>
            </a:r>
          </a:p>
          <a:p>
            <a:r>
              <a:rPr lang="en-GB" dirty="0" smtClean="0"/>
              <a:t>The </a:t>
            </a:r>
            <a:r>
              <a:rPr lang="en-GB" dirty="0" smtClean="0"/>
              <a:t>Initiative</a:t>
            </a:r>
          </a:p>
          <a:p>
            <a:r>
              <a:rPr lang="en-GB" dirty="0" smtClean="0"/>
              <a:t>The Outcome</a:t>
            </a:r>
            <a:endParaRPr lang="en-GB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Content</a:t>
            </a:r>
            <a:endParaRPr lang="en-GB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/>
          <p:cNvGrpSpPr/>
          <p:nvPr/>
        </p:nvGrpSpPr>
        <p:grpSpPr>
          <a:xfrm>
            <a:off x="4512733" y="279384"/>
            <a:ext cx="4148667" cy="3132683"/>
            <a:chOff x="5715000" y="279385"/>
            <a:chExt cx="2946400" cy="2261138"/>
          </a:xfrm>
        </p:grpSpPr>
        <p:grpSp>
          <p:nvGrpSpPr>
            <p:cNvPr id="30" name="Group 29"/>
            <p:cNvGrpSpPr/>
            <p:nvPr/>
          </p:nvGrpSpPr>
          <p:grpSpPr>
            <a:xfrm>
              <a:off x="5715000" y="279385"/>
              <a:ext cx="2946400" cy="2261138"/>
              <a:chOff x="5715000" y="677334"/>
              <a:chExt cx="2946400" cy="2261138"/>
            </a:xfrm>
          </p:grpSpPr>
          <p:pic>
            <p:nvPicPr>
              <p:cNvPr id="117768" name="Picture 8" descr="http://i.telegraph.co.uk/multimedia/archive/01687/PF-bank-computer-1_1687032i.jp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5715000" y="698500"/>
                <a:ext cx="2946400" cy="2239972"/>
              </a:xfrm>
              <a:prstGeom prst="rect">
                <a:avLst/>
              </a:prstGeom>
              <a:ln>
                <a:noFill/>
              </a:ln>
              <a:effectLst>
                <a:softEdge rad="112500"/>
              </a:effectLst>
            </p:spPr>
          </p:pic>
          <p:sp>
            <p:nvSpPr>
              <p:cNvPr id="5" name="TextBox 4"/>
              <p:cNvSpPr txBox="1"/>
              <p:nvPr/>
            </p:nvSpPr>
            <p:spPr>
              <a:xfrm>
                <a:off x="5808140" y="677334"/>
                <a:ext cx="1930400" cy="71966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lIns="72000" tIns="72000" rIns="72000" bIns="72000" rtlCol="0">
                <a:noAutofit/>
              </a:bodyPr>
              <a:lstStyle/>
              <a:p>
                <a:r>
                  <a:rPr lang="en-GB" sz="3600" b="1" dirty="0" smtClean="0">
                    <a:ln w="17780" cmpd="sng">
                      <a:solidFill>
                        <a:srgbClr val="FFFFFF"/>
                      </a:solidFill>
                      <a:prstDash val="solid"/>
                      <a:miter lim="800000"/>
                    </a:ln>
                    <a:gradFill rotWithShape="1">
                      <a:gsLst>
                        <a:gs pos="0">
                          <a:srgbClr val="000000">
                            <a:tint val="92000"/>
                            <a:shade val="100000"/>
                            <a:satMod val="150000"/>
                          </a:srgbClr>
                        </a:gs>
                        <a:gs pos="49000">
                          <a:srgbClr val="000000">
                            <a:tint val="89000"/>
                            <a:shade val="90000"/>
                            <a:satMod val="150000"/>
                          </a:srgbClr>
                        </a:gs>
                        <a:gs pos="50000">
                          <a:srgbClr val="000000">
                            <a:tint val="100000"/>
                            <a:shade val="75000"/>
                            <a:satMod val="150000"/>
                          </a:srgbClr>
                        </a:gs>
                        <a:gs pos="95000">
                          <a:srgbClr val="000000">
                            <a:shade val="47000"/>
                            <a:satMod val="150000"/>
                          </a:srgbClr>
                        </a:gs>
                        <a:gs pos="100000">
                          <a:srgbClr val="000000">
                            <a:shade val="39000"/>
                            <a:satMod val="150000"/>
                          </a:srgbClr>
                        </a:gs>
                      </a:gsLst>
                      <a:lin ang="5400000"/>
                    </a:gradFill>
                    <a:effectLst>
                      <a:outerShdw blurRad="50800" algn="tl" rotWithShape="0">
                        <a:srgbClr val="000000"/>
                      </a:outerShdw>
                    </a:effectLst>
                    <a:latin typeface="+mn-lt"/>
                  </a:rPr>
                  <a:t>1690</a:t>
                </a:r>
                <a:endParaRPr lang="en-GB" sz="3600" b="1" dirty="0" smtClean="0">
                  <a:ln w="19050">
                    <a:solidFill>
                      <a:schemeClr val="tx2">
                        <a:tint val="1000"/>
                      </a:schemeClr>
                    </a:solidFill>
                    <a:prstDash val="solid"/>
                  </a:ln>
                  <a:solidFill>
                    <a:schemeClr val="accent3"/>
                  </a:solidFill>
                  <a:effectLst>
                    <a:outerShdw blurRad="50000" dist="50800" dir="7500000" algn="tl">
                      <a:srgbClr val="000000">
                        <a:shade val="5000"/>
                        <a:alpha val="35000"/>
                      </a:srgbClr>
                    </a:outerShdw>
                  </a:effectLst>
                  <a:latin typeface="+mn-lt"/>
                </a:endParaRPr>
              </a:p>
            </p:txBody>
          </p:sp>
        </p:grpSp>
        <p:sp>
          <p:nvSpPr>
            <p:cNvPr id="31" name="TextBox 30"/>
            <p:cNvSpPr txBox="1"/>
            <p:nvPr/>
          </p:nvSpPr>
          <p:spPr>
            <a:xfrm>
              <a:off x="6866466" y="355601"/>
              <a:ext cx="1676401" cy="761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lIns="72000" tIns="72000" rIns="72000" bIns="72000" rtlCol="0">
              <a:noAutofit/>
            </a:bodyPr>
            <a:lstStyle/>
            <a:p>
              <a:r>
                <a:rPr lang="en-GB" sz="1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  <a:latin typeface="+mn-lt"/>
                </a:rPr>
                <a:t>Year Founded</a:t>
              </a:r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Background</a:t>
            </a:r>
            <a:endParaRPr lang="en-GB" dirty="0"/>
          </a:p>
        </p:txBody>
      </p:sp>
      <p:sp>
        <p:nvSpPr>
          <p:cNvPr id="117766" name="AutoShape 6" descr="http://easynerjahostel.com/wp-content/uploads/2012/09/7er_Team_Meditrainment.png"/>
          <p:cNvSpPr>
            <a:spLocks noChangeAspect="1" noChangeArrowheads="1"/>
          </p:cNvSpPr>
          <p:nvPr/>
        </p:nvSpPr>
        <p:spPr bwMode="auto">
          <a:xfrm>
            <a:off x="63500" y="-136525"/>
            <a:ext cx="298450" cy="2984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grpSp>
        <p:nvGrpSpPr>
          <p:cNvPr id="27" name="Group 26"/>
          <p:cNvGrpSpPr/>
          <p:nvPr/>
        </p:nvGrpSpPr>
        <p:grpSpPr>
          <a:xfrm>
            <a:off x="177801" y="651933"/>
            <a:ext cx="4829220" cy="2317338"/>
            <a:chOff x="609600" y="1049867"/>
            <a:chExt cx="4829220" cy="2317338"/>
          </a:xfrm>
        </p:grpSpPr>
        <p:grpSp>
          <p:nvGrpSpPr>
            <p:cNvPr id="24" name="Group 23"/>
            <p:cNvGrpSpPr/>
            <p:nvPr/>
          </p:nvGrpSpPr>
          <p:grpSpPr>
            <a:xfrm>
              <a:off x="609600" y="1049867"/>
              <a:ext cx="4278894" cy="2317338"/>
              <a:chOff x="609600" y="1049867"/>
              <a:chExt cx="4278894" cy="2317338"/>
            </a:xfrm>
          </p:grpSpPr>
          <p:grpSp>
            <p:nvGrpSpPr>
              <p:cNvPr id="10" name="Group 9"/>
              <p:cNvGrpSpPr/>
              <p:nvPr/>
            </p:nvGrpSpPr>
            <p:grpSpPr>
              <a:xfrm>
                <a:off x="609600" y="1049867"/>
                <a:ext cx="3039534" cy="778934"/>
                <a:chOff x="609600" y="1049867"/>
                <a:chExt cx="3039534" cy="778934"/>
              </a:xfrm>
            </p:grpSpPr>
            <p:sp>
              <p:nvSpPr>
                <p:cNvPr id="8" name="TextBox 7"/>
                <p:cNvSpPr txBox="1"/>
                <p:nvPr/>
              </p:nvSpPr>
              <p:spPr>
                <a:xfrm>
                  <a:off x="609600" y="1049867"/>
                  <a:ext cx="1972733" cy="66040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lIns="72000" tIns="72000" rIns="72000" bIns="72000" rtlCol="0">
                  <a:noAutofit/>
                </a:bodyPr>
                <a:lstStyle/>
                <a:p>
                  <a:r>
                    <a:rPr lang="en-GB" sz="3600" dirty="0" smtClean="0">
                      <a:solidFill>
                        <a:schemeClr val="tx1"/>
                      </a:solidFill>
                      <a:latin typeface="+mn-lt"/>
                    </a:rPr>
                    <a:t>144,000</a:t>
                  </a:r>
                </a:p>
              </p:txBody>
            </p:sp>
            <p:sp>
              <p:nvSpPr>
                <p:cNvPr id="9" name="TextBox 8"/>
                <p:cNvSpPr txBox="1"/>
                <p:nvPr/>
              </p:nvSpPr>
              <p:spPr>
                <a:xfrm>
                  <a:off x="2396067" y="1109134"/>
                  <a:ext cx="1253067" cy="71966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lIns="72000" tIns="72000" rIns="72000" bIns="72000" rtlCol="0">
                  <a:noAutofit/>
                </a:bodyPr>
                <a:lstStyle/>
                <a:p>
                  <a:r>
                    <a:rPr lang="en-GB" sz="1400" dirty="0" smtClean="0">
                      <a:solidFill>
                        <a:schemeClr val="tx1"/>
                      </a:solidFill>
                      <a:latin typeface="+mn-lt"/>
                    </a:rPr>
                    <a:t>Total staff Globally</a:t>
                  </a:r>
                  <a:endParaRPr lang="en-GB" sz="1400" dirty="0" smtClean="0">
                    <a:solidFill>
                      <a:schemeClr val="tx1"/>
                    </a:solidFill>
                    <a:latin typeface="+mn-lt"/>
                  </a:endParaRPr>
                </a:p>
              </p:txBody>
            </p:sp>
          </p:grpSp>
          <p:pic>
            <p:nvPicPr>
              <p:cNvPr id="17" name="Picture 2" descr="http://easynerjahostel.com/wp-content/uploads/2012/09/7er_Team_Meditrainment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duotone>
                  <a:prstClr val="black"/>
                  <a:schemeClr val="accent5">
                    <a:lumMod val="90000"/>
                    <a:tint val="45000"/>
                    <a:satMod val="400000"/>
                  </a:schemeClr>
                </a:duotone>
              </a:blip>
              <a:srcRect/>
              <a:stretch>
                <a:fillRect/>
              </a:stretch>
            </p:blipFill>
            <p:spPr bwMode="auto">
              <a:xfrm>
                <a:off x="1243963" y="1503439"/>
                <a:ext cx="3178865" cy="1677501"/>
              </a:xfrm>
              <a:prstGeom prst="rect">
                <a:avLst/>
              </a:prstGeom>
              <a:noFill/>
            </p:spPr>
          </p:pic>
          <p:pic>
            <p:nvPicPr>
              <p:cNvPr id="18" name="Picture 2" descr="http://easynerjahostel.com/wp-content/uploads/2012/09/7er_Team_Meditrainment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duotone>
                  <a:prstClr val="black"/>
                  <a:schemeClr val="accent5">
                    <a:lumMod val="90000"/>
                    <a:tint val="45000"/>
                    <a:satMod val="400000"/>
                  </a:schemeClr>
                </a:duotone>
              </a:blip>
              <a:srcRect/>
              <a:stretch>
                <a:fillRect/>
              </a:stretch>
            </p:blipFill>
            <p:spPr bwMode="auto">
              <a:xfrm>
                <a:off x="1709629" y="1528839"/>
                <a:ext cx="3178865" cy="1677501"/>
              </a:xfrm>
              <a:prstGeom prst="rect">
                <a:avLst/>
              </a:prstGeom>
              <a:noFill/>
            </p:spPr>
          </p:pic>
          <p:pic>
            <p:nvPicPr>
              <p:cNvPr id="19" name="Picture 2" descr="http://easynerjahostel.com/wp-content/uploads/2012/09/7er_Team_Meditrainment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duotone>
                  <a:prstClr val="black"/>
                  <a:schemeClr val="accent5">
                    <a:lumMod val="90000"/>
                    <a:tint val="45000"/>
                    <a:satMod val="400000"/>
                  </a:schemeClr>
                </a:duotone>
              </a:blip>
              <a:srcRect/>
              <a:stretch>
                <a:fillRect/>
              </a:stretch>
            </p:blipFill>
            <p:spPr bwMode="auto">
              <a:xfrm>
                <a:off x="1142362" y="1689704"/>
                <a:ext cx="3178865" cy="1677501"/>
              </a:xfrm>
              <a:prstGeom prst="rect">
                <a:avLst/>
              </a:prstGeom>
              <a:noFill/>
            </p:spPr>
          </p:pic>
        </p:grpSp>
        <p:pic>
          <p:nvPicPr>
            <p:cNvPr id="26" name="Picture 2" descr="http://easynerjahostel.com/wp-content/uploads/2012/09/7er_Team_Meditrainment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2259955" y="1689698"/>
              <a:ext cx="3178865" cy="1677501"/>
            </a:xfrm>
            <a:prstGeom prst="rect">
              <a:avLst/>
            </a:prstGeom>
            <a:noFill/>
          </p:spPr>
        </p:pic>
      </p:grpSp>
      <p:grpSp>
        <p:nvGrpSpPr>
          <p:cNvPr id="28" name="Group 27"/>
          <p:cNvGrpSpPr/>
          <p:nvPr/>
        </p:nvGrpSpPr>
        <p:grpSpPr>
          <a:xfrm>
            <a:off x="1828162" y="1291770"/>
            <a:ext cx="3328039" cy="2128763"/>
            <a:chOff x="2259961" y="1689704"/>
            <a:chExt cx="3328039" cy="2128763"/>
          </a:xfrm>
        </p:grpSpPr>
        <p:grpSp>
          <p:nvGrpSpPr>
            <p:cNvPr id="25" name="Group 24"/>
            <p:cNvGrpSpPr/>
            <p:nvPr/>
          </p:nvGrpSpPr>
          <p:grpSpPr>
            <a:xfrm>
              <a:off x="2259961" y="1689704"/>
              <a:ext cx="3178865" cy="2018696"/>
              <a:chOff x="2259961" y="1689704"/>
              <a:chExt cx="3178865" cy="2018696"/>
            </a:xfrm>
          </p:grpSpPr>
          <p:pic>
            <p:nvPicPr>
              <p:cNvPr id="20" name="Picture 2" descr="http://easynerjahostel.com/wp-content/uploads/2012/09/7er_Team_Meditrainment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duotone>
                  <a:prstClr val="black"/>
                  <a:schemeClr val="accent6">
                    <a:tint val="45000"/>
                    <a:satMod val="400000"/>
                  </a:schemeClr>
                </a:duotone>
              </a:blip>
              <a:srcRect/>
              <a:stretch>
                <a:fillRect/>
              </a:stretch>
            </p:blipFill>
            <p:spPr bwMode="auto">
              <a:xfrm>
                <a:off x="2259961" y="1689704"/>
                <a:ext cx="3178865" cy="1677501"/>
              </a:xfrm>
              <a:prstGeom prst="rect">
                <a:avLst/>
              </a:prstGeom>
              <a:noFill/>
            </p:spPr>
          </p:pic>
          <p:sp>
            <p:nvSpPr>
              <p:cNvPr id="22" name="TextBox 21"/>
              <p:cNvSpPr txBox="1"/>
              <p:nvPr/>
            </p:nvSpPr>
            <p:spPr>
              <a:xfrm>
                <a:off x="2887132" y="3048000"/>
                <a:ext cx="1972733" cy="6604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lIns="72000" tIns="72000" rIns="72000" bIns="72000" rtlCol="0">
                <a:noAutofit/>
              </a:bodyPr>
              <a:lstStyle/>
              <a:p>
                <a:r>
                  <a:rPr lang="en-GB" sz="3600" dirty="0" smtClean="0">
                    <a:solidFill>
                      <a:schemeClr val="tx1"/>
                    </a:solidFill>
                  </a:rPr>
                  <a:t>22</a:t>
                </a:r>
                <a:r>
                  <a:rPr lang="en-GB" sz="3600" dirty="0" smtClean="0">
                    <a:solidFill>
                      <a:schemeClr val="tx1"/>
                    </a:solidFill>
                    <a:latin typeface="+mn-lt"/>
                  </a:rPr>
                  <a:t>,000</a:t>
                </a:r>
              </a:p>
            </p:txBody>
          </p:sp>
        </p:grpSp>
        <p:sp>
          <p:nvSpPr>
            <p:cNvPr id="23" name="TextBox 22"/>
            <p:cNvSpPr txBox="1"/>
            <p:nvPr/>
          </p:nvSpPr>
          <p:spPr>
            <a:xfrm>
              <a:off x="4334933" y="3098800"/>
              <a:ext cx="1253067" cy="71966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lIns="72000" tIns="72000" rIns="72000" bIns="72000" rtlCol="0">
              <a:noAutofit/>
            </a:bodyPr>
            <a:lstStyle/>
            <a:p>
              <a:r>
                <a:rPr lang="en-GB" sz="1400" dirty="0" smtClean="0">
                  <a:solidFill>
                    <a:schemeClr val="tx1"/>
                  </a:solidFill>
                  <a:latin typeface="+mn-lt"/>
                </a:rPr>
                <a:t>Technical staff</a:t>
              </a:r>
              <a:endParaRPr lang="en-GB" sz="1400" dirty="0" smtClean="0">
                <a:solidFill>
                  <a:schemeClr val="tx1"/>
                </a:solidFill>
                <a:latin typeface="+mn-lt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389467" y="3302523"/>
            <a:ext cx="4047068" cy="1227143"/>
            <a:chOff x="389467" y="3319457"/>
            <a:chExt cx="4047068" cy="1227143"/>
          </a:xfrm>
        </p:grpSpPr>
        <p:sp>
          <p:nvSpPr>
            <p:cNvPr id="33" name="TextBox 32"/>
            <p:cNvSpPr txBox="1"/>
            <p:nvPr/>
          </p:nvSpPr>
          <p:spPr>
            <a:xfrm>
              <a:off x="389467" y="3598334"/>
              <a:ext cx="4047068" cy="9482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lIns="72000" tIns="72000" rIns="72000" bIns="72000" numCol="2" rtlCol="0">
              <a:noAutofit/>
            </a:bodyPr>
            <a:lstStyle/>
            <a:p>
              <a:r>
                <a:rPr lang="en-GB" sz="6000" dirty="0" smtClean="0">
                  <a:solidFill>
                    <a:schemeClr val="tx1"/>
                  </a:solidFill>
                  <a:latin typeface="+mn-lt"/>
                </a:rPr>
                <a:t>6,000</a:t>
              </a:r>
            </a:p>
            <a:p>
              <a:r>
                <a:rPr lang="en-GB" sz="2800" dirty="0" smtClean="0">
                  <a:solidFill>
                    <a:schemeClr val="tx1"/>
                  </a:solidFill>
                  <a:latin typeface="+mn-lt"/>
                </a:rPr>
                <a:t>teams/ platforms</a:t>
              </a:r>
              <a:endParaRPr lang="en-GB" sz="4800" dirty="0" smtClean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35" name="Down Arrow 34"/>
            <p:cNvSpPr/>
            <p:nvPr/>
          </p:nvSpPr>
          <p:spPr bwMode="auto">
            <a:xfrm rot="2807939">
              <a:off x="2000638" y="3064745"/>
              <a:ext cx="303749" cy="813173"/>
            </a:xfrm>
            <a:prstGeom prst="downArrow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3600" b="0" i="0" u="none" strike="noStrike" cap="none" normalizeH="0" baseline="0" smtClean="0">
                <a:ln>
                  <a:noFill/>
                </a:ln>
                <a:solidFill>
                  <a:schemeClr val="bg2"/>
                </a:solidFill>
                <a:effectLst/>
                <a:latin typeface="Arial" pitchFamily="34" charset="0"/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3972659" y="3285068"/>
            <a:ext cx="5713206" cy="948266"/>
            <a:chOff x="3972659" y="3285068"/>
            <a:chExt cx="5713206" cy="948266"/>
          </a:xfrm>
        </p:grpSpPr>
        <p:sp>
          <p:nvSpPr>
            <p:cNvPr id="34" name="TextBox 33"/>
            <p:cNvSpPr txBox="1"/>
            <p:nvPr/>
          </p:nvSpPr>
          <p:spPr>
            <a:xfrm>
              <a:off x="4741330" y="3285068"/>
              <a:ext cx="4944535" cy="9482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lIns="72000" tIns="72000" rIns="72000" bIns="72000" numCol="2" rtlCol="0">
              <a:noAutofit/>
            </a:bodyPr>
            <a:lstStyle/>
            <a:p>
              <a:r>
                <a:rPr lang="en-GB" sz="6000" dirty="0" smtClean="0">
                  <a:solidFill>
                    <a:schemeClr val="tx1"/>
                  </a:solidFill>
                  <a:latin typeface="+mn-lt"/>
                </a:rPr>
                <a:t>13,000</a:t>
              </a:r>
            </a:p>
            <a:p>
              <a:pPr>
                <a:spcBef>
                  <a:spcPts val="0"/>
                </a:spcBef>
              </a:pPr>
              <a:r>
                <a:rPr lang="en-GB" sz="2800" dirty="0" smtClean="0">
                  <a:solidFill>
                    <a:schemeClr val="tx1"/>
                  </a:solidFill>
                </a:rPr>
                <a:t>Tools/ </a:t>
              </a:r>
            </a:p>
            <a:p>
              <a:pPr>
                <a:spcBef>
                  <a:spcPts val="0"/>
                </a:spcBef>
              </a:pPr>
              <a:r>
                <a:rPr lang="en-GB" sz="2800" dirty="0" smtClean="0">
                  <a:solidFill>
                    <a:schemeClr val="tx1"/>
                  </a:solidFill>
                </a:rPr>
                <a:t>versions</a:t>
              </a:r>
              <a:endParaRPr lang="en-GB" sz="4800" dirty="0" smtClean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37" name="Down Arrow 36"/>
            <p:cNvSpPr/>
            <p:nvPr/>
          </p:nvSpPr>
          <p:spPr bwMode="auto">
            <a:xfrm rot="14750150">
              <a:off x="4227371" y="3632011"/>
              <a:ext cx="303749" cy="813173"/>
            </a:xfrm>
            <a:prstGeom prst="downArrow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3600" b="0" i="0" u="none" strike="noStrike" cap="none" normalizeH="0" baseline="0" smtClean="0">
                <a:ln>
                  <a:noFill/>
                </a:ln>
                <a:solidFill>
                  <a:schemeClr val="bg2"/>
                </a:solidFill>
                <a:effectLst/>
                <a:latin typeface="Arial" pitchFamily="34" charset="0"/>
              </a:endParaRP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Challenge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759279"/>
            <a:ext cx="4097867" cy="2031325"/>
          </a:xfrm>
          <a:prstGeom prst="rect">
            <a:avLst/>
          </a:prstGeom>
          <a:noFill/>
        </p:spPr>
        <p:txBody>
          <a:bodyPr wrap="square" lIns="0" tIns="0" rIns="0" bIns="0" numCol="1" rtlCol="0">
            <a:spAutoFit/>
          </a:bodyPr>
          <a:lstStyle/>
          <a:p>
            <a:pPr marL="177800" indent="-177800">
              <a:buFont typeface="Arial" pitchFamily="34" charset="0"/>
              <a:buChar char="•"/>
            </a:pPr>
            <a:r>
              <a:rPr lang="en-GB" sz="2400" dirty="0" smtClean="0">
                <a:solidFill>
                  <a:schemeClr val="tx1"/>
                </a:solidFill>
                <a:latin typeface="+mn-lt"/>
              </a:rPr>
              <a:t>At the team layer…</a:t>
            </a:r>
          </a:p>
          <a:p>
            <a:pPr marL="635000" lvl="1" indent="-177800">
              <a:buFont typeface="Arial" pitchFamily="34" charset="0"/>
              <a:buChar char="•"/>
            </a:pPr>
            <a:r>
              <a:rPr lang="en-GB" sz="2400" dirty="0" smtClean="0">
                <a:latin typeface="+mn-lt"/>
              </a:rPr>
              <a:t>Focus on next delivery</a:t>
            </a:r>
          </a:p>
          <a:p>
            <a:pPr marL="635000" lvl="1" indent="-177800">
              <a:buFont typeface="Arial" pitchFamily="34" charset="0"/>
              <a:buChar char="•"/>
            </a:pPr>
            <a:r>
              <a:rPr lang="en-GB" sz="2400" dirty="0" smtClean="0">
                <a:solidFill>
                  <a:schemeClr val="tx1"/>
                </a:solidFill>
                <a:latin typeface="+mn-lt"/>
              </a:rPr>
              <a:t>Unique challenges</a:t>
            </a:r>
          </a:p>
          <a:p>
            <a:pPr marL="635000" lvl="1" indent="-177800">
              <a:buFont typeface="Arial" pitchFamily="34" charset="0"/>
              <a:buChar char="•"/>
            </a:pPr>
            <a:r>
              <a:rPr lang="en-GB" sz="2400" dirty="0" smtClean="0">
                <a:solidFill>
                  <a:schemeClr val="tx1"/>
                </a:solidFill>
                <a:latin typeface="+mn-lt"/>
              </a:rPr>
              <a:t>Where to start?</a:t>
            </a:r>
          </a:p>
        </p:txBody>
      </p:sp>
      <p:pic>
        <p:nvPicPr>
          <p:cNvPr id="5" name="Picture 2" descr="http://easynerjahostel.com/wp-content/uploads/2012/09/7er_Team_Meditrainment.pn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5">
                <a:lumMod val="90000"/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1032296" y="3298371"/>
            <a:ext cx="3178865" cy="1677501"/>
          </a:xfrm>
          <a:prstGeom prst="rect">
            <a:avLst/>
          </a:prstGeom>
          <a:noFill/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5">
                <a:tint val="45000"/>
                <a:satMod val="400000"/>
              </a:schemeClr>
            </a:duotone>
          </a:blip>
          <a:srcRect r="32634" b="37067"/>
          <a:stretch>
            <a:fillRect/>
          </a:stretch>
        </p:blipFill>
        <p:spPr>
          <a:xfrm>
            <a:off x="5233307" y="2888186"/>
            <a:ext cx="2759529" cy="177362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648200" y="829733"/>
            <a:ext cx="4216400" cy="249299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77800" indent="-177800">
              <a:buFont typeface="Arial" pitchFamily="34" charset="0"/>
              <a:buChar char="•"/>
            </a:pPr>
            <a:r>
              <a:rPr lang="en-GB" sz="2400" dirty="0" smtClean="0">
                <a:latin typeface="+mn-lt"/>
              </a:rPr>
              <a:t>At the management layer…</a:t>
            </a:r>
          </a:p>
          <a:p>
            <a:pPr marL="635000" lvl="1" indent="-177800">
              <a:buFont typeface="Arial" pitchFamily="34" charset="0"/>
              <a:buChar char="•"/>
            </a:pPr>
            <a:r>
              <a:rPr lang="en-GB" sz="2400" dirty="0" smtClean="0">
                <a:latin typeface="+mn-lt"/>
              </a:rPr>
              <a:t>Where are the problems?</a:t>
            </a:r>
          </a:p>
          <a:p>
            <a:pPr marL="635000" lvl="1" indent="-177800">
              <a:buFont typeface="Arial" pitchFamily="34" charset="0"/>
              <a:buChar char="•"/>
            </a:pPr>
            <a:r>
              <a:rPr lang="en-GB" sz="2400" dirty="0" smtClean="0">
                <a:latin typeface="+mn-lt"/>
              </a:rPr>
              <a:t>Where to start?</a:t>
            </a:r>
          </a:p>
          <a:p>
            <a:pPr marL="635000" lvl="1" indent="-177800">
              <a:buFont typeface="Arial" pitchFamily="34" charset="0"/>
              <a:buChar char="•"/>
            </a:pPr>
            <a:r>
              <a:rPr lang="en-GB" sz="2400" dirty="0" smtClean="0">
                <a:latin typeface="+mn-lt"/>
              </a:rPr>
              <a:t>What progress?</a:t>
            </a:r>
          </a:p>
          <a:p>
            <a:endParaRPr lang="en-GB" dirty="0" err="1" smtClean="0">
              <a:solidFill>
                <a:schemeClr val="tx1"/>
              </a:solidFill>
              <a:latin typeface="+mn-lt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85801" y="733253"/>
            <a:ext cx="5389359" cy="615553"/>
          </a:xfrm>
        </p:spPr>
        <p:txBody>
          <a:bodyPr/>
          <a:lstStyle/>
          <a:p>
            <a:pPr algn="ctr"/>
            <a:r>
              <a:rPr lang="en-GB" i="1" dirty="0" smtClean="0"/>
              <a:t>“Delivering better quality software to the production environment quicker”</a:t>
            </a:r>
            <a:endParaRPr lang="en-GB" i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96913" y="229940"/>
            <a:ext cx="8062912" cy="461665"/>
          </a:xfrm>
        </p:spPr>
        <p:txBody>
          <a:bodyPr/>
          <a:lstStyle/>
          <a:p>
            <a:r>
              <a:rPr lang="en-GB" dirty="0" smtClean="0"/>
              <a:t>The Initiative </a:t>
            </a:r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6233139" y="317873"/>
            <a:ext cx="2013869" cy="1959963"/>
            <a:chOff x="6240087" y="1225065"/>
            <a:chExt cx="3208583" cy="3126468"/>
          </a:xfrm>
        </p:grpSpPr>
        <p:sp>
          <p:nvSpPr>
            <p:cNvPr id="5" name="Freeform 4"/>
            <p:cNvSpPr/>
            <p:nvPr/>
          </p:nvSpPr>
          <p:spPr>
            <a:xfrm>
              <a:off x="6825257" y="1225065"/>
              <a:ext cx="2101606" cy="2085071"/>
            </a:xfrm>
            <a:custGeom>
              <a:avLst/>
              <a:gdLst>
                <a:gd name="connsiteX0" fmla="*/ 0 w 2101606"/>
                <a:gd name="connsiteY0" fmla="*/ 1042536 h 2085071"/>
                <a:gd name="connsiteX1" fmla="*/ 310714 w 2101606"/>
                <a:gd name="connsiteY1" fmla="*/ 302446 h 2085071"/>
                <a:gd name="connsiteX2" fmla="*/ 1050805 w 2101606"/>
                <a:gd name="connsiteY2" fmla="*/ 1 h 2085071"/>
                <a:gd name="connsiteX3" fmla="*/ 1790895 w 2101606"/>
                <a:gd name="connsiteY3" fmla="*/ 302448 h 2085071"/>
                <a:gd name="connsiteX4" fmla="*/ 2101607 w 2101606"/>
                <a:gd name="connsiteY4" fmla="*/ 1042539 h 2085071"/>
                <a:gd name="connsiteX5" fmla="*/ 1790894 w 2101606"/>
                <a:gd name="connsiteY5" fmla="*/ 1782629 h 2085071"/>
                <a:gd name="connsiteX6" fmla="*/ 1050804 w 2101606"/>
                <a:gd name="connsiteY6" fmla="*/ 2085075 h 2085071"/>
                <a:gd name="connsiteX7" fmla="*/ 310714 w 2101606"/>
                <a:gd name="connsiteY7" fmla="*/ 1782628 h 2085071"/>
                <a:gd name="connsiteX8" fmla="*/ 1 w 2101606"/>
                <a:gd name="connsiteY8" fmla="*/ 1042538 h 2085071"/>
                <a:gd name="connsiteX9" fmla="*/ 0 w 2101606"/>
                <a:gd name="connsiteY9" fmla="*/ 1042536 h 2085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01606" h="2085071">
                  <a:moveTo>
                    <a:pt x="0" y="1042536"/>
                  </a:moveTo>
                  <a:cubicBezTo>
                    <a:pt x="0" y="764611"/>
                    <a:pt x="111852" y="498191"/>
                    <a:pt x="310714" y="302446"/>
                  </a:cubicBezTo>
                  <a:cubicBezTo>
                    <a:pt x="507534" y="108711"/>
                    <a:pt x="773552" y="0"/>
                    <a:pt x="1050805" y="1"/>
                  </a:cubicBezTo>
                  <a:cubicBezTo>
                    <a:pt x="1328058" y="1"/>
                    <a:pt x="1594075" y="108713"/>
                    <a:pt x="1790895" y="302448"/>
                  </a:cubicBezTo>
                  <a:cubicBezTo>
                    <a:pt x="1989756" y="498193"/>
                    <a:pt x="2101608" y="764614"/>
                    <a:pt x="2101607" y="1042539"/>
                  </a:cubicBezTo>
                  <a:cubicBezTo>
                    <a:pt x="2101607" y="1320464"/>
                    <a:pt x="1989755" y="1586884"/>
                    <a:pt x="1790894" y="1782629"/>
                  </a:cubicBezTo>
                  <a:cubicBezTo>
                    <a:pt x="1594074" y="1976364"/>
                    <a:pt x="1328056" y="2085075"/>
                    <a:pt x="1050804" y="2085075"/>
                  </a:cubicBezTo>
                  <a:cubicBezTo>
                    <a:pt x="773551" y="2085075"/>
                    <a:pt x="507534" y="1976364"/>
                    <a:pt x="310714" y="1782628"/>
                  </a:cubicBezTo>
                  <a:cubicBezTo>
                    <a:pt x="111853" y="1586883"/>
                    <a:pt x="1" y="1320462"/>
                    <a:pt x="1" y="1042538"/>
                  </a:cubicBezTo>
                  <a:cubicBezTo>
                    <a:pt x="1" y="1042537"/>
                    <a:pt x="0" y="1042537"/>
                    <a:pt x="0" y="1042536"/>
                  </a:cubicBezTo>
                  <a:close/>
                </a:path>
              </a:pathLst>
            </a:custGeom>
            <a:scene3d>
              <a:camera prst="orthographicFront">
                <a:rot lat="0" lon="0" rev="0"/>
              </a:camera>
              <a:lightRig rig="contrasting" dir="t">
                <a:rot lat="0" lon="0" rev="1200000"/>
              </a:lightRig>
            </a:scene3d>
            <a:sp3d contourW="12700" prstMaterial="clear">
              <a:bevelT w="177800" h="254000"/>
              <a:bevelB w="1524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spcFirstLastPara="0" vert="horz" wrap="square" lIns="0" tIns="144000" rIns="0" bIns="781902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GB" sz="1400" kern="1200" dirty="0" smtClean="0">
                <a:latin typeface="Expert Sans Regular" pitchFamily="2" charset="0"/>
              </a:endParaRPr>
            </a:p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400" kern="1200" dirty="0" smtClean="0">
                  <a:latin typeface="Expert Sans Regular" pitchFamily="2" charset="0"/>
                </a:rPr>
                <a:t>Development</a:t>
              </a:r>
              <a:endParaRPr lang="en-GB" sz="1400" kern="1200" dirty="0">
                <a:latin typeface="Expert Sans Regular" pitchFamily="2" charset="0"/>
              </a:endParaRPr>
            </a:p>
          </p:txBody>
        </p:sp>
        <p:sp>
          <p:nvSpPr>
            <p:cNvPr id="6" name="Freeform 5"/>
            <p:cNvSpPr/>
            <p:nvPr/>
          </p:nvSpPr>
          <p:spPr>
            <a:xfrm>
              <a:off x="7356297" y="2230020"/>
              <a:ext cx="2092373" cy="2097239"/>
            </a:xfrm>
            <a:custGeom>
              <a:avLst/>
              <a:gdLst>
                <a:gd name="connsiteX0" fmla="*/ 0 w 2092373"/>
                <a:gd name="connsiteY0" fmla="*/ 1048620 h 2097240"/>
                <a:gd name="connsiteX1" fmla="*/ 305563 w 2092373"/>
                <a:gd name="connsiteY1" fmla="*/ 307996 h 2097240"/>
                <a:gd name="connsiteX2" fmla="*/ 1046188 w 2092373"/>
                <a:gd name="connsiteY2" fmla="*/ 2 h 2097240"/>
                <a:gd name="connsiteX3" fmla="*/ 1786812 w 2092373"/>
                <a:gd name="connsiteY3" fmla="*/ 307998 h 2097240"/>
                <a:gd name="connsiteX4" fmla="*/ 2092373 w 2092373"/>
                <a:gd name="connsiteY4" fmla="*/ 1048623 h 2097240"/>
                <a:gd name="connsiteX5" fmla="*/ 1786810 w 2092373"/>
                <a:gd name="connsiteY5" fmla="*/ 1789248 h 2097240"/>
                <a:gd name="connsiteX6" fmla="*/ 1046185 w 2092373"/>
                <a:gd name="connsiteY6" fmla="*/ 2097243 h 2097240"/>
                <a:gd name="connsiteX7" fmla="*/ 305560 w 2092373"/>
                <a:gd name="connsiteY7" fmla="*/ 1789247 h 2097240"/>
                <a:gd name="connsiteX8" fmla="*/ -2 w 2092373"/>
                <a:gd name="connsiteY8" fmla="*/ 1048622 h 2097240"/>
                <a:gd name="connsiteX9" fmla="*/ 0 w 2092373"/>
                <a:gd name="connsiteY9" fmla="*/ 1048620 h 2097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92373" h="2097240">
                  <a:moveTo>
                    <a:pt x="0" y="1048620"/>
                  </a:moveTo>
                  <a:cubicBezTo>
                    <a:pt x="0" y="770931"/>
                    <a:pt x="109890" y="504579"/>
                    <a:pt x="305563" y="307996"/>
                  </a:cubicBezTo>
                  <a:cubicBezTo>
                    <a:pt x="501831" y="110815"/>
                    <a:pt x="768301" y="1"/>
                    <a:pt x="1046188" y="2"/>
                  </a:cubicBezTo>
                  <a:cubicBezTo>
                    <a:pt x="1324075" y="2"/>
                    <a:pt x="1590545" y="110817"/>
                    <a:pt x="1786812" y="307998"/>
                  </a:cubicBezTo>
                  <a:cubicBezTo>
                    <a:pt x="1982485" y="504582"/>
                    <a:pt x="2092374" y="770934"/>
                    <a:pt x="2092373" y="1048623"/>
                  </a:cubicBezTo>
                  <a:cubicBezTo>
                    <a:pt x="2092373" y="1326312"/>
                    <a:pt x="1982483" y="1592664"/>
                    <a:pt x="1786810" y="1789248"/>
                  </a:cubicBezTo>
                  <a:cubicBezTo>
                    <a:pt x="1590542" y="1986429"/>
                    <a:pt x="1324072" y="2097243"/>
                    <a:pt x="1046185" y="2097243"/>
                  </a:cubicBezTo>
                  <a:cubicBezTo>
                    <a:pt x="768298" y="2097243"/>
                    <a:pt x="501828" y="1986429"/>
                    <a:pt x="305560" y="1789247"/>
                  </a:cubicBezTo>
                  <a:cubicBezTo>
                    <a:pt x="109887" y="1592663"/>
                    <a:pt x="-2" y="1326311"/>
                    <a:pt x="-2" y="1048622"/>
                  </a:cubicBezTo>
                  <a:lnTo>
                    <a:pt x="0" y="1048620"/>
                  </a:lnTo>
                  <a:close/>
                </a:path>
              </a:pathLst>
            </a:custGeom>
            <a:scene3d>
              <a:camera prst="orthographicFront">
                <a:rot lat="0" lon="0" rev="0"/>
              </a:camera>
              <a:lightRig rig="contrasting" dir="t">
                <a:rot lat="0" lon="0" rev="1200000"/>
              </a:lightRig>
            </a:scene3d>
            <a:sp3d contourW="12700" prstMaterial="clear">
              <a:bevelT w="177800" h="254000"/>
              <a:bevelB w="1524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spcFirstLastPara="0" vert="horz" wrap="square" lIns="720000" tIns="684000" rIns="197033" bIns="40197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400" kern="1200" dirty="0" smtClean="0">
                  <a:latin typeface="Expert Sans Regular" pitchFamily="2" charset="0"/>
                </a:rPr>
                <a:t>QA</a:t>
              </a:r>
              <a:endParaRPr lang="en-GB" sz="1400" kern="1200" dirty="0">
                <a:latin typeface="Expert Sans Regular" pitchFamily="2" charset="0"/>
              </a:endParaRPr>
            </a:p>
          </p:txBody>
        </p:sp>
        <p:sp>
          <p:nvSpPr>
            <p:cNvPr id="7" name="Freeform 6"/>
            <p:cNvSpPr/>
            <p:nvPr/>
          </p:nvSpPr>
          <p:spPr>
            <a:xfrm>
              <a:off x="6240087" y="2230011"/>
              <a:ext cx="2146509" cy="2121522"/>
            </a:xfrm>
            <a:custGeom>
              <a:avLst/>
              <a:gdLst>
                <a:gd name="connsiteX0" fmla="*/ 0 w 2146509"/>
                <a:gd name="connsiteY0" fmla="*/ 1060761 h 2121522"/>
                <a:gd name="connsiteX1" fmla="*/ 318806 w 2146509"/>
                <a:gd name="connsiteY1" fmla="*/ 306311 h 2121522"/>
                <a:gd name="connsiteX2" fmla="*/ 1073257 w 2146509"/>
                <a:gd name="connsiteY2" fmla="*/ 1 h 2121522"/>
                <a:gd name="connsiteX3" fmla="*/ 1827707 w 2146509"/>
                <a:gd name="connsiteY3" fmla="*/ 306313 h 2121522"/>
                <a:gd name="connsiteX4" fmla="*/ 2146511 w 2146509"/>
                <a:gd name="connsiteY4" fmla="*/ 1060764 h 2121522"/>
                <a:gd name="connsiteX5" fmla="*/ 1827706 w 2146509"/>
                <a:gd name="connsiteY5" fmla="*/ 1815214 h 2121522"/>
                <a:gd name="connsiteX6" fmla="*/ 1073256 w 2146509"/>
                <a:gd name="connsiteY6" fmla="*/ 2121525 h 2121522"/>
                <a:gd name="connsiteX7" fmla="*/ 318806 w 2146509"/>
                <a:gd name="connsiteY7" fmla="*/ 1815213 h 2121522"/>
                <a:gd name="connsiteX8" fmla="*/ 1 w 2146509"/>
                <a:gd name="connsiteY8" fmla="*/ 1060763 h 2121522"/>
                <a:gd name="connsiteX9" fmla="*/ 0 w 2146509"/>
                <a:gd name="connsiteY9" fmla="*/ 1060761 h 2121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46509" h="2121522">
                  <a:moveTo>
                    <a:pt x="0" y="1060761"/>
                  </a:moveTo>
                  <a:cubicBezTo>
                    <a:pt x="0" y="777277"/>
                    <a:pt x="114808" y="505588"/>
                    <a:pt x="318806" y="306311"/>
                  </a:cubicBezTo>
                  <a:cubicBezTo>
                    <a:pt x="519707" y="110060"/>
                    <a:pt x="790788" y="0"/>
                    <a:pt x="1073257" y="1"/>
                  </a:cubicBezTo>
                  <a:cubicBezTo>
                    <a:pt x="1355725" y="1"/>
                    <a:pt x="1626806" y="110062"/>
                    <a:pt x="1827707" y="306313"/>
                  </a:cubicBezTo>
                  <a:cubicBezTo>
                    <a:pt x="2031705" y="505590"/>
                    <a:pt x="2146512" y="777280"/>
                    <a:pt x="2146511" y="1060764"/>
                  </a:cubicBezTo>
                  <a:cubicBezTo>
                    <a:pt x="2146511" y="1344248"/>
                    <a:pt x="2031704" y="1615938"/>
                    <a:pt x="1827706" y="1815214"/>
                  </a:cubicBezTo>
                  <a:cubicBezTo>
                    <a:pt x="1626805" y="2011465"/>
                    <a:pt x="1355724" y="2121525"/>
                    <a:pt x="1073256" y="2121525"/>
                  </a:cubicBezTo>
                  <a:cubicBezTo>
                    <a:pt x="790788" y="2121525"/>
                    <a:pt x="519707" y="2011464"/>
                    <a:pt x="318806" y="1815213"/>
                  </a:cubicBezTo>
                  <a:cubicBezTo>
                    <a:pt x="114808" y="1615936"/>
                    <a:pt x="1" y="1344247"/>
                    <a:pt x="1" y="1060763"/>
                  </a:cubicBezTo>
                  <a:cubicBezTo>
                    <a:pt x="1" y="1060762"/>
                    <a:pt x="0" y="1060762"/>
                    <a:pt x="0" y="1060761"/>
                  </a:cubicBezTo>
                  <a:close/>
                </a:path>
              </a:pathLst>
            </a:custGeom>
            <a:scene3d>
              <a:camera prst="orthographicFront">
                <a:rot lat="0" lon="0" rev="0"/>
              </a:camera>
              <a:lightRig rig="contrasting" dir="t">
                <a:rot lat="0" lon="0" rev="1200000"/>
              </a:lightRig>
            </a:scene3d>
            <a:sp3d contourW="12700" prstMaterial="clear">
              <a:bevelT w="177800" h="254000"/>
              <a:bevelB w="1524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spcFirstLastPara="0" vert="horz" wrap="square" lIns="0" tIns="468000" rIns="648000" bIns="406625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400" kern="1200" dirty="0" smtClean="0">
                  <a:latin typeface="Expert Sans Regular" pitchFamily="2" charset="0"/>
                </a:rPr>
                <a:t>App </a:t>
              </a:r>
            </a:p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400" kern="1200" dirty="0" smtClean="0">
                  <a:latin typeface="Expert Sans Regular" pitchFamily="2" charset="0"/>
                </a:rPr>
                <a:t>Support</a:t>
              </a:r>
              <a:endParaRPr lang="en-GB" sz="1400" kern="1200" dirty="0">
                <a:latin typeface="Expert Sans Regular" pitchFamily="2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333456" y="2480402"/>
              <a:ext cx="1080120" cy="8346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Bef>
                  <a:spcPts val="0"/>
                </a:spcBef>
              </a:pPr>
              <a:r>
                <a:rPr lang="en-GB" sz="1400" dirty="0" smtClean="0">
                  <a:solidFill>
                    <a:schemeClr val="tx1"/>
                  </a:solidFill>
                  <a:latin typeface="Expert Sans Regular" pitchFamily="2" charset="0"/>
                </a:rPr>
                <a:t>Dev</a:t>
              </a:r>
            </a:p>
            <a:p>
              <a:pPr algn="ctr">
                <a:spcBef>
                  <a:spcPts val="0"/>
                </a:spcBef>
              </a:pPr>
              <a:r>
                <a:rPr lang="en-GB" sz="1400" dirty="0" smtClean="0">
                  <a:solidFill>
                    <a:schemeClr val="tx1"/>
                  </a:solidFill>
                  <a:latin typeface="Expert Sans Regular" pitchFamily="2" charset="0"/>
                </a:rPr>
                <a:t>Ops</a:t>
              </a:r>
              <a:endParaRPr lang="en-GB" sz="1400" dirty="0">
                <a:solidFill>
                  <a:schemeClr val="tx1"/>
                </a:solidFill>
                <a:latin typeface="Expert Sans Regular" pitchFamily="2" charset="0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159933" y="1673404"/>
            <a:ext cx="4224867" cy="2554545"/>
          </a:xfrm>
          <a:custGeom>
            <a:avLst/>
            <a:gdLst>
              <a:gd name="connsiteX0" fmla="*/ 0 w 8873066"/>
              <a:gd name="connsiteY0" fmla="*/ 0 h 1231106"/>
              <a:gd name="connsiteX1" fmla="*/ 8873066 w 8873066"/>
              <a:gd name="connsiteY1" fmla="*/ 0 h 1231106"/>
              <a:gd name="connsiteX2" fmla="*/ 8873066 w 8873066"/>
              <a:gd name="connsiteY2" fmla="*/ 1231106 h 1231106"/>
              <a:gd name="connsiteX3" fmla="*/ 0 w 8873066"/>
              <a:gd name="connsiteY3" fmla="*/ 1231106 h 1231106"/>
              <a:gd name="connsiteX4" fmla="*/ 0 w 8873066"/>
              <a:gd name="connsiteY4" fmla="*/ 0 h 1231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73066" h="1231106">
                <a:moveTo>
                  <a:pt x="0" y="0"/>
                </a:moveTo>
                <a:lnTo>
                  <a:pt x="8873066" y="0"/>
                </a:lnTo>
                <a:lnTo>
                  <a:pt x="8873066" y="1231106"/>
                </a:lnTo>
                <a:lnTo>
                  <a:pt x="0" y="1231106"/>
                </a:ln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GB" sz="1600" dirty="0" smtClean="0">
                <a:solidFill>
                  <a:schemeClr val="tx1"/>
                </a:solidFill>
                <a:latin typeface="+mn-lt"/>
              </a:rPr>
              <a:t>Three </a:t>
            </a:r>
            <a:r>
              <a:rPr lang="en-GB" sz="1600" dirty="0" smtClean="0">
                <a:solidFill>
                  <a:schemeClr val="tx1"/>
                </a:solidFill>
                <a:latin typeface="+mn-lt"/>
              </a:rPr>
              <a:t>parallel streams:</a:t>
            </a:r>
            <a:endParaRPr lang="en-GB" sz="1600" dirty="0" smtClean="0">
              <a:latin typeface="+mn-lt"/>
            </a:endParaRP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GB" dirty="0" smtClean="0">
                <a:latin typeface="+mn-lt"/>
              </a:rPr>
              <a:t>Technical &amp; Process debt</a:t>
            </a:r>
            <a:endParaRPr lang="en-GB" dirty="0" smtClean="0">
              <a:latin typeface="+mn-lt"/>
            </a:endParaRP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GB" dirty="0" smtClean="0">
                <a:latin typeface="+mn-lt"/>
              </a:rPr>
              <a:t>Measuring against “Good”</a:t>
            </a:r>
            <a:endParaRPr lang="en-GB" dirty="0" smtClean="0">
              <a:latin typeface="+mn-lt"/>
            </a:endParaRP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GB" dirty="0" smtClean="0">
                <a:latin typeface="+mn-lt"/>
              </a:rPr>
              <a:t>Supporting </a:t>
            </a:r>
            <a:r>
              <a:rPr lang="en-GB" dirty="0" smtClean="0">
                <a:latin typeface="+mn-lt"/>
              </a:rPr>
              <a:t>teams:</a:t>
            </a:r>
            <a:endParaRPr lang="en-GB" dirty="0" smtClean="0">
              <a:latin typeface="+mn-lt"/>
            </a:endParaRPr>
          </a:p>
          <a:p>
            <a:pPr marL="914400" lvl="1" indent="-457200">
              <a:spcBef>
                <a:spcPts val="600"/>
              </a:spcBef>
              <a:buFont typeface="Arial" pitchFamily="34" charset="0"/>
              <a:buChar char="•"/>
            </a:pPr>
            <a:r>
              <a:rPr lang="en-GB" dirty="0" smtClean="0">
                <a:solidFill>
                  <a:schemeClr val="tx1"/>
                </a:solidFill>
                <a:latin typeface="+mn-lt"/>
              </a:rPr>
              <a:t>Reducing </a:t>
            </a:r>
            <a:r>
              <a:rPr lang="en-GB" dirty="0" smtClean="0">
                <a:solidFill>
                  <a:schemeClr val="tx1"/>
                </a:solidFill>
                <a:latin typeface="+mn-lt"/>
              </a:rPr>
              <a:t>debt </a:t>
            </a:r>
            <a:r>
              <a:rPr lang="en-GB" dirty="0" smtClean="0">
                <a:solidFill>
                  <a:schemeClr val="tx1"/>
                </a:solidFill>
                <a:latin typeface="+mn-lt"/>
              </a:rPr>
              <a:t>&amp; risk</a:t>
            </a:r>
          </a:p>
          <a:p>
            <a:pPr marL="914400" lvl="1" indent="-457200">
              <a:spcBef>
                <a:spcPts val="600"/>
              </a:spcBef>
              <a:buFont typeface="Arial" pitchFamily="34" charset="0"/>
              <a:buChar char="•"/>
            </a:pPr>
            <a:r>
              <a:rPr lang="en-GB" dirty="0" smtClean="0">
                <a:latin typeface="+mn-lt"/>
              </a:rPr>
              <a:t>Moving toward “good”</a:t>
            </a:r>
          </a:p>
          <a:p>
            <a:pPr marL="914400" lvl="1" indent="-457200">
              <a:spcBef>
                <a:spcPts val="600"/>
              </a:spcBef>
              <a:buFont typeface="Arial" pitchFamily="34" charset="0"/>
              <a:buChar char="•"/>
            </a:pPr>
            <a:r>
              <a:rPr lang="en-GB" dirty="0" smtClean="0">
                <a:solidFill>
                  <a:schemeClr val="tx1"/>
                </a:solidFill>
                <a:latin typeface="+mn-lt"/>
              </a:rPr>
              <a:t>Providing </a:t>
            </a:r>
            <a:r>
              <a:rPr lang="en-GB" dirty="0" smtClean="0">
                <a:solidFill>
                  <a:schemeClr val="tx1"/>
                </a:solidFill>
                <a:latin typeface="+mn-lt"/>
              </a:rPr>
              <a:t>transparency</a:t>
            </a:r>
            <a:endParaRPr lang="en-GB" dirty="0" smtClean="0">
              <a:solidFill>
                <a:schemeClr val="tx1"/>
              </a:solidFill>
              <a:latin typeface="+mn-lt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9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Engagement with Teams</a:t>
            </a:r>
            <a:endParaRPr lang="en-GB" dirty="0"/>
          </a:p>
        </p:txBody>
      </p:sp>
      <p:grpSp>
        <p:nvGrpSpPr>
          <p:cNvPr id="2" name="Group 24"/>
          <p:cNvGrpSpPr/>
          <p:nvPr/>
        </p:nvGrpSpPr>
        <p:grpSpPr>
          <a:xfrm>
            <a:off x="258487" y="770986"/>
            <a:ext cx="4556937" cy="1190943"/>
            <a:chOff x="989704" y="1079972"/>
            <a:chExt cx="4936682" cy="1587923"/>
          </a:xfrm>
        </p:grpSpPr>
        <p:sp>
          <p:nvSpPr>
            <p:cNvPr id="24" name="Trapezoid 23"/>
            <p:cNvSpPr/>
            <p:nvPr/>
          </p:nvSpPr>
          <p:spPr bwMode="auto">
            <a:xfrm flipV="1">
              <a:off x="989704" y="1968648"/>
              <a:ext cx="1463040" cy="699247"/>
            </a:xfrm>
            <a:prstGeom prst="trapezoid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4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</a:endParaRPr>
            </a:p>
          </p:txBody>
        </p:sp>
        <p:sp>
          <p:nvSpPr>
            <p:cNvPr id="4" name="Rectangle 3"/>
            <p:cNvSpPr/>
            <p:nvPr/>
          </p:nvSpPr>
          <p:spPr bwMode="auto">
            <a:xfrm>
              <a:off x="2979869" y="1211442"/>
              <a:ext cx="914399" cy="492443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12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pitchFamily="34" charset="0"/>
                </a:rPr>
                <a:t>DevOps </a:t>
              </a:r>
              <a:r>
                <a:rPr kumimoji="0" lang="en-GB" sz="1200" b="0" i="0" u="none" strike="noStrike" cap="none" normalizeH="0" baseline="0" dirty="0" err="1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pitchFamily="34" charset="0"/>
                </a:rPr>
                <a:t>CoE</a:t>
              </a:r>
              <a:endParaRPr kumimoji="0" lang="en-GB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5" name="Rounded Rectangle 4"/>
            <p:cNvSpPr/>
            <p:nvPr/>
          </p:nvSpPr>
          <p:spPr bwMode="auto">
            <a:xfrm>
              <a:off x="3991087" y="1737713"/>
              <a:ext cx="1839557" cy="17714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900" b="0" i="0" u="none" strike="noStrike" cap="none" normalizeH="0" baseline="0" smtClean="0">
                <a:ln>
                  <a:noFill/>
                </a:ln>
                <a:solidFill>
                  <a:schemeClr val="bg2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6" name="Oval 5"/>
            <p:cNvSpPr/>
            <p:nvPr/>
          </p:nvSpPr>
          <p:spPr bwMode="auto">
            <a:xfrm>
              <a:off x="3915784" y="1699314"/>
              <a:ext cx="180000" cy="25967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900" b="0" i="0" u="none" strike="noStrike" cap="none" normalizeH="0" baseline="0" smtClean="0">
                <a:ln>
                  <a:noFill/>
                </a:ln>
                <a:solidFill>
                  <a:schemeClr val="bg2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7" name="Oval 6"/>
            <p:cNvSpPr/>
            <p:nvPr/>
          </p:nvSpPr>
          <p:spPr bwMode="auto">
            <a:xfrm>
              <a:off x="5746386" y="1699314"/>
              <a:ext cx="180000" cy="25967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900" b="0" i="0" u="none" strike="noStrike" cap="none" normalizeH="0" baseline="0" smtClean="0">
                <a:ln>
                  <a:noFill/>
                </a:ln>
                <a:solidFill>
                  <a:schemeClr val="bg2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9" name="Rounded Rectangle 8"/>
            <p:cNvSpPr/>
            <p:nvPr/>
          </p:nvSpPr>
          <p:spPr bwMode="auto">
            <a:xfrm>
              <a:off x="4023361" y="1245530"/>
              <a:ext cx="432000" cy="454025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pitchFamily="34" charset="0"/>
                </a:rPr>
                <a:t>Team</a:t>
              </a:r>
              <a:r>
                <a:rPr kumimoji="0" lang="en-GB" sz="1000" b="0" i="0" u="none" strike="noStrike" cap="none" normalizeH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pitchFamily="34" charset="0"/>
                </a:rPr>
                <a:t> 6</a:t>
              </a:r>
              <a:endParaRPr kumimoji="0" lang="en-GB" sz="1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0" name="Rounded Rectangle 9"/>
            <p:cNvSpPr/>
            <p:nvPr/>
          </p:nvSpPr>
          <p:spPr bwMode="auto">
            <a:xfrm>
              <a:off x="4530762" y="1245530"/>
              <a:ext cx="432000" cy="454025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pitchFamily="34" charset="0"/>
                </a:rPr>
                <a:t>Team 7</a:t>
              </a:r>
            </a:p>
          </p:txBody>
        </p:sp>
        <p:sp>
          <p:nvSpPr>
            <p:cNvPr id="11" name="Rounded Rectangle 10"/>
            <p:cNvSpPr/>
            <p:nvPr/>
          </p:nvSpPr>
          <p:spPr bwMode="auto">
            <a:xfrm>
              <a:off x="5371652" y="1245529"/>
              <a:ext cx="432000" cy="454025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pitchFamily="34" charset="0"/>
                </a:rPr>
                <a:t>Team 5999</a:t>
              </a:r>
            </a:p>
          </p:txBody>
        </p:sp>
        <p:sp>
          <p:nvSpPr>
            <p:cNvPr id="13" name="Freeform 12"/>
            <p:cNvSpPr/>
            <p:nvPr/>
          </p:nvSpPr>
          <p:spPr bwMode="auto">
            <a:xfrm>
              <a:off x="4980791" y="1142725"/>
              <a:ext cx="193637" cy="984885"/>
            </a:xfrm>
            <a:custGeom>
              <a:avLst/>
              <a:gdLst>
                <a:gd name="connsiteX0" fmla="*/ 193637 w 193637"/>
                <a:gd name="connsiteY0" fmla="*/ 0 h 882127"/>
                <a:gd name="connsiteX1" fmla="*/ 43030 w 193637"/>
                <a:gd name="connsiteY1" fmla="*/ 451821 h 882127"/>
                <a:gd name="connsiteX2" fmla="*/ 172122 w 193637"/>
                <a:gd name="connsiteY2" fmla="*/ 408790 h 882127"/>
                <a:gd name="connsiteX3" fmla="*/ 0 w 193637"/>
                <a:gd name="connsiteY3" fmla="*/ 882127 h 882127"/>
                <a:gd name="connsiteX4" fmla="*/ 0 w 193637"/>
                <a:gd name="connsiteY4" fmla="*/ 882127 h 882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3637" h="882127">
                  <a:moveTo>
                    <a:pt x="193637" y="0"/>
                  </a:moveTo>
                  <a:lnTo>
                    <a:pt x="43030" y="451821"/>
                  </a:lnTo>
                  <a:lnTo>
                    <a:pt x="172122" y="408790"/>
                  </a:lnTo>
                  <a:lnTo>
                    <a:pt x="0" y="882127"/>
                  </a:lnTo>
                  <a:lnTo>
                    <a:pt x="0" y="882127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4800" b="0" i="0" u="none" strike="noStrike" cap="none" normalizeH="0" baseline="0" smtClean="0">
                <a:ln>
                  <a:noFill/>
                </a:ln>
                <a:solidFill>
                  <a:schemeClr val="bg2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4" name="Freeform 13"/>
            <p:cNvSpPr/>
            <p:nvPr/>
          </p:nvSpPr>
          <p:spPr bwMode="auto">
            <a:xfrm>
              <a:off x="5047129" y="1079972"/>
              <a:ext cx="193637" cy="984885"/>
            </a:xfrm>
            <a:custGeom>
              <a:avLst/>
              <a:gdLst>
                <a:gd name="connsiteX0" fmla="*/ 193637 w 193637"/>
                <a:gd name="connsiteY0" fmla="*/ 0 h 882127"/>
                <a:gd name="connsiteX1" fmla="*/ 43030 w 193637"/>
                <a:gd name="connsiteY1" fmla="*/ 451821 h 882127"/>
                <a:gd name="connsiteX2" fmla="*/ 172122 w 193637"/>
                <a:gd name="connsiteY2" fmla="*/ 408790 h 882127"/>
                <a:gd name="connsiteX3" fmla="*/ 0 w 193637"/>
                <a:gd name="connsiteY3" fmla="*/ 882127 h 882127"/>
                <a:gd name="connsiteX4" fmla="*/ 0 w 193637"/>
                <a:gd name="connsiteY4" fmla="*/ 882127 h 882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3637" h="882127">
                  <a:moveTo>
                    <a:pt x="193637" y="0"/>
                  </a:moveTo>
                  <a:lnTo>
                    <a:pt x="43030" y="451821"/>
                  </a:lnTo>
                  <a:lnTo>
                    <a:pt x="172122" y="408790"/>
                  </a:lnTo>
                  <a:lnTo>
                    <a:pt x="0" y="882127"/>
                  </a:lnTo>
                  <a:lnTo>
                    <a:pt x="0" y="882127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4800" b="0" i="0" u="none" strike="noStrike" cap="none" normalizeH="0" baseline="0" smtClean="0">
                <a:ln>
                  <a:noFill/>
                </a:ln>
                <a:solidFill>
                  <a:schemeClr val="bg2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6" name="Rounded Rectangle 15"/>
            <p:cNvSpPr/>
            <p:nvPr/>
          </p:nvSpPr>
          <p:spPr bwMode="auto">
            <a:xfrm>
              <a:off x="2334409" y="1738610"/>
              <a:ext cx="528917" cy="181087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900" b="0" i="0" u="none" strike="noStrike" cap="none" normalizeH="0" baseline="0" smtClean="0">
                <a:ln>
                  <a:noFill/>
                </a:ln>
                <a:solidFill>
                  <a:schemeClr val="bg2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7" name="Oval 16"/>
            <p:cNvSpPr/>
            <p:nvPr/>
          </p:nvSpPr>
          <p:spPr bwMode="auto">
            <a:xfrm>
              <a:off x="2260899" y="1699314"/>
              <a:ext cx="180000" cy="25967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900" b="0" i="0" u="none" strike="noStrike" cap="none" normalizeH="0" baseline="0" smtClean="0">
                <a:ln>
                  <a:noFill/>
                </a:ln>
                <a:solidFill>
                  <a:schemeClr val="bg2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8" name="Oval 17"/>
            <p:cNvSpPr/>
            <p:nvPr/>
          </p:nvSpPr>
          <p:spPr bwMode="auto">
            <a:xfrm>
              <a:off x="2779069" y="1699314"/>
              <a:ext cx="180000" cy="25967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900" b="0" i="0" u="none" strike="noStrike" cap="none" normalizeH="0" baseline="0" smtClean="0">
                <a:ln>
                  <a:noFill/>
                </a:ln>
                <a:solidFill>
                  <a:schemeClr val="bg2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9" name="Rounded Rectangle 18"/>
            <p:cNvSpPr/>
            <p:nvPr/>
          </p:nvSpPr>
          <p:spPr bwMode="auto">
            <a:xfrm>
              <a:off x="2400750" y="1245531"/>
              <a:ext cx="432000" cy="454025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pitchFamily="34" charset="0"/>
                </a:rPr>
                <a:t>Team</a:t>
              </a:r>
              <a:r>
                <a:rPr kumimoji="0" lang="en-GB" sz="1000" b="0" i="0" u="none" strike="noStrike" cap="none" normalizeH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pitchFamily="34" charset="0"/>
                </a:rPr>
                <a:t> 5</a:t>
              </a:r>
              <a:endParaRPr kumimoji="0" lang="en-GB" sz="1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0" name="Rounded Rectangle 19"/>
            <p:cNvSpPr/>
            <p:nvPr/>
          </p:nvSpPr>
          <p:spPr bwMode="auto">
            <a:xfrm rot="20095426">
              <a:off x="1841352" y="1349041"/>
              <a:ext cx="432000" cy="454025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pitchFamily="34" charset="0"/>
                </a:rPr>
                <a:t>Team</a:t>
              </a:r>
              <a:r>
                <a:rPr kumimoji="0" lang="en-GB" sz="1000" b="0" i="0" u="none" strike="noStrike" cap="none" normalizeH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pitchFamily="34" charset="0"/>
                </a:rPr>
                <a:t> </a:t>
              </a:r>
              <a:r>
                <a:rPr lang="en-GB" sz="1000" dirty="0" smtClean="0">
                  <a:solidFill>
                    <a:schemeClr val="bg1"/>
                  </a:solidFill>
                  <a:latin typeface="Arial" pitchFamily="34" charset="0"/>
                </a:rPr>
                <a:t>4</a:t>
              </a:r>
              <a:endParaRPr kumimoji="0" lang="en-GB" sz="1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1" name="Rounded Rectangle 20"/>
            <p:cNvSpPr/>
            <p:nvPr/>
          </p:nvSpPr>
          <p:spPr bwMode="auto">
            <a:xfrm rot="20095426">
              <a:off x="1154655" y="2114631"/>
              <a:ext cx="432000" cy="454025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pitchFamily="34" charset="0"/>
                </a:rPr>
                <a:t>Team</a:t>
              </a:r>
              <a:r>
                <a:rPr kumimoji="0" lang="en-GB" sz="1000" b="0" i="0" u="none" strike="noStrike" cap="none" normalizeH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pitchFamily="34" charset="0"/>
                </a:rPr>
                <a:t> 2</a:t>
              </a:r>
              <a:endParaRPr kumimoji="0" lang="en-GB" sz="1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2" name="Rounded Rectangle 21"/>
            <p:cNvSpPr/>
            <p:nvPr/>
          </p:nvSpPr>
          <p:spPr bwMode="auto">
            <a:xfrm rot="21135252">
              <a:off x="1834176" y="2127181"/>
              <a:ext cx="432000" cy="454025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pitchFamily="34" charset="0"/>
                </a:rPr>
                <a:t>Team</a:t>
              </a:r>
              <a:r>
                <a:rPr kumimoji="0" lang="en-GB" sz="1000" b="0" i="0" u="none" strike="noStrike" cap="none" normalizeH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pitchFamily="34" charset="0"/>
                </a:rPr>
                <a:t> </a:t>
              </a:r>
              <a:r>
                <a:rPr lang="en-GB" sz="1000" dirty="0" smtClean="0">
                  <a:solidFill>
                    <a:schemeClr val="bg1"/>
                  </a:solidFill>
                  <a:latin typeface="Arial" pitchFamily="34" charset="0"/>
                </a:rPr>
                <a:t>3</a:t>
              </a:r>
              <a:endParaRPr kumimoji="0" lang="en-GB" sz="1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3" name="Rounded Rectangle 22"/>
            <p:cNvSpPr/>
            <p:nvPr/>
          </p:nvSpPr>
          <p:spPr bwMode="auto">
            <a:xfrm rot="1461494">
              <a:off x="1448695" y="2128975"/>
              <a:ext cx="432000" cy="454025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pitchFamily="34" charset="0"/>
                </a:rPr>
                <a:t>Team</a:t>
              </a:r>
              <a:r>
                <a:rPr kumimoji="0" lang="en-GB" sz="1000" b="0" i="0" u="none" strike="noStrike" cap="none" normalizeH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pitchFamily="34" charset="0"/>
                </a:rPr>
                <a:t> </a:t>
              </a:r>
              <a:r>
                <a:rPr lang="en-GB" sz="1000" dirty="0" smtClean="0">
                  <a:solidFill>
                    <a:schemeClr val="bg1"/>
                  </a:solidFill>
                  <a:latin typeface="Arial" pitchFamily="34" charset="0"/>
                </a:rPr>
                <a:t>1</a:t>
              </a:r>
              <a:endParaRPr kumimoji="0" lang="en-GB" sz="1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</a:endParaRPr>
            </a:p>
          </p:txBody>
        </p:sp>
      </p:grpSp>
      <p:grpSp>
        <p:nvGrpSpPr>
          <p:cNvPr id="8" name="Group 37"/>
          <p:cNvGrpSpPr/>
          <p:nvPr/>
        </p:nvGrpSpPr>
        <p:grpSpPr>
          <a:xfrm>
            <a:off x="3276151" y="2363994"/>
            <a:ext cx="4202102" cy="2177450"/>
            <a:chOff x="763793" y="3022899"/>
            <a:chExt cx="4552277" cy="2903267"/>
          </a:xfrm>
        </p:grpSpPr>
        <p:graphicFrame>
          <p:nvGraphicFramePr>
            <p:cNvPr id="26" name="Diagram 25"/>
            <p:cNvGraphicFramePr/>
            <p:nvPr/>
          </p:nvGraphicFramePr>
          <p:xfrm>
            <a:off x="1016299" y="3022899"/>
            <a:ext cx="4082826" cy="287637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27" name="Rounded Rectangle 26"/>
            <p:cNvSpPr/>
            <p:nvPr/>
          </p:nvSpPr>
          <p:spPr bwMode="auto">
            <a:xfrm>
              <a:off x="1488120" y="5353883"/>
              <a:ext cx="432000" cy="476727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5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pitchFamily="34" charset="0"/>
                </a:rPr>
                <a:t>Team</a:t>
              </a:r>
              <a:r>
                <a:rPr kumimoji="0" lang="en-GB" sz="1050" b="0" i="0" u="none" strike="noStrike" cap="none" normalizeH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pitchFamily="34" charset="0"/>
                </a:rPr>
                <a:t> 1</a:t>
              </a:r>
              <a:endParaRPr kumimoji="0" lang="en-GB" sz="105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8" name="Rounded Rectangle 27"/>
            <p:cNvSpPr/>
            <p:nvPr/>
          </p:nvSpPr>
          <p:spPr bwMode="auto">
            <a:xfrm>
              <a:off x="2026362" y="5353883"/>
              <a:ext cx="432000" cy="476727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5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pitchFamily="34" charset="0"/>
                </a:rPr>
                <a:t>Team</a:t>
              </a:r>
              <a:r>
                <a:rPr kumimoji="0" lang="en-GB" sz="1050" b="0" i="0" u="none" strike="noStrike" cap="none" normalizeH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pitchFamily="34" charset="0"/>
                </a:rPr>
                <a:t> 2</a:t>
              </a:r>
              <a:endParaRPr kumimoji="0" lang="en-GB" sz="105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9" name="Rounded Rectangle 28"/>
            <p:cNvSpPr/>
            <p:nvPr/>
          </p:nvSpPr>
          <p:spPr bwMode="auto">
            <a:xfrm>
              <a:off x="2564603" y="5353883"/>
              <a:ext cx="432000" cy="476727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5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pitchFamily="34" charset="0"/>
                </a:rPr>
                <a:t>Team</a:t>
              </a:r>
              <a:r>
                <a:rPr kumimoji="0" lang="en-GB" sz="1050" b="0" i="0" u="none" strike="noStrike" cap="none" normalizeH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pitchFamily="34" charset="0"/>
                </a:rPr>
                <a:t> 3</a:t>
              </a:r>
              <a:endParaRPr kumimoji="0" lang="en-GB" sz="105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0" name="Rounded Rectangle 29"/>
            <p:cNvSpPr/>
            <p:nvPr/>
          </p:nvSpPr>
          <p:spPr bwMode="auto">
            <a:xfrm>
              <a:off x="4179325" y="5353883"/>
              <a:ext cx="432000" cy="476727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5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pitchFamily="34" charset="0"/>
                </a:rPr>
                <a:t>Team</a:t>
              </a:r>
              <a:r>
                <a:rPr kumimoji="0" lang="en-GB" sz="1050" b="0" i="0" u="none" strike="noStrike" cap="none" normalizeH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pitchFamily="34" charset="0"/>
                </a:rPr>
                <a:t> 5999</a:t>
              </a:r>
              <a:endParaRPr kumimoji="0" lang="en-GB" sz="105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1" name="Rounded Rectangle 30"/>
            <p:cNvSpPr/>
            <p:nvPr/>
          </p:nvSpPr>
          <p:spPr bwMode="auto">
            <a:xfrm>
              <a:off x="3641085" y="5353883"/>
              <a:ext cx="432000" cy="476727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5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pitchFamily="34" charset="0"/>
                </a:rPr>
                <a:t>Team</a:t>
              </a:r>
              <a:r>
                <a:rPr kumimoji="0" lang="en-GB" sz="1050" b="0" i="0" u="none" strike="noStrike" cap="none" normalizeH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pitchFamily="34" charset="0"/>
                </a:rPr>
                <a:t> 5998</a:t>
              </a:r>
              <a:endParaRPr kumimoji="0" lang="en-GB" sz="105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2" name="Rounded Rectangle 31"/>
            <p:cNvSpPr/>
            <p:nvPr/>
          </p:nvSpPr>
          <p:spPr bwMode="auto">
            <a:xfrm>
              <a:off x="3102844" y="5353883"/>
              <a:ext cx="432000" cy="476727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GB" sz="1050" dirty="0" smtClean="0">
                <a:solidFill>
                  <a:schemeClr val="bg1"/>
                </a:solidFill>
                <a:latin typeface="Arial" pitchFamily="34" charset="0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GB" sz="1050" dirty="0" smtClean="0">
                  <a:solidFill>
                    <a:schemeClr val="bg1"/>
                  </a:solidFill>
                  <a:latin typeface="Arial" pitchFamily="34" charset="0"/>
                </a:rPr>
                <a:t>…</a:t>
              </a:r>
              <a:endParaRPr kumimoji="0" lang="en-GB" sz="105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3" name="Down Arrow 32"/>
            <p:cNvSpPr/>
            <p:nvPr/>
          </p:nvSpPr>
          <p:spPr bwMode="auto">
            <a:xfrm>
              <a:off x="763793" y="3067236"/>
              <a:ext cx="139849" cy="2858930"/>
            </a:xfrm>
            <a:prstGeom prst="downArrow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38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903643" y="3087444"/>
              <a:ext cx="1736587" cy="86177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spcBef>
                  <a:spcPts val="0"/>
                </a:spcBef>
              </a:pPr>
              <a:r>
                <a:rPr lang="en-GB" sz="1400" dirty="0" smtClean="0">
                  <a:solidFill>
                    <a:schemeClr val="tx1"/>
                  </a:solidFill>
                  <a:latin typeface="+mn-lt"/>
                </a:rPr>
                <a:t>Set Process</a:t>
              </a:r>
            </a:p>
            <a:p>
              <a:pPr>
                <a:spcBef>
                  <a:spcPts val="0"/>
                </a:spcBef>
              </a:pPr>
              <a:r>
                <a:rPr lang="en-GB" sz="1400" dirty="0" smtClean="0">
                  <a:latin typeface="+mn-lt"/>
                </a:rPr>
                <a:t>Generate metrics</a:t>
              </a:r>
            </a:p>
            <a:p>
              <a:pPr>
                <a:spcBef>
                  <a:spcPts val="0"/>
                </a:spcBef>
              </a:pPr>
              <a:r>
                <a:rPr lang="en-GB" sz="1400" dirty="0" smtClean="0">
                  <a:latin typeface="+mn-lt"/>
                </a:rPr>
                <a:t>Support “Big Rocks”</a:t>
              </a:r>
            </a:p>
          </p:txBody>
        </p:sp>
        <p:sp>
          <p:nvSpPr>
            <p:cNvPr id="35" name="Down Arrow 34"/>
            <p:cNvSpPr/>
            <p:nvPr/>
          </p:nvSpPr>
          <p:spPr bwMode="auto">
            <a:xfrm flipV="1">
              <a:off x="5176221" y="3058271"/>
              <a:ext cx="139849" cy="2858930"/>
            </a:xfrm>
            <a:prstGeom prst="downArrow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38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505063" y="3099995"/>
              <a:ext cx="1649757" cy="86177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r">
                <a:spcBef>
                  <a:spcPts val="0"/>
                </a:spcBef>
              </a:pPr>
              <a:r>
                <a:rPr lang="en-GB" sz="1400" dirty="0" smtClean="0">
                  <a:solidFill>
                    <a:schemeClr val="tx1"/>
                  </a:solidFill>
                  <a:latin typeface="+mn-lt"/>
                </a:rPr>
                <a:t>Engage with teams</a:t>
              </a:r>
            </a:p>
            <a:p>
              <a:pPr algn="r">
                <a:spcBef>
                  <a:spcPts val="0"/>
                </a:spcBef>
              </a:pPr>
              <a:r>
                <a:rPr lang="en-GB" sz="1400" dirty="0" smtClean="0">
                  <a:latin typeface="+mn-lt"/>
                </a:rPr>
                <a:t>Report progress</a:t>
              </a:r>
            </a:p>
            <a:p>
              <a:pPr algn="r">
                <a:spcBef>
                  <a:spcPts val="0"/>
                </a:spcBef>
              </a:pPr>
              <a:r>
                <a:rPr lang="en-GB" sz="1400" dirty="0" smtClean="0">
                  <a:latin typeface="+mn-lt"/>
                </a:rPr>
                <a:t>Define “Big Rocks”</a:t>
              </a:r>
            </a:p>
          </p:txBody>
        </p:sp>
      </p:grpSp>
      <p:cxnSp>
        <p:nvCxnSpPr>
          <p:cNvPr id="40" name="Straight Connector 39"/>
          <p:cNvCxnSpPr/>
          <p:nvPr/>
        </p:nvCxnSpPr>
        <p:spPr bwMode="auto">
          <a:xfrm flipV="1">
            <a:off x="814272" y="2270365"/>
            <a:ext cx="7643077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4925344" y="701937"/>
            <a:ext cx="3554988" cy="150810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b="1" u="sng" dirty="0" smtClean="0">
                <a:solidFill>
                  <a:schemeClr val="tx1"/>
                </a:solidFill>
                <a:latin typeface="+mn-lt"/>
              </a:rPr>
              <a:t>Centralised Team</a:t>
            </a:r>
          </a:p>
          <a:p>
            <a:pPr>
              <a:buFont typeface="Arial" pitchFamily="34" charset="0"/>
              <a:buChar char="•"/>
            </a:pPr>
            <a:r>
              <a:rPr lang="en-GB" sz="1400" dirty="0" smtClean="0">
                <a:latin typeface="+mn-lt"/>
              </a:rPr>
              <a:t>Iterates through each team</a:t>
            </a:r>
          </a:p>
          <a:p>
            <a:pPr>
              <a:buFont typeface="Arial" pitchFamily="34" charset="0"/>
              <a:buChar char="•"/>
            </a:pPr>
            <a:r>
              <a:rPr lang="en-GB" sz="1400" dirty="0" smtClean="0">
                <a:solidFill>
                  <a:schemeClr val="tx1"/>
                </a:solidFill>
                <a:latin typeface="+mn-lt"/>
              </a:rPr>
              <a:t>Non-scalable, team 5999 has a long wait.</a:t>
            </a:r>
          </a:p>
          <a:p>
            <a:pPr>
              <a:buFont typeface="Arial" pitchFamily="34" charset="0"/>
              <a:buChar char="•"/>
            </a:pPr>
            <a:r>
              <a:rPr lang="en-GB" sz="1400" dirty="0" smtClean="0">
                <a:latin typeface="+mn-lt"/>
              </a:rPr>
              <a:t>Overall metrics are unavailable </a:t>
            </a:r>
          </a:p>
          <a:p>
            <a:pPr>
              <a:buFont typeface="Arial" pitchFamily="34" charset="0"/>
              <a:buChar char="•"/>
            </a:pPr>
            <a:r>
              <a:rPr lang="en-GB" sz="1400" dirty="0" smtClean="0">
                <a:solidFill>
                  <a:schemeClr val="tx1"/>
                </a:solidFill>
                <a:latin typeface="+mn-lt"/>
              </a:rPr>
              <a:t>Debt grows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37884" y="2558977"/>
            <a:ext cx="3554988" cy="150810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b="1" u="sng" dirty="0" smtClean="0">
                <a:solidFill>
                  <a:schemeClr val="tx1"/>
                </a:solidFill>
                <a:latin typeface="+mn-lt"/>
              </a:rPr>
              <a:t>Federated Team</a:t>
            </a:r>
          </a:p>
          <a:p>
            <a:pPr>
              <a:buFont typeface="Arial" pitchFamily="34" charset="0"/>
              <a:buChar char="•"/>
            </a:pPr>
            <a:r>
              <a:rPr lang="en-GB" sz="1400" dirty="0" smtClean="0">
                <a:latin typeface="+mn-lt"/>
              </a:rPr>
              <a:t>Metrics available quicker</a:t>
            </a:r>
          </a:p>
          <a:p>
            <a:pPr>
              <a:buFont typeface="Arial" pitchFamily="34" charset="0"/>
              <a:buChar char="•"/>
            </a:pPr>
            <a:r>
              <a:rPr lang="en-GB" sz="1400" dirty="0" smtClean="0">
                <a:solidFill>
                  <a:schemeClr val="tx1"/>
                </a:solidFill>
                <a:latin typeface="+mn-lt"/>
              </a:rPr>
              <a:t>All teams engaged quickly</a:t>
            </a:r>
          </a:p>
          <a:p>
            <a:pPr>
              <a:buFont typeface="Arial" pitchFamily="34" charset="0"/>
              <a:buChar char="•"/>
            </a:pPr>
            <a:r>
              <a:rPr lang="en-GB" sz="1400" dirty="0" smtClean="0">
                <a:latin typeface="+mn-lt"/>
              </a:rPr>
              <a:t>Highly scalable </a:t>
            </a:r>
          </a:p>
          <a:p>
            <a:pPr>
              <a:buFont typeface="Arial" pitchFamily="34" charset="0"/>
              <a:buChar char="•"/>
            </a:pPr>
            <a:r>
              <a:rPr lang="en-GB" sz="1400" dirty="0" smtClean="0">
                <a:solidFill>
                  <a:schemeClr val="tx1"/>
                </a:solidFill>
                <a:latin typeface="+mn-lt"/>
              </a:rPr>
              <a:t>Debt is more rapidly controlled</a:t>
            </a:r>
          </a:p>
        </p:txBody>
      </p:sp>
      <p:sp>
        <p:nvSpPr>
          <p:cNvPr id="43" name="Left Arrow 42"/>
          <p:cNvSpPr/>
          <p:nvPr/>
        </p:nvSpPr>
        <p:spPr bwMode="auto">
          <a:xfrm>
            <a:off x="2134979" y="680329"/>
            <a:ext cx="675249" cy="122277"/>
          </a:xfrm>
          <a:prstGeom prst="lef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865110" y="509153"/>
            <a:ext cx="997528" cy="212365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3800" dirty="0" smtClean="0">
                <a:solidFill>
                  <a:srgbClr val="FF8181"/>
                </a:solidFill>
                <a:latin typeface="+mn-lt"/>
              </a:rPr>
              <a:t>X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7813949" y="2670462"/>
            <a:ext cx="997528" cy="212365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3800" dirty="0" smtClean="0">
                <a:solidFill>
                  <a:srgbClr val="92D050"/>
                </a:solidFill>
                <a:latin typeface="+mn-lt"/>
                <a:sym typeface="Wingdings"/>
              </a:rPr>
              <a:t></a:t>
            </a:r>
            <a:endParaRPr lang="en-GB" sz="13800" dirty="0" smtClean="0">
              <a:solidFill>
                <a:srgbClr val="92D050"/>
              </a:solidFill>
              <a:latin typeface="+mn-lt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2" grpId="0"/>
      <p:bldP spid="43" grpId="0" animBg="1"/>
      <p:bldP spid="44" grpId="0"/>
      <p:bldP spid="4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85801" y="1025214"/>
            <a:ext cx="7643077" cy="984885"/>
          </a:xfrm>
        </p:spPr>
        <p:txBody>
          <a:bodyPr/>
          <a:lstStyle/>
          <a:p>
            <a:r>
              <a:rPr lang="en-GB" sz="1600" dirty="0" smtClean="0">
                <a:solidFill>
                  <a:schemeClr val="accent1"/>
                </a:solidFill>
                <a:latin typeface="+mn-lt"/>
              </a:rPr>
              <a:t>What</a:t>
            </a:r>
          </a:p>
          <a:p>
            <a:pPr>
              <a:buFont typeface="Arial" pitchFamily="34" charset="0"/>
              <a:buChar char="•"/>
            </a:pPr>
            <a:r>
              <a:rPr lang="en-GB" sz="1600" dirty="0" smtClean="0">
                <a:latin typeface="+mn-lt"/>
              </a:rPr>
              <a:t>Determine quality and debt across </a:t>
            </a:r>
            <a:r>
              <a:rPr lang="en-GB" sz="1600" dirty="0" smtClean="0">
                <a:latin typeface="+mn-lt"/>
              </a:rPr>
              <a:t>the organisation</a:t>
            </a:r>
            <a:endParaRPr lang="en-GB" sz="1600" dirty="0" smtClean="0">
              <a:latin typeface="+mn-lt"/>
            </a:endParaRPr>
          </a:p>
          <a:p>
            <a:pPr>
              <a:buFont typeface="Arial" pitchFamily="34" charset="0"/>
              <a:buChar char="•"/>
            </a:pPr>
            <a:r>
              <a:rPr lang="en-GB" sz="1600" dirty="0" smtClean="0">
                <a:latin typeface="+mn-lt"/>
              </a:rPr>
              <a:t>Including team specific remediation plans for highest priority items</a:t>
            </a:r>
            <a:endParaRPr lang="en-GB" sz="1600" dirty="0">
              <a:latin typeface="+mn-lt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Stream 1 – Technical Quality &amp; Debt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1250462" y="642486"/>
            <a:ext cx="5095474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600" i="1" dirty="0" smtClean="0">
                <a:solidFill>
                  <a:schemeClr val="tx1"/>
                </a:solidFill>
                <a:latin typeface="+mn-lt"/>
              </a:rPr>
              <a:t>“If you can’t measure, you can’t improve.”</a:t>
            </a:r>
          </a:p>
        </p:txBody>
      </p:sp>
      <p:sp>
        <p:nvSpPr>
          <p:cNvPr id="55" name="Content Placeholder 1"/>
          <p:cNvSpPr txBox="1">
            <a:spLocks/>
          </p:cNvSpPr>
          <p:nvPr/>
        </p:nvSpPr>
        <p:spPr bwMode="auto">
          <a:xfrm>
            <a:off x="685801" y="2160000"/>
            <a:ext cx="7643077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en-GB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How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869646" y="2431483"/>
            <a:ext cx="3323077" cy="1512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tIns="72000" rIns="72000" bIns="72000" rtlCol="0">
            <a:noAutofit/>
          </a:bodyPr>
          <a:lstStyle/>
          <a:p>
            <a:r>
              <a:rPr lang="en-GB" sz="1400" dirty="0" smtClean="0">
                <a:solidFill>
                  <a:schemeClr val="bg1"/>
                </a:solidFill>
                <a:latin typeface="+mn-lt"/>
              </a:rPr>
              <a:t>Input</a:t>
            </a:r>
            <a:endParaRPr lang="en-GB" sz="1800" dirty="0" smtClean="0">
              <a:solidFill>
                <a:schemeClr val="bg1"/>
              </a:solidFill>
              <a:latin typeface="+mn-lt"/>
            </a:endParaRPr>
          </a:p>
          <a:p>
            <a:pPr marL="179388" lvl="0" indent="-179388">
              <a:buClr>
                <a:schemeClr val="tx1"/>
              </a:buClr>
              <a:buFont typeface="Arial" pitchFamily="34" charset="0"/>
              <a:buChar char="•"/>
              <a:defRPr/>
            </a:pPr>
            <a:r>
              <a:rPr lang="en-GB" sz="1400" kern="0" dirty="0" smtClean="0">
                <a:solidFill>
                  <a:schemeClr val="bg1"/>
                </a:solidFill>
                <a:cs typeface="Arial" pitchFamily="34" charset="0"/>
              </a:rPr>
              <a:t>Iteratively apply tooling at an enterprise level.  </a:t>
            </a:r>
          </a:p>
          <a:p>
            <a:pPr marL="179388" indent="-179388">
              <a:buClr>
                <a:schemeClr val="tx1"/>
              </a:buClr>
              <a:buFont typeface="Arial" pitchFamily="34" charset="0"/>
              <a:buChar char="•"/>
            </a:pPr>
            <a:r>
              <a:rPr lang="en-GB" sz="1400" kern="0" dirty="0" smtClean="0">
                <a:solidFill>
                  <a:schemeClr val="bg1"/>
                </a:solidFill>
                <a:cs typeface="Arial" pitchFamily="34" charset="0"/>
              </a:rPr>
              <a:t>Includes code, test, change, requirement, maturity, etc.</a:t>
            </a:r>
          </a:p>
          <a:p>
            <a:endParaRPr lang="en-GB" sz="1800" dirty="0" err="1" smtClean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4667923" y="2431483"/>
            <a:ext cx="3323077" cy="1512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tIns="72000" rIns="72000" bIns="72000" rtlCol="0">
            <a:noAutofit/>
          </a:bodyPr>
          <a:lstStyle/>
          <a:p>
            <a:r>
              <a:rPr lang="en-GB" sz="1400" dirty="0" smtClean="0">
                <a:solidFill>
                  <a:schemeClr val="bg1"/>
                </a:solidFill>
                <a:latin typeface="+mn-lt"/>
              </a:rPr>
              <a:t>Output</a:t>
            </a:r>
            <a:endParaRPr lang="en-GB" sz="1800" dirty="0" smtClean="0">
              <a:solidFill>
                <a:schemeClr val="bg1"/>
              </a:solidFill>
              <a:latin typeface="+mn-lt"/>
            </a:endParaRPr>
          </a:p>
          <a:p>
            <a:pPr marL="179388" lvl="0" indent="-179388">
              <a:buClr>
                <a:schemeClr val="tx1"/>
              </a:buClr>
              <a:buFont typeface="Arial" pitchFamily="34" charset="0"/>
              <a:buChar char="•"/>
              <a:defRPr/>
            </a:pPr>
            <a:r>
              <a:rPr lang="en-GB" sz="1400" kern="0" dirty="0" smtClean="0">
                <a:solidFill>
                  <a:schemeClr val="bg1"/>
                </a:solidFill>
                <a:cs typeface="Arial" pitchFamily="34" charset="0"/>
              </a:rPr>
              <a:t>Information presented to different levels of the organisation - Dashboard</a:t>
            </a:r>
          </a:p>
          <a:p>
            <a:pPr marL="179388" lvl="0" indent="-179388">
              <a:buClr>
                <a:schemeClr val="tx1"/>
              </a:buClr>
              <a:buFont typeface="Arial" pitchFamily="34" charset="0"/>
              <a:buChar char="•"/>
            </a:pPr>
            <a:r>
              <a:rPr lang="en-GB" sz="1400" kern="0" dirty="0" smtClean="0">
                <a:solidFill>
                  <a:schemeClr val="bg1"/>
                </a:solidFill>
                <a:cs typeface="Arial" pitchFamily="34" charset="0"/>
              </a:rPr>
              <a:t>Remediation established at delivery team level - Big Rocks</a:t>
            </a:r>
          </a:p>
          <a:p>
            <a:endParaRPr lang="en-GB" sz="1800" dirty="0" err="1" smtClean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9" name="Picture 2" descr="http://community.barclays.intranet/Sites/ocptdevops/SiteAssets/Big%20Rocks/Big%20Rock%20Characteristic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" y="985429"/>
            <a:ext cx="9124950" cy="3286125"/>
          </a:xfrm>
          <a:prstGeom prst="rect">
            <a:avLst/>
          </a:prstGeom>
          <a:ln>
            <a:noFill/>
          </a:ln>
          <a:effectLst>
            <a:softEdge rad="63500"/>
          </a:effec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55" grpId="0"/>
      <p:bldP spid="63" grpId="0" animBg="1"/>
      <p:bldP spid="6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Stream 2 – Defining “Good”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1051560" y="642486"/>
            <a:ext cx="809244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600" i="1" dirty="0" smtClean="0">
                <a:solidFill>
                  <a:schemeClr val="tx1"/>
                </a:solidFill>
                <a:latin typeface="+mn-lt"/>
              </a:rPr>
              <a:t>“If you don’t know where you are going, you’ll end up someplace else.”</a:t>
            </a:r>
          </a:p>
        </p:txBody>
      </p:sp>
      <p:sp>
        <p:nvSpPr>
          <p:cNvPr id="57" name="Content Placeholder 1"/>
          <p:cNvSpPr>
            <a:spLocks noGrp="1"/>
          </p:cNvSpPr>
          <p:nvPr>
            <p:ph idx="1"/>
          </p:nvPr>
        </p:nvSpPr>
        <p:spPr>
          <a:xfrm>
            <a:off x="685801" y="1025214"/>
            <a:ext cx="7643077" cy="984885"/>
          </a:xfrm>
        </p:spPr>
        <p:txBody>
          <a:bodyPr/>
          <a:lstStyle/>
          <a:p>
            <a:r>
              <a:rPr lang="en-GB" sz="1600" dirty="0" smtClean="0">
                <a:solidFill>
                  <a:schemeClr val="accent1"/>
                </a:solidFill>
                <a:latin typeface="+mn-lt"/>
              </a:rPr>
              <a:t>What</a:t>
            </a:r>
          </a:p>
          <a:p>
            <a:pPr>
              <a:buFont typeface="Arial" pitchFamily="34" charset="0"/>
              <a:buChar char="•"/>
            </a:pPr>
            <a:r>
              <a:rPr lang="en-GB" sz="1600" dirty="0" smtClean="0">
                <a:latin typeface="+mn-lt"/>
              </a:rPr>
              <a:t>Establish best practices and processes for teams to deliver software</a:t>
            </a:r>
          </a:p>
          <a:p>
            <a:pPr>
              <a:buFont typeface="Arial" pitchFamily="34" charset="0"/>
              <a:buChar char="•"/>
            </a:pPr>
            <a:r>
              <a:rPr lang="en-GB" sz="1600" dirty="0" smtClean="0">
                <a:latin typeface="+mn-lt"/>
              </a:rPr>
              <a:t>Measure the maturity of delivery across the group and report status</a:t>
            </a:r>
            <a:endParaRPr lang="en-GB" sz="1600" dirty="0">
              <a:latin typeface="+mn-lt"/>
            </a:endParaRPr>
          </a:p>
        </p:txBody>
      </p:sp>
      <p:sp>
        <p:nvSpPr>
          <p:cNvPr id="60" name="Content Placeholder 1"/>
          <p:cNvSpPr txBox="1">
            <a:spLocks/>
          </p:cNvSpPr>
          <p:nvPr/>
        </p:nvSpPr>
        <p:spPr bwMode="auto">
          <a:xfrm>
            <a:off x="685801" y="2160000"/>
            <a:ext cx="7643077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en-GB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How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869646" y="2430000"/>
            <a:ext cx="3323077" cy="1485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tIns="72000" rIns="72000" bIns="72000" rtlCol="0">
            <a:noAutofit/>
          </a:bodyPr>
          <a:lstStyle/>
          <a:p>
            <a:r>
              <a:rPr lang="en-GB" sz="1400" dirty="0" smtClean="0">
                <a:solidFill>
                  <a:schemeClr val="bg1"/>
                </a:solidFill>
                <a:latin typeface="+mn-lt"/>
              </a:rPr>
              <a:t>Input</a:t>
            </a:r>
            <a:endParaRPr lang="en-GB" sz="1800" dirty="0" smtClean="0">
              <a:solidFill>
                <a:schemeClr val="bg1"/>
              </a:solidFill>
              <a:latin typeface="+mn-lt"/>
            </a:endParaRPr>
          </a:p>
          <a:p>
            <a:pPr marL="179388" lvl="0" indent="-179388">
              <a:buClr>
                <a:schemeClr val="tx1"/>
              </a:buClr>
              <a:buFont typeface="Arial" pitchFamily="34" charset="0"/>
              <a:buChar char="•"/>
              <a:defRPr/>
            </a:pPr>
            <a:r>
              <a:rPr lang="en-GB" sz="1400" kern="0" dirty="0" smtClean="0">
                <a:solidFill>
                  <a:schemeClr val="bg1"/>
                </a:solidFill>
                <a:cs typeface="Arial" pitchFamily="34" charset="0"/>
              </a:rPr>
              <a:t>Create </a:t>
            </a:r>
            <a:r>
              <a:rPr lang="en-GB" sz="1400" kern="0" dirty="0" smtClean="0">
                <a:solidFill>
                  <a:schemeClr val="bg1"/>
                </a:solidFill>
                <a:cs typeface="Arial" pitchFamily="34" charset="0"/>
              </a:rPr>
              <a:t>“Barclays DevOps Guidelines</a:t>
            </a:r>
            <a:r>
              <a:rPr lang="en-GB" sz="1400" kern="0" dirty="0" smtClean="0">
                <a:solidFill>
                  <a:schemeClr val="bg1"/>
                </a:solidFill>
                <a:cs typeface="Arial" pitchFamily="34" charset="0"/>
              </a:rPr>
              <a:t>”</a:t>
            </a:r>
            <a:endParaRPr lang="en-GB" sz="1400" i="1" kern="0" dirty="0" smtClean="0">
              <a:solidFill>
                <a:schemeClr val="bg1"/>
              </a:solidFill>
              <a:cs typeface="Arial" pitchFamily="34" charset="0"/>
            </a:endParaRPr>
          </a:p>
          <a:p>
            <a:pPr marL="179388" lvl="0" indent="-179388">
              <a:buClr>
                <a:schemeClr val="tx1"/>
              </a:buClr>
              <a:buFont typeface="Arial" pitchFamily="34" charset="0"/>
              <a:buChar char="•"/>
              <a:defRPr/>
            </a:pPr>
            <a:r>
              <a:rPr lang="en-GB" sz="1400" kern="0" dirty="0" smtClean="0">
                <a:solidFill>
                  <a:schemeClr val="bg1"/>
                </a:solidFill>
                <a:cs typeface="Arial" pitchFamily="34" charset="0"/>
              </a:rPr>
              <a:t>Produce this data in a digestible format, with maturity </a:t>
            </a:r>
            <a:r>
              <a:rPr lang="en-GB" sz="1400" kern="0" dirty="0" smtClean="0">
                <a:solidFill>
                  <a:schemeClr val="bg1"/>
                </a:solidFill>
                <a:cs typeface="Arial" pitchFamily="34" charset="0"/>
              </a:rPr>
              <a:t>levels</a:t>
            </a:r>
            <a:endParaRPr lang="en-GB" sz="1800" dirty="0" smtClean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4667923" y="2430000"/>
            <a:ext cx="3323077" cy="1485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tIns="72000" rIns="72000" bIns="72000" rtlCol="0">
            <a:noAutofit/>
          </a:bodyPr>
          <a:lstStyle/>
          <a:p>
            <a:r>
              <a:rPr lang="en-GB" sz="1400" dirty="0" smtClean="0">
                <a:solidFill>
                  <a:schemeClr val="bg1"/>
                </a:solidFill>
                <a:latin typeface="+mn-lt"/>
              </a:rPr>
              <a:t>Output</a:t>
            </a:r>
            <a:endParaRPr lang="en-GB" sz="1800" dirty="0" smtClean="0">
              <a:solidFill>
                <a:schemeClr val="bg1"/>
              </a:solidFill>
              <a:latin typeface="+mn-lt"/>
            </a:endParaRPr>
          </a:p>
          <a:p>
            <a:pPr marL="179388" lvl="0" indent="-179388">
              <a:buClr>
                <a:schemeClr val="tx1"/>
              </a:buClr>
              <a:buFont typeface="Arial" pitchFamily="34" charset="0"/>
              <a:buChar char="•"/>
              <a:defRPr/>
            </a:pPr>
            <a:r>
              <a:rPr lang="en-GB" sz="1400" kern="0" dirty="0" smtClean="0">
                <a:solidFill>
                  <a:schemeClr val="bg1"/>
                </a:solidFill>
                <a:cs typeface="Arial" pitchFamily="34" charset="0"/>
              </a:rPr>
              <a:t>Regular report on gap analysis between current and “Good</a:t>
            </a:r>
            <a:r>
              <a:rPr lang="en-GB" sz="1400" kern="0" dirty="0" smtClean="0">
                <a:solidFill>
                  <a:schemeClr val="bg1"/>
                </a:solidFill>
                <a:cs typeface="Arial" pitchFamily="34" charset="0"/>
              </a:rPr>
              <a:t>”</a:t>
            </a:r>
            <a:endParaRPr lang="en-GB" sz="1400" kern="0" dirty="0" smtClean="0">
              <a:solidFill>
                <a:schemeClr val="bg1"/>
              </a:solidFill>
              <a:cs typeface="Arial" pitchFamily="34" charset="0"/>
            </a:endParaRPr>
          </a:p>
          <a:p>
            <a:pPr marL="179388" lvl="0" indent="-179388">
              <a:buClr>
                <a:schemeClr val="tx1"/>
              </a:buClr>
              <a:buFont typeface="Arial" pitchFamily="34" charset="0"/>
              <a:buChar char="•"/>
              <a:defRPr/>
            </a:pPr>
            <a:r>
              <a:rPr lang="en-GB" sz="1400" kern="0" dirty="0" smtClean="0">
                <a:solidFill>
                  <a:schemeClr val="bg1"/>
                </a:solidFill>
                <a:cs typeface="Arial" pitchFamily="34" charset="0"/>
              </a:rPr>
              <a:t>Determine steps to close the gaps - Big </a:t>
            </a:r>
            <a:r>
              <a:rPr lang="en-GB" sz="1400" kern="0" dirty="0" smtClean="0">
                <a:solidFill>
                  <a:schemeClr val="bg1"/>
                </a:solidFill>
                <a:cs typeface="Arial" pitchFamily="34" charset="0"/>
              </a:rPr>
              <a:t>Rocks</a:t>
            </a:r>
          </a:p>
          <a:p>
            <a:endParaRPr lang="en-GB" sz="1800" dirty="0" err="1" smtClean="0">
              <a:solidFill>
                <a:schemeClr val="bg1"/>
              </a:solidFill>
              <a:latin typeface="+mn-lt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uiExpand="1" build="p"/>
      <p:bldP spid="60" grpId="0"/>
      <p:bldP spid="61" grpId="0" animBg="1"/>
      <p:bldP spid="6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Stream </a:t>
            </a:r>
            <a:r>
              <a:rPr lang="en-GB" dirty="0" smtClean="0"/>
              <a:t>3 – Supporting teams </a:t>
            </a:r>
            <a:endParaRPr lang="en-GB" dirty="0"/>
          </a:p>
        </p:txBody>
      </p:sp>
      <p:sp>
        <p:nvSpPr>
          <p:cNvPr id="54" name="Content Placeholder 1"/>
          <p:cNvSpPr>
            <a:spLocks noGrp="1"/>
          </p:cNvSpPr>
          <p:nvPr>
            <p:ph idx="1"/>
          </p:nvPr>
        </p:nvSpPr>
        <p:spPr>
          <a:xfrm>
            <a:off x="685801" y="1025214"/>
            <a:ext cx="7643077" cy="984885"/>
          </a:xfrm>
        </p:spPr>
        <p:txBody>
          <a:bodyPr/>
          <a:lstStyle/>
          <a:p>
            <a:r>
              <a:rPr lang="en-GB" sz="1600" dirty="0" smtClean="0">
                <a:solidFill>
                  <a:schemeClr val="accent1"/>
                </a:solidFill>
                <a:latin typeface="+mn-lt"/>
              </a:rPr>
              <a:t>What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GB" sz="1600" dirty="0" smtClean="0">
                <a:latin typeface="+mn-lt"/>
              </a:rPr>
              <a:t>Support teams in defining and resolving their Big Rocks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GB" sz="1600" dirty="0" smtClean="0">
                <a:latin typeface="+mn-lt"/>
              </a:rPr>
              <a:t>Provide transparency on the non-functional work </a:t>
            </a:r>
            <a:r>
              <a:rPr lang="en-GB" sz="1600" dirty="0" smtClean="0">
                <a:latin typeface="+mn-lt"/>
              </a:rPr>
              <a:t>done</a:t>
            </a:r>
            <a:endParaRPr lang="en-GB" sz="1600" dirty="0" smtClean="0">
              <a:latin typeface="+mn-lt"/>
            </a:endParaRPr>
          </a:p>
        </p:txBody>
      </p:sp>
      <p:sp>
        <p:nvSpPr>
          <p:cNvPr id="58" name="Content Placeholder 1"/>
          <p:cNvSpPr txBox="1">
            <a:spLocks/>
          </p:cNvSpPr>
          <p:nvPr/>
        </p:nvSpPr>
        <p:spPr bwMode="auto">
          <a:xfrm>
            <a:off x="685801" y="2160000"/>
            <a:ext cx="7643077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en-GB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How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869646" y="2430000"/>
            <a:ext cx="3323077" cy="1485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tIns="72000" rIns="72000" bIns="72000" rtlCol="0">
            <a:noAutofit/>
          </a:bodyPr>
          <a:lstStyle/>
          <a:p>
            <a:r>
              <a:rPr lang="en-GB" sz="1400" dirty="0" smtClean="0">
                <a:solidFill>
                  <a:schemeClr val="bg1"/>
                </a:solidFill>
                <a:latin typeface="+mn-lt"/>
              </a:rPr>
              <a:t>Input</a:t>
            </a:r>
            <a:endParaRPr lang="en-GB" sz="1800" dirty="0" smtClean="0">
              <a:solidFill>
                <a:schemeClr val="bg1"/>
              </a:solidFill>
              <a:latin typeface="+mn-lt"/>
            </a:endParaRPr>
          </a:p>
          <a:p>
            <a:pPr marL="179388" lvl="0" indent="-179388">
              <a:buClr>
                <a:schemeClr val="tx1"/>
              </a:buClr>
              <a:buFont typeface="Arial" pitchFamily="34" charset="0"/>
              <a:buChar char="•"/>
              <a:defRPr/>
            </a:pPr>
            <a:r>
              <a:rPr lang="en-GB" sz="1400" kern="0" dirty="0" smtClean="0">
                <a:solidFill>
                  <a:schemeClr val="bg1"/>
                </a:solidFill>
                <a:cs typeface="Arial" pitchFamily="34" charset="0"/>
              </a:rPr>
              <a:t>Establishes the biggest challenges faced by the delivery teams.</a:t>
            </a:r>
          </a:p>
          <a:p>
            <a:pPr marL="179388" lvl="0" indent="-179388">
              <a:buClr>
                <a:schemeClr val="tx1"/>
              </a:buClr>
              <a:buFont typeface="Arial" pitchFamily="34" charset="0"/>
              <a:buChar char="•"/>
              <a:defRPr/>
            </a:pPr>
            <a:r>
              <a:rPr lang="en-GB" sz="1400" kern="0" dirty="0" smtClean="0">
                <a:solidFill>
                  <a:schemeClr val="bg1"/>
                </a:solidFill>
                <a:cs typeface="Arial" pitchFamily="34" charset="0"/>
              </a:rPr>
              <a:t>Prioritise those challenges with the team, set resolutions and milestones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4667923" y="2430000"/>
            <a:ext cx="3323077" cy="1485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tIns="72000" rIns="72000" bIns="72000" rtlCol="0">
            <a:noAutofit/>
          </a:bodyPr>
          <a:lstStyle/>
          <a:p>
            <a:r>
              <a:rPr lang="en-GB" sz="1400" dirty="0" smtClean="0">
                <a:solidFill>
                  <a:schemeClr val="bg1"/>
                </a:solidFill>
                <a:latin typeface="+mn-lt"/>
              </a:rPr>
              <a:t>Output</a:t>
            </a:r>
            <a:endParaRPr lang="en-GB" sz="1800" dirty="0" smtClean="0">
              <a:solidFill>
                <a:schemeClr val="bg1"/>
              </a:solidFill>
              <a:latin typeface="+mn-lt"/>
            </a:endParaRPr>
          </a:p>
          <a:p>
            <a:pPr lvl="0">
              <a:buClr>
                <a:schemeClr val="tx1"/>
              </a:buClr>
              <a:buFont typeface="Arial" pitchFamily="34" charset="0"/>
              <a:buChar char="•"/>
              <a:defRPr/>
            </a:pPr>
            <a:r>
              <a:rPr lang="en-GB" sz="1400" kern="0" dirty="0" smtClean="0">
                <a:solidFill>
                  <a:schemeClr val="bg1"/>
                </a:solidFill>
                <a:cs typeface="Arial" pitchFamily="34" charset="0"/>
              </a:rPr>
              <a:t>Identify macro scale Big Rocks and coordinate enterprise solutions</a:t>
            </a:r>
          </a:p>
          <a:p>
            <a:pPr lvl="0">
              <a:buClr>
                <a:schemeClr val="tx1"/>
              </a:buClr>
              <a:buFont typeface="Arial" pitchFamily="34" charset="0"/>
              <a:buChar char="•"/>
              <a:defRPr/>
            </a:pPr>
            <a:r>
              <a:rPr lang="en-GB" sz="1400" kern="0" dirty="0" smtClean="0">
                <a:solidFill>
                  <a:schemeClr val="bg1"/>
                </a:solidFill>
                <a:cs typeface="Arial" pitchFamily="34" charset="0"/>
              </a:rPr>
              <a:t>Leverage peer team knowledge</a:t>
            </a:r>
          </a:p>
          <a:p>
            <a:pPr lvl="0">
              <a:buClr>
                <a:schemeClr val="tx1"/>
              </a:buClr>
              <a:buFont typeface="Arial" pitchFamily="34" charset="0"/>
              <a:buChar char="•"/>
              <a:defRPr/>
            </a:pPr>
            <a:r>
              <a:rPr lang="en-GB" sz="1400" kern="0" dirty="0" smtClean="0">
                <a:solidFill>
                  <a:schemeClr val="bg1"/>
                </a:solidFill>
                <a:cs typeface="Arial" pitchFamily="34" charset="0"/>
              </a:rPr>
              <a:t>Regularly report status for Big </a:t>
            </a:r>
            <a:r>
              <a:rPr lang="en-GB" sz="1400" kern="0" dirty="0" smtClean="0">
                <a:solidFill>
                  <a:schemeClr val="bg1"/>
                </a:solidFill>
                <a:cs typeface="Arial" pitchFamily="34" charset="0"/>
              </a:rPr>
              <a:t>Rocks</a:t>
            </a:r>
            <a:endParaRPr lang="en-GB" sz="1800" dirty="0" smtClean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005841" y="642486"/>
            <a:ext cx="7674447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600" i="1" dirty="0" smtClean="0">
                <a:solidFill>
                  <a:schemeClr val="tx1"/>
                </a:solidFill>
                <a:latin typeface="+mn-lt"/>
              </a:rPr>
              <a:t>“Improving daily work is even more important than doing daily work”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uiExpand="1" build="p"/>
      <p:bldP spid="58" grpId="0"/>
      <p:bldP spid="59" grpId="0" animBg="1"/>
      <p:bldP spid="60" grpId="0" animBg="1"/>
    </p:bldLst>
  </p:timing>
</p:sld>
</file>

<file path=ppt/theme/theme1.xml><?xml version="1.0" encoding="utf-8"?>
<a:theme xmlns:a="http://schemas.openxmlformats.org/drawingml/2006/main" name="IB_PowerPoint_on_screen_A4">
  <a:themeElements>
    <a:clrScheme name="LAN039_Barclays_Template_013012_1b_ft 4">
      <a:dk1>
        <a:srgbClr val="FBDB81"/>
      </a:dk1>
      <a:lt1>
        <a:srgbClr val="FFFFFF"/>
      </a:lt1>
      <a:dk2>
        <a:srgbClr val="006991"/>
      </a:dk2>
      <a:lt2>
        <a:srgbClr val="EC8A40"/>
      </a:lt2>
      <a:accent1>
        <a:srgbClr val="00AEEF"/>
      </a:accent1>
      <a:accent2>
        <a:srgbClr val="CB5151"/>
      </a:accent2>
      <a:accent3>
        <a:srgbClr val="AAB9C7"/>
      </a:accent3>
      <a:accent4>
        <a:srgbClr val="DADADA"/>
      </a:accent4>
      <a:accent5>
        <a:srgbClr val="AAD3F6"/>
      </a:accent5>
      <a:accent6>
        <a:srgbClr val="B84949"/>
      </a:accent6>
      <a:hlink>
        <a:srgbClr val="969696"/>
      </a:hlink>
      <a:folHlink>
        <a:srgbClr val="00395C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rtlCol="0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36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pitchFamily="34" charset="0"/>
          </a:defRPr>
        </a:defPPr>
      </a:lstStyle>
    </a:lnDef>
    <a:txDef>
      <a:spPr>
        <a:noFill/>
        <a:ln>
          <a:noFill/>
        </a:ln>
      </a:spPr>
      <a:bodyPr wrap="square" lIns="72000" tIns="72000" rIns="72000" bIns="72000" rtlCol="0">
        <a:noAutofit/>
      </a:bodyPr>
      <a:lstStyle>
        <a:defPPr>
          <a:defRPr sz="3600" dirty="0" smtClean="0">
            <a:solidFill>
              <a:schemeClr val="tx1"/>
            </a:solidFill>
            <a:latin typeface="+mn-lt"/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txDef>
  </a:objectDefaults>
  <a:extraClrSchemeLst>
    <a:extraClrScheme>
      <a:clrScheme name="Slide master 1 1">
        <a:dk1>
          <a:srgbClr val="000000"/>
        </a:dk1>
        <a:lt1>
          <a:srgbClr val="FFFFFF"/>
        </a:lt1>
        <a:dk2>
          <a:srgbClr val="0F90C3"/>
        </a:dk2>
        <a:lt2>
          <a:srgbClr val="00AEEF"/>
        </a:lt2>
        <a:accent1>
          <a:srgbClr val="4D595F"/>
        </a:accent1>
        <a:accent2>
          <a:srgbClr val="00A9B1"/>
        </a:accent2>
        <a:accent3>
          <a:srgbClr val="FFFFFF"/>
        </a:accent3>
        <a:accent4>
          <a:srgbClr val="000000"/>
        </a:accent4>
        <a:accent5>
          <a:srgbClr val="B2B5B6"/>
        </a:accent5>
        <a:accent6>
          <a:srgbClr val="0099A0"/>
        </a:accent6>
        <a:hlink>
          <a:srgbClr val="007882"/>
        </a:hlink>
        <a:folHlink>
          <a:srgbClr val="143C7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N039_Barclays_Template_013012_1b_ft 1">
        <a:dk1>
          <a:srgbClr val="00AEEF"/>
        </a:dk1>
        <a:lt1>
          <a:srgbClr val="FFFFFF"/>
        </a:lt1>
        <a:dk2>
          <a:srgbClr val="006991"/>
        </a:dk2>
        <a:lt2>
          <a:srgbClr val="969696"/>
        </a:lt2>
        <a:accent1>
          <a:srgbClr val="FBDB81"/>
        </a:accent1>
        <a:accent2>
          <a:srgbClr val="EC8A40"/>
        </a:accent2>
        <a:accent3>
          <a:srgbClr val="AAB9C7"/>
        </a:accent3>
        <a:accent4>
          <a:srgbClr val="DADADA"/>
        </a:accent4>
        <a:accent5>
          <a:srgbClr val="FDEAC1"/>
        </a:accent5>
        <a:accent6>
          <a:srgbClr val="D67D39"/>
        </a:accent6>
        <a:hlink>
          <a:srgbClr val="007882"/>
        </a:hlink>
        <a:folHlink>
          <a:srgbClr val="143C78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N039_Barclays_Template_013012_1b_ft 2">
        <a:dk1>
          <a:srgbClr val="000000"/>
        </a:dk1>
        <a:lt1>
          <a:srgbClr val="FFFFFF"/>
        </a:lt1>
        <a:dk2>
          <a:srgbClr val="EC8A40"/>
        </a:dk2>
        <a:lt2>
          <a:srgbClr val="FBDB81"/>
        </a:lt2>
        <a:accent1>
          <a:srgbClr val="00AEEF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AAD3F6"/>
        </a:accent5>
        <a:accent6>
          <a:srgbClr val="878787"/>
        </a:accent6>
        <a:hlink>
          <a:srgbClr val="00395C"/>
        </a:hlink>
        <a:folHlink>
          <a:srgbClr val="CB515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N039_Barclays_Template_013012_1b_ft 3">
        <a:dk1>
          <a:srgbClr val="FBDB81"/>
        </a:dk1>
        <a:lt1>
          <a:srgbClr val="FFFFFF"/>
        </a:lt1>
        <a:dk2>
          <a:srgbClr val="006991"/>
        </a:dk2>
        <a:lt2>
          <a:srgbClr val="EC8A40"/>
        </a:lt2>
        <a:accent1>
          <a:srgbClr val="00AEEF"/>
        </a:accent1>
        <a:accent2>
          <a:srgbClr val="969696"/>
        </a:accent2>
        <a:accent3>
          <a:srgbClr val="AAB9C7"/>
        </a:accent3>
        <a:accent4>
          <a:srgbClr val="DADADA"/>
        </a:accent4>
        <a:accent5>
          <a:srgbClr val="AAD3F6"/>
        </a:accent5>
        <a:accent6>
          <a:srgbClr val="878787"/>
        </a:accent6>
        <a:hlink>
          <a:srgbClr val="00395C"/>
        </a:hlink>
        <a:folHlink>
          <a:srgbClr val="CB515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N039_Barclays_Template_013012_1b_ft 4">
        <a:dk1>
          <a:srgbClr val="FBDB81"/>
        </a:dk1>
        <a:lt1>
          <a:srgbClr val="FFFFFF"/>
        </a:lt1>
        <a:dk2>
          <a:srgbClr val="006991"/>
        </a:dk2>
        <a:lt2>
          <a:srgbClr val="EC8A40"/>
        </a:lt2>
        <a:accent1>
          <a:srgbClr val="00AEEF"/>
        </a:accent1>
        <a:accent2>
          <a:srgbClr val="CB5151"/>
        </a:accent2>
        <a:accent3>
          <a:srgbClr val="AAB9C7"/>
        </a:accent3>
        <a:accent4>
          <a:srgbClr val="DADADA"/>
        </a:accent4>
        <a:accent5>
          <a:srgbClr val="AAD3F6"/>
        </a:accent5>
        <a:accent6>
          <a:srgbClr val="B84949"/>
        </a:accent6>
        <a:hlink>
          <a:srgbClr val="969696"/>
        </a:hlink>
        <a:folHlink>
          <a:srgbClr val="00395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7_LAN039_Barclays_Template_013012_1b_ft">
  <a:themeElements>
    <a:clrScheme name="7_LAN039_Barclays_Template_013012_1b_ft 3">
      <a:dk1>
        <a:srgbClr val="FBDB81"/>
      </a:dk1>
      <a:lt1>
        <a:srgbClr val="FFFFFF"/>
      </a:lt1>
      <a:dk2>
        <a:srgbClr val="006991"/>
      </a:dk2>
      <a:lt2>
        <a:srgbClr val="EC8A40"/>
      </a:lt2>
      <a:accent1>
        <a:srgbClr val="00AEEF"/>
      </a:accent1>
      <a:accent2>
        <a:srgbClr val="CB5151"/>
      </a:accent2>
      <a:accent3>
        <a:srgbClr val="AAB9C7"/>
      </a:accent3>
      <a:accent4>
        <a:srgbClr val="DADADA"/>
      </a:accent4>
      <a:accent5>
        <a:srgbClr val="AAD3F6"/>
      </a:accent5>
      <a:accent6>
        <a:srgbClr val="B84949"/>
      </a:accent6>
      <a:hlink>
        <a:srgbClr val="969696"/>
      </a:hlink>
      <a:folHlink>
        <a:srgbClr val="00395C"/>
      </a:folHlink>
    </a:clrScheme>
    <a:fontScheme name="7_LAN039_Barclays_Template_013012_1b_ft">
      <a:majorFont>
        <a:latin typeface="Expert Sans Regular"/>
        <a:ea typeface=""/>
        <a:cs typeface=""/>
      </a:majorFont>
      <a:minorFont>
        <a:latin typeface="Expert Sans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7_LAN039_Barclays_Template_013012_1b_ft 1">
        <a:dk1>
          <a:srgbClr val="00AEEF"/>
        </a:dk1>
        <a:lt1>
          <a:srgbClr val="FFFFFF"/>
        </a:lt1>
        <a:dk2>
          <a:srgbClr val="006991"/>
        </a:dk2>
        <a:lt2>
          <a:srgbClr val="969696"/>
        </a:lt2>
        <a:accent1>
          <a:srgbClr val="FBDB81"/>
        </a:accent1>
        <a:accent2>
          <a:srgbClr val="EC8A40"/>
        </a:accent2>
        <a:accent3>
          <a:srgbClr val="AAB9C7"/>
        </a:accent3>
        <a:accent4>
          <a:srgbClr val="DADADA"/>
        </a:accent4>
        <a:accent5>
          <a:srgbClr val="FDEAC1"/>
        </a:accent5>
        <a:accent6>
          <a:srgbClr val="D67D39"/>
        </a:accent6>
        <a:hlink>
          <a:srgbClr val="007882"/>
        </a:hlink>
        <a:folHlink>
          <a:srgbClr val="143C78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LAN039_Barclays_Template_013012_1b_ft 2">
        <a:dk1>
          <a:srgbClr val="FBDB81"/>
        </a:dk1>
        <a:lt1>
          <a:srgbClr val="FFFFFF"/>
        </a:lt1>
        <a:dk2>
          <a:srgbClr val="006991"/>
        </a:dk2>
        <a:lt2>
          <a:srgbClr val="EC8A40"/>
        </a:lt2>
        <a:accent1>
          <a:srgbClr val="00AEEF"/>
        </a:accent1>
        <a:accent2>
          <a:srgbClr val="969696"/>
        </a:accent2>
        <a:accent3>
          <a:srgbClr val="AAB9C7"/>
        </a:accent3>
        <a:accent4>
          <a:srgbClr val="DADADA"/>
        </a:accent4>
        <a:accent5>
          <a:srgbClr val="AAD3F6"/>
        </a:accent5>
        <a:accent6>
          <a:srgbClr val="878787"/>
        </a:accent6>
        <a:hlink>
          <a:srgbClr val="00395C"/>
        </a:hlink>
        <a:folHlink>
          <a:srgbClr val="CB515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LAN039_Barclays_Template_013012_1b_ft 3">
        <a:dk1>
          <a:srgbClr val="FBDB81"/>
        </a:dk1>
        <a:lt1>
          <a:srgbClr val="FFFFFF"/>
        </a:lt1>
        <a:dk2>
          <a:srgbClr val="006991"/>
        </a:dk2>
        <a:lt2>
          <a:srgbClr val="EC8A40"/>
        </a:lt2>
        <a:accent1>
          <a:srgbClr val="00AEEF"/>
        </a:accent1>
        <a:accent2>
          <a:srgbClr val="CB5151"/>
        </a:accent2>
        <a:accent3>
          <a:srgbClr val="AAB9C7"/>
        </a:accent3>
        <a:accent4>
          <a:srgbClr val="DADADA"/>
        </a:accent4>
        <a:accent5>
          <a:srgbClr val="AAD3F6"/>
        </a:accent5>
        <a:accent6>
          <a:srgbClr val="B84949"/>
        </a:accent6>
        <a:hlink>
          <a:srgbClr val="969696"/>
        </a:hlink>
        <a:folHlink>
          <a:srgbClr val="00395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8_LAN039_Barclays_Template_013012_1b_ft">
  <a:themeElements>
    <a:clrScheme name="8_LAN039_Barclays_Template_013012_1b_ft 3">
      <a:dk1>
        <a:srgbClr val="FBDB81"/>
      </a:dk1>
      <a:lt1>
        <a:srgbClr val="FFFFFF"/>
      </a:lt1>
      <a:dk2>
        <a:srgbClr val="006991"/>
      </a:dk2>
      <a:lt2>
        <a:srgbClr val="EC8A40"/>
      </a:lt2>
      <a:accent1>
        <a:srgbClr val="00AEEF"/>
      </a:accent1>
      <a:accent2>
        <a:srgbClr val="CB5151"/>
      </a:accent2>
      <a:accent3>
        <a:srgbClr val="AAB9C7"/>
      </a:accent3>
      <a:accent4>
        <a:srgbClr val="DADADA"/>
      </a:accent4>
      <a:accent5>
        <a:srgbClr val="AAD3F6"/>
      </a:accent5>
      <a:accent6>
        <a:srgbClr val="B84949"/>
      </a:accent6>
      <a:hlink>
        <a:srgbClr val="969696"/>
      </a:hlink>
      <a:folHlink>
        <a:srgbClr val="00395C"/>
      </a:folHlink>
    </a:clrScheme>
    <a:fontScheme name="8_LAN039_Barclays_Template_013012_1b_ft">
      <a:majorFont>
        <a:latin typeface="Expert Sans Regular"/>
        <a:ea typeface=""/>
        <a:cs typeface=""/>
      </a:majorFont>
      <a:minorFont>
        <a:latin typeface="Expert Sans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8_LAN039_Barclays_Template_013012_1b_ft 1">
        <a:dk1>
          <a:srgbClr val="00AEEF"/>
        </a:dk1>
        <a:lt1>
          <a:srgbClr val="FFFFFF"/>
        </a:lt1>
        <a:dk2>
          <a:srgbClr val="006991"/>
        </a:dk2>
        <a:lt2>
          <a:srgbClr val="969696"/>
        </a:lt2>
        <a:accent1>
          <a:srgbClr val="FBDB81"/>
        </a:accent1>
        <a:accent2>
          <a:srgbClr val="EC8A40"/>
        </a:accent2>
        <a:accent3>
          <a:srgbClr val="AAB9C7"/>
        </a:accent3>
        <a:accent4>
          <a:srgbClr val="DADADA"/>
        </a:accent4>
        <a:accent5>
          <a:srgbClr val="FDEAC1"/>
        </a:accent5>
        <a:accent6>
          <a:srgbClr val="D67D39"/>
        </a:accent6>
        <a:hlink>
          <a:srgbClr val="007882"/>
        </a:hlink>
        <a:folHlink>
          <a:srgbClr val="143C78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LAN039_Barclays_Template_013012_1b_ft 2">
        <a:dk1>
          <a:srgbClr val="FBDB81"/>
        </a:dk1>
        <a:lt1>
          <a:srgbClr val="FFFFFF"/>
        </a:lt1>
        <a:dk2>
          <a:srgbClr val="006991"/>
        </a:dk2>
        <a:lt2>
          <a:srgbClr val="EC8A40"/>
        </a:lt2>
        <a:accent1>
          <a:srgbClr val="00AEEF"/>
        </a:accent1>
        <a:accent2>
          <a:srgbClr val="969696"/>
        </a:accent2>
        <a:accent3>
          <a:srgbClr val="AAB9C7"/>
        </a:accent3>
        <a:accent4>
          <a:srgbClr val="DADADA"/>
        </a:accent4>
        <a:accent5>
          <a:srgbClr val="AAD3F6"/>
        </a:accent5>
        <a:accent6>
          <a:srgbClr val="878787"/>
        </a:accent6>
        <a:hlink>
          <a:srgbClr val="00395C"/>
        </a:hlink>
        <a:folHlink>
          <a:srgbClr val="CB515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LAN039_Barclays_Template_013012_1b_ft 3">
        <a:dk1>
          <a:srgbClr val="FBDB81"/>
        </a:dk1>
        <a:lt1>
          <a:srgbClr val="FFFFFF"/>
        </a:lt1>
        <a:dk2>
          <a:srgbClr val="006991"/>
        </a:dk2>
        <a:lt2>
          <a:srgbClr val="EC8A40"/>
        </a:lt2>
        <a:accent1>
          <a:srgbClr val="00AEEF"/>
        </a:accent1>
        <a:accent2>
          <a:srgbClr val="CB5151"/>
        </a:accent2>
        <a:accent3>
          <a:srgbClr val="AAB9C7"/>
        </a:accent3>
        <a:accent4>
          <a:srgbClr val="DADADA"/>
        </a:accent4>
        <a:accent5>
          <a:srgbClr val="AAD3F6"/>
        </a:accent5>
        <a:accent6>
          <a:srgbClr val="B84949"/>
        </a:accent6>
        <a:hlink>
          <a:srgbClr val="969696"/>
        </a:hlink>
        <a:folHlink>
          <a:srgbClr val="00395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9_LAN039_Barclays_Template_013012_1b_ft">
  <a:themeElements>
    <a:clrScheme name="9_LAN039_Barclays_Template_013012_1b_ft 3">
      <a:dk1>
        <a:srgbClr val="FBDB81"/>
      </a:dk1>
      <a:lt1>
        <a:srgbClr val="FFFFFF"/>
      </a:lt1>
      <a:dk2>
        <a:srgbClr val="006991"/>
      </a:dk2>
      <a:lt2>
        <a:srgbClr val="EC8A40"/>
      </a:lt2>
      <a:accent1>
        <a:srgbClr val="00AEEF"/>
      </a:accent1>
      <a:accent2>
        <a:srgbClr val="CB5151"/>
      </a:accent2>
      <a:accent3>
        <a:srgbClr val="AAB9C7"/>
      </a:accent3>
      <a:accent4>
        <a:srgbClr val="DADADA"/>
      </a:accent4>
      <a:accent5>
        <a:srgbClr val="AAD3F6"/>
      </a:accent5>
      <a:accent6>
        <a:srgbClr val="B84949"/>
      </a:accent6>
      <a:hlink>
        <a:srgbClr val="969696"/>
      </a:hlink>
      <a:folHlink>
        <a:srgbClr val="00395C"/>
      </a:folHlink>
    </a:clrScheme>
    <a:fontScheme name="9_LAN039_Barclays_Template_013012_1b_ft">
      <a:majorFont>
        <a:latin typeface="Expert Sans Regular"/>
        <a:ea typeface=""/>
        <a:cs typeface=""/>
      </a:majorFont>
      <a:minorFont>
        <a:latin typeface="Expert Sans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9_LAN039_Barclays_Template_013012_1b_ft 1">
        <a:dk1>
          <a:srgbClr val="00AEEF"/>
        </a:dk1>
        <a:lt1>
          <a:srgbClr val="FFFFFF"/>
        </a:lt1>
        <a:dk2>
          <a:srgbClr val="006991"/>
        </a:dk2>
        <a:lt2>
          <a:srgbClr val="969696"/>
        </a:lt2>
        <a:accent1>
          <a:srgbClr val="FBDB81"/>
        </a:accent1>
        <a:accent2>
          <a:srgbClr val="EC8A40"/>
        </a:accent2>
        <a:accent3>
          <a:srgbClr val="AAB9C7"/>
        </a:accent3>
        <a:accent4>
          <a:srgbClr val="DADADA"/>
        </a:accent4>
        <a:accent5>
          <a:srgbClr val="FDEAC1"/>
        </a:accent5>
        <a:accent6>
          <a:srgbClr val="D67D39"/>
        </a:accent6>
        <a:hlink>
          <a:srgbClr val="007882"/>
        </a:hlink>
        <a:folHlink>
          <a:srgbClr val="143C78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9_LAN039_Barclays_Template_013012_1b_ft 2">
        <a:dk1>
          <a:srgbClr val="FBDB81"/>
        </a:dk1>
        <a:lt1>
          <a:srgbClr val="FFFFFF"/>
        </a:lt1>
        <a:dk2>
          <a:srgbClr val="006991"/>
        </a:dk2>
        <a:lt2>
          <a:srgbClr val="EC8A40"/>
        </a:lt2>
        <a:accent1>
          <a:srgbClr val="00AEEF"/>
        </a:accent1>
        <a:accent2>
          <a:srgbClr val="969696"/>
        </a:accent2>
        <a:accent3>
          <a:srgbClr val="AAB9C7"/>
        </a:accent3>
        <a:accent4>
          <a:srgbClr val="DADADA"/>
        </a:accent4>
        <a:accent5>
          <a:srgbClr val="AAD3F6"/>
        </a:accent5>
        <a:accent6>
          <a:srgbClr val="878787"/>
        </a:accent6>
        <a:hlink>
          <a:srgbClr val="00395C"/>
        </a:hlink>
        <a:folHlink>
          <a:srgbClr val="CB515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9_LAN039_Barclays_Template_013012_1b_ft 3">
        <a:dk1>
          <a:srgbClr val="FBDB81"/>
        </a:dk1>
        <a:lt1>
          <a:srgbClr val="FFFFFF"/>
        </a:lt1>
        <a:dk2>
          <a:srgbClr val="006991"/>
        </a:dk2>
        <a:lt2>
          <a:srgbClr val="EC8A40"/>
        </a:lt2>
        <a:accent1>
          <a:srgbClr val="00AEEF"/>
        </a:accent1>
        <a:accent2>
          <a:srgbClr val="CB5151"/>
        </a:accent2>
        <a:accent3>
          <a:srgbClr val="AAB9C7"/>
        </a:accent3>
        <a:accent4>
          <a:srgbClr val="DADADA"/>
        </a:accent4>
        <a:accent5>
          <a:srgbClr val="AAD3F6"/>
        </a:accent5>
        <a:accent6>
          <a:srgbClr val="B84949"/>
        </a:accent6>
        <a:hlink>
          <a:srgbClr val="969696"/>
        </a:hlink>
        <a:folHlink>
          <a:srgbClr val="00395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11_LAN039_Barclays_Template_013012_1b_ft">
  <a:themeElements>
    <a:clrScheme name="11_LAN039_Barclays_Template_013012_1b_ft 3">
      <a:dk1>
        <a:srgbClr val="FBDB81"/>
      </a:dk1>
      <a:lt1>
        <a:srgbClr val="FFFFFF"/>
      </a:lt1>
      <a:dk2>
        <a:srgbClr val="006991"/>
      </a:dk2>
      <a:lt2>
        <a:srgbClr val="EC8A40"/>
      </a:lt2>
      <a:accent1>
        <a:srgbClr val="00AEEF"/>
      </a:accent1>
      <a:accent2>
        <a:srgbClr val="CB5151"/>
      </a:accent2>
      <a:accent3>
        <a:srgbClr val="AAB9C7"/>
      </a:accent3>
      <a:accent4>
        <a:srgbClr val="DADADA"/>
      </a:accent4>
      <a:accent5>
        <a:srgbClr val="AAD3F6"/>
      </a:accent5>
      <a:accent6>
        <a:srgbClr val="B84949"/>
      </a:accent6>
      <a:hlink>
        <a:srgbClr val="969696"/>
      </a:hlink>
      <a:folHlink>
        <a:srgbClr val="00395C"/>
      </a:folHlink>
    </a:clrScheme>
    <a:fontScheme name="11_LAN039_Barclays_Template_013012_1b_ft">
      <a:majorFont>
        <a:latin typeface="Expert Sans Regular"/>
        <a:ea typeface=""/>
        <a:cs typeface=""/>
      </a:majorFont>
      <a:minorFont>
        <a:latin typeface="Expert Sans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1_LAN039_Barclays_Template_013012_1b_ft 1">
        <a:dk1>
          <a:srgbClr val="00AEEF"/>
        </a:dk1>
        <a:lt1>
          <a:srgbClr val="FFFFFF"/>
        </a:lt1>
        <a:dk2>
          <a:srgbClr val="006991"/>
        </a:dk2>
        <a:lt2>
          <a:srgbClr val="969696"/>
        </a:lt2>
        <a:accent1>
          <a:srgbClr val="FBDB81"/>
        </a:accent1>
        <a:accent2>
          <a:srgbClr val="EC8A40"/>
        </a:accent2>
        <a:accent3>
          <a:srgbClr val="AAB9C7"/>
        </a:accent3>
        <a:accent4>
          <a:srgbClr val="DADADA"/>
        </a:accent4>
        <a:accent5>
          <a:srgbClr val="FDEAC1"/>
        </a:accent5>
        <a:accent6>
          <a:srgbClr val="D67D39"/>
        </a:accent6>
        <a:hlink>
          <a:srgbClr val="007882"/>
        </a:hlink>
        <a:folHlink>
          <a:srgbClr val="143C78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LAN039_Barclays_Template_013012_1b_ft 2">
        <a:dk1>
          <a:srgbClr val="FBDB81"/>
        </a:dk1>
        <a:lt1>
          <a:srgbClr val="FFFFFF"/>
        </a:lt1>
        <a:dk2>
          <a:srgbClr val="006991"/>
        </a:dk2>
        <a:lt2>
          <a:srgbClr val="EC8A40"/>
        </a:lt2>
        <a:accent1>
          <a:srgbClr val="00AEEF"/>
        </a:accent1>
        <a:accent2>
          <a:srgbClr val="969696"/>
        </a:accent2>
        <a:accent3>
          <a:srgbClr val="AAB9C7"/>
        </a:accent3>
        <a:accent4>
          <a:srgbClr val="DADADA"/>
        </a:accent4>
        <a:accent5>
          <a:srgbClr val="AAD3F6"/>
        </a:accent5>
        <a:accent6>
          <a:srgbClr val="878787"/>
        </a:accent6>
        <a:hlink>
          <a:srgbClr val="00395C"/>
        </a:hlink>
        <a:folHlink>
          <a:srgbClr val="CB515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LAN039_Barclays_Template_013012_1b_ft 3">
        <a:dk1>
          <a:srgbClr val="FBDB81"/>
        </a:dk1>
        <a:lt1>
          <a:srgbClr val="FFFFFF"/>
        </a:lt1>
        <a:dk2>
          <a:srgbClr val="006991"/>
        </a:dk2>
        <a:lt2>
          <a:srgbClr val="EC8A40"/>
        </a:lt2>
        <a:accent1>
          <a:srgbClr val="00AEEF"/>
        </a:accent1>
        <a:accent2>
          <a:srgbClr val="CB5151"/>
        </a:accent2>
        <a:accent3>
          <a:srgbClr val="AAB9C7"/>
        </a:accent3>
        <a:accent4>
          <a:srgbClr val="DADADA"/>
        </a:accent4>
        <a:accent5>
          <a:srgbClr val="AAD3F6"/>
        </a:accent5>
        <a:accent6>
          <a:srgbClr val="B84949"/>
        </a:accent6>
        <a:hlink>
          <a:srgbClr val="969696"/>
        </a:hlink>
        <a:folHlink>
          <a:srgbClr val="00395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Divider_slide">
  <a:themeElements>
    <a:clrScheme name="Divider_slide 3">
      <a:dk1>
        <a:srgbClr val="FBDB81"/>
      </a:dk1>
      <a:lt1>
        <a:srgbClr val="FFFFFF"/>
      </a:lt1>
      <a:dk2>
        <a:srgbClr val="006991"/>
      </a:dk2>
      <a:lt2>
        <a:srgbClr val="EC8A40"/>
      </a:lt2>
      <a:accent1>
        <a:srgbClr val="00AEEF"/>
      </a:accent1>
      <a:accent2>
        <a:srgbClr val="CB5151"/>
      </a:accent2>
      <a:accent3>
        <a:srgbClr val="AAB9C7"/>
      </a:accent3>
      <a:accent4>
        <a:srgbClr val="DADADA"/>
      </a:accent4>
      <a:accent5>
        <a:srgbClr val="AAD3F6"/>
      </a:accent5>
      <a:accent6>
        <a:srgbClr val="B84949"/>
      </a:accent6>
      <a:hlink>
        <a:srgbClr val="969696"/>
      </a:hlink>
      <a:folHlink>
        <a:srgbClr val="00395C"/>
      </a:folHlink>
    </a:clrScheme>
    <a:fontScheme name="Divider_slide">
      <a:majorFont>
        <a:latin typeface="Expert Sans Regular"/>
        <a:ea typeface=""/>
        <a:cs typeface=""/>
      </a:majorFont>
      <a:minorFont>
        <a:latin typeface="Expert Sans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ivider_slide 1">
        <a:dk1>
          <a:srgbClr val="00AEEF"/>
        </a:dk1>
        <a:lt1>
          <a:srgbClr val="FFFFFF"/>
        </a:lt1>
        <a:dk2>
          <a:srgbClr val="006991"/>
        </a:dk2>
        <a:lt2>
          <a:srgbClr val="969696"/>
        </a:lt2>
        <a:accent1>
          <a:srgbClr val="FBDB81"/>
        </a:accent1>
        <a:accent2>
          <a:srgbClr val="EC8A40"/>
        </a:accent2>
        <a:accent3>
          <a:srgbClr val="AAB9C7"/>
        </a:accent3>
        <a:accent4>
          <a:srgbClr val="DADADA"/>
        </a:accent4>
        <a:accent5>
          <a:srgbClr val="FDEAC1"/>
        </a:accent5>
        <a:accent6>
          <a:srgbClr val="D67D39"/>
        </a:accent6>
        <a:hlink>
          <a:srgbClr val="007882"/>
        </a:hlink>
        <a:folHlink>
          <a:srgbClr val="143C78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vider_slide 2">
        <a:dk1>
          <a:srgbClr val="FBDB81"/>
        </a:dk1>
        <a:lt1>
          <a:srgbClr val="FFFFFF"/>
        </a:lt1>
        <a:dk2>
          <a:srgbClr val="006991"/>
        </a:dk2>
        <a:lt2>
          <a:srgbClr val="EC8A40"/>
        </a:lt2>
        <a:accent1>
          <a:srgbClr val="00AEEF"/>
        </a:accent1>
        <a:accent2>
          <a:srgbClr val="969696"/>
        </a:accent2>
        <a:accent3>
          <a:srgbClr val="AAB9C7"/>
        </a:accent3>
        <a:accent4>
          <a:srgbClr val="DADADA"/>
        </a:accent4>
        <a:accent5>
          <a:srgbClr val="AAD3F6"/>
        </a:accent5>
        <a:accent6>
          <a:srgbClr val="878787"/>
        </a:accent6>
        <a:hlink>
          <a:srgbClr val="00395C"/>
        </a:hlink>
        <a:folHlink>
          <a:srgbClr val="CB515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vider_slide 3">
        <a:dk1>
          <a:srgbClr val="FBDB81"/>
        </a:dk1>
        <a:lt1>
          <a:srgbClr val="FFFFFF"/>
        </a:lt1>
        <a:dk2>
          <a:srgbClr val="006991"/>
        </a:dk2>
        <a:lt2>
          <a:srgbClr val="EC8A40"/>
        </a:lt2>
        <a:accent1>
          <a:srgbClr val="00AEEF"/>
        </a:accent1>
        <a:accent2>
          <a:srgbClr val="CB5151"/>
        </a:accent2>
        <a:accent3>
          <a:srgbClr val="AAB9C7"/>
        </a:accent3>
        <a:accent4>
          <a:srgbClr val="DADADA"/>
        </a:accent4>
        <a:accent5>
          <a:srgbClr val="AAD3F6"/>
        </a:accent5>
        <a:accent6>
          <a:srgbClr val="B84949"/>
        </a:accent6>
        <a:hlink>
          <a:srgbClr val="969696"/>
        </a:hlink>
        <a:folHlink>
          <a:srgbClr val="00395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IB_PowerPoint_on_screen_A4</Template>
  <TotalTime>1747</TotalTime>
  <Words>712</Words>
  <Application>Microsoft Office PowerPoint</Application>
  <PresentationFormat>On-screen Show (16:9)</PresentationFormat>
  <Paragraphs>238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6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IB_PowerPoint_on_screen_A4</vt:lpstr>
      <vt:lpstr>7_LAN039_Barclays_Template_013012_1b_ft</vt:lpstr>
      <vt:lpstr>8_LAN039_Barclays_Template_013012_1b_ft</vt:lpstr>
      <vt:lpstr>9_LAN039_Barclays_Template_013012_1b_ft</vt:lpstr>
      <vt:lpstr>11_LAN039_Barclays_Template_013012_1b_ft</vt:lpstr>
      <vt:lpstr>Divider_slide</vt:lpstr>
      <vt:lpstr>Scaling DevOps</vt:lpstr>
      <vt:lpstr>Content</vt:lpstr>
      <vt:lpstr>The Background</vt:lpstr>
      <vt:lpstr>The Challenge</vt:lpstr>
      <vt:lpstr>The Initiative </vt:lpstr>
      <vt:lpstr>Engagement with Teams</vt:lpstr>
      <vt:lpstr>Stream 1 – Technical Quality &amp; Debt</vt:lpstr>
      <vt:lpstr>Stream 2 – Defining “Good”</vt:lpstr>
      <vt:lpstr>Stream 3 – Supporting teams </vt:lpstr>
      <vt:lpstr>Progress</vt:lpstr>
      <vt:lpstr>Key Points</vt:lpstr>
    </vt:vector>
  </TitlesOfParts>
  <Company>Barclays Capital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Scaling DevOps</dc:title>
  <dc:creator>gardneow</dc:creator>
  <cp:lastModifiedBy>gardneow</cp:lastModifiedBy>
  <cp:revision>21</cp:revision>
  <dcterms:created xsi:type="dcterms:W3CDTF">2014-10-09T10:13:52Z</dcterms:created>
  <dcterms:modified xsi:type="dcterms:W3CDTF">2014-10-10T15:21:15Z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B_TRACKING_NAME">
    <vt:lpwstr>C:\Documents and Settings\gardneow\Desktop\DevOps CoE\Scaling DevOps.pptx - gardneow - 10/10/2014 06:57:36</vt:lpwstr>
  </property>
</Properties>
</file>