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016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752591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673" y="3086333"/>
            <a:ext cx="1484275" cy="2322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1525" y="3086333"/>
            <a:ext cx="2322889" cy="232289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78449" y="5494233"/>
            <a:ext cx="307072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@dmarsh</a:t>
            </a:r>
          </a:p>
        </p:txBody>
      </p:sp>
      <p:pic>
        <p:nvPicPr>
          <p:cNvPr id="3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4673" y="3101233"/>
            <a:ext cx="2293090" cy="229309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3706656" y="5475864"/>
            <a:ext cx="464912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@royrapoport</a:t>
            </a:r>
          </a:p>
        </p:txBody>
      </p:sp>
      <p:sp>
        <p:nvSpPr>
          <p:cNvPr id="37" name="Shape 37"/>
          <p:cNvSpPr/>
          <p:nvPr/>
        </p:nvSpPr>
        <p:spPr>
          <a:xfrm>
            <a:off x="7970407" y="5472008"/>
            <a:ext cx="506512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@damonedwards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MVS</cp:lastModifiedBy>
  <cp:revision>1</cp:revision>
  <dcterms:modified xsi:type="dcterms:W3CDTF">2014-10-21T19:04:03Z</dcterms:modified>
</cp:coreProperties>
</file>