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Placeholder during transition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you have these symptoms you may be experiencing chaos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Measurements and metrics are very important, yet we often face unexpected challenges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Measurements and metrics are very important, yet we often face unexpected challenges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Interesting in how to succeed, come talk with us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 to our great list of contributors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8768" l="0" r="0" t="11595"/>
          <a:stretch/>
        </p:blipFill>
        <p:spPr>
          <a:xfrm>
            <a:off x="2357049" y="0"/>
            <a:ext cx="43077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5779800" y="4242050"/>
            <a:ext cx="2996100" cy="55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Metrics &amp; Measurement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DevOps Enterprise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Have You Ever Experienced These?</a:t>
            </a:r>
            <a:r>
              <a:rPr lang="en"/>
              <a:t>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246100"/>
            <a:ext cx="8520599" cy="3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en"/>
              <a:t>Complexity </a:t>
            </a:r>
            <a:r>
              <a:rPr lang="en"/>
              <a:t>- Measuring too many things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en"/>
              <a:t>Gamed </a:t>
            </a:r>
            <a:r>
              <a:rPr lang="en"/>
              <a:t>- Disconnected business and engineering measures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en"/>
              <a:t>Misleading </a:t>
            </a:r>
            <a:r>
              <a:rPr lang="en"/>
              <a:t>- Emphasizing activities (process) rather than outcomes (products)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en"/>
              <a:t>Rejected </a:t>
            </a:r>
            <a:r>
              <a:rPr lang="en"/>
              <a:t>- Prioritizing individual performance over team productivity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en"/>
              <a:t>Simplistic </a:t>
            </a:r>
            <a:r>
              <a:rPr lang="en"/>
              <a:t>- Emphasizing values over trends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en"/>
              <a:t>Dishonest </a:t>
            </a:r>
            <a:r>
              <a:rPr lang="en"/>
              <a:t>- Treating current values and targets as ground truth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Scenarios In Metrics Whitepaper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46100"/>
            <a:ext cx="8520599" cy="3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Moving to a Software-As-Service culture</a:t>
            </a:r>
            <a:r>
              <a:rPr lang="en"/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habits of effective DevOps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Dealing with high incident volumes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signal/noise ratio is the single best measure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Reducing complexity for integration environments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and modernization, the only two paths to reducing technical debt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0" y="278375"/>
            <a:ext cx="8520599" cy="3552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Measure Efficiency, Effectiveness and Culture to Optimize DevOps Transformations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Contributors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Dominica DeGrandis, Director, Learning &amp; Development, LeanKit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Nicole Forsgren, PhD, Director Organizational Performance &amp; Analytics, Chef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Sam Guckenheimer, Product Owner, Visual Studio Cloud Services, Microsoft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Mirco Hering, DevOps Lead APAC, Accenture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Mark Michaelis, Chief Technical Architect, IntelliTect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Chivas Nambiar, Director DevOps Platform Engineering, Verizon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Eric Passmore, CTO MSN, Microsoft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Walker Royce, Software Economist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Jeff Weber, Managing Director, Protiviti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Gene Kim, co-author of upcoming "DevOps Cookbook"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