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67" r:id="rId3"/>
    <p:sldId id="28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2544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17,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484380"/>
            <a:ext cx="7772400" cy="110251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myth busting for fun &amp; progress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2914650"/>
            <a:ext cx="7867065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from the Forum Committee on</a:t>
            </a:r>
          </a:p>
          <a:p>
            <a:r>
              <a:rPr lang="en-US" dirty="0">
                <a:solidFill>
                  <a:srgbClr val="FFFFFF"/>
                </a:solidFill>
              </a:rPr>
              <a:t>Addressing Culture and Leadership Aspects during Transforming 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anyone heard this before?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business value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ROI for legacy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only for unicorns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requires spare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doesn’t work for regulatory compliance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devops</a:t>
            </a:r>
            <a:r>
              <a:rPr lang="en-US" dirty="0" smtClean="0">
                <a:solidFill>
                  <a:schemeClr val="bg1"/>
                </a:solidFill>
              </a:rPr>
              <a:t> wouldn’t help 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14:honeycomb/>
      </p:transition>
    </mc:Choice>
    <mc:Fallback xmlns="">
      <p:transition spd="slow" advTm="1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wanna</a:t>
            </a:r>
            <a:r>
              <a:rPr lang="en-US" dirty="0" smtClean="0">
                <a:solidFill>
                  <a:schemeClr val="bg1"/>
                </a:solidFill>
              </a:rPr>
              <a:t> bust some more?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join us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10/20 @ 11:30 a.m.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Jason Cox, Director of Systems Engineering, The Walt Disney Company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Jason DuMars, Senior Director of Technical Operations, </a:t>
            </a:r>
            <a:r>
              <a:rPr lang="en-US" dirty="0" err="1" smtClean="0">
                <a:solidFill>
                  <a:schemeClr val="bg1"/>
                </a:solidFill>
              </a:rPr>
              <a:t>SendGrid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Damon Edwards, Managing Partner DTO Solutions Inc.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Gary Gruver, President, Practical Large Scale Agile LLC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Courtney Kissler, VP of </a:t>
            </a:r>
            <a:r>
              <a:rPr lang="en-US" dirty="0" err="1" smtClean="0">
                <a:solidFill>
                  <a:schemeClr val="bg1"/>
                </a:solidFill>
              </a:rPr>
              <a:t>eCommerce</a:t>
            </a:r>
            <a:r>
              <a:rPr lang="en-US" dirty="0" smtClean="0">
                <a:solidFill>
                  <a:schemeClr val="bg1"/>
                </a:solidFill>
              </a:rPr>
              <a:t> and Store Technologies, Nordstrom</a:t>
            </a:r>
          </a:p>
        </p:txBody>
      </p:sp>
    </p:spTree>
    <p:extLst>
      <p:ext uri="{BB962C8B-B14F-4D97-AF65-F5344CB8AC3E}">
        <p14:creationId xmlns:p14="http://schemas.microsoft.com/office/powerpoint/2010/main" val="40845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14:honeycomb/>
      </p:transition>
    </mc:Choice>
    <mc:Fallback xmlns="">
      <p:transition spd="slow" advTm="1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115</Words>
  <Application>Microsoft Macintosh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myth busting for fun &amp; progress</vt:lpstr>
      <vt:lpstr>anyone heard this before?</vt:lpstr>
      <vt:lpstr>wanna bust some more?</vt:lpstr>
    </vt:vector>
  </TitlesOfParts>
  <Company>Target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Gary Gruver</cp:lastModifiedBy>
  <cp:revision>17</cp:revision>
  <dcterms:created xsi:type="dcterms:W3CDTF">2015-10-14T01:50:10Z</dcterms:created>
  <dcterms:modified xsi:type="dcterms:W3CDTF">2015-10-18T00:47:52Z</dcterms:modified>
</cp:coreProperties>
</file>