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1"/>
  </p:sldMasterIdLst>
  <p:notesMasterIdLst>
    <p:notesMasterId r:id="rId15"/>
  </p:notesMasterIdLst>
  <p:handoutMasterIdLst>
    <p:handoutMasterId r:id="rId16"/>
  </p:handoutMasterIdLst>
  <p:sldIdLst>
    <p:sldId id="339" r:id="rId2"/>
    <p:sldId id="373" r:id="rId3"/>
    <p:sldId id="370" r:id="rId4"/>
    <p:sldId id="374" r:id="rId5"/>
    <p:sldId id="371" r:id="rId6"/>
    <p:sldId id="363" r:id="rId7"/>
    <p:sldId id="364" r:id="rId8"/>
    <p:sldId id="369" r:id="rId9"/>
    <p:sldId id="368" r:id="rId10"/>
    <p:sldId id="343" r:id="rId11"/>
    <p:sldId id="376" r:id="rId12"/>
    <p:sldId id="377" r:id="rId13"/>
    <p:sldId id="375" r:id="rId1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3324">
          <p15:clr>
            <a:srgbClr val="A4A3A4"/>
          </p15:clr>
        </p15:guide>
        <p15:guide id="2" orient="horz" pos="1026">
          <p15:clr>
            <a:srgbClr val="A4A3A4"/>
          </p15:clr>
        </p15:guide>
        <p15:guide id="3" orient="horz" pos="287">
          <p15:clr>
            <a:srgbClr val="A4A3A4"/>
          </p15:clr>
        </p15:guide>
        <p15:guide id="4" orient="horz" pos="3804">
          <p15:clr>
            <a:srgbClr val="A4A3A4"/>
          </p15:clr>
        </p15:guide>
        <p15:guide id="5" pos="5551">
          <p15:clr>
            <a:srgbClr val="A4A3A4"/>
          </p15:clr>
        </p15:guide>
        <p15:guide id="6" pos="232">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73CF"/>
    <a:srgbClr val="0C7AD1"/>
    <a:srgbClr val="328ED8"/>
    <a:srgbClr val="000000"/>
    <a:srgbClr val="D1C9C0"/>
    <a:srgbClr val="857363"/>
    <a:srgbClr val="A39382"/>
    <a:srgbClr val="717363"/>
    <a:srgbClr val="EBE7DD"/>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561" autoAdjust="0"/>
    <p:restoredTop sz="94660"/>
  </p:normalViewPr>
  <p:slideViewPr>
    <p:cSldViewPr snapToGrid="0">
      <p:cViewPr varScale="1">
        <p:scale>
          <a:sx n="75" d="100"/>
          <a:sy n="75" d="100"/>
        </p:scale>
        <p:origin x="-1224" y="-84"/>
      </p:cViewPr>
      <p:guideLst>
        <p:guide orient="horz" pos="3324"/>
        <p:guide orient="horz" pos="1026"/>
        <p:guide orient="horz" pos="287"/>
        <p:guide orient="horz" pos="3804"/>
        <p:guide pos="5551"/>
        <p:guide pos="232"/>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p:scale>
          <a:sx n="100" d="100"/>
          <a:sy n="100" d="100"/>
        </p:scale>
        <p:origin x="-1878" y="157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C8EA8A-25BC-4E5A-9BEB-58076A008FF3}"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A8317627-B06A-402D-9925-2EC16DBEEBFB}">
      <dgm:prSet phldrT="[Text]" custT="1"/>
      <dgm:spPr/>
      <dgm:t>
        <a:bodyPr/>
        <a:lstStyle/>
        <a:p>
          <a:r>
            <a:rPr lang="en-US" sz="900" b="1" dirty="0" smtClean="0">
              <a:solidFill>
                <a:srgbClr val="0070C0"/>
              </a:solidFill>
              <a:latin typeface="Calibri" panose="020F0502020204030204" pitchFamily="34" charset="0"/>
              <a:cs typeface="Calibri" panose="020F0502020204030204" pitchFamily="34" charset="0"/>
            </a:rPr>
            <a:t>Jan  2013</a:t>
          </a:r>
        </a:p>
        <a:p>
          <a:r>
            <a:rPr lang="en-US" sz="1000" dirty="0" smtClean="0">
              <a:latin typeface="Calibri" panose="020F0502020204030204" pitchFamily="34" charset="0"/>
              <a:cs typeface="Calibri" panose="020F0502020204030204" pitchFamily="34" charset="0"/>
            </a:rPr>
            <a:t>Complete Redesign of On-Line Deposits Products Sales</a:t>
          </a:r>
        </a:p>
        <a:p>
          <a:endParaRPr lang="en-US" sz="900" i="1" dirty="0">
            <a:solidFill>
              <a:schemeClr val="tx1"/>
            </a:solidFill>
            <a:latin typeface="Calibri" panose="020F0502020204030204" pitchFamily="34" charset="0"/>
            <a:cs typeface="Calibri" panose="020F0502020204030204" pitchFamily="34" charset="0"/>
          </a:endParaRPr>
        </a:p>
      </dgm:t>
    </dgm:pt>
    <dgm:pt modelId="{C45E36A9-6237-49CE-A2EB-E13BF6B9740D}" type="parTrans" cxnId="{8AA5376D-E175-4B47-8BAA-7E4E243C1EE4}">
      <dgm:prSet/>
      <dgm:spPr/>
      <dgm:t>
        <a:bodyPr/>
        <a:lstStyle/>
        <a:p>
          <a:endParaRPr lang="en-US"/>
        </a:p>
      </dgm:t>
    </dgm:pt>
    <dgm:pt modelId="{A22C3BDA-DB57-43E7-97E3-1F1415D2302E}" type="sibTrans" cxnId="{8AA5376D-E175-4B47-8BAA-7E4E243C1EE4}">
      <dgm:prSet/>
      <dgm:spPr/>
      <dgm:t>
        <a:bodyPr/>
        <a:lstStyle/>
        <a:p>
          <a:endParaRPr lang="en-US"/>
        </a:p>
      </dgm:t>
    </dgm:pt>
    <dgm:pt modelId="{73D0D580-E4DD-4E04-BA8E-F9EAF3B123EB}">
      <dgm:prSet phldrT="[Text]" custT="1"/>
      <dgm:spPr/>
      <dgm:t>
        <a:bodyPr/>
        <a:lstStyle/>
        <a:p>
          <a:r>
            <a:rPr lang="en-US" sz="1200" b="1" dirty="0" smtClean="0">
              <a:solidFill>
                <a:srgbClr val="0070C0"/>
              </a:solidFill>
              <a:latin typeface="Calibri" panose="020F0502020204030204" pitchFamily="34" charset="0"/>
              <a:cs typeface="Calibri" panose="020F0502020204030204" pitchFamily="34" charset="0"/>
            </a:rPr>
            <a:t>Nov 2013 </a:t>
          </a:r>
        </a:p>
        <a:p>
          <a:endParaRPr lang="en-US" sz="1200" dirty="0" smtClean="0">
            <a:solidFill>
              <a:srgbClr val="FF0000"/>
            </a:solidFill>
            <a:latin typeface="Calibri" panose="020F0502020204030204" pitchFamily="34" charset="0"/>
            <a:cs typeface="Calibri" panose="020F0502020204030204" pitchFamily="34" charset="0"/>
          </a:endParaRPr>
        </a:p>
        <a:p>
          <a:r>
            <a:rPr lang="en-US" sz="1200" dirty="0" smtClean="0">
              <a:solidFill>
                <a:schemeClr val="tx1"/>
              </a:solidFill>
              <a:latin typeface="Calibri" panose="020F0502020204030204" pitchFamily="34" charset="0"/>
              <a:cs typeface="Calibri" panose="020F0502020204030204" pitchFamily="34" charset="0"/>
            </a:rPr>
            <a:t>Operational Efficiency via BPM automation and Straight-Through Fulfillment</a:t>
          </a:r>
        </a:p>
      </dgm:t>
    </dgm:pt>
    <dgm:pt modelId="{7617B0B4-B3C5-4E19-A5FA-75788C636357}" type="parTrans" cxnId="{E53D85AC-AEB9-4149-972E-5EA0597FAE10}">
      <dgm:prSet/>
      <dgm:spPr/>
      <dgm:t>
        <a:bodyPr/>
        <a:lstStyle/>
        <a:p>
          <a:endParaRPr lang="en-US"/>
        </a:p>
      </dgm:t>
    </dgm:pt>
    <dgm:pt modelId="{6B3DAE73-FF92-4C81-A35D-C0F2FF6852F7}" type="sibTrans" cxnId="{E53D85AC-AEB9-4149-972E-5EA0597FAE10}">
      <dgm:prSet/>
      <dgm:spPr/>
      <dgm:t>
        <a:bodyPr/>
        <a:lstStyle/>
        <a:p>
          <a:endParaRPr lang="en-US"/>
        </a:p>
      </dgm:t>
    </dgm:pt>
    <dgm:pt modelId="{58EC77DE-B31C-4C6D-8823-6E6350DFF5FF}">
      <dgm:prSet phldrT="[Text]" phldr="1"/>
      <dgm:spPr/>
      <dgm:t>
        <a:bodyPr/>
        <a:lstStyle/>
        <a:p>
          <a:endParaRPr lang="en-US" dirty="0">
            <a:latin typeface="Calibri" panose="020F0502020204030204" pitchFamily="34" charset="0"/>
            <a:cs typeface="Calibri" panose="020F0502020204030204" pitchFamily="34" charset="0"/>
          </a:endParaRPr>
        </a:p>
      </dgm:t>
    </dgm:pt>
    <dgm:pt modelId="{5EDBEBA0-BFCD-4D4D-A030-C0402C6356E4}" type="parTrans" cxnId="{E636B602-47BB-4884-A06C-AB9481D8FF03}">
      <dgm:prSet/>
      <dgm:spPr/>
      <dgm:t>
        <a:bodyPr/>
        <a:lstStyle/>
        <a:p>
          <a:endParaRPr lang="en-US"/>
        </a:p>
      </dgm:t>
    </dgm:pt>
    <dgm:pt modelId="{18EE0716-BF10-4998-853E-023E8073E576}" type="sibTrans" cxnId="{E636B602-47BB-4884-A06C-AB9481D8FF03}">
      <dgm:prSet/>
      <dgm:spPr/>
      <dgm:t>
        <a:bodyPr/>
        <a:lstStyle/>
        <a:p>
          <a:endParaRPr lang="en-US"/>
        </a:p>
      </dgm:t>
    </dgm:pt>
    <dgm:pt modelId="{A2B2BF67-DD3E-4904-9685-89A9FC8DFFAF}">
      <dgm:prSet phldrT="[Text]" custT="1"/>
      <dgm:spPr/>
      <dgm:t>
        <a:bodyPr/>
        <a:lstStyle/>
        <a:p>
          <a:r>
            <a:rPr lang="en-US" sz="900" b="1" dirty="0" smtClean="0">
              <a:solidFill>
                <a:srgbClr val="0070C0"/>
              </a:solidFill>
              <a:latin typeface="Calibri" panose="020F0502020204030204" pitchFamily="34" charset="0"/>
              <a:cs typeface="Calibri" panose="020F0502020204030204" pitchFamily="34" charset="0"/>
            </a:rPr>
            <a:t>August 2014</a:t>
          </a:r>
        </a:p>
        <a:p>
          <a:endParaRPr lang="en-US" sz="900" dirty="0" smtClean="0">
            <a:latin typeface="Calibri" panose="020F0502020204030204" pitchFamily="34" charset="0"/>
            <a:cs typeface="Calibri" panose="020F0502020204030204" pitchFamily="34" charset="0"/>
          </a:endParaRPr>
        </a:p>
        <a:p>
          <a:r>
            <a:rPr lang="en-US" sz="1200" dirty="0" smtClean="0">
              <a:latin typeface="Calibri" panose="020F0502020204030204" pitchFamily="34" charset="0"/>
              <a:cs typeface="Calibri" panose="020F0502020204030204" pitchFamily="34" charset="0"/>
            </a:rPr>
            <a:t>Responsive UI Redesign for Consumer Deposits Sales Flow </a:t>
          </a:r>
          <a:endParaRPr lang="en-US" sz="1200" i="1" dirty="0" smtClean="0">
            <a:solidFill>
              <a:schemeClr val="tx1"/>
            </a:solidFill>
            <a:latin typeface="Calibri" panose="020F0502020204030204" pitchFamily="34" charset="0"/>
            <a:cs typeface="Calibri" panose="020F0502020204030204" pitchFamily="34" charset="0"/>
          </a:endParaRPr>
        </a:p>
      </dgm:t>
    </dgm:pt>
    <dgm:pt modelId="{2896EDB1-3123-4049-93CF-22CDFBEEA7B3}" type="parTrans" cxnId="{8D329B9F-A2CC-4A5A-9964-C178F980CB5C}">
      <dgm:prSet/>
      <dgm:spPr/>
      <dgm:t>
        <a:bodyPr/>
        <a:lstStyle/>
        <a:p>
          <a:endParaRPr lang="en-US"/>
        </a:p>
      </dgm:t>
    </dgm:pt>
    <dgm:pt modelId="{D0DF9910-FD1D-4387-A7EA-8968FAFD9C5A}" type="sibTrans" cxnId="{8D329B9F-A2CC-4A5A-9964-C178F980CB5C}">
      <dgm:prSet/>
      <dgm:spPr/>
      <dgm:t>
        <a:bodyPr/>
        <a:lstStyle/>
        <a:p>
          <a:endParaRPr lang="en-US"/>
        </a:p>
      </dgm:t>
    </dgm:pt>
    <dgm:pt modelId="{DDD3ECD4-3A9D-4F30-8E20-C4C09A8407B9}">
      <dgm:prSet phldrT="[Text]" custT="1"/>
      <dgm:spPr/>
      <dgm:t>
        <a:bodyPr/>
        <a:lstStyle/>
        <a:p>
          <a:r>
            <a:rPr lang="en-US" sz="900" b="1" dirty="0" smtClean="0">
              <a:solidFill>
                <a:srgbClr val="0070C0"/>
              </a:solidFill>
              <a:latin typeface="Calibri" panose="020F0502020204030204" pitchFamily="34" charset="0"/>
              <a:cs typeface="Calibri" panose="020F0502020204030204" pitchFamily="34" charset="0"/>
            </a:rPr>
            <a:t>November 2014</a:t>
          </a:r>
        </a:p>
        <a:p>
          <a:endParaRPr lang="en-US" sz="900" b="1" dirty="0" smtClean="0">
            <a:solidFill>
              <a:srgbClr val="0070C0"/>
            </a:solidFill>
            <a:latin typeface="Calibri" panose="020F0502020204030204" pitchFamily="34" charset="0"/>
            <a:cs typeface="Calibri" panose="020F0502020204030204" pitchFamily="34" charset="0"/>
          </a:endParaRPr>
        </a:p>
        <a:p>
          <a:endParaRPr lang="en-US" sz="900" dirty="0" smtClean="0">
            <a:solidFill>
              <a:schemeClr val="tx1"/>
            </a:solidFill>
            <a:latin typeface="Calibri" panose="020F0502020204030204" pitchFamily="34" charset="0"/>
            <a:cs typeface="Calibri" panose="020F0502020204030204" pitchFamily="34" charset="0"/>
          </a:endParaRPr>
        </a:p>
        <a:p>
          <a:r>
            <a:rPr lang="en-US" sz="1200" dirty="0" smtClean="0">
              <a:solidFill>
                <a:schemeClr val="tx1"/>
              </a:solidFill>
              <a:latin typeface="Calibri" panose="020F0502020204030204" pitchFamily="34" charset="0"/>
              <a:cs typeface="Calibri" panose="020F0502020204030204" pitchFamily="34" charset="0"/>
            </a:rPr>
            <a:t>Awarded Forrester #1 online banking sales experience for </a:t>
          </a:r>
        </a:p>
        <a:p>
          <a:endParaRPr lang="en-US" sz="900" dirty="0" smtClean="0">
            <a:solidFill>
              <a:schemeClr val="tx1"/>
            </a:solidFill>
            <a:latin typeface="Calibri" panose="020F0502020204030204" pitchFamily="34" charset="0"/>
            <a:cs typeface="Calibri" panose="020F0502020204030204" pitchFamily="34" charset="0"/>
          </a:endParaRPr>
        </a:p>
      </dgm:t>
    </dgm:pt>
    <dgm:pt modelId="{3A1725FA-B6A4-4047-BCF6-1550E79B6457}" type="parTrans" cxnId="{7B49F7F2-227E-4AF3-8644-0AA965AAD72A}">
      <dgm:prSet/>
      <dgm:spPr/>
      <dgm:t>
        <a:bodyPr/>
        <a:lstStyle/>
        <a:p>
          <a:endParaRPr lang="en-US"/>
        </a:p>
      </dgm:t>
    </dgm:pt>
    <dgm:pt modelId="{7C53165B-883E-41A5-A3C3-521DCAC779F1}" type="sibTrans" cxnId="{7B49F7F2-227E-4AF3-8644-0AA965AAD72A}">
      <dgm:prSet/>
      <dgm:spPr/>
      <dgm:t>
        <a:bodyPr/>
        <a:lstStyle/>
        <a:p>
          <a:endParaRPr lang="en-US"/>
        </a:p>
      </dgm:t>
    </dgm:pt>
    <dgm:pt modelId="{69BDA7A0-0919-40BC-89C2-527F4FD37B47}">
      <dgm:prSet phldrT="[Text]" custT="1"/>
      <dgm:spPr/>
      <dgm:t>
        <a:bodyPr/>
        <a:lstStyle/>
        <a:p>
          <a:r>
            <a:rPr lang="en-US" sz="1100" b="1" dirty="0" smtClean="0">
              <a:solidFill>
                <a:srgbClr val="0073CF"/>
              </a:solidFill>
              <a:latin typeface="Calibri" panose="020F0502020204030204" pitchFamily="34" charset="0"/>
              <a:cs typeface="Calibri" panose="020F0502020204030204" pitchFamily="34" charset="0"/>
            </a:rPr>
            <a:t>August 2015</a:t>
          </a:r>
          <a:endParaRPr lang="en-US" sz="900" b="1" dirty="0" smtClean="0">
            <a:solidFill>
              <a:srgbClr val="0073CF"/>
            </a:solidFill>
            <a:latin typeface="Calibri" panose="020F0502020204030204" pitchFamily="34" charset="0"/>
            <a:cs typeface="Calibri" panose="020F0502020204030204" pitchFamily="34" charset="0"/>
          </a:endParaRPr>
        </a:p>
        <a:p>
          <a:endParaRPr lang="en-US" sz="900" dirty="0" smtClean="0">
            <a:latin typeface="Calibri" panose="020F0502020204030204" pitchFamily="34" charset="0"/>
            <a:cs typeface="Calibri" panose="020F0502020204030204" pitchFamily="34" charset="0"/>
          </a:endParaRPr>
        </a:p>
        <a:p>
          <a:endParaRPr lang="en-US" sz="900" dirty="0" smtClean="0">
            <a:solidFill>
              <a:schemeClr val="tx1"/>
            </a:solidFill>
            <a:latin typeface="Calibri" panose="020F0502020204030204" pitchFamily="34" charset="0"/>
            <a:cs typeface="Calibri" panose="020F0502020204030204" pitchFamily="34" charset="0"/>
          </a:endParaRPr>
        </a:p>
        <a:p>
          <a:endParaRPr lang="en-US" sz="1200" dirty="0" smtClean="0">
            <a:solidFill>
              <a:schemeClr val="tx1"/>
            </a:solidFill>
            <a:latin typeface="Calibri" panose="020F0502020204030204" pitchFamily="34" charset="0"/>
            <a:cs typeface="Calibri" panose="020F0502020204030204" pitchFamily="34" charset="0"/>
          </a:endParaRPr>
        </a:p>
        <a:p>
          <a:r>
            <a:rPr lang="en-US" sz="1200" dirty="0" smtClean="0">
              <a:solidFill>
                <a:schemeClr val="tx1"/>
              </a:solidFill>
              <a:latin typeface="Calibri" panose="020F0502020204030204" pitchFamily="34" charset="0"/>
              <a:cs typeface="Calibri" panose="020F0502020204030204" pitchFamily="34" charset="0"/>
            </a:rPr>
            <a:t>Responsive Redesign for Consumer Credit Card Sales Process </a:t>
          </a:r>
        </a:p>
        <a:p>
          <a:endParaRPr lang="en-US" sz="1200" dirty="0" smtClean="0">
            <a:solidFill>
              <a:schemeClr val="tx1"/>
            </a:solidFill>
            <a:latin typeface="Calibri" panose="020F0502020204030204" pitchFamily="34" charset="0"/>
            <a:cs typeface="Calibri" panose="020F0502020204030204" pitchFamily="34" charset="0"/>
          </a:endParaRPr>
        </a:p>
      </dgm:t>
    </dgm:pt>
    <dgm:pt modelId="{1050B1EB-61DA-48CD-8BC3-66ABE3401FF7}" type="parTrans" cxnId="{20991FE3-30AD-4478-8CE4-6C292513A108}">
      <dgm:prSet/>
      <dgm:spPr/>
      <dgm:t>
        <a:bodyPr/>
        <a:lstStyle/>
        <a:p>
          <a:endParaRPr lang="en-US"/>
        </a:p>
      </dgm:t>
    </dgm:pt>
    <dgm:pt modelId="{C99F4365-336D-41F8-9ED8-AD2B2AE29222}" type="sibTrans" cxnId="{20991FE3-30AD-4478-8CE4-6C292513A108}">
      <dgm:prSet/>
      <dgm:spPr/>
      <dgm:t>
        <a:bodyPr/>
        <a:lstStyle/>
        <a:p>
          <a:endParaRPr lang="en-US"/>
        </a:p>
      </dgm:t>
    </dgm:pt>
    <dgm:pt modelId="{209F32A0-9963-464A-BA8F-0A5684B568D9}">
      <dgm:prSet phldrT="[Text]"/>
      <dgm:spPr/>
      <dgm:t>
        <a:bodyPr/>
        <a:lstStyle/>
        <a:p>
          <a:endParaRPr lang="en-US" dirty="0">
            <a:latin typeface="Calibri" panose="020F0502020204030204" pitchFamily="34" charset="0"/>
            <a:cs typeface="Calibri" panose="020F0502020204030204" pitchFamily="34" charset="0"/>
          </a:endParaRPr>
        </a:p>
      </dgm:t>
    </dgm:pt>
    <dgm:pt modelId="{17DED7F6-83F2-41A5-91EE-711133698889}" type="parTrans" cxnId="{B27A4ED6-415D-4A95-A0F0-9E7D9818FE29}">
      <dgm:prSet/>
      <dgm:spPr/>
      <dgm:t>
        <a:bodyPr/>
        <a:lstStyle/>
        <a:p>
          <a:endParaRPr lang="en-US"/>
        </a:p>
      </dgm:t>
    </dgm:pt>
    <dgm:pt modelId="{E9B61FC8-B60A-4F57-AD22-7BCA09A6B83F}" type="sibTrans" cxnId="{B27A4ED6-415D-4A95-A0F0-9E7D9818FE29}">
      <dgm:prSet/>
      <dgm:spPr/>
      <dgm:t>
        <a:bodyPr/>
        <a:lstStyle/>
        <a:p>
          <a:endParaRPr lang="en-US"/>
        </a:p>
      </dgm:t>
    </dgm:pt>
    <dgm:pt modelId="{B97A45FC-226D-4E50-ACFC-642B22BD0785}">
      <dgm:prSet phldrT="[Text]"/>
      <dgm:spPr/>
      <dgm:t>
        <a:bodyPr/>
        <a:lstStyle/>
        <a:p>
          <a:endParaRPr lang="en-US" dirty="0">
            <a:latin typeface="Calibri" panose="020F0502020204030204" pitchFamily="34" charset="0"/>
            <a:cs typeface="Calibri" panose="020F0502020204030204" pitchFamily="34" charset="0"/>
          </a:endParaRPr>
        </a:p>
      </dgm:t>
    </dgm:pt>
    <dgm:pt modelId="{D661CB6B-4E27-490B-A5DF-D4B27F59F1B6}" type="parTrans" cxnId="{F97868C8-1A8C-476E-BCDF-C9C3E38AE9A7}">
      <dgm:prSet/>
      <dgm:spPr/>
      <dgm:t>
        <a:bodyPr/>
        <a:lstStyle/>
        <a:p>
          <a:endParaRPr lang="en-US"/>
        </a:p>
      </dgm:t>
    </dgm:pt>
    <dgm:pt modelId="{1BD89AC8-D130-4BB3-ADC0-E7C98F06C7A9}" type="sibTrans" cxnId="{F97868C8-1A8C-476E-BCDF-C9C3E38AE9A7}">
      <dgm:prSet/>
      <dgm:spPr/>
      <dgm:t>
        <a:bodyPr/>
        <a:lstStyle/>
        <a:p>
          <a:endParaRPr lang="en-US"/>
        </a:p>
      </dgm:t>
    </dgm:pt>
    <dgm:pt modelId="{2E391F0B-BA5C-4391-A6E0-CF4EF7171689}">
      <dgm:prSet phldrT="[Text]"/>
      <dgm:spPr/>
      <dgm:t>
        <a:bodyPr/>
        <a:lstStyle/>
        <a:p>
          <a:endParaRPr lang="en-US" dirty="0">
            <a:latin typeface="Calibri" panose="020F0502020204030204" pitchFamily="34" charset="0"/>
            <a:cs typeface="Calibri" panose="020F0502020204030204" pitchFamily="34" charset="0"/>
          </a:endParaRPr>
        </a:p>
      </dgm:t>
    </dgm:pt>
    <dgm:pt modelId="{7E5B9EEE-A040-4D7B-B4F6-22CAFDD13BB2}" type="parTrans" cxnId="{AEC3DC89-8915-4DD2-894D-D906CD6C8BB4}">
      <dgm:prSet/>
      <dgm:spPr/>
      <dgm:t>
        <a:bodyPr/>
        <a:lstStyle/>
        <a:p>
          <a:endParaRPr lang="en-US"/>
        </a:p>
      </dgm:t>
    </dgm:pt>
    <dgm:pt modelId="{B25B11B3-F459-4D4D-B741-38995BCF9BFC}" type="sibTrans" cxnId="{AEC3DC89-8915-4DD2-894D-D906CD6C8BB4}">
      <dgm:prSet/>
      <dgm:spPr/>
      <dgm:t>
        <a:bodyPr/>
        <a:lstStyle/>
        <a:p>
          <a:endParaRPr lang="en-US"/>
        </a:p>
      </dgm:t>
    </dgm:pt>
    <dgm:pt modelId="{FE201756-A282-4462-A7D8-3B78D36B936A}" type="pres">
      <dgm:prSet presAssocID="{3BC8EA8A-25BC-4E5A-9BEB-58076A008FF3}" presName="arrowDiagram" presStyleCnt="0">
        <dgm:presLayoutVars>
          <dgm:chMax val="5"/>
          <dgm:dir/>
          <dgm:resizeHandles val="exact"/>
        </dgm:presLayoutVars>
      </dgm:prSet>
      <dgm:spPr/>
      <dgm:t>
        <a:bodyPr/>
        <a:lstStyle/>
        <a:p>
          <a:endParaRPr lang="en-US"/>
        </a:p>
      </dgm:t>
    </dgm:pt>
    <dgm:pt modelId="{AF312D93-DE87-4E2D-9268-AC89429C706E}" type="pres">
      <dgm:prSet presAssocID="{3BC8EA8A-25BC-4E5A-9BEB-58076A008FF3}" presName="arrow" presStyleLbl="bgShp" presStyleIdx="0" presStyleCnt="1" custLinFactNeighborX="353" custLinFactNeighborY="223"/>
      <dgm:spPr>
        <a:solidFill>
          <a:schemeClr val="accent2"/>
        </a:solidFill>
        <a:ln>
          <a:solidFill>
            <a:schemeClr val="accent1"/>
          </a:solidFill>
        </a:ln>
      </dgm:spPr>
    </dgm:pt>
    <dgm:pt modelId="{9B19B74B-A57C-45BD-8375-FDF37CBC6660}" type="pres">
      <dgm:prSet presAssocID="{3BC8EA8A-25BC-4E5A-9BEB-58076A008FF3}" presName="arrowDiagram5" presStyleCnt="0"/>
      <dgm:spPr/>
    </dgm:pt>
    <dgm:pt modelId="{EBE61FA3-6701-425E-AF85-1CEA3C0EAF56}" type="pres">
      <dgm:prSet presAssocID="{A8317627-B06A-402D-9925-2EC16DBEEBFB}" presName="bullet5a" presStyleLbl="node1" presStyleIdx="0" presStyleCnt="5"/>
      <dgm:spPr/>
    </dgm:pt>
    <dgm:pt modelId="{FA79E40A-9FCE-493D-A739-148886235D70}" type="pres">
      <dgm:prSet presAssocID="{A8317627-B06A-402D-9925-2EC16DBEEBFB}" presName="textBox5a" presStyleLbl="revTx" presStyleIdx="0" presStyleCnt="5" custScaleY="103756">
        <dgm:presLayoutVars>
          <dgm:bulletEnabled val="1"/>
        </dgm:presLayoutVars>
      </dgm:prSet>
      <dgm:spPr/>
      <dgm:t>
        <a:bodyPr/>
        <a:lstStyle/>
        <a:p>
          <a:endParaRPr lang="en-US"/>
        </a:p>
      </dgm:t>
    </dgm:pt>
    <dgm:pt modelId="{4BD3BFE7-C45E-4274-96DB-63D091BD21B5}" type="pres">
      <dgm:prSet presAssocID="{73D0D580-E4DD-4E04-BA8E-F9EAF3B123EB}" presName="bullet5b" presStyleLbl="node1" presStyleIdx="1" presStyleCnt="5"/>
      <dgm:spPr/>
    </dgm:pt>
    <dgm:pt modelId="{2BAB150F-D6B7-4163-AD5D-05744EF06A1F}" type="pres">
      <dgm:prSet presAssocID="{73D0D580-E4DD-4E04-BA8E-F9EAF3B123EB}" presName="textBox5b" presStyleLbl="revTx" presStyleIdx="1" presStyleCnt="5">
        <dgm:presLayoutVars>
          <dgm:bulletEnabled val="1"/>
        </dgm:presLayoutVars>
      </dgm:prSet>
      <dgm:spPr/>
      <dgm:t>
        <a:bodyPr/>
        <a:lstStyle/>
        <a:p>
          <a:endParaRPr lang="en-US"/>
        </a:p>
      </dgm:t>
    </dgm:pt>
    <dgm:pt modelId="{0B75EA7F-2020-46BF-A180-196FA8B7D99A}" type="pres">
      <dgm:prSet presAssocID="{A2B2BF67-DD3E-4904-9685-89A9FC8DFFAF}" presName="bullet5c" presStyleLbl="node1" presStyleIdx="2" presStyleCnt="5"/>
      <dgm:spPr/>
    </dgm:pt>
    <dgm:pt modelId="{6953BB4B-D896-480B-9671-AECA86CED9DE}" type="pres">
      <dgm:prSet presAssocID="{A2B2BF67-DD3E-4904-9685-89A9FC8DFFAF}" presName="textBox5c" presStyleLbl="revTx" presStyleIdx="2" presStyleCnt="5">
        <dgm:presLayoutVars>
          <dgm:bulletEnabled val="1"/>
        </dgm:presLayoutVars>
      </dgm:prSet>
      <dgm:spPr/>
      <dgm:t>
        <a:bodyPr/>
        <a:lstStyle/>
        <a:p>
          <a:endParaRPr lang="en-US"/>
        </a:p>
      </dgm:t>
    </dgm:pt>
    <dgm:pt modelId="{B93B9FF5-B070-409C-9E7B-672EA3BD8A8F}" type="pres">
      <dgm:prSet presAssocID="{DDD3ECD4-3A9D-4F30-8E20-C4C09A8407B9}" presName="bullet5d" presStyleLbl="node1" presStyleIdx="3" presStyleCnt="5"/>
      <dgm:spPr/>
    </dgm:pt>
    <dgm:pt modelId="{B5E2A42C-A530-4E84-829E-6FECC4841A86}" type="pres">
      <dgm:prSet presAssocID="{DDD3ECD4-3A9D-4F30-8E20-C4C09A8407B9}" presName="textBox5d" presStyleLbl="revTx" presStyleIdx="3" presStyleCnt="5">
        <dgm:presLayoutVars>
          <dgm:bulletEnabled val="1"/>
        </dgm:presLayoutVars>
      </dgm:prSet>
      <dgm:spPr/>
      <dgm:t>
        <a:bodyPr/>
        <a:lstStyle/>
        <a:p>
          <a:endParaRPr lang="en-US"/>
        </a:p>
      </dgm:t>
    </dgm:pt>
    <dgm:pt modelId="{A0639796-FE95-4FC2-B863-CA9F83C08999}" type="pres">
      <dgm:prSet presAssocID="{69BDA7A0-0919-40BC-89C2-527F4FD37B47}" presName="bullet5e" presStyleLbl="node1" presStyleIdx="4" presStyleCnt="5"/>
      <dgm:spPr/>
    </dgm:pt>
    <dgm:pt modelId="{19570BEF-2AE2-4FDB-8362-604702DBC2F3}" type="pres">
      <dgm:prSet presAssocID="{69BDA7A0-0919-40BC-89C2-527F4FD37B47}" presName="textBox5e" presStyleLbl="revTx" presStyleIdx="4" presStyleCnt="5" custScaleX="119290" custLinFactNeighborY="494">
        <dgm:presLayoutVars>
          <dgm:bulletEnabled val="1"/>
        </dgm:presLayoutVars>
      </dgm:prSet>
      <dgm:spPr/>
      <dgm:t>
        <a:bodyPr/>
        <a:lstStyle/>
        <a:p>
          <a:endParaRPr lang="en-US"/>
        </a:p>
      </dgm:t>
    </dgm:pt>
  </dgm:ptLst>
  <dgm:cxnLst>
    <dgm:cxn modelId="{F97868C8-1A8C-476E-BCDF-C9C3E38AE9A7}" srcId="{3BC8EA8A-25BC-4E5A-9BEB-58076A008FF3}" destId="{B97A45FC-226D-4E50-ACFC-642B22BD0785}" srcOrd="6" destOrd="0" parTransId="{D661CB6B-4E27-490B-A5DF-D4B27F59F1B6}" sibTransId="{1BD89AC8-D130-4BB3-ADC0-E7C98F06C7A9}"/>
    <dgm:cxn modelId="{7B49F7F2-227E-4AF3-8644-0AA965AAD72A}" srcId="{3BC8EA8A-25BC-4E5A-9BEB-58076A008FF3}" destId="{DDD3ECD4-3A9D-4F30-8E20-C4C09A8407B9}" srcOrd="3" destOrd="0" parTransId="{3A1725FA-B6A4-4047-BCF6-1550E79B6457}" sibTransId="{7C53165B-883E-41A5-A3C3-521DCAC779F1}"/>
    <dgm:cxn modelId="{C9C4454E-36D9-46F7-91E7-F10D9921A91B}" type="presOf" srcId="{DDD3ECD4-3A9D-4F30-8E20-C4C09A8407B9}" destId="{B5E2A42C-A530-4E84-829E-6FECC4841A86}" srcOrd="0" destOrd="0" presId="urn:microsoft.com/office/officeart/2005/8/layout/arrow2"/>
    <dgm:cxn modelId="{B27A4ED6-415D-4A95-A0F0-9E7D9818FE29}" srcId="{3BC8EA8A-25BC-4E5A-9BEB-58076A008FF3}" destId="{209F32A0-9963-464A-BA8F-0A5684B568D9}" srcOrd="5" destOrd="0" parTransId="{17DED7F6-83F2-41A5-91EE-711133698889}" sibTransId="{E9B61FC8-B60A-4F57-AD22-7BCA09A6B83F}"/>
    <dgm:cxn modelId="{8AA5376D-E175-4B47-8BAA-7E4E243C1EE4}" srcId="{3BC8EA8A-25BC-4E5A-9BEB-58076A008FF3}" destId="{A8317627-B06A-402D-9925-2EC16DBEEBFB}" srcOrd="0" destOrd="0" parTransId="{C45E36A9-6237-49CE-A2EB-E13BF6B9740D}" sibTransId="{A22C3BDA-DB57-43E7-97E3-1F1415D2302E}"/>
    <dgm:cxn modelId="{0B060600-D3A8-4C71-8EE8-29A3D68D87D2}" type="presOf" srcId="{69BDA7A0-0919-40BC-89C2-527F4FD37B47}" destId="{19570BEF-2AE2-4FDB-8362-604702DBC2F3}" srcOrd="0" destOrd="0" presId="urn:microsoft.com/office/officeart/2005/8/layout/arrow2"/>
    <dgm:cxn modelId="{AEC3DC89-8915-4DD2-894D-D906CD6C8BB4}" srcId="{3BC8EA8A-25BC-4E5A-9BEB-58076A008FF3}" destId="{2E391F0B-BA5C-4391-A6E0-CF4EF7171689}" srcOrd="8" destOrd="0" parTransId="{7E5B9EEE-A040-4D7B-B4F6-22CAFDD13BB2}" sibTransId="{B25B11B3-F459-4D4D-B741-38995BCF9BFC}"/>
    <dgm:cxn modelId="{4729B84F-BCF6-47B5-A2AE-44B35F66DC5C}" type="presOf" srcId="{A2B2BF67-DD3E-4904-9685-89A9FC8DFFAF}" destId="{6953BB4B-D896-480B-9671-AECA86CED9DE}" srcOrd="0" destOrd="0" presId="urn:microsoft.com/office/officeart/2005/8/layout/arrow2"/>
    <dgm:cxn modelId="{F4D0923D-B256-4966-9AEF-59A2776B75C9}" type="presOf" srcId="{73D0D580-E4DD-4E04-BA8E-F9EAF3B123EB}" destId="{2BAB150F-D6B7-4163-AD5D-05744EF06A1F}" srcOrd="0" destOrd="0" presId="urn:microsoft.com/office/officeart/2005/8/layout/arrow2"/>
    <dgm:cxn modelId="{8D329B9F-A2CC-4A5A-9964-C178F980CB5C}" srcId="{3BC8EA8A-25BC-4E5A-9BEB-58076A008FF3}" destId="{A2B2BF67-DD3E-4904-9685-89A9FC8DFFAF}" srcOrd="2" destOrd="0" parTransId="{2896EDB1-3123-4049-93CF-22CDFBEEA7B3}" sibTransId="{D0DF9910-FD1D-4387-A7EA-8968FAFD9C5A}"/>
    <dgm:cxn modelId="{20991FE3-30AD-4478-8CE4-6C292513A108}" srcId="{3BC8EA8A-25BC-4E5A-9BEB-58076A008FF3}" destId="{69BDA7A0-0919-40BC-89C2-527F4FD37B47}" srcOrd="4" destOrd="0" parTransId="{1050B1EB-61DA-48CD-8BC3-66ABE3401FF7}" sibTransId="{C99F4365-336D-41F8-9ED8-AD2B2AE29222}"/>
    <dgm:cxn modelId="{E53D85AC-AEB9-4149-972E-5EA0597FAE10}" srcId="{3BC8EA8A-25BC-4E5A-9BEB-58076A008FF3}" destId="{73D0D580-E4DD-4E04-BA8E-F9EAF3B123EB}" srcOrd="1" destOrd="0" parTransId="{7617B0B4-B3C5-4E19-A5FA-75788C636357}" sibTransId="{6B3DAE73-FF92-4C81-A35D-C0F2FF6852F7}"/>
    <dgm:cxn modelId="{CA3CD879-90C8-411C-89D6-89062D66DBEE}" type="presOf" srcId="{3BC8EA8A-25BC-4E5A-9BEB-58076A008FF3}" destId="{FE201756-A282-4462-A7D8-3B78D36B936A}" srcOrd="0" destOrd="0" presId="urn:microsoft.com/office/officeart/2005/8/layout/arrow2"/>
    <dgm:cxn modelId="{31DE5303-4CF0-46AE-867B-CEA30BEC1AFA}" type="presOf" srcId="{A8317627-B06A-402D-9925-2EC16DBEEBFB}" destId="{FA79E40A-9FCE-493D-A739-148886235D70}" srcOrd="0" destOrd="0" presId="urn:microsoft.com/office/officeart/2005/8/layout/arrow2"/>
    <dgm:cxn modelId="{E636B602-47BB-4884-A06C-AB9481D8FF03}" srcId="{3BC8EA8A-25BC-4E5A-9BEB-58076A008FF3}" destId="{58EC77DE-B31C-4C6D-8823-6E6350DFF5FF}" srcOrd="7" destOrd="0" parTransId="{5EDBEBA0-BFCD-4D4D-A030-C0402C6356E4}" sibTransId="{18EE0716-BF10-4998-853E-023E8073E576}"/>
    <dgm:cxn modelId="{2D6F8722-E5E3-4535-B5D3-E900A45FF129}" type="presParOf" srcId="{FE201756-A282-4462-A7D8-3B78D36B936A}" destId="{AF312D93-DE87-4E2D-9268-AC89429C706E}" srcOrd="0" destOrd="0" presId="urn:microsoft.com/office/officeart/2005/8/layout/arrow2"/>
    <dgm:cxn modelId="{739CD29A-62AF-431C-8E23-9A2FEE8C46D6}" type="presParOf" srcId="{FE201756-A282-4462-A7D8-3B78D36B936A}" destId="{9B19B74B-A57C-45BD-8375-FDF37CBC6660}" srcOrd="1" destOrd="0" presId="urn:microsoft.com/office/officeart/2005/8/layout/arrow2"/>
    <dgm:cxn modelId="{0280EA94-EA48-45E0-A837-44B3D3F607B4}" type="presParOf" srcId="{9B19B74B-A57C-45BD-8375-FDF37CBC6660}" destId="{EBE61FA3-6701-425E-AF85-1CEA3C0EAF56}" srcOrd="0" destOrd="0" presId="urn:microsoft.com/office/officeart/2005/8/layout/arrow2"/>
    <dgm:cxn modelId="{A8DA69AB-D855-4894-BAC7-BB4B5356DF23}" type="presParOf" srcId="{9B19B74B-A57C-45BD-8375-FDF37CBC6660}" destId="{FA79E40A-9FCE-493D-A739-148886235D70}" srcOrd="1" destOrd="0" presId="urn:microsoft.com/office/officeart/2005/8/layout/arrow2"/>
    <dgm:cxn modelId="{F914073F-52C1-4BE5-9EC0-A52EEF081802}" type="presParOf" srcId="{9B19B74B-A57C-45BD-8375-FDF37CBC6660}" destId="{4BD3BFE7-C45E-4274-96DB-63D091BD21B5}" srcOrd="2" destOrd="0" presId="urn:microsoft.com/office/officeart/2005/8/layout/arrow2"/>
    <dgm:cxn modelId="{B45687FC-CEDD-44DC-B737-3C3EBBDD9982}" type="presParOf" srcId="{9B19B74B-A57C-45BD-8375-FDF37CBC6660}" destId="{2BAB150F-D6B7-4163-AD5D-05744EF06A1F}" srcOrd="3" destOrd="0" presId="urn:microsoft.com/office/officeart/2005/8/layout/arrow2"/>
    <dgm:cxn modelId="{7762F1A5-9F66-4299-940A-8FDB43637E6D}" type="presParOf" srcId="{9B19B74B-A57C-45BD-8375-FDF37CBC6660}" destId="{0B75EA7F-2020-46BF-A180-196FA8B7D99A}" srcOrd="4" destOrd="0" presId="urn:microsoft.com/office/officeart/2005/8/layout/arrow2"/>
    <dgm:cxn modelId="{BC8E8924-B8E0-45AF-A30C-ECC877653E62}" type="presParOf" srcId="{9B19B74B-A57C-45BD-8375-FDF37CBC6660}" destId="{6953BB4B-D896-480B-9671-AECA86CED9DE}" srcOrd="5" destOrd="0" presId="urn:microsoft.com/office/officeart/2005/8/layout/arrow2"/>
    <dgm:cxn modelId="{40839EE4-44BA-45DD-9795-1F91D3AB972F}" type="presParOf" srcId="{9B19B74B-A57C-45BD-8375-FDF37CBC6660}" destId="{B93B9FF5-B070-409C-9E7B-672EA3BD8A8F}" srcOrd="6" destOrd="0" presId="urn:microsoft.com/office/officeart/2005/8/layout/arrow2"/>
    <dgm:cxn modelId="{53B69A72-B4C9-4E91-842B-289D61DF0EBD}" type="presParOf" srcId="{9B19B74B-A57C-45BD-8375-FDF37CBC6660}" destId="{B5E2A42C-A530-4E84-829E-6FECC4841A86}" srcOrd="7" destOrd="0" presId="urn:microsoft.com/office/officeart/2005/8/layout/arrow2"/>
    <dgm:cxn modelId="{188B9F26-5E82-4F46-B77A-2F340488D4EB}" type="presParOf" srcId="{9B19B74B-A57C-45BD-8375-FDF37CBC6660}" destId="{A0639796-FE95-4FC2-B863-CA9F83C08999}" srcOrd="8" destOrd="0" presId="urn:microsoft.com/office/officeart/2005/8/layout/arrow2"/>
    <dgm:cxn modelId="{B4C35B06-778E-40CE-B37D-B8D7AF8752AB}" type="presParOf" srcId="{9B19B74B-A57C-45BD-8375-FDF37CBC6660}" destId="{19570BEF-2AE2-4FDB-8362-604702DBC2F3}" srcOrd="9" destOrd="0" presId="urn:microsoft.com/office/officeart/2005/8/layout/arrow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72421" cy="46513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028" y="0"/>
            <a:ext cx="2972421" cy="46513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5C1FA242-3D10-5247-9443-488EE2F2AB4E}" type="datetimeFigureOut">
              <a:rPr lang="en-US"/>
              <a:pPr>
                <a:defRPr/>
              </a:pPr>
              <a:t>10/19/2015</a:t>
            </a:fld>
            <a:endParaRPr lang="en-US" dirty="0"/>
          </a:p>
        </p:txBody>
      </p:sp>
      <p:sp>
        <p:nvSpPr>
          <p:cNvPr id="4" name="Footer Placeholder 3"/>
          <p:cNvSpPr>
            <a:spLocks noGrp="1"/>
          </p:cNvSpPr>
          <p:nvPr>
            <p:ph type="ftr" sz="quarter" idx="2"/>
          </p:nvPr>
        </p:nvSpPr>
        <p:spPr>
          <a:xfrm>
            <a:off x="2" y="8829675"/>
            <a:ext cx="2972421" cy="46513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028" y="8829675"/>
            <a:ext cx="2972421" cy="465138"/>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3662922-101C-8842-AA6C-D150C63BA760}" type="slidenum">
              <a:rPr lang="en-US"/>
              <a:pPr>
                <a:defRPr/>
              </a:pPr>
              <a:t>‹#›</a:t>
            </a:fld>
            <a:endParaRPr lang="en-US" dirty="0"/>
          </a:p>
        </p:txBody>
      </p:sp>
    </p:spTree>
    <p:extLst>
      <p:ext uri="{BB962C8B-B14F-4D97-AF65-F5344CB8AC3E}">
        <p14:creationId xmlns:p14="http://schemas.microsoft.com/office/powerpoint/2010/main" xmlns="" val="11749497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72421" cy="46513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028" y="0"/>
            <a:ext cx="2972421" cy="46513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48C3524-7644-534C-884A-1C88B694711C}" type="datetimeFigureOut">
              <a:rPr lang="en-US"/>
              <a:pPr>
                <a:defRPr/>
              </a:pPr>
              <a:t>10/19/2015</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6421" y="4416427"/>
            <a:ext cx="5485158"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2" y="8829675"/>
            <a:ext cx="2972421" cy="46513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028" y="8829675"/>
            <a:ext cx="2972421" cy="465138"/>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D3E5B2AF-A94F-6A48-85A6-AB521DAC3461}" type="slidenum">
              <a:rPr lang="en-US"/>
              <a:pPr>
                <a:defRPr/>
              </a:pPr>
              <a:t>‹#›</a:t>
            </a:fld>
            <a:endParaRPr lang="en-US" dirty="0"/>
          </a:p>
        </p:txBody>
      </p:sp>
    </p:spTree>
    <p:extLst>
      <p:ext uri="{BB962C8B-B14F-4D97-AF65-F5344CB8AC3E}">
        <p14:creationId xmlns:p14="http://schemas.microsoft.com/office/powerpoint/2010/main" xmlns="" val="18148931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r>
              <a:rPr lang="en-US" dirty="0" smtClean="0"/>
              <a:t>Thank you for making the long walk to </a:t>
            </a:r>
            <a:r>
              <a:rPr lang="en-US" dirty="0" err="1" smtClean="0"/>
              <a:t>Bayview</a:t>
            </a:r>
            <a:r>
              <a:rPr lang="en-US" dirty="0" smtClean="0"/>
              <a:t> B, it is not easy to find.  </a:t>
            </a:r>
          </a:p>
          <a:p>
            <a:endParaRPr lang="en-US" dirty="0" smtClean="0"/>
          </a:p>
          <a:p>
            <a:r>
              <a:rPr lang="en-US" dirty="0" smtClean="0"/>
              <a:t>Southern Fried Agile, </a:t>
            </a:r>
            <a:r>
              <a:rPr lang="en-US" dirty="0" smtClean="0"/>
              <a:t>Southern </a:t>
            </a:r>
            <a:r>
              <a:rPr lang="en-US" dirty="0" smtClean="0"/>
              <a:t>Food association </a:t>
            </a:r>
          </a:p>
          <a:p>
            <a:endParaRPr lang="en-US" dirty="0" smtClean="0"/>
          </a:p>
          <a:p>
            <a:endParaRPr lang="en-US" dirty="0" smtClean="0"/>
          </a:p>
          <a:p>
            <a:endParaRPr lang="en-US" dirty="0" smtClean="0"/>
          </a:p>
          <a:p>
            <a:endParaRPr lang="en-US" dirty="0" smtClean="0"/>
          </a:p>
          <a:p>
            <a:r>
              <a:rPr lang="en-US" b="1" dirty="0" smtClean="0"/>
              <a:t>Read the Slide</a:t>
            </a:r>
            <a:r>
              <a:rPr lang="en-US" dirty="0" smtClean="0"/>
              <a:t>  </a:t>
            </a:r>
          </a:p>
          <a:p>
            <a:endParaRPr lang="en-US" dirty="0" smtClean="0"/>
          </a:p>
        </p:txBody>
      </p:sp>
      <p:sp>
        <p:nvSpPr>
          <p:cNvPr id="4" name="Slide Number Placeholder 3"/>
          <p:cNvSpPr>
            <a:spLocks noGrp="1"/>
          </p:cNvSpPr>
          <p:nvPr>
            <p:ph type="sldNum" sz="quarter" idx="10"/>
          </p:nvPr>
        </p:nvSpPr>
        <p:spPr/>
        <p:txBody>
          <a:bodyPr/>
          <a:lstStyle/>
          <a:p>
            <a:pPr>
              <a:defRPr/>
            </a:pPr>
            <a:fld id="{D3E5B2AF-A94F-6A48-85A6-AB521DAC3461}" type="slidenum">
              <a:rPr lang="en-US" smtClean="0"/>
              <a:pPr>
                <a:defRPr/>
              </a:pPr>
              <a:t>1</a:t>
            </a:fld>
            <a:endParaRPr lang="en-US" dirty="0"/>
          </a:p>
        </p:txBody>
      </p:sp>
    </p:spTree>
    <p:extLst>
      <p:ext uri="{BB962C8B-B14F-4D97-AF65-F5344CB8AC3E}">
        <p14:creationId xmlns:p14="http://schemas.microsoft.com/office/powerpoint/2010/main" xmlns="" val="1398418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our Core Elements:  How did we do ?  </a:t>
            </a:r>
            <a:endParaRPr lang="en-US" dirty="0"/>
          </a:p>
          <a:p>
            <a:r>
              <a:rPr lang="en-US" dirty="0" smtClean="0"/>
              <a:t>Went from 10 Lower level deployments to 50, and 3-4 prod release to monthly</a:t>
            </a:r>
          </a:p>
          <a:p>
            <a:endParaRPr lang="en-US" dirty="0"/>
          </a:p>
          <a:p>
            <a:r>
              <a:rPr lang="en-US" dirty="0" smtClean="0"/>
              <a:t>Quality:  </a:t>
            </a:r>
          </a:p>
          <a:p>
            <a:r>
              <a:rPr lang="en-US" dirty="0" smtClean="0"/>
              <a:t>75% reduction in serous production defects in year 1.  </a:t>
            </a:r>
          </a:p>
          <a:p>
            <a:endParaRPr lang="en-US" dirty="0"/>
          </a:p>
          <a:p>
            <a:r>
              <a:rPr lang="en-US" dirty="0" smtClean="0"/>
              <a:t>Velocity:</a:t>
            </a:r>
          </a:p>
          <a:p>
            <a:r>
              <a:rPr lang="en-US" dirty="0" smtClean="0"/>
              <a:t>In year 1 our average sprints per story point went from ~50 to 63 </a:t>
            </a:r>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3E5B2AF-A94F-6A48-85A6-AB521DAC3461}" type="slidenum">
              <a:rPr lang="en-US" smtClean="0"/>
              <a:pPr>
                <a:defRPr/>
              </a:pPr>
              <a:t>10</a:t>
            </a:fld>
            <a:endParaRPr lang="en-US" dirty="0"/>
          </a:p>
        </p:txBody>
      </p:sp>
    </p:spTree>
    <p:extLst>
      <p:ext uri="{BB962C8B-B14F-4D97-AF65-F5344CB8AC3E}">
        <p14:creationId xmlns:p14="http://schemas.microsoft.com/office/powerpoint/2010/main" xmlns="" val="102754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Waited Shorted Job First for intake, but what do we have </a:t>
            </a:r>
            <a:r>
              <a:rPr lang="en-US" smtClean="0"/>
              <a:t>for out-put?  </a:t>
            </a:r>
            <a:endParaRPr lang="en-US"/>
          </a:p>
        </p:txBody>
      </p:sp>
      <p:sp>
        <p:nvSpPr>
          <p:cNvPr id="4" name="Slide Number Placeholder 3"/>
          <p:cNvSpPr>
            <a:spLocks noGrp="1"/>
          </p:cNvSpPr>
          <p:nvPr>
            <p:ph type="sldNum" sz="quarter" idx="10"/>
          </p:nvPr>
        </p:nvSpPr>
        <p:spPr/>
        <p:txBody>
          <a:bodyPr/>
          <a:lstStyle/>
          <a:p>
            <a:pPr>
              <a:defRPr/>
            </a:pPr>
            <a:fld id="{D3E5B2AF-A94F-6A48-85A6-AB521DAC3461}"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3E5B2AF-A94F-6A48-85A6-AB521DAC3461}" type="slidenum">
              <a:rPr lang="en-US" smtClean="0"/>
              <a:pPr>
                <a:defRPr/>
              </a:pPr>
              <a:t>13</a:t>
            </a:fld>
            <a:endParaRPr lang="en-US" dirty="0"/>
          </a:p>
        </p:txBody>
      </p:sp>
    </p:spTree>
    <p:extLst>
      <p:ext uri="{BB962C8B-B14F-4D97-AF65-F5344CB8AC3E}">
        <p14:creationId xmlns:p14="http://schemas.microsoft.com/office/powerpoint/2010/main" xmlns="" val="416565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Disclaimer</a:t>
            </a:r>
            <a:endParaRPr lang="en-US" dirty="0"/>
          </a:p>
        </p:txBody>
      </p:sp>
      <p:sp>
        <p:nvSpPr>
          <p:cNvPr id="4" name="Slide Number Placeholder 3"/>
          <p:cNvSpPr>
            <a:spLocks noGrp="1"/>
          </p:cNvSpPr>
          <p:nvPr>
            <p:ph type="sldNum" sz="quarter" idx="10"/>
          </p:nvPr>
        </p:nvSpPr>
        <p:spPr/>
        <p:txBody>
          <a:bodyPr/>
          <a:lstStyle/>
          <a:p>
            <a:pPr>
              <a:defRPr/>
            </a:pPr>
            <a:fld id="{D3E5B2AF-A94F-6A48-85A6-AB521DAC3461}" type="slidenum">
              <a:rPr lang="en-US" smtClean="0"/>
              <a:pPr>
                <a:defRPr/>
              </a:pPr>
              <a:t>2</a:t>
            </a:fld>
            <a:endParaRPr lang="en-US" dirty="0"/>
          </a:p>
        </p:txBody>
      </p:sp>
    </p:spTree>
    <p:extLst>
      <p:ext uri="{BB962C8B-B14F-4D97-AF65-F5344CB8AC3E}">
        <p14:creationId xmlns:p14="http://schemas.microsoft.com/office/powerpoint/2010/main" xmlns="" val="228716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NCAA Academic All American and that </a:t>
            </a:r>
            <a:r>
              <a:rPr lang="en-US" dirty="0" err="1" smtClean="0"/>
              <a:t>experieinc</a:t>
            </a:r>
            <a:r>
              <a:rPr lang="en-US" dirty="0" err="1" smtClean="0"/>
              <a:t>e</a:t>
            </a:r>
            <a:r>
              <a:rPr lang="en-US" dirty="0" smtClean="0"/>
              <a:t> informs how I build teams, and set goals.</a:t>
            </a:r>
          </a:p>
          <a:p>
            <a:endParaRPr lang="en-US" dirty="0" smtClean="0"/>
          </a:p>
          <a:p>
            <a:r>
              <a:rPr lang="en-US" dirty="0" smtClean="0"/>
              <a:t>My family means a lot to me.  </a:t>
            </a:r>
            <a:r>
              <a:rPr lang="en-US" dirty="0" err="1" smtClean="0"/>
              <a:t>Asside</a:t>
            </a:r>
            <a:r>
              <a:rPr lang="en-US" dirty="0" smtClean="0"/>
              <a:t>:  Oldest son loves </a:t>
            </a:r>
            <a:r>
              <a:rPr lang="en-US" dirty="0" err="1" smtClean="0"/>
              <a:t>minecraft</a:t>
            </a:r>
            <a:r>
              <a:rPr lang="en-US" dirty="0" smtClean="0"/>
              <a:t>,  mod eco-system is a nightmare of undocumented, untested code.  </a:t>
            </a:r>
          </a:p>
          <a:p>
            <a:endParaRPr lang="en-US" dirty="0" smtClean="0"/>
          </a:p>
          <a:p>
            <a:r>
              <a:rPr lang="en-US" dirty="0" smtClean="0"/>
              <a:t>Charlotte is a small city with 2 large Avenues and 10 cross streets with 2 big banks.  </a:t>
            </a:r>
            <a:endParaRPr lang="en-US" dirty="0" smtClean="0"/>
          </a:p>
          <a:p>
            <a:endParaRPr lang="en-US" dirty="0" smtClean="0"/>
          </a:p>
          <a:p>
            <a:r>
              <a:rPr lang="en-US" dirty="0" smtClean="0"/>
              <a:t>Support Bank of America’s Online Servicing and Sales environment.  </a:t>
            </a:r>
          </a:p>
          <a:p>
            <a:r>
              <a:rPr lang="en-US" dirty="0" smtClean="0"/>
              <a:t>31 million online banking users / 3 million unique visitors to BofA.com daily</a:t>
            </a:r>
          </a:p>
          <a:p>
            <a:r>
              <a:rPr lang="en-US" dirty="0" smtClean="0"/>
              <a:t>Support 10s of thousands of new accounts online and in banking centers monthly </a:t>
            </a:r>
          </a:p>
          <a:p>
            <a:r>
              <a:rPr lang="en-US" dirty="0"/>
              <a:t>	</a:t>
            </a:r>
            <a:r>
              <a:rPr lang="en-US" dirty="0" smtClean="0"/>
              <a:t>Checking and Savings Accounts</a:t>
            </a:r>
          </a:p>
          <a:p>
            <a:r>
              <a:rPr lang="en-US" dirty="0"/>
              <a:t>	</a:t>
            </a:r>
            <a:r>
              <a:rPr lang="en-US" dirty="0" smtClean="0"/>
              <a:t>Credit Cards / Instant Credit </a:t>
            </a:r>
          </a:p>
          <a:p>
            <a:r>
              <a:rPr lang="en-US" dirty="0"/>
              <a:t>	</a:t>
            </a:r>
            <a:r>
              <a:rPr lang="en-US" dirty="0" smtClean="0"/>
              <a:t>Auto Loans </a:t>
            </a:r>
          </a:p>
          <a:p>
            <a:r>
              <a:rPr lang="en-US" dirty="0"/>
              <a:t>	</a:t>
            </a:r>
            <a:r>
              <a:rPr lang="en-US" dirty="0" smtClean="0"/>
              <a:t>HELOC  </a:t>
            </a:r>
          </a:p>
        </p:txBody>
      </p:sp>
      <p:sp>
        <p:nvSpPr>
          <p:cNvPr id="4" name="Slide Number Placeholder 3"/>
          <p:cNvSpPr>
            <a:spLocks noGrp="1"/>
          </p:cNvSpPr>
          <p:nvPr>
            <p:ph type="sldNum" sz="quarter" idx="10"/>
          </p:nvPr>
        </p:nvSpPr>
        <p:spPr/>
        <p:txBody>
          <a:bodyPr/>
          <a:lstStyle/>
          <a:p>
            <a:pPr>
              <a:defRPr/>
            </a:pPr>
            <a:fld id="{D3E5B2AF-A94F-6A48-85A6-AB521DAC3461}" type="slidenum">
              <a:rPr lang="en-US" smtClean="0"/>
              <a:pPr>
                <a:defRPr/>
              </a:pPr>
              <a:t>3</a:t>
            </a:fld>
            <a:endParaRPr lang="en-US" dirty="0"/>
          </a:p>
        </p:txBody>
      </p:sp>
    </p:spTree>
    <p:extLst>
      <p:ext uri="{BB962C8B-B14F-4D97-AF65-F5344CB8AC3E}">
        <p14:creationId xmlns:p14="http://schemas.microsoft.com/office/powerpoint/2010/main" xmlns="" val="210031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Organizational challenges of Legacy BofA:</a:t>
            </a:r>
          </a:p>
          <a:p>
            <a:r>
              <a:rPr lang="en-US" dirty="0" smtClean="0"/>
              <a:t>6 Sigma Organization, Project is the only vehicle to make change, Integrated release</a:t>
            </a:r>
          </a:p>
          <a:p>
            <a:r>
              <a:rPr lang="en-US" dirty="0" smtClean="0"/>
              <a:t>Where did we start?  </a:t>
            </a:r>
            <a:br>
              <a:rPr lang="en-US" dirty="0" smtClean="0"/>
            </a:br>
            <a:r>
              <a:rPr lang="en-US" dirty="0" smtClean="0"/>
              <a:t> </a:t>
            </a:r>
          </a:p>
          <a:p>
            <a:endParaRPr lang="en-US" dirty="0" smtClean="0"/>
          </a:p>
          <a:p>
            <a:r>
              <a:rPr lang="en-US" dirty="0" smtClean="0"/>
              <a:t>Slashdot:  DevOps:  Threat or Menace ?  </a:t>
            </a:r>
            <a:endParaRPr lang="en-US" dirty="0"/>
          </a:p>
          <a:p>
            <a:r>
              <a:rPr lang="en-US" dirty="0" smtClean="0"/>
              <a:t>No, but as practitioners we need to be aware of the buzz-life half-live </a:t>
            </a:r>
            <a:r>
              <a:rPr lang="en-US" dirty="0"/>
              <a:t>	</a:t>
            </a:r>
            <a:endParaRPr lang="en-US" dirty="0" smtClean="0"/>
          </a:p>
          <a:p>
            <a:endParaRPr lang="en-US" dirty="0"/>
          </a:p>
          <a:p>
            <a:r>
              <a:rPr lang="en-US" dirty="0" smtClean="0"/>
              <a:t>OK</a:t>
            </a:r>
            <a:r>
              <a:rPr lang="en-US" dirty="0"/>
              <a:t>, that’s 4, but </a:t>
            </a:r>
            <a:r>
              <a:rPr lang="en-US" dirty="0" smtClean="0"/>
              <a:t>we can do this right ?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D3E5B2AF-A94F-6A48-85A6-AB521DAC3461}" type="slidenum">
              <a:rPr lang="en-US" smtClean="0"/>
              <a:pPr>
                <a:defRPr/>
              </a:pPr>
              <a:t>4</a:t>
            </a:fld>
            <a:endParaRPr lang="en-US" dirty="0"/>
          </a:p>
        </p:txBody>
      </p:sp>
    </p:spTree>
    <p:extLst>
      <p:ext uri="{BB962C8B-B14F-4D97-AF65-F5344CB8AC3E}">
        <p14:creationId xmlns:p14="http://schemas.microsoft.com/office/powerpoint/2010/main" xmlns="" val="213944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People Think Automation and Tools when DevOps is referenced.  Doesn’t help …Gear Heads…</a:t>
            </a:r>
            <a:br>
              <a:rPr lang="en-US" dirty="0"/>
            </a:br>
            <a:r>
              <a:rPr lang="en-US" dirty="0"/>
              <a:t/>
            </a:r>
            <a:br>
              <a:rPr lang="en-US" dirty="0"/>
            </a:br>
            <a:r>
              <a:rPr lang="en-US" dirty="0"/>
              <a:t>DevOps is the realization that we have a problem in enterprise IT:</a:t>
            </a:r>
          </a:p>
          <a:p>
            <a:pPr lvl="0"/>
            <a:r>
              <a:rPr lang="en-US" b="1" dirty="0"/>
              <a:t>Raise your hand if this sounds familiar:</a:t>
            </a:r>
            <a:endParaRPr lang="en-US" dirty="0"/>
          </a:p>
          <a:p>
            <a:r>
              <a:rPr lang="en-US" dirty="0"/>
              <a:t>Endless Conference Calls all day long and an Outlook calendar that goes 3 wide all day</a:t>
            </a:r>
            <a:br>
              <a:rPr lang="en-US" dirty="0"/>
            </a:br>
            <a:r>
              <a:rPr lang="en-US" dirty="0"/>
              <a:t>Weekend Release war rooms.</a:t>
            </a:r>
          </a:p>
          <a:p>
            <a:r>
              <a:rPr lang="en-US" dirty="0"/>
              <a:t>Coming back from vacation to 500, 5000, 50,000 e-mails ?</a:t>
            </a:r>
          </a:p>
          <a:p>
            <a:r>
              <a:rPr lang="en-US" dirty="0"/>
              <a:t>Meeting a team member face to face for the first time… </a:t>
            </a:r>
          </a:p>
          <a:p>
            <a:r>
              <a:rPr lang="en-US" dirty="0"/>
              <a:t> </a:t>
            </a:r>
          </a:p>
          <a:p>
            <a:r>
              <a:rPr lang="en-US" dirty="0"/>
              <a:t>Agile and DevOps are a response to... designed by the defense industry and refined by finance managers.  </a:t>
            </a:r>
          </a:p>
          <a:p>
            <a:pPr lvl="0"/>
            <a:r>
              <a:rPr lang="en-US" dirty="0"/>
              <a:t>Agile says no, Software creation is more than just a process, it’s an art form…not fungible</a:t>
            </a:r>
          </a:p>
          <a:p>
            <a:pPr lvl="0"/>
            <a:r>
              <a:rPr lang="en-US" dirty="0"/>
              <a:t>DevOps and embedded DevOps adds that a software team should have control over their destiny and they should have the best tools to perform their craft.  </a:t>
            </a:r>
            <a:r>
              <a:rPr lang="en-US" i="1" dirty="0"/>
              <a:t>They should have control of their work from idea to implementation.  </a:t>
            </a:r>
            <a:r>
              <a:rPr lang="en-US" i="1" dirty="0" smtClean="0"/>
              <a:t>Culture ….Ethos</a:t>
            </a:r>
            <a:endParaRPr lang="en-US" dirty="0"/>
          </a:p>
          <a:p>
            <a:r>
              <a:rPr lang="en-US" b="1" dirty="0"/>
              <a:t>Focuses not abstracts:</a:t>
            </a:r>
            <a:endParaRPr lang="en-US" dirty="0"/>
          </a:p>
          <a:p>
            <a:r>
              <a:rPr lang="en-US" dirty="0"/>
              <a:t>	Reduces wastes </a:t>
            </a:r>
          </a:p>
          <a:p>
            <a:r>
              <a:rPr lang="en-US" dirty="0"/>
              <a:t>	Increases Velocity</a:t>
            </a:r>
          </a:p>
          <a:p>
            <a:r>
              <a:rPr lang="en-US" dirty="0"/>
              <a:t>Imperative:  </a:t>
            </a:r>
          </a:p>
          <a:p>
            <a:r>
              <a:rPr lang="en-US" dirty="0"/>
              <a:t>	</a:t>
            </a:r>
            <a:r>
              <a:rPr lang="en-US" b="1" dirty="0"/>
              <a:t>Graphic: Competing priorities.  </a:t>
            </a:r>
            <a:r>
              <a:rPr lang="en-US" dirty="0"/>
              <a:t>Serve the business </a:t>
            </a:r>
          </a:p>
          <a:p>
            <a:r>
              <a:rPr lang="en-US" dirty="0"/>
              <a:t>	Development:  Frequent Change will get it right </a:t>
            </a:r>
            <a:br>
              <a:rPr lang="en-US" dirty="0"/>
            </a:br>
            <a:r>
              <a:rPr lang="en-US" dirty="0"/>
              <a:t>	Operations :  Stability , reduced change   </a:t>
            </a:r>
            <a:br>
              <a:rPr lang="en-US" dirty="0"/>
            </a:br>
            <a:endParaRPr lang="en-US" dirty="0"/>
          </a:p>
          <a:p>
            <a:r>
              <a:rPr lang="en-US" dirty="0"/>
              <a:t>	Agile principles:</a:t>
            </a:r>
          </a:p>
          <a:p>
            <a:r>
              <a:rPr lang="en-US" dirty="0"/>
              <a:t>		Frequent Delivery</a:t>
            </a:r>
          </a:p>
          <a:p>
            <a:r>
              <a:rPr lang="en-US" dirty="0"/>
              <a:t>		Collaborative work estimation</a:t>
            </a:r>
          </a:p>
          <a:p>
            <a:r>
              <a:rPr lang="en-US" dirty="0"/>
              <a:t>		Equal partners working with the business </a:t>
            </a:r>
          </a:p>
          <a:p>
            <a:r>
              <a:rPr lang="en-US" dirty="0"/>
              <a:t>		</a:t>
            </a:r>
            <a:r>
              <a:rPr lang="en-US" b="1" dirty="0"/>
              <a:t>Favorite:</a:t>
            </a:r>
            <a:r>
              <a:rPr lang="en-US" dirty="0"/>
              <a:t> Bringing craftsmanship back into Software</a:t>
            </a:r>
          </a:p>
          <a:p>
            <a:r>
              <a:rPr lang="en-US" dirty="0"/>
              <a:t>		Build around motivated people, and trust them</a:t>
            </a:r>
          </a:p>
          <a:p>
            <a:r>
              <a:rPr lang="en-US" dirty="0"/>
              <a:t>		Sustainable work life balance </a:t>
            </a:r>
          </a:p>
          <a:p>
            <a:r>
              <a:rPr lang="en-US" dirty="0"/>
              <a:t>		Attention to technical excellence</a:t>
            </a:r>
          </a:p>
          <a:p>
            <a:r>
              <a:rPr lang="en-US" dirty="0"/>
              <a:t>		What does this have to do with DevOps?</a:t>
            </a:r>
          </a:p>
          <a:p>
            <a:r>
              <a:rPr lang="en-US" dirty="0"/>
              <a:t>			Enhanced </a:t>
            </a:r>
            <a:r>
              <a:rPr lang="en-US" dirty="0" err="1"/>
              <a:t>Craftmanship</a:t>
            </a:r>
            <a:r>
              <a:rPr lang="en-US" dirty="0"/>
              <a:t> &amp; Tools</a:t>
            </a:r>
          </a:p>
          <a:p>
            <a:r>
              <a:rPr lang="en-US" dirty="0"/>
              <a:t>			Complete Team – control of our own destiny.  </a:t>
            </a:r>
          </a:p>
          <a:p>
            <a:r>
              <a:rPr lang="en-US" dirty="0"/>
              <a:t>Tools		</a:t>
            </a:r>
          </a:p>
          <a:p>
            <a:r>
              <a:rPr lang="en-US" dirty="0"/>
              <a:t> </a:t>
            </a:r>
          </a:p>
        </p:txBody>
      </p:sp>
      <p:sp>
        <p:nvSpPr>
          <p:cNvPr id="4" name="Slide Number Placeholder 3"/>
          <p:cNvSpPr>
            <a:spLocks noGrp="1"/>
          </p:cNvSpPr>
          <p:nvPr>
            <p:ph type="sldNum" sz="quarter" idx="10"/>
          </p:nvPr>
        </p:nvSpPr>
        <p:spPr/>
        <p:txBody>
          <a:bodyPr/>
          <a:lstStyle/>
          <a:p>
            <a:pPr>
              <a:defRPr/>
            </a:pPr>
            <a:fld id="{810C1054-A0E8-4F23-A60F-A148776D7EE7}" type="slidenum">
              <a:rPr lang="en-US" smtClean="0"/>
              <a:pPr>
                <a:defRPr/>
              </a:pPr>
              <a:t>5</a:t>
            </a:fld>
            <a:endParaRPr lang="en-US"/>
          </a:p>
        </p:txBody>
      </p:sp>
    </p:spTree>
    <p:extLst>
      <p:ext uri="{BB962C8B-B14F-4D97-AF65-F5344CB8AC3E}">
        <p14:creationId xmlns:p14="http://schemas.microsoft.com/office/powerpoint/2010/main" xmlns="" val="502703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Periodic Table of IT Management Elements</a:t>
            </a:r>
          </a:p>
          <a:p>
            <a:r>
              <a:rPr lang="en-US" dirty="0"/>
              <a:t>C</a:t>
            </a:r>
            <a:r>
              <a:rPr lang="en-US" dirty="0" smtClean="0"/>
              <a:t>ore </a:t>
            </a:r>
            <a:r>
              <a:rPr lang="en-US" dirty="0"/>
              <a:t>E</a:t>
            </a:r>
            <a:r>
              <a:rPr lang="en-US" dirty="0" smtClean="0"/>
              <a:t>lements can construct justification or ROI reasonable project.   </a:t>
            </a:r>
          </a:p>
          <a:p>
            <a:endParaRPr lang="en-US" dirty="0" smtClean="0"/>
          </a:p>
          <a:p>
            <a:r>
              <a:rPr lang="en-US" dirty="0" smtClean="0"/>
              <a:t>Let’s use Embedded DevOps as an example:  </a:t>
            </a:r>
          </a:p>
          <a:p>
            <a:endParaRPr lang="en-US" dirty="0"/>
          </a:p>
          <a:p>
            <a:r>
              <a:rPr lang="en-US" b="1" dirty="0" smtClean="0"/>
              <a:t>Efficiency</a:t>
            </a:r>
            <a:r>
              <a:rPr lang="en-US" dirty="0" smtClean="0"/>
              <a:t>:</a:t>
            </a:r>
          </a:p>
          <a:p>
            <a:r>
              <a:rPr lang="en-US" dirty="0"/>
              <a:t>2</a:t>
            </a:r>
            <a:r>
              <a:rPr lang="en-US" dirty="0" smtClean="0"/>
              <a:t> cases </a:t>
            </a:r>
          </a:p>
          <a:p>
            <a:pPr marL="171450" indent="-171450">
              <a:buFont typeface="Arial" panose="020B0604020202020204" pitchFamily="34" charset="0"/>
              <a:buChar char="•"/>
            </a:pPr>
            <a:r>
              <a:rPr lang="en-US" dirty="0" smtClean="0"/>
              <a:t>Efficiency of scale – transitioning the responsibility for commodity process to a centralized group…within reason.  Must maintain accountability.  </a:t>
            </a:r>
          </a:p>
          <a:p>
            <a:pPr marL="171450" indent="-171450">
              <a:buFont typeface="Arial" panose="020B0604020202020204" pitchFamily="34" charset="0"/>
              <a:buChar char="•"/>
            </a:pPr>
            <a:r>
              <a:rPr lang="en-US" dirty="0" smtClean="0"/>
              <a:t>SDLC Automation – Using a DevOps tool chain for SDLC functions: Build, Deploy, Test</a:t>
            </a:r>
          </a:p>
          <a:p>
            <a:pPr marL="171450" indent="-171450">
              <a:buFont typeface="Arial" panose="020B0604020202020204" pitchFamily="34" charset="0"/>
              <a:buChar char="•"/>
            </a:pPr>
            <a:endParaRPr lang="en-US" dirty="0"/>
          </a:p>
          <a:p>
            <a:r>
              <a:rPr lang="en-US" b="1" dirty="0" smtClean="0"/>
              <a:t>Quality</a:t>
            </a:r>
            <a:r>
              <a:rPr lang="en-US" dirty="0" smtClean="0"/>
              <a:t>:</a:t>
            </a:r>
          </a:p>
          <a:p>
            <a:r>
              <a:rPr lang="en-US" dirty="0" smtClean="0"/>
              <a:t>SDLC Automation ensures testing is happening as code is changing.</a:t>
            </a:r>
          </a:p>
          <a:p>
            <a:r>
              <a:rPr lang="en-US" dirty="0" smtClean="0"/>
              <a:t>Automate as much as you possible can.  Compile, unit test, deployment, regression testing, security scanning, code standards scanning,  </a:t>
            </a:r>
            <a:br>
              <a:rPr lang="en-US" dirty="0" smtClean="0"/>
            </a:br>
            <a:endParaRPr lang="en-US" dirty="0" smtClean="0"/>
          </a:p>
          <a:p>
            <a:r>
              <a:rPr lang="en-US" dirty="0" smtClean="0"/>
              <a:t>Shifting defect exposure left.  (Site the cost of a defect.)</a:t>
            </a:r>
            <a:br>
              <a:rPr lang="en-US" dirty="0" smtClean="0"/>
            </a:br>
            <a:r>
              <a:rPr lang="en-US" dirty="0" smtClean="0"/>
              <a:t/>
            </a:r>
            <a:br>
              <a:rPr lang="en-US" dirty="0" smtClean="0"/>
            </a:br>
            <a:r>
              <a:rPr lang="en-US" b="1" dirty="0" smtClean="0"/>
              <a:t>Velocity:</a:t>
            </a:r>
            <a:br>
              <a:rPr lang="en-US" b="1" dirty="0" smtClean="0"/>
            </a:br>
            <a:r>
              <a:rPr lang="en-US" dirty="0" smtClean="0"/>
              <a:t>Creating great software is about the back and forth:  Business, Architecture, Development, UI, Testing, Operations.  </a:t>
            </a:r>
            <a:br>
              <a:rPr lang="en-US" dirty="0" smtClean="0"/>
            </a:br>
            <a:r>
              <a:rPr lang="en-US" dirty="0" smtClean="0"/>
              <a:t>Speed up the communication, make it more clear, and make it more traceable.  </a:t>
            </a:r>
            <a:br>
              <a:rPr lang="en-US" dirty="0" smtClean="0"/>
            </a:br>
            <a:r>
              <a:rPr lang="en-US" dirty="0" smtClean="0"/>
              <a:t/>
            </a:r>
            <a:br>
              <a:rPr lang="en-US" dirty="0" smtClean="0"/>
            </a:br>
            <a:r>
              <a:rPr lang="en-US" b="1" dirty="0" smtClean="0"/>
              <a:t>Transparency:  </a:t>
            </a:r>
          </a:p>
          <a:p>
            <a:r>
              <a:rPr lang="en-US" dirty="0" smtClean="0"/>
              <a:t>It’s all about the 4 W’s </a:t>
            </a:r>
            <a:br>
              <a:rPr lang="en-US" dirty="0" smtClean="0"/>
            </a:br>
            <a:r>
              <a:rPr lang="en-US" dirty="0" smtClean="0"/>
              <a:t>Who did:  </a:t>
            </a:r>
          </a:p>
          <a:p>
            <a:r>
              <a:rPr lang="en-US" dirty="0" smtClean="0"/>
              <a:t>What , Where , When , and Why </a:t>
            </a:r>
            <a:r>
              <a:rPr lang="en-US" b="1" dirty="0" smtClean="0"/>
              <a:t/>
            </a:r>
            <a:br>
              <a:rPr lang="en-US" b="1" dirty="0" smtClean="0"/>
            </a:br>
            <a:endParaRPr lang="en-US" b="1" dirty="0" smtClean="0"/>
          </a:p>
          <a:p>
            <a:endParaRPr lang="en-US" dirty="0" smtClean="0"/>
          </a:p>
          <a:p>
            <a:r>
              <a:rPr lang="en-US" dirty="0" smtClean="0"/>
              <a:t>  </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3E5B2AF-A94F-6A48-85A6-AB521DAC3461}" type="slidenum">
              <a:rPr lang="en-US" smtClean="0"/>
              <a:pPr>
                <a:defRPr/>
              </a:pPr>
              <a:t>6</a:t>
            </a:fld>
            <a:endParaRPr lang="en-US" dirty="0"/>
          </a:p>
        </p:txBody>
      </p:sp>
    </p:spTree>
    <p:extLst>
      <p:ext uri="{BB962C8B-B14F-4D97-AF65-F5344CB8AC3E}">
        <p14:creationId xmlns:p14="http://schemas.microsoft.com/office/powerpoint/2010/main" xmlns="" val="1763316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Bank of America.com Operations Team:  </a:t>
            </a:r>
            <a:br>
              <a:rPr lang="en-US" dirty="0" smtClean="0"/>
            </a:br>
            <a:r>
              <a:rPr lang="en-US" dirty="0" smtClean="0"/>
              <a:t/>
            </a:r>
            <a:br>
              <a:rPr lang="en-US" dirty="0" smtClean="0"/>
            </a:br>
            <a:r>
              <a:rPr lang="en-US" dirty="0" smtClean="0"/>
              <a:t>DevOps Ethos permeates through all of these teams.  </a:t>
            </a:r>
          </a:p>
          <a:p>
            <a:r>
              <a:rPr lang="en-US" dirty="0"/>
              <a:t>	</a:t>
            </a:r>
            <a:r>
              <a:rPr lang="en-US" dirty="0" smtClean="0"/>
              <a:t>Serve Delivery </a:t>
            </a:r>
          </a:p>
          <a:p>
            <a:r>
              <a:rPr lang="en-US" dirty="0"/>
              <a:t>	</a:t>
            </a:r>
            <a:r>
              <a:rPr lang="en-US" dirty="0" smtClean="0"/>
              <a:t>Improve Quality </a:t>
            </a:r>
          </a:p>
          <a:p>
            <a:r>
              <a:rPr lang="en-US" dirty="0"/>
              <a:t>	</a:t>
            </a:r>
            <a:r>
              <a:rPr lang="en-US" dirty="0" smtClean="0"/>
              <a:t>Make life better </a:t>
            </a:r>
            <a:br>
              <a:rPr lang="en-US" dirty="0" smtClean="0"/>
            </a:br>
            <a:r>
              <a:rPr lang="en-US" dirty="0" smtClean="0"/>
              <a:t/>
            </a:r>
            <a:br>
              <a:rPr lang="en-US" dirty="0" smtClean="0"/>
            </a:br>
            <a:r>
              <a:rPr lang="en-US" dirty="0" smtClean="0"/>
              <a:t>How are all of these functions DevOps ?  </a:t>
            </a:r>
            <a:br>
              <a:rPr lang="en-US" dirty="0" smtClean="0"/>
            </a:br>
            <a:r>
              <a:rPr lang="en-US" dirty="0" smtClean="0"/>
              <a:t>Production Support:</a:t>
            </a:r>
          </a:p>
          <a:p>
            <a:r>
              <a:rPr lang="en-US" dirty="0"/>
              <a:t>	</a:t>
            </a:r>
            <a:r>
              <a:rPr lang="en-US" dirty="0" smtClean="0"/>
              <a:t>Monitoring production app performance </a:t>
            </a:r>
          </a:p>
          <a:p>
            <a:r>
              <a:rPr lang="en-US" dirty="0"/>
              <a:t>	</a:t>
            </a:r>
            <a:r>
              <a:rPr lang="en-US" dirty="0" smtClean="0"/>
              <a:t>End user feedback – There will be complaints ! </a:t>
            </a:r>
          </a:p>
          <a:p>
            <a:r>
              <a:rPr lang="en-US" dirty="0"/>
              <a:t>	</a:t>
            </a:r>
            <a:r>
              <a:rPr lang="en-US" dirty="0" smtClean="0"/>
              <a:t>App </a:t>
            </a:r>
            <a:r>
              <a:rPr lang="en-US" dirty="0" err="1" smtClean="0"/>
              <a:t>Availaiblity</a:t>
            </a:r>
            <a:r>
              <a:rPr lang="en-US" dirty="0" smtClean="0"/>
              <a:t> – Store front and bad impression</a:t>
            </a:r>
          </a:p>
          <a:p>
            <a:r>
              <a:rPr lang="en-US" dirty="0" smtClean="0"/>
              <a:t>Engineering Productivity:</a:t>
            </a:r>
          </a:p>
          <a:p>
            <a:r>
              <a:rPr lang="en-US" dirty="0"/>
              <a:t>	</a:t>
            </a:r>
            <a:r>
              <a:rPr lang="en-US" dirty="0" smtClean="0"/>
              <a:t>Code Quality Tools (Static analysis, security scanning)</a:t>
            </a:r>
          </a:p>
          <a:p>
            <a:r>
              <a:rPr lang="en-US" dirty="0"/>
              <a:t>	</a:t>
            </a:r>
            <a:r>
              <a:rPr lang="en-US" dirty="0" smtClean="0"/>
              <a:t>Compliance:  </a:t>
            </a:r>
            <a:r>
              <a:rPr lang="en-US" dirty="0" err="1" smtClean="0"/>
              <a:t>BofA</a:t>
            </a:r>
            <a:r>
              <a:rPr lang="en-US" dirty="0" smtClean="0"/>
              <a:t> has </a:t>
            </a:r>
            <a:r>
              <a:rPr lang="en-US" dirty="0" err="1" smtClean="0"/>
              <a:t>literaly</a:t>
            </a:r>
            <a:r>
              <a:rPr lang="en-US" dirty="0" smtClean="0"/>
              <a:t> thousands of applications.  </a:t>
            </a:r>
            <a:br>
              <a:rPr lang="en-US" dirty="0" smtClean="0"/>
            </a:br>
            <a:r>
              <a:rPr lang="en-US" dirty="0" smtClean="0"/>
              <a:t>Change Coordination:</a:t>
            </a:r>
          </a:p>
          <a:p>
            <a:r>
              <a:rPr lang="en-US" dirty="0" smtClean="0"/>
              <a:t>	Sweat the small stuff….Manage the risk, and make sure I’s dotted T’s crossed</a:t>
            </a:r>
          </a:p>
          <a:p>
            <a:r>
              <a:rPr lang="en-US" dirty="0" smtClean="0"/>
              <a:t>DB Engineering </a:t>
            </a:r>
          </a:p>
          <a:p>
            <a:r>
              <a:rPr lang="en-US" dirty="0"/>
              <a:t>	</a:t>
            </a:r>
            <a:r>
              <a:rPr lang="en-US" dirty="0" smtClean="0"/>
              <a:t>Provide Persistence expertise.  NoSQL, MySQL, what have you.  This team brings shareable DB architecture, design, and administration experience.</a:t>
            </a:r>
          </a:p>
          <a:p>
            <a:endParaRPr lang="en-US" dirty="0" smtClean="0"/>
          </a:p>
          <a:p>
            <a:r>
              <a:rPr lang="en-US" dirty="0" smtClean="0"/>
              <a:t>Change Engineering:</a:t>
            </a:r>
          </a:p>
          <a:p>
            <a:r>
              <a:rPr lang="en-US" dirty="0"/>
              <a:t>	</a:t>
            </a:r>
            <a:r>
              <a:rPr lang="en-US" dirty="0" smtClean="0"/>
              <a:t>SDLC Automation ,  Build, Deployment, Test Automation, and Separation of Duties.  </a:t>
            </a:r>
          </a:p>
          <a:p>
            <a:r>
              <a:rPr lang="en-US" dirty="0" smtClean="0"/>
              <a:t/>
            </a:r>
            <a:br>
              <a:rPr lang="en-US" dirty="0" smtClean="0"/>
            </a:br>
            <a:r>
              <a:rPr lang="en-US" dirty="0" smtClean="0"/>
              <a:t>All of these teams promote DevOps.  Every time I get called about a director of </a:t>
            </a:r>
            <a:r>
              <a:rPr lang="en-US" dirty="0" err="1" smtClean="0"/>
              <a:t>Devops</a:t>
            </a:r>
            <a:r>
              <a:rPr lang="en-US" dirty="0" smtClean="0"/>
              <a:t> role, I want to tell the recruiter no thanks this company is missing the point.  </a:t>
            </a:r>
            <a:br>
              <a:rPr lang="en-US" dirty="0" smtClean="0"/>
            </a:br>
            <a:r>
              <a:rPr lang="en-US" dirty="0" smtClean="0"/>
              <a:t/>
            </a:r>
            <a:br>
              <a:rPr lang="en-US" dirty="0" smtClean="0"/>
            </a:br>
            <a:endParaRPr lang="en-US" dirty="0" smtClean="0"/>
          </a:p>
          <a:p>
            <a:r>
              <a:rPr lang="en-US" dirty="0" smtClean="0"/>
              <a:t>All of those teams map to these core SDLC functions increasing development efficiency and providing feedback to the team to make a better product.  </a:t>
            </a:r>
            <a:br>
              <a:rPr lang="en-US" dirty="0" smtClean="0"/>
            </a:br>
            <a:r>
              <a:rPr lang="en-US" dirty="0" smtClean="0"/>
              <a:t/>
            </a:r>
            <a:br>
              <a:rPr lang="en-US" dirty="0" smtClean="0"/>
            </a:br>
            <a:r>
              <a:rPr lang="en-US" dirty="0" smtClean="0"/>
              <a:t>	Code Integration:  Bringing everyone’s work together when story development is done.  </a:t>
            </a:r>
          </a:p>
          <a:p>
            <a:r>
              <a:rPr lang="en-US" dirty="0"/>
              <a:t>	</a:t>
            </a:r>
            <a:r>
              <a:rPr lang="en-US" dirty="0" smtClean="0"/>
              <a:t>Testing:  Manual, automated, non-functional</a:t>
            </a:r>
            <a:br>
              <a:rPr lang="en-US" dirty="0" smtClean="0"/>
            </a:br>
            <a:r>
              <a:rPr lang="en-US" dirty="0" smtClean="0"/>
              <a:t>	Release:  Manage the risk of change </a:t>
            </a:r>
            <a:br>
              <a:rPr lang="en-US" dirty="0" smtClean="0"/>
            </a:br>
            <a:r>
              <a:rPr lang="en-US" dirty="0" smtClean="0"/>
              <a:t>	Maintain:  What is the customer actually experiencing?  </a:t>
            </a:r>
            <a:br>
              <a:rPr lang="en-US" dirty="0" smtClean="0"/>
            </a:br>
            <a:r>
              <a:rPr lang="en-US" dirty="0" smtClean="0"/>
              <a:t/>
            </a:r>
            <a:br>
              <a:rPr lang="en-US" dirty="0" smtClean="0"/>
            </a:br>
            <a:endParaRPr lang="en-US" dirty="0" smtClean="0"/>
          </a:p>
          <a:p>
            <a:r>
              <a:rPr lang="en-US" dirty="0" smtClean="0"/>
              <a:t/>
            </a:r>
            <a:br>
              <a:rPr lang="en-US" dirty="0" smtClean="0"/>
            </a:br>
            <a:r>
              <a:rPr lang="en-US" dirty="0" smtClean="0"/>
              <a:t/>
            </a:r>
            <a:br>
              <a:rPr lang="en-US" dirty="0" smtClean="0"/>
            </a:br>
            <a:r>
              <a:rPr lang="en-US" dirty="0" smtClean="0"/>
              <a:t>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3E5B2AF-A94F-6A48-85A6-AB521DAC3461}" type="slidenum">
              <a:rPr lang="en-US" smtClean="0"/>
              <a:pPr>
                <a:defRPr/>
              </a:pPr>
              <a:t>7</a:t>
            </a:fld>
            <a:endParaRPr lang="en-US" dirty="0"/>
          </a:p>
        </p:txBody>
      </p:sp>
    </p:spTree>
    <p:extLst>
      <p:ext uri="{BB962C8B-B14F-4D97-AF65-F5344CB8AC3E}">
        <p14:creationId xmlns:p14="http://schemas.microsoft.com/office/powerpoint/2010/main" xmlns="" val="2224318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Define</a:t>
            </a:r>
            <a:r>
              <a:rPr lang="en-US" dirty="0" smtClean="0"/>
              <a:t>:  Capture all meta data about the change in Rally using their great Work Taxonomy of Initiative, feature, story, task, defect, and test case.  </a:t>
            </a:r>
            <a:br>
              <a:rPr lang="en-US" dirty="0" smtClean="0"/>
            </a:br>
            <a:r>
              <a:rPr lang="en-US" dirty="0" smtClean="0"/>
              <a:t/>
            </a:r>
            <a:br>
              <a:rPr lang="en-US" dirty="0" smtClean="0"/>
            </a:br>
            <a:r>
              <a:rPr lang="en-US" dirty="0" smtClean="0"/>
              <a:t>All source code commits are associated with work items in Rally by convention, and can be reported on.  In other words you can produce reports that show every work item included in a production release, or differences in two daily deploys to DEV.  </a:t>
            </a:r>
            <a:br>
              <a:rPr lang="en-US" dirty="0" smtClean="0"/>
            </a:br>
            <a:r>
              <a:rPr lang="en-US" dirty="0" smtClean="0"/>
              <a:t/>
            </a:r>
            <a:br>
              <a:rPr lang="en-US" dirty="0" smtClean="0"/>
            </a:br>
            <a:r>
              <a:rPr lang="en-US" dirty="0" smtClean="0"/>
              <a:t>Crucible </a:t>
            </a:r>
          </a:p>
          <a:p>
            <a:r>
              <a:rPr lang="en-US" dirty="0"/>
              <a:t>* Promotes the idea that all work should be </a:t>
            </a:r>
            <a:r>
              <a:rPr lang="en-US" dirty="0" smtClean="0"/>
              <a:t>visible</a:t>
            </a:r>
            <a:endParaRPr lang="en-US" dirty="0"/>
          </a:p>
          <a:p>
            <a:r>
              <a:rPr lang="en-US" b="1" dirty="0" smtClean="0"/>
              <a:t>Integrate</a:t>
            </a:r>
            <a:r>
              <a:rPr lang="en-US" dirty="0" smtClean="0"/>
              <a:t>:  </a:t>
            </a:r>
            <a:br>
              <a:rPr lang="en-US" dirty="0" smtClean="0"/>
            </a:br>
            <a:r>
              <a:rPr lang="en-US" dirty="0" smtClean="0"/>
              <a:t>Build Once and Deploy Many Times – </a:t>
            </a:r>
            <a:br>
              <a:rPr lang="en-US" dirty="0" smtClean="0"/>
            </a:br>
            <a:r>
              <a:rPr lang="en-US" dirty="0" smtClean="0"/>
              <a:t/>
            </a:r>
            <a:br>
              <a:rPr lang="en-US" dirty="0" smtClean="0"/>
            </a:br>
            <a:r>
              <a:rPr lang="en-US" dirty="0" smtClean="0"/>
              <a:t>* </a:t>
            </a:r>
            <a:r>
              <a:rPr lang="en-US" dirty="0"/>
              <a:t>Working Software is the primary measure of progress</a:t>
            </a:r>
            <a:r>
              <a:rPr lang="en-US" dirty="0" smtClean="0"/>
              <a:t>. </a:t>
            </a:r>
            <a:r>
              <a:rPr lang="en-US" dirty="0"/>
              <a:t>Continuous Attention to technical </a:t>
            </a:r>
            <a:r>
              <a:rPr lang="en-US" dirty="0" smtClean="0"/>
              <a:t>Excellence.  Hard to sprint…</a:t>
            </a:r>
            <a:endParaRPr lang="en-US" dirty="0"/>
          </a:p>
          <a:p>
            <a:pPr marL="228600" indent="-228600">
              <a:buAutoNum type="arabicPeriod"/>
            </a:pPr>
            <a:endParaRPr lang="en-US" dirty="0" smtClean="0"/>
          </a:p>
          <a:p>
            <a:r>
              <a:rPr lang="en-US" b="1" dirty="0" smtClean="0"/>
              <a:t>Deploy:  </a:t>
            </a:r>
          </a:p>
          <a:p>
            <a:r>
              <a:rPr lang="en-US" dirty="0" smtClean="0"/>
              <a:t>Common Deployment Workflow for all environments – promotes process quality </a:t>
            </a:r>
          </a:p>
          <a:p>
            <a:pPr marL="228600" indent="-228600">
              <a:buAutoNum type="arabicPeriod"/>
            </a:pPr>
            <a:endParaRPr lang="en-US" dirty="0"/>
          </a:p>
          <a:p>
            <a:r>
              <a:rPr lang="en-US" b="1" dirty="0" smtClean="0"/>
              <a:t>Test: </a:t>
            </a:r>
            <a:br>
              <a:rPr lang="en-US" b="1" dirty="0" smtClean="0"/>
            </a:br>
            <a:r>
              <a:rPr lang="en-US" dirty="0" smtClean="0"/>
              <a:t>Scheduled automated regression testing running hundreds of test cases with thousands of data variation.  Browser testing, performance testing manual testing for each user story and for regression.  Exploratory.  </a:t>
            </a:r>
            <a:br>
              <a:rPr lang="en-US" dirty="0" smtClean="0"/>
            </a:br>
            <a:r>
              <a:rPr lang="en-US" dirty="0" smtClean="0"/>
              <a:t/>
            </a:r>
            <a:br>
              <a:rPr lang="en-US" dirty="0" smtClean="0"/>
            </a:br>
            <a:r>
              <a:rPr lang="en-US" b="1" dirty="0" smtClean="0"/>
              <a:t>Release </a:t>
            </a:r>
            <a:br>
              <a:rPr lang="en-US" b="1" dirty="0" smtClean="0"/>
            </a:br>
            <a:r>
              <a:rPr lang="en-US" dirty="0" smtClean="0"/>
              <a:t>No more plug and pray events and weekend war rooms.  Should get an e-mail on your phone at 5:10 that deployments complete and support teams will be monitoring over the weekend.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D3E5B2AF-A94F-6A48-85A6-AB521DAC3461}" type="slidenum">
              <a:rPr lang="en-US" smtClean="0"/>
              <a:pPr>
                <a:defRPr/>
              </a:pPr>
              <a:t>8</a:t>
            </a:fld>
            <a:endParaRPr lang="en-US" dirty="0"/>
          </a:p>
        </p:txBody>
      </p:sp>
    </p:spTree>
    <p:extLst>
      <p:ext uri="{BB962C8B-B14F-4D97-AF65-F5344CB8AC3E}">
        <p14:creationId xmlns:p14="http://schemas.microsoft.com/office/powerpoint/2010/main" xmlns="" val="295427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Jan 2013 Complete re-platform of the deposits purchasing application.</a:t>
            </a:r>
          </a:p>
          <a:p>
            <a:r>
              <a:rPr lang="en-US" dirty="0"/>
              <a:t>	</a:t>
            </a:r>
            <a:r>
              <a:rPr lang="en-US" dirty="0" smtClean="0"/>
              <a:t>100K lines of code</a:t>
            </a:r>
          </a:p>
          <a:p>
            <a:r>
              <a:rPr lang="en-US" dirty="0"/>
              <a:t>	</a:t>
            </a:r>
            <a:r>
              <a:rPr lang="en-US" dirty="0" smtClean="0"/>
              <a:t>It was a mess, but it was ours, and we had no where to go but up.</a:t>
            </a:r>
          </a:p>
          <a:p>
            <a:r>
              <a:rPr lang="en-US" dirty="0"/>
              <a:t>	</a:t>
            </a:r>
            <a:r>
              <a:rPr lang="en-US" dirty="0" smtClean="0"/>
              <a:t>Took us 5 subsequent break-fix deployments just to get it stable.  </a:t>
            </a:r>
          </a:p>
          <a:p>
            <a:r>
              <a:rPr lang="en-US" dirty="0"/>
              <a:t>	</a:t>
            </a:r>
            <a:r>
              <a:rPr lang="en-US" dirty="0" smtClean="0"/>
              <a:t>No where to go but up.</a:t>
            </a:r>
          </a:p>
          <a:p>
            <a:r>
              <a:rPr lang="en-US" dirty="0" smtClean="0"/>
              <a:t>Nov 2013:  First release of Account Opening Back ends</a:t>
            </a:r>
          </a:p>
          <a:p>
            <a:pPr lvl="0"/>
            <a:r>
              <a:rPr lang="en-US" dirty="0"/>
              <a:t>	</a:t>
            </a:r>
            <a:r>
              <a:rPr lang="en-US" dirty="0">
                <a:latin typeface="Calibri" panose="020F0502020204030204" pitchFamily="34" charset="0"/>
                <a:cs typeface="Calibri" panose="020F0502020204030204" pitchFamily="34" charset="0"/>
              </a:rPr>
              <a:t>Deposit Fulfillment reduced from 3 days to 3 </a:t>
            </a:r>
            <a:r>
              <a:rPr lang="en-US" dirty="0" smtClean="0">
                <a:latin typeface="Calibri" panose="020F0502020204030204" pitchFamily="34" charset="0"/>
                <a:cs typeface="Calibri" panose="020F0502020204030204" pitchFamily="34" charset="0"/>
              </a:rPr>
              <a:t>hours</a:t>
            </a:r>
          </a:p>
          <a:p>
            <a:pPr lvl="0"/>
            <a:r>
              <a:rPr lang="en-US" dirty="0" smtClean="0">
                <a:latin typeface="Calibri" panose="020F0502020204030204" pitchFamily="34" charset="0"/>
                <a:cs typeface="Calibri" panose="020F0502020204030204" pitchFamily="34" charset="0"/>
              </a:rPr>
              <a:t>August 2014:  Responsive </a:t>
            </a:r>
            <a:r>
              <a:rPr lang="en-US" dirty="0" err="1" smtClean="0">
                <a:latin typeface="Calibri" panose="020F0502020204030204" pitchFamily="34" charset="0"/>
                <a:cs typeface="Calibri" panose="020F0502020204030204" pitchFamily="34" charset="0"/>
              </a:rPr>
              <a:t>Redisign</a:t>
            </a:r>
            <a:r>
              <a:rPr lang="en-US" dirty="0" smtClean="0">
                <a:latin typeface="Calibri" panose="020F0502020204030204" pitchFamily="34" charset="0"/>
                <a:cs typeface="Calibri" panose="020F0502020204030204" pitchFamily="34" charset="0"/>
              </a:rPr>
              <a:t> for deposit applications</a:t>
            </a:r>
            <a:endParaRPr lang="en-US" i="1" dirty="0">
              <a:latin typeface="Calibri" panose="020F0502020204030204" pitchFamily="34" charset="0"/>
              <a:cs typeface="Calibri" panose="020F0502020204030204" pitchFamily="34" charset="0"/>
            </a:endParaRPr>
          </a:p>
          <a:p>
            <a:pPr lvl="0"/>
            <a:r>
              <a:rPr lang="en-US" i="1" dirty="0" smtClean="0">
                <a:latin typeface="Calibri" panose="020F0502020204030204" pitchFamily="34" charset="0"/>
                <a:cs typeface="Calibri" panose="020F0502020204030204" pitchFamily="34" charset="0"/>
              </a:rPr>
              <a:t>	24% </a:t>
            </a:r>
            <a:r>
              <a:rPr lang="en-US" i="1" dirty="0">
                <a:latin typeface="Calibri" panose="020F0502020204030204" pitchFamily="34" charset="0"/>
                <a:cs typeface="Calibri" panose="020F0502020204030204" pitchFamily="34" charset="0"/>
              </a:rPr>
              <a:t>Sales Increase within </a:t>
            </a:r>
            <a:r>
              <a:rPr lang="en-US" i="1" dirty="0" smtClean="0">
                <a:latin typeface="Calibri" panose="020F0502020204030204" pitchFamily="34" charset="0"/>
                <a:cs typeface="Calibri" panose="020F0502020204030204" pitchFamily="34" charset="0"/>
              </a:rPr>
              <a:t>Weeks</a:t>
            </a:r>
          </a:p>
          <a:p>
            <a:pPr lvl="0"/>
            <a:endParaRPr lang="en-US" i="1" dirty="0">
              <a:latin typeface="Calibri" panose="020F0502020204030204" pitchFamily="34" charset="0"/>
              <a:cs typeface="Calibri" panose="020F0502020204030204" pitchFamily="34" charset="0"/>
            </a:endParaRPr>
          </a:p>
          <a:p>
            <a:pPr lvl="0"/>
            <a:r>
              <a:rPr lang="en-US" i="1" dirty="0" smtClean="0">
                <a:latin typeface="Calibri" panose="020F0502020204030204" pitchFamily="34" charset="0"/>
                <a:cs typeface="Calibri" panose="020F0502020204030204" pitchFamily="34" charset="0"/>
              </a:rPr>
              <a:t>November 2014:  Awarded best account opening experience by forester:</a:t>
            </a:r>
          </a:p>
          <a:p>
            <a:pPr lvl="0"/>
            <a:r>
              <a:rPr lang="en-US" i="1" dirty="0">
                <a:latin typeface="Calibri" panose="020F0502020204030204" pitchFamily="34" charset="0"/>
                <a:cs typeface="Calibri" panose="020F0502020204030204" pitchFamily="34" charset="0"/>
              </a:rPr>
              <a:t>	</a:t>
            </a:r>
            <a:r>
              <a:rPr lang="en-US" i="1" dirty="0" smtClean="0">
                <a:latin typeface="Calibri" panose="020F0502020204030204" pitchFamily="34" charset="0"/>
                <a:cs typeface="Calibri" panose="020F0502020204030204" pitchFamily="34" charset="0"/>
              </a:rPr>
              <a:t>Think about that….Citi Group, JP Morgan, Wells Fargo (ahem), ours is the 	best</a:t>
            </a:r>
          </a:p>
          <a:p>
            <a:pPr lvl="0"/>
            <a:endParaRPr lang="en-US" i="1" dirty="0">
              <a:latin typeface="Calibri" panose="020F0502020204030204" pitchFamily="34" charset="0"/>
              <a:cs typeface="Calibri" panose="020F0502020204030204" pitchFamily="34" charset="0"/>
            </a:endParaRPr>
          </a:p>
          <a:p>
            <a:pPr lvl="0"/>
            <a:r>
              <a:rPr lang="en-US" i="1" dirty="0" smtClean="0">
                <a:latin typeface="Calibri" panose="020F0502020204030204" pitchFamily="34" charset="0"/>
                <a:cs typeface="Calibri" panose="020F0502020204030204" pitchFamily="34" charset="0"/>
              </a:rPr>
              <a:t>August of this year:  </a:t>
            </a:r>
          </a:p>
          <a:p>
            <a:pPr lvl="0"/>
            <a:r>
              <a:rPr lang="en-US" i="1" dirty="0">
                <a:latin typeface="Calibri" panose="020F0502020204030204" pitchFamily="34" charset="0"/>
                <a:cs typeface="Calibri" panose="020F0502020204030204" pitchFamily="34" charset="0"/>
              </a:rPr>
              <a:t>	31% YOY Growth in Digital Sales </a:t>
            </a:r>
          </a:p>
          <a:p>
            <a:pPr lvl="0"/>
            <a:r>
              <a:rPr lang="en-US" i="1" dirty="0" smtClean="0">
                <a:latin typeface="Calibri" panose="020F0502020204030204" pitchFamily="34" charset="0"/>
                <a:cs typeface="Calibri" panose="020F0502020204030204" pitchFamily="34" charset="0"/>
              </a:rPr>
              <a:t>	Represents </a:t>
            </a:r>
            <a:r>
              <a:rPr lang="en-US" i="1" dirty="0">
                <a:latin typeface="Calibri" panose="020F0502020204030204" pitchFamily="34" charset="0"/>
                <a:cs typeface="Calibri" panose="020F0502020204030204" pitchFamily="34" charset="0"/>
              </a:rPr>
              <a:t>17% of all new accounts </a:t>
            </a:r>
            <a:r>
              <a:rPr lang="en-US" i="1" dirty="0" smtClean="0">
                <a:latin typeface="Calibri" panose="020F0502020204030204" pitchFamily="34" charset="0"/>
                <a:cs typeface="Calibri" panose="020F0502020204030204" pitchFamily="34" charset="0"/>
              </a:rPr>
              <a:t>– We are becoming the face of the bank…..people don’t want to go into banking centers.  </a:t>
            </a:r>
            <a:endParaRPr lang="en-US" dirty="0">
              <a:latin typeface="Calibri" panose="020F0502020204030204" pitchFamily="34" charset="0"/>
              <a:cs typeface="Calibri" panose="020F0502020204030204" pitchFamily="34" charset="0"/>
            </a:endParaRPr>
          </a:p>
          <a:p>
            <a:pPr lvl="0"/>
            <a:endParaRPr lang="en-US" i="1" dirty="0" smtClean="0">
              <a:latin typeface="Calibri" panose="020F0502020204030204" pitchFamily="34" charset="0"/>
              <a:cs typeface="Calibri" panose="020F0502020204030204" pitchFamily="34" charset="0"/>
            </a:endParaRPr>
          </a:p>
          <a:p>
            <a:pPr lvl="0"/>
            <a:r>
              <a:rPr lang="en-US" i="1" dirty="0">
                <a:latin typeface="Calibri" panose="020F0502020204030204" pitchFamily="34" charset="0"/>
                <a:cs typeface="Calibri" panose="020F0502020204030204" pitchFamily="34" charset="0"/>
              </a:rPr>
              <a:t>	</a:t>
            </a:r>
            <a:r>
              <a:rPr lang="en-US" i="1" dirty="0" smtClean="0">
                <a:latin typeface="Calibri" panose="020F0502020204030204" pitchFamily="34" charset="0"/>
                <a:cs typeface="Calibri" panose="020F0502020204030204" pitchFamily="34" charset="0"/>
              </a:rPr>
              <a:t> </a:t>
            </a:r>
          </a:p>
          <a:p>
            <a:pPr lvl="0"/>
            <a:endParaRPr lang="en-US" i="1" dirty="0">
              <a:latin typeface="Calibri" panose="020F0502020204030204" pitchFamily="34" charset="0"/>
              <a:cs typeface="Calibri" panose="020F0502020204030204" pitchFamily="34" charset="0"/>
            </a:endParaRPr>
          </a:p>
          <a:p>
            <a:pPr lvl="0"/>
            <a:endParaRPr lang="en-US" i="1" dirty="0">
              <a:latin typeface="Calibri" panose="020F0502020204030204" pitchFamily="34" charset="0"/>
              <a:cs typeface="Calibri" panose="020F0502020204030204" pitchFamily="34" charset="0"/>
            </a:endParaRPr>
          </a:p>
          <a:p>
            <a:pPr lvl="0"/>
            <a:endParaRPr lang="en-US" dirty="0" smtClean="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	</a:t>
            </a:r>
          </a:p>
          <a:p>
            <a:r>
              <a:rPr lang="en-US" dirty="0" smtClean="0"/>
              <a:t>	</a:t>
            </a:r>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3E5B2AF-A94F-6A48-85A6-AB521DAC3461}" type="slidenum">
              <a:rPr lang="en-US" smtClean="0"/>
              <a:pPr>
                <a:defRPr/>
              </a:pPr>
              <a:t>9</a:t>
            </a:fld>
            <a:endParaRPr lang="en-US" dirty="0"/>
          </a:p>
        </p:txBody>
      </p:sp>
    </p:spTree>
    <p:extLst>
      <p:ext uri="{BB962C8B-B14F-4D97-AF65-F5344CB8AC3E}">
        <p14:creationId xmlns:p14="http://schemas.microsoft.com/office/powerpoint/2010/main" xmlns="" val="4069037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Flagscape printer friendly cover">
    <p:spTree>
      <p:nvGrpSpPr>
        <p:cNvPr id="1" name=""/>
        <p:cNvGrpSpPr/>
        <p:nvPr/>
      </p:nvGrpSpPr>
      <p:grpSpPr>
        <a:xfrm>
          <a:off x="0" y="0"/>
          <a:ext cx="0" cy="0"/>
          <a:chOff x="0" y="0"/>
          <a:chExt cx="0" cy="0"/>
        </a:xfrm>
      </p:grpSpPr>
      <p:pic>
        <p:nvPicPr>
          <p:cNvPr id="9" name="Picture 9" descr="multi_superG_red_right_MASTER_PANTONE.eps"/>
          <p:cNvPicPr>
            <a:picLocks noChangeAspect="1"/>
          </p:cNvPicPr>
          <p:nvPr userDrawn="1"/>
        </p:nvPicPr>
        <p:blipFill>
          <a:blip r:embed="rId2">
            <a:extLst>
              <a:ext uri="{28A0092B-C50C-407E-A947-70E740481C1C}">
                <a14:useLocalDpi xmlns:a14="http://schemas.microsoft.com/office/drawing/2010/main" xmlns="" val="0"/>
              </a:ext>
            </a:extLst>
          </a:blip>
          <a:srcRect l="6138" t="3410" r="655" b="39068"/>
          <a:stretch>
            <a:fillRect/>
          </a:stretch>
        </p:blipFill>
        <p:spPr bwMode="auto">
          <a:xfrm>
            <a:off x="0" y="1628775"/>
            <a:ext cx="9144000" cy="364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332334" y="1916401"/>
            <a:ext cx="5515184" cy="967695"/>
          </a:xfrm>
        </p:spPr>
        <p:txBody>
          <a:bodyPr vert="horz" lIns="0" tIns="0" rIns="0" bIns="0" rtlCol="0" anchor="t" anchorCtr="0">
            <a:noAutofit/>
          </a:bodyPr>
          <a:lstStyle>
            <a:lvl1pPr>
              <a:defRPr lang="en-US" sz="3600" cap="none" dirty="0">
                <a:solidFill>
                  <a:srgbClr val="FFFFFF"/>
                </a:solidFill>
              </a:defRPr>
            </a:lvl1pPr>
          </a:lstStyle>
          <a:p>
            <a:pPr lvl="0"/>
            <a:r>
              <a:rPr lang="en-US" dirty="0" smtClean="0"/>
              <a:t>Click to edit Master title style</a:t>
            </a:r>
            <a:endParaRPr lang="en-US" dirty="0"/>
          </a:p>
        </p:txBody>
      </p:sp>
      <p:sp>
        <p:nvSpPr>
          <p:cNvPr id="8" name="Subtitle 2"/>
          <p:cNvSpPr>
            <a:spLocks noGrp="1"/>
          </p:cNvSpPr>
          <p:nvPr>
            <p:ph type="subTitle" idx="1"/>
          </p:nvPr>
        </p:nvSpPr>
        <p:spPr>
          <a:xfrm>
            <a:off x="332334" y="3017520"/>
            <a:ext cx="5515185" cy="412471"/>
          </a:xfrm>
          <a:prstGeom prst="rect">
            <a:avLst/>
          </a:prstGeom>
        </p:spPr>
        <p:txBody>
          <a:bodyPr lIns="0" tIns="0" rIns="0" bIns="0" anchor="t">
            <a:noAutofit/>
          </a:bodyPr>
          <a:lstStyle>
            <a:lvl1pPr marL="0" indent="0" algn="l">
              <a:buNone/>
              <a:defRPr sz="2000" b="0">
                <a:solidFill>
                  <a:srgbClr val="FFFFFF"/>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Content Placeholder 10"/>
          <p:cNvSpPr>
            <a:spLocks noGrp="1"/>
          </p:cNvSpPr>
          <p:nvPr>
            <p:ph sz="quarter" idx="10"/>
          </p:nvPr>
        </p:nvSpPr>
        <p:spPr>
          <a:xfrm>
            <a:off x="332334" y="3456432"/>
            <a:ext cx="5515185" cy="311150"/>
          </a:xfrm>
          <a:prstGeom prst="rect">
            <a:avLst/>
          </a:prstGeom>
        </p:spPr>
        <p:txBody>
          <a:bodyPr lIns="0" rIns="0" bIns="0"/>
          <a:lstStyle>
            <a:lvl1pPr marL="0" indent="0">
              <a:buNone/>
              <a:defRPr sz="1600" b="0">
                <a:solidFill>
                  <a:srgbClr val="FFFFFF"/>
                </a:solidFill>
                <a:latin typeface="Calibri"/>
                <a:cs typeface="Calibri"/>
              </a:defRPr>
            </a:lvl1pPr>
            <a:lvl2pPr marL="228600" indent="0">
              <a:buNone/>
              <a:defRPr sz="1400" b="0">
                <a:solidFill>
                  <a:schemeClr val="bg1"/>
                </a:solidFill>
              </a:defRPr>
            </a:lvl2pPr>
            <a:lvl3pPr marL="460375" indent="0">
              <a:buNone/>
              <a:defRPr sz="1400" b="0">
                <a:solidFill>
                  <a:schemeClr val="bg1"/>
                </a:solidFill>
              </a:defRPr>
            </a:lvl3pPr>
            <a:lvl4pPr marL="687388" indent="0">
              <a:buNone/>
              <a:defRPr sz="1400" b="0">
                <a:solidFill>
                  <a:schemeClr val="bg1"/>
                </a:solidFill>
              </a:defRPr>
            </a:lvl4pPr>
            <a:lvl5pPr marL="914400" indent="0">
              <a:buNone/>
              <a:defRPr sz="1400" b="0">
                <a:solidFill>
                  <a:schemeClr val="bg1"/>
                </a:solidFill>
              </a:defRPr>
            </a:lvl5pPr>
          </a:lstStyle>
          <a:p>
            <a:pPr lvl="0"/>
            <a:r>
              <a:rPr lang="en-US" dirty="0" smtClean="0"/>
              <a:t>Click to edit Master text styles</a:t>
            </a:r>
          </a:p>
        </p:txBody>
      </p:sp>
      <p:pic>
        <p:nvPicPr>
          <p:cNvPr id="11" name="Picture 10" descr="bac_lo1_rgb_h.png"/>
          <p:cNvPicPr>
            <a:picLocks noChangeAspect="1"/>
          </p:cNvPicPr>
          <p:nvPr userDrawn="1"/>
        </p:nvPicPr>
        <p:blipFill>
          <a:blip r:embed="rId3"/>
          <a:stretch>
            <a:fillRect/>
          </a:stretch>
        </p:blipFill>
        <p:spPr>
          <a:xfrm>
            <a:off x="6685107" y="6230669"/>
            <a:ext cx="2189018" cy="310841"/>
          </a:xfrm>
          <a:prstGeom prst="rect">
            <a:avLst/>
          </a:prstGeom>
        </p:spPr>
      </p:pic>
    </p:spTree>
    <p:extLst>
      <p:ext uri="{BB962C8B-B14F-4D97-AF65-F5344CB8AC3E}">
        <p14:creationId xmlns:p14="http://schemas.microsoft.com/office/powerpoint/2010/main" xmlns="" val="55180885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2"/>
          <p:cNvSpPr>
            <a:spLocks noGrp="1"/>
          </p:cNvSpPr>
          <p:nvPr>
            <p:ph type="title"/>
          </p:nvPr>
        </p:nvSpPr>
        <p:spPr>
          <a:xfrm>
            <a:off x="332748" y="109728"/>
            <a:ext cx="8474043" cy="810923"/>
          </a:xfrm>
        </p:spPr>
        <p:txBody>
          <a:bodyPr/>
          <a:lstStyle/>
          <a:p>
            <a:r>
              <a:rPr lang="en-US" dirty="0"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pPr>
              <a:defRPr/>
            </a:pPr>
            <a:fld id="{D54DC402-F286-E04A-AD7D-8F1B5AAF7F64}" type="slidenum">
              <a:rPr lang="en-US"/>
              <a:pPr>
                <a:defRPr/>
              </a:pPr>
              <a:t>‹#›</a:t>
            </a:fld>
            <a:endParaRPr lang="en-US" dirty="0"/>
          </a:p>
        </p:txBody>
      </p:sp>
      <p:sp>
        <p:nvSpPr>
          <p:cNvPr id="4" name="Date Placeholder 2"/>
          <p:cNvSpPr>
            <a:spLocks noGrp="1"/>
          </p:cNvSpPr>
          <p:nvPr>
            <p:ph type="dt" sz="half" idx="11"/>
          </p:nvPr>
        </p:nvSpPr>
        <p:spPr/>
        <p:txBody>
          <a:bodyPr/>
          <a:lstStyle>
            <a:lvl1pPr>
              <a:defRPr/>
            </a:lvl1pPr>
          </a:lstStyle>
          <a:p>
            <a:pPr>
              <a:defRPr/>
            </a:pPr>
            <a:fld id="{E773C92E-9C5D-4088-99DA-1E5F4D450421}" type="datetime4">
              <a:rPr lang="en-US" smtClean="0"/>
              <a:pPr>
                <a:defRPr/>
              </a:pPr>
              <a:t>October 19, 2015</a:t>
            </a:fld>
            <a:endParaRPr dirty="0"/>
          </a:p>
        </p:txBody>
      </p:sp>
    </p:spTree>
    <p:extLst>
      <p:ext uri="{BB962C8B-B14F-4D97-AF65-F5344CB8AC3E}">
        <p14:creationId xmlns:p14="http://schemas.microsoft.com/office/powerpoint/2010/main" xmlns="" val="11333512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748" y="1179576"/>
            <a:ext cx="8474043" cy="4946904"/>
          </a:xfrm>
          <a:prstGeom prst="rect">
            <a:avLst/>
          </a:prstGeom>
        </p:spPr>
        <p:txBody>
          <a:bodyPr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0C9A5568-3956-4391-BF0F-E12206964529}" type="slidenum">
              <a:rPr lang="en-US"/>
              <a:pPr>
                <a:defRPr/>
              </a:pPr>
              <a:t>‹#›</a:t>
            </a:fld>
            <a:endParaRPr lang="en-US" dirty="0"/>
          </a:p>
        </p:txBody>
      </p:sp>
      <p:sp>
        <p:nvSpPr>
          <p:cNvPr id="6" name="Date Placeholder 2"/>
          <p:cNvSpPr>
            <a:spLocks noGrp="1"/>
          </p:cNvSpPr>
          <p:nvPr>
            <p:ph type="dt" sz="half" idx="11"/>
          </p:nvPr>
        </p:nvSpPr>
        <p:spPr/>
        <p:txBody>
          <a:bodyPr/>
          <a:lstStyle>
            <a:lvl1pPr>
              <a:defRPr/>
            </a:lvl1pPr>
          </a:lstStyle>
          <a:p>
            <a:pPr>
              <a:defRPr/>
            </a:pPr>
            <a:fld id="{8424BFD9-3700-4494-AC73-9B4DD50F236D}" type="datetime3">
              <a:rPr lang="en-US"/>
              <a:pPr>
                <a:defRPr/>
              </a:pPr>
              <a:t>19 October 2015</a:t>
            </a:fld>
            <a:endParaRPr dirty="0"/>
          </a:p>
        </p:txBody>
      </p:sp>
      <p:sp>
        <p:nvSpPr>
          <p:cNvPr id="7" name="Footer Placeholder 4"/>
          <p:cNvSpPr>
            <a:spLocks noGrp="1"/>
          </p:cNvSpPr>
          <p:nvPr>
            <p:ph type="ftr" sz="quarter" idx="12"/>
          </p:nvPr>
        </p:nvSpPr>
        <p:spPr>
          <a:xfrm>
            <a:off x="3714750" y="6586538"/>
            <a:ext cx="2895600" cy="228600"/>
          </a:xfrm>
          <a:prstGeom prst="rect">
            <a:avLst/>
          </a:prstGeom>
        </p:spPr>
        <p:txBody>
          <a:bodyPr/>
          <a:lstStyle>
            <a:lvl1pPr>
              <a:defRPr/>
            </a:lvl1pPr>
          </a:lstStyle>
          <a:p>
            <a:pPr>
              <a:defRPr/>
            </a:pPr>
            <a:r>
              <a:t>LOB name : Confidential</a:t>
            </a:r>
          </a:p>
        </p:txBody>
      </p:sp>
    </p:spTree>
    <p:extLst>
      <p:ext uri="{BB962C8B-B14F-4D97-AF65-F5344CB8AC3E}">
        <p14:creationId xmlns:p14="http://schemas.microsoft.com/office/powerpoint/2010/main" xmlns="" val="33192689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ordmark printer friendly cover">
    <p:bg>
      <p:bgRef idx="1001">
        <a:schemeClr val="bg1"/>
      </p:bgRef>
    </p:bg>
    <p:spTree>
      <p:nvGrpSpPr>
        <p:cNvPr id="1" name=""/>
        <p:cNvGrpSpPr/>
        <p:nvPr/>
      </p:nvGrpSpPr>
      <p:grpSpPr>
        <a:xfrm>
          <a:off x="0" y="0"/>
          <a:ext cx="0" cy="0"/>
          <a:chOff x="0" y="0"/>
          <a:chExt cx="0" cy="0"/>
        </a:xfrm>
      </p:grpSpPr>
      <p:sp>
        <p:nvSpPr>
          <p:cNvPr id="14" name="Title 1"/>
          <p:cNvSpPr>
            <a:spLocks noGrp="1"/>
          </p:cNvSpPr>
          <p:nvPr>
            <p:ph type="ctrTitle"/>
          </p:nvPr>
        </p:nvSpPr>
        <p:spPr>
          <a:xfrm>
            <a:off x="332334" y="1916401"/>
            <a:ext cx="5515184" cy="967695"/>
          </a:xfrm>
        </p:spPr>
        <p:txBody>
          <a:bodyPr vert="horz" lIns="0" tIns="0" rIns="0" bIns="0" rtlCol="0" anchor="t" anchorCtr="0">
            <a:noAutofit/>
          </a:bodyPr>
          <a:lstStyle>
            <a:lvl1pPr>
              <a:defRPr lang="en-US" sz="3600" cap="none" dirty="0">
                <a:solidFill>
                  <a:srgbClr val="FFFFFF"/>
                </a:solidFill>
              </a:defRPr>
            </a:lvl1pPr>
          </a:lstStyle>
          <a:p>
            <a:pPr lvl="0"/>
            <a:r>
              <a:rPr lang="en-US" dirty="0" smtClean="0"/>
              <a:t>Click to edit Master title style</a:t>
            </a:r>
            <a:endParaRPr lang="en-US" dirty="0"/>
          </a:p>
        </p:txBody>
      </p:sp>
      <p:sp>
        <p:nvSpPr>
          <p:cNvPr id="15" name="Subtitle 2"/>
          <p:cNvSpPr>
            <a:spLocks noGrp="1"/>
          </p:cNvSpPr>
          <p:nvPr>
            <p:ph type="subTitle" idx="1"/>
          </p:nvPr>
        </p:nvSpPr>
        <p:spPr>
          <a:xfrm>
            <a:off x="332334" y="3017520"/>
            <a:ext cx="5515185" cy="412471"/>
          </a:xfrm>
          <a:prstGeom prst="rect">
            <a:avLst/>
          </a:prstGeom>
        </p:spPr>
        <p:txBody>
          <a:bodyPr lIns="0" tIns="0" rIns="0" bIns="0" anchor="t">
            <a:noAutofit/>
          </a:bodyPr>
          <a:lstStyle>
            <a:lvl1pPr marL="0" indent="0" algn="l">
              <a:buNone/>
              <a:defRPr sz="2000" b="0">
                <a:solidFill>
                  <a:srgbClr val="FFFFFF"/>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6" name="Content Placeholder 10"/>
          <p:cNvSpPr>
            <a:spLocks noGrp="1"/>
          </p:cNvSpPr>
          <p:nvPr>
            <p:ph sz="quarter" idx="10"/>
          </p:nvPr>
        </p:nvSpPr>
        <p:spPr>
          <a:xfrm>
            <a:off x="332334" y="3456432"/>
            <a:ext cx="5515185" cy="311150"/>
          </a:xfrm>
          <a:prstGeom prst="rect">
            <a:avLst/>
          </a:prstGeom>
        </p:spPr>
        <p:txBody>
          <a:bodyPr lIns="0" rIns="0" bIns="0"/>
          <a:lstStyle>
            <a:lvl1pPr marL="0" indent="0">
              <a:buNone/>
              <a:defRPr sz="1600" b="0">
                <a:solidFill>
                  <a:srgbClr val="FFFFFF"/>
                </a:solidFill>
                <a:latin typeface="Calibri"/>
                <a:cs typeface="Calibri"/>
              </a:defRPr>
            </a:lvl1pPr>
            <a:lvl2pPr marL="228600" indent="0">
              <a:buNone/>
              <a:defRPr sz="1400" b="0">
                <a:solidFill>
                  <a:schemeClr val="bg1"/>
                </a:solidFill>
              </a:defRPr>
            </a:lvl2pPr>
            <a:lvl3pPr marL="460375" indent="0">
              <a:buNone/>
              <a:defRPr sz="1400" b="0">
                <a:solidFill>
                  <a:schemeClr val="bg1"/>
                </a:solidFill>
              </a:defRPr>
            </a:lvl3pPr>
            <a:lvl4pPr marL="687388" indent="0">
              <a:buNone/>
              <a:defRPr sz="1400" b="0">
                <a:solidFill>
                  <a:schemeClr val="bg1"/>
                </a:solidFill>
              </a:defRPr>
            </a:lvl4pPr>
            <a:lvl5pPr marL="914400" indent="0">
              <a:buNone/>
              <a:defRPr sz="1400" b="0">
                <a:solidFill>
                  <a:schemeClr val="bg1"/>
                </a:solidFill>
              </a:defRPr>
            </a:lvl5pPr>
          </a:lstStyle>
          <a:p>
            <a:pPr lvl="0"/>
            <a:r>
              <a:rPr lang="en-US" dirty="0" smtClean="0"/>
              <a:t>Click to edit Master text styles</a:t>
            </a:r>
          </a:p>
        </p:txBody>
      </p:sp>
      <p:pic>
        <p:nvPicPr>
          <p:cNvPr id="7" name="Picture 6" descr="bac_lo1_rgb_h.png"/>
          <p:cNvPicPr>
            <a:picLocks noChangeAspect="1"/>
          </p:cNvPicPr>
          <p:nvPr userDrawn="1"/>
        </p:nvPicPr>
        <p:blipFill>
          <a:blip r:embed="rId2"/>
          <a:stretch>
            <a:fillRect/>
          </a:stretch>
        </p:blipFill>
        <p:spPr>
          <a:xfrm>
            <a:off x="6685107" y="6230669"/>
            <a:ext cx="2189018" cy="310841"/>
          </a:xfrm>
          <a:prstGeom prst="rect">
            <a:avLst/>
          </a:prstGeom>
        </p:spPr>
      </p:pic>
      <p:pic>
        <p:nvPicPr>
          <p:cNvPr id="5" name="Picture 7" descr="BofA_pattern2 Wordmark-RED_BGsm.jpg"/>
          <p:cNvPicPr>
            <a:picLocks noChangeAspect="1"/>
          </p:cNvPicPr>
          <p:nvPr userDrawn="1"/>
        </p:nvPicPr>
        <p:blipFill>
          <a:blip r:embed="rId3"/>
          <a:srcRect t="-370" r="850" b="-945"/>
          <a:stretch>
            <a:fillRect/>
          </a:stretch>
        </p:blipFill>
        <p:spPr bwMode="auto">
          <a:xfrm>
            <a:off x="0" y="1602649"/>
            <a:ext cx="9144000" cy="3706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xmlns="" val="2308077790"/>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Section Header - with image">
    <p:bg>
      <p:bgRef idx="1001">
        <a:schemeClr val="bg1"/>
      </p:bgRef>
    </p:bg>
    <p:spTree>
      <p:nvGrpSpPr>
        <p:cNvPr id="1" name=""/>
        <p:cNvGrpSpPr/>
        <p:nvPr/>
      </p:nvGrpSpPr>
      <p:grpSpPr>
        <a:xfrm>
          <a:off x="0" y="0"/>
          <a:ext cx="0" cy="0"/>
          <a:chOff x="0" y="0"/>
          <a:chExt cx="0" cy="0"/>
        </a:xfrm>
      </p:grpSpPr>
      <p:pic>
        <p:nvPicPr>
          <p:cNvPr id="14" name="Picture 9" descr="multi_superG_red_right_MASTER_PANTONE.eps"/>
          <p:cNvPicPr>
            <a:picLocks noChangeAspect="1"/>
          </p:cNvPicPr>
          <p:nvPr userDrawn="1"/>
        </p:nvPicPr>
        <p:blipFill>
          <a:blip r:embed="rId2">
            <a:extLst>
              <a:ext uri="{28A0092B-C50C-407E-A947-70E740481C1C}">
                <a14:useLocalDpi xmlns:a14="http://schemas.microsoft.com/office/drawing/2010/main" xmlns="" val="0"/>
              </a:ext>
            </a:extLst>
          </a:blip>
          <a:srcRect l="6138" t="3410" r="655" b="39068"/>
          <a:stretch>
            <a:fillRect/>
          </a:stretch>
        </p:blipFill>
        <p:spPr bwMode="auto">
          <a:xfrm>
            <a:off x="0" y="1628775"/>
            <a:ext cx="9144000" cy="3648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Chicago_NIFB_082311_1027.jpg"/>
          <p:cNvPicPr>
            <a:picLocks noChangeAspect="1"/>
          </p:cNvPicPr>
          <p:nvPr userDrawn="1"/>
        </p:nvPicPr>
        <p:blipFill rotWithShape="1">
          <a:blip r:embed="rId3" cstate="print">
            <a:alphaModFix/>
            <a:extLst>
              <a:ext uri="{28A0092B-C50C-407E-A947-70E740481C1C}">
                <a14:useLocalDpi xmlns:a14="http://schemas.microsoft.com/office/drawing/2010/main" xmlns=""/>
              </a:ext>
            </a:extLst>
          </a:blip>
          <a:srcRect t="7569" b="13546"/>
          <a:stretch/>
        </p:blipFill>
        <p:spPr>
          <a:xfrm>
            <a:off x="5067063" y="1628775"/>
            <a:ext cx="4076937" cy="3635375"/>
          </a:xfrm>
          <a:prstGeom prst="rect">
            <a:avLst/>
          </a:prstGeom>
        </p:spPr>
      </p:pic>
      <p:sp>
        <p:nvSpPr>
          <p:cNvPr id="23" name="Title 1"/>
          <p:cNvSpPr>
            <a:spLocks noGrp="1"/>
          </p:cNvSpPr>
          <p:nvPr>
            <p:ph type="ctrTitle"/>
          </p:nvPr>
        </p:nvSpPr>
        <p:spPr>
          <a:xfrm>
            <a:off x="476026" y="2242973"/>
            <a:ext cx="4657677" cy="578603"/>
          </a:xfrm>
        </p:spPr>
        <p:txBody>
          <a:bodyPr vert="horz" lIns="0" tIns="0" rIns="0" bIns="0" rtlCol="0" anchor="t" anchorCtr="0">
            <a:noAutofit/>
          </a:bodyPr>
          <a:lstStyle>
            <a:lvl1pPr>
              <a:defRPr lang="en-US" sz="2800" cap="none" dirty="0">
                <a:solidFill>
                  <a:srgbClr val="FFFFFF"/>
                </a:solidFill>
              </a:defRPr>
            </a:lvl1pPr>
          </a:lstStyle>
          <a:p>
            <a:pPr lvl="0"/>
            <a:r>
              <a:rPr lang="en-US" dirty="0" smtClean="0"/>
              <a:t>Click to edit Master title style</a:t>
            </a:r>
            <a:endParaRPr lang="en-US" dirty="0"/>
          </a:p>
        </p:txBody>
      </p:sp>
      <p:sp>
        <p:nvSpPr>
          <p:cNvPr id="8" name="Rectangle 7"/>
          <p:cNvSpPr>
            <a:spLocks noChangeArrowheads="1"/>
          </p:cNvSpPr>
          <p:nvPr userDrawn="1"/>
        </p:nvSpPr>
        <p:spPr bwMode="auto">
          <a:xfrm>
            <a:off x="0" y="5975927"/>
            <a:ext cx="9144000" cy="882073"/>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eaLnBrk="0" hangingPunct="0"/>
            <a:endParaRPr lang="en-US" sz="2400">
              <a:solidFill>
                <a:srgbClr val="000000"/>
              </a:solidFill>
            </a:endParaRPr>
          </a:p>
        </p:txBody>
      </p:sp>
      <p:pic>
        <p:nvPicPr>
          <p:cNvPr id="10" name="Picture 9" descr="bac_lo1_rgb_h.png"/>
          <p:cNvPicPr>
            <a:picLocks noChangeAspect="1"/>
          </p:cNvPicPr>
          <p:nvPr userDrawn="1"/>
        </p:nvPicPr>
        <p:blipFill>
          <a:blip r:embed="rId4"/>
          <a:stretch>
            <a:fillRect/>
          </a:stretch>
        </p:blipFill>
        <p:spPr>
          <a:xfrm>
            <a:off x="6685107" y="6230669"/>
            <a:ext cx="2189018" cy="310841"/>
          </a:xfrm>
          <a:prstGeom prst="rect">
            <a:avLst/>
          </a:prstGeom>
        </p:spPr>
      </p:pic>
      <p:sp>
        <p:nvSpPr>
          <p:cNvPr id="13" name="Text Box 6"/>
          <p:cNvSpPr txBox="1">
            <a:spLocks noChangeArrowheads="1"/>
          </p:cNvSpPr>
          <p:nvPr userDrawn="1"/>
        </p:nvSpPr>
        <p:spPr bwMode="auto">
          <a:xfrm>
            <a:off x="4894522" y="4245104"/>
            <a:ext cx="3925887" cy="1490133"/>
          </a:xfrm>
          <a:prstGeom prst="rect">
            <a:avLst/>
          </a:prstGeom>
          <a:solidFill>
            <a:schemeClr val="bg2">
              <a:alpha val="80000"/>
            </a:schemeClr>
          </a:solidFill>
          <a:ln w="9525">
            <a:noFill/>
            <a:miter lim="800000"/>
            <a:headEnd/>
            <a:tailEnd/>
          </a:ln>
        </p:spPr>
        <p:txBody>
          <a:bodyPr/>
          <a:lstStyle>
            <a:lvl1pPr algn="ctr" defTabSz="457200" eaLnBrk="0" hangingPunct="0">
              <a:defRPr sz="1200">
                <a:solidFill>
                  <a:schemeClr val="tx1"/>
                </a:solidFill>
                <a:latin typeface="Arial" charset="0"/>
                <a:ea typeface="Geneva" charset="0"/>
              </a:defRPr>
            </a:lvl1pPr>
            <a:lvl2pPr marL="742950" indent="-285750" algn="ctr" defTabSz="457200" eaLnBrk="0" hangingPunct="0">
              <a:defRPr sz="1200">
                <a:solidFill>
                  <a:schemeClr val="tx1"/>
                </a:solidFill>
                <a:latin typeface="Arial" charset="0"/>
                <a:ea typeface="Geneva" charset="0"/>
              </a:defRPr>
            </a:lvl2pPr>
            <a:lvl3pPr marL="1143000" indent="-228600" algn="ctr" defTabSz="457200" eaLnBrk="0" hangingPunct="0">
              <a:defRPr sz="1200">
                <a:solidFill>
                  <a:schemeClr val="tx1"/>
                </a:solidFill>
                <a:latin typeface="Arial" charset="0"/>
                <a:ea typeface="Geneva" charset="0"/>
              </a:defRPr>
            </a:lvl3pPr>
            <a:lvl4pPr marL="1600200" indent="-228600" algn="ctr" defTabSz="457200" eaLnBrk="0" hangingPunct="0">
              <a:defRPr sz="1200">
                <a:solidFill>
                  <a:schemeClr val="tx1"/>
                </a:solidFill>
                <a:latin typeface="Arial" charset="0"/>
                <a:ea typeface="Geneva" charset="0"/>
              </a:defRPr>
            </a:lvl4pPr>
            <a:lvl5pPr marL="2057400" indent="-228600" algn="ctr" defTabSz="457200" eaLnBrk="0" hangingPunct="0">
              <a:defRPr sz="1200">
                <a:solidFill>
                  <a:schemeClr val="tx1"/>
                </a:solidFill>
                <a:latin typeface="Arial" charset="0"/>
                <a:ea typeface="Geneva" charset="0"/>
              </a:defRPr>
            </a:lvl5pPr>
            <a:lvl6pPr marL="2514600" indent="-228600" algn="ctr" eaLnBrk="0" fontAlgn="base" hangingPunct="0">
              <a:spcBef>
                <a:spcPct val="0"/>
              </a:spcBef>
              <a:spcAft>
                <a:spcPct val="0"/>
              </a:spcAft>
              <a:defRPr sz="1200">
                <a:solidFill>
                  <a:schemeClr val="tx1"/>
                </a:solidFill>
                <a:latin typeface="Arial" charset="0"/>
                <a:ea typeface="Geneva" charset="0"/>
              </a:defRPr>
            </a:lvl6pPr>
            <a:lvl7pPr marL="2971800" indent="-228600" algn="ctr" eaLnBrk="0" fontAlgn="base" hangingPunct="0">
              <a:spcBef>
                <a:spcPct val="0"/>
              </a:spcBef>
              <a:spcAft>
                <a:spcPct val="0"/>
              </a:spcAft>
              <a:defRPr sz="1200">
                <a:solidFill>
                  <a:schemeClr val="tx1"/>
                </a:solidFill>
                <a:latin typeface="Arial" charset="0"/>
                <a:ea typeface="Geneva" charset="0"/>
              </a:defRPr>
            </a:lvl7pPr>
            <a:lvl8pPr marL="3429000" indent="-228600" algn="ctr" eaLnBrk="0" fontAlgn="base" hangingPunct="0">
              <a:spcBef>
                <a:spcPct val="0"/>
              </a:spcBef>
              <a:spcAft>
                <a:spcPct val="0"/>
              </a:spcAft>
              <a:defRPr sz="1200">
                <a:solidFill>
                  <a:schemeClr val="tx1"/>
                </a:solidFill>
                <a:latin typeface="Arial" charset="0"/>
                <a:ea typeface="Geneva" charset="0"/>
              </a:defRPr>
            </a:lvl8pPr>
            <a:lvl9pPr marL="3886200" indent="-228600" algn="ctr" eaLnBrk="0" fontAlgn="base" hangingPunct="0">
              <a:spcBef>
                <a:spcPct val="0"/>
              </a:spcBef>
              <a:spcAft>
                <a:spcPct val="0"/>
              </a:spcAft>
              <a:defRPr sz="1200">
                <a:solidFill>
                  <a:schemeClr val="tx1"/>
                </a:solidFill>
                <a:latin typeface="Arial" charset="0"/>
                <a:ea typeface="Geneva" charset="0"/>
              </a:defRPr>
            </a:lvl9pPr>
          </a:lstStyle>
          <a:p>
            <a:pPr algn="l" eaLnBrk="1" hangingPunct="1"/>
            <a:r>
              <a:rPr lang="en-US" sz="1000" b="1" dirty="0" smtClean="0">
                <a:solidFill>
                  <a:schemeClr val="accent4"/>
                </a:solidFill>
                <a:latin typeface="Calibri" charset="0"/>
                <a:ea typeface="Calibri"/>
                <a:cs typeface="Calibri"/>
              </a:rPr>
              <a:t>Changing </a:t>
            </a:r>
            <a:r>
              <a:rPr lang="en-US" sz="1000" b="1" dirty="0">
                <a:solidFill>
                  <a:schemeClr val="accent4"/>
                </a:solidFill>
                <a:latin typeface="Calibri" charset="0"/>
                <a:ea typeface="Calibri"/>
                <a:cs typeface="Calibri"/>
              </a:rPr>
              <a:t>a photo in the image area</a:t>
            </a:r>
          </a:p>
          <a:p>
            <a:pPr algn="l" eaLnBrk="1" hangingPunct="1"/>
            <a:r>
              <a:rPr lang="en-US" sz="1000" dirty="0">
                <a:solidFill>
                  <a:schemeClr val="accent4"/>
                </a:solidFill>
                <a:latin typeface="Calibri" charset="0"/>
                <a:ea typeface="Calibri"/>
                <a:cs typeface="Calibri"/>
              </a:rPr>
              <a:t>In your menu bar select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View</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 &gt;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Master</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 &gt; </a:t>
            </a:r>
            <a:r>
              <a:rPr lang="ja-JP" altLang="en-US" sz="1000" dirty="0">
                <a:solidFill>
                  <a:schemeClr val="accent4"/>
                </a:solidFill>
                <a:latin typeface="Calibri" charset="0"/>
                <a:ea typeface="Calibri"/>
                <a:cs typeface="Calibri"/>
              </a:rPr>
              <a:t>“</a:t>
            </a:r>
            <a:r>
              <a:rPr lang="en-US" sz="1000" dirty="0">
                <a:solidFill>
                  <a:schemeClr val="accent4"/>
                </a:solidFill>
                <a:latin typeface="Calibri" charset="0"/>
                <a:ea typeface="Calibri"/>
                <a:cs typeface="Calibri"/>
              </a:rPr>
              <a:t>Slide Master</a:t>
            </a:r>
            <a:r>
              <a:rPr lang="ja-JP" altLang="en-US" sz="1000" dirty="0">
                <a:solidFill>
                  <a:schemeClr val="accent4"/>
                </a:solidFill>
                <a:latin typeface="Calibri" charset="0"/>
                <a:ea typeface="Calibri"/>
                <a:cs typeface="Calibri"/>
              </a:rPr>
              <a:t>”</a:t>
            </a:r>
            <a:endParaRPr lang="en-US" sz="1000" dirty="0">
              <a:solidFill>
                <a:schemeClr val="accent4"/>
              </a:solidFill>
              <a:latin typeface="Calibri" charset="0"/>
              <a:ea typeface="Calibri"/>
              <a:cs typeface="Calibri"/>
            </a:endParaRPr>
          </a:p>
          <a:p>
            <a:pPr algn="l" eaLnBrk="1" hangingPunct="1"/>
            <a:r>
              <a:rPr lang="en-US" sz="1000" dirty="0">
                <a:solidFill>
                  <a:schemeClr val="accent4"/>
                </a:solidFill>
                <a:latin typeface="Calibri" charset="0"/>
                <a:ea typeface="Calibri"/>
                <a:cs typeface="Calibri"/>
              </a:rPr>
              <a:t>Go to the Title Slide Master you wish to change</a:t>
            </a:r>
          </a:p>
          <a:p>
            <a:pPr algn="l" eaLnBrk="1" hangingPunct="1"/>
            <a:r>
              <a:rPr lang="en-US" sz="1000" dirty="0">
                <a:solidFill>
                  <a:schemeClr val="accent4"/>
                </a:solidFill>
                <a:latin typeface="Calibri" charset="0"/>
                <a:ea typeface="Calibri"/>
                <a:cs typeface="Calibri"/>
              </a:rPr>
              <a:t>Select the image and delete </a:t>
            </a:r>
          </a:p>
          <a:p>
            <a:pPr algn="l" eaLnBrk="1" hangingPunct="1"/>
            <a:r>
              <a:rPr lang="en-US" sz="1000" dirty="0">
                <a:solidFill>
                  <a:schemeClr val="accent4"/>
                </a:solidFill>
                <a:latin typeface="Calibri" charset="0"/>
                <a:ea typeface="Calibri"/>
                <a:cs typeface="Calibri"/>
              </a:rPr>
              <a:t>Insert new image/photo on page and crop/resize to fit image area</a:t>
            </a:r>
          </a:p>
          <a:p>
            <a:pPr algn="l" eaLnBrk="1" hangingPunct="1"/>
            <a:r>
              <a:rPr lang="en-US" sz="1000" dirty="0">
                <a:solidFill>
                  <a:schemeClr val="accent4"/>
                </a:solidFill>
                <a:latin typeface="Calibri" charset="0"/>
                <a:ea typeface="Calibri"/>
                <a:cs typeface="Calibri"/>
              </a:rPr>
              <a:t>Once the new image placement is finalized, select </a:t>
            </a:r>
            <a:r>
              <a:rPr lang="ja-JP" altLang="en-US" sz="1000" dirty="0">
                <a:solidFill>
                  <a:schemeClr val="accent4"/>
                </a:solidFill>
                <a:latin typeface="Calibri"/>
                <a:ea typeface="Calibri"/>
                <a:cs typeface="Calibri"/>
              </a:rPr>
              <a:t>“</a:t>
            </a:r>
            <a:r>
              <a:rPr lang="en-US" sz="1000" dirty="0">
                <a:solidFill>
                  <a:schemeClr val="accent4"/>
                </a:solidFill>
                <a:latin typeface="Calibri" charset="0"/>
                <a:ea typeface="Calibri"/>
                <a:cs typeface="Calibri"/>
              </a:rPr>
              <a:t>Arrange</a:t>
            </a:r>
            <a:r>
              <a:rPr lang="ja-JP" altLang="en-US" sz="1000" dirty="0">
                <a:solidFill>
                  <a:schemeClr val="accent4"/>
                </a:solidFill>
                <a:latin typeface="Calibri"/>
                <a:ea typeface="Calibri"/>
                <a:cs typeface="Calibri"/>
              </a:rPr>
              <a:t>”</a:t>
            </a:r>
            <a:r>
              <a:rPr lang="en-US" sz="1000" dirty="0">
                <a:solidFill>
                  <a:schemeClr val="accent4"/>
                </a:solidFill>
                <a:latin typeface="Calibri" charset="0"/>
                <a:ea typeface="Calibri"/>
                <a:cs typeface="Calibri"/>
              </a:rPr>
              <a:t> &gt; </a:t>
            </a:r>
            <a:r>
              <a:rPr lang="en-US" sz="1000" dirty="0" smtClean="0">
                <a:solidFill>
                  <a:schemeClr val="accent4"/>
                </a:solidFill>
                <a:latin typeface="Calibri" charset="0"/>
                <a:ea typeface="Calibri"/>
                <a:cs typeface="Calibri"/>
              </a:rPr>
              <a:t/>
            </a:r>
            <a:br>
              <a:rPr lang="en-US" sz="1000" dirty="0" smtClean="0">
                <a:solidFill>
                  <a:schemeClr val="accent4"/>
                </a:solidFill>
                <a:latin typeface="Calibri" charset="0"/>
                <a:ea typeface="Calibri"/>
                <a:cs typeface="Calibri"/>
              </a:rPr>
            </a:br>
            <a:r>
              <a:rPr lang="ja-JP" altLang="en-US" sz="1000" smtClean="0">
                <a:solidFill>
                  <a:schemeClr val="accent4"/>
                </a:solidFill>
                <a:latin typeface="Calibri"/>
                <a:ea typeface="Calibri"/>
                <a:cs typeface="Calibri"/>
              </a:rPr>
              <a:t>“</a:t>
            </a:r>
            <a:r>
              <a:rPr lang="en-US" sz="1000" dirty="0">
                <a:solidFill>
                  <a:schemeClr val="accent4"/>
                </a:solidFill>
                <a:latin typeface="Calibri" charset="0"/>
                <a:ea typeface="Calibri"/>
                <a:cs typeface="Calibri"/>
              </a:rPr>
              <a:t>Send to back</a:t>
            </a:r>
            <a:r>
              <a:rPr lang="ja-JP" altLang="en-US" sz="1000" dirty="0">
                <a:solidFill>
                  <a:schemeClr val="accent4"/>
                </a:solidFill>
                <a:latin typeface="Calibri"/>
                <a:ea typeface="Calibri"/>
                <a:cs typeface="Calibri"/>
              </a:rPr>
              <a:t>”</a:t>
            </a:r>
            <a:endParaRPr lang="en-US" sz="1000" dirty="0">
              <a:solidFill>
                <a:schemeClr val="accent4"/>
              </a:solidFill>
              <a:latin typeface="Calibri" charset="0"/>
              <a:ea typeface="Calibri"/>
              <a:cs typeface="Calibri"/>
            </a:endParaRPr>
          </a:p>
          <a:p>
            <a:pPr algn="l" eaLnBrk="1" hangingPunct="1"/>
            <a:endParaRPr lang="en-US" sz="900" b="1" dirty="0">
              <a:solidFill>
                <a:schemeClr val="accent4"/>
              </a:solidFill>
              <a:latin typeface="Calibri" charset="0"/>
              <a:ea typeface="Calibri"/>
              <a:cs typeface="Calibri"/>
            </a:endParaRPr>
          </a:p>
          <a:p>
            <a:pPr algn="l" eaLnBrk="1" hangingPunct="1"/>
            <a:r>
              <a:rPr lang="en-US" sz="1000" b="1" dirty="0">
                <a:solidFill>
                  <a:schemeClr val="accent4"/>
                </a:solidFill>
                <a:latin typeface="Calibri" charset="0"/>
                <a:ea typeface="Calibri"/>
                <a:cs typeface="Calibri"/>
              </a:rPr>
              <a:t>Delete these instructions before final use.</a:t>
            </a:r>
          </a:p>
        </p:txBody>
      </p:sp>
    </p:spTree>
    <p:extLst>
      <p:ext uri="{BB962C8B-B14F-4D97-AF65-F5344CB8AC3E}">
        <p14:creationId xmlns:p14="http://schemas.microsoft.com/office/powerpoint/2010/main" xmlns="" val="3856823473"/>
      </p:ext>
    </p:extLst>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08F6C6A0-5087-4F46-8CFB-7F70C01C8099}" type="slidenum">
              <a:rPr lang="en-US" smtClean="0"/>
              <a:pPr>
                <a:defRPr/>
              </a:pPr>
              <a:t>‹#›</a:t>
            </a:fld>
            <a:endParaRPr lang="en-US" dirty="0"/>
          </a:p>
        </p:txBody>
      </p:sp>
      <p:sp>
        <p:nvSpPr>
          <p:cNvPr id="4" name="Date Placeholder 3"/>
          <p:cNvSpPr>
            <a:spLocks noGrp="1"/>
          </p:cNvSpPr>
          <p:nvPr>
            <p:ph type="dt" sz="half" idx="11"/>
          </p:nvPr>
        </p:nvSpPr>
        <p:spPr/>
        <p:txBody>
          <a:bodyPr/>
          <a:lstStyle/>
          <a:p>
            <a:pPr>
              <a:defRPr/>
            </a:pPr>
            <a:fld id="{BAEF0E5F-C8E3-4493-A993-138B233A85E3}" type="datetime4">
              <a:rPr lang="en-US" smtClean="0"/>
              <a:pPr>
                <a:defRPr/>
              </a:pPr>
              <a:t>October 19, 2015</a:t>
            </a:fld>
            <a:endParaRPr lang="en-US" dirty="0"/>
          </a:p>
        </p:txBody>
      </p:sp>
      <p:sp>
        <p:nvSpPr>
          <p:cNvPr id="7" name="Text Placeholder 6"/>
          <p:cNvSpPr>
            <a:spLocks noGrp="1"/>
          </p:cNvSpPr>
          <p:nvPr>
            <p:ph type="body" sz="quarter" idx="13"/>
          </p:nvPr>
        </p:nvSpPr>
        <p:spPr>
          <a:xfrm>
            <a:off x="354013" y="1232914"/>
            <a:ext cx="8456612" cy="4789487"/>
          </a:xfrm>
          <a:prstGeom prst="rect">
            <a:avLst/>
          </a:prstGeom>
        </p:spPr>
        <p:txBody>
          <a:bodyPr lIns="0" tIns="0" rIns="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ubhead, bullets">
    <p:spTree>
      <p:nvGrpSpPr>
        <p:cNvPr id="1" name=""/>
        <p:cNvGrpSpPr/>
        <p:nvPr/>
      </p:nvGrpSpPr>
      <p:grpSpPr>
        <a:xfrm>
          <a:off x="0" y="0"/>
          <a:ext cx="0" cy="0"/>
          <a:chOff x="0" y="0"/>
          <a:chExt cx="0" cy="0"/>
        </a:xfrm>
      </p:grpSpPr>
      <p:sp>
        <p:nvSpPr>
          <p:cNvPr id="10" name="Content Placeholder 2"/>
          <p:cNvSpPr>
            <a:spLocks noGrp="1"/>
          </p:cNvSpPr>
          <p:nvPr>
            <p:ph idx="1"/>
          </p:nvPr>
        </p:nvSpPr>
        <p:spPr>
          <a:xfrm>
            <a:off x="332748" y="1656931"/>
            <a:ext cx="8476488" cy="4580064"/>
          </a:xfrm>
          <a:prstGeom prst="rect">
            <a:avLst/>
          </a:prstGeom>
        </p:spPr>
        <p:txBody>
          <a:bodyPr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3"/>
          <p:cNvSpPr>
            <a:spLocks noGrp="1"/>
          </p:cNvSpPr>
          <p:nvPr>
            <p:ph type="body" sz="quarter" idx="19"/>
          </p:nvPr>
        </p:nvSpPr>
        <p:spPr>
          <a:xfrm>
            <a:off x="332748" y="1234992"/>
            <a:ext cx="8476488" cy="365760"/>
          </a:xfrm>
          <a:prstGeom prst="rect">
            <a:avLst/>
          </a:prstGeom>
        </p:spPr>
        <p:txBody>
          <a:bodyPr lIns="0" tIns="0" rIns="0" bIns="0"/>
          <a:lstStyle>
            <a:lvl1pPr marL="0" indent="0">
              <a:buNone/>
              <a:defRPr sz="2000" b="0">
                <a:solidFill>
                  <a:schemeClr val="accent3"/>
                </a:solidFill>
              </a:defRPr>
            </a:lvl1pPr>
          </a:lstStyle>
          <a:p>
            <a:pPr lvl="0"/>
            <a:r>
              <a:rPr lang="en-US" dirty="0" smtClean="0"/>
              <a:t>Click to edit Master text styles</a:t>
            </a:r>
          </a:p>
        </p:txBody>
      </p:sp>
      <p:sp>
        <p:nvSpPr>
          <p:cNvPr id="12" name="Title 1"/>
          <p:cNvSpPr>
            <a:spLocks noGrp="1"/>
          </p:cNvSpPr>
          <p:nvPr>
            <p:ph type="title"/>
          </p:nvPr>
        </p:nvSpPr>
        <p:spPr>
          <a:xfrm>
            <a:off x="332748" y="109728"/>
            <a:ext cx="8474043" cy="810923"/>
          </a:xfrm>
        </p:spPr>
        <p:txBody>
          <a:bodyPr/>
          <a:lstStyle/>
          <a:p>
            <a:r>
              <a:rPr lang="en-US" dirty="0" smtClean="0"/>
              <a:t>Click to edit Master title style</a:t>
            </a:r>
            <a:endParaRPr lang="en-US" dirty="0"/>
          </a:p>
        </p:txBody>
      </p:sp>
      <p:sp>
        <p:nvSpPr>
          <p:cNvPr id="5" name="Slide Number Placeholder 5"/>
          <p:cNvSpPr>
            <a:spLocks noGrp="1"/>
          </p:cNvSpPr>
          <p:nvPr>
            <p:ph type="sldNum" sz="quarter" idx="20"/>
          </p:nvPr>
        </p:nvSpPr>
        <p:spPr/>
        <p:txBody>
          <a:bodyPr/>
          <a:lstStyle>
            <a:lvl1pPr>
              <a:defRPr/>
            </a:lvl1pPr>
          </a:lstStyle>
          <a:p>
            <a:pPr>
              <a:defRPr/>
            </a:pPr>
            <a:fld id="{95D6B000-EABE-6E40-8E35-45FEA4BB07CA}" type="slidenum">
              <a:rPr lang="en-US"/>
              <a:pPr>
                <a:defRPr/>
              </a:pPr>
              <a:t>‹#›</a:t>
            </a:fld>
            <a:endParaRPr lang="en-US" dirty="0"/>
          </a:p>
        </p:txBody>
      </p:sp>
      <p:sp>
        <p:nvSpPr>
          <p:cNvPr id="6" name="Date Placeholder 2"/>
          <p:cNvSpPr>
            <a:spLocks noGrp="1"/>
          </p:cNvSpPr>
          <p:nvPr>
            <p:ph type="dt" sz="half" idx="21"/>
          </p:nvPr>
        </p:nvSpPr>
        <p:spPr/>
        <p:txBody>
          <a:bodyPr/>
          <a:lstStyle>
            <a:lvl1pPr>
              <a:defRPr/>
            </a:lvl1pPr>
          </a:lstStyle>
          <a:p>
            <a:pPr>
              <a:defRPr/>
            </a:pPr>
            <a:fld id="{1B672BE8-87C4-44A9-A3BA-ABB3C61089C2}" type="datetime4">
              <a:rPr lang="en-US" smtClean="0"/>
              <a:pPr>
                <a:defRPr/>
              </a:pPr>
              <a:t>October 19, 2015</a:t>
            </a:fld>
            <a:endParaRPr dirty="0"/>
          </a:p>
        </p:txBody>
      </p:sp>
    </p:spTree>
    <p:extLst>
      <p:ext uri="{BB962C8B-B14F-4D97-AF65-F5344CB8AC3E}">
        <p14:creationId xmlns:p14="http://schemas.microsoft.com/office/powerpoint/2010/main" xmlns="" val="283446479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Content Placeholder 2"/>
          <p:cNvSpPr>
            <a:spLocks noGrp="1"/>
          </p:cNvSpPr>
          <p:nvPr>
            <p:ph idx="1"/>
          </p:nvPr>
        </p:nvSpPr>
        <p:spPr>
          <a:xfrm>
            <a:off x="332748" y="1673552"/>
            <a:ext cx="4114800" cy="4517263"/>
          </a:xfrm>
          <a:prstGeom prst="rect">
            <a:avLst/>
          </a:prstGeom>
        </p:spPr>
        <p:txBody>
          <a:bodyPr lIns="0" tIns="0" rIns="0" bIns="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3"/>
          </p:nvPr>
        </p:nvSpPr>
        <p:spPr>
          <a:xfrm>
            <a:off x="4691991" y="1673552"/>
            <a:ext cx="4114800" cy="4517263"/>
          </a:xfrm>
          <a:prstGeom prst="rect">
            <a:avLst/>
          </a:prstGeom>
        </p:spPr>
        <p:txBody>
          <a:bodyPr lIns="0" tIns="0" rIns="0" bIns="0" rtlCol="0">
            <a:noAutofit/>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6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6"/>
          <p:cNvSpPr>
            <a:spLocks noGrp="1"/>
          </p:cNvSpPr>
          <p:nvPr>
            <p:ph type="body" sz="quarter" idx="17"/>
          </p:nvPr>
        </p:nvSpPr>
        <p:spPr>
          <a:xfrm>
            <a:off x="332748" y="1244228"/>
            <a:ext cx="4114800" cy="365760"/>
          </a:xfrm>
          <a:prstGeom prst="rect">
            <a:avLst/>
          </a:prstGeom>
        </p:spPr>
        <p:txBody>
          <a:bodyPr lIns="0" tIns="0" rIns="0" bIns="0"/>
          <a:lstStyle>
            <a:lvl1pPr marL="0" indent="0">
              <a:buNone/>
              <a:defRPr sz="1600" b="1">
                <a:solidFill>
                  <a:srgbClr val="0073CF"/>
                </a:solidFill>
              </a:defRPr>
            </a:lvl1pPr>
          </a:lstStyle>
          <a:p>
            <a:pPr lvl="0"/>
            <a:r>
              <a:rPr lang="en-US" dirty="0" smtClean="0"/>
              <a:t>Click to edit Master text styles</a:t>
            </a:r>
          </a:p>
        </p:txBody>
      </p:sp>
      <p:sp>
        <p:nvSpPr>
          <p:cNvPr id="16" name="Text Placeholder 20"/>
          <p:cNvSpPr>
            <a:spLocks noGrp="1"/>
          </p:cNvSpPr>
          <p:nvPr>
            <p:ph type="body" sz="quarter" idx="19"/>
          </p:nvPr>
        </p:nvSpPr>
        <p:spPr>
          <a:xfrm>
            <a:off x="4691991" y="1244228"/>
            <a:ext cx="4114800" cy="365760"/>
          </a:xfrm>
          <a:prstGeom prst="rect">
            <a:avLst/>
          </a:prstGeom>
        </p:spPr>
        <p:txBody>
          <a:bodyPr lIns="0" tIns="0" rIns="0" bIns="0"/>
          <a:lstStyle>
            <a:lvl1pPr marL="0" indent="0">
              <a:buNone/>
              <a:defRPr sz="1600" b="1">
                <a:solidFill>
                  <a:schemeClr val="accent3"/>
                </a:solidFill>
              </a:defRPr>
            </a:lvl1pPr>
          </a:lstStyle>
          <a:p>
            <a:pPr lvl="0"/>
            <a:r>
              <a:rPr lang="en-US" dirty="0" smtClean="0"/>
              <a:t>Click to edit Master text styles</a:t>
            </a:r>
          </a:p>
        </p:txBody>
      </p:sp>
      <p:sp>
        <p:nvSpPr>
          <p:cNvPr id="17" name="Title 1"/>
          <p:cNvSpPr>
            <a:spLocks noGrp="1"/>
          </p:cNvSpPr>
          <p:nvPr>
            <p:ph type="title"/>
          </p:nvPr>
        </p:nvSpPr>
        <p:spPr>
          <a:xfrm>
            <a:off x="332748" y="109728"/>
            <a:ext cx="8474043" cy="810923"/>
          </a:xfrm>
        </p:spPr>
        <p:txBody>
          <a:bodyPr/>
          <a:lstStyle/>
          <a:p>
            <a:r>
              <a:rPr lang="en-US" dirty="0" smtClean="0"/>
              <a:t>Click to edit Master title style</a:t>
            </a:r>
            <a:endParaRPr lang="en-US" dirty="0"/>
          </a:p>
        </p:txBody>
      </p:sp>
      <p:sp>
        <p:nvSpPr>
          <p:cNvPr id="7" name="Slide Number Placeholder 5"/>
          <p:cNvSpPr>
            <a:spLocks noGrp="1"/>
          </p:cNvSpPr>
          <p:nvPr>
            <p:ph type="sldNum" sz="quarter" idx="20"/>
          </p:nvPr>
        </p:nvSpPr>
        <p:spPr/>
        <p:txBody>
          <a:bodyPr/>
          <a:lstStyle>
            <a:lvl1pPr>
              <a:defRPr/>
            </a:lvl1pPr>
          </a:lstStyle>
          <a:p>
            <a:pPr>
              <a:defRPr/>
            </a:pPr>
            <a:fld id="{665A51C2-DC95-9749-9F25-B223C616B741}" type="slidenum">
              <a:rPr lang="en-US"/>
              <a:pPr>
                <a:defRPr/>
              </a:pPr>
              <a:t>‹#›</a:t>
            </a:fld>
            <a:endParaRPr lang="en-US" dirty="0"/>
          </a:p>
        </p:txBody>
      </p:sp>
      <p:sp>
        <p:nvSpPr>
          <p:cNvPr id="8" name="Date Placeholder 2"/>
          <p:cNvSpPr>
            <a:spLocks noGrp="1"/>
          </p:cNvSpPr>
          <p:nvPr>
            <p:ph type="dt" sz="half" idx="21"/>
          </p:nvPr>
        </p:nvSpPr>
        <p:spPr/>
        <p:txBody>
          <a:bodyPr/>
          <a:lstStyle>
            <a:lvl1pPr>
              <a:defRPr/>
            </a:lvl1pPr>
          </a:lstStyle>
          <a:p>
            <a:pPr>
              <a:defRPr/>
            </a:pPr>
            <a:fld id="{4AE391A6-3E0F-4841-9E22-8BC47886DDA7}" type="datetime4">
              <a:rPr lang="en-US" smtClean="0"/>
              <a:pPr>
                <a:defRPr/>
              </a:pPr>
              <a:t>October 19, 2015</a:t>
            </a:fld>
            <a:endParaRPr dirty="0"/>
          </a:p>
        </p:txBody>
      </p:sp>
    </p:spTree>
    <p:extLst>
      <p:ext uri="{BB962C8B-B14F-4D97-AF65-F5344CB8AC3E}">
        <p14:creationId xmlns:p14="http://schemas.microsoft.com/office/powerpoint/2010/main" xmlns="" val="42322294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Content Placeholder 2"/>
          <p:cNvSpPr>
            <a:spLocks noGrp="1"/>
          </p:cNvSpPr>
          <p:nvPr>
            <p:ph idx="1"/>
          </p:nvPr>
        </p:nvSpPr>
        <p:spPr>
          <a:xfrm>
            <a:off x="332748" y="1615830"/>
            <a:ext cx="4114800" cy="2051951"/>
          </a:xfrm>
          <a:prstGeom prst="rect">
            <a:avLst/>
          </a:prstGeom>
        </p:spPr>
        <p:txBody>
          <a:bodyPr lIns="0" tIns="0" rIns="0" bIns="0" rtlCol="0">
            <a:noAutofit/>
          </a:bodyPr>
          <a:lstStyle>
            <a:lvl1pPr marL="285750" indent="-285750">
              <a:lnSpc>
                <a:spcPct val="100000"/>
              </a:lnSpc>
              <a:buFont typeface="Arial"/>
              <a:buChar char="•"/>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3"/>
          </p:nvPr>
        </p:nvSpPr>
        <p:spPr>
          <a:xfrm>
            <a:off x="4691991" y="1615830"/>
            <a:ext cx="4114800" cy="2057400"/>
          </a:xfrm>
          <a:prstGeom prst="rect">
            <a:avLst/>
          </a:prstGeom>
        </p:spPr>
        <p:txBody>
          <a:bodyPr lIns="0" tIns="0" rIns="0" bIns="0" rtlCol="0">
            <a:noAutofit/>
          </a:bodyPr>
          <a:lstStyle>
            <a:lvl1pPr marL="285750" indent="-285750">
              <a:lnSpc>
                <a:spcPct val="100000"/>
              </a:lnSpc>
              <a:buFont typeface="Arial"/>
              <a:buChar char="•"/>
              <a:defRPr lang="en-US" sz="1600" b="0" dirty="0" smtClean="0">
                <a:solidFill>
                  <a:schemeClr val="tx1"/>
                </a:solidFill>
              </a:defRPr>
            </a:lvl1pPr>
            <a:lvl2pPr>
              <a:lnSpc>
                <a:spcPct val="100000"/>
              </a:lnSpc>
              <a:defRPr lang="en-US" sz="1600" dirty="0" smtClean="0"/>
            </a:lvl2pPr>
            <a:lvl3pPr>
              <a:lnSpc>
                <a:spcPct val="100000"/>
              </a:lnSpc>
              <a:defRPr lang="en-US" sz="1600" dirty="0" smtClean="0"/>
            </a:lvl3pPr>
            <a:lvl4pPr>
              <a:lnSpc>
                <a:spcPct val="100000"/>
              </a:lnSpc>
              <a:defRPr lang="en-US" sz="1600" dirty="0" smtClean="0"/>
            </a:lvl4pPr>
            <a:lvl5pPr>
              <a:lnSpc>
                <a:spcPct val="100000"/>
              </a:lnSpc>
              <a:defRPr lang="en-US" sz="16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4"/>
          <p:cNvSpPr>
            <a:spLocks noGrp="1"/>
          </p:cNvSpPr>
          <p:nvPr>
            <p:ph sz="quarter" idx="16"/>
          </p:nvPr>
        </p:nvSpPr>
        <p:spPr>
          <a:xfrm>
            <a:off x="2514600" y="4234703"/>
            <a:ext cx="4114800" cy="2057400"/>
          </a:xfrm>
          <a:prstGeom prst="rect">
            <a:avLst/>
          </a:prstGeom>
        </p:spPr>
        <p:txBody>
          <a:bodyPr lIns="0" tIns="0" rIns="0" bIns="0"/>
          <a:lstStyle>
            <a:lvl1pPr marL="285750" indent="-285750">
              <a:lnSpc>
                <a:spcPct val="100000"/>
              </a:lnSpc>
              <a:buFont typeface="Arial"/>
              <a:buChar char="•"/>
              <a:defRPr sz="1600" b="0">
                <a:solidFill>
                  <a:schemeClr val="tx1"/>
                </a:solidFill>
              </a:defRPr>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6"/>
          <p:cNvSpPr>
            <a:spLocks noGrp="1"/>
          </p:cNvSpPr>
          <p:nvPr>
            <p:ph type="body" sz="quarter" idx="17"/>
          </p:nvPr>
        </p:nvSpPr>
        <p:spPr>
          <a:xfrm>
            <a:off x="332748" y="1250071"/>
            <a:ext cx="4114800" cy="365760"/>
          </a:xfrm>
          <a:prstGeom prst="rect">
            <a:avLst/>
          </a:prstGeom>
        </p:spPr>
        <p:txBody>
          <a:bodyPr lIns="0" tIns="0" rIns="0" bIns="0"/>
          <a:lstStyle>
            <a:lvl1pPr marL="0" indent="0">
              <a:buNone/>
              <a:defRPr sz="1600" b="1">
                <a:solidFill>
                  <a:srgbClr val="0073CF"/>
                </a:solidFill>
              </a:defRPr>
            </a:lvl1pPr>
          </a:lstStyle>
          <a:p>
            <a:pPr lvl="0"/>
            <a:r>
              <a:rPr lang="en-US" dirty="0" smtClean="0"/>
              <a:t>Click to edit Master text styles</a:t>
            </a:r>
          </a:p>
        </p:txBody>
      </p:sp>
      <p:sp>
        <p:nvSpPr>
          <p:cNvPr id="18" name="Text Placeholder 18"/>
          <p:cNvSpPr>
            <a:spLocks noGrp="1"/>
          </p:cNvSpPr>
          <p:nvPr>
            <p:ph type="body" sz="quarter" idx="18"/>
          </p:nvPr>
        </p:nvSpPr>
        <p:spPr>
          <a:xfrm>
            <a:off x="2514600" y="3863815"/>
            <a:ext cx="4114800" cy="365760"/>
          </a:xfrm>
          <a:prstGeom prst="rect">
            <a:avLst/>
          </a:prstGeom>
        </p:spPr>
        <p:txBody>
          <a:bodyPr lIns="0" tIns="0" rIns="0" bIns="0"/>
          <a:lstStyle>
            <a:lvl1pPr marL="0" indent="0">
              <a:buNone/>
              <a:defRPr sz="1600" b="1">
                <a:solidFill>
                  <a:schemeClr val="accent3"/>
                </a:solidFill>
              </a:defRPr>
            </a:lvl1pPr>
          </a:lstStyle>
          <a:p>
            <a:pPr lvl="0"/>
            <a:r>
              <a:rPr lang="en-US" dirty="0" smtClean="0"/>
              <a:t>Click to edit Master text styles</a:t>
            </a:r>
          </a:p>
        </p:txBody>
      </p:sp>
      <p:sp>
        <p:nvSpPr>
          <p:cNvPr id="20" name="Text Placeholder 20"/>
          <p:cNvSpPr>
            <a:spLocks noGrp="1"/>
          </p:cNvSpPr>
          <p:nvPr>
            <p:ph type="body" sz="quarter" idx="19"/>
          </p:nvPr>
        </p:nvSpPr>
        <p:spPr>
          <a:xfrm>
            <a:off x="4691991" y="1250071"/>
            <a:ext cx="4114800" cy="365760"/>
          </a:xfrm>
          <a:prstGeom prst="rect">
            <a:avLst/>
          </a:prstGeom>
        </p:spPr>
        <p:txBody>
          <a:bodyPr lIns="0" tIns="0" rIns="0" bIns="0"/>
          <a:lstStyle>
            <a:lvl1pPr marL="0" indent="0">
              <a:buNone/>
              <a:defRPr sz="1600" b="1">
                <a:solidFill>
                  <a:schemeClr val="accent3"/>
                </a:solidFill>
              </a:defRPr>
            </a:lvl1pPr>
          </a:lstStyle>
          <a:p>
            <a:pPr lvl="0"/>
            <a:r>
              <a:rPr lang="en-US" dirty="0" smtClean="0"/>
              <a:t>Click to edit Master text styles</a:t>
            </a:r>
          </a:p>
        </p:txBody>
      </p:sp>
      <p:sp>
        <p:nvSpPr>
          <p:cNvPr id="22"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
        <p:nvSpPr>
          <p:cNvPr id="9" name="Slide Number Placeholder 5"/>
          <p:cNvSpPr>
            <a:spLocks noGrp="1"/>
          </p:cNvSpPr>
          <p:nvPr>
            <p:ph type="sldNum" sz="quarter" idx="20"/>
          </p:nvPr>
        </p:nvSpPr>
        <p:spPr/>
        <p:txBody>
          <a:bodyPr/>
          <a:lstStyle>
            <a:lvl1pPr>
              <a:defRPr/>
            </a:lvl1pPr>
          </a:lstStyle>
          <a:p>
            <a:pPr>
              <a:defRPr/>
            </a:pPr>
            <a:fld id="{F4B205D9-41E0-5346-A34E-263DC6AF6387}" type="slidenum">
              <a:rPr lang="en-US"/>
              <a:pPr>
                <a:defRPr/>
              </a:pPr>
              <a:t>‹#›</a:t>
            </a:fld>
            <a:endParaRPr lang="en-US" dirty="0"/>
          </a:p>
        </p:txBody>
      </p:sp>
      <p:sp>
        <p:nvSpPr>
          <p:cNvPr id="10" name="Date Placeholder 2"/>
          <p:cNvSpPr>
            <a:spLocks noGrp="1"/>
          </p:cNvSpPr>
          <p:nvPr>
            <p:ph type="dt" sz="half" idx="21"/>
          </p:nvPr>
        </p:nvSpPr>
        <p:spPr/>
        <p:txBody>
          <a:bodyPr/>
          <a:lstStyle>
            <a:lvl1pPr>
              <a:defRPr/>
            </a:lvl1pPr>
          </a:lstStyle>
          <a:p>
            <a:pPr>
              <a:defRPr/>
            </a:pPr>
            <a:fld id="{F0DFE182-42AE-4948-824B-A76EE26CFA33}" type="datetime4">
              <a:rPr lang="en-US" smtClean="0"/>
              <a:pPr>
                <a:defRPr/>
              </a:pPr>
              <a:t>October 19, 2015</a:t>
            </a:fld>
            <a:endParaRPr dirty="0"/>
          </a:p>
        </p:txBody>
      </p:sp>
    </p:spTree>
    <p:extLst>
      <p:ext uri="{BB962C8B-B14F-4D97-AF65-F5344CB8AC3E}">
        <p14:creationId xmlns:p14="http://schemas.microsoft.com/office/powerpoint/2010/main" xmlns="" val="23984938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5" name="Content Placeholder 2"/>
          <p:cNvSpPr>
            <a:spLocks noGrp="1"/>
          </p:cNvSpPr>
          <p:nvPr>
            <p:ph idx="1"/>
          </p:nvPr>
        </p:nvSpPr>
        <p:spPr>
          <a:xfrm>
            <a:off x="332748" y="1615831"/>
            <a:ext cx="4114800" cy="1828800"/>
          </a:xfrm>
          <a:prstGeom prst="rect">
            <a:avLst/>
          </a:prstGeom>
        </p:spPr>
        <p:txBody>
          <a:bodyPr lIns="0" tIns="0" rIns="0" bIns="0" rtlCol="0">
            <a:noAutofit/>
          </a:bodyPr>
          <a:lstStyle>
            <a:lvl1pPr marL="285750" indent="-285750">
              <a:lnSpc>
                <a:spcPct val="100000"/>
              </a:lnSpc>
              <a:buFont typeface="Arial"/>
              <a:buChar char="•"/>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3"/>
          </p:nvPr>
        </p:nvSpPr>
        <p:spPr>
          <a:xfrm>
            <a:off x="4691991" y="1615831"/>
            <a:ext cx="4114800" cy="1828800"/>
          </a:xfrm>
          <a:prstGeom prst="rect">
            <a:avLst/>
          </a:prstGeom>
        </p:spPr>
        <p:txBody>
          <a:bodyPr lIns="0" tIns="0" rIns="0" bIns="0" rtlCol="0">
            <a:noAutofit/>
          </a:bodyPr>
          <a:lstStyle>
            <a:lvl1pPr marL="285750" indent="-285750">
              <a:lnSpc>
                <a:spcPct val="100000"/>
              </a:lnSpc>
              <a:buFont typeface="Arial"/>
              <a:buChar char="•"/>
              <a:defRPr lang="en-US" sz="1400" b="0" dirty="0" smtClean="0">
                <a:solidFill>
                  <a:schemeClr val="tx1"/>
                </a:solidFill>
              </a:defRPr>
            </a:lvl1pPr>
            <a:lvl2pPr>
              <a:lnSpc>
                <a:spcPct val="100000"/>
              </a:lnSpc>
              <a:defRPr lang="en-US" sz="1400" dirty="0" smtClean="0"/>
            </a:lvl2pPr>
            <a:lvl3pPr>
              <a:lnSpc>
                <a:spcPct val="100000"/>
              </a:lnSpc>
              <a:defRPr lang="en-US" sz="1400" dirty="0" smtClean="0"/>
            </a:lvl3pPr>
            <a:lvl4pPr>
              <a:lnSpc>
                <a:spcPct val="100000"/>
              </a:lnSpc>
              <a:defRPr lang="en-US" sz="1400" dirty="0" smtClean="0"/>
            </a:lvl4pPr>
            <a:lvl5pPr>
              <a:lnSpc>
                <a:spcPct val="100000"/>
              </a:lnSpc>
              <a:defRPr lang="en-US" sz="1400"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8"/>
          <p:cNvSpPr>
            <a:spLocks noGrp="1"/>
          </p:cNvSpPr>
          <p:nvPr>
            <p:ph sz="quarter" idx="17"/>
          </p:nvPr>
        </p:nvSpPr>
        <p:spPr>
          <a:xfrm>
            <a:off x="332748" y="4104756"/>
            <a:ext cx="4114800" cy="1828800"/>
          </a:xfrm>
          <a:prstGeom prst="rect">
            <a:avLst/>
          </a:prstGeom>
        </p:spPr>
        <p:txBody>
          <a:bodyPr lIns="0" tIns="0" rIns="0" bIns="0"/>
          <a:lstStyle>
            <a:lvl1pPr marL="285750" indent="-285750">
              <a:lnSpc>
                <a:spcPct val="100000"/>
              </a:lnSpc>
              <a:buFont typeface="Arial"/>
              <a:buChar char="•"/>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0"/>
          <p:cNvSpPr>
            <a:spLocks noGrp="1"/>
          </p:cNvSpPr>
          <p:nvPr>
            <p:ph sz="quarter" idx="18"/>
          </p:nvPr>
        </p:nvSpPr>
        <p:spPr>
          <a:xfrm>
            <a:off x="4691991" y="4104756"/>
            <a:ext cx="4114800" cy="1828800"/>
          </a:xfrm>
          <a:prstGeom prst="rect">
            <a:avLst/>
          </a:prstGeom>
        </p:spPr>
        <p:txBody>
          <a:bodyPr lIns="0" tIns="0" rIns="0" bIns="0"/>
          <a:lstStyle>
            <a:lvl1pPr marL="285750" indent="-285750">
              <a:lnSpc>
                <a:spcPct val="100000"/>
              </a:lnSpc>
              <a:buFont typeface="Arial"/>
              <a:buChar char="•"/>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3"/>
          <p:cNvSpPr>
            <a:spLocks noGrp="1"/>
          </p:cNvSpPr>
          <p:nvPr>
            <p:ph type="body" sz="quarter" idx="19"/>
          </p:nvPr>
        </p:nvSpPr>
        <p:spPr>
          <a:xfrm>
            <a:off x="332748" y="1250071"/>
            <a:ext cx="4114800" cy="365760"/>
          </a:xfrm>
          <a:prstGeom prst="rect">
            <a:avLst/>
          </a:prstGeom>
        </p:spPr>
        <p:txBody>
          <a:bodyPr lIns="0" tIns="0" rIns="0" bIns="0"/>
          <a:lstStyle>
            <a:lvl1pPr marL="0" indent="0">
              <a:buNone/>
              <a:defRPr sz="1600" b="1">
                <a:solidFill>
                  <a:schemeClr val="accent3"/>
                </a:solidFill>
              </a:defRPr>
            </a:lvl1pPr>
          </a:lstStyle>
          <a:p>
            <a:pPr lvl="0"/>
            <a:r>
              <a:rPr lang="en-US" dirty="0" smtClean="0"/>
              <a:t>Click to edit Master text styles</a:t>
            </a:r>
          </a:p>
        </p:txBody>
      </p:sp>
      <p:sp>
        <p:nvSpPr>
          <p:cNvPr id="23" name="Text Placeholder 15"/>
          <p:cNvSpPr>
            <a:spLocks noGrp="1"/>
          </p:cNvSpPr>
          <p:nvPr>
            <p:ph type="body" sz="quarter" idx="20"/>
          </p:nvPr>
        </p:nvSpPr>
        <p:spPr>
          <a:xfrm>
            <a:off x="4691991" y="1250071"/>
            <a:ext cx="4114800" cy="365760"/>
          </a:xfrm>
          <a:prstGeom prst="rect">
            <a:avLst/>
          </a:prstGeom>
        </p:spPr>
        <p:txBody>
          <a:bodyPr lIns="0" tIns="0" rIns="0" bIns="0"/>
          <a:lstStyle>
            <a:lvl1pPr marL="0" indent="0">
              <a:buNone/>
              <a:defRPr sz="1600" b="1">
                <a:solidFill>
                  <a:schemeClr val="accent3"/>
                </a:solidFill>
              </a:defRPr>
            </a:lvl1pPr>
          </a:lstStyle>
          <a:p>
            <a:pPr lvl="0"/>
            <a:r>
              <a:rPr lang="en-US" dirty="0" smtClean="0"/>
              <a:t>Click to edit Master text styles</a:t>
            </a:r>
          </a:p>
        </p:txBody>
      </p:sp>
      <p:sp>
        <p:nvSpPr>
          <p:cNvPr id="24" name="Text Placeholder 17"/>
          <p:cNvSpPr>
            <a:spLocks noGrp="1"/>
          </p:cNvSpPr>
          <p:nvPr>
            <p:ph type="body" sz="quarter" idx="21"/>
          </p:nvPr>
        </p:nvSpPr>
        <p:spPr>
          <a:xfrm>
            <a:off x="332748" y="3733868"/>
            <a:ext cx="4114800" cy="365760"/>
          </a:xfrm>
          <a:prstGeom prst="rect">
            <a:avLst/>
          </a:prstGeom>
        </p:spPr>
        <p:txBody>
          <a:bodyPr lIns="0" tIns="0" rIns="0" bIns="0"/>
          <a:lstStyle>
            <a:lvl1pPr marL="0" indent="0">
              <a:buNone/>
              <a:defRPr sz="1600" b="1">
                <a:solidFill>
                  <a:schemeClr val="accent3"/>
                </a:solidFill>
              </a:defRPr>
            </a:lvl1pPr>
          </a:lstStyle>
          <a:p>
            <a:pPr lvl="0"/>
            <a:r>
              <a:rPr lang="en-US" dirty="0" smtClean="0"/>
              <a:t>Click to edit Master text styles</a:t>
            </a:r>
          </a:p>
        </p:txBody>
      </p:sp>
      <p:sp>
        <p:nvSpPr>
          <p:cNvPr id="25" name="Text Placeholder 19"/>
          <p:cNvSpPr>
            <a:spLocks noGrp="1"/>
          </p:cNvSpPr>
          <p:nvPr>
            <p:ph type="body" sz="quarter" idx="22"/>
          </p:nvPr>
        </p:nvSpPr>
        <p:spPr>
          <a:xfrm>
            <a:off x="4691991" y="3733868"/>
            <a:ext cx="4114800" cy="365760"/>
          </a:xfrm>
          <a:prstGeom prst="rect">
            <a:avLst/>
          </a:prstGeom>
        </p:spPr>
        <p:txBody>
          <a:bodyPr lIns="0" tIns="0" rIns="0" bIns="0"/>
          <a:lstStyle>
            <a:lvl1pPr marL="0" indent="0">
              <a:buNone/>
              <a:defRPr sz="1600" b="1">
                <a:solidFill>
                  <a:schemeClr val="accent3"/>
                </a:solidFill>
              </a:defRPr>
            </a:lvl1pPr>
          </a:lstStyle>
          <a:p>
            <a:pPr lvl="0"/>
            <a:r>
              <a:rPr lang="en-US" dirty="0" smtClean="0"/>
              <a:t>Click to edit Master text styles</a:t>
            </a:r>
          </a:p>
        </p:txBody>
      </p:sp>
      <p:sp>
        <p:nvSpPr>
          <p:cNvPr id="26" name="Title 1"/>
          <p:cNvSpPr>
            <a:spLocks noGrp="1"/>
          </p:cNvSpPr>
          <p:nvPr>
            <p:ph type="title"/>
          </p:nvPr>
        </p:nvSpPr>
        <p:spPr>
          <a:xfrm>
            <a:off x="332748" y="109728"/>
            <a:ext cx="8474043" cy="810923"/>
          </a:xfrm>
        </p:spPr>
        <p:txBody>
          <a:bodyPr/>
          <a:lstStyle/>
          <a:p>
            <a:r>
              <a:rPr lang="en-US" dirty="0" smtClean="0"/>
              <a:t>Click to edit Master title style</a:t>
            </a:r>
            <a:endParaRPr lang="en-US" dirty="0"/>
          </a:p>
        </p:txBody>
      </p:sp>
      <p:sp>
        <p:nvSpPr>
          <p:cNvPr id="11" name="Slide Number Placeholder 5"/>
          <p:cNvSpPr>
            <a:spLocks noGrp="1"/>
          </p:cNvSpPr>
          <p:nvPr>
            <p:ph type="sldNum" sz="quarter" idx="23"/>
          </p:nvPr>
        </p:nvSpPr>
        <p:spPr/>
        <p:txBody>
          <a:bodyPr/>
          <a:lstStyle>
            <a:lvl1pPr>
              <a:defRPr/>
            </a:lvl1pPr>
          </a:lstStyle>
          <a:p>
            <a:pPr>
              <a:defRPr/>
            </a:pPr>
            <a:fld id="{75D0C041-E17A-ED4F-AC21-430F83AE7B5A}" type="slidenum">
              <a:rPr lang="en-US"/>
              <a:pPr>
                <a:defRPr/>
              </a:pPr>
              <a:t>‹#›</a:t>
            </a:fld>
            <a:endParaRPr lang="en-US" dirty="0"/>
          </a:p>
        </p:txBody>
      </p:sp>
      <p:sp>
        <p:nvSpPr>
          <p:cNvPr id="12" name="Date Placeholder 2"/>
          <p:cNvSpPr>
            <a:spLocks noGrp="1"/>
          </p:cNvSpPr>
          <p:nvPr>
            <p:ph type="dt" sz="half" idx="24"/>
          </p:nvPr>
        </p:nvSpPr>
        <p:spPr/>
        <p:txBody>
          <a:bodyPr/>
          <a:lstStyle>
            <a:lvl1pPr>
              <a:defRPr/>
            </a:lvl1pPr>
          </a:lstStyle>
          <a:p>
            <a:pPr>
              <a:defRPr/>
            </a:pPr>
            <a:fld id="{EB272B0C-FDB2-4C47-9E27-24006A830265}" type="datetime4">
              <a:rPr lang="en-US" smtClean="0"/>
              <a:pPr>
                <a:defRPr/>
              </a:pPr>
              <a:t>October 19, 2015</a:t>
            </a:fld>
            <a:endParaRPr dirty="0"/>
          </a:p>
        </p:txBody>
      </p:sp>
    </p:spTree>
    <p:extLst>
      <p:ext uri="{BB962C8B-B14F-4D97-AF65-F5344CB8AC3E}">
        <p14:creationId xmlns:p14="http://schemas.microsoft.com/office/powerpoint/2010/main" xmlns="" val="37914076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7"/>
          <p:cNvSpPr>
            <a:spLocks noChangeArrowheads="1"/>
          </p:cNvSpPr>
          <p:nvPr userDrawn="1"/>
        </p:nvSpPr>
        <p:spPr bwMode="auto">
          <a:xfrm>
            <a:off x="333375" y="1179513"/>
            <a:ext cx="8474075" cy="4956175"/>
          </a:xfrm>
          <a:prstGeom prst="rect">
            <a:avLst/>
          </a:pr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eaLnBrk="0" hangingPunct="0"/>
            <a:endParaRPr lang="en-US" sz="2400">
              <a:solidFill>
                <a:srgbClr val="000000"/>
              </a:solidFill>
              <a:latin typeface="Calibri" charset="0"/>
            </a:endParaRPr>
          </a:p>
        </p:txBody>
      </p:sp>
      <p:cxnSp>
        <p:nvCxnSpPr>
          <p:cNvPr id="7" name="Straight Connector 6"/>
          <p:cNvCxnSpPr/>
          <p:nvPr userDrawn="1"/>
        </p:nvCxnSpPr>
        <p:spPr>
          <a:xfrm>
            <a:off x="4570413" y="1419225"/>
            <a:ext cx="0" cy="4498975"/>
          </a:xfrm>
          <a:prstGeom prst="line">
            <a:avLst/>
          </a:prstGeom>
          <a:ln w="12700" cmpd="sng">
            <a:solidFill>
              <a:schemeClr val="accent5"/>
            </a:solidFill>
          </a:ln>
        </p:spPr>
        <p:style>
          <a:lnRef idx="2">
            <a:schemeClr val="accent1"/>
          </a:lnRef>
          <a:fillRef idx="0">
            <a:schemeClr val="accent1"/>
          </a:fillRef>
          <a:effectRef idx="1">
            <a:schemeClr val="accent1"/>
          </a:effectRef>
          <a:fontRef idx="minor">
            <a:schemeClr val="tx1"/>
          </a:fontRef>
        </p:style>
      </p:cxnSp>
      <p:sp>
        <p:nvSpPr>
          <p:cNvPr id="15" name="Content Placeholder 2"/>
          <p:cNvSpPr>
            <a:spLocks noGrp="1"/>
          </p:cNvSpPr>
          <p:nvPr>
            <p:ph idx="1"/>
          </p:nvPr>
        </p:nvSpPr>
        <p:spPr>
          <a:xfrm>
            <a:off x="582340" y="2613561"/>
            <a:ext cx="3761059" cy="3304259"/>
          </a:xfrm>
          <a:prstGeom prst="rect">
            <a:avLst/>
          </a:prstGeom>
        </p:spPr>
        <p:txBody>
          <a:bodyPr lIns="0" tIns="0" rIns="0" bIns="0" rtlCol="0">
            <a:noAutofit/>
          </a:bodyPr>
          <a:lstStyle>
            <a:lvl1pPr marL="0" indent="0">
              <a:spcBef>
                <a:spcPts val="0"/>
              </a:spcBef>
              <a:buNone/>
              <a:defRPr lang="en-US" sz="1400" b="0" dirty="0" smtClean="0">
                <a:solidFill>
                  <a:schemeClr val="accent3"/>
                </a:solidFill>
              </a:defRPr>
            </a:lvl1pPr>
            <a:lvl2pPr marL="4763" indent="0">
              <a:spcBef>
                <a:spcPts val="0"/>
              </a:spcBef>
              <a:buNone/>
              <a:defRPr lang="en-US" sz="1000" dirty="0" smtClean="0"/>
            </a:lvl2pPr>
            <a:lvl3pPr>
              <a:defRPr lang="en-US" sz="1000" dirty="0" smtClean="0"/>
            </a:lvl3pPr>
            <a:lvl4pPr>
              <a:defRPr lang="en-US" sz="1000" dirty="0" smtClean="0"/>
            </a:lvl4pPr>
            <a:lvl5pPr>
              <a:defRPr lang="en-US" sz="1000" dirty="0"/>
            </a:lvl5pPr>
          </a:lstStyle>
          <a:p>
            <a:pPr lvl="0"/>
            <a:r>
              <a:rPr lang="en-US" dirty="0" smtClean="0"/>
              <a:t>Click to edit Master text styles</a:t>
            </a:r>
          </a:p>
          <a:p>
            <a:pPr lvl="1"/>
            <a:r>
              <a:rPr lang="en-US" dirty="0" smtClean="0"/>
              <a:t>Second level</a:t>
            </a:r>
          </a:p>
        </p:txBody>
      </p:sp>
      <p:sp>
        <p:nvSpPr>
          <p:cNvPr id="16" name="Content Placeholder 2"/>
          <p:cNvSpPr>
            <a:spLocks noGrp="1"/>
          </p:cNvSpPr>
          <p:nvPr>
            <p:ph idx="13"/>
          </p:nvPr>
        </p:nvSpPr>
        <p:spPr>
          <a:xfrm>
            <a:off x="4801825" y="1419075"/>
            <a:ext cx="3778420" cy="4498745"/>
          </a:xfrm>
          <a:prstGeom prst="rect">
            <a:avLst/>
          </a:prstGeom>
        </p:spPr>
        <p:txBody>
          <a:bodyPr lIns="0" tIns="0" rIns="0" bIns="0" rtlCol="0">
            <a:noAutofit/>
          </a:bodyPr>
          <a:lstStyle>
            <a:lvl1pPr marL="0" indent="0">
              <a:spcBef>
                <a:spcPts val="0"/>
              </a:spcBef>
              <a:buNone/>
              <a:defRPr lang="en-US" sz="1400" b="0" dirty="0" smtClean="0">
                <a:solidFill>
                  <a:schemeClr val="accent3"/>
                </a:solidFill>
              </a:defRPr>
            </a:lvl1pPr>
            <a:lvl2pPr marL="231775" indent="-227013">
              <a:spcBef>
                <a:spcPts val="0"/>
              </a:spcBef>
              <a:buFont typeface="Arial"/>
              <a:buChar char="•"/>
              <a:defRPr lang="en-US" sz="1000" dirty="0" smtClean="0"/>
            </a:lvl2pPr>
            <a:lvl3pPr>
              <a:defRPr lang="en-US" sz="1000" dirty="0" smtClean="0"/>
            </a:lvl3pPr>
            <a:lvl4pPr>
              <a:defRPr lang="en-US" sz="1000" dirty="0" smtClean="0"/>
            </a:lvl4pPr>
            <a:lvl5pPr>
              <a:defRPr lang="en-US" sz="1000" dirty="0"/>
            </a:lvl5pPr>
          </a:lstStyle>
          <a:p>
            <a:pPr lvl="0"/>
            <a:r>
              <a:rPr lang="en-US" dirty="0" smtClean="0"/>
              <a:t>Click to edit Master text styles</a:t>
            </a:r>
          </a:p>
          <a:p>
            <a:pPr lvl="1"/>
            <a:r>
              <a:rPr lang="en-US" dirty="0" smtClean="0"/>
              <a:t>Second level</a:t>
            </a:r>
          </a:p>
        </p:txBody>
      </p:sp>
      <p:sp>
        <p:nvSpPr>
          <p:cNvPr id="18" name="Content Placeholder 2"/>
          <p:cNvSpPr>
            <a:spLocks noGrp="1"/>
          </p:cNvSpPr>
          <p:nvPr>
            <p:ph idx="14"/>
          </p:nvPr>
        </p:nvSpPr>
        <p:spPr>
          <a:xfrm>
            <a:off x="1243416" y="1419075"/>
            <a:ext cx="3099983" cy="878703"/>
          </a:xfrm>
          <a:prstGeom prst="rect">
            <a:avLst/>
          </a:prstGeom>
        </p:spPr>
        <p:txBody>
          <a:bodyPr lIns="0" tIns="0" rIns="0" bIns="0" rtlCol="0">
            <a:noAutofit/>
          </a:bodyPr>
          <a:lstStyle>
            <a:lvl1pPr marL="0" indent="0">
              <a:spcBef>
                <a:spcPts val="0"/>
              </a:spcBef>
              <a:buNone/>
              <a:defRPr lang="en-US" sz="1400" b="0" dirty="0" smtClean="0">
                <a:solidFill>
                  <a:schemeClr val="accent3"/>
                </a:solidFill>
              </a:defRPr>
            </a:lvl1pPr>
            <a:lvl2pPr marL="4763" indent="0">
              <a:spcBef>
                <a:spcPts val="0"/>
              </a:spcBef>
              <a:buNone/>
              <a:defRPr lang="en-US" sz="1000" dirty="0" smtClean="0"/>
            </a:lvl2pPr>
            <a:lvl3pPr>
              <a:defRPr lang="en-US" sz="1000" dirty="0" smtClean="0"/>
            </a:lvl3pPr>
            <a:lvl4pPr>
              <a:defRPr lang="en-US" sz="1000" dirty="0" smtClean="0"/>
            </a:lvl4pPr>
            <a:lvl5pPr>
              <a:defRPr lang="en-US" sz="1000" dirty="0"/>
            </a:lvl5pPr>
          </a:lstStyle>
          <a:p>
            <a:pPr lvl="0"/>
            <a:r>
              <a:rPr lang="en-US" dirty="0" smtClean="0"/>
              <a:t>Click to edit Master text styles</a:t>
            </a:r>
          </a:p>
          <a:p>
            <a:pPr lvl="1"/>
            <a:r>
              <a:rPr lang="en-US" dirty="0" smtClean="0"/>
              <a:t>Second level</a:t>
            </a:r>
          </a:p>
        </p:txBody>
      </p:sp>
      <p:sp>
        <p:nvSpPr>
          <p:cNvPr id="19" name="Title 1"/>
          <p:cNvSpPr>
            <a:spLocks noGrp="1"/>
          </p:cNvSpPr>
          <p:nvPr>
            <p:ph type="title"/>
          </p:nvPr>
        </p:nvSpPr>
        <p:spPr>
          <a:xfrm>
            <a:off x="332748" y="109728"/>
            <a:ext cx="8474043" cy="810923"/>
          </a:xfrm>
        </p:spPr>
        <p:txBody>
          <a:bodyPr/>
          <a:lstStyle/>
          <a:p>
            <a:r>
              <a:rPr lang="en-US" smtClean="0"/>
              <a:t>Click to edit Master title style</a:t>
            </a:r>
            <a:endParaRPr lang="en-US"/>
          </a:p>
        </p:txBody>
      </p:sp>
      <p:sp>
        <p:nvSpPr>
          <p:cNvPr id="8" name="Date Placeholder 10"/>
          <p:cNvSpPr>
            <a:spLocks noGrp="1"/>
          </p:cNvSpPr>
          <p:nvPr>
            <p:ph type="dt" sz="half" idx="15"/>
          </p:nvPr>
        </p:nvSpPr>
        <p:spPr/>
        <p:txBody>
          <a:bodyPr/>
          <a:lstStyle>
            <a:lvl1pPr>
              <a:defRPr/>
            </a:lvl1pPr>
          </a:lstStyle>
          <a:p>
            <a:pPr>
              <a:defRPr/>
            </a:pPr>
            <a:fld id="{9399DE44-6EE5-4211-8B92-E693A61AEE9A}" type="datetime4">
              <a:rPr lang="en-US" smtClean="0"/>
              <a:pPr>
                <a:defRPr/>
              </a:pPr>
              <a:t>October 19, 2015</a:t>
            </a:fld>
            <a:endParaRPr dirty="0"/>
          </a:p>
        </p:txBody>
      </p:sp>
      <p:sp>
        <p:nvSpPr>
          <p:cNvPr id="10" name="Slide Number Placeholder 12"/>
          <p:cNvSpPr>
            <a:spLocks noGrp="1"/>
          </p:cNvSpPr>
          <p:nvPr>
            <p:ph type="sldNum" sz="quarter" idx="17"/>
          </p:nvPr>
        </p:nvSpPr>
        <p:spPr/>
        <p:txBody>
          <a:bodyPr/>
          <a:lstStyle>
            <a:lvl1pPr>
              <a:defRPr/>
            </a:lvl1pPr>
          </a:lstStyle>
          <a:p>
            <a:pPr>
              <a:defRPr/>
            </a:pPr>
            <a:fld id="{02C25513-2595-D647-81BA-3DFD6F9E2C0D}" type="slidenum">
              <a:rPr lang="en-US"/>
              <a:pPr>
                <a:defRPr/>
              </a:pPr>
              <a:t>‹#›</a:t>
            </a:fld>
            <a:endParaRPr lang="en-US" dirty="0"/>
          </a:p>
        </p:txBody>
      </p:sp>
    </p:spTree>
    <p:extLst>
      <p:ext uri="{BB962C8B-B14F-4D97-AF65-F5344CB8AC3E}">
        <p14:creationId xmlns:p14="http://schemas.microsoft.com/office/powerpoint/2010/main" xmlns="" val="30143679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6675" y="6553200"/>
            <a:ext cx="457200" cy="228600"/>
          </a:xfrm>
          <a:prstGeom prst="rect">
            <a:avLst/>
          </a:prstGeom>
        </p:spPr>
        <p:txBody>
          <a:bodyPr vert="horz" lIns="91440" tIns="45720" rIns="91440" bIns="45720" rtlCol="0" anchor="ctr"/>
          <a:lstStyle>
            <a:lvl1pPr algn="l" fontAlgn="auto">
              <a:spcBef>
                <a:spcPts val="0"/>
              </a:spcBef>
              <a:spcAft>
                <a:spcPts val="0"/>
              </a:spcAft>
              <a:defRPr sz="1000">
                <a:solidFill>
                  <a:schemeClr val="tx1"/>
                </a:solidFill>
                <a:latin typeface="Calibri"/>
                <a:ea typeface="+mn-ea"/>
                <a:cs typeface="Calibri"/>
              </a:defRPr>
            </a:lvl1pPr>
          </a:lstStyle>
          <a:p>
            <a:pPr>
              <a:defRPr/>
            </a:pPr>
            <a:fld id="{08F6C6A0-5087-4F46-8CFB-7F70C01C8099}" type="slidenum">
              <a:rPr lang="en-US"/>
              <a:pPr>
                <a:defRPr/>
              </a:pPr>
              <a:t>‹#›</a:t>
            </a:fld>
            <a:endParaRPr lang="en-US" dirty="0"/>
          </a:p>
        </p:txBody>
      </p:sp>
      <p:sp>
        <p:nvSpPr>
          <p:cNvPr id="3" name="Date Placeholder 2"/>
          <p:cNvSpPr>
            <a:spLocks noGrp="1"/>
          </p:cNvSpPr>
          <p:nvPr>
            <p:ph type="dt" sz="half" idx="2"/>
          </p:nvPr>
        </p:nvSpPr>
        <p:spPr>
          <a:xfrm>
            <a:off x="911225" y="6553200"/>
            <a:ext cx="1662113" cy="228600"/>
          </a:xfrm>
          <a:prstGeom prst="rect">
            <a:avLst/>
          </a:prstGeom>
        </p:spPr>
        <p:txBody>
          <a:bodyPr vert="horz" lIns="91440" tIns="45720" rIns="91440" bIns="45720" rtlCol="0" anchor="ctr"/>
          <a:lstStyle>
            <a:lvl1pPr fontAlgn="auto">
              <a:spcBef>
                <a:spcPts val="0"/>
              </a:spcBef>
              <a:spcAft>
                <a:spcPts val="0"/>
              </a:spcAft>
              <a:defRPr lang="en-US" sz="1000">
                <a:solidFill>
                  <a:schemeClr val="tx1"/>
                </a:solidFill>
                <a:latin typeface="Calibri"/>
                <a:ea typeface="+mn-ea"/>
                <a:cs typeface="Calibri"/>
              </a:defRPr>
            </a:lvl1pPr>
          </a:lstStyle>
          <a:p>
            <a:pPr>
              <a:defRPr/>
            </a:pPr>
            <a:fld id="{569AE6DF-FC57-4B41-94E2-72639D5558A3}" type="datetime4">
              <a:rPr lang="en-US" smtClean="0"/>
              <a:pPr>
                <a:defRPr/>
              </a:pPr>
              <a:t>October 19, 2015</a:t>
            </a:fld>
            <a:endParaRPr dirty="0"/>
          </a:p>
        </p:txBody>
      </p:sp>
      <p:sp>
        <p:nvSpPr>
          <p:cNvPr id="1030" name="Title Placeholder 1"/>
          <p:cNvSpPr>
            <a:spLocks noGrp="1"/>
          </p:cNvSpPr>
          <p:nvPr>
            <p:ph type="title"/>
          </p:nvPr>
        </p:nvSpPr>
        <p:spPr bwMode="auto">
          <a:xfrm>
            <a:off x="333375" y="109538"/>
            <a:ext cx="8474075" cy="811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p>
            <a:pPr lvl="0"/>
            <a:r>
              <a:rPr lang="en-US" dirty="0" smtClean="0"/>
              <a:t>Click to edit Master title style</a:t>
            </a:r>
            <a:endParaRPr lang="en-US" dirty="0"/>
          </a:p>
        </p:txBody>
      </p:sp>
      <p:pic>
        <p:nvPicPr>
          <p:cNvPr id="9" name="Picture 8" descr="bac_lo1_rgb_h.png"/>
          <p:cNvPicPr>
            <a:picLocks noChangeAspect="1"/>
          </p:cNvPicPr>
          <p:nvPr userDrawn="1"/>
        </p:nvPicPr>
        <p:blipFill>
          <a:blip r:embed="rId13"/>
          <a:stretch>
            <a:fillRect/>
          </a:stretch>
        </p:blipFill>
        <p:spPr>
          <a:xfrm>
            <a:off x="7612507" y="6551518"/>
            <a:ext cx="1280089" cy="181773"/>
          </a:xfrm>
          <a:prstGeom prst="rect">
            <a:avLst/>
          </a:prstGeom>
        </p:spPr>
      </p:pic>
    </p:spTree>
  </p:cSld>
  <p:clrMap bg1="lt1" tx1="dk1" bg2="lt2" tx2="dk2" accent1="accent1" accent2="accent2" accent3="accent3" accent4="accent4" accent5="accent5" accent6="accent6" hlink="hlink" folHlink="folHlink"/>
  <p:sldLayoutIdLst>
    <p:sldLayoutId id="2147483998" r:id="rId1"/>
    <p:sldLayoutId id="2147483984" r:id="rId2"/>
    <p:sldLayoutId id="2147484025" r:id="rId3"/>
    <p:sldLayoutId id="2147484023" r:id="rId4"/>
    <p:sldLayoutId id="2147484022" r:id="rId5"/>
    <p:sldLayoutId id="2147483961" r:id="rId6"/>
    <p:sldLayoutId id="2147483962" r:id="rId7"/>
    <p:sldLayoutId id="2147483963" r:id="rId8"/>
    <p:sldLayoutId id="2147483987" r:id="rId9"/>
    <p:sldLayoutId id="2147483964" r:id="rId10"/>
    <p:sldLayoutId id="2147484026" r:id="rId11"/>
  </p:sldLayoutIdLst>
  <p:transition/>
  <p:timing>
    <p:tnLst>
      <p:par>
        <p:cTn id="1" dur="indefinite" restart="never" nodeType="tmRoot"/>
      </p:par>
    </p:tnLst>
  </p:timing>
  <p:hf hdr="0" ftr="0"/>
  <p:txStyles>
    <p:titleStyle>
      <a:lvl1pPr algn="l" rtl="0" eaLnBrk="0" fontAlgn="base" hangingPunct="0">
        <a:spcBef>
          <a:spcPct val="0"/>
        </a:spcBef>
        <a:spcAft>
          <a:spcPct val="0"/>
        </a:spcAft>
        <a:defRPr sz="2400" kern="1200">
          <a:solidFill>
            <a:srgbClr val="0073CF"/>
          </a:solidFill>
          <a:latin typeface="Calibri"/>
          <a:ea typeface="ＭＳ Ｐゴシック" charset="0"/>
          <a:cs typeface="Calibri"/>
        </a:defRPr>
      </a:lvl1pPr>
      <a:lvl2pPr algn="l" rtl="0" eaLnBrk="0" fontAlgn="base" hangingPunct="0">
        <a:spcBef>
          <a:spcPct val="0"/>
        </a:spcBef>
        <a:spcAft>
          <a:spcPct val="0"/>
        </a:spcAft>
        <a:defRPr sz="2400">
          <a:solidFill>
            <a:srgbClr val="0073CF"/>
          </a:solidFill>
          <a:latin typeface="Calibri" charset="0"/>
          <a:ea typeface="ＭＳ Ｐゴシック" charset="0"/>
        </a:defRPr>
      </a:lvl2pPr>
      <a:lvl3pPr algn="l" rtl="0" eaLnBrk="0" fontAlgn="base" hangingPunct="0">
        <a:spcBef>
          <a:spcPct val="0"/>
        </a:spcBef>
        <a:spcAft>
          <a:spcPct val="0"/>
        </a:spcAft>
        <a:defRPr sz="2400">
          <a:solidFill>
            <a:srgbClr val="0073CF"/>
          </a:solidFill>
          <a:latin typeface="Calibri" charset="0"/>
          <a:ea typeface="ＭＳ Ｐゴシック" charset="0"/>
        </a:defRPr>
      </a:lvl3pPr>
      <a:lvl4pPr algn="l" rtl="0" eaLnBrk="0" fontAlgn="base" hangingPunct="0">
        <a:spcBef>
          <a:spcPct val="0"/>
        </a:spcBef>
        <a:spcAft>
          <a:spcPct val="0"/>
        </a:spcAft>
        <a:defRPr sz="2400">
          <a:solidFill>
            <a:srgbClr val="0073CF"/>
          </a:solidFill>
          <a:latin typeface="Calibri" charset="0"/>
          <a:ea typeface="ＭＳ Ｐゴシック" charset="0"/>
        </a:defRPr>
      </a:lvl4pPr>
      <a:lvl5pPr algn="l" rtl="0" eaLnBrk="0" fontAlgn="base" hangingPunct="0">
        <a:spcBef>
          <a:spcPct val="0"/>
        </a:spcBef>
        <a:spcAft>
          <a:spcPct val="0"/>
        </a:spcAft>
        <a:defRPr sz="2400">
          <a:solidFill>
            <a:srgbClr val="0073CF"/>
          </a:solidFill>
          <a:latin typeface="Calibri" charset="0"/>
          <a:ea typeface="ＭＳ Ｐゴシック" charset="0"/>
        </a:defRPr>
      </a:lvl5pPr>
      <a:lvl6pPr marL="457200" algn="l" rtl="0" fontAlgn="base">
        <a:spcBef>
          <a:spcPct val="0"/>
        </a:spcBef>
        <a:spcAft>
          <a:spcPct val="0"/>
        </a:spcAft>
        <a:defRPr sz="2400">
          <a:solidFill>
            <a:srgbClr val="0073CF"/>
          </a:solidFill>
          <a:latin typeface="Calibri" charset="0"/>
          <a:ea typeface="ＭＳ Ｐゴシック" charset="0"/>
        </a:defRPr>
      </a:lvl6pPr>
      <a:lvl7pPr marL="914400" algn="l" rtl="0" fontAlgn="base">
        <a:spcBef>
          <a:spcPct val="0"/>
        </a:spcBef>
        <a:spcAft>
          <a:spcPct val="0"/>
        </a:spcAft>
        <a:defRPr sz="2400">
          <a:solidFill>
            <a:srgbClr val="0073CF"/>
          </a:solidFill>
          <a:latin typeface="Calibri" charset="0"/>
          <a:ea typeface="ＭＳ Ｐゴシック" charset="0"/>
        </a:defRPr>
      </a:lvl7pPr>
      <a:lvl8pPr marL="1371600" algn="l" rtl="0" fontAlgn="base">
        <a:spcBef>
          <a:spcPct val="0"/>
        </a:spcBef>
        <a:spcAft>
          <a:spcPct val="0"/>
        </a:spcAft>
        <a:defRPr sz="2400">
          <a:solidFill>
            <a:srgbClr val="0073CF"/>
          </a:solidFill>
          <a:latin typeface="Calibri" charset="0"/>
          <a:ea typeface="ＭＳ Ｐゴシック" charset="0"/>
        </a:defRPr>
      </a:lvl8pPr>
      <a:lvl9pPr marL="1828800" algn="l" rtl="0" fontAlgn="base">
        <a:spcBef>
          <a:spcPct val="0"/>
        </a:spcBef>
        <a:spcAft>
          <a:spcPct val="0"/>
        </a:spcAft>
        <a:defRPr sz="2400">
          <a:solidFill>
            <a:srgbClr val="0073CF"/>
          </a:solidFill>
          <a:latin typeface="Calibri" charset="0"/>
          <a:ea typeface="ＭＳ Ｐゴシック" charset="0"/>
        </a:defRPr>
      </a:lvl9pPr>
    </p:titleStyle>
    <p:bodyStyle>
      <a:lvl1pPr marL="231775" marR="0" indent="-231775" algn="l" defTabSz="914400" rtl="0" eaLnBrk="1" fontAlgn="auto" latinLnBrk="0" hangingPunct="1">
        <a:lnSpc>
          <a:spcPct val="100000"/>
        </a:lnSpc>
        <a:spcBef>
          <a:spcPts val="0"/>
        </a:spcBef>
        <a:spcAft>
          <a:spcPts val="0"/>
        </a:spcAft>
        <a:buClrTx/>
        <a:buSzTx/>
        <a:buFont typeface="Arial"/>
        <a:buChar char="•"/>
        <a:tabLst/>
        <a:defRPr sz="2000" kern="1200">
          <a:solidFill>
            <a:schemeClr val="tx1"/>
          </a:solidFill>
          <a:latin typeface="Calibri"/>
          <a:ea typeface="ＭＳ Ｐゴシック" charset="0"/>
          <a:cs typeface="Calibri"/>
        </a:defRPr>
      </a:lvl1pPr>
      <a:lvl2pPr marL="457200" marR="0" indent="-228600" algn="l" defTabSz="914400" rtl="0" eaLnBrk="1" fontAlgn="auto" latinLnBrk="0" hangingPunct="1">
        <a:lnSpc>
          <a:spcPct val="100000"/>
        </a:lnSpc>
        <a:spcBef>
          <a:spcPts val="0"/>
        </a:spcBef>
        <a:spcAft>
          <a:spcPts val="0"/>
        </a:spcAft>
        <a:buClrTx/>
        <a:buSzTx/>
        <a:buFont typeface="Lucida Grande"/>
        <a:buChar char="-"/>
        <a:tabLst/>
        <a:defRPr sz="2000" kern="1200">
          <a:solidFill>
            <a:schemeClr val="tx1"/>
          </a:solidFill>
          <a:latin typeface="Calibri"/>
          <a:ea typeface="ＭＳ Ｐゴシック" charset="0"/>
          <a:cs typeface="Calibri"/>
        </a:defRPr>
      </a:lvl2pPr>
      <a:lvl3pPr marL="687388" marR="0" indent="-227013" algn="l" defTabSz="914400" rtl="0" eaLnBrk="1" fontAlgn="auto" latinLnBrk="0" hangingPunct="1">
        <a:lnSpc>
          <a:spcPct val="100000"/>
        </a:lnSpc>
        <a:spcBef>
          <a:spcPts val="0"/>
        </a:spcBef>
        <a:spcAft>
          <a:spcPts val="0"/>
        </a:spcAft>
        <a:buClrTx/>
        <a:buSzPct val="85000"/>
        <a:buFont typeface="Wingdings" charset="2"/>
        <a:buChar char="§"/>
        <a:tabLst/>
        <a:defRPr sz="2000" kern="1200">
          <a:solidFill>
            <a:schemeClr val="tx1"/>
          </a:solidFill>
          <a:latin typeface="Calibri"/>
          <a:ea typeface="ＭＳ Ｐゴシック" charset="0"/>
          <a:cs typeface="Calibri"/>
        </a:defRPr>
      </a:lvl3pPr>
      <a:lvl4pPr marL="912813" marR="0" indent="-225425" algn="l" defTabSz="914400" rtl="0" eaLnBrk="1" fontAlgn="auto" latinLnBrk="0" hangingPunct="1">
        <a:lnSpc>
          <a:spcPct val="100000"/>
        </a:lnSpc>
        <a:spcBef>
          <a:spcPts val="0"/>
        </a:spcBef>
        <a:spcAft>
          <a:spcPts val="0"/>
        </a:spcAft>
        <a:buClrTx/>
        <a:buSzTx/>
        <a:buFont typeface="Lucida Grande"/>
        <a:buChar char="-"/>
        <a:tabLst/>
        <a:defRPr sz="2000" kern="1200">
          <a:solidFill>
            <a:schemeClr val="tx1"/>
          </a:solidFill>
          <a:latin typeface="Calibri"/>
          <a:ea typeface="ＭＳ Ｐゴシック" charset="0"/>
          <a:cs typeface="Calibri"/>
        </a:defRPr>
      </a:lvl4pPr>
      <a:lvl5pPr marL="1144588" marR="0" indent="-230188" algn="l" defTabSz="914400" rtl="0" eaLnBrk="1" fontAlgn="auto" latinLnBrk="0" hangingPunct="1">
        <a:lnSpc>
          <a:spcPct val="100000"/>
        </a:lnSpc>
        <a:spcBef>
          <a:spcPts val="0"/>
        </a:spcBef>
        <a:spcAft>
          <a:spcPts val="0"/>
        </a:spcAft>
        <a:buClrTx/>
        <a:buSzTx/>
        <a:buFont typeface="Arial"/>
        <a:buChar char="•"/>
        <a:tabLst/>
        <a:defRPr sz="2000" kern="1200">
          <a:solidFill>
            <a:schemeClr val="tx1"/>
          </a:solidFill>
          <a:latin typeface="Calibri"/>
          <a:ea typeface="ＭＳ Ｐゴシック" charset="0"/>
          <a:cs typeface="Calibri"/>
        </a:defRPr>
      </a:lvl5pPr>
      <a:lvl6pPr marL="1147762" indent="0" algn="l" defTabSz="914400" rtl="0" eaLnBrk="1" latinLnBrk="0" hangingPunct="1">
        <a:lnSpc>
          <a:spcPct val="114000"/>
        </a:lnSpc>
        <a:spcBef>
          <a:spcPts val="600"/>
        </a:spcBef>
        <a:spcAft>
          <a:spcPts val="600"/>
        </a:spcAft>
        <a:buClr>
          <a:schemeClr val="tx1"/>
        </a:buClr>
        <a:buFont typeface="Arial"/>
        <a:buNone/>
        <a:tabLst/>
        <a:defRPr sz="1600" b="0" kern="1200">
          <a:solidFill>
            <a:schemeClr val="tx1"/>
          </a:solidFill>
          <a:latin typeface="+mn-lt"/>
          <a:ea typeface="+mn-ea"/>
          <a:cs typeface="+mn-cs"/>
        </a:defRPr>
      </a:lvl6pPr>
      <a:lvl7pPr marL="1374775"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7pPr>
      <a:lvl8pPr marL="1601788"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8pPr>
      <a:lvl9pPr marL="1828800" indent="0" algn="l" defTabSz="914400" rtl="0" eaLnBrk="1" latinLnBrk="0" hangingPunct="1">
        <a:lnSpc>
          <a:spcPct val="114000"/>
        </a:lnSpc>
        <a:spcBef>
          <a:spcPts val="600"/>
        </a:spcBef>
        <a:spcAft>
          <a:spcPts val="600"/>
        </a:spcAft>
        <a:buClr>
          <a:schemeClr val="tx1"/>
        </a:buClr>
        <a:buFont typeface="Arial"/>
        <a:buNone/>
        <a:tabLst/>
        <a:defRPr sz="1600" b="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mailto:Jon.Harding@bankofamerica.com"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gi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800" dirty="0"/>
              <a:t>From Idea to Implementation: DevOps Enabled Agile Transformation</a:t>
            </a:r>
          </a:p>
        </p:txBody>
      </p:sp>
      <p:sp>
        <p:nvSpPr>
          <p:cNvPr id="6" name="Subtitle 5"/>
          <p:cNvSpPr>
            <a:spLocks noGrp="1"/>
          </p:cNvSpPr>
          <p:nvPr>
            <p:ph type="subTitle" idx="1"/>
          </p:nvPr>
        </p:nvSpPr>
        <p:spPr>
          <a:xfrm>
            <a:off x="332334" y="3017520"/>
            <a:ext cx="6175622" cy="412471"/>
          </a:xfrm>
        </p:spPr>
        <p:txBody>
          <a:bodyPr/>
          <a:lstStyle/>
          <a:p>
            <a:r>
              <a:rPr lang="en-US" dirty="0" smtClean="0"/>
              <a:t>Jon Harding, BankofAmerica.com Operations Lead</a:t>
            </a:r>
          </a:p>
          <a:p>
            <a:r>
              <a:rPr lang="en-US" dirty="0" smtClean="0"/>
              <a:t>@jth6528</a:t>
            </a:r>
          </a:p>
          <a:p>
            <a:r>
              <a:rPr lang="en-US" dirty="0" smtClean="0"/>
              <a:t>#DOES15</a:t>
            </a:r>
          </a:p>
          <a:p>
            <a:r>
              <a:rPr lang="en-US" dirty="0" smtClean="0"/>
              <a:t>Jon.harding@bankofamerica.com</a:t>
            </a:r>
          </a:p>
          <a:p>
            <a:endParaRPr lang="en-US" dirty="0" smtClean="0"/>
          </a:p>
          <a:p>
            <a:endParaRPr lang="en-US" dirty="0" smtClean="0"/>
          </a:p>
          <a:p>
            <a:endParaRPr lang="en-US" dirty="0"/>
          </a:p>
        </p:txBody>
      </p:sp>
      <p:sp>
        <p:nvSpPr>
          <p:cNvPr id="7" name="Content Placeholder 6"/>
          <p:cNvSpPr>
            <a:spLocks noGrp="1"/>
          </p:cNvSpPr>
          <p:nvPr>
            <p:ph sz="quarter" idx="10"/>
          </p:nvPr>
        </p:nvSpPr>
        <p:spPr>
          <a:xfrm>
            <a:off x="332334" y="4180332"/>
            <a:ext cx="5515185" cy="311150"/>
          </a:xfrm>
        </p:spPr>
        <p:txBody>
          <a:bodyPr/>
          <a:lstStyle/>
          <a:p>
            <a:r>
              <a:rPr lang="en-US" dirty="0" smtClean="0"/>
              <a:t>October 20, 2015</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Technology Results 2013 - 2015</a:t>
            </a:r>
            <a:endParaRPr lang="en-US" dirty="0"/>
          </a:p>
        </p:txBody>
      </p:sp>
      <p:sp>
        <p:nvSpPr>
          <p:cNvPr id="3" name="Slide Number Placeholder 2"/>
          <p:cNvSpPr>
            <a:spLocks noGrp="1"/>
          </p:cNvSpPr>
          <p:nvPr>
            <p:ph type="sldNum" sz="quarter" idx="10"/>
          </p:nvPr>
        </p:nvSpPr>
        <p:spPr/>
        <p:txBody>
          <a:bodyPr/>
          <a:lstStyle/>
          <a:p>
            <a:pPr>
              <a:defRPr/>
            </a:pPr>
            <a:fld id="{08F6C6A0-5087-4F46-8CFB-7F70C01C8099}" type="slidenum">
              <a:rPr lang="en-US" smtClean="0"/>
              <a:pPr>
                <a:defRPr/>
              </a:pPr>
              <a:t>10</a:t>
            </a:fld>
            <a:endParaRPr lang="en-US" dirty="0"/>
          </a:p>
        </p:txBody>
      </p:sp>
      <p:sp>
        <p:nvSpPr>
          <p:cNvPr id="4" name="Date Placeholder 3"/>
          <p:cNvSpPr>
            <a:spLocks noGrp="1"/>
          </p:cNvSpPr>
          <p:nvPr>
            <p:ph type="dt" sz="half" idx="11"/>
          </p:nvPr>
        </p:nvSpPr>
        <p:spPr/>
        <p:txBody>
          <a:bodyPr/>
          <a:lstStyle/>
          <a:p>
            <a:pPr>
              <a:defRPr/>
            </a:pPr>
            <a:fld id="{DDFDFE2C-FA6A-474B-9A54-F4E4D79A3411}" type="datetime4">
              <a:rPr lang="en-US" smtClean="0"/>
              <a:pPr>
                <a:defRPr/>
              </a:pPr>
              <a:t>October 19, 2015</a:t>
            </a:fld>
            <a:endParaRPr lang="en-US" dirty="0"/>
          </a:p>
        </p:txBody>
      </p:sp>
      <p:sp>
        <p:nvSpPr>
          <p:cNvPr id="8" name="Rectangle 7"/>
          <p:cNvSpPr/>
          <p:nvPr/>
        </p:nvSpPr>
        <p:spPr bwMode="auto">
          <a:xfrm>
            <a:off x="4753343" y="1696461"/>
            <a:ext cx="4053448" cy="1871132"/>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274320" tIns="0" rIns="274320" bIns="0" numCol="1" rtlCol="0" anchor="t" anchorCtr="0" compatLnSpc="1">
            <a:prstTxWarp prst="textNoShape">
              <a:avLst/>
            </a:prstTxWarp>
          </a:bodyPr>
          <a:lstStyle/>
          <a:p>
            <a:pPr eaLnBrk="0" fontAlgn="base" hangingPunct="0">
              <a:spcBef>
                <a:spcPct val="0"/>
              </a:spcBef>
              <a:spcAft>
                <a:spcPct val="0"/>
              </a:spcAft>
            </a:pPr>
            <a:r>
              <a:rPr lang="en-US" sz="6000" dirty="0" smtClean="0">
                <a:solidFill>
                  <a:schemeClr val="accent3"/>
                </a:solidFill>
                <a:latin typeface="Calibri"/>
              </a:rPr>
              <a:t>-75%		Q</a:t>
            </a:r>
          </a:p>
          <a:p>
            <a:pPr eaLnBrk="0" fontAlgn="base" hangingPunct="0">
              <a:spcBef>
                <a:spcPct val="0"/>
              </a:spcBef>
              <a:spcAft>
                <a:spcPct val="0"/>
              </a:spcAft>
            </a:pPr>
            <a:endParaRPr kumimoji="0" lang="en-US" sz="1400" b="0" i="0" u="none" strike="noStrike" cap="none" normalizeH="0" baseline="0" dirty="0">
              <a:ln>
                <a:noFill/>
              </a:ln>
              <a:solidFill>
                <a:schemeClr val="accent3"/>
              </a:solidFill>
              <a:effectLst/>
              <a:latin typeface="Calibri"/>
            </a:endParaRPr>
          </a:p>
          <a:p>
            <a:pPr eaLnBrk="0" fontAlgn="base" hangingPunct="0">
              <a:spcBef>
                <a:spcPct val="0"/>
              </a:spcBef>
              <a:spcAft>
                <a:spcPct val="0"/>
              </a:spcAft>
            </a:pPr>
            <a:r>
              <a:rPr lang="en-US" sz="1400" dirty="0" smtClean="0">
                <a:latin typeface="Calibri" pitchFamily="34" charset="0"/>
              </a:rPr>
              <a:t>Year 1 reduction in </a:t>
            </a:r>
            <a:r>
              <a:rPr lang="en-US" sz="1400" dirty="0" err="1" smtClean="0">
                <a:latin typeface="Calibri" pitchFamily="34" charset="0"/>
              </a:rPr>
              <a:t>Sev</a:t>
            </a:r>
            <a:r>
              <a:rPr lang="en-US" sz="1400" dirty="0" smtClean="0">
                <a:latin typeface="Calibri" pitchFamily="34" charset="0"/>
              </a:rPr>
              <a:t> 1 or 2 Defects.  </a:t>
            </a:r>
            <a:endParaRPr kumimoji="0" lang="en-US" sz="1400" b="0" i="0" u="none" strike="noStrike" cap="none" normalizeH="0" baseline="0" dirty="0">
              <a:ln>
                <a:noFill/>
              </a:ln>
              <a:effectLst/>
              <a:latin typeface="Calibri" pitchFamily="34" charset="0"/>
            </a:endParaRPr>
          </a:p>
        </p:txBody>
      </p:sp>
      <p:sp>
        <p:nvSpPr>
          <p:cNvPr id="9" name="Rectangle 8"/>
          <p:cNvSpPr/>
          <p:nvPr/>
        </p:nvSpPr>
        <p:spPr bwMode="auto">
          <a:xfrm>
            <a:off x="332748" y="1696461"/>
            <a:ext cx="4053448" cy="1871132"/>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274320" tIns="0" rIns="274320" bIns="0" numCol="1" rtlCol="0" anchor="t" anchorCtr="0" compatLnSpc="1">
            <a:prstTxWarp prst="textNoShape">
              <a:avLst/>
            </a:prstTxWarp>
          </a:bodyPr>
          <a:lstStyle/>
          <a:p>
            <a:pPr eaLnBrk="0" fontAlgn="base" hangingPunct="0">
              <a:spcBef>
                <a:spcPct val="0"/>
              </a:spcBef>
              <a:spcAft>
                <a:spcPct val="0"/>
              </a:spcAft>
            </a:pPr>
            <a:r>
              <a:rPr lang="en-US" sz="6000" dirty="0" smtClean="0">
                <a:solidFill>
                  <a:schemeClr val="accent3"/>
                </a:solidFill>
                <a:latin typeface="Calibri"/>
              </a:rPr>
              <a:t>+500%	E</a:t>
            </a:r>
          </a:p>
          <a:p>
            <a:pPr eaLnBrk="0" fontAlgn="base" hangingPunct="0">
              <a:spcBef>
                <a:spcPct val="0"/>
              </a:spcBef>
              <a:spcAft>
                <a:spcPct val="0"/>
              </a:spcAft>
            </a:pPr>
            <a:endParaRPr kumimoji="0" lang="en-US" sz="1400" b="0" i="0" u="none" strike="noStrike" cap="none" normalizeH="0" baseline="0" dirty="0">
              <a:ln>
                <a:noFill/>
              </a:ln>
              <a:solidFill>
                <a:schemeClr val="accent3"/>
              </a:solidFill>
              <a:effectLst/>
              <a:latin typeface="Calibri"/>
            </a:endParaRPr>
          </a:p>
          <a:p>
            <a:pPr eaLnBrk="0" fontAlgn="base" hangingPunct="0">
              <a:spcBef>
                <a:spcPct val="0"/>
              </a:spcBef>
              <a:spcAft>
                <a:spcPct val="0"/>
              </a:spcAft>
            </a:pPr>
            <a:r>
              <a:rPr lang="en-US" sz="1400" dirty="0" smtClean="0">
                <a:latin typeface="Calibri" pitchFamily="34" charset="0"/>
              </a:rPr>
              <a:t> + Increase in all deployments helping to move stories down the board.  </a:t>
            </a:r>
            <a:endParaRPr lang="en-US" sz="1400" dirty="0">
              <a:latin typeface="Calibri" pitchFamily="34" charset="0"/>
            </a:endParaRPr>
          </a:p>
        </p:txBody>
      </p:sp>
      <p:sp>
        <p:nvSpPr>
          <p:cNvPr id="10" name="Rectangle 9"/>
          <p:cNvSpPr/>
          <p:nvPr/>
        </p:nvSpPr>
        <p:spPr bwMode="auto">
          <a:xfrm>
            <a:off x="332748" y="3841343"/>
            <a:ext cx="4053448" cy="1871132"/>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274320" tIns="0" rIns="274320" bIns="0" numCol="1" rtlCol="0" anchor="t" anchorCtr="0" compatLnSpc="1">
            <a:prstTxWarp prst="textNoShape">
              <a:avLst/>
            </a:prstTxWarp>
          </a:bodyPr>
          <a:lstStyle/>
          <a:p>
            <a:pPr eaLnBrk="0" fontAlgn="base" hangingPunct="0">
              <a:spcBef>
                <a:spcPct val="0"/>
              </a:spcBef>
              <a:spcAft>
                <a:spcPct val="0"/>
              </a:spcAft>
            </a:pPr>
            <a:r>
              <a:rPr lang="en-US" sz="6000" dirty="0" smtClean="0">
                <a:solidFill>
                  <a:schemeClr val="accent3"/>
                </a:solidFill>
                <a:latin typeface="Calibri"/>
              </a:rPr>
              <a:t>+25%		V</a:t>
            </a:r>
          </a:p>
          <a:p>
            <a:pPr eaLnBrk="0" fontAlgn="base" hangingPunct="0">
              <a:spcBef>
                <a:spcPct val="0"/>
              </a:spcBef>
              <a:spcAft>
                <a:spcPct val="0"/>
              </a:spcAft>
            </a:pPr>
            <a:endParaRPr kumimoji="0" lang="en-US" sz="1400" b="0" i="0" u="none" strike="noStrike" cap="none" normalizeH="0" baseline="0" dirty="0">
              <a:ln>
                <a:noFill/>
              </a:ln>
              <a:solidFill>
                <a:schemeClr val="accent3"/>
              </a:solidFill>
              <a:effectLst/>
              <a:latin typeface="Calibri"/>
            </a:endParaRPr>
          </a:p>
          <a:p>
            <a:pPr eaLnBrk="0" fontAlgn="base" hangingPunct="0">
              <a:spcBef>
                <a:spcPct val="0"/>
              </a:spcBef>
              <a:spcAft>
                <a:spcPct val="0"/>
              </a:spcAft>
            </a:pPr>
            <a:r>
              <a:rPr lang="en-US" sz="1400" dirty="0" smtClean="0">
                <a:latin typeface="Calibri" pitchFamily="34" charset="0"/>
              </a:rPr>
              <a:t>Year 1 Increase in development </a:t>
            </a:r>
            <a:r>
              <a:rPr lang="en-US" sz="1400" dirty="0">
                <a:latin typeface="Calibri" pitchFamily="34" charset="0"/>
              </a:rPr>
              <a:t>v</a:t>
            </a:r>
            <a:r>
              <a:rPr lang="en-US" sz="1400" dirty="0" smtClean="0">
                <a:latin typeface="Calibri" pitchFamily="34" charset="0"/>
              </a:rPr>
              <a:t>elocity as measured by story points</a:t>
            </a:r>
            <a:endParaRPr lang="en-US" sz="1400" dirty="0">
              <a:latin typeface="Calibri" pitchFamily="34" charset="0"/>
            </a:endParaRPr>
          </a:p>
        </p:txBody>
      </p:sp>
      <p:sp>
        <p:nvSpPr>
          <p:cNvPr id="11" name="Rectangle 10"/>
          <p:cNvSpPr/>
          <p:nvPr/>
        </p:nvSpPr>
        <p:spPr bwMode="auto">
          <a:xfrm>
            <a:off x="4759372" y="3841343"/>
            <a:ext cx="4053448" cy="1871132"/>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274320" tIns="0" rIns="274320" bIns="0" numCol="1" rtlCol="0" anchor="t" anchorCtr="0" compatLnSpc="1">
            <a:prstTxWarp prst="textNoShape">
              <a:avLst/>
            </a:prstTxWarp>
          </a:bodyPr>
          <a:lstStyle/>
          <a:p>
            <a:pPr eaLnBrk="0" fontAlgn="base" hangingPunct="0">
              <a:spcBef>
                <a:spcPct val="0"/>
              </a:spcBef>
              <a:spcAft>
                <a:spcPct val="0"/>
              </a:spcAft>
            </a:pPr>
            <a:r>
              <a:rPr lang="en-US" sz="6000" dirty="0" smtClean="0">
                <a:solidFill>
                  <a:schemeClr val="accent3"/>
                </a:solidFill>
                <a:latin typeface="Calibri"/>
              </a:rPr>
              <a:t>100%		T</a:t>
            </a:r>
          </a:p>
          <a:p>
            <a:pPr eaLnBrk="0" fontAlgn="base" hangingPunct="0">
              <a:spcBef>
                <a:spcPct val="0"/>
              </a:spcBef>
              <a:spcAft>
                <a:spcPct val="0"/>
              </a:spcAft>
            </a:pPr>
            <a:endParaRPr kumimoji="0" lang="en-US" sz="1400" b="0" i="0" u="none" strike="noStrike" cap="none" normalizeH="0" baseline="0" dirty="0">
              <a:ln>
                <a:noFill/>
              </a:ln>
              <a:solidFill>
                <a:schemeClr val="accent3"/>
              </a:solidFill>
              <a:effectLst/>
              <a:latin typeface="Calibri"/>
            </a:endParaRPr>
          </a:p>
          <a:p>
            <a:pPr eaLnBrk="0" fontAlgn="base" hangingPunct="0">
              <a:spcBef>
                <a:spcPct val="0"/>
              </a:spcBef>
              <a:spcAft>
                <a:spcPct val="0"/>
              </a:spcAft>
            </a:pPr>
            <a:r>
              <a:rPr lang="en-US" sz="1400" dirty="0" smtClean="0">
                <a:latin typeface="Calibri" pitchFamily="34" charset="0"/>
              </a:rPr>
              <a:t>2 Large scale Audits of the On-Line Banking Plat form passed in 2013 and 2015.  </a:t>
            </a:r>
            <a:endParaRPr lang="en-US" sz="1400" dirty="0">
              <a:latin typeface="Calibr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5 Takeaways </a:t>
            </a:r>
            <a:endParaRPr lang="en-US" dirty="0"/>
          </a:p>
        </p:txBody>
      </p:sp>
      <p:sp>
        <p:nvSpPr>
          <p:cNvPr id="3" name="Slide Number Placeholder 2"/>
          <p:cNvSpPr>
            <a:spLocks noGrp="1"/>
          </p:cNvSpPr>
          <p:nvPr>
            <p:ph type="sldNum" sz="quarter" idx="10"/>
          </p:nvPr>
        </p:nvSpPr>
        <p:spPr/>
        <p:txBody>
          <a:bodyPr/>
          <a:lstStyle/>
          <a:p>
            <a:pPr>
              <a:defRPr/>
            </a:pPr>
            <a:fld id="{D54DC402-F286-E04A-AD7D-8F1B5AAF7F64}" type="slidenum">
              <a:rPr lang="en-US" smtClean="0"/>
              <a:pPr>
                <a:defRPr/>
              </a:pPr>
              <a:t>11</a:t>
            </a:fld>
            <a:endParaRPr lang="en-US" dirty="0"/>
          </a:p>
        </p:txBody>
      </p:sp>
      <p:sp>
        <p:nvSpPr>
          <p:cNvPr id="4" name="Date Placeholder 3"/>
          <p:cNvSpPr>
            <a:spLocks noGrp="1"/>
          </p:cNvSpPr>
          <p:nvPr>
            <p:ph type="dt" sz="half" idx="11"/>
          </p:nvPr>
        </p:nvSpPr>
        <p:spPr/>
        <p:txBody>
          <a:bodyPr/>
          <a:lstStyle/>
          <a:p>
            <a:pPr>
              <a:defRPr/>
            </a:pPr>
            <a:fld id="{E773C92E-9C5D-4088-99DA-1E5F4D450421}" type="datetime4">
              <a:rPr lang="en-US" smtClean="0"/>
              <a:pPr>
                <a:defRPr/>
              </a:pPr>
              <a:t>October 19, 2015</a:t>
            </a:fld>
            <a:endParaRPr lang="en-US" dirty="0"/>
          </a:p>
        </p:txBody>
      </p:sp>
      <p:sp>
        <p:nvSpPr>
          <p:cNvPr id="5" name="TextBox 4"/>
          <p:cNvSpPr txBox="1"/>
          <p:nvPr/>
        </p:nvSpPr>
        <p:spPr>
          <a:xfrm>
            <a:off x="419100" y="1114424"/>
            <a:ext cx="8048625" cy="3139321"/>
          </a:xfrm>
          <a:prstGeom prst="rect">
            <a:avLst/>
          </a:prstGeom>
          <a:noFill/>
        </p:spPr>
        <p:txBody>
          <a:bodyPr wrap="square" rtlCol="0">
            <a:spAutoFit/>
          </a:bodyPr>
          <a:lstStyle/>
          <a:p>
            <a:pPr marL="342900" indent="-342900"/>
            <a:endParaRPr lang="en-US" dirty="0" smtClean="0"/>
          </a:p>
          <a:p>
            <a:pPr marL="342900" indent="-342900">
              <a:buAutoNum type="arabicPeriod"/>
            </a:pPr>
            <a:endParaRPr lang="en-US" dirty="0" smtClean="0"/>
          </a:p>
          <a:p>
            <a:pPr marL="342900" indent="-342900">
              <a:buAutoNum type="arabicPeriod"/>
            </a:pPr>
            <a:r>
              <a:rPr lang="en-US" dirty="0" smtClean="0"/>
              <a:t>Words matter, so let’s be mindful as practitioners of the half-life of DevOps buzzword half-life </a:t>
            </a:r>
          </a:p>
          <a:p>
            <a:pPr marL="342900" indent="-342900">
              <a:buAutoNum type="arabicPeriod"/>
            </a:pPr>
            <a:r>
              <a:rPr lang="en-US" dirty="0" smtClean="0"/>
              <a:t>DevOps != (only)Tools</a:t>
            </a:r>
          </a:p>
          <a:p>
            <a:pPr marL="342900" indent="-342900">
              <a:buAutoNum type="arabicPeriod"/>
            </a:pPr>
            <a:r>
              <a:rPr lang="en-US" dirty="0" smtClean="0"/>
              <a:t>Enterprise Agile (Fortune 1000) can not happen without DevOps tools and roles.  </a:t>
            </a:r>
          </a:p>
          <a:p>
            <a:pPr marL="342900" indent="-342900">
              <a:buAutoNum type="arabicPeriod"/>
            </a:pPr>
            <a:r>
              <a:rPr lang="en-US" dirty="0" smtClean="0"/>
              <a:t>Enterprise Agile + DevOps can bring humanity, sustainable work/life, and motivation to team members.</a:t>
            </a:r>
          </a:p>
          <a:p>
            <a:pPr marL="342900" indent="-342900">
              <a:buAutoNum type="arabicPeriod"/>
            </a:pPr>
            <a:r>
              <a:rPr lang="en-US" dirty="0" smtClean="0"/>
              <a:t>DevOps is an ethos that can span all horizontal technical functions that have the common elements of  </a:t>
            </a:r>
            <a:endParaRPr lang="en-US" dirty="0"/>
          </a:p>
        </p:txBody>
      </p:sp>
    </p:spTree>
    <p:extLst>
      <p:ext uri="{BB962C8B-B14F-4D97-AF65-F5344CB8AC3E}">
        <p14:creationId xmlns:p14="http://schemas.microsoft.com/office/powerpoint/2010/main" xmlns="" val="6678963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Here’s </a:t>
            </a:r>
            <a:r>
              <a:rPr lang="en-US" dirty="0"/>
              <a:t>what I’m looking for help </a:t>
            </a:r>
            <a:r>
              <a:rPr lang="en-US" dirty="0" smtClean="0"/>
              <a:t>with</a:t>
            </a:r>
            <a:endParaRPr lang="en-US" dirty="0"/>
          </a:p>
        </p:txBody>
      </p:sp>
      <p:sp>
        <p:nvSpPr>
          <p:cNvPr id="3" name="Slide Number Placeholder 2"/>
          <p:cNvSpPr>
            <a:spLocks noGrp="1"/>
          </p:cNvSpPr>
          <p:nvPr>
            <p:ph type="sldNum" sz="quarter" idx="10"/>
          </p:nvPr>
        </p:nvSpPr>
        <p:spPr/>
        <p:txBody>
          <a:bodyPr/>
          <a:lstStyle/>
          <a:p>
            <a:pPr>
              <a:defRPr/>
            </a:pPr>
            <a:fld id="{D54DC402-F286-E04A-AD7D-8F1B5AAF7F64}" type="slidenum">
              <a:rPr lang="en-US" smtClean="0"/>
              <a:pPr>
                <a:defRPr/>
              </a:pPr>
              <a:t>12</a:t>
            </a:fld>
            <a:endParaRPr lang="en-US" dirty="0"/>
          </a:p>
        </p:txBody>
      </p:sp>
      <p:sp>
        <p:nvSpPr>
          <p:cNvPr id="4" name="Date Placeholder 3"/>
          <p:cNvSpPr>
            <a:spLocks noGrp="1"/>
          </p:cNvSpPr>
          <p:nvPr>
            <p:ph type="dt" sz="half" idx="11"/>
          </p:nvPr>
        </p:nvSpPr>
        <p:spPr/>
        <p:txBody>
          <a:bodyPr/>
          <a:lstStyle/>
          <a:p>
            <a:pPr>
              <a:defRPr/>
            </a:pPr>
            <a:fld id="{E773C92E-9C5D-4088-99DA-1E5F4D450421}" type="datetime4">
              <a:rPr lang="en-US" smtClean="0"/>
              <a:pPr>
                <a:defRPr/>
              </a:pPr>
              <a:t>October 19, 2015</a:t>
            </a:fld>
            <a:endParaRPr lang="en-US" dirty="0"/>
          </a:p>
        </p:txBody>
      </p:sp>
      <p:sp>
        <p:nvSpPr>
          <p:cNvPr id="5" name="TextBox 4"/>
          <p:cNvSpPr txBox="1"/>
          <p:nvPr/>
        </p:nvSpPr>
        <p:spPr>
          <a:xfrm>
            <a:off x="419100" y="1114424"/>
            <a:ext cx="8048625" cy="923330"/>
          </a:xfrm>
          <a:prstGeom prst="rect">
            <a:avLst/>
          </a:prstGeom>
          <a:noFill/>
        </p:spPr>
        <p:txBody>
          <a:bodyPr wrap="square" rtlCol="0">
            <a:spAutoFit/>
          </a:bodyPr>
          <a:lstStyle/>
          <a:p>
            <a:pPr marL="342900" indent="-342900"/>
            <a:endParaRPr lang="en-US" dirty="0" smtClean="0"/>
          </a:p>
          <a:p>
            <a:pPr marL="342900" indent="-342900">
              <a:buAutoNum type="arabicPeriod"/>
            </a:pPr>
            <a:r>
              <a:rPr lang="en-US" dirty="0" smtClean="0"/>
              <a:t>How to measure group and deliver value via continuous delivery.  </a:t>
            </a:r>
          </a:p>
          <a:p>
            <a:pPr marL="342900" indent="-342900">
              <a:buAutoNum type="arabicPeriod"/>
            </a:pPr>
            <a:endParaRPr lang="en-US" dirty="0" smtClean="0"/>
          </a:p>
        </p:txBody>
      </p:sp>
    </p:spTree>
    <p:extLst>
      <p:ext uri="{BB962C8B-B14F-4D97-AF65-F5344CB8AC3E}">
        <p14:creationId xmlns:p14="http://schemas.microsoft.com/office/powerpoint/2010/main" xmlns="" val="183610703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 and Answers </a:t>
            </a: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Slide Number Placeholder 2"/>
          <p:cNvSpPr>
            <a:spLocks noGrp="1"/>
          </p:cNvSpPr>
          <p:nvPr>
            <p:ph type="sldNum" sz="quarter" idx="10"/>
          </p:nvPr>
        </p:nvSpPr>
        <p:spPr/>
        <p:txBody>
          <a:bodyPr/>
          <a:lstStyle/>
          <a:p>
            <a:pPr>
              <a:defRPr/>
            </a:pPr>
            <a:fld id="{D54DC402-F286-E04A-AD7D-8F1B5AAF7F64}" type="slidenum">
              <a:rPr lang="en-US" smtClean="0"/>
              <a:pPr>
                <a:defRPr/>
              </a:pPr>
              <a:t>13</a:t>
            </a:fld>
            <a:endParaRPr lang="en-US" dirty="0"/>
          </a:p>
        </p:txBody>
      </p:sp>
      <p:sp>
        <p:nvSpPr>
          <p:cNvPr id="4" name="Date Placeholder 3"/>
          <p:cNvSpPr>
            <a:spLocks noGrp="1"/>
          </p:cNvSpPr>
          <p:nvPr>
            <p:ph type="dt" sz="half" idx="11"/>
          </p:nvPr>
        </p:nvSpPr>
        <p:spPr/>
        <p:txBody>
          <a:bodyPr/>
          <a:lstStyle/>
          <a:p>
            <a:pPr>
              <a:defRPr/>
            </a:pPr>
            <a:fld id="{E773C92E-9C5D-4088-99DA-1E5F4D450421}" type="datetime4">
              <a:rPr lang="en-US" smtClean="0"/>
              <a:pPr>
                <a:defRPr/>
              </a:pPr>
              <a:t>October 19, 2015</a:t>
            </a:fld>
            <a:endParaRPr lang="en-US" dirty="0"/>
          </a:p>
        </p:txBody>
      </p:sp>
      <p:sp>
        <p:nvSpPr>
          <p:cNvPr id="5" name="TextBox 4"/>
          <p:cNvSpPr txBox="1"/>
          <p:nvPr/>
        </p:nvSpPr>
        <p:spPr>
          <a:xfrm>
            <a:off x="435769" y="1050131"/>
            <a:ext cx="8386762" cy="4708981"/>
          </a:xfrm>
          <a:prstGeom prst="rect">
            <a:avLst/>
          </a:prstGeom>
          <a:noFill/>
        </p:spPr>
        <p:txBody>
          <a:bodyPr wrap="square" rtlCol="0">
            <a:spAutoFit/>
          </a:bodyP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r>
              <a:rPr lang="en-US" sz="9600" dirty="0" smtClean="0">
                <a:solidFill>
                  <a:srgbClr val="0073CF"/>
                </a:solidFill>
                <a:latin typeface="Calibri" panose="020F0502020204030204" pitchFamily="34" charset="0"/>
                <a:cs typeface="Calibri" panose="020F0502020204030204" pitchFamily="34" charset="0"/>
              </a:rPr>
              <a:t>?...</a:t>
            </a:r>
          </a:p>
          <a:p>
            <a:pPr algn="ctr"/>
            <a:r>
              <a:rPr lang="en-US" sz="3200" dirty="0" smtClean="0">
                <a:latin typeface="Calibri" panose="020F0502020204030204" pitchFamily="34" charset="0"/>
                <a:cs typeface="Calibri" panose="020F0502020204030204" pitchFamily="34" charset="0"/>
              </a:rPr>
              <a:t>@jth6528</a:t>
            </a:r>
          </a:p>
          <a:p>
            <a:pPr algn="ctr"/>
            <a:r>
              <a:rPr lang="en-US" sz="3200" u="sng" dirty="0" smtClean="0">
                <a:latin typeface="Calibri" panose="020F0502020204030204" pitchFamily="34" charset="0"/>
                <a:cs typeface="Calibri" panose="020F0502020204030204" pitchFamily="34" charset="0"/>
                <a:hlinkClick r:id="rId3"/>
              </a:rPr>
              <a:t>Jon.Harding@bankofamerica.com</a:t>
            </a:r>
            <a:endParaRPr lang="en-US" sz="3200" u="sng" dirty="0" smtClean="0">
              <a:latin typeface="Calibri" panose="020F0502020204030204" pitchFamily="34" charset="0"/>
              <a:cs typeface="Calibri" panose="020F0502020204030204" pitchFamily="34" charset="0"/>
            </a:endParaRPr>
          </a:p>
          <a:p>
            <a:pPr algn="ctr"/>
            <a:r>
              <a:rPr lang="en-US" sz="3200" dirty="0" smtClean="0">
                <a:latin typeface="Calibri" panose="020F0502020204030204" pitchFamily="34" charset="0"/>
                <a:cs typeface="Calibri" panose="020F0502020204030204" pitchFamily="34" charset="0"/>
              </a:rPr>
              <a:t>#DOES15</a:t>
            </a:r>
          </a:p>
        </p:txBody>
      </p:sp>
    </p:spTree>
    <p:extLst>
      <p:ext uri="{BB962C8B-B14F-4D97-AF65-F5344CB8AC3E}">
        <p14:creationId xmlns:p14="http://schemas.microsoft.com/office/powerpoint/2010/main" xmlns="" val="2045712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lvl="0"/>
            <a:r>
              <a:rPr lang="en-US" sz="2400" i="1" dirty="0" smtClean="0"/>
              <a:t>Disclaimer:  The views expressed are mine and do not necessarily reflect the views of Bank of America or its customers and clients. </a:t>
            </a:r>
            <a:endParaRPr lang="en-US" sz="24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About Me  </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0C9A5568-3956-4391-BF0F-E12206964529}" type="slidenum">
              <a:rPr lang="en-US" smtClean="0">
                <a:latin typeface="Calibri" panose="020F0502020204030204" pitchFamily="34" charset="0"/>
                <a:cs typeface="Calibri" panose="020F0502020204030204" pitchFamily="34" charset="0"/>
              </a:rPr>
              <a:pPr>
                <a:defRPr/>
              </a:pPr>
              <a:t>3</a:t>
            </a:fld>
            <a:endParaRPr lang="en-US" dirty="0">
              <a:latin typeface="Calibri" panose="020F0502020204030204" pitchFamily="34" charset="0"/>
              <a:cs typeface="Calibri" panose="020F0502020204030204" pitchFamily="34" charset="0"/>
            </a:endParaRPr>
          </a:p>
        </p:txBody>
      </p:sp>
      <p:pic>
        <p:nvPicPr>
          <p:cNvPr id="5" name="Content Placeholder 4" descr="6197s.jpg"/>
          <p:cNvPicPr>
            <a:picLocks noGrp="1" noChangeAspect="1"/>
          </p:cNvPicPr>
          <p:nvPr>
            <p:ph idx="1"/>
          </p:nvPr>
        </p:nvPicPr>
        <p:blipFill>
          <a:blip r:embed="rId3" cstate="print"/>
          <a:stretch>
            <a:fillRect/>
          </a:stretch>
        </p:blipFill>
        <p:spPr>
          <a:xfrm>
            <a:off x="6626054" y="1182200"/>
            <a:ext cx="1600200" cy="2240280"/>
          </a:xfrm>
          <a:prstGeom prst="rect">
            <a:avLst/>
          </a:prstGeom>
        </p:spPr>
      </p:pic>
      <p:pic>
        <p:nvPicPr>
          <p:cNvPr id="2052" name="Picture 4"/>
          <p:cNvPicPr>
            <a:picLocks noChangeAspect="1" noChangeArrowheads="1"/>
          </p:cNvPicPr>
          <p:nvPr/>
        </p:nvPicPr>
        <p:blipFill>
          <a:blip r:embed="rId4"/>
          <a:srcRect/>
          <a:stretch>
            <a:fillRect/>
          </a:stretch>
        </p:blipFill>
        <p:spPr bwMode="auto">
          <a:xfrm>
            <a:off x="333375" y="3383536"/>
            <a:ext cx="1266825" cy="1905000"/>
          </a:xfrm>
          <a:prstGeom prst="rect">
            <a:avLst/>
          </a:prstGeom>
          <a:noFill/>
          <a:ln w="9525">
            <a:noFill/>
            <a:miter lim="800000"/>
            <a:headEnd/>
            <a:tailEnd/>
          </a:ln>
        </p:spPr>
      </p:pic>
      <p:sp>
        <p:nvSpPr>
          <p:cNvPr id="10" name="TextBox 9"/>
          <p:cNvSpPr txBox="1"/>
          <p:nvPr/>
        </p:nvSpPr>
        <p:spPr>
          <a:xfrm>
            <a:off x="6626053" y="3517490"/>
            <a:ext cx="1898821" cy="2031325"/>
          </a:xfrm>
          <a:prstGeom prst="rect">
            <a:avLst/>
          </a:prstGeom>
          <a:noFill/>
        </p:spPr>
        <p:txBody>
          <a:bodyPr wrap="square" rtlCol="0">
            <a:spAutoFit/>
          </a:bodyPr>
          <a:lstStyle/>
          <a:p>
            <a:pPr>
              <a:buFont typeface="Arial" pitchFamily="34" charset="0"/>
              <a:buChar char="•"/>
            </a:pPr>
            <a:r>
              <a:rPr lang="en-US" sz="1400" dirty="0" smtClean="0">
                <a:latin typeface="Calibri" panose="020F0502020204030204" pitchFamily="34" charset="0"/>
                <a:cs typeface="Calibri" panose="020F0502020204030204" pitchFamily="34" charset="0"/>
              </a:rPr>
              <a:t>10+ Years Banking and Finance IT Experience</a:t>
            </a:r>
            <a:br>
              <a:rPr lang="en-US" sz="1400" dirty="0" smtClean="0">
                <a:latin typeface="Calibri" panose="020F0502020204030204" pitchFamily="34" charset="0"/>
                <a:cs typeface="Calibri" panose="020F0502020204030204" pitchFamily="34" charset="0"/>
              </a:rPr>
            </a:br>
            <a:endParaRPr lang="en-US" sz="1400" dirty="0" smtClean="0">
              <a:latin typeface="Calibri" panose="020F0502020204030204" pitchFamily="34" charset="0"/>
              <a:cs typeface="Calibri" panose="020F0502020204030204" pitchFamily="34" charset="0"/>
            </a:endParaRPr>
          </a:p>
          <a:p>
            <a:pPr>
              <a:buFont typeface="Arial" pitchFamily="34" charset="0"/>
              <a:buChar char="•"/>
            </a:pPr>
            <a:r>
              <a:rPr lang="en-US" sz="1400" dirty="0" smtClean="0">
                <a:latin typeface="Calibri" panose="020F0502020204030204" pitchFamily="34" charset="0"/>
                <a:cs typeface="Calibri" panose="020F0502020204030204" pitchFamily="34" charset="0"/>
              </a:rPr>
              <a:t>18 Years Enterprise Systems Development, IT Operations, </a:t>
            </a:r>
            <a:r>
              <a:rPr lang="en-US" sz="1400" smtClean="0">
                <a:latin typeface="Calibri" panose="020F0502020204030204" pitchFamily="34" charset="0"/>
                <a:cs typeface="Calibri" panose="020F0502020204030204" pitchFamily="34" charset="0"/>
              </a:rPr>
              <a:t>and Consulting</a:t>
            </a:r>
            <a:endParaRPr lang="en-US" sz="1400" dirty="0" smtClean="0">
              <a:latin typeface="Calibri" panose="020F0502020204030204" pitchFamily="34" charset="0"/>
              <a:cs typeface="Calibri" panose="020F0502020204030204" pitchFamily="34" charset="0"/>
            </a:endParaRPr>
          </a:p>
          <a:p>
            <a:pPr>
              <a:buFont typeface="Arial" pitchFamily="34" charset="0"/>
              <a:buChar char="•"/>
            </a:pPr>
            <a:endParaRPr lang="en-US" sz="1400" dirty="0" smtClean="0">
              <a:latin typeface="Calibri" panose="020F0502020204030204" pitchFamily="34" charset="0"/>
              <a:cs typeface="Calibri" panose="020F0502020204030204" pitchFamily="34" charset="0"/>
            </a:endParaRPr>
          </a:p>
          <a:p>
            <a:pPr>
              <a:buFont typeface="Arial" pitchFamily="34" charset="0"/>
              <a:buChar char="•"/>
            </a:pPr>
            <a:r>
              <a:rPr lang="en-US" sz="1400" dirty="0" smtClean="0">
                <a:latin typeface="Calibri" panose="020F0502020204030204" pitchFamily="34" charset="0"/>
                <a:cs typeface="Calibri" panose="020F0502020204030204" pitchFamily="34" charset="0"/>
              </a:rPr>
              <a:t>Agile Change Agent</a:t>
            </a:r>
            <a:endParaRPr lang="en-US" sz="1400" dirty="0">
              <a:latin typeface="Calibri" panose="020F0502020204030204" pitchFamily="34" charset="0"/>
              <a:cs typeface="Calibri" panose="020F0502020204030204" pitchFamily="34" charset="0"/>
            </a:endParaRPr>
          </a:p>
        </p:txBody>
      </p:sp>
      <p:sp>
        <p:nvSpPr>
          <p:cNvPr id="11" name="TextBox 10"/>
          <p:cNvSpPr txBox="1"/>
          <p:nvPr/>
        </p:nvSpPr>
        <p:spPr>
          <a:xfrm>
            <a:off x="3141407" y="4734232"/>
            <a:ext cx="2433484" cy="646331"/>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Father of 3 </a:t>
            </a:r>
            <a:r>
              <a:rPr lang="en-US" dirty="0">
                <a:latin typeface="Calibri" panose="020F0502020204030204" pitchFamily="34" charset="0"/>
                <a:cs typeface="Calibri" panose="020F0502020204030204" pitchFamily="34" charset="0"/>
              </a:rPr>
              <a:t>G</a:t>
            </a:r>
            <a:r>
              <a:rPr lang="en-US" dirty="0" smtClean="0">
                <a:latin typeface="Calibri" panose="020F0502020204030204" pitchFamily="34" charset="0"/>
                <a:cs typeface="Calibri" panose="020F0502020204030204" pitchFamily="34" charset="0"/>
              </a:rPr>
              <a:t>reat Dudes and a Little Lady </a:t>
            </a:r>
            <a:r>
              <a:rPr lang="en-US" strike="sngStrike" dirty="0" smtClean="0">
                <a:latin typeface="Calibri" panose="020F0502020204030204" pitchFamily="34" charset="0"/>
                <a:cs typeface="Calibri" panose="020F0502020204030204" pitchFamily="34" charset="0"/>
              </a:rPr>
              <a:t> </a:t>
            </a:r>
            <a:endParaRPr lang="en-US" strike="sngStrike" dirty="0">
              <a:latin typeface="Calibri" panose="020F0502020204030204" pitchFamily="34" charset="0"/>
              <a:cs typeface="Calibri" panose="020F0502020204030204" pitchFamily="34" charset="0"/>
            </a:endParaRPr>
          </a:p>
        </p:txBody>
      </p:sp>
      <p:pic>
        <p:nvPicPr>
          <p:cNvPr id="2055" name="Picture 7"/>
          <p:cNvPicPr>
            <a:picLocks noChangeAspect="1" noChangeArrowheads="1"/>
          </p:cNvPicPr>
          <p:nvPr/>
        </p:nvPicPr>
        <p:blipFill>
          <a:blip r:embed="rId5"/>
          <a:srcRect/>
          <a:stretch>
            <a:fillRect/>
          </a:stretch>
        </p:blipFill>
        <p:spPr bwMode="auto">
          <a:xfrm>
            <a:off x="333375" y="1128828"/>
            <a:ext cx="2342179" cy="1976570"/>
          </a:xfrm>
          <a:prstGeom prst="rect">
            <a:avLst/>
          </a:prstGeom>
          <a:noFill/>
          <a:ln w="9525">
            <a:noFill/>
            <a:miter lim="800000"/>
            <a:headEnd/>
            <a:tailEnd/>
          </a:ln>
        </p:spPr>
      </p:pic>
      <p:sp>
        <p:nvSpPr>
          <p:cNvPr id="15" name="TextBox 14"/>
          <p:cNvSpPr txBox="1"/>
          <p:nvPr/>
        </p:nvSpPr>
        <p:spPr>
          <a:xfrm>
            <a:off x="333375" y="5333372"/>
            <a:ext cx="2173851"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Bike Advocate and Athlete</a:t>
            </a:r>
            <a:endParaRPr lang="en-US" sz="1200" dirty="0">
              <a:latin typeface="Calibri" panose="020F0502020204030204" pitchFamily="34" charset="0"/>
              <a:cs typeface="Calibri" panose="020F0502020204030204" pitchFamily="34" charset="0"/>
            </a:endParaRPr>
          </a:p>
        </p:txBody>
      </p:sp>
      <p:pic>
        <p:nvPicPr>
          <p:cNvPr id="2058" name="Picture 10"/>
          <p:cNvPicPr>
            <a:picLocks noChangeAspect="1" noChangeArrowheads="1"/>
          </p:cNvPicPr>
          <p:nvPr/>
        </p:nvPicPr>
        <p:blipFill>
          <a:blip r:embed="rId6"/>
          <a:srcRect/>
          <a:stretch>
            <a:fillRect/>
          </a:stretch>
        </p:blipFill>
        <p:spPr bwMode="auto">
          <a:xfrm>
            <a:off x="4083943" y="577241"/>
            <a:ext cx="1922962" cy="1381096"/>
          </a:xfrm>
          <a:prstGeom prst="rect">
            <a:avLst/>
          </a:prstGeom>
          <a:noFill/>
          <a:ln w="9525">
            <a:noFill/>
            <a:miter lim="800000"/>
            <a:headEnd/>
            <a:tailEnd/>
          </a:ln>
        </p:spPr>
      </p:pic>
      <p:pic>
        <p:nvPicPr>
          <p:cNvPr id="2" name="Picture 1"/>
          <p:cNvPicPr>
            <a:picLocks noChangeAspect="1"/>
          </p:cNvPicPr>
          <p:nvPr/>
        </p:nvPicPr>
        <p:blipFill>
          <a:blip r:embed="rId7"/>
          <a:stretch>
            <a:fillRect/>
          </a:stretch>
        </p:blipFill>
        <p:spPr>
          <a:xfrm>
            <a:off x="2906540" y="1868001"/>
            <a:ext cx="3100365" cy="2837014"/>
          </a:xfrm>
          <a:prstGeom prst="rect">
            <a:avLst/>
          </a:prstGeom>
        </p:spPr>
      </p:pic>
    </p:spTree>
    <p:extLst>
      <p:ext uri="{BB962C8B-B14F-4D97-AF65-F5344CB8AC3E}">
        <p14:creationId xmlns:p14="http://schemas.microsoft.com/office/powerpoint/2010/main" xmlns="" val="672367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fade">
                                      <p:cBhvr>
                                        <p:cTn id="7" dur="2000"/>
                                        <p:tgtEl>
                                          <p:spTgt spid="2055"/>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2000"/>
                                        <p:tgtEl>
                                          <p:spTgt spid="205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20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2058"/>
                                        </p:tgtEl>
                                        <p:attrNameLst>
                                          <p:attrName>style.visibility</p:attrName>
                                        </p:attrNameLst>
                                      </p:cBhvr>
                                      <p:to>
                                        <p:strVal val="visible"/>
                                      </p:to>
                                    </p:set>
                                    <p:animEffect transition="in" filter="fade">
                                      <p:cBhvr>
                                        <p:cTn id="31" dur="20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2748" y="635000"/>
            <a:ext cx="8474043" cy="5491480"/>
          </a:xfrm>
        </p:spPr>
        <p:txBody>
          <a:bodyPr/>
          <a:lstStyle/>
          <a:p>
            <a:pPr marL="0" indent="0">
              <a:buNone/>
            </a:pPr>
            <a:r>
              <a:rPr lang="en-US" b="1" dirty="0" smtClean="0"/>
              <a:t>Problem we are trying to Solve: </a:t>
            </a:r>
          </a:p>
          <a:p>
            <a:pPr marL="0" indent="0">
              <a:buNone/>
            </a:pPr>
            <a:r>
              <a:rPr lang="en-US" dirty="0" smtClean="0"/>
              <a:t>Deliver High- Scale, High-Value </a:t>
            </a:r>
            <a:r>
              <a:rPr lang="en-US" dirty="0"/>
              <a:t>c</a:t>
            </a:r>
            <a:r>
              <a:rPr lang="en-US" dirty="0" smtClean="0"/>
              <a:t>onsumer </a:t>
            </a:r>
            <a:r>
              <a:rPr lang="en-US" dirty="0"/>
              <a:t>f</a:t>
            </a:r>
            <a:r>
              <a:rPr lang="en-US" dirty="0" smtClean="0"/>
              <a:t>acing  web software Rapidly using Agile methods</a:t>
            </a:r>
          </a:p>
          <a:p>
            <a:pPr marL="0" indent="0">
              <a:buNone/>
            </a:pPr>
            <a:r>
              <a:rPr lang="en-US" b="1" dirty="0" smtClean="0"/>
              <a:t/>
            </a:r>
            <a:br>
              <a:rPr lang="en-US" b="1" dirty="0" smtClean="0"/>
            </a:br>
            <a:r>
              <a:rPr lang="en-US" b="1" dirty="0" smtClean="0"/>
              <a:t>Where did we start?</a:t>
            </a:r>
            <a:endParaRPr lang="en-US" dirty="0" smtClean="0"/>
          </a:p>
          <a:p>
            <a:pPr marL="0" indent="0">
              <a:buNone/>
            </a:pPr>
            <a:r>
              <a:rPr lang="en-US" dirty="0" smtClean="0"/>
              <a:t>Agile! 2 week sprints!  Co-Location.  Dev + Test together.</a:t>
            </a:r>
          </a:p>
          <a:p>
            <a:pPr marL="0" indent="0">
              <a:buNone/>
            </a:pPr>
            <a:endParaRPr lang="en-US" b="1" dirty="0"/>
          </a:p>
          <a:p>
            <a:pPr marL="0" indent="0">
              <a:buNone/>
            </a:pPr>
            <a:r>
              <a:rPr lang="en-US" b="1" dirty="0" smtClean="0"/>
              <a:t>Let’s Talk </a:t>
            </a:r>
            <a:r>
              <a:rPr lang="en-US" b="1" dirty="0"/>
              <a:t>About 3 things:</a:t>
            </a:r>
          </a:p>
          <a:p>
            <a:pPr marL="457200" indent="-457200">
              <a:buAutoNum type="arabicPeriod"/>
            </a:pPr>
            <a:r>
              <a:rPr lang="en-US" dirty="0" smtClean="0"/>
              <a:t>Has DevOps Jumped the Shark ? </a:t>
            </a:r>
            <a:br>
              <a:rPr lang="en-US" dirty="0" smtClean="0"/>
            </a:br>
            <a:r>
              <a:rPr lang="en-US" dirty="0" smtClean="0"/>
              <a:t>Let’s try again </a:t>
            </a:r>
            <a:r>
              <a:rPr lang="en-US" dirty="0"/>
              <a:t>to define it, and why you can’t do Enterprise Agile without </a:t>
            </a:r>
            <a:r>
              <a:rPr lang="en-US" dirty="0" smtClean="0"/>
              <a:t>it</a:t>
            </a:r>
          </a:p>
          <a:p>
            <a:pPr marL="912813" lvl="2" indent="-457200">
              <a:buNone/>
            </a:pPr>
            <a:r>
              <a:rPr lang="en-US" dirty="0" smtClean="0"/>
              <a:t>Alan </a:t>
            </a:r>
            <a:r>
              <a:rPr lang="en-US" dirty="0" err="1" smtClean="0"/>
              <a:t>Zeichik</a:t>
            </a:r>
            <a:r>
              <a:rPr lang="en-US" dirty="0" smtClean="0"/>
              <a:t> </a:t>
            </a:r>
            <a:endParaRPr lang="en-US" dirty="0"/>
          </a:p>
          <a:p>
            <a:pPr marL="0" indent="0">
              <a:buNone/>
            </a:pPr>
            <a:r>
              <a:rPr lang="en-US" dirty="0" smtClean="0"/>
              <a:t>2</a:t>
            </a:r>
            <a:r>
              <a:rPr lang="en-US" dirty="0"/>
              <a:t>. </a:t>
            </a:r>
            <a:r>
              <a:rPr lang="en-US" dirty="0" smtClean="0"/>
              <a:t>The Core Elements of IT Management and DevOps</a:t>
            </a:r>
            <a:endParaRPr lang="en-US" dirty="0"/>
          </a:p>
          <a:p>
            <a:pPr marL="0" indent="0">
              <a:buNone/>
            </a:pPr>
            <a:r>
              <a:rPr lang="en-US" dirty="0"/>
              <a:t>	</a:t>
            </a:r>
            <a:endParaRPr lang="en-US" dirty="0" smtClean="0"/>
          </a:p>
          <a:p>
            <a:pPr marL="0" indent="0">
              <a:buNone/>
            </a:pPr>
            <a:r>
              <a:rPr lang="en-US" dirty="0" smtClean="0"/>
              <a:t>3</a:t>
            </a:r>
            <a:r>
              <a:rPr lang="en-US" dirty="0"/>
              <a:t>. </a:t>
            </a:r>
            <a:r>
              <a:rPr lang="en-US" dirty="0" smtClean="0"/>
              <a:t>Our model of </a:t>
            </a:r>
            <a:r>
              <a:rPr lang="en-US" dirty="0"/>
              <a:t>a working </a:t>
            </a:r>
            <a:r>
              <a:rPr lang="en-US" dirty="0" smtClean="0"/>
              <a:t>DevOps </a:t>
            </a:r>
            <a:r>
              <a:rPr lang="en-US" dirty="0"/>
              <a:t>tool chain, </a:t>
            </a:r>
            <a:r>
              <a:rPr lang="en-US" dirty="0" smtClean="0"/>
              <a:t>highlighting  how  tool capabilities aligns with Agile principles</a:t>
            </a:r>
            <a:endParaRPr lang="en-US" dirty="0"/>
          </a:p>
          <a:p>
            <a:pPr marL="0" indent="0">
              <a:buNone/>
            </a:pPr>
            <a:endParaRPr lang="en-US" dirty="0"/>
          </a:p>
          <a:p>
            <a:pPr marL="0" indent="0">
              <a:buNone/>
            </a:pPr>
            <a:r>
              <a:rPr lang="en-US" dirty="0" smtClean="0"/>
              <a:t> </a:t>
            </a:r>
            <a:r>
              <a:rPr lang="en-US" dirty="0"/>
              <a:t>Results </a:t>
            </a:r>
          </a:p>
          <a:p>
            <a:pPr marL="0" indent="0">
              <a:buNone/>
            </a:pPr>
            <a:endParaRPr lang="en-US" dirty="0" smtClean="0"/>
          </a:p>
          <a:p>
            <a:endParaRPr lang="en-US" dirty="0"/>
          </a:p>
        </p:txBody>
      </p:sp>
      <p:sp>
        <p:nvSpPr>
          <p:cNvPr id="3" name="Title 2"/>
          <p:cNvSpPr>
            <a:spLocks noGrp="1"/>
          </p:cNvSpPr>
          <p:nvPr>
            <p:ph type="title"/>
          </p:nvPr>
        </p:nvSpPr>
        <p:spPr/>
        <p:txBody>
          <a:bodyPr/>
          <a:lstStyle/>
          <a:p>
            <a:r>
              <a:rPr lang="en-US" dirty="0" smtClean="0"/>
              <a:t>Agenda </a:t>
            </a:r>
            <a:endParaRPr lang="en-US" dirty="0"/>
          </a:p>
        </p:txBody>
      </p:sp>
      <p:sp>
        <p:nvSpPr>
          <p:cNvPr id="4" name="Slide Number Placeholder 3"/>
          <p:cNvSpPr>
            <a:spLocks noGrp="1"/>
          </p:cNvSpPr>
          <p:nvPr>
            <p:ph type="sldNum" sz="quarter" idx="10"/>
          </p:nvPr>
        </p:nvSpPr>
        <p:spPr/>
        <p:txBody>
          <a:bodyPr/>
          <a:lstStyle/>
          <a:p>
            <a:pPr>
              <a:defRPr/>
            </a:pPr>
            <a:fld id="{0C9A5568-3956-4391-BF0F-E12206964529}" type="slidenum">
              <a:rPr lang="en-US" smtClean="0"/>
              <a:pPr>
                <a:defRPr/>
              </a:pPr>
              <a:t>4</a:t>
            </a:fld>
            <a:endParaRPr lang="en-US" dirty="0"/>
          </a:p>
        </p:txBody>
      </p:sp>
      <p:sp>
        <p:nvSpPr>
          <p:cNvPr id="5" name="Date Placeholder 4"/>
          <p:cNvSpPr>
            <a:spLocks noGrp="1"/>
          </p:cNvSpPr>
          <p:nvPr>
            <p:ph type="dt" sz="half" idx="11"/>
          </p:nvPr>
        </p:nvSpPr>
        <p:spPr/>
        <p:txBody>
          <a:bodyPr/>
          <a:lstStyle/>
          <a:p>
            <a:pPr>
              <a:defRPr/>
            </a:pPr>
            <a:fld id="{8424BFD9-3700-4494-AC73-9B4DD50F236D}" type="datetime3">
              <a:rPr lang="en-US" smtClean="0"/>
              <a:pPr>
                <a:defRPr/>
              </a:pPr>
              <a:t>19 October 2015</a:t>
            </a:fld>
            <a:endParaRPr lang="en-US" dirty="0"/>
          </a:p>
        </p:txBody>
      </p:sp>
    </p:spTree>
    <p:extLst>
      <p:ext uri="{BB962C8B-B14F-4D97-AF65-F5344CB8AC3E}">
        <p14:creationId xmlns:p14="http://schemas.microsoft.com/office/powerpoint/2010/main" xmlns="" val="10234733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a:stretch>
            <a:fillRect/>
          </a:stretch>
        </p:blipFill>
        <p:spPr bwMode="auto">
          <a:xfrm>
            <a:off x="3580901" y="2901414"/>
            <a:ext cx="5600407" cy="2771775"/>
          </a:xfrm>
          <a:prstGeom prst="rect">
            <a:avLst/>
          </a:prstGeom>
          <a:noFill/>
          <a:ln w="9525">
            <a:noFill/>
            <a:miter lim="800000"/>
            <a:headEnd/>
            <a:tailEnd/>
          </a:ln>
        </p:spPr>
      </p:pic>
      <p:sp>
        <p:nvSpPr>
          <p:cNvPr id="2" name="Title 1"/>
          <p:cNvSpPr>
            <a:spLocks noGrp="1"/>
          </p:cNvSpPr>
          <p:nvPr>
            <p:ph type="title"/>
          </p:nvPr>
        </p:nvSpPr>
        <p:spPr>
          <a:xfrm>
            <a:off x="246063" y="1"/>
            <a:ext cx="8677275" cy="1066800"/>
          </a:xfrm>
        </p:spPr>
        <p:txBody>
          <a:bodyPr/>
          <a:lstStyle/>
          <a:p>
            <a:r>
              <a:rPr lang="en-US" dirty="0" smtClean="0"/>
              <a:t>DevOps Ethos and </a:t>
            </a:r>
            <a:r>
              <a:rPr lang="en-US" dirty="0"/>
              <a:t>A</a:t>
            </a:r>
            <a:r>
              <a:rPr lang="en-US" dirty="0" smtClean="0"/>
              <a:t>dmitting We Have a Problem</a:t>
            </a:r>
            <a:endParaRPr lang="en-US" dirty="0"/>
          </a:p>
        </p:txBody>
      </p:sp>
      <p:sp>
        <p:nvSpPr>
          <p:cNvPr id="3" name="Content Placeholder 2"/>
          <p:cNvSpPr>
            <a:spLocks noGrp="1"/>
          </p:cNvSpPr>
          <p:nvPr>
            <p:ph idx="1"/>
          </p:nvPr>
        </p:nvSpPr>
        <p:spPr>
          <a:xfrm>
            <a:off x="239713" y="1176354"/>
            <a:ext cx="8675687" cy="1789112"/>
          </a:xfrm>
        </p:spPr>
        <p:txBody>
          <a:bodyPr/>
          <a:lstStyle/>
          <a:p>
            <a:r>
              <a:rPr lang="en-US" dirty="0" smtClean="0"/>
              <a:t>Development + I/T Operations = DevOps</a:t>
            </a:r>
          </a:p>
          <a:p>
            <a:pPr lvl="1">
              <a:buFont typeface="Arial" pitchFamily="34" charset="0"/>
              <a:buChar char="•"/>
            </a:pPr>
            <a:r>
              <a:rPr lang="en-US" sz="1600" dirty="0" smtClean="0"/>
              <a:t>Principles come from Enterprise Systems Management and Agile Development</a:t>
            </a:r>
          </a:p>
          <a:p>
            <a:pPr lvl="1">
              <a:buFont typeface="Arial" pitchFamily="34" charset="0"/>
              <a:buChar char="•"/>
            </a:pPr>
            <a:r>
              <a:rPr lang="en-US" sz="1600" b="1" dirty="0" smtClean="0"/>
              <a:t>Reduces </a:t>
            </a:r>
            <a:r>
              <a:rPr lang="en-US" sz="1600" dirty="0" smtClean="0"/>
              <a:t>waste and </a:t>
            </a:r>
            <a:r>
              <a:rPr lang="en-US" sz="1600" b="1" dirty="0" smtClean="0"/>
              <a:t>Focuses</a:t>
            </a:r>
            <a:r>
              <a:rPr lang="en-US" sz="1600" dirty="0" smtClean="0"/>
              <a:t> developers and testers by </a:t>
            </a:r>
            <a:r>
              <a:rPr lang="en-US" sz="1600" b="1" dirty="0" smtClean="0"/>
              <a:t>automating</a:t>
            </a:r>
            <a:r>
              <a:rPr lang="en-US" sz="1600" dirty="0" smtClean="0"/>
              <a:t> - maximizing code turns.</a:t>
            </a:r>
          </a:p>
        </p:txBody>
      </p:sp>
      <p:sp>
        <p:nvSpPr>
          <p:cNvPr id="5" name="TextBox 4"/>
          <p:cNvSpPr txBox="1"/>
          <p:nvPr/>
        </p:nvSpPr>
        <p:spPr>
          <a:xfrm>
            <a:off x="0" y="2723614"/>
            <a:ext cx="3733800" cy="3108543"/>
          </a:xfrm>
          <a:prstGeom prst="rect">
            <a:avLst/>
          </a:prstGeom>
          <a:noFill/>
        </p:spPr>
        <p:txBody>
          <a:bodyPr wrap="square" rtlCol="0">
            <a:spAutoFit/>
          </a:bodyPr>
          <a:lstStyle/>
          <a:p>
            <a:pPr lvl="1"/>
            <a:endParaRPr lang="en-US" sz="1600" dirty="0">
              <a:latin typeface="Calibri" panose="020F0502020204030204" pitchFamily="34" charset="0"/>
              <a:cs typeface="Calibri" panose="020F0502020204030204" pitchFamily="34" charset="0"/>
            </a:endParaRPr>
          </a:p>
          <a:p>
            <a:pPr lvl="1">
              <a:buFont typeface="Arial" pitchFamily="34" charset="0"/>
              <a:buChar char="•"/>
            </a:pPr>
            <a:r>
              <a:rPr lang="en-US" sz="1600" dirty="0" smtClean="0">
                <a:latin typeface="Calibri" panose="020F0502020204030204" pitchFamily="34" charset="0"/>
                <a:cs typeface="Calibri" panose="020F0502020204030204" pitchFamily="34" charset="0"/>
              </a:rPr>
              <a:t> </a:t>
            </a:r>
            <a:r>
              <a:rPr lang="en-US" sz="1600" b="1" dirty="0" smtClean="0">
                <a:latin typeface="Calibri" panose="020F0502020204030204" pitchFamily="34" charset="0"/>
                <a:cs typeface="Calibri" panose="020F0502020204030204" pitchFamily="34" charset="0"/>
              </a:rPr>
              <a:t>Imperative</a:t>
            </a:r>
            <a:r>
              <a:rPr lang="en-US" sz="1600" dirty="0" smtClean="0">
                <a:latin typeface="Calibri" panose="020F0502020204030204" pitchFamily="34" charset="0"/>
                <a:cs typeface="Calibri" panose="020F0502020204030204" pitchFamily="34" charset="0"/>
              </a:rPr>
              <a:t> for Agile success</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
            </a:r>
            <a:br>
              <a:rPr lang="en-US" sz="1600" dirty="0" smtClean="0">
                <a:latin typeface="Calibri" panose="020F0502020204030204" pitchFamily="34" charset="0"/>
                <a:cs typeface="Calibri" panose="020F0502020204030204" pitchFamily="34" charset="0"/>
              </a:rPr>
            </a:br>
            <a:endParaRPr lang="en-US" sz="1600" dirty="0" smtClean="0">
              <a:latin typeface="Calibri" panose="020F0502020204030204" pitchFamily="34" charset="0"/>
              <a:cs typeface="Calibri" panose="020F0502020204030204" pitchFamily="34" charset="0"/>
            </a:endParaRPr>
          </a:p>
          <a:p>
            <a:pPr lvl="1">
              <a:buFont typeface="Arial" pitchFamily="34" charset="0"/>
              <a:buChar char="•"/>
            </a:pPr>
            <a:r>
              <a:rPr lang="en-US" sz="1600" dirty="0" smtClean="0">
                <a:latin typeface="Calibri" panose="020F0502020204030204" pitchFamily="34" charset="0"/>
                <a:cs typeface="Calibri" panose="020F0502020204030204" pitchFamily="34" charset="0"/>
              </a:rPr>
              <a:t>  Tools! … enabling </a:t>
            </a:r>
            <a:r>
              <a:rPr lang="en-US" sz="1600" b="1" dirty="0" smtClean="0">
                <a:latin typeface="Calibri" panose="020F0502020204030204" pitchFamily="34" charset="0"/>
                <a:cs typeface="Calibri" panose="020F0502020204030204" pitchFamily="34" charset="0"/>
              </a:rPr>
              <a:t>communication </a:t>
            </a:r>
            <a:r>
              <a:rPr lang="en-US" sz="1600" dirty="0" smtClean="0">
                <a:latin typeface="Calibri" panose="020F0502020204030204" pitchFamily="34" charset="0"/>
                <a:cs typeface="Calibri" panose="020F0502020204030204" pitchFamily="34" charset="0"/>
              </a:rPr>
              <a:t>and collaboration between groups…and </a:t>
            </a:r>
            <a:r>
              <a:rPr lang="en-US" sz="1600" dirty="0" err="1" smtClean="0">
                <a:latin typeface="Calibri" panose="020F0502020204030204" pitchFamily="34" charset="0"/>
                <a:cs typeface="Calibri" panose="020F0502020204030204" pitchFamily="34" charset="0"/>
              </a:rPr>
              <a:t>tracability</a:t>
            </a:r>
            <a:r>
              <a:rPr lang="en-US" sz="1600" dirty="0" smtClean="0">
                <a:latin typeface="Calibri" panose="020F0502020204030204" pitchFamily="34" charset="0"/>
                <a:cs typeface="Calibri" panose="020F0502020204030204" pitchFamily="34" charset="0"/>
              </a:rPr>
              <a:t>. </a:t>
            </a:r>
          </a:p>
          <a:p>
            <a:pPr lvl="1">
              <a:buNone/>
            </a:pP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Periodic Table of Core IT Elements </a:t>
            </a:r>
            <a:endParaRPr lang="en-US" dirty="0"/>
          </a:p>
        </p:txBody>
      </p:sp>
      <p:sp>
        <p:nvSpPr>
          <p:cNvPr id="3" name="Slide Number Placeholder 2"/>
          <p:cNvSpPr>
            <a:spLocks noGrp="1"/>
          </p:cNvSpPr>
          <p:nvPr>
            <p:ph type="sldNum" sz="quarter" idx="10"/>
          </p:nvPr>
        </p:nvSpPr>
        <p:spPr/>
        <p:txBody>
          <a:bodyPr/>
          <a:lstStyle/>
          <a:p>
            <a:pPr>
              <a:defRPr/>
            </a:pPr>
            <a:fld id="{08F6C6A0-5087-4F46-8CFB-7F70C01C8099}" type="slidenum">
              <a:rPr lang="en-US" smtClean="0"/>
              <a:pPr>
                <a:defRPr/>
              </a:pPr>
              <a:t>6</a:t>
            </a:fld>
            <a:endParaRPr lang="en-US" dirty="0"/>
          </a:p>
        </p:txBody>
      </p:sp>
      <p:sp>
        <p:nvSpPr>
          <p:cNvPr id="4" name="Date Placeholder 3"/>
          <p:cNvSpPr>
            <a:spLocks noGrp="1"/>
          </p:cNvSpPr>
          <p:nvPr>
            <p:ph type="dt" sz="half" idx="11"/>
          </p:nvPr>
        </p:nvSpPr>
        <p:spPr/>
        <p:txBody>
          <a:bodyPr/>
          <a:lstStyle/>
          <a:p>
            <a:pPr>
              <a:defRPr/>
            </a:pPr>
            <a:fld id="{BAEF0E5F-C8E3-4493-A993-138B233A85E3}" type="datetime4">
              <a:rPr lang="en-US" smtClean="0"/>
              <a:pPr>
                <a:defRPr/>
              </a:pPr>
              <a:t>October 19, 2015</a:t>
            </a:fld>
            <a:endParaRPr lang="en-US" dirty="0"/>
          </a:p>
        </p:txBody>
      </p:sp>
      <p:sp>
        <p:nvSpPr>
          <p:cNvPr id="5" name="Text Placeholder 4"/>
          <p:cNvSpPr>
            <a:spLocks noGrp="1"/>
          </p:cNvSpPr>
          <p:nvPr>
            <p:ph type="body" sz="quarter" idx="13"/>
          </p:nvPr>
        </p:nvSpPr>
        <p:spPr/>
        <p:txBody>
          <a:bodyPr/>
          <a:lstStyle/>
          <a:p>
            <a:r>
              <a:rPr lang="en-US" dirty="0"/>
              <a:t>Process </a:t>
            </a:r>
            <a:r>
              <a:rPr lang="en-US" i="1" dirty="0"/>
              <a:t>Efficiency</a:t>
            </a:r>
            <a:r>
              <a:rPr lang="en-US" dirty="0"/>
              <a:t> </a:t>
            </a:r>
            <a:r>
              <a:rPr lang="en-US" dirty="0" smtClean="0"/>
              <a:t>–</a:t>
            </a:r>
            <a:br>
              <a:rPr lang="en-US" dirty="0" smtClean="0"/>
            </a:br>
            <a:endParaRPr lang="en-US" dirty="0" smtClean="0"/>
          </a:p>
          <a:p>
            <a:endParaRPr lang="en-US" dirty="0"/>
          </a:p>
          <a:p>
            <a:r>
              <a:rPr lang="en-US" dirty="0" smtClean="0"/>
              <a:t>Software </a:t>
            </a:r>
            <a:r>
              <a:rPr lang="en-US" i="1" dirty="0"/>
              <a:t>Quality</a:t>
            </a:r>
            <a:r>
              <a:rPr lang="en-US" dirty="0"/>
              <a:t> – </a:t>
            </a:r>
            <a:r>
              <a:rPr lang="en-US" dirty="0" smtClean="0"/>
              <a:t/>
            </a:r>
            <a:br>
              <a:rPr lang="en-US" dirty="0" smtClean="0"/>
            </a:br>
            <a:endParaRPr lang="en-US" dirty="0" smtClean="0"/>
          </a:p>
          <a:p>
            <a:endParaRPr lang="en-US" dirty="0" smtClean="0"/>
          </a:p>
          <a:p>
            <a:r>
              <a:rPr lang="en-US" dirty="0" smtClean="0"/>
              <a:t>Agile </a:t>
            </a:r>
            <a:r>
              <a:rPr lang="en-US" dirty="0"/>
              <a:t>Lifecycle </a:t>
            </a:r>
            <a:r>
              <a:rPr lang="en-US" i="1" dirty="0"/>
              <a:t>Velocity</a:t>
            </a:r>
            <a:r>
              <a:rPr lang="en-US" dirty="0"/>
              <a:t> </a:t>
            </a:r>
            <a:r>
              <a:rPr lang="en-US" dirty="0" smtClean="0"/>
              <a:t>–</a:t>
            </a:r>
            <a:br>
              <a:rPr lang="en-US" dirty="0" smtClean="0"/>
            </a:br>
            <a:endParaRPr lang="en-US" dirty="0" smtClean="0"/>
          </a:p>
          <a:p>
            <a:endParaRPr lang="en-US" dirty="0" smtClean="0"/>
          </a:p>
          <a:p>
            <a:r>
              <a:rPr lang="en-US" dirty="0" smtClean="0"/>
              <a:t>Change </a:t>
            </a:r>
            <a:r>
              <a:rPr lang="en-US" i="1" dirty="0" smtClean="0"/>
              <a:t>Transparency </a:t>
            </a:r>
            <a:r>
              <a:rPr lang="en-US" dirty="0" smtClean="0"/>
              <a:t>– </a:t>
            </a:r>
            <a:endParaRPr lang="en-US" dirty="0"/>
          </a:p>
        </p:txBody>
      </p:sp>
      <p:pic>
        <p:nvPicPr>
          <p:cNvPr id="8" name="Picture 7"/>
          <p:cNvPicPr>
            <a:picLocks noChangeAspect="1"/>
          </p:cNvPicPr>
          <p:nvPr/>
        </p:nvPicPr>
        <p:blipFill>
          <a:blip r:embed="rId3"/>
          <a:stretch>
            <a:fillRect/>
          </a:stretch>
        </p:blipFill>
        <p:spPr>
          <a:xfrm>
            <a:off x="2026192" y="629444"/>
            <a:ext cx="5088439" cy="5513539"/>
          </a:xfrm>
          <a:prstGeom prst="rect">
            <a:avLst/>
          </a:prstGeom>
        </p:spPr>
      </p:pic>
    </p:spTree>
    <p:extLst>
      <p:ext uri="{BB962C8B-B14F-4D97-AF65-F5344CB8AC3E}">
        <p14:creationId xmlns:p14="http://schemas.microsoft.com/office/powerpoint/2010/main" xmlns="" val="3395546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animEffect transition="in" filter="fade">
                                      <p:cBhvr>
                                        <p:cTn id="9" dur="2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20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20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Ethos Team Structure/ Core Functions </a:t>
            </a:r>
            <a:endParaRPr lang="en-US" dirty="0"/>
          </a:p>
        </p:txBody>
      </p:sp>
      <p:sp>
        <p:nvSpPr>
          <p:cNvPr id="3" name="Slide Number Placeholder 2"/>
          <p:cNvSpPr>
            <a:spLocks noGrp="1"/>
          </p:cNvSpPr>
          <p:nvPr>
            <p:ph type="sldNum" sz="quarter" idx="10"/>
          </p:nvPr>
        </p:nvSpPr>
        <p:spPr/>
        <p:txBody>
          <a:bodyPr/>
          <a:lstStyle/>
          <a:p>
            <a:pPr>
              <a:defRPr/>
            </a:pPr>
            <a:fld id="{08F6C6A0-5087-4F46-8CFB-7F70C01C8099}" type="slidenum">
              <a:rPr lang="en-US" smtClean="0"/>
              <a:pPr>
                <a:defRPr/>
              </a:pPr>
              <a:t>7</a:t>
            </a:fld>
            <a:endParaRPr lang="en-US" dirty="0"/>
          </a:p>
        </p:txBody>
      </p:sp>
      <p:sp>
        <p:nvSpPr>
          <p:cNvPr id="4" name="Date Placeholder 3"/>
          <p:cNvSpPr>
            <a:spLocks noGrp="1"/>
          </p:cNvSpPr>
          <p:nvPr>
            <p:ph type="dt" sz="half" idx="11"/>
          </p:nvPr>
        </p:nvSpPr>
        <p:spPr/>
        <p:txBody>
          <a:bodyPr/>
          <a:lstStyle/>
          <a:p>
            <a:pPr>
              <a:defRPr/>
            </a:pPr>
            <a:fld id="{BAEF0E5F-C8E3-4493-A993-138B233A85E3}" type="datetime4">
              <a:rPr lang="en-US" smtClean="0"/>
              <a:pPr>
                <a:defRPr/>
              </a:pPr>
              <a:t>October 19, 2015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77186" y="515144"/>
            <a:ext cx="6386451" cy="59986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391475" y="475698"/>
            <a:ext cx="6428448" cy="6038056"/>
          </a:xfrm>
          <a:prstGeom prst="rect">
            <a:avLst/>
          </a:prstGeom>
        </p:spPr>
      </p:pic>
    </p:spTree>
    <p:extLst>
      <p:ext uri="{BB962C8B-B14F-4D97-AF65-F5344CB8AC3E}">
        <p14:creationId xmlns:p14="http://schemas.microsoft.com/office/powerpoint/2010/main" xmlns="" val="29133873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9538"/>
            <a:ext cx="8839199" cy="812800"/>
          </a:xfrm>
        </p:spPr>
        <p:txBody>
          <a:bodyPr/>
          <a:lstStyle/>
          <a:p>
            <a:r>
              <a:rPr lang="en-US" sz="2000" dirty="0" smtClean="0"/>
              <a:t>DevOps Tool Chain:  Enabling Enterprise Agile from Idea to Implementation</a:t>
            </a:r>
            <a:endParaRPr lang="en-US" sz="2000" dirty="0"/>
          </a:p>
        </p:txBody>
      </p:sp>
      <p:pic>
        <p:nvPicPr>
          <p:cNvPr id="4097" name="Picture 1"/>
          <p:cNvPicPr>
            <a:picLocks noChangeAspect="1" noChangeArrowheads="1"/>
          </p:cNvPicPr>
          <p:nvPr/>
        </p:nvPicPr>
        <p:blipFill>
          <a:blip r:embed="rId3"/>
          <a:srcRect/>
          <a:stretch>
            <a:fillRect/>
          </a:stretch>
        </p:blipFill>
        <p:spPr bwMode="auto">
          <a:xfrm>
            <a:off x="814168" y="1112252"/>
            <a:ext cx="2940705" cy="2392240"/>
          </a:xfrm>
          <a:prstGeom prst="rect">
            <a:avLst/>
          </a:prstGeom>
          <a:noFill/>
          <a:ln w="9525">
            <a:noFill/>
            <a:miter lim="800000"/>
            <a:headEnd/>
            <a:tailEnd/>
          </a:ln>
        </p:spPr>
      </p:pic>
      <p:sp>
        <p:nvSpPr>
          <p:cNvPr id="6" name="TextBox 5"/>
          <p:cNvSpPr txBox="1"/>
          <p:nvPr/>
        </p:nvSpPr>
        <p:spPr>
          <a:xfrm>
            <a:off x="1209821" y="3504492"/>
            <a:ext cx="2210862" cy="307777"/>
          </a:xfrm>
          <a:prstGeom prst="rect">
            <a:avLst/>
          </a:prstGeom>
          <a:noFill/>
        </p:spPr>
        <p:txBody>
          <a:bodyPr wrap="square" rtlCol="0">
            <a:spAutoFit/>
          </a:bodyPr>
          <a:lstStyle/>
          <a:p>
            <a:r>
              <a:rPr lang="en-US" sz="1400" dirty="0" smtClean="0">
                <a:solidFill>
                  <a:srgbClr val="328ED8"/>
                </a:solidFill>
                <a:latin typeface="Calibri" panose="020F0502020204030204" pitchFamily="34" charset="0"/>
                <a:cs typeface="Calibri" panose="020F0502020204030204" pitchFamily="34" charset="0"/>
              </a:rPr>
              <a:t>Define and Develop</a:t>
            </a:r>
            <a:endParaRPr lang="en-US" sz="1400" dirty="0">
              <a:solidFill>
                <a:srgbClr val="328ED8"/>
              </a:solidFill>
              <a:latin typeface="Calibri" panose="020F0502020204030204" pitchFamily="34" charset="0"/>
              <a:cs typeface="Calibri" panose="020F0502020204030204" pitchFamily="34" charset="0"/>
            </a:endParaRPr>
          </a:p>
        </p:txBody>
      </p:sp>
      <p:pic>
        <p:nvPicPr>
          <p:cNvPr id="4098" name="Picture 2"/>
          <p:cNvPicPr>
            <a:picLocks noChangeAspect="1" noChangeArrowheads="1"/>
          </p:cNvPicPr>
          <p:nvPr/>
        </p:nvPicPr>
        <p:blipFill>
          <a:blip r:embed="rId4"/>
          <a:srcRect/>
          <a:stretch>
            <a:fillRect/>
          </a:stretch>
        </p:blipFill>
        <p:spPr bwMode="auto">
          <a:xfrm>
            <a:off x="3705638" y="619883"/>
            <a:ext cx="3738269" cy="2264323"/>
          </a:xfrm>
          <a:prstGeom prst="rect">
            <a:avLst/>
          </a:prstGeom>
          <a:noFill/>
          <a:ln w="9525">
            <a:noFill/>
            <a:miter lim="800000"/>
            <a:headEnd/>
            <a:tailEnd/>
          </a:ln>
        </p:spPr>
      </p:pic>
      <p:sp>
        <p:nvSpPr>
          <p:cNvPr id="8" name="TextBox 7"/>
          <p:cNvSpPr txBox="1"/>
          <p:nvPr/>
        </p:nvSpPr>
        <p:spPr>
          <a:xfrm>
            <a:off x="4236473" y="2884206"/>
            <a:ext cx="3207434" cy="307777"/>
          </a:xfrm>
          <a:prstGeom prst="rect">
            <a:avLst/>
          </a:prstGeom>
          <a:noFill/>
        </p:spPr>
        <p:txBody>
          <a:bodyPr wrap="square" rtlCol="0">
            <a:spAutoFit/>
          </a:bodyPr>
          <a:lstStyle/>
          <a:p>
            <a:r>
              <a:rPr lang="en-US" sz="1400" dirty="0" smtClean="0">
                <a:solidFill>
                  <a:srgbClr val="0C7AD1"/>
                </a:solidFill>
                <a:latin typeface="Calibri" panose="020F0502020204030204" pitchFamily="34" charset="0"/>
                <a:cs typeface="Calibri" panose="020F0502020204030204" pitchFamily="34" charset="0"/>
              </a:rPr>
              <a:t>Compile, Test, Scan, and Package</a:t>
            </a:r>
            <a:endParaRPr lang="en-US" sz="1400" dirty="0">
              <a:solidFill>
                <a:srgbClr val="0C7AD1"/>
              </a:solidFill>
              <a:latin typeface="Calibri" panose="020F0502020204030204" pitchFamily="34" charset="0"/>
              <a:cs typeface="Calibri" panose="020F0502020204030204" pitchFamily="34" charset="0"/>
            </a:endParaRPr>
          </a:p>
        </p:txBody>
      </p:sp>
      <p:pic>
        <p:nvPicPr>
          <p:cNvPr id="4100" name="Picture 4"/>
          <p:cNvPicPr>
            <a:picLocks noChangeAspect="1" noChangeArrowheads="1"/>
          </p:cNvPicPr>
          <p:nvPr/>
        </p:nvPicPr>
        <p:blipFill>
          <a:blip r:embed="rId5"/>
          <a:srcRect/>
          <a:stretch>
            <a:fillRect/>
          </a:stretch>
        </p:blipFill>
        <p:spPr bwMode="auto">
          <a:xfrm>
            <a:off x="2631319" y="2873449"/>
            <a:ext cx="2995100" cy="2068045"/>
          </a:xfrm>
          <a:prstGeom prst="rect">
            <a:avLst/>
          </a:prstGeom>
          <a:noFill/>
          <a:ln w="9525">
            <a:noFill/>
            <a:miter lim="800000"/>
            <a:headEnd/>
            <a:tailEnd/>
          </a:ln>
        </p:spPr>
      </p:pic>
      <p:sp>
        <p:nvSpPr>
          <p:cNvPr id="11" name="TextBox 10"/>
          <p:cNvSpPr txBox="1"/>
          <p:nvPr/>
        </p:nvSpPr>
        <p:spPr>
          <a:xfrm>
            <a:off x="3606129" y="4941494"/>
            <a:ext cx="927269" cy="307777"/>
          </a:xfrm>
          <a:prstGeom prst="rect">
            <a:avLst/>
          </a:prstGeom>
          <a:noFill/>
        </p:spPr>
        <p:txBody>
          <a:bodyPr wrap="square" rtlCol="0">
            <a:spAutoFit/>
          </a:bodyPr>
          <a:lstStyle/>
          <a:p>
            <a:r>
              <a:rPr lang="en-US" sz="1400" dirty="0" smtClean="0"/>
              <a:t>Deploy</a:t>
            </a:r>
            <a:endParaRPr lang="en-US" sz="1400" dirty="0"/>
          </a:p>
        </p:txBody>
      </p:sp>
      <p:pic>
        <p:nvPicPr>
          <p:cNvPr id="4101" name="Picture 5"/>
          <p:cNvPicPr>
            <a:picLocks noChangeAspect="1" noChangeArrowheads="1"/>
          </p:cNvPicPr>
          <p:nvPr/>
        </p:nvPicPr>
        <p:blipFill>
          <a:blip r:embed="rId6"/>
          <a:srcRect/>
          <a:stretch>
            <a:fillRect/>
          </a:stretch>
        </p:blipFill>
        <p:spPr bwMode="auto">
          <a:xfrm>
            <a:off x="3192776" y="4920392"/>
            <a:ext cx="2087394" cy="1306396"/>
          </a:xfrm>
          <a:prstGeom prst="rect">
            <a:avLst/>
          </a:prstGeom>
          <a:noFill/>
          <a:ln w="9525">
            <a:noFill/>
            <a:miter lim="800000"/>
            <a:headEnd/>
            <a:tailEnd/>
          </a:ln>
        </p:spPr>
      </p:pic>
      <p:sp>
        <p:nvSpPr>
          <p:cNvPr id="13" name="TextBox 12"/>
          <p:cNvSpPr txBox="1"/>
          <p:nvPr/>
        </p:nvSpPr>
        <p:spPr>
          <a:xfrm>
            <a:off x="1209821" y="5092505"/>
            <a:ext cx="2210862" cy="307777"/>
          </a:xfrm>
          <a:prstGeom prst="rect">
            <a:avLst/>
          </a:prstGeom>
          <a:noFill/>
        </p:spPr>
        <p:txBody>
          <a:bodyPr wrap="square" rtlCol="0">
            <a:spAutoFit/>
          </a:bodyPr>
          <a:lstStyle/>
          <a:p>
            <a:r>
              <a:rPr lang="en-US" sz="1400" dirty="0" smtClean="0">
                <a:solidFill>
                  <a:srgbClr val="0C7AD1"/>
                </a:solidFill>
                <a:latin typeface="Calibri" panose="020F0502020204030204" pitchFamily="34" charset="0"/>
                <a:cs typeface="Calibri" panose="020F0502020204030204" pitchFamily="34" charset="0"/>
              </a:rPr>
              <a:t>Test, Measure, Test, Repeat</a:t>
            </a:r>
            <a:endParaRPr lang="en-US" sz="1400" dirty="0">
              <a:solidFill>
                <a:srgbClr val="0C7AD1"/>
              </a:solidFill>
              <a:latin typeface="Calibri" panose="020F0502020204030204" pitchFamily="34" charset="0"/>
              <a:cs typeface="Calibri" panose="020F0502020204030204" pitchFamily="34" charset="0"/>
            </a:endParaRPr>
          </a:p>
        </p:txBody>
      </p:sp>
      <p:pic>
        <p:nvPicPr>
          <p:cNvPr id="4103" name="Picture 7"/>
          <p:cNvPicPr>
            <a:picLocks noChangeAspect="1" noChangeArrowheads="1"/>
          </p:cNvPicPr>
          <p:nvPr/>
        </p:nvPicPr>
        <p:blipFill>
          <a:blip r:embed="rId7"/>
          <a:srcRect/>
          <a:stretch>
            <a:fillRect/>
          </a:stretch>
        </p:blipFill>
        <p:spPr bwMode="auto">
          <a:xfrm>
            <a:off x="6053180" y="2463103"/>
            <a:ext cx="2486025" cy="3257550"/>
          </a:xfrm>
          <a:prstGeom prst="rect">
            <a:avLst/>
          </a:prstGeom>
          <a:noFill/>
          <a:ln w="9525">
            <a:noFill/>
            <a:miter lim="800000"/>
            <a:headEnd/>
            <a:tailEnd/>
          </a:ln>
        </p:spPr>
      </p:pic>
      <p:sp>
        <p:nvSpPr>
          <p:cNvPr id="16" name="TextBox 15"/>
          <p:cNvSpPr txBox="1"/>
          <p:nvPr/>
        </p:nvSpPr>
        <p:spPr>
          <a:xfrm>
            <a:off x="7024346" y="5720653"/>
            <a:ext cx="1050141" cy="307777"/>
          </a:xfrm>
          <a:prstGeom prst="rect">
            <a:avLst/>
          </a:prstGeom>
          <a:noFill/>
        </p:spPr>
        <p:txBody>
          <a:bodyPr wrap="square" rtlCol="0">
            <a:spAutoFit/>
          </a:bodyPr>
          <a:lstStyle/>
          <a:p>
            <a:r>
              <a:rPr lang="en-US" sz="1400" dirty="0" smtClean="0">
                <a:solidFill>
                  <a:srgbClr val="0073CF"/>
                </a:solidFill>
                <a:latin typeface="Calibri" panose="020F0502020204030204" pitchFamily="34" charset="0"/>
                <a:cs typeface="Calibri" panose="020F0502020204030204" pitchFamily="34" charset="0"/>
              </a:rPr>
              <a:t>Release</a:t>
            </a:r>
            <a:endParaRPr lang="en-US" sz="1400" dirty="0">
              <a:solidFill>
                <a:srgbClr val="0073CF"/>
              </a:solidFill>
              <a:latin typeface="Calibri" panose="020F0502020204030204" pitchFamily="34" charset="0"/>
              <a:cs typeface="Calibri" panose="020F0502020204030204" pitchFamily="34" charset="0"/>
            </a:endParaRPr>
          </a:p>
        </p:txBody>
      </p:sp>
      <p:sp>
        <p:nvSpPr>
          <p:cNvPr id="3" name="TextBox 2"/>
          <p:cNvSpPr txBox="1"/>
          <p:nvPr/>
        </p:nvSpPr>
        <p:spPr>
          <a:xfrm>
            <a:off x="864394" y="4014788"/>
            <a:ext cx="1457325" cy="307777"/>
          </a:xfrm>
          <a:prstGeom prst="rect">
            <a:avLst/>
          </a:prstGeom>
          <a:noFill/>
        </p:spPr>
        <p:txBody>
          <a:bodyPr wrap="square" rtlCol="0">
            <a:spAutoFit/>
          </a:bodyPr>
          <a:lstStyle/>
          <a:p>
            <a:r>
              <a:rPr lang="en-US" sz="1400" dirty="0" smtClean="0">
                <a:solidFill>
                  <a:srgbClr val="0073CF"/>
                </a:solidFill>
                <a:latin typeface="Calibri" panose="020F0502020204030204" pitchFamily="34" charset="0"/>
                <a:cs typeface="Calibri" panose="020F0502020204030204" pitchFamily="34" charset="0"/>
              </a:rPr>
              <a:t>LLE Deploy</a:t>
            </a:r>
            <a:endParaRPr lang="en-US" sz="1400" dirty="0">
              <a:solidFill>
                <a:srgbClr val="0073C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94408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7"/>
                                        </p:tgtEl>
                                        <p:attrNameLst>
                                          <p:attrName>style.visibility</p:attrName>
                                        </p:attrNameLst>
                                      </p:cBhvr>
                                      <p:to>
                                        <p:strVal val="visible"/>
                                      </p:to>
                                    </p:set>
                                    <p:anim calcmode="lin" valueType="num">
                                      <p:cBhvr additive="base">
                                        <p:cTn id="7" dur="500" fill="hold"/>
                                        <p:tgtEl>
                                          <p:spTgt spid="4097"/>
                                        </p:tgtEl>
                                        <p:attrNameLst>
                                          <p:attrName>ppt_x</p:attrName>
                                        </p:attrNameLst>
                                      </p:cBhvr>
                                      <p:tavLst>
                                        <p:tav tm="0">
                                          <p:val>
                                            <p:strVal val="#ppt_x"/>
                                          </p:val>
                                        </p:tav>
                                        <p:tav tm="100000">
                                          <p:val>
                                            <p:strVal val="#ppt_x"/>
                                          </p:val>
                                        </p:tav>
                                      </p:tavLst>
                                    </p:anim>
                                    <p:anim calcmode="lin" valueType="num">
                                      <p:cBhvr additive="base">
                                        <p:cTn id="8" dur="500" fill="hold"/>
                                        <p:tgtEl>
                                          <p:spTgt spid="409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20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wipe(down)">
                                      <p:cBhvr>
                                        <p:cTn id="16" dur="500"/>
                                        <p:tgtEl>
                                          <p:spTgt spid="4098"/>
                                        </p:tgtEl>
                                      </p:cBhvr>
                                    </p:animEffect>
                                  </p:childTnLst>
                                </p:cTn>
                              </p:par>
                              <p:par>
                                <p:cTn id="17" presetID="1" presetClass="exit" presetSubtype="0" fill="hold" grpId="1"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2000"/>
                                        <p:tgtEl>
                                          <p:spTgt spid="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100"/>
                                        </p:tgtEl>
                                        <p:attrNameLst>
                                          <p:attrName>style.visibility</p:attrName>
                                        </p:attrNameLst>
                                      </p:cBhvr>
                                      <p:to>
                                        <p:strVal val="visible"/>
                                      </p:to>
                                    </p:set>
                                    <p:anim calcmode="lin" valueType="num">
                                      <p:cBhvr additive="base">
                                        <p:cTn id="26" dur="500" fill="hold"/>
                                        <p:tgtEl>
                                          <p:spTgt spid="4100"/>
                                        </p:tgtEl>
                                        <p:attrNameLst>
                                          <p:attrName>ppt_x</p:attrName>
                                        </p:attrNameLst>
                                      </p:cBhvr>
                                      <p:tavLst>
                                        <p:tav tm="0">
                                          <p:val>
                                            <p:strVal val="#ppt_x"/>
                                          </p:val>
                                        </p:tav>
                                        <p:tav tm="100000">
                                          <p:val>
                                            <p:strVal val="#ppt_x"/>
                                          </p:val>
                                        </p:tav>
                                      </p:tavLst>
                                    </p:anim>
                                    <p:anim calcmode="lin" valueType="num">
                                      <p:cBhvr additive="base">
                                        <p:cTn id="27" dur="500" fill="hold"/>
                                        <p:tgtEl>
                                          <p:spTgt spid="4100"/>
                                        </p:tgtEl>
                                        <p:attrNameLst>
                                          <p:attrName>ppt_y</p:attrName>
                                        </p:attrNameLst>
                                      </p:cBhvr>
                                      <p:tavLst>
                                        <p:tav tm="0">
                                          <p:val>
                                            <p:strVal val="1+#ppt_h/2"/>
                                          </p:val>
                                        </p:tav>
                                        <p:tav tm="100000">
                                          <p:val>
                                            <p:strVal val="#ppt_y"/>
                                          </p:val>
                                        </p:tav>
                                      </p:tavLst>
                                    </p:anim>
                                  </p:childTnLst>
                                </p:cTn>
                              </p:par>
                              <p:par>
                                <p:cTn id="28" presetID="1" presetClass="entr" presetSubtype="0" fill="hold" nodeType="with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8">
                                            <p:txEl>
                                              <p:pRg st="0" end="0"/>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Effect transition="in" filter="fade">
                                      <p:cBhvr>
                                        <p:cTn id="36" dur="2000"/>
                                        <p:tgtEl>
                                          <p:spTgt spid="11">
                                            <p:txEl>
                                              <p:pRg st="0" end="0"/>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4101"/>
                                        </p:tgtEl>
                                        <p:attrNameLst>
                                          <p:attrName>style.visibility</p:attrName>
                                        </p:attrNameLst>
                                      </p:cBhvr>
                                      <p:to>
                                        <p:strVal val="visible"/>
                                      </p:to>
                                    </p:set>
                                    <p:animEffect transition="in" filter="wipe(down)">
                                      <p:cBhvr>
                                        <p:cTn id="39" dur="500"/>
                                        <p:tgtEl>
                                          <p:spTgt spid="4101"/>
                                        </p:tgtEl>
                                      </p:cBhvr>
                                    </p:animEffect>
                                  </p:childTnLst>
                                </p:cTn>
                              </p:par>
                              <p:par>
                                <p:cTn id="40" presetID="1" presetClass="exit" presetSubtype="0" fill="hold" grpId="1" nodeType="withEffect">
                                  <p:stCondLst>
                                    <p:cond delay="0"/>
                                  </p:stCondLst>
                                  <p:childTnLst>
                                    <p:set>
                                      <p:cBhvr>
                                        <p:cTn id="41" dur="1" fill="hold">
                                          <p:stCondLst>
                                            <p:cond delay="0"/>
                                          </p:stCondLst>
                                        </p:cTn>
                                        <p:tgtEl>
                                          <p:spTgt spid="11">
                                            <p:txEl>
                                              <p:pRg st="0" end="0"/>
                                            </p:txEl>
                                          </p:spTgt>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13">
                                            <p:txEl>
                                              <p:pRg st="0" end="0"/>
                                            </p:txEl>
                                          </p:spTgt>
                                        </p:tgtEl>
                                        <p:attrNameLst>
                                          <p:attrName>style.visibility</p:attrName>
                                        </p:attrNameLst>
                                      </p:cBhvr>
                                      <p:to>
                                        <p:strVal val="visible"/>
                                      </p:to>
                                    </p:set>
                                    <p:animEffect transition="in" filter="fade">
                                      <p:cBhvr>
                                        <p:cTn id="44" dur="2000"/>
                                        <p:tgtEl>
                                          <p:spTgt spid="13">
                                            <p:txEl>
                                              <p:pRg st="0" end="0"/>
                                            </p:txEl>
                                          </p:spTgt>
                                        </p:tgtEl>
                                      </p:cBhvr>
                                    </p:animEffect>
                                  </p:childTnLst>
                                </p:cTn>
                              </p:par>
                              <p:par>
                                <p:cTn id="45" presetID="1" presetClass="exit" presetSubtype="0" fill="hold" grpId="0" nodeType="withEffect">
                                  <p:stCondLst>
                                    <p:cond delay="0"/>
                                  </p:stCondLst>
                                  <p:childTnLst>
                                    <p:set>
                                      <p:cBhvr>
                                        <p:cTn id="4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103"/>
                                        </p:tgtEl>
                                        <p:attrNameLst>
                                          <p:attrName>style.visibility</p:attrName>
                                        </p:attrNameLst>
                                      </p:cBhvr>
                                      <p:to>
                                        <p:strVal val="visible"/>
                                      </p:to>
                                    </p:set>
                                    <p:anim calcmode="lin" valueType="num">
                                      <p:cBhvr additive="base">
                                        <p:cTn id="51" dur="500" fill="hold"/>
                                        <p:tgtEl>
                                          <p:spTgt spid="4103"/>
                                        </p:tgtEl>
                                        <p:attrNameLst>
                                          <p:attrName>ppt_x</p:attrName>
                                        </p:attrNameLst>
                                      </p:cBhvr>
                                      <p:tavLst>
                                        <p:tav tm="0">
                                          <p:val>
                                            <p:strVal val="#ppt_x"/>
                                          </p:val>
                                        </p:tav>
                                        <p:tav tm="100000">
                                          <p:val>
                                            <p:strVal val="#ppt_x"/>
                                          </p:val>
                                        </p:tav>
                                      </p:tavLst>
                                    </p:anim>
                                    <p:anim calcmode="lin" valueType="num">
                                      <p:cBhvr additive="base">
                                        <p:cTn id="52" dur="500" fill="hold"/>
                                        <p:tgtEl>
                                          <p:spTgt spid="4103"/>
                                        </p:tgtEl>
                                        <p:attrNameLst>
                                          <p:attrName>ppt_y</p:attrName>
                                        </p:attrNameLst>
                                      </p:cBhvr>
                                      <p:tavLst>
                                        <p:tav tm="0">
                                          <p:val>
                                            <p:strVal val="1+#ppt_h/2"/>
                                          </p:val>
                                        </p:tav>
                                        <p:tav tm="100000">
                                          <p:val>
                                            <p:strVal val="#ppt_y"/>
                                          </p:val>
                                        </p:tav>
                                      </p:tavLst>
                                    </p:anim>
                                  </p:childTnLst>
                                </p:cTn>
                              </p:par>
                              <p:par>
                                <p:cTn id="53" presetID="10" presetClass="entr" presetSubtype="0" fill="hold" grpId="0" nodeType="withEffect">
                                  <p:stCondLst>
                                    <p:cond delay="0"/>
                                  </p:stCondLst>
                                  <p:childTnLst>
                                    <p:set>
                                      <p:cBhvr>
                                        <p:cTn id="54" dur="1" fill="hold">
                                          <p:stCondLst>
                                            <p:cond delay="0"/>
                                          </p:stCondLst>
                                        </p:cTn>
                                        <p:tgtEl>
                                          <p:spTgt spid="16">
                                            <p:txEl>
                                              <p:pRg st="0" end="0"/>
                                            </p:txEl>
                                          </p:spTgt>
                                        </p:tgtEl>
                                        <p:attrNameLst>
                                          <p:attrName>style.visibility</p:attrName>
                                        </p:attrNameLst>
                                      </p:cBhvr>
                                      <p:to>
                                        <p:strVal val="visible"/>
                                      </p:to>
                                    </p:set>
                                    <p:animEffect transition="in" filter="fade">
                                      <p:cBhvr>
                                        <p:cTn id="55" dur="2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allAtOnce"/>
      <p:bldP spid="8" grpId="0" build="allAtOnce"/>
      <p:bldP spid="8" grpId="1" build="allAtOnce"/>
      <p:bldP spid="11" grpId="0" build="allAtOnce"/>
      <p:bldP spid="11" grpId="1" build="allAtOnce"/>
      <p:bldP spid="13" grpId="0" build="allAtOnce"/>
      <p:bldP spid="16" grpId="0" build="allAtOnce"/>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xmlns="" val="1649479286"/>
              </p:ext>
            </p:extLst>
          </p:nvPr>
        </p:nvGraphicFramePr>
        <p:xfrm>
          <a:off x="332748" y="910625"/>
          <a:ext cx="8474043" cy="5110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pPr>
              <a:defRPr/>
            </a:pPr>
            <a:r>
              <a:rPr lang="en-US" altLang="en-US" dirty="0" smtClean="0">
                <a:ea typeface="+mj-ea"/>
                <a:cs typeface="+mj-cs"/>
              </a:rPr>
              <a:t>Business Results 2013 - 2015</a:t>
            </a:r>
            <a:endParaRPr lang="en-US" sz="1400" dirty="0"/>
          </a:p>
        </p:txBody>
      </p:sp>
      <p:sp>
        <p:nvSpPr>
          <p:cNvPr id="1029"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4E3BF6-0780-46EA-8FBF-8499B8FBC696}" type="slidenum">
              <a:rPr lang="en-US" smtClean="0">
                <a:latin typeface="Calibri" pitchFamily="34" charset="0"/>
                <a:cs typeface="Calibri" pitchFamily="34" charset="0"/>
              </a:rPr>
              <a:pPr fontAlgn="base">
                <a:spcBef>
                  <a:spcPct val="0"/>
                </a:spcBef>
                <a:spcAft>
                  <a:spcPct val="0"/>
                </a:spcAft>
              </a:pPr>
              <a:t>9</a:t>
            </a:fld>
            <a:endParaRPr lang="en-US" smtClean="0">
              <a:latin typeface="Calibri" pitchFamily="34" charset="0"/>
              <a:cs typeface="Calibri" pitchFamily="34" charset="0"/>
            </a:endParaRPr>
          </a:p>
        </p:txBody>
      </p:sp>
      <p:sp>
        <p:nvSpPr>
          <p:cNvPr id="11" name="TextBox 10"/>
          <p:cNvSpPr txBox="1"/>
          <p:nvPr/>
        </p:nvSpPr>
        <p:spPr>
          <a:xfrm>
            <a:off x="228600" y="1443038"/>
            <a:ext cx="4872038" cy="647700"/>
          </a:xfrm>
          <a:prstGeom prst="rect">
            <a:avLst/>
          </a:prstGeom>
          <a:noFill/>
        </p:spPr>
        <p:txBody>
          <a:bodyPr>
            <a:spAutoFit/>
          </a:bodyPr>
          <a:lstStyle/>
          <a:p>
            <a:pPr>
              <a:defRPr/>
            </a:pPr>
            <a:r>
              <a:rPr lang="en-US" sz="1200" dirty="0">
                <a:latin typeface="Calibri" panose="020F0502020204030204" pitchFamily="34" charset="0"/>
                <a:cs typeface="Calibri" panose="020F0502020204030204" pitchFamily="34" charset="0"/>
              </a:rPr>
              <a:t>“We are a continuum of value-adding software delivered to production with great predictability driving the Digital Sales &amp; Marketing and Fulfillment Operations businesses.”</a:t>
            </a:r>
          </a:p>
        </p:txBody>
      </p:sp>
    </p:spTree>
    <p:extLst>
      <p:ext uri="{BB962C8B-B14F-4D97-AF65-F5344CB8AC3E}">
        <p14:creationId xmlns:p14="http://schemas.microsoft.com/office/powerpoint/2010/main" xmlns="" val="42496839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ES-01-13-8554">
  <a:themeElements>
    <a:clrScheme name="NEWEST CONSUMER PALETTE">
      <a:dk1>
        <a:srgbClr val="000000"/>
      </a:dk1>
      <a:lt1>
        <a:srgbClr val="FFFFFF"/>
      </a:lt1>
      <a:dk2>
        <a:srgbClr val="E31837"/>
      </a:dk2>
      <a:lt2>
        <a:srgbClr val="EBE7DD"/>
      </a:lt2>
      <a:accent1>
        <a:srgbClr val="C41230"/>
      </a:accent1>
      <a:accent2>
        <a:srgbClr val="D1C9C0"/>
      </a:accent2>
      <a:accent3>
        <a:srgbClr val="0073CF"/>
      </a:accent3>
      <a:accent4>
        <a:srgbClr val="012169"/>
      </a:accent4>
      <a:accent5>
        <a:srgbClr val="A39382"/>
      </a:accent5>
      <a:accent6>
        <a:srgbClr val="780032"/>
      </a:accent6>
      <a:hlink>
        <a:srgbClr val="0073CF"/>
      </a:hlink>
      <a:folHlink>
        <a:srgbClr val="0121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AC">
      <a:fillStyleLst>
        <a:solidFill>
          <a:schemeClr val="phClr"/>
        </a:solidFill>
        <a:gradFill rotWithShape="1">
          <a:gsLst>
            <a:gs pos="0">
              <a:schemeClr val="phClr">
                <a:tint val="100000"/>
                <a:shade val="50000"/>
                <a:satMod val="125000"/>
              </a:schemeClr>
            </a:gs>
            <a:gs pos="50000">
              <a:schemeClr val="phClr">
                <a:tint val="100000"/>
                <a:shade val="75000"/>
                <a:satMod val="125000"/>
              </a:schemeClr>
            </a:gs>
            <a:gs pos="100000">
              <a:schemeClr val="phClr">
                <a:tint val="100000"/>
                <a:shade val="98000"/>
                <a:satMod val="115000"/>
              </a:schemeClr>
            </a:gs>
          </a:gsLst>
          <a:lin ang="16200000" scaled="1"/>
        </a:gradFill>
        <a:gradFill rotWithShape="1">
          <a:gsLst>
            <a:gs pos="0">
              <a:schemeClr val="phClr">
                <a:shade val="50000"/>
                <a:satMod val="130000"/>
              </a:schemeClr>
            </a:gs>
            <a:gs pos="40000">
              <a:schemeClr val="phClr">
                <a:shade val="75000"/>
                <a:satMod val="140000"/>
              </a:schemeClr>
            </a:gs>
            <a:gs pos="100000">
              <a:schemeClr val="phClr">
                <a:shade val="100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63500" dist="38100" dir="2700000" algn="ctr" rotWithShape="0">
              <a:srgbClr val="000000">
                <a:alpha val="35000"/>
              </a:srgbClr>
            </a:outerShdw>
          </a:effectLst>
          <a:scene3d>
            <a:camera prst="orthographicFront">
              <a:rot lat="0" lon="0" rev="0"/>
            </a:camera>
            <a:lightRig rig="threePt" dir="tl"/>
          </a:scene3d>
          <a:sp3d contourW="12700">
            <a:bevelT w="0" h="0"/>
            <a:contourClr>
              <a:srgbClr val="FFFFFF"/>
            </a:contourClr>
          </a:sp3d>
        </a:effectStyle>
        <a:effectStyle>
          <a:effectLst>
            <a:outerShdw blurRad="50800" dist="12700" dir="2700000" algn="ctr" rotWithShape="0">
              <a:srgbClr val="000000">
                <a:alpha val="40000"/>
              </a:srgbClr>
            </a:outerShdw>
          </a:effectLst>
          <a:scene3d>
            <a:camera prst="orthographicFront">
              <a:rot lat="0" lon="0" rev="0"/>
            </a:camera>
            <a:lightRig rig="balanced" dir="t">
              <a:rot lat="0" lon="0" rev="12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9525" cap="flat" cmpd="sng" algn="ctr">
          <a:no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10508</TotalTime>
  <Words>797</Words>
  <Application>Microsoft Office PowerPoint</Application>
  <PresentationFormat>On-screen Show (4:3)</PresentationFormat>
  <Paragraphs>280</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PRES-01-13-8554</vt:lpstr>
      <vt:lpstr>From Idea to Implementation: DevOps Enabled Agile Transformation</vt:lpstr>
      <vt:lpstr>Disclaimer:  The views expressed are mine and do not necessarily reflect the views of Bank of America or its customers and clients. </vt:lpstr>
      <vt:lpstr>About Me  </vt:lpstr>
      <vt:lpstr>Agenda </vt:lpstr>
      <vt:lpstr>DevOps Ethos and Admitting We Have a Problem</vt:lpstr>
      <vt:lpstr>Periodic Table of Core IT Elements </vt:lpstr>
      <vt:lpstr>DevOps Ethos Team Structure/ Core Functions </vt:lpstr>
      <vt:lpstr>DevOps Tool Chain:  Enabling Enterprise Agile from Idea to Implementation</vt:lpstr>
      <vt:lpstr>Business Results 2013 - 2015</vt:lpstr>
      <vt:lpstr>Technology Results 2013 - 2015</vt:lpstr>
      <vt:lpstr>Top 5 Takeaways </vt:lpstr>
      <vt:lpstr>Here’s what I’m looking for help with</vt:lpstr>
      <vt:lpstr>Questions and Answers          </vt:lpstr>
    </vt:vector>
  </TitlesOfParts>
  <Company>Bank of America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PRESENTATION COVER LOREM IPSUM DOLOR</dc:title>
  <dc:creator>Stacy Pagnano</dc:creator>
  <cp:lastModifiedBy>Jonathan Harding</cp:lastModifiedBy>
  <cp:revision>281</cp:revision>
  <cp:lastPrinted>2015-10-14T18:57:20Z</cp:lastPrinted>
  <dcterms:created xsi:type="dcterms:W3CDTF">2013-01-16T13:48:24Z</dcterms:created>
  <dcterms:modified xsi:type="dcterms:W3CDTF">2015-10-19T21:39:34Z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AC07">
    <vt:bool>true</vt:bool>
  </property>
  <property fmtid="{D5CDD505-2E9C-101B-9397-08002B2CF9AE}" pid="3" name="_NewReviewCycle">
    <vt:lpwstr/>
  </property>
  <property fmtid="{D5CDD505-2E9C-101B-9397-08002B2CF9AE}" pid="4" name="_AdHocReviewCycleID">
    <vt:i4>1045206980</vt:i4>
  </property>
  <property fmtid="{D5CDD505-2E9C-101B-9397-08002B2CF9AE}" pid="5" name="_EmailSubject">
    <vt:lpwstr>DevOps Enterprise 2015: SPEAKER LOGISTICS</vt:lpwstr>
  </property>
  <property fmtid="{D5CDD505-2E9C-101B-9397-08002B2CF9AE}" pid="6" name="_AuthorEmail">
    <vt:lpwstr>jon.harding@bankofamerica.com</vt:lpwstr>
  </property>
  <property fmtid="{D5CDD505-2E9C-101B-9397-08002B2CF9AE}" pid="7" name="_AuthorEmailDisplayName">
    <vt:lpwstr>Harding, Jon</vt:lpwstr>
  </property>
  <property fmtid="{D5CDD505-2E9C-101B-9397-08002B2CF9AE}" pid="8" name="_PreviousAdHocReviewCycleID">
    <vt:i4>2146766856</vt:i4>
  </property>
</Properties>
</file>