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8" r:id="rId5"/>
    <p:sldId id="260" r:id="rId6"/>
    <p:sldId id="259" r:id="rId7"/>
    <p:sldId id="298" r:id="rId8"/>
    <p:sldId id="296" r:id="rId9"/>
    <p:sldId id="261" r:id="rId10"/>
    <p:sldId id="262" r:id="rId11"/>
    <p:sldId id="293" r:id="rId12"/>
    <p:sldId id="264" r:id="rId13"/>
    <p:sldId id="265" r:id="rId14"/>
    <p:sldId id="294" r:id="rId15"/>
    <p:sldId id="273" r:id="rId16"/>
    <p:sldId id="279" r:id="rId17"/>
    <p:sldId id="292" r:id="rId18"/>
    <p:sldId id="300" r:id="rId19"/>
    <p:sldId id="266" r:id="rId20"/>
    <p:sldId id="268" r:id="rId21"/>
    <p:sldId id="291" r:id="rId22"/>
    <p:sldId id="269" r:id="rId23"/>
    <p:sldId id="304" r:id="rId24"/>
    <p:sldId id="305" r:id="rId25"/>
    <p:sldId id="299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245">
          <p15:clr>
            <a:srgbClr val="A4A3A4"/>
          </p15:clr>
        </p15:guide>
        <p15:guide id="3" orient="horz" pos="665">
          <p15:clr>
            <a:srgbClr val="A4A3A4"/>
          </p15:clr>
        </p15:guide>
        <p15:guide id="4" orient="horz" pos="732">
          <p15:clr>
            <a:srgbClr val="A4A3A4"/>
          </p15:clr>
        </p15:guide>
        <p15:guide id="5" orient="horz" pos="4223">
          <p15:clr>
            <a:srgbClr val="A4A3A4"/>
          </p15:clr>
        </p15:guide>
        <p15:guide id="6" orient="horz" pos="4142">
          <p15:clr>
            <a:srgbClr val="A4A3A4"/>
          </p15:clr>
        </p15:guide>
        <p15:guide id="7" orient="horz" pos="4090">
          <p15:clr>
            <a:srgbClr val="A4A3A4"/>
          </p15:clr>
        </p15:guide>
        <p15:guide id="8" orient="horz" pos="811">
          <p15:clr>
            <a:srgbClr val="A4A3A4"/>
          </p15:clr>
        </p15:guide>
        <p15:guide id="9" orient="horz" pos="2451">
          <p15:clr>
            <a:srgbClr val="A4A3A4"/>
          </p15:clr>
        </p15:guide>
        <p15:guide id="10" pos="287">
          <p15:clr>
            <a:srgbClr val="A4A3A4"/>
          </p15:clr>
        </p15:guide>
        <p15:guide id="11" pos="5473">
          <p15:clr>
            <a:srgbClr val="A4A3A4"/>
          </p15:clr>
        </p15:guide>
        <p15:guide id="12" pos="2845">
          <p15:clr>
            <a:srgbClr val="A4A3A4"/>
          </p15:clr>
        </p15:guide>
        <p15:guide id="13" pos="2915">
          <p15:clr>
            <a:srgbClr val="A4A3A4"/>
          </p15:clr>
        </p15:guide>
        <p15:guide id="14" pos="2881">
          <p15:clr>
            <a:srgbClr val="A4A3A4"/>
          </p15:clr>
        </p15:guide>
        <p15:guide id="15" pos="5504">
          <p15:clr>
            <a:srgbClr val="A4A3A4"/>
          </p15:clr>
        </p15:guide>
        <p15:guide id="16" pos="1970">
          <p15:clr>
            <a:srgbClr val="A4A3A4"/>
          </p15:clr>
        </p15:guide>
        <p15:guide id="17" pos="3790">
          <p15:clr>
            <a:srgbClr val="A4A3A4"/>
          </p15:clr>
        </p15:guide>
        <p15:guide id="18" pos="3721">
          <p15:clr>
            <a:srgbClr val="A4A3A4"/>
          </p15:clr>
        </p15:guide>
        <p15:guide id="19" pos="2037">
          <p15:clr>
            <a:srgbClr val="A4A3A4"/>
          </p15:clr>
        </p15:guide>
        <p15:guide id="20" pos="2813">
          <p15:clr>
            <a:srgbClr val="A4A3A4"/>
          </p15:clr>
        </p15:guide>
        <p15:guide id="21" pos="2948">
          <p15:clr>
            <a:srgbClr val="A4A3A4"/>
          </p15:clr>
        </p15:guide>
        <p15:guide id="22" pos="2061">
          <p15:clr>
            <a:srgbClr val="A4A3A4"/>
          </p15:clr>
        </p15:guide>
        <p15:guide id="23" pos="3699">
          <p15:clr>
            <a:srgbClr val="A4A3A4"/>
          </p15:clr>
        </p15:guide>
        <p15:guide id="24" pos="1925">
          <p15:clr>
            <a:srgbClr val="A4A3A4"/>
          </p15:clr>
        </p15:guide>
        <p15:guide id="25" pos="38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LO" initials="DLO " lastIdx="2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B3DA"/>
    <a:srgbClr val="3C2706"/>
    <a:srgbClr val="503508"/>
    <a:srgbClr val="66C0E0"/>
    <a:srgbClr val="B9E2F1"/>
    <a:srgbClr val="2F1E03"/>
    <a:srgbClr val="1C1202"/>
    <a:srgbClr val="CBCCCC"/>
    <a:srgbClr val="5375AD"/>
    <a:srgbClr val="77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 autoAdjust="0"/>
    <p:restoredTop sz="94643" autoAdjust="0"/>
  </p:normalViewPr>
  <p:slideViewPr>
    <p:cSldViewPr snapToGrid="0" snapToObjects="1" showGuides="1">
      <p:cViewPr>
        <p:scale>
          <a:sx n="97" d="100"/>
          <a:sy n="97" d="100"/>
        </p:scale>
        <p:origin x="1736" y="-48"/>
      </p:cViewPr>
      <p:guideLst>
        <p:guide orient="horz" pos="2159"/>
        <p:guide orient="horz" pos="245"/>
        <p:guide orient="horz" pos="665"/>
        <p:guide orient="horz" pos="732"/>
        <p:guide orient="horz" pos="4223"/>
        <p:guide orient="horz" pos="4142"/>
        <p:guide orient="horz" pos="4090"/>
        <p:guide orient="horz" pos="811"/>
        <p:guide orient="horz" pos="2451"/>
        <p:guide pos="287"/>
        <p:guide pos="5473"/>
        <p:guide pos="2845"/>
        <p:guide pos="2915"/>
        <p:guide pos="2881"/>
        <p:guide pos="5504"/>
        <p:guide pos="1970"/>
        <p:guide pos="3790"/>
        <p:guide pos="3721"/>
        <p:guide pos="2037"/>
        <p:guide pos="2813"/>
        <p:guide pos="2948"/>
        <p:guide pos="2061"/>
        <p:guide pos="3699"/>
        <p:guide pos="1925"/>
        <p:guide pos="3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C:\Telstra\Metrics\CRM%20&amp;%20TCM\Metrics%20Tracker%20v1%201%20CR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C:\Telstra\Metrics\DIIP\Metrics%20Tracker%20v1%202%20CR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00"/>
            </a:pPr>
            <a:r>
              <a:rPr lang="en-US" sz="1200"/>
              <a:t>No. of files merged</a:t>
            </a:r>
          </a:p>
        </c:rich>
      </c:tx>
      <c:layout>
        <c:manualLayout>
          <c:xMode val="edge"/>
          <c:yMode val="edge"/>
          <c:x val="0.267974070539683"/>
          <c:y val="0.0692514111699094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0778614489651"/>
          <c:y val="0.176934145805246"/>
          <c:w val="0.623419133959197"/>
          <c:h val="0.6859006280278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'Trends (cons) for DIIP'!$D$4</c:f>
              <c:strCache>
                <c:ptCount val="1"/>
                <c:pt idx="0">
                  <c:v>With tool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'Trends (cons) for DIIP'!$C$5:$C$11</c:f>
              <c:strCache>
                <c:ptCount val="7"/>
                <c:pt idx="0">
                  <c:v>Oct '12</c:v>
                </c:pt>
                <c:pt idx="1">
                  <c:v>Nov '12</c:v>
                </c:pt>
                <c:pt idx="2">
                  <c:v>Jan '13</c:v>
                </c:pt>
                <c:pt idx="3">
                  <c:v>Feb '13</c:v>
                </c:pt>
                <c:pt idx="4">
                  <c:v>Mar '13</c:v>
                </c:pt>
                <c:pt idx="5">
                  <c:v>Apr '13</c:v>
                </c:pt>
                <c:pt idx="6">
                  <c:v>May '13</c:v>
                </c:pt>
              </c:strCache>
            </c:strRef>
          </c:cat>
          <c:val>
            <c:numRef>
              <c:f>'Trends (cons) for DIIP'!$D$5:$D$11</c:f>
              <c:numCache>
                <c:formatCode>General</c:formatCode>
                <c:ptCount val="7"/>
                <c:pt idx="0">
                  <c:v>113.0</c:v>
                </c:pt>
                <c:pt idx="1">
                  <c:v>826.0</c:v>
                </c:pt>
                <c:pt idx="2">
                  <c:v>1357.0</c:v>
                </c:pt>
                <c:pt idx="3">
                  <c:v>394.0</c:v>
                </c:pt>
                <c:pt idx="4">
                  <c:v>273.0</c:v>
                </c:pt>
                <c:pt idx="5">
                  <c:v>1135.0</c:v>
                </c:pt>
                <c:pt idx="6">
                  <c:v>309.0</c:v>
                </c:pt>
              </c:numCache>
            </c:numRef>
          </c:val>
        </c:ser>
        <c:ser>
          <c:idx val="1"/>
          <c:order val="1"/>
          <c:tx>
            <c:strRef>
              <c:f>'Trends (cons) for DIIP'!$E$4</c:f>
              <c:strCache>
                <c:ptCount val="1"/>
                <c:pt idx="0">
                  <c:v>With resource support [Conflict resolution]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'Trends (cons) for DIIP'!$C$5:$C$11</c:f>
              <c:strCache>
                <c:ptCount val="7"/>
                <c:pt idx="0">
                  <c:v>Oct '12</c:v>
                </c:pt>
                <c:pt idx="1">
                  <c:v>Nov '12</c:v>
                </c:pt>
                <c:pt idx="2">
                  <c:v>Jan '13</c:v>
                </c:pt>
                <c:pt idx="3">
                  <c:v>Feb '13</c:v>
                </c:pt>
                <c:pt idx="4">
                  <c:v>Mar '13</c:v>
                </c:pt>
                <c:pt idx="5">
                  <c:v>Apr '13</c:v>
                </c:pt>
                <c:pt idx="6">
                  <c:v>May '13</c:v>
                </c:pt>
              </c:strCache>
            </c:strRef>
          </c:cat>
          <c:val>
            <c:numRef>
              <c:f>'Trends (cons) for DIIP'!$E$5:$E$11</c:f>
              <c:numCache>
                <c:formatCode>General</c:formatCode>
                <c:ptCount val="7"/>
                <c:pt idx="0">
                  <c:v>2.0</c:v>
                </c:pt>
                <c:pt idx="1">
                  <c:v>82.0</c:v>
                </c:pt>
                <c:pt idx="2">
                  <c:v>60.0</c:v>
                </c:pt>
                <c:pt idx="3">
                  <c:v>0.0</c:v>
                </c:pt>
                <c:pt idx="4">
                  <c:v>11.0</c:v>
                </c:pt>
                <c:pt idx="5">
                  <c:v>8.0</c:v>
                </c:pt>
                <c:pt idx="6">
                  <c:v>50.0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32999776"/>
        <c:axId val="-2034004672"/>
      </c:barChart>
      <c:catAx>
        <c:axId val="-20329997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-2034004672"/>
        <c:crosses val="autoZero"/>
        <c:auto val="1"/>
        <c:lblAlgn val="ctr"/>
        <c:lblOffset val="100"/>
        <c:noMultiLvlLbl val="0"/>
      </c:catAx>
      <c:valAx>
        <c:axId val="-2034004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-20329997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00"/>
            </a:pPr>
            <a:r>
              <a:rPr lang="en-US" sz="1200" dirty="0"/>
              <a:t>%</a:t>
            </a:r>
            <a:r>
              <a:rPr lang="en-US" sz="1200" baseline="0" dirty="0"/>
              <a:t> of </a:t>
            </a:r>
            <a:r>
              <a:rPr lang="en-US" sz="1200" baseline="0" dirty="0" smtClean="0"/>
              <a:t>Merge &amp; </a:t>
            </a:r>
            <a:r>
              <a:rPr lang="en-US" sz="1200" dirty="0" smtClean="0"/>
              <a:t>Retrofit </a:t>
            </a:r>
            <a:r>
              <a:rPr lang="en-US" sz="1200" dirty="0"/>
              <a:t>Effort [on total effort]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40000"/>
                <a:lumOff val="6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trendline>
            <c:spPr>
              <a:ln w="19050">
                <a:solidFill>
                  <a:schemeClr val="tx1"/>
                </a:solidFill>
              </a:ln>
            </c:spPr>
            <c:trendlineType val="linear"/>
            <c:dispRSqr val="0"/>
            <c:dispEq val="0"/>
          </c:trendline>
          <c:cat>
            <c:strRef>
              <c:f>'Retrofit Effort'!$C$23:$C$26</c:f>
              <c:strCache>
                <c:ptCount val="4"/>
                <c:pt idx="0">
                  <c:v>FY12-Q4</c:v>
                </c:pt>
                <c:pt idx="1">
                  <c:v>FY13-Q1</c:v>
                </c:pt>
                <c:pt idx="2">
                  <c:v>FY13-Q2</c:v>
                </c:pt>
                <c:pt idx="3">
                  <c:v>FY13-Q3</c:v>
                </c:pt>
              </c:strCache>
            </c:strRef>
          </c:cat>
          <c:val>
            <c:numRef>
              <c:f>'Retrofit Effort'!$D$23:$D$26</c:f>
              <c:numCache>
                <c:formatCode>0.00%</c:formatCode>
                <c:ptCount val="4"/>
                <c:pt idx="0">
                  <c:v>0.0383</c:v>
                </c:pt>
                <c:pt idx="1">
                  <c:v>0.0356</c:v>
                </c:pt>
                <c:pt idx="2">
                  <c:v>0.0286</c:v>
                </c:pt>
                <c:pt idx="3">
                  <c:v>0.0192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32983232"/>
        <c:axId val="-2032980032"/>
      </c:barChart>
      <c:catAx>
        <c:axId val="-20329832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/>
            </a:pPr>
            <a:endParaRPr lang="en-US"/>
          </a:p>
        </c:txPr>
        <c:crossAx val="-2032980032"/>
        <c:crosses val="autoZero"/>
        <c:auto val="1"/>
        <c:lblAlgn val="ctr"/>
        <c:lblOffset val="100"/>
        <c:noMultiLvlLbl val="0"/>
      </c:catAx>
      <c:valAx>
        <c:axId val="-2032980032"/>
        <c:scaling>
          <c:orientation val="minMax"/>
        </c:scaling>
        <c:delete val="0"/>
        <c:axPos val="l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900" b="0"/>
            </a:pPr>
            <a:endParaRPr lang="en-US"/>
          </a:p>
        </c:txPr>
        <c:crossAx val="-20329832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itchFamily="34" charset="0"/>
              </a:rPr>
              <a:pPr>
                <a:defRPr/>
              </a:pPr>
              <a:t>10/18/15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10/18/15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81956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51769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701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9538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unicomlearning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70752"/>
            <a:ext cx="9144000" cy="6387248"/>
          </a:xfrm>
          <a:prstGeom prst="rect">
            <a:avLst/>
          </a:prstGeom>
        </p:spPr>
      </p:pic>
      <p:sp>
        <p:nvSpPr>
          <p:cNvPr id="20" name="Freeform 16"/>
          <p:cNvSpPr>
            <a:spLocks noEditPoints="1"/>
          </p:cNvSpPr>
          <p:nvPr userDrawn="1"/>
        </p:nvSpPr>
        <p:spPr bwMode="auto">
          <a:xfrm>
            <a:off x="4990248" y="880063"/>
            <a:ext cx="3739896" cy="221780"/>
          </a:xfrm>
          <a:custGeom>
            <a:avLst/>
            <a:gdLst>
              <a:gd name="T0" fmla="*/ 27 w 1199"/>
              <a:gd name="T1" fmla="*/ 3 h 71"/>
              <a:gd name="T2" fmla="*/ 1 w 1199"/>
              <a:gd name="T3" fmla="*/ 53 h 71"/>
              <a:gd name="T4" fmla="*/ 41 w 1199"/>
              <a:gd name="T5" fmla="*/ 19 h 71"/>
              <a:gd name="T6" fmla="*/ 51 w 1199"/>
              <a:gd name="T7" fmla="*/ 50 h 71"/>
              <a:gd name="T8" fmla="*/ 79 w 1199"/>
              <a:gd name="T9" fmla="*/ 18 h 71"/>
              <a:gd name="T10" fmla="*/ 91 w 1199"/>
              <a:gd name="T11" fmla="*/ 55 h 71"/>
              <a:gd name="T12" fmla="*/ 107 w 1199"/>
              <a:gd name="T13" fmla="*/ 29 h 71"/>
              <a:gd name="T14" fmla="*/ 99 w 1199"/>
              <a:gd name="T15" fmla="*/ 38 h 71"/>
              <a:gd name="T16" fmla="*/ 121 w 1199"/>
              <a:gd name="T17" fmla="*/ 10 h 71"/>
              <a:gd name="T18" fmla="*/ 135 w 1199"/>
              <a:gd name="T19" fmla="*/ 50 h 71"/>
              <a:gd name="T20" fmla="*/ 145 w 1199"/>
              <a:gd name="T21" fmla="*/ 33 h 71"/>
              <a:gd name="T22" fmla="*/ 160 w 1199"/>
              <a:gd name="T23" fmla="*/ 29 h 71"/>
              <a:gd name="T24" fmla="*/ 193 w 1199"/>
              <a:gd name="T25" fmla="*/ 19 h 71"/>
              <a:gd name="T26" fmla="*/ 193 w 1199"/>
              <a:gd name="T27" fmla="*/ 47 h 71"/>
              <a:gd name="T28" fmla="*/ 204 w 1199"/>
              <a:gd name="T29" fmla="*/ 19 h 71"/>
              <a:gd name="T30" fmla="*/ 259 w 1199"/>
              <a:gd name="T31" fmla="*/ 71 h 71"/>
              <a:gd name="T32" fmla="*/ 326 w 1199"/>
              <a:gd name="T33" fmla="*/ 28 h 71"/>
              <a:gd name="T34" fmla="*/ 302 w 1199"/>
              <a:gd name="T35" fmla="*/ 8 h 71"/>
              <a:gd name="T36" fmla="*/ 334 w 1199"/>
              <a:gd name="T37" fmla="*/ 9 h 71"/>
              <a:gd name="T38" fmla="*/ 361 w 1199"/>
              <a:gd name="T39" fmla="*/ 54 h 71"/>
              <a:gd name="T40" fmla="*/ 361 w 1199"/>
              <a:gd name="T41" fmla="*/ 69 h 71"/>
              <a:gd name="T42" fmla="*/ 355 w 1199"/>
              <a:gd name="T43" fmla="*/ 37 h 71"/>
              <a:gd name="T44" fmla="*/ 387 w 1199"/>
              <a:gd name="T45" fmla="*/ 54 h 71"/>
              <a:gd name="T46" fmla="*/ 406 w 1199"/>
              <a:gd name="T47" fmla="*/ 23 h 71"/>
              <a:gd name="T48" fmla="*/ 421 w 1199"/>
              <a:gd name="T49" fmla="*/ 23 h 71"/>
              <a:gd name="T50" fmla="*/ 445 w 1199"/>
              <a:gd name="T51" fmla="*/ 49 h 71"/>
              <a:gd name="T52" fmla="*/ 438 w 1199"/>
              <a:gd name="T53" fmla="*/ 18 h 71"/>
              <a:gd name="T54" fmla="*/ 445 w 1199"/>
              <a:gd name="T55" fmla="*/ 38 h 71"/>
              <a:gd name="T56" fmla="*/ 498 w 1199"/>
              <a:gd name="T57" fmla="*/ 0 h 71"/>
              <a:gd name="T58" fmla="*/ 556 w 1199"/>
              <a:gd name="T59" fmla="*/ 3 h 71"/>
              <a:gd name="T60" fmla="*/ 571 w 1199"/>
              <a:gd name="T61" fmla="*/ 18 h 71"/>
              <a:gd name="T62" fmla="*/ 578 w 1199"/>
              <a:gd name="T63" fmla="*/ 29 h 71"/>
              <a:gd name="T64" fmla="*/ 616 w 1199"/>
              <a:gd name="T65" fmla="*/ 29 h 71"/>
              <a:gd name="T66" fmla="*/ 643 w 1199"/>
              <a:gd name="T67" fmla="*/ 34 h 71"/>
              <a:gd name="T68" fmla="*/ 628 w 1199"/>
              <a:gd name="T69" fmla="*/ 27 h 71"/>
              <a:gd name="T70" fmla="*/ 664 w 1199"/>
              <a:gd name="T71" fmla="*/ 39 h 71"/>
              <a:gd name="T72" fmla="*/ 684 w 1199"/>
              <a:gd name="T73" fmla="*/ 29 h 71"/>
              <a:gd name="T74" fmla="*/ 716 w 1199"/>
              <a:gd name="T75" fmla="*/ 36 h 71"/>
              <a:gd name="T76" fmla="*/ 735 w 1199"/>
              <a:gd name="T77" fmla="*/ 54 h 71"/>
              <a:gd name="T78" fmla="*/ 759 w 1199"/>
              <a:gd name="T79" fmla="*/ 22 h 71"/>
              <a:gd name="T80" fmla="*/ 791 w 1199"/>
              <a:gd name="T81" fmla="*/ 18 h 71"/>
              <a:gd name="T82" fmla="*/ 781 w 1199"/>
              <a:gd name="T83" fmla="*/ 63 h 71"/>
              <a:gd name="T84" fmla="*/ 801 w 1199"/>
              <a:gd name="T85" fmla="*/ 36 h 71"/>
              <a:gd name="T86" fmla="*/ 842 w 1199"/>
              <a:gd name="T87" fmla="*/ 19 h 71"/>
              <a:gd name="T88" fmla="*/ 899 w 1199"/>
              <a:gd name="T89" fmla="*/ 28 h 71"/>
              <a:gd name="T90" fmla="*/ 917 w 1199"/>
              <a:gd name="T91" fmla="*/ 50 h 71"/>
              <a:gd name="T92" fmla="*/ 970 w 1199"/>
              <a:gd name="T93" fmla="*/ 36 h 71"/>
              <a:gd name="T94" fmla="*/ 949 w 1199"/>
              <a:gd name="T95" fmla="*/ 36 h 71"/>
              <a:gd name="T96" fmla="*/ 1003 w 1199"/>
              <a:gd name="T97" fmla="*/ 33 h 71"/>
              <a:gd name="T98" fmla="*/ 983 w 1199"/>
              <a:gd name="T99" fmla="*/ 29 h 71"/>
              <a:gd name="T100" fmla="*/ 1028 w 1199"/>
              <a:gd name="T101" fmla="*/ 23 h 71"/>
              <a:gd name="T102" fmla="*/ 1031 w 1199"/>
              <a:gd name="T103" fmla="*/ 45 h 71"/>
              <a:gd name="T104" fmla="*/ 1056 w 1199"/>
              <a:gd name="T105" fmla="*/ 54 h 71"/>
              <a:gd name="T106" fmla="*/ 1084 w 1199"/>
              <a:gd name="T107" fmla="*/ 54 h 71"/>
              <a:gd name="T108" fmla="*/ 1075 w 1199"/>
              <a:gd name="T109" fmla="*/ 7 h 71"/>
              <a:gd name="T110" fmla="*/ 1084 w 1199"/>
              <a:gd name="T111" fmla="*/ 54 h 71"/>
              <a:gd name="T112" fmla="*/ 1096 w 1199"/>
              <a:gd name="T113" fmla="*/ 19 h 71"/>
              <a:gd name="T114" fmla="*/ 1129 w 1199"/>
              <a:gd name="T115" fmla="*/ 36 h 71"/>
              <a:gd name="T116" fmla="*/ 1148 w 1199"/>
              <a:gd name="T117" fmla="*/ 39 h 71"/>
              <a:gd name="T118" fmla="*/ 1168 w 1199"/>
              <a:gd name="T119" fmla="*/ 29 h 71"/>
              <a:gd name="T120" fmla="*/ 1176 w 1199"/>
              <a:gd name="T121" fmla="*/ 27 h 71"/>
              <a:gd name="T122" fmla="*/ 1199 w 1199"/>
              <a:gd name="T123" fmla="*/ 4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99" h="71">
                <a:moveTo>
                  <a:pt x="1" y="47"/>
                </a:moveTo>
                <a:cubicBezTo>
                  <a:pt x="5" y="49"/>
                  <a:pt x="9" y="50"/>
                  <a:pt x="13" y="50"/>
                </a:cubicBezTo>
                <a:cubicBezTo>
                  <a:pt x="19" y="50"/>
                  <a:pt x="24" y="47"/>
                  <a:pt x="24" y="41"/>
                </a:cubicBezTo>
                <a:cubicBezTo>
                  <a:pt x="24" y="35"/>
                  <a:pt x="20" y="33"/>
                  <a:pt x="16" y="31"/>
                </a:cubicBezTo>
                <a:cubicBezTo>
                  <a:pt x="11" y="28"/>
                  <a:pt x="11" y="28"/>
                  <a:pt x="11" y="28"/>
                </a:cubicBezTo>
                <a:cubicBezTo>
                  <a:pt x="6" y="25"/>
                  <a:pt x="0" y="22"/>
                  <a:pt x="0" y="15"/>
                </a:cubicBezTo>
                <a:cubicBezTo>
                  <a:pt x="0" y="6"/>
                  <a:pt x="8" y="2"/>
                  <a:pt x="17" y="2"/>
                </a:cubicBezTo>
                <a:cubicBezTo>
                  <a:pt x="20" y="2"/>
                  <a:pt x="24" y="3"/>
                  <a:pt x="27" y="3"/>
                </a:cubicBezTo>
                <a:cubicBezTo>
                  <a:pt x="27" y="9"/>
                  <a:pt x="27" y="9"/>
                  <a:pt x="27" y="9"/>
                </a:cubicBezTo>
                <a:cubicBezTo>
                  <a:pt x="24" y="8"/>
                  <a:pt x="20" y="7"/>
                  <a:pt x="16" y="7"/>
                </a:cubicBezTo>
                <a:cubicBezTo>
                  <a:pt x="11" y="7"/>
                  <a:pt x="7" y="9"/>
                  <a:pt x="7" y="15"/>
                </a:cubicBezTo>
                <a:cubicBezTo>
                  <a:pt x="7" y="19"/>
                  <a:pt x="11" y="22"/>
                  <a:pt x="15" y="24"/>
                </a:cubicBezTo>
                <a:cubicBezTo>
                  <a:pt x="20" y="26"/>
                  <a:pt x="20" y="26"/>
                  <a:pt x="20" y="26"/>
                </a:cubicBezTo>
                <a:cubicBezTo>
                  <a:pt x="26" y="30"/>
                  <a:pt x="31" y="33"/>
                  <a:pt x="31" y="40"/>
                </a:cubicBezTo>
                <a:cubicBezTo>
                  <a:pt x="31" y="51"/>
                  <a:pt x="22" y="55"/>
                  <a:pt x="13" y="55"/>
                </a:cubicBezTo>
                <a:cubicBezTo>
                  <a:pt x="9" y="55"/>
                  <a:pt x="5" y="54"/>
                  <a:pt x="1" y="53"/>
                </a:cubicBezTo>
                <a:lnTo>
                  <a:pt x="1" y="47"/>
                </a:lnTo>
                <a:close/>
                <a:moveTo>
                  <a:pt x="55" y="54"/>
                </a:moveTo>
                <a:cubicBezTo>
                  <a:pt x="53" y="55"/>
                  <a:pt x="52" y="55"/>
                  <a:pt x="50" y="55"/>
                </a:cubicBezTo>
                <a:cubicBezTo>
                  <a:pt x="44" y="55"/>
                  <a:pt x="41" y="52"/>
                  <a:pt x="41" y="46"/>
                </a:cubicBezTo>
                <a:cubicBezTo>
                  <a:pt x="41" y="23"/>
                  <a:pt x="41" y="23"/>
                  <a:pt x="41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19"/>
                  <a:pt x="35" y="19"/>
                  <a:pt x="35" y="19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10"/>
                  <a:pt x="41" y="10"/>
                  <a:pt x="41" y="10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19"/>
                  <a:pt x="46" y="19"/>
                  <a:pt x="46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23"/>
                  <a:pt x="55" y="23"/>
                  <a:pt x="55" y="23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8"/>
                  <a:pt x="47" y="50"/>
                  <a:pt x="51" y="50"/>
                </a:cubicBezTo>
                <a:cubicBezTo>
                  <a:pt x="53" y="50"/>
                  <a:pt x="54" y="50"/>
                  <a:pt x="55" y="50"/>
                </a:cubicBezTo>
                <a:lnTo>
                  <a:pt x="55" y="54"/>
                </a:lnTo>
                <a:close/>
                <a:moveTo>
                  <a:pt x="62" y="54"/>
                </a:moveTo>
                <a:cubicBezTo>
                  <a:pt x="62" y="19"/>
                  <a:pt x="62" y="19"/>
                  <a:pt x="62" y="19"/>
                </a:cubicBezTo>
                <a:cubicBezTo>
                  <a:pt x="67" y="19"/>
                  <a:pt x="67" y="19"/>
                  <a:pt x="67" y="19"/>
                </a:cubicBezTo>
                <a:cubicBezTo>
                  <a:pt x="67" y="25"/>
                  <a:pt x="67" y="25"/>
                  <a:pt x="67" y="25"/>
                </a:cubicBezTo>
                <a:cubicBezTo>
                  <a:pt x="67" y="25"/>
                  <a:pt x="67" y="25"/>
                  <a:pt x="67" y="25"/>
                </a:cubicBezTo>
                <a:cubicBezTo>
                  <a:pt x="69" y="20"/>
                  <a:pt x="73" y="18"/>
                  <a:pt x="79" y="18"/>
                </a:cubicBezTo>
                <a:cubicBezTo>
                  <a:pt x="79" y="23"/>
                  <a:pt x="79" y="23"/>
                  <a:pt x="79" y="23"/>
                </a:cubicBezTo>
                <a:cubicBezTo>
                  <a:pt x="70" y="23"/>
                  <a:pt x="67" y="32"/>
                  <a:pt x="67" y="39"/>
                </a:cubicBezTo>
                <a:cubicBezTo>
                  <a:pt x="67" y="54"/>
                  <a:pt x="67" y="54"/>
                  <a:pt x="67" y="54"/>
                </a:cubicBezTo>
                <a:lnTo>
                  <a:pt x="62" y="54"/>
                </a:lnTo>
                <a:close/>
                <a:moveTo>
                  <a:pt x="102" y="54"/>
                </a:moveTo>
                <a:cubicBezTo>
                  <a:pt x="102" y="49"/>
                  <a:pt x="102" y="49"/>
                  <a:pt x="102" y="49"/>
                </a:cubicBezTo>
                <a:cubicBezTo>
                  <a:pt x="102" y="49"/>
                  <a:pt x="102" y="49"/>
                  <a:pt x="102" y="49"/>
                </a:cubicBezTo>
                <a:cubicBezTo>
                  <a:pt x="100" y="53"/>
                  <a:pt x="95" y="55"/>
                  <a:pt x="91" y="55"/>
                </a:cubicBezTo>
                <a:cubicBezTo>
                  <a:pt x="85" y="55"/>
                  <a:pt x="82" y="51"/>
                  <a:pt x="82" y="45"/>
                </a:cubicBezTo>
                <a:cubicBezTo>
                  <a:pt x="82" y="37"/>
                  <a:pt x="91" y="34"/>
                  <a:pt x="102" y="34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2" y="28"/>
                  <a:pt x="102" y="22"/>
                  <a:pt x="95" y="22"/>
                </a:cubicBezTo>
                <a:cubicBezTo>
                  <a:pt x="91" y="22"/>
                  <a:pt x="89" y="23"/>
                  <a:pt x="88" y="28"/>
                </a:cubicBezTo>
                <a:cubicBezTo>
                  <a:pt x="83" y="28"/>
                  <a:pt x="83" y="28"/>
                  <a:pt x="83" y="28"/>
                </a:cubicBezTo>
                <a:cubicBezTo>
                  <a:pt x="83" y="21"/>
                  <a:pt x="89" y="18"/>
                  <a:pt x="95" y="18"/>
                </a:cubicBezTo>
                <a:cubicBezTo>
                  <a:pt x="103" y="18"/>
                  <a:pt x="107" y="21"/>
                  <a:pt x="107" y="29"/>
                </a:cubicBezTo>
                <a:cubicBezTo>
                  <a:pt x="107" y="54"/>
                  <a:pt x="107" y="54"/>
                  <a:pt x="107" y="54"/>
                </a:cubicBezTo>
                <a:lnTo>
                  <a:pt x="102" y="54"/>
                </a:lnTo>
                <a:close/>
                <a:moveTo>
                  <a:pt x="99" y="38"/>
                </a:moveTo>
                <a:cubicBezTo>
                  <a:pt x="95" y="38"/>
                  <a:pt x="88" y="40"/>
                  <a:pt x="88" y="45"/>
                </a:cubicBezTo>
                <a:cubicBezTo>
                  <a:pt x="88" y="48"/>
                  <a:pt x="90" y="50"/>
                  <a:pt x="93" y="50"/>
                </a:cubicBezTo>
                <a:cubicBezTo>
                  <a:pt x="96" y="50"/>
                  <a:pt x="99" y="48"/>
                  <a:pt x="101" y="45"/>
                </a:cubicBezTo>
                <a:cubicBezTo>
                  <a:pt x="102" y="42"/>
                  <a:pt x="102" y="41"/>
                  <a:pt x="102" y="38"/>
                </a:cubicBezTo>
                <a:lnTo>
                  <a:pt x="99" y="38"/>
                </a:lnTo>
                <a:close/>
                <a:moveTo>
                  <a:pt x="135" y="54"/>
                </a:moveTo>
                <a:cubicBezTo>
                  <a:pt x="133" y="55"/>
                  <a:pt x="132" y="55"/>
                  <a:pt x="130" y="55"/>
                </a:cubicBezTo>
                <a:cubicBezTo>
                  <a:pt x="124" y="55"/>
                  <a:pt x="121" y="52"/>
                  <a:pt x="121" y="46"/>
                </a:cubicBezTo>
                <a:cubicBezTo>
                  <a:pt x="121" y="23"/>
                  <a:pt x="121" y="23"/>
                  <a:pt x="121" y="23"/>
                </a:cubicBezTo>
                <a:cubicBezTo>
                  <a:pt x="115" y="23"/>
                  <a:pt x="115" y="23"/>
                  <a:pt x="115" y="23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21" y="19"/>
                  <a:pt x="121" y="19"/>
                  <a:pt x="121" y="19"/>
                </a:cubicBezTo>
                <a:cubicBezTo>
                  <a:pt x="121" y="10"/>
                  <a:pt x="121" y="10"/>
                  <a:pt x="121" y="10"/>
                </a:cubicBezTo>
                <a:cubicBezTo>
                  <a:pt x="126" y="7"/>
                  <a:pt x="126" y="7"/>
                  <a:pt x="126" y="7"/>
                </a:cubicBezTo>
                <a:cubicBezTo>
                  <a:pt x="126" y="19"/>
                  <a:pt x="126" y="19"/>
                  <a:pt x="126" y="19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35" y="23"/>
                  <a:pt x="135" y="23"/>
                  <a:pt x="135" y="23"/>
                </a:cubicBezTo>
                <a:cubicBezTo>
                  <a:pt x="126" y="23"/>
                  <a:pt x="126" y="23"/>
                  <a:pt x="126" y="23"/>
                </a:cubicBezTo>
                <a:cubicBezTo>
                  <a:pt x="126" y="45"/>
                  <a:pt x="126" y="45"/>
                  <a:pt x="126" y="45"/>
                </a:cubicBezTo>
                <a:cubicBezTo>
                  <a:pt x="126" y="48"/>
                  <a:pt x="127" y="50"/>
                  <a:pt x="131" y="50"/>
                </a:cubicBezTo>
                <a:cubicBezTo>
                  <a:pt x="133" y="50"/>
                  <a:pt x="133" y="50"/>
                  <a:pt x="135" y="50"/>
                </a:cubicBezTo>
                <a:lnTo>
                  <a:pt x="135" y="54"/>
                </a:lnTo>
                <a:close/>
                <a:moveTo>
                  <a:pt x="165" y="54"/>
                </a:moveTo>
                <a:cubicBezTo>
                  <a:pt x="162" y="54"/>
                  <a:pt x="160" y="55"/>
                  <a:pt x="157" y="55"/>
                </a:cubicBezTo>
                <a:cubicBezTo>
                  <a:pt x="145" y="55"/>
                  <a:pt x="140" y="47"/>
                  <a:pt x="140" y="35"/>
                </a:cubicBezTo>
                <a:cubicBezTo>
                  <a:pt x="140" y="26"/>
                  <a:pt x="143" y="18"/>
                  <a:pt x="153" y="18"/>
                </a:cubicBezTo>
                <a:cubicBezTo>
                  <a:pt x="162" y="18"/>
                  <a:pt x="166" y="23"/>
                  <a:pt x="166" y="31"/>
                </a:cubicBezTo>
                <a:cubicBezTo>
                  <a:pt x="166" y="33"/>
                  <a:pt x="166" y="33"/>
                  <a:pt x="166" y="33"/>
                </a:cubicBezTo>
                <a:cubicBezTo>
                  <a:pt x="145" y="33"/>
                  <a:pt x="145" y="33"/>
                  <a:pt x="145" y="33"/>
                </a:cubicBezTo>
                <a:cubicBezTo>
                  <a:pt x="145" y="35"/>
                  <a:pt x="145" y="35"/>
                  <a:pt x="145" y="35"/>
                </a:cubicBezTo>
                <a:cubicBezTo>
                  <a:pt x="145" y="43"/>
                  <a:pt x="149" y="50"/>
                  <a:pt x="158" y="50"/>
                </a:cubicBezTo>
                <a:cubicBezTo>
                  <a:pt x="160" y="50"/>
                  <a:pt x="163" y="50"/>
                  <a:pt x="165" y="49"/>
                </a:cubicBezTo>
                <a:lnTo>
                  <a:pt x="165" y="54"/>
                </a:lnTo>
                <a:close/>
                <a:moveTo>
                  <a:pt x="160" y="29"/>
                </a:moveTo>
                <a:cubicBezTo>
                  <a:pt x="160" y="25"/>
                  <a:pt x="157" y="22"/>
                  <a:pt x="153" y="22"/>
                </a:cubicBezTo>
                <a:cubicBezTo>
                  <a:pt x="149" y="22"/>
                  <a:pt x="147" y="25"/>
                  <a:pt x="146" y="29"/>
                </a:cubicBezTo>
                <a:lnTo>
                  <a:pt x="160" y="29"/>
                </a:lnTo>
                <a:close/>
                <a:moveTo>
                  <a:pt x="193" y="47"/>
                </a:moveTo>
                <a:cubicBezTo>
                  <a:pt x="193" y="47"/>
                  <a:pt x="193" y="47"/>
                  <a:pt x="193" y="47"/>
                </a:cubicBezTo>
                <a:cubicBezTo>
                  <a:pt x="191" y="51"/>
                  <a:pt x="188" y="54"/>
                  <a:pt x="183" y="54"/>
                </a:cubicBezTo>
                <a:cubicBezTo>
                  <a:pt x="174" y="54"/>
                  <a:pt x="172" y="44"/>
                  <a:pt x="172" y="36"/>
                </a:cubicBezTo>
                <a:cubicBezTo>
                  <a:pt x="172" y="29"/>
                  <a:pt x="174" y="18"/>
                  <a:pt x="184" y="18"/>
                </a:cubicBezTo>
                <a:cubicBezTo>
                  <a:pt x="188" y="18"/>
                  <a:pt x="192" y="20"/>
                  <a:pt x="193" y="24"/>
                </a:cubicBezTo>
                <a:cubicBezTo>
                  <a:pt x="193" y="24"/>
                  <a:pt x="193" y="24"/>
                  <a:pt x="193" y="24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8" y="19"/>
                  <a:pt x="198" y="19"/>
                  <a:pt x="198" y="19"/>
                </a:cubicBezTo>
                <a:cubicBezTo>
                  <a:pt x="198" y="54"/>
                  <a:pt x="198" y="54"/>
                  <a:pt x="198" y="54"/>
                </a:cubicBezTo>
                <a:cubicBezTo>
                  <a:pt x="198" y="64"/>
                  <a:pt x="193" y="69"/>
                  <a:pt x="183" y="69"/>
                </a:cubicBezTo>
                <a:cubicBezTo>
                  <a:pt x="180" y="69"/>
                  <a:pt x="177" y="69"/>
                  <a:pt x="173" y="68"/>
                </a:cubicBezTo>
                <a:cubicBezTo>
                  <a:pt x="173" y="63"/>
                  <a:pt x="173" y="63"/>
                  <a:pt x="173" y="63"/>
                </a:cubicBezTo>
                <a:cubicBezTo>
                  <a:pt x="176" y="64"/>
                  <a:pt x="179" y="65"/>
                  <a:pt x="182" y="65"/>
                </a:cubicBezTo>
                <a:cubicBezTo>
                  <a:pt x="190" y="65"/>
                  <a:pt x="193" y="61"/>
                  <a:pt x="193" y="53"/>
                </a:cubicBezTo>
                <a:lnTo>
                  <a:pt x="193" y="47"/>
                </a:lnTo>
                <a:close/>
                <a:moveTo>
                  <a:pt x="193" y="36"/>
                </a:moveTo>
                <a:cubicBezTo>
                  <a:pt x="193" y="31"/>
                  <a:pt x="191" y="22"/>
                  <a:pt x="185" y="22"/>
                </a:cubicBezTo>
                <a:cubicBezTo>
                  <a:pt x="178" y="22"/>
                  <a:pt x="177" y="32"/>
                  <a:pt x="177" y="37"/>
                </a:cubicBezTo>
                <a:cubicBezTo>
                  <a:pt x="177" y="41"/>
                  <a:pt x="178" y="50"/>
                  <a:pt x="184" y="50"/>
                </a:cubicBezTo>
                <a:cubicBezTo>
                  <a:pt x="191" y="50"/>
                  <a:pt x="193" y="41"/>
                  <a:pt x="193" y="36"/>
                </a:cubicBezTo>
                <a:close/>
                <a:moveTo>
                  <a:pt x="212" y="68"/>
                </a:moveTo>
                <a:cubicBezTo>
                  <a:pt x="217" y="54"/>
                  <a:pt x="217" y="54"/>
                  <a:pt x="217" y="54"/>
                </a:cubicBezTo>
                <a:cubicBezTo>
                  <a:pt x="204" y="19"/>
                  <a:pt x="204" y="19"/>
                  <a:pt x="204" y="19"/>
                </a:cubicBezTo>
                <a:cubicBezTo>
                  <a:pt x="209" y="19"/>
                  <a:pt x="209" y="19"/>
                  <a:pt x="209" y="19"/>
                </a:cubicBezTo>
                <a:cubicBezTo>
                  <a:pt x="219" y="46"/>
                  <a:pt x="219" y="46"/>
                  <a:pt x="219" y="46"/>
                </a:cubicBezTo>
                <a:cubicBezTo>
                  <a:pt x="219" y="46"/>
                  <a:pt x="219" y="46"/>
                  <a:pt x="219" y="46"/>
                </a:cubicBezTo>
                <a:cubicBezTo>
                  <a:pt x="229" y="19"/>
                  <a:pt x="229" y="19"/>
                  <a:pt x="229" y="19"/>
                </a:cubicBezTo>
                <a:cubicBezTo>
                  <a:pt x="234" y="19"/>
                  <a:pt x="234" y="19"/>
                  <a:pt x="234" y="19"/>
                </a:cubicBezTo>
                <a:cubicBezTo>
                  <a:pt x="217" y="68"/>
                  <a:pt x="217" y="68"/>
                  <a:pt x="217" y="68"/>
                </a:cubicBezTo>
                <a:lnTo>
                  <a:pt x="212" y="68"/>
                </a:lnTo>
                <a:close/>
                <a:moveTo>
                  <a:pt x="259" y="71"/>
                </a:moveTo>
                <a:cubicBezTo>
                  <a:pt x="259" y="0"/>
                  <a:pt x="259" y="0"/>
                  <a:pt x="259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63" y="71"/>
                  <a:pt x="263" y="71"/>
                  <a:pt x="263" y="71"/>
                </a:cubicBezTo>
                <a:lnTo>
                  <a:pt x="259" y="71"/>
                </a:lnTo>
                <a:close/>
                <a:moveTo>
                  <a:pt x="293" y="54"/>
                </a:moveTo>
                <a:cubicBezTo>
                  <a:pt x="293" y="3"/>
                  <a:pt x="293" y="3"/>
                  <a:pt x="293" y="3"/>
                </a:cubicBezTo>
                <a:cubicBezTo>
                  <a:pt x="305" y="3"/>
                  <a:pt x="305" y="3"/>
                  <a:pt x="305" y="3"/>
                </a:cubicBezTo>
                <a:cubicBezTo>
                  <a:pt x="321" y="3"/>
                  <a:pt x="326" y="13"/>
                  <a:pt x="326" y="28"/>
                </a:cubicBezTo>
                <a:cubicBezTo>
                  <a:pt x="326" y="38"/>
                  <a:pt x="324" y="49"/>
                  <a:pt x="314" y="52"/>
                </a:cubicBezTo>
                <a:cubicBezTo>
                  <a:pt x="310" y="54"/>
                  <a:pt x="307" y="54"/>
                  <a:pt x="303" y="54"/>
                </a:cubicBezTo>
                <a:lnTo>
                  <a:pt x="293" y="54"/>
                </a:lnTo>
                <a:close/>
                <a:moveTo>
                  <a:pt x="303" y="49"/>
                </a:moveTo>
                <a:cubicBezTo>
                  <a:pt x="306" y="49"/>
                  <a:pt x="309" y="49"/>
                  <a:pt x="312" y="48"/>
                </a:cubicBezTo>
                <a:cubicBezTo>
                  <a:pt x="319" y="44"/>
                  <a:pt x="320" y="35"/>
                  <a:pt x="320" y="28"/>
                </a:cubicBezTo>
                <a:cubicBezTo>
                  <a:pt x="320" y="21"/>
                  <a:pt x="319" y="12"/>
                  <a:pt x="311" y="9"/>
                </a:cubicBezTo>
                <a:cubicBezTo>
                  <a:pt x="308" y="8"/>
                  <a:pt x="305" y="8"/>
                  <a:pt x="302" y="8"/>
                </a:cubicBezTo>
                <a:cubicBezTo>
                  <a:pt x="299" y="8"/>
                  <a:pt x="299" y="8"/>
                  <a:pt x="299" y="8"/>
                </a:cubicBezTo>
                <a:cubicBezTo>
                  <a:pt x="299" y="49"/>
                  <a:pt x="299" y="49"/>
                  <a:pt x="299" y="49"/>
                </a:cubicBezTo>
                <a:lnTo>
                  <a:pt x="303" y="49"/>
                </a:lnTo>
                <a:close/>
                <a:moveTo>
                  <a:pt x="334" y="9"/>
                </a:moveTo>
                <a:cubicBezTo>
                  <a:pt x="334" y="3"/>
                  <a:pt x="334" y="3"/>
                  <a:pt x="334" y="3"/>
                </a:cubicBezTo>
                <a:cubicBezTo>
                  <a:pt x="341" y="3"/>
                  <a:pt x="341" y="3"/>
                  <a:pt x="341" y="3"/>
                </a:cubicBezTo>
                <a:cubicBezTo>
                  <a:pt x="341" y="9"/>
                  <a:pt x="341" y="9"/>
                  <a:pt x="341" y="9"/>
                </a:cubicBezTo>
                <a:lnTo>
                  <a:pt x="334" y="9"/>
                </a:lnTo>
                <a:close/>
                <a:moveTo>
                  <a:pt x="335" y="54"/>
                </a:moveTo>
                <a:cubicBezTo>
                  <a:pt x="335" y="19"/>
                  <a:pt x="335" y="19"/>
                  <a:pt x="335" y="19"/>
                </a:cubicBezTo>
                <a:cubicBezTo>
                  <a:pt x="340" y="19"/>
                  <a:pt x="340" y="19"/>
                  <a:pt x="340" y="19"/>
                </a:cubicBezTo>
                <a:cubicBezTo>
                  <a:pt x="340" y="54"/>
                  <a:pt x="340" y="54"/>
                  <a:pt x="340" y="54"/>
                </a:cubicBezTo>
                <a:lnTo>
                  <a:pt x="335" y="54"/>
                </a:lnTo>
                <a:close/>
                <a:moveTo>
                  <a:pt x="371" y="47"/>
                </a:moveTo>
                <a:cubicBezTo>
                  <a:pt x="371" y="47"/>
                  <a:pt x="371" y="47"/>
                  <a:pt x="371" y="47"/>
                </a:cubicBezTo>
                <a:cubicBezTo>
                  <a:pt x="369" y="51"/>
                  <a:pt x="366" y="54"/>
                  <a:pt x="361" y="54"/>
                </a:cubicBezTo>
                <a:cubicBezTo>
                  <a:pt x="352" y="54"/>
                  <a:pt x="349" y="44"/>
                  <a:pt x="349" y="36"/>
                </a:cubicBezTo>
                <a:cubicBezTo>
                  <a:pt x="349" y="29"/>
                  <a:pt x="352" y="18"/>
                  <a:pt x="361" y="18"/>
                </a:cubicBezTo>
                <a:cubicBezTo>
                  <a:pt x="366" y="18"/>
                  <a:pt x="369" y="20"/>
                  <a:pt x="371" y="24"/>
                </a:cubicBezTo>
                <a:cubicBezTo>
                  <a:pt x="371" y="24"/>
                  <a:pt x="371" y="24"/>
                  <a:pt x="371" y="24"/>
                </a:cubicBezTo>
                <a:cubicBezTo>
                  <a:pt x="371" y="19"/>
                  <a:pt x="371" y="19"/>
                  <a:pt x="371" y="19"/>
                </a:cubicBezTo>
                <a:cubicBezTo>
                  <a:pt x="376" y="19"/>
                  <a:pt x="376" y="19"/>
                  <a:pt x="376" y="19"/>
                </a:cubicBezTo>
                <a:cubicBezTo>
                  <a:pt x="376" y="54"/>
                  <a:pt x="376" y="54"/>
                  <a:pt x="376" y="54"/>
                </a:cubicBezTo>
                <a:cubicBezTo>
                  <a:pt x="376" y="64"/>
                  <a:pt x="371" y="69"/>
                  <a:pt x="361" y="69"/>
                </a:cubicBezTo>
                <a:cubicBezTo>
                  <a:pt x="357" y="69"/>
                  <a:pt x="355" y="69"/>
                  <a:pt x="351" y="68"/>
                </a:cubicBezTo>
                <a:cubicBezTo>
                  <a:pt x="351" y="63"/>
                  <a:pt x="351" y="63"/>
                  <a:pt x="351" y="63"/>
                </a:cubicBezTo>
                <a:cubicBezTo>
                  <a:pt x="354" y="64"/>
                  <a:pt x="357" y="65"/>
                  <a:pt x="360" y="65"/>
                </a:cubicBezTo>
                <a:cubicBezTo>
                  <a:pt x="368" y="65"/>
                  <a:pt x="371" y="61"/>
                  <a:pt x="371" y="53"/>
                </a:cubicBezTo>
                <a:lnTo>
                  <a:pt x="371" y="47"/>
                </a:lnTo>
                <a:close/>
                <a:moveTo>
                  <a:pt x="371" y="36"/>
                </a:moveTo>
                <a:cubicBezTo>
                  <a:pt x="371" y="31"/>
                  <a:pt x="369" y="22"/>
                  <a:pt x="362" y="22"/>
                </a:cubicBezTo>
                <a:cubicBezTo>
                  <a:pt x="356" y="22"/>
                  <a:pt x="355" y="32"/>
                  <a:pt x="355" y="37"/>
                </a:cubicBezTo>
                <a:cubicBezTo>
                  <a:pt x="355" y="41"/>
                  <a:pt x="356" y="50"/>
                  <a:pt x="362" y="50"/>
                </a:cubicBezTo>
                <a:cubicBezTo>
                  <a:pt x="369" y="50"/>
                  <a:pt x="371" y="41"/>
                  <a:pt x="371" y="36"/>
                </a:cubicBezTo>
                <a:close/>
                <a:moveTo>
                  <a:pt x="386" y="9"/>
                </a:moveTo>
                <a:cubicBezTo>
                  <a:pt x="386" y="3"/>
                  <a:pt x="386" y="3"/>
                  <a:pt x="386" y="3"/>
                </a:cubicBezTo>
                <a:cubicBezTo>
                  <a:pt x="393" y="3"/>
                  <a:pt x="393" y="3"/>
                  <a:pt x="393" y="3"/>
                </a:cubicBezTo>
                <a:cubicBezTo>
                  <a:pt x="393" y="9"/>
                  <a:pt x="393" y="9"/>
                  <a:pt x="393" y="9"/>
                </a:cubicBezTo>
                <a:lnTo>
                  <a:pt x="386" y="9"/>
                </a:lnTo>
                <a:close/>
                <a:moveTo>
                  <a:pt x="387" y="54"/>
                </a:moveTo>
                <a:cubicBezTo>
                  <a:pt x="387" y="19"/>
                  <a:pt x="387" y="19"/>
                  <a:pt x="387" y="19"/>
                </a:cubicBezTo>
                <a:cubicBezTo>
                  <a:pt x="392" y="19"/>
                  <a:pt x="392" y="19"/>
                  <a:pt x="392" y="19"/>
                </a:cubicBezTo>
                <a:cubicBezTo>
                  <a:pt x="392" y="54"/>
                  <a:pt x="392" y="54"/>
                  <a:pt x="392" y="54"/>
                </a:cubicBezTo>
                <a:lnTo>
                  <a:pt x="387" y="54"/>
                </a:lnTo>
                <a:close/>
                <a:moveTo>
                  <a:pt x="421" y="54"/>
                </a:moveTo>
                <a:cubicBezTo>
                  <a:pt x="419" y="55"/>
                  <a:pt x="418" y="55"/>
                  <a:pt x="416" y="55"/>
                </a:cubicBezTo>
                <a:cubicBezTo>
                  <a:pt x="409" y="55"/>
                  <a:pt x="406" y="52"/>
                  <a:pt x="406" y="46"/>
                </a:cubicBezTo>
                <a:cubicBezTo>
                  <a:pt x="406" y="23"/>
                  <a:pt x="406" y="23"/>
                  <a:pt x="406" y="23"/>
                </a:cubicBezTo>
                <a:cubicBezTo>
                  <a:pt x="401" y="23"/>
                  <a:pt x="401" y="23"/>
                  <a:pt x="401" y="23"/>
                </a:cubicBezTo>
                <a:cubicBezTo>
                  <a:pt x="401" y="19"/>
                  <a:pt x="401" y="19"/>
                  <a:pt x="401" y="19"/>
                </a:cubicBezTo>
                <a:cubicBezTo>
                  <a:pt x="406" y="19"/>
                  <a:pt x="406" y="19"/>
                  <a:pt x="406" y="19"/>
                </a:cubicBezTo>
                <a:cubicBezTo>
                  <a:pt x="406" y="10"/>
                  <a:pt x="406" y="10"/>
                  <a:pt x="406" y="10"/>
                </a:cubicBezTo>
                <a:cubicBezTo>
                  <a:pt x="411" y="7"/>
                  <a:pt x="411" y="7"/>
                  <a:pt x="411" y="7"/>
                </a:cubicBezTo>
                <a:cubicBezTo>
                  <a:pt x="411" y="19"/>
                  <a:pt x="411" y="19"/>
                  <a:pt x="411" y="19"/>
                </a:cubicBezTo>
                <a:cubicBezTo>
                  <a:pt x="421" y="19"/>
                  <a:pt x="421" y="19"/>
                  <a:pt x="421" y="19"/>
                </a:cubicBezTo>
                <a:cubicBezTo>
                  <a:pt x="421" y="23"/>
                  <a:pt x="421" y="23"/>
                  <a:pt x="421" y="23"/>
                </a:cubicBezTo>
                <a:cubicBezTo>
                  <a:pt x="411" y="23"/>
                  <a:pt x="411" y="23"/>
                  <a:pt x="411" y="23"/>
                </a:cubicBezTo>
                <a:cubicBezTo>
                  <a:pt x="411" y="45"/>
                  <a:pt x="411" y="45"/>
                  <a:pt x="411" y="45"/>
                </a:cubicBezTo>
                <a:cubicBezTo>
                  <a:pt x="411" y="48"/>
                  <a:pt x="413" y="50"/>
                  <a:pt x="417" y="50"/>
                </a:cubicBezTo>
                <a:cubicBezTo>
                  <a:pt x="419" y="50"/>
                  <a:pt x="419" y="50"/>
                  <a:pt x="421" y="50"/>
                </a:cubicBezTo>
                <a:lnTo>
                  <a:pt x="421" y="54"/>
                </a:lnTo>
                <a:close/>
                <a:moveTo>
                  <a:pt x="445" y="54"/>
                </a:moveTo>
                <a:cubicBezTo>
                  <a:pt x="445" y="49"/>
                  <a:pt x="445" y="49"/>
                  <a:pt x="445" y="49"/>
                </a:cubicBezTo>
                <a:cubicBezTo>
                  <a:pt x="445" y="49"/>
                  <a:pt x="445" y="49"/>
                  <a:pt x="445" y="49"/>
                </a:cubicBezTo>
                <a:cubicBezTo>
                  <a:pt x="443" y="53"/>
                  <a:pt x="438" y="55"/>
                  <a:pt x="434" y="55"/>
                </a:cubicBezTo>
                <a:cubicBezTo>
                  <a:pt x="428" y="55"/>
                  <a:pt x="425" y="51"/>
                  <a:pt x="425" y="45"/>
                </a:cubicBezTo>
                <a:cubicBezTo>
                  <a:pt x="425" y="37"/>
                  <a:pt x="434" y="34"/>
                  <a:pt x="445" y="34"/>
                </a:cubicBezTo>
                <a:cubicBezTo>
                  <a:pt x="445" y="33"/>
                  <a:pt x="445" y="33"/>
                  <a:pt x="445" y="33"/>
                </a:cubicBezTo>
                <a:cubicBezTo>
                  <a:pt x="445" y="28"/>
                  <a:pt x="446" y="22"/>
                  <a:pt x="439" y="22"/>
                </a:cubicBezTo>
                <a:cubicBezTo>
                  <a:pt x="434" y="22"/>
                  <a:pt x="432" y="23"/>
                  <a:pt x="431" y="28"/>
                </a:cubicBezTo>
                <a:cubicBezTo>
                  <a:pt x="426" y="28"/>
                  <a:pt x="426" y="28"/>
                  <a:pt x="426" y="28"/>
                </a:cubicBezTo>
                <a:cubicBezTo>
                  <a:pt x="426" y="21"/>
                  <a:pt x="432" y="18"/>
                  <a:pt x="438" y="18"/>
                </a:cubicBezTo>
                <a:cubicBezTo>
                  <a:pt x="446" y="18"/>
                  <a:pt x="450" y="21"/>
                  <a:pt x="450" y="29"/>
                </a:cubicBezTo>
                <a:cubicBezTo>
                  <a:pt x="450" y="54"/>
                  <a:pt x="450" y="54"/>
                  <a:pt x="450" y="54"/>
                </a:cubicBezTo>
                <a:lnTo>
                  <a:pt x="445" y="54"/>
                </a:lnTo>
                <a:close/>
                <a:moveTo>
                  <a:pt x="442" y="38"/>
                </a:moveTo>
                <a:cubicBezTo>
                  <a:pt x="438" y="38"/>
                  <a:pt x="431" y="40"/>
                  <a:pt x="431" y="45"/>
                </a:cubicBezTo>
                <a:cubicBezTo>
                  <a:pt x="431" y="48"/>
                  <a:pt x="433" y="50"/>
                  <a:pt x="436" y="50"/>
                </a:cubicBezTo>
                <a:cubicBezTo>
                  <a:pt x="439" y="50"/>
                  <a:pt x="443" y="48"/>
                  <a:pt x="444" y="45"/>
                </a:cubicBezTo>
                <a:cubicBezTo>
                  <a:pt x="445" y="42"/>
                  <a:pt x="445" y="41"/>
                  <a:pt x="445" y="38"/>
                </a:cubicBezTo>
                <a:lnTo>
                  <a:pt x="442" y="38"/>
                </a:lnTo>
                <a:close/>
                <a:moveTo>
                  <a:pt x="462" y="54"/>
                </a:moveTo>
                <a:cubicBezTo>
                  <a:pt x="462" y="3"/>
                  <a:pt x="462" y="3"/>
                  <a:pt x="462" y="3"/>
                </a:cubicBezTo>
                <a:cubicBezTo>
                  <a:pt x="467" y="3"/>
                  <a:pt x="467" y="3"/>
                  <a:pt x="467" y="3"/>
                </a:cubicBezTo>
                <a:cubicBezTo>
                  <a:pt x="467" y="54"/>
                  <a:pt x="467" y="54"/>
                  <a:pt x="467" y="54"/>
                </a:cubicBezTo>
                <a:lnTo>
                  <a:pt x="462" y="54"/>
                </a:lnTo>
                <a:close/>
                <a:moveTo>
                  <a:pt x="498" y="71"/>
                </a:moveTo>
                <a:cubicBezTo>
                  <a:pt x="498" y="0"/>
                  <a:pt x="498" y="0"/>
                  <a:pt x="498" y="0"/>
                </a:cubicBezTo>
                <a:cubicBezTo>
                  <a:pt x="502" y="0"/>
                  <a:pt x="502" y="0"/>
                  <a:pt x="502" y="0"/>
                </a:cubicBezTo>
                <a:cubicBezTo>
                  <a:pt x="502" y="71"/>
                  <a:pt x="502" y="71"/>
                  <a:pt x="502" y="71"/>
                </a:cubicBezTo>
                <a:lnTo>
                  <a:pt x="498" y="71"/>
                </a:lnTo>
                <a:close/>
                <a:moveTo>
                  <a:pt x="538" y="54"/>
                </a:moveTo>
                <a:cubicBezTo>
                  <a:pt x="538" y="8"/>
                  <a:pt x="538" y="8"/>
                  <a:pt x="538" y="8"/>
                </a:cubicBezTo>
                <a:cubicBezTo>
                  <a:pt x="526" y="8"/>
                  <a:pt x="526" y="8"/>
                  <a:pt x="526" y="8"/>
                </a:cubicBezTo>
                <a:cubicBezTo>
                  <a:pt x="526" y="3"/>
                  <a:pt x="526" y="3"/>
                  <a:pt x="526" y="3"/>
                </a:cubicBezTo>
                <a:cubicBezTo>
                  <a:pt x="556" y="3"/>
                  <a:pt x="556" y="3"/>
                  <a:pt x="556" y="3"/>
                </a:cubicBezTo>
                <a:cubicBezTo>
                  <a:pt x="556" y="8"/>
                  <a:pt x="556" y="8"/>
                  <a:pt x="556" y="8"/>
                </a:cubicBezTo>
                <a:cubicBezTo>
                  <a:pt x="544" y="8"/>
                  <a:pt x="544" y="8"/>
                  <a:pt x="544" y="8"/>
                </a:cubicBezTo>
                <a:cubicBezTo>
                  <a:pt x="544" y="54"/>
                  <a:pt x="544" y="54"/>
                  <a:pt x="544" y="54"/>
                </a:cubicBezTo>
                <a:lnTo>
                  <a:pt x="538" y="54"/>
                </a:lnTo>
                <a:close/>
                <a:moveTo>
                  <a:pt x="583" y="54"/>
                </a:moveTo>
                <a:cubicBezTo>
                  <a:pt x="580" y="54"/>
                  <a:pt x="577" y="55"/>
                  <a:pt x="575" y="55"/>
                </a:cubicBezTo>
                <a:cubicBezTo>
                  <a:pt x="562" y="55"/>
                  <a:pt x="557" y="47"/>
                  <a:pt x="557" y="35"/>
                </a:cubicBezTo>
                <a:cubicBezTo>
                  <a:pt x="557" y="26"/>
                  <a:pt x="561" y="18"/>
                  <a:pt x="571" y="18"/>
                </a:cubicBezTo>
                <a:cubicBezTo>
                  <a:pt x="579" y="18"/>
                  <a:pt x="583" y="23"/>
                  <a:pt x="583" y="31"/>
                </a:cubicBezTo>
                <a:cubicBezTo>
                  <a:pt x="583" y="33"/>
                  <a:pt x="583" y="33"/>
                  <a:pt x="583" y="33"/>
                </a:cubicBezTo>
                <a:cubicBezTo>
                  <a:pt x="563" y="33"/>
                  <a:pt x="563" y="33"/>
                  <a:pt x="563" y="33"/>
                </a:cubicBezTo>
                <a:cubicBezTo>
                  <a:pt x="563" y="35"/>
                  <a:pt x="563" y="35"/>
                  <a:pt x="563" y="35"/>
                </a:cubicBezTo>
                <a:cubicBezTo>
                  <a:pt x="563" y="43"/>
                  <a:pt x="567" y="50"/>
                  <a:pt x="576" y="50"/>
                </a:cubicBezTo>
                <a:cubicBezTo>
                  <a:pt x="578" y="50"/>
                  <a:pt x="580" y="50"/>
                  <a:pt x="583" y="49"/>
                </a:cubicBezTo>
                <a:lnTo>
                  <a:pt x="583" y="54"/>
                </a:lnTo>
                <a:close/>
                <a:moveTo>
                  <a:pt x="578" y="29"/>
                </a:moveTo>
                <a:cubicBezTo>
                  <a:pt x="578" y="25"/>
                  <a:pt x="575" y="22"/>
                  <a:pt x="571" y="22"/>
                </a:cubicBezTo>
                <a:cubicBezTo>
                  <a:pt x="567" y="22"/>
                  <a:pt x="564" y="25"/>
                  <a:pt x="563" y="29"/>
                </a:cubicBezTo>
                <a:lnTo>
                  <a:pt x="578" y="29"/>
                </a:lnTo>
                <a:close/>
                <a:moveTo>
                  <a:pt x="615" y="54"/>
                </a:moveTo>
                <a:cubicBezTo>
                  <a:pt x="612" y="54"/>
                  <a:pt x="610" y="55"/>
                  <a:pt x="607" y="55"/>
                </a:cubicBezTo>
                <a:cubicBezTo>
                  <a:pt x="595" y="55"/>
                  <a:pt x="589" y="47"/>
                  <a:pt x="589" y="35"/>
                </a:cubicBezTo>
                <a:cubicBezTo>
                  <a:pt x="589" y="26"/>
                  <a:pt x="593" y="18"/>
                  <a:pt x="604" y="18"/>
                </a:cubicBezTo>
                <a:cubicBezTo>
                  <a:pt x="611" y="18"/>
                  <a:pt x="616" y="22"/>
                  <a:pt x="616" y="29"/>
                </a:cubicBezTo>
                <a:cubicBezTo>
                  <a:pt x="610" y="29"/>
                  <a:pt x="610" y="29"/>
                  <a:pt x="610" y="29"/>
                </a:cubicBezTo>
                <a:cubicBezTo>
                  <a:pt x="610" y="25"/>
                  <a:pt x="608" y="22"/>
                  <a:pt x="603" y="22"/>
                </a:cubicBezTo>
                <a:cubicBezTo>
                  <a:pt x="597" y="22"/>
                  <a:pt x="595" y="29"/>
                  <a:pt x="595" y="34"/>
                </a:cubicBezTo>
                <a:cubicBezTo>
                  <a:pt x="595" y="43"/>
                  <a:pt x="599" y="50"/>
                  <a:pt x="609" y="50"/>
                </a:cubicBezTo>
                <a:cubicBezTo>
                  <a:pt x="611" y="50"/>
                  <a:pt x="613" y="50"/>
                  <a:pt x="615" y="50"/>
                </a:cubicBezTo>
                <a:lnTo>
                  <a:pt x="615" y="54"/>
                </a:lnTo>
                <a:close/>
                <a:moveTo>
                  <a:pt x="643" y="54"/>
                </a:moveTo>
                <a:cubicBezTo>
                  <a:pt x="643" y="34"/>
                  <a:pt x="643" y="34"/>
                  <a:pt x="643" y="34"/>
                </a:cubicBezTo>
                <a:cubicBezTo>
                  <a:pt x="643" y="30"/>
                  <a:pt x="643" y="23"/>
                  <a:pt x="638" y="23"/>
                </a:cubicBezTo>
                <a:cubicBezTo>
                  <a:pt x="631" y="23"/>
                  <a:pt x="628" y="34"/>
                  <a:pt x="628" y="39"/>
                </a:cubicBezTo>
                <a:cubicBezTo>
                  <a:pt x="628" y="54"/>
                  <a:pt x="628" y="54"/>
                  <a:pt x="628" y="54"/>
                </a:cubicBezTo>
                <a:cubicBezTo>
                  <a:pt x="623" y="54"/>
                  <a:pt x="623" y="54"/>
                  <a:pt x="623" y="54"/>
                </a:cubicBezTo>
                <a:cubicBezTo>
                  <a:pt x="623" y="3"/>
                  <a:pt x="623" y="3"/>
                  <a:pt x="623" y="3"/>
                </a:cubicBezTo>
                <a:cubicBezTo>
                  <a:pt x="628" y="3"/>
                  <a:pt x="628" y="3"/>
                  <a:pt x="628" y="3"/>
                </a:cubicBezTo>
                <a:cubicBezTo>
                  <a:pt x="628" y="27"/>
                  <a:pt x="628" y="27"/>
                  <a:pt x="628" y="27"/>
                </a:cubicBezTo>
                <a:cubicBezTo>
                  <a:pt x="628" y="27"/>
                  <a:pt x="628" y="27"/>
                  <a:pt x="628" y="27"/>
                </a:cubicBezTo>
                <a:cubicBezTo>
                  <a:pt x="630" y="21"/>
                  <a:pt x="633" y="18"/>
                  <a:pt x="639" y="18"/>
                </a:cubicBezTo>
                <a:cubicBezTo>
                  <a:pt x="645" y="18"/>
                  <a:pt x="648" y="23"/>
                  <a:pt x="648" y="29"/>
                </a:cubicBezTo>
                <a:cubicBezTo>
                  <a:pt x="648" y="54"/>
                  <a:pt x="648" y="54"/>
                  <a:pt x="648" y="54"/>
                </a:cubicBezTo>
                <a:lnTo>
                  <a:pt x="643" y="54"/>
                </a:lnTo>
                <a:close/>
                <a:moveTo>
                  <a:pt x="679" y="54"/>
                </a:moveTo>
                <a:cubicBezTo>
                  <a:pt x="679" y="34"/>
                  <a:pt x="679" y="34"/>
                  <a:pt x="679" y="34"/>
                </a:cubicBezTo>
                <a:cubicBezTo>
                  <a:pt x="679" y="30"/>
                  <a:pt x="680" y="23"/>
                  <a:pt x="674" y="23"/>
                </a:cubicBezTo>
                <a:cubicBezTo>
                  <a:pt x="667" y="23"/>
                  <a:pt x="664" y="34"/>
                  <a:pt x="664" y="39"/>
                </a:cubicBezTo>
                <a:cubicBezTo>
                  <a:pt x="664" y="54"/>
                  <a:pt x="664" y="54"/>
                  <a:pt x="664" y="54"/>
                </a:cubicBezTo>
                <a:cubicBezTo>
                  <a:pt x="659" y="54"/>
                  <a:pt x="659" y="54"/>
                  <a:pt x="659" y="54"/>
                </a:cubicBezTo>
                <a:cubicBezTo>
                  <a:pt x="659" y="19"/>
                  <a:pt x="659" y="19"/>
                  <a:pt x="659" y="19"/>
                </a:cubicBezTo>
                <a:cubicBezTo>
                  <a:pt x="664" y="19"/>
                  <a:pt x="664" y="19"/>
                  <a:pt x="664" y="19"/>
                </a:cubicBezTo>
                <a:cubicBezTo>
                  <a:pt x="664" y="27"/>
                  <a:pt x="664" y="27"/>
                  <a:pt x="664" y="27"/>
                </a:cubicBezTo>
                <a:cubicBezTo>
                  <a:pt x="664" y="27"/>
                  <a:pt x="664" y="27"/>
                  <a:pt x="664" y="27"/>
                </a:cubicBezTo>
                <a:cubicBezTo>
                  <a:pt x="666" y="21"/>
                  <a:pt x="669" y="18"/>
                  <a:pt x="675" y="18"/>
                </a:cubicBezTo>
                <a:cubicBezTo>
                  <a:pt x="681" y="18"/>
                  <a:pt x="684" y="23"/>
                  <a:pt x="684" y="29"/>
                </a:cubicBezTo>
                <a:cubicBezTo>
                  <a:pt x="684" y="54"/>
                  <a:pt x="684" y="54"/>
                  <a:pt x="684" y="54"/>
                </a:cubicBezTo>
                <a:lnTo>
                  <a:pt x="679" y="54"/>
                </a:lnTo>
                <a:close/>
                <a:moveTo>
                  <a:pt x="693" y="36"/>
                </a:moveTo>
                <a:cubicBezTo>
                  <a:pt x="693" y="27"/>
                  <a:pt x="696" y="18"/>
                  <a:pt x="707" y="18"/>
                </a:cubicBezTo>
                <a:cubicBezTo>
                  <a:pt x="718" y="18"/>
                  <a:pt x="721" y="27"/>
                  <a:pt x="721" y="36"/>
                </a:cubicBezTo>
                <a:cubicBezTo>
                  <a:pt x="721" y="46"/>
                  <a:pt x="718" y="55"/>
                  <a:pt x="707" y="55"/>
                </a:cubicBezTo>
                <a:cubicBezTo>
                  <a:pt x="696" y="55"/>
                  <a:pt x="693" y="46"/>
                  <a:pt x="693" y="36"/>
                </a:cubicBezTo>
                <a:close/>
                <a:moveTo>
                  <a:pt x="716" y="36"/>
                </a:moveTo>
                <a:cubicBezTo>
                  <a:pt x="716" y="31"/>
                  <a:pt x="714" y="22"/>
                  <a:pt x="707" y="22"/>
                </a:cubicBezTo>
                <a:cubicBezTo>
                  <a:pt x="700" y="22"/>
                  <a:pt x="698" y="31"/>
                  <a:pt x="698" y="36"/>
                </a:cubicBezTo>
                <a:cubicBezTo>
                  <a:pt x="698" y="42"/>
                  <a:pt x="700" y="50"/>
                  <a:pt x="707" y="50"/>
                </a:cubicBezTo>
                <a:cubicBezTo>
                  <a:pt x="714" y="50"/>
                  <a:pt x="716" y="42"/>
                  <a:pt x="716" y="36"/>
                </a:cubicBezTo>
                <a:close/>
                <a:moveTo>
                  <a:pt x="730" y="54"/>
                </a:moveTo>
                <a:cubicBezTo>
                  <a:pt x="730" y="3"/>
                  <a:pt x="730" y="3"/>
                  <a:pt x="730" y="3"/>
                </a:cubicBezTo>
                <a:cubicBezTo>
                  <a:pt x="735" y="3"/>
                  <a:pt x="735" y="3"/>
                  <a:pt x="735" y="3"/>
                </a:cubicBezTo>
                <a:cubicBezTo>
                  <a:pt x="735" y="54"/>
                  <a:pt x="735" y="54"/>
                  <a:pt x="735" y="54"/>
                </a:cubicBezTo>
                <a:lnTo>
                  <a:pt x="730" y="54"/>
                </a:lnTo>
                <a:close/>
                <a:moveTo>
                  <a:pt x="745" y="36"/>
                </a:moveTo>
                <a:cubicBezTo>
                  <a:pt x="745" y="27"/>
                  <a:pt x="748" y="18"/>
                  <a:pt x="759" y="18"/>
                </a:cubicBezTo>
                <a:cubicBezTo>
                  <a:pt x="770" y="18"/>
                  <a:pt x="773" y="27"/>
                  <a:pt x="773" y="36"/>
                </a:cubicBezTo>
                <a:cubicBezTo>
                  <a:pt x="773" y="46"/>
                  <a:pt x="770" y="55"/>
                  <a:pt x="759" y="55"/>
                </a:cubicBezTo>
                <a:cubicBezTo>
                  <a:pt x="748" y="55"/>
                  <a:pt x="745" y="46"/>
                  <a:pt x="745" y="36"/>
                </a:cubicBezTo>
                <a:close/>
                <a:moveTo>
                  <a:pt x="768" y="36"/>
                </a:moveTo>
                <a:cubicBezTo>
                  <a:pt x="768" y="31"/>
                  <a:pt x="766" y="22"/>
                  <a:pt x="759" y="22"/>
                </a:cubicBezTo>
                <a:cubicBezTo>
                  <a:pt x="752" y="22"/>
                  <a:pt x="750" y="31"/>
                  <a:pt x="750" y="36"/>
                </a:cubicBezTo>
                <a:cubicBezTo>
                  <a:pt x="750" y="42"/>
                  <a:pt x="752" y="50"/>
                  <a:pt x="759" y="50"/>
                </a:cubicBezTo>
                <a:cubicBezTo>
                  <a:pt x="766" y="50"/>
                  <a:pt x="768" y="42"/>
                  <a:pt x="768" y="36"/>
                </a:cubicBezTo>
                <a:close/>
                <a:moveTo>
                  <a:pt x="801" y="47"/>
                </a:moveTo>
                <a:cubicBezTo>
                  <a:pt x="801" y="47"/>
                  <a:pt x="801" y="47"/>
                  <a:pt x="801" y="47"/>
                </a:cubicBezTo>
                <a:cubicBezTo>
                  <a:pt x="799" y="51"/>
                  <a:pt x="796" y="54"/>
                  <a:pt x="791" y="54"/>
                </a:cubicBezTo>
                <a:cubicBezTo>
                  <a:pt x="782" y="54"/>
                  <a:pt x="779" y="44"/>
                  <a:pt x="779" y="36"/>
                </a:cubicBezTo>
                <a:cubicBezTo>
                  <a:pt x="779" y="29"/>
                  <a:pt x="782" y="18"/>
                  <a:pt x="791" y="18"/>
                </a:cubicBezTo>
                <a:cubicBezTo>
                  <a:pt x="796" y="18"/>
                  <a:pt x="799" y="20"/>
                  <a:pt x="801" y="24"/>
                </a:cubicBezTo>
                <a:cubicBezTo>
                  <a:pt x="801" y="24"/>
                  <a:pt x="801" y="24"/>
                  <a:pt x="801" y="24"/>
                </a:cubicBezTo>
                <a:cubicBezTo>
                  <a:pt x="801" y="19"/>
                  <a:pt x="801" y="19"/>
                  <a:pt x="801" y="19"/>
                </a:cubicBezTo>
                <a:cubicBezTo>
                  <a:pt x="806" y="19"/>
                  <a:pt x="806" y="19"/>
                  <a:pt x="806" y="19"/>
                </a:cubicBezTo>
                <a:cubicBezTo>
                  <a:pt x="806" y="54"/>
                  <a:pt x="806" y="54"/>
                  <a:pt x="806" y="54"/>
                </a:cubicBezTo>
                <a:cubicBezTo>
                  <a:pt x="806" y="64"/>
                  <a:pt x="801" y="69"/>
                  <a:pt x="791" y="69"/>
                </a:cubicBezTo>
                <a:cubicBezTo>
                  <a:pt x="787" y="69"/>
                  <a:pt x="785" y="69"/>
                  <a:pt x="781" y="68"/>
                </a:cubicBezTo>
                <a:cubicBezTo>
                  <a:pt x="781" y="63"/>
                  <a:pt x="781" y="63"/>
                  <a:pt x="781" y="63"/>
                </a:cubicBezTo>
                <a:cubicBezTo>
                  <a:pt x="784" y="64"/>
                  <a:pt x="787" y="65"/>
                  <a:pt x="790" y="65"/>
                </a:cubicBezTo>
                <a:cubicBezTo>
                  <a:pt x="798" y="65"/>
                  <a:pt x="801" y="61"/>
                  <a:pt x="801" y="53"/>
                </a:cubicBezTo>
                <a:lnTo>
                  <a:pt x="801" y="47"/>
                </a:lnTo>
                <a:close/>
                <a:moveTo>
                  <a:pt x="801" y="36"/>
                </a:moveTo>
                <a:cubicBezTo>
                  <a:pt x="801" y="31"/>
                  <a:pt x="799" y="22"/>
                  <a:pt x="792" y="22"/>
                </a:cubicBezTo>
                <a:cubicBezTo>
                  <a:pt x="786" y="22"/>
                  <a:pt x="785" y="32"/>
                  <a:pt x="785" y="37"/>
                </a:cubicBezTo>
                <a:cubicBezTo>
                  <a:pt x="785" y="41"/>
                  <a:pt x="786" y="50"/>
                  <a:pt x="792" y="50"/>
                </a:cubicBezTo>
                <a:cubicBezTo>
                  <a:pt x="799" y="50"/>
                  <a:pt x="801" y="41"/>
                  <a:pt x="801" y="36"/>
                </a:cubicBezTo>
                <a:close/>
                <a:moveTo>
                  <a:pt x="820" y="68"/>
                </a:moveTo>
                <a:cubicBezTo>
                  <a:pt x="825" y="54"/>
                  <a:pt x="825" y="54"/>
                  <a:pt x="825" y="54"/>
                </a:cubicBezTo>
                <a:cubicBezTo>
                  <a:pt x="811" y="19"/>
                  <a:pt x="811" y="19"/>
                  <a:pt x="811" y="19"/>
                </a:cubicBezTo>
                <a:cubicBezTo>
                  <a:pt x="817" y="19"/>
                  <a:pt x="817" y="19"/>
                  <a:pt x="817" y="19"/>
                </a:cubicBezTo>
                <a:cubicBezTo>
                  <a:pt x="827" y="46"/>
                  <a:pt x="827" y="46"/>
                  <a:pt x="827" y="46"/>
                </a:cubicBezTo>
                <a:cubicBezTo>
                  <a:pt x="827" y="46"/>
                  <a:pt x="827" y="46"/>
                  <a:pt x="827" y="46"/>
                </a:cubicBezTo>
                <a:cubicBezTo>
                  <a:pt x="837" y="19"/>
                  <a:pt x="837" y="19"/>
                  <a:pt x="837" y="19"/>
                </a:cubicBezTo>
                <a:cubicBezTo>
                  <a:pt x="842" y="19"/>
                  <a:pt x="842" y="19"/>
                  <a:pt x="842" y="19"/>
                </a:cubicBezTo>
                <a:cubicBezTo>
                  <a:pt x="825" y="68"/>
                  <a:pt x="825" y="68"/>
                  <a:pt x="825" y="68"/>
                </a:cubicBezTo>
                <a:lnTo>
                  <a:pt x="820" y="68"/>
                </a:lnTo>
                <a:close/>
                <a:moveTo>
                  <a:pt x="867" y="71"/>
                </a:moveTo>
                <a:cubicBezTo>
                  <a:pt x="867" y="0"/>
                  <a:pt x="867" y="0"/>
                  <a:pt x="867" y="0"/>
                </a:cubicBezTo>
                <a:cubicBezTo>
                  <a:pt x="871" y="0"/>
                  <a:pt x="871" y="0"/>
                  <a:pt x="871" y="0"/>
                </a:cubicBezTo>
                <a:cubicBezTo>
                  <a:pt x="871" y="71"/>
                  <a:pt x="871" y="71"/>
                  <a:pt x="871" y="71"/>
                </a:cubicBezTo>
                <a:lnTo>
                  <a:pt x="867" y="71"/>
                </a:lnTo>
                <a:close/>
                <a:moveTo>
                  <a:pt x="899" y="28"/>
                </a:moveTo>
                <a:cubicBezTo>
                  <a:pt x="899" y="16"/>
                  <a:pt x="902" y="2"/>
                  <a:pt x="917" y="2"/>
                </a:cubicBezTo>
                <a:cubicBezTo>
                  <a:pt x="932" y="2"/>
                  <a:pt x="935" y="16"/>
                  <a:pt x="935" y="28"/>
                </a:cubicBezTo>
                <a:cubicBezTo>
                  <a:pt x="935" y="40"/>
                  <a:pt x="932" y="55"/>
                  <a:pt x="917" y="55"/>
                </a:cubicBezTo>
                <a:cubicBezTo>
                  <a:pt x="902" y="55"/>
                  <a:pt x="899" y="40"/>
                  <a:pt x="899" y="28"/>
                </a:cubicBezTo>
                <a:close/>
                <a:moveTo>
                  <a:pt x="929" y="28"/>
                </a:moveTo>
                <a:cubicBezTo>
                  <a:pt x="929" y="20"/>
                  <a:pt x="928" y="7"/>
                  <a:pt x="917" y="7"/>
                </a:cubicBezTo>
                <a:cubicBezTo>
                  <a:pt x="906" y="7"/>
                  <a:pt x="905" y="20"/>
                  <a:pt x="905" y="28"/>
                </a:cubicBezTo>
                <a:cubicBezTo>
                  <a:pt x="905" y="36"/>
                  <a:pt x="906" y="50"/>
                  <a:pt x="917" y="50"/>
                </a:cubicBezTo>
                <a:cubicBezTo>
                  <a:pt x="928" y="50"/>
                  <a:pt x="929" y="36"/>
                  <a:pt x="929" y="28"/>
                </a:cubicBezTo>
                <a:close/>
                <a:moveTo>
                  <a:pt x="944" y="70"/>
                </a:moveTo>
                <a:cubicBezTo>
                  <a:pt x="944" y="19"/>
                  <a:pt x="944" y="19"/>
                  <a:pt x="944" y="19"/>
                </a:cubicBezTo>
                <a:cubicBezTo>
                  <a:pt x="949" y="19"/>
                  <a:pt x="949" y="19"/>
                  <a:pt x="949" y="19"/>
                </a:cubicBezTo>
                <a:cubicBezTo>
                  <a:pt x="949" y="25"/>
                  <a:pt x="949" y="25"/>
                  <a:pt x="949" y="25"/>
                </a:cubicBezTo>
                <a:cubicBezTo>
                  <a:pt x="949" y="25"/>
                  <a:pt x="949" y="25"/>
                  <a:pt x="949" y="25"/>
                </a:cubicBezTo>
                <a:cubicBezTo>
                  <a:pt x="950" y="20"/>
                  <a:pt x="954" y="18"/>
                  <a:pt x="958" y="18"/>
                </a:cubicBezTo>
                <a:cubicBezTo>
                  <a:pt x="969" y="18"/>
                  <a:pt x="970" y="28"/>
                  <a:pt x="970" y="36"/>
                </a:cubicBezTo>
                <a:cubicBezTo>
                  <a:pt x="970" y="44"/>
                  <a:pt x="968" y="55"/>
                  <a:pt x="958" y="55"/>
                </a:cubicBezTo>
                <a:cubicBezTo>
                  <a:pt x="954" y="55"/>
                  <a:pt x="951" y="52"/>
                  <a:pt x="949" y="48"/>
                </a:cubicBezTo>
                <a:cubicBezTo>
                  <a:pt x="949" y="48"/>
                  <a:pt x="949" y="48"/>
                  <a:pt x="949" y="48"/>
                </a:cubicBezTo>
                <a:cubicBezTo>
                  <a:pt x="949" y="70"/>
                  <a:pt x="949" y="70"/>
                  <a:pt x="949" y="70"/>
                </a:cubicBezTo>
                <a:lnTo>
                  <a:pt x="944" y="70"/>
                </a:lnTo>
                <a:close/>
                <a:moveTo>
                  <a:pt x="965" y="35"/>
                </a:moveTo>
                <a:cubicBezTo>
                  <a:pt x="965" y="30"/>
                  <a:pt x="964" y="22"/>
                  <a:pt x="957" y="22"/>
                </a:cubicBezTo>
                <a:cubicBezTo>
                  <a:pt x="951" y="22"/>
                  <a:pt x="949" y="31"/>
                  <a:pt x="949" y="36"/>
                </a:cubicBezTo>
                <a:cubicBezTo>
                  <a:pt x="949" y="41"/>
                  <a:pt x="951" y="50"/>
                  <a:pt x="957" y="50"/>
                </a:cubicBezTo>
                <a:cubicBezTo>
                  <a:pt x="964" y="50"/>
                  <a:pt x="965" y="40"/>
                  <a:pt x="965" y="35"/>
                </a:cubicBezTo>
                <a:close/>
                <a:moveTo>
                  <a:pt x="1002" y="54"/>
                </a:moveTo>
                <a:cubicBezTo>
                  <a:pt x="999" y="54"/>
                  <a:pt x="996" y="55"/>
                  <a:pt x="994" y="55"/>
                </a:cubicBezTo>
                <a:cubicBezTo>
                  <a:pt x="981" y="55"/>
                  <a:pt x="977" y="47"/>
                  <a:pt x="977" y="35"/>
                </a:cubicBezTo>
                <a:cubicBezTo>
                  <a:pt x="977" y="26"/>
                  <a:pt x="980" y="18"/>
                  <a:pt x="990" y="18"/>
                </a:cubicBezTo>
                <a:cubicBezTo>
                  <a:pt x="998" y="18"/>
                  <a:pt x="1003" y="23"/>
                  <a:pt x="1003" y="31"/>
                </a:cubicBezTo>
                <a:cubicBezTo>
                  <a:pt x="1003" y="33"/>
                  <a:pt x="1003" y="33"/>
                  <a:pt x="1003" y="33"/>
                </a:cubicBezTo>
                <a:cubicBezTo>
                  <a:pt x="982" y="33"/>
                  <a:pt x="982" y="33"/>
                  <a:pt x="982" y="33"/>
                </a:cubicBezTo>
                <a:cubicBezTo>
                  <a:pt x="982" y="35"/>
                  <a:pt x="982" y="35"/>
                  <a:pt x="982" y="35"/>
                </a:cubicBezTo>
                <a:cubicBezTo>
                  <a:pt x="982" y="43"/>
                  <a:pt x="986" y="50"/>
                  <a:pt x="995" y="50"/>
                </a:cubicBezTo>
                <a:cubicBezTo>
                  <a:pt x="997" y="50"/>
                  <a:pt x="999" y="50"/>
                  <a:pt x="1002" y="49"/>
                </a:cubicBezTo>
                <a:lnTo>
                  <a:pt x="1002" y="54"/>
                </a:lnTo>
                <a:close/>
                <a:moveTo>
                  <a:pt x="997" y="29"/>
                </a:moveTo>
                <a:cubicBezTo>
                  <a:pt x="997" y="25"/>
                  <a:pt x="994" y="22"/>
                  <a:pt x="990" y="22"/>
                </a:cubicBezTo>
                <a:cubicBezTo>
                  <a:pt x="986" y="22"/>
                  <a:pt x="983" y="25"/>
                  <a:pt x="983" y="29"/>
                </a:cubicBezTo>
                <a:lnTo>
                  <a:pt x="997" y="29"/>
                </a:lnTo>
                <a:close/>
                <a:moveTo>
                  <a:pt x="1011" y="54"/>
                </a:moveTo>
                <a:cubicBezTo>
                  <a:pt x="1011" y="19"/>
                  <a:pt x="1011" y="19"/>
                  <a:pt x="1011" y="19"/>
                </a:cubicBezTo>
                <a:cubicBezTo>
                  <a:pt x="1016" y="19"/>
                  <a:pt x="1016" y="19"/>
                  <a:pt x="1016" y="19"/>
                </a:cubicBezTo>
                <a:cubicBezTo>
                  <a:pt x="1016" y="25"/>
                  <a:pt x="1016" y="25"/>
                  <a:pt x="1016" y="25"/>
                </a:cubicBezTo>
                <a:cubicBezTo>
                  <a:pt x="1016" y="25"/>
                  <a:pt x="1016" y="25"/>
                  <a:pt x="1016" y="25"/>
                </a:cubicBezTo>
                <a:cubicBezTo>
                  <a:pt x="1018" y="20"/>
                  <a:pt x="1022" y="18"/>
                  <a:pt x="1028" y="18"/>
                </a:cubicBezTo>
                <a:cubicBezTo>
                  <a:pt x="1028" y="23"/>
                  <a:pt x="1028" y="23"/>
                  <a:pt x="1028" y="23"/>
                </a:cubicBezTo>
                <a:cubicBezTo>
                  <a:pt x="1019" y="23"/>
                  <a:pt x="1016" y="32"/>
                  <a:pt x="1016" y="39"/>
                </a:cubicBezTo>
                <a:cubicBezTo>
                  <a:pt x="1016" y="54"/>
                  <a:pt x="1016" y="54"/>
                  <a:pt x="1016" y="54"/>
                </a:cubicBezTo>
                <a:lnTo>
                  <a:pt x="1011" y="54"/>
                </a:lnTo>
                <a:close/>
                <a:moveTo>
                  <a:pt x="1051" y="54"/>
                </a:moveTo>
                <a:cubicBezTo>
                  <a:pt x="1051" y="49"/>
                  <a:pt x="1051" y="49"/>
                  <a:pt x="1051" y="49"/>
                </a:cubicBezTo>
                <a:cubicBezTo>
                  <a:pt x="1051" y="49"/>
                  <a:pt x="1051" y="49"/>
                  <a:pt x="1051" y="49"/>
                </a:cubicBezTo>
                <a:cubicBezTo>
                  <a:pt x="1049" y="53"/>
                  <a:pt x="1044" y="55"/>
                  <a:pt x="1040" y="55"/>
                </a:cubicBezTo>
                <a:cubicBezTo>
                  <a:pt x="1034" y="55"/>
                  <a:pt x="1031" y="51"/>
                  <a:pt x="1031" y="45"/>
                </a:cubicBezTo>
                <a:cubicBezTo>
                  <a:pt x="1031" y="37"/>
                  <a:pt x="1040" y="34"/>
                  <a:pt x="1051" y="34"/>
                </a:cubicBezTo>
                <a:cubicBezTo>
                  <a:pt x="1051" y="33"/>
                  <a:pt x="1051" y="33"/>
                  <a:pt x="1051" y="33"/>
                </a:cubicBezTo>
                <a:cubicBezTo>
                  <a:pt x="1051" y="28"/>
                  <a:pt x="1051" y="22"/>
                  <a:pt x="1044" y="22"/>
                </a:cubicBezTo>
                <a:cubicBezTo>
                  <a:pt x="1040" y="22"/>
                  <a:pt x="1038" y="23"/>
                  <a:pt x="1037" y="28"/>
                </a:cubicBezTo>
                <a:cubicBezTo>
                  <a:pt x="1032" y="28"/>
                  <a:pt x="1032" y="28"/>
                  <a:pt x="1032" y="28"/>
                </a:cubicBezTo>
                <a:cubicBezTo>
                  <a:pt x="1032" y="21"/>
                  <a:pt x="1038" y="18"/>
                  <a:pt x="1044" y="18"/>
                </a:cubicBezTo>
                <a:cubicBezTo>
                  <a:pt x="1052" y="18"/>
                  <a:pt x="1056" y="21"/>
                  <a:pt x="1056" y="29"/>
                </a:cubicBezTo>
                <a:cubicBezTo>
                  <a:pt x="1056" y="54"/>
                  <a:pt x="1056" y="54"/>
                  <a:pt x="1056" y="54"/>
                </a:cubicBezTo>
                <a:lnTo>
                  <a:pt x="1051" y="54"/>
                </a:lnTo>
                <a:close/>
                <a:moveTo>
                  <a:pt x="1048" y="38"/>
                </a:moveTo>
                <a:cubicBezTo>
                  <a:pt x="1044" y="38"/>
                  <a:pt x="1037" y="40"/>
                  <a:pt x="1037" y="45"/>
                </a:cubicBezTo>
                <a:cubicBezTo>
                  <a:pt x="1037" y="48"/>
                  <a:pt x="1039" y="50"/>
                  <a:pt x="1041" y="50"/>
                </a:cubicBezTo>
                <a:cubicBezTo>
                  <a:pt x="1045" y="50"/>
                  <a:pt x="1048" y="48"/>
                  <a:pt x="1050" y="45"/>
                </a:cubicBezTo>
                <a:cubicBezTo>
                  <a:pt x="1051" y="42"/>
                  <a:pt x="1051" y="41"/>
                  <a:pt x="1051" y="38"/>
                </a:cubicBezTo>
                <a:lnTo>
                  <a:pt x="1048" y="38"/>
                </a:lnTo>
                <a:close/>
                <a:moveTo>
                  <a:pt x="1084" y="54"/>
                </a:moveTo>
                <a:cubicBezTo>
                  <a:pt x="1082" y="55"/>
                  <a:pt x="1081" y="55"/>
                  <a:pt x="1079" y="55"/>
                </a:cubicBezTo>
                <a:cubicBezTo>
                  <a:pt x="1073" y="55"/>
                  <a:pt x="1070" y="52"/>
                  <a:pt x="1070" y="46"/>
                </a:cubicBezTo>
                <a:cubicBezTo>
                  <a:pt x="1070" y="23"/>
                  <a:pt x="1070" y="23"/>
                  <a:pt x="1070" y="23"/>
                </a:cubicBezTo>
                <a:cubicBezTo>
                  <a:pt x="1064" y="23"/>
                  <a:pt x="1064" y="23"/>
                  <a:pt x="1064" y="23"/>
                </a:cubicBezTo>
                <a:cubicBezTo>
                  <a:pt x="1064" y="19"/>
                  <a:pt x="1064" y="19"/>
                  <a:pt x="1064" y="19"/>
                </a:cubicBezTo>
                <a:cubicBezTo>
                  <a:pt x="1070" y="19"/>
                  <a:pt x="1070" y="19"/>
                  <a:pt x="1070" y="19"/>
                </a:cubicBezTo>
                <a:cubicBezTo>
                  <a:pt x="1070" y="10"/>
                  <a:pt x="1070" y="10"/>
                  <a:pt x="1070" y="10"/>
                </a:cubicBezTo>
                <a:cubicBezTo>
                  <a:pt x="1075" y="7"/>
                  <a:pt x="1075" y="7"/>
                  <a:pt x="1075" y="7"/>
                </a:cubicBezTo>
                <a:cubicBezTo>
                  <a:pt x="1075" y="19"/>
                  <a:pt x="1075" y="19"/>
                  <a:pt x="1075" y="19"/>
                </a:cubicBezTo>
                <a:cubicBezTo>
                  <a:pt x="1084" y="19"/>
                  <a:pt x="1084" y="19"/>
                  <a:pt x="1084" y="19"/>
                </a:cubicBezTo>
                <a:cubicBezTo>
                  <a:pt x="1084" y="23"/>
                  <a:pt x="1084" y="23"/>
                  <a:pt x="1084" y="23"/>
                </a:cubicBezTo>
                <a:cubicBezTo>
                  <a:pt x="1075" y="23"/>
                  <a:pt x="1075" y="23"/>
                  <a:pt x="1075" y="23"/>
                </a:cubicBezTo>
                <a:cubicBezTo>
                  <a:pt x="1075" y="45"/>
                  <a:pt x="1075" y="45"/>
                  <a:pt x="1075" y="45"/>
                </a:cubicBezTo>
                <a:cubicBezTo>
                  <a:pt x="1075" y="48"/>
                  <a:pt x="1076" y="50"/>
                  <a:pt x="1080" y="50"/>
                </a:cubicBezTo>
                <a:cubicBezTo>
                  <a:pt x="1082" y="50"/>
                  <a:pt x="1082" y="50"/>
                  <a:pt x="1084" y="50"/>
                </a:cubicBezTo>
                <a:lnTo>
                  <a:pt x="1084" y="54"/>
                </a:lnTo>
                <a:close/>
                <a:moveTo>
                  <a:pt x="1091" y="9"/>
                </a:moveTo>
                <a:cubicBezTo>
                  <a:pt x="1091" y="3"/>
                  <a:pt x="1091" y="3"/>
                  <a:pt x="1091" y="3"/>
                </a:cubicBezTo>
                <a:cubicBezTo>
                  <a:pt x="1097" y="3"/>
                  <a:pt x="1097" y="3"/>
                  <a:pt x="1097" y="3"/>
                </a:cubicBezTo>
                <a:cubicBezTo>
                  <a:pt x="1097" y="9"/>
                  <a:pt x="1097" y="9"/>
                  <a:pt x="1097" y="9"/>
                </a:cubicBezTo>
                <a:lnTo>
                  <a:pt x="1091" y="9"/>
                </a:lnTo>
                <a:close/>
                <a:moveTo>
                  <a:pt x="1091" y="54"/>
                </a:moveTo>
                <a:cubicBezTo>
                  <a:pt x="1091" y="19"/>
                  <a:pt x="1091" y="19"/>
                  <a:pt x="1091" y="19"/>
                </a:cubicBezTo>
                <a:cubicBezTo>
                  <a:pt x="1096" y="19"/>
                  <a:pt x="1096" y="19"/>
                  <a:pt x="1096" y="19"/>
                </a:cubicBezTo>
                <a:cubicBezTo>
                  <a:pt x="1096" y="54"/>
                  <a:pt x="1096" y="54"/>
                  <a:pt x="1096" y="54"/>
                </a:cubicBezTo>
                <a:lnTo>
                  <a:pt x="1091" y="54"/>
                </a:lnTo>
                <a:close/>
                <a:moveTo>
                  <a:pt x="1106" y="36"/>
                </a:moveTo>
                <a:cubicBezTo>
                  <a:pt x="1106" y="27"/>
                  <a:pt x="1109" y="18"/>
                  <a:pt x="1120" y="18"/>
                </a:cubicBezTo>
                <a:cubicBezTo>
                  <a:pt x="1131" y="18"/>
                  <a:pt x="1134" y="27"/>
                  <a:pt x="1134" y="36"/>
                </a:cubicBezTo>
                <a:cubicBezTo>
                  <a:pt x="1134" y="46"/>
                  <a:pt x="1131" y="55"/>
                  <a:pt x="1120" y="55"/>
                </a:cubicBezTo>
                <a:cubicBezTo>
                  <a:pt x="1109" y="55"/>
                  <a:pt x="1106" y="46"/>
                  <a:pt x="1106" y="36"/>
                </a:cubicBezTo>
                <a:close/>
                <a:moveTo>
                  <a:pt x="1129" y="36"/>
                </a:moveTo>
                <a:cubicBezTo>
                  <a:pt x="1129" y="31"/>
                  <a:pt x="1127" y="22"/>
                  <a:pt x="1120" y="22"/>
                </a:cubicBezTo>
                <a:cubicBezTo>
                  <a:pt x="1113" y="22"/>
                  <a:pt x="1111" y="31"/>
                  <a:pt x="1111" y="36"/>
                </a:cubicBezTo>
                <a:cubicBezTo>
                  <a:pt x="1111" y="42"/>
                  <a:pt x="1113" y="50"/>
                  <a:pt x="1120" y="50"/>
                </a:cubicBezTo>
                <a:cubicBezTo>
                  <a:pt x="1127" y="50"/>
                  <a:pt x="1129" y="42"/>
                  <a:pt x="1129" y="36"/>
                </a:cubicBezTo>
                <a:close/>
                <a:moveTo>
                  <a:pt x="1163" y="54"/>
                </a:moveTo>
                <a:cubicBezTo>
                  <a:pt x="1163" y="34"/>
                  <a:pt x="1163" y="34"/>
                  <a:pt x="1163" y="34"/>
                </a:cubicBezTo>
                <a:cubicBezTo>
                  <a:pt x="1163" y="30"/>
                  <a:pt x="1164" y="23"/>
                  <a:pt x="1158" y="23"/>
                </a:cubicBezTo>
                <a:cubicBezTo>
                  <a:pt x="1151" y="23"/>
                  <a:pt x="1148" y="34"/>
                  <a:pt x="1148" y="39"/>
                </a:cubicBezTo>
                <a:cubicBezTo>
                  <a:pt x="1148" y="54"/>
                  <a:pt x="1148" y="54"/>
                  <a:pt x="1148" y="54"/>
                </a:cubicBezTo>
                <a:cubicBezTo>
                  <a:pt x="1143" y="54"/>
                  <a:pt x="1143" y="54"/>
                  <a:pt x="1143" y="54"/>
                </a:cubicBezTo>
                <a:cubicBezTo>
                  <a:pt x="1143" y="19"/>
                  <a:pt x="1143" y="19"/>
                  <a:pt x="1143" y="19"/>
                </a:cubicBezTo>
                <a:cubicBezTo>
                  <a:pt x="1148" y="19"/>
                  <a:pt x="1148" y="19"/>
                  <a:pt x="1148" y="19"/>
                </a:cubicBezTo>
                <a:cubicBezTo>
                  <a:pt x="1148" y="27"/>
                  <a:pt x="1148" y="27"/>
                  <a:pt x="1148" y="27"/>
                </a:cubicBezTo>
                <a:cubicBezTo>
                  <a:pt x="1148" y="27"/>
                  <a:pt x="1148" y="27"/>
                  <a:pt x="1148" y="27"/>
                </a:cubicBezTo>
                <a:cubicBezTo>
                  <a:pt x="1150" y="21"/>
                  <a:pt x="1153" y="18"/>
                  <a:pt x="1159" y="18"/>
                </a:cubicBezTo>
                <a:cubicBezTo>
                  <a:pt x="1165" y="18"/>
                  <a:pt x="1168" y="23"/>
                  <a:pt x="1168" y="29"/>
                </a:cubicBezTo>
                <a:cubicBezTo>
                  <a:pt x="1168" y="54"/>
                  <a:pt x="1168" y="54"/>
                  <a:pt x="1168" y="54"/>
                </a:cubicBezTo>
                <a:lnTo>
                  <a:pt x="1163" y="54"/>
                </a:lnTo>
                <a:close/>
                <a:moveTo>
                  <a:pt x="1176" y="49"/>
                </a:moveTo>
                <a:cubicBezTo>
                  <a:pt x="1179" y="50"/>
                  <a:pt x="1182" y="50"/>
                  <a:pt x="1185" y="50"/>
                </a:cubicBezTo>
                <a:cubicBezTo>
                  <a:pt x="1189" y="50"/>
                  <a:pt x="1194" y="49"/>
                  <a:pt x="1194" y="45"/>
                </a:cubicBezTo>
                <a:cubicBezTo>
                  <a:pt x="1194" y="41"/>
                  <a:pt x="1190" y="40"/>
                  <a:pt x="1187" y="38"/>
                </a:cubicBezTo>
                <a:cubicBezTo>
                  <a:pt x="1184" y="37"/>
                  <a:pt x="1184" y="37"/>
                  <a:pt x="1184" y="37"/>
                </a:cubicBezTo>
                <a:cubicBezTo>
                  <a:pt x="1180" y="35"/>
                  <a:pt x="1176" y="33"/>
                  <a:pt x="1176" y="27"/>
                </a:cubicBezTo>
                <a:cubicBezTo>
                  <a:pt x="1176" y="20"/>
                  <a:pt x="1182" y="18"/>
                  <a:pt x="1188" y="18"/>
                </a:cubicBezTo>
                <a:cubicBezTo>
                  <a:pt x="1191" y="18"/>
                  <a:pt x="1194" y="18"/>
                  <a:pt x="1197" y="19"/>
                </a:cubicBezTo>
                <a:cubicBezTo>
                  <a:pt x="1197" y="24"/>
                  <a:pt x="1197" y="24"/>
                  <a:pt x="1197" y="24"/>
                </a:cubicBezTo>
                <a:cubicBezTo>
                  <a:pt x="1194" y="23"/>
                  <a:pt x="1191" y="22"/>
                  <a:pt x="1188" y="22"/>
                </a:cubicBezTo>
                <a:cubicBezTo>
                  <a:pt x="1186" y="22"/>
                  <a:pt x="1181" y="23"/>
                  <a:pt x="1181" y="27"/>
                </a:cubicBezTo>
                <a:cubicBezTo>
                  <a:pt x="1181" y="30"/>
                  <a:pt x="1185" y="31"/>
                  <a:pt x="1188" y="32"/>
                </a:cubicBezTo>
                <a:cubicBezTo>
                  <a:pt x="1191" y="34"/>
                  <a:pt x="1191" y="34"/>
                  <a:pt x="1191" y="34"/>
                </a:cubicBezTo>
                <a:cubicBezTo>
                  <a:pt x="1195" y="37"/>
                  <a:pt x="1199" y="38"/>
                  <a:pt x="1199" y="44"/>
                </a:cubicBezTo>
                <a:cubicBezTo>
                  <a:pt x="1199" y="52"/>
                  <a:pt x="1193" y="55"/>
                  <a:pt x="1186" y="55"/>
                </a:cubicBezTo>
                <a:cubicBezTo>
                  <a:pt x="1182" y="55"/>
                  <a:pt x="1179" y="54"/>
                  <a:pt x="1176" y="53"/>
                </a:cubicBezTo>
                <a:lnTo>
                  <a:pt x="1176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7202" y="420673"/>
            <a:ext cx="2182661" cy="633434"/>
            <a:chOff x="457202" y="420673"/>
            <a:chExt cx="2182661" cy="633434"/>
          </a:xfrm>
        </p:grpSpPr>
        <p:sp>
          <p:nvSpPr>
            <p:cNvPr id="5" name="Freeform 6"/>
            <p:cNvSpPr>
              <a:spLocks noEditPoints="1"/>
            </p:cNvSpPr>
            <p:nvPr userDrawn="1"/>
          </p:nvSpPr>
          <p:spPr bwMode="auto">
            <a:xfrm>
              <a:off x="457202" y="668790"/>
              <a:ext cx="2182661" cy="385317"/>
            </a:xfrm>
            <a:custGeom>
              <a:avLst/>
              <a:gdLst>
                <a:gd name="T0" fmla="*/ 35 w 765"/>
                <a:gd name="T1" fmla="*/ 118 h 135"/>
                <a:gd name="T2" fmla="*/ 56 w 765"/>
                <a:gd name="T3" fmla="*/ 88 h 135"/>
                <a:gd name="T4" fmla="*/ 78 w 765"/>
                <a:gd name="T5" fmla="*/ 62 h 135"/>
                <a:gd name="T6" fmla="*/ 4 w 765"/>
                <a:gd name="T7" fmla="*/ 62 h 135"/>
                <a:gd name="T8" fmla="*/ 42 w 765"/>
                <a:gd name="T9" fmla="*/ 47 h 135"/>
                <a:gd name="T10" fmla="*/ 56 w 765"/>
                <a:gd name="T11" fmla="*/ 75 h 135"/>
                <a:gd name="T12" fmla="*/ 30 w 765"/>
                <a:gd name="T13" fmla="*/ 135 h 135"/>
                <a:gd name="T14" fmla="*/ 56 w 765"/>
                <a:gd name="T15" fmla="*/ 121 h 135"/>
                <a:gd name="T16" fmla="*/ 78 w 765"/>
                <a:gd name="T17" fmla="*/ 132 h 135"/>
                <a:gd name="T18" fmla="*/ 132 w 765"/>
                <a:gd name="T19" fmla="*/ 47 h 135"/>
                <a:gd name="T20" fmla="*/ 154 w 765"/>
                <a:gd name="T21" fmla="*/ 118 h 135"/>
                <a:gd name="T22" fmla="*/ 171 w 765"/>
                <a:gd name="T23" fmla="*/ 130 h 135"/>
                <a:gd name="T24" fmla="*/ 88 w 765"/>
                <a:gd name="T25" fmla="*/ 78 h 135"/>
                <a:gd name="T26" fmla="*/ 172 w 765"/>
                <a:gd name="T27" fmla="*/ 67 h 135"/>
                <a:gd name="T28" fmla="*/ 236 w 765"/>
                <a:gd name="T29" fmla="*/ 67 h 135"/>
                <a:gd name="T30" fmla="*/ 202 w 765"/>
                <a:gd name="T31" fmla="*/ 74 h 135"/>
                <a:gd name="T32" fmla="*/ 260 w 765"/>
                <a:gd name="T33" fmla="*/ 116 h 135"/>
                <a:gd name="T34" fmla="*/ 231 w 765"/>
                <a:gd name="T35" fmla="*/ 135 h 135"/>
                <a:gd name="T36" fmla="*/ 223 w 765"/>
                <a:gd name="T37" fmla="*/ 31 h 135"/>
                <a:gd name="T38" fmla="*/ 236 w 765"/>
                <a:gd name="T39" fmla="*/ 67 h 135"/>
                <a:gd name="T40" fmla="*/ 291 w 765"/>
                <a:gd name="T41" fmla="*/ 63 h 135"/>
                <a:gd name="T42" fmla="*/ 327 w 765"/>
                <a:gd name="T43" fmla="*/ 63 h 135"/>
                <a:gd name="T44" fmla="*/ 349 w 765"/>
                <a:gd name="T45" fmla="*/ 71 h 135"/>
                <a:gd name="T46" fmla="*/ 269 w 765"/>
                <a:gd name="T47" fmla="*/ 77 h 135"/>
                <a:gd name="T48" fmla="*/ 347 w 765"/>
                <a:gd name="T49" fmla="*/ 131 h 135"/>
                <a:gd name="T50" fmla="*/ 328 w 765"/>
                <a:gd name="T51" fmla="*/ 118 h 135"/>
                <a:gd name="T52" fmla="*/ 349 w 765"/>
                <a:gd name="T53" fmla="*/ 77 h 135"/>
                <a:gd name="T54" fmla="*/ 418 w 765"/>
                <a:gd name="T55" fmla="*/ 76 h 135"/>
                <a:gd name="T56" fmla="*/ 408 w 765"/>
                <a:gd name="T57" fmla="*/ 52 h 135"/>
                <a:gd name="T58" fmla="*/ 384 w 765"/>
                <a:gd name="T59" fmla="*/ 132 h 135"/>
                <a:gd name="T60" fmla="*/ 361 w 765"/>
                <a:gd name="T61" fmla="*/ 33 h 135"/>
                <a:gd name="T62" fmla="*/ 384 w 765"/>
                <a:gd name="T63" fmla="*/ 51 h 135"/>
                <a:gd name="T64" fmla="*/ 414 w 765"/>
                <a:gd name="T65" fmla="*/ 31 h 135"/>
                <a:gd name="T66" fmla="*/ 441 w 765"/>
                <a:gd name="T67" fmla="*/ 132 h 135"/>
                <a:gd name="T68" fmla="*/ 489 w 765"/>
                <a:gd name="T69" fmla="*/ 49 h 135"/>
                <a:gd name="T70" fmla="*/ 505 w 765"/>
                <a:gd name="T71" fmla="*/ 118 h 135"/>
                <a:gd name="T72" fmla="*/ 516 w 765"/>
                <a:gd name="T73" fmla="*/ 133 h 135"/>
                <a:gd name="T74" fmla="*/ 466 w 765"/>
                <a:gd name="T75" fmla="*/ 107 h 135"/>
                <a:gd name="T76" fmla="*/ 447 w 765"/>
                <a:gd name="T77" fmla="*/ 49 h 135"/>
                <a:gd name="T78" fmla="*/ 466 w 765"/>
                <a:gd name="T79" fmla="*/ 33 h 135"/>
                <a:gd name="T80" fmla="*/ 489 w 765"/>
                <a:gd name="T81" fmla="*/ 0 h 135"/>
                <a:gd name="T82" fmla="*/ 519 w 765"/>
                <a:gd name="T83" fmla="*/ 33 h 135"/>
                <a:gd name="T84" fmla="*/ 489 w 765"/>
                <a:gd name="T85" fmla="*/ 49 h 135"/>
                <a:gd name="T86" fmla="*/ 586 w 765"/>
                <a:gd name="T87" fmla="*/ 114 h 135"/>
                <a:gd name="T88" fmla="*/ 556 w 765"/>
                <a:gd name="T89" fmla="*/ 135 h 135"/>
                <a:gd name="T90" fmla="*/ 529 w 765"/>
                <a:gd name="T91" fmla="*/ 33 h 135"/>
                <a:gd name="T92" fmla="*/ 552 w 765"/>
                <a:gd name="T93" fmla="*/ 90 h 135"/>
                <a:gd name="T94" fmla="*/ 563 w 765"/>
                <a:gd name="T95" fmla="*/ 113 h 135"/>
                <a:gd name="T96" fmla="*/ 586 w 765"/>
                <a:gd name="T97" fmla="*/ 33 h 135"/>
                <a:gd name="T98" fmla="*/ 609 w 765"/>
                <a:gd name="T99" fmla="*/ 132 h 135"/>
                <a:gd name="T100" fmla="*/ 647 w 765"/>
                <a:gd name="T101" fmla="*/ 89 h 135"/>
                <a:gd name="T102" fmla="*/ 624 w 765"/>
                <a:gd name="T103" fmla="*/ 132 h 135"/>
                <a:gd name="T104" fmla="*/ 647 w 765"/>
                <a:gd name="T105" fmla="*/ 33 h 135"/>
                <a:gd name="T106" fmla="*/ 648 w 765"/>
                <a:gd name="T107" fmla="*/ 51 h 135"/>
                <a:gd name="T108" fmla="*/ 680 w 765"/>
                <a:gd name="T109" fmla="*/ 55 h 135"/>
                <a:gd name="T110" fmla="*/ 743 w 765"/>
                <a:gd name="T111" fmla="*/ 63 h 135"/>
                <a:gd name="T112" fmla="*/ 726 w 765"/>
                <a:gd name="T113" fmla="*/ 45 h 135"/>
                <a:gd name="T114" fmla="*/ 765 w 765"/>
                <a:gd name="T115" fmla="*/ 77 h 135"/>
                <a:gd name="T116" fmla="*/ 727 w 765"/>
                <a:gd name="T117" fmla="*/ 31 h 135"/>
                <a:gd name="T118" fmla="*/ 735 w 765"/>
                <a:gd name="T119" fmla="*/ 135 h 135"/>
                <a:gd name="T120" fmla="*/ 763 w 765"/>
                <a:gd name="T121" fmla="*/ 115 h 135"/>
                <a:gd name="T122" fmla="*/ 706 w 765"/>
                <a:gd name="T123" fmla="*/ 7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5" h="135">
                  <a:moveTo>
                    <a:pt x="56" y="88"/>
                  </a:moveTo>
                  <a:cubicBezTo>
                    <a:pt x="56" y="101"/>
                    <a:pt x="51" y="118"/>
                    <a:pt x="35" y="118"/>
                  </a:cubicBezTo>
                  <a:cubicBezTo>
                    <a:pt x="28" y="118"/>
                    <a:pt x="23" y="114"/>
                    <a:pt x="23" y="106"/>
                  </a:cubicBezTo>
                  <a:cubicBezTo>
                    <a:pt x="23" y="91"/>
                    <a:pt x="45" y="88"/>
                    <a:pt x="56" y="88"/>
                  </a:cubicBezTo>
                  <a:close/>
                  <a:moveTo>
                    <a:pt x="78" y="132"/>
                  </a:moveTo>
                  <a:cubicBezTo>
                    <a:pt x="78" y="62"/>
                    <a:pt x="78" y="62"/>
                    <a:pt x="78" y="62"/>
                  </a:cubicBezTo>
                  <a:cubicBezTo>
                    <a:pt x="78" y="38"/>
                    <a:pt x="63" y="31"/>
                    <a:pt x="42" y="31"/>
                  </a:cubicBezTo>
                  <a:cubicBezTo>
                    <a:pt x="21" y="31"/>
                    <a:pt x="4" y="39"/>
                    <a:pt x="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2"/>
                    <a:pt x="32" y="47"/>
                    <a:pt x="42" y="47"/>
                  </a:cubicBezTo>
                  <a:cubicBezTo>
                    <a:pt x="53" y="47"/>
                    <a:pt x="56" y="55"/>
                    <a:pt x="56" y="6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33" y="76"/>
                    <a:pt x="0" y="79"/>
                    <a:pt x="0" y="109"/>
                  </a:cubicBezTo>
                  <a:cubicBezTo>
                    <a:pt x="0" y="125"/>
                    <a:pt x="14" y="135"/>
                    <a:pt x="30" y="135"/>
                  </a:cubicBezTo>
                  <a:cubicBezTo>
                    <a:pt x="41" y="135"/>
                    <a:pt x="51" y="131"/>
                    <a:pt x="56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132"/>
                    <a:pt x="56" y="132"/>
                    <a:pt x="56" y="132"/>
                  </a:cubicBezTo>
                  <a:lnTo>
                    <a:pt x="78" y="132"/>
                  </a:lnTo>
                  <a:close/>
                  <a:moveTo>
                    <a:pt x="147" y="67"/>
                  </a:moveTo>
                  <a:cubicBezTo>
                    <a:pt x="147" y="57"/>
                    <a:pt x="144" y="47"/>
                    <a:pt x="132" y="47"/>
                  </a:cubicBezTo>
                  <a:cubicBezTo>
                    <a:pt x="117" y="47"/>
                    <a:pt x="113" y="62"/>
                    <a:pt x="113" y="74"/>
                  </a:cubicBezTo>
                  <a:cubicBezTo>
                    <a:pt x="113" y="99"/>
                    <a:pt x="128" y="118"/>
                    <a:pt x="154" y="118"/>
                  </a:cubicBezTo>
                  <a:cubicBezTo>
                    <a:pt x="160" y="118"/>
                    <a:pt x="165" y="118"/>
                    <a:pt x="171" y="116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1" y="133"/>
                    <a:pt x="151" y="135"/>
                    <a:pt x="142" y="135"/>
                  </a:cubicBezTo>
                  <a:cubicBezTo>
                    <a:pt x="106" y="135"/>
                    <a:pt x="88" y="113"/>
                    <a:pt x="88" y="78"/>
                  </a:cubicBezTo>
                  <a:cubicBezTo>
                    <a:pt x="88" y="49"/>
                    <a:pt x="104" y="31"/>
                    <a:pt x="134" y="31"/>
                  </a:cubicBezTo>
                  <a:cubicBezTo>
                    <a:pt x="158" y="31"/>
                    <a:pt x="172" y="42"/>
                    <a:pt x="172" y="67"/>
                  </a:cubicBezTo>
                  <a:lnTo>
                    <a:pt x="147" y="67"/>
                  </a:lnTo>
                  <a:close/>
                  <a:moveTo>
                    <a:pt x="236" y="67"/>
                  </a:moveTo>
                  <a:cubicBezTo>
                    <a:pt x="236" y="57"/>
                    <a:pt x="233" y="47"/>
                    <a:pt x="221" y="47"/>
                  </a:cubicBezTo>
                  <a:cubicBezTo>
                    <a:pt x="206" y="47"/>
                    <a:pt x="202" y="62"/>
                    <a:pt x="202" y="74"/>
                  </a:cubicBezTo>
                  <a:cubicBezTo>
                    <a:pt x="202" y="99"/>
                    <a:pt x="217" y="118"/>
                    <a:pt x="243" y="118"/>
                  </a:cubicBezTo>
                  <a:cubicBezTo>
                    <a:pt x="249" y="118"/>
                    <a:pt x="254" y="118"/>
                    <a:pt x="260" y="116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50" y="133"/>
                    <a:pt x="241" y="135"/>
                    <a:pt x="231" y="135"/>
                  </a:cubicBezTo>
                  <a:cubicBezTo>
                    <a:pt x="195" y="135"/>
                    <a:pt x="177" y="113"/>
                    <a:pt x="177" y="78"/>
                  </a:cubicBezTo>
                  <a:cubicBezTo>
                    <a:pt x="177" y="49"/>
                    <a:pt x="193" y="31"/>
                    <a:pt x="223" y="31"/>
                  </a:cubicBezTo>
                  <a:cubicBezTo>
                    <a:pt x="247" y="31"/>
                    <a:pt x="261" y="42"/>
                    <a:pt x="261" y="67"/>
                  </a:cubicBezTo>
                  <a:lnTo>
                    <a:pt x="236" y="67"/>
                  </a:lnTo>
                  <a:close/>
                  <a:moveTo>
                    <a:pt x="327" y="63"/>
                  </a:moveTo>
                  <a:cubicBezTo>
                    <a:pt x="291" y="63"/>
                    <a:pt x="291" y="63"/>
                    <a:pt x="291" y="63"/>
                  </a:cubicBezTo>
                  <a:cubicBezTo>
                    <a:pt x="292" y="53"/>
                    <a:pt x="300" y="45"/>
                    <a:pt x="310" y="45"/>
                  </a:cubicBezTo>
                  <a:cubicBezTo>
                    <a:pt x="320" y="45"/>
                    <a:pt x="327" y="52"/>
                    <a:pt x="327" y="63"/>
                  </a:cubicBezTo>
                  <a:close/>
                  <a:moveTo>
                    <a:pt x="349" y="77"/>
                  </a:moveTo>
                  <a:cubicBezTo>
                    <a:pt x="349" y="71"/>
                    <a:pt x="349" y="71"/>
                    <a:pt x="349" y="71"/>
                  </a:cubicBezTo>
                  <a:cubicBezTo>
                    <a:pt x="349" y="47"/>
                    <a:pt x="337" y="31"/>
                    <a:pt x="311" y="31"/>
                  </a:cubicBezTo>
                  <a:cubicBezTo>
                    <a:pt x="282" y="31"/>
                    <a:pt x="269" y="49"/>
                    <a:pt x="269" y="77"/>
                  </a:cubicBezTo>
                  <a:cubicBezTo>
                    <a:pt x="269" y="110"/>
                    <a:pt x="283" y="135"/>
                    <a:pt x="319" y="135"/>
                  </a:cubicBezTo>
                  <a:cubicBezTo>
                    <a:pt x="328" y="135"/>
                    <a:pt x="338" y="134"/>
                    <a:pt x="347" y="131"/>
                  </a:cubicBezTo>
                  <a:cubicBezTo>
                    <a:pt x="347" y="115"/>
                    <a:pt x="347" y="115"/>
                    <a:pt x="347" y="115"/>
                  </a:cubicBezTo>
                  <a:cubicBezTo>
                    <a:pt x="341" y="117"/>
                    <a:pt x="334" y="118"/>
                    <a:pt x="328" y="118"/>
                  </a:cubicBezTo>
                  <a:cubicBezTo>
                    <a:pt x="305" y="118"/>
                    <a:pt x="290" y="98"/>
                    <a:pt x="290" y="77"/>
                  </a:cubicBezTo>
                  <a:lnTo>
                    <a:pt x="349" y="77"/>
                  </a:lnTo>
                  <a:close/>
                  <a:moveTo>
                    <a:pt x="418" y="132"/>
                  </a:moveTo>
                  <a:cubicBezTo>
                    <a:pt x="418" y="76"/>
                    <a:pt x="418" y="76"/>
                    <a:pt x="418" y="76"/>
                  </a:cubicBezTo>
                  <a:cubicBezTo>
                    <a:pt x="418" y="71"/>
                    <a:pt x="418" y="58"/>
                    <a:pt x="414" y="54"/>
                  </a:cubicBezTo>
                  <a:cubicBezTo>
                    <a:pt x="413" y="53"/>
                    <a:pt x="410" y="52"/>
                    <a:pt x="408" y="52"/>
                  </a:cubicBezTo>
                  <a:cubicBezTo>
                    <a:pt x="391" y="52"/>
                    <a:pt x="384" y="76"/>
                    <a:pt x="384" y="89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61" y="132"/>
                    <a:pt x="361" y="132"/>
                    <a:pt x="361" y="132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84" y="33"/>
                    <a:pt x="384" y="33"/>
                    <a:pt x="384" y="33"/>
                  </a:cubicBezTo>
                  <a:cubicBezTo>
                    <a:pt x="384" y="51"/>
                    <a:pt x="384" y="51"/>
                    <a:pt x="384" y="51"/>
                  </a:cubicBezTo>
                  <a:cubicBezTo>
                    <a:pt x="385" y="51"/>
                    <a:pt x="385" y="51"/>
                    <a:pt x="385" y="51"/>
                  </a:cubicBezTo>
                  <a:cubicBezTo>
                    <a:pt x="390" y="39"/>
                    <a:pt x="400" y="31"/>
                    <a:pt x="414" y="31"/>
                  </a:cubicBezTo>
                  <a:cubicBezTo>
                    <a:pt x="433" y="31"/>
                    <a:pt x="441" y="46"/>
                    <a:pt x="441" y="63"/>
                  </a:cubicBezTo>
                  <a:cubicBezTo>
                    <a:pt x="441" y="132"/>
                    <a:pt x="441" y="132"/>
                    <a:pt x="441" y="132"/>
                  </a:cubicBezTo>
                  <a:lnTo>
                    <a:pt x="418" y="132"/>
                  </a:lnTo>
                  <a:close/>
                  <a:moveTo>
                    <a:pt x="489" y="49"/>
                  </a:moveTo>
                  <a:cubicBezTo>
                    <a:pt x="489" y="96"/>
                    <a:pt x="489" y="96"/>
                    <a:pt x="489" y="96"/>
                  </a:cubicBezTo>
                  <a:cubicBezTo>
                    <a:pt x="489" y="108"/>
                    <a:pt x="491" y="118"/>
                    <a:pt x="505" y="118"/>
                  </a:cubicBezTo>
                  <a:cubicBezTo>
                    <a:pt x="509" y="118"/>
                    <a:pt x="512" y="118"/>
                    <a:pt x="516" y="117"/>
                  </a:cubicBezTo>
                  <a:cubicBezTo>
                    <a:pt x="516" y="133"/>
                    <a:pt x="516" y="133"/>
                    <a:pt x="516" y="133"/>
                  </a:cubicBezTo>
                  <a:cubicBezTo>
                    <a:pt x="510" y="134"/>
                    <a:pt x="503" y="135"/>
                    <a:pt x="497" y="135"/>
                  </a:cubicBezTo>
                  <a:cubicBezTo>
                    <a:pt x="477" y="135"/>
                    <a:pt x="466" y="128"/>
                    <a:pt x="466" y="107"/>
                  </a:cubicBezTo>
                  <a:cubicBezTo>
                    <a:pt x="466" y="49"/>
                    <a:pt x="466" y="49"/>
                    <a:pt x="466" y="49"/>
                  </a:cubicBezTo>
                  <a:cubicBezTo>
                    <a:pt x="447" y="49"/>
                    <a:pt x="447" y="49"/>
                    <a:pt x="447" y="49"/>
                  </a:cubicBezTo>
                  <a:cubicBezTo>
                    <a:pt x="447" y="33"/>
                    <a:pt x="447" y="33"/>
                    <a:pt x="447" y="33"/>
                  </a:cubicBezTo>
                  <a:cubicBezTo>
                    <a:pt x="466" y="33"/>
                    <a:pt x="466" y="33"/>
                    <a:pt x="466" y="33"/>
                  </a:cubicBezTo>
                  <a:cubicBezTo>
                    <a:pt x="466" y="9"/>
                    <a:pt x="466" y="9"/>
                    <a:pt x="466" y="9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519" y="33"/>
                    <a:pt x="519" y="33"/>
                    <a:pt x="519" y="33"/>
                  </a:cubicBezTo>
                  <a:cubicBezTo>
                    <a:pt x="519" y="49"/>
                    <a:pt x="519" y="49"/>
                    <a:pt x="519" y="49"/>
                  </a:cubicBezTo>
                  <a:lnTo>
                    <a:pt x="489" y="49"/>
                  </a:lnTo>
                  <a:close/>
                  <a:moveTo>
                    <a:pt x="586" y="132"/>
                  </a:moveTo>
                  <a:cubicBezTo>
                    <a:pt x="586" y="114"/>
                    <a:pt x="586" y="114"/>
                    <a:pt x="586" y="114"/>
                  </a:cubicBezTo>
                  <a:cubicBezTo>
                    <a:pt x="586" y="114"/>
                    <a:pt x="586" y="114"/>
                    <a:pt x="586" y="114"/>
                  </a:cubicBezTo>
                  <a:cubicBezTo>
                    <a:pt x="580" y="126"/>
                    <a:pt x="570" y="135"/>
                    <a:pt x="556" y="135"/>
                  </a:cubicBezTo>
                  <a:cubicBezTo>
                    <a:pt x="537" y="135"/>
                    <a:pt x="529" y="119"/>
                    <a:pt x="529" y="102"/>
                  </a:cubicBezTo>
                  <a:cubicBezTo>
                    <a:pt x="529" y="33"/>
                    <a:pt x="529" y="33"/>
                    <a:pt x="529" y="33"/>
                  </a:cubicBezTo>
                  <a:cubicBezTo>
                    <a:pt x="552" y="33"/>
                    <a:pt x="552" y="33"/>
                    <a:pt x="552" y="33"/>
                  </a:cubicBezTo>
                  <a:cubicBezTo>
                    <a:pt x="552" y="90"/>
                    <a:pt x="552" y="90"/>
                    <a:pt x="552" y="90"/>
                  </a:cubicBezTo>
                  <a:cubicBezTo>
                    <a:pt x="552" y="95"/>
                    <a:pt x="552" y="107"/>
                    <a:pt x="556" y="111"/>
                  </a:cubicBezTo>
                  <a:cubicBezTo>
                    <a:pt x="558" y="113"/>
                    <a:pt x="560" y="113"/>
                    <a:pt x="563" y="113"/>
                  </a:cubicBezTo>
                  <a:cubicBezTo>
                    <a:pt x="579" y="113"/>
                    <a:pt x="586" y="89"/>
                    <a:pt x="586" y="76"/>
                  </a:cubicBezTo>
                  <a:cubicBezTo>
                    <a:pt x="586" y="33"/>
                    <a:pt x="586" y="33"/>
                    <a:pt x="586" y="33"/>
                  </a:cubicBezTo>
                  <a:cubicBezTo>
                    <a:pt x="609" y="33"/>
                    <a:pt x="609" y="33"/>
                    <a:pt x="609" y="33"/>
                  </a:cubicBezTo>
                  <a:cubicBezTo>
                    <a:pt x="609" y="132"/>
                    <a:pt x="609" y="132"/>
                    <a:pt x="609" y="132"/>
                  </a:cubicBezTo>
                  <a:lnTo>
                    <a:pt x="586" y="132"/>
                  </a:lnTo>
                  <a:close/>
                  <a:moveTo>
                    <a:pt x="647" y="89"/>
                  </a:moveTo>
                  <a:cubicBezTo>
                    <a:pt x="647" y="132"/>
                    <a:pt x="647" y="132"/>
                    <a:pt x="647" y="132"/>
                  </a:cubicBezTo>
                  <a:cubicBezTo>
                    <a:pt x="624" y="132"/>
                    <a:pt x="624" y="132"/>
                    <a:pt x="624" y="132"/>
                  </a:cubicBezTo>
                  <a:cubicBezTo>
                    <a:pt x="624" y="33"/>
                    <a:pt x="624" y="33"/>
                    <a:pt x="624" y="33"/>
                  </a:cubicBezTo>
                  <a:cubicBezTo>
                    <a:pt x="647" y="33"/>
                    <a:pt x="647" y="33"/>
                    <a:pt x="647" y="33"/>
                  </a:cubicBezTo>
                  <a:cubicBezTo>
                    <a:pt x="647" y="51"/>
                    <a:pt x="647" y="51"/>
                    <a:pt x="647" y="51"/>
                  </a:cubicBezTo>
                  <a:cubicBezTo>
                    <a:pt x="648" y="51"/>
                    <a:pt x="648" y="51"/>
                    <a:pt x="648" y="51"/>
                  </a:cubicBezTo>
                  <a:cubicBezTo>
                    <a:pt x="655" y="37"/>
                    <a:pt x="663" y="31"/>
                    <a:pt x="680" y="31"/>
                  </a:cubicBezTo>
                  <a:cubicBezTo>
                    <a:pt x="680" y="55"/>
                    <a:pt x="680" y="55"/>
                    <a:pt x="680" y="55"/>
                  </a:cubicBezTo>
                  <a:cubicBezTo>
                    <a:pt x="656" y="55"/>
                    <a:pt x="647" y="65"/>
                    <a:pt x="647" y="89"/>
                  </a:cubicBezTo>
                  <a:close/>
                  <a:moveTo>
                    <a:pt x="743" y="63"/>
                  </a:moveTo>
                  <a:cubicBezTo>
                    <a:pt x="707" y="63"/>
                    <a:pt x="707" y="63"/>
                    <a:pt x="707" y="63"/>
                  </a:cubicBezTo>
                  <a:cubicBezTo>
                    <a:pt x="708" y="53"/>
                    <a:pt x="715" y="45"/>
                    <a:pt x="726" y="45"/>
                  </a:cubicBezTo>
                  <a:cubicBezTo>
                    <a:pt x="736" y="45"/>
                    <a:pt x="743" y="52"/>
                    <a:pt x="743" y="63"/>
                  </a:cubicBezTo>
                  <a:close/>
                  <a:moveTo>
                    <a:pt x="765" y="77"/>
                  </a:moveTo>
                  <a:cubicBezTo>
                    <a:pt x="765" y="71"/>
                    <a:pt x="765" y="71"/>
                    <a:pt x="765" y="71"/>
                  </a:cubicBezTo>
                  <a:cubicBezTo>
                    <a:pt x="765" y="47"/>
                    <a:pt x="753" y="31"/>
                    <a:pt x="727" y="31"/>
                  </a:cubicBezTo>
                  <a:cubicBezTo>
                    <a:pt x="698" y="31"/>
                    <a:pt x="685" y="49"/>
                    <a:pt x="685" y="77"/>
                  </a:cubicBezTo>
                  <a:cubicBezTo>
                    <a:pt x="685" y="110"/>
                    <a:pt x="699" y="135"/>
                    <a:pt x="735" y="135"/>
                  </a:cubicBezTo>
                  <a:cubicBezTo>
                    <a:pt x="744" y="135"/>
                    <a:pt x="754" y="134"/>
                    <a:pt x="763" y="131"/>
                  </a:cubicBezTo>
                  <a:cubicBezTo>
                    <a:pt x="763" y="115"/>
                    <a:pt x="763" y="115"/>
                    <a:pt x="763" y="115"/>
                  </a:cubicBezTo>
                  <a:cubicBezTo>
                    <a:pt x="757" y="117"/>
                    <a:pt x="750" y="118"/>
                    <a:pt x="744" y="118"/>
                  </a:cubicBezTo>
                  <a:cubicBezTo>
                    <a:pt x="721" y="118"/>
                    <a:pt x="706" y="98"/>
                    <a:pt x="706" y="77"/>
                  </a:cubicBezTo>
                  <a:lnTo>
                    <a:pt x="765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739049" y="420673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7202" y="1599031"/>
            <a:ext cx="4008436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57201" y="2669757"/>
            <a:ext cx="4008436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accent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55613" y="1159234"/>
            <a:ext cx="86883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5728986" y="1745886"/>
            <a:ext cx="3074394" cy="2061722"/>
            <a:chOff x="5728986" y="1472516"/>
            <a:chExt cx="3074394" cy="2061722"/>
          </a:xfrm>
        </p:grpSpPr>
        <p:sp>
          <p:nvSpPr>
            <p:cNvPr id="13" name="Freeform 12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8085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908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AU" smtClean="0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3113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 -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908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5613" y="1911350"/>
            <a:ext cx="8232775" cy="4478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AU" smtClean="0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7540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AU" smtClean="0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7183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 -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5613" y="1909763"/>
            <a:ext cx="8232775" cy="44799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AU" smtClean="0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5530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AU" smtClean="0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788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:\Clients\Presentations\Accenture\Amy V Sagues - 14-4528 - Two Slides for Graphics Production\Working Files\Final Images\Phone_Remove_Hom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1911" y="0"/>
            <a:ext cx="915591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78863" y="3829051"/>
            <a:ext cx="3600000" cy="751947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22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5078862" y="4631786"/>
            <a:ext cx="3600000" cy="467563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800" b="1" kern="1200" spc="0" baseline="0" dirty="0" smtClean="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3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3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3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5663206" y="1362550"/>
            <a:ext cx="3074394" cy="2061722"/>
            <a:chOff x="5728986" y="1472516"/>
            <a:chExt cx="3074394" cy="2061722"/>
          </a:xfrm>
        </p:grpSpPr>
        <p:sp>
          <p:nvSpPr>
            <p:cNvPr id="10" name="Freeform 9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4933573" y="6284915"/>
            <a:ext cx="3739896" cy="222718"/>
            <a:chOff x="533400" y="3606804"/>
            <a:chExt cx="8077201" cy="481012"/>
          </a:xfrm>
          <a:solidFill>
            <a:schemeClr val="bg1"/>
          </a:solidFill>
        </p:grpSpPr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533400" y="3621091"/>
              <a:ext cx="1577975" cy="450850"/>
            </a:xfrm>
            <a:custGeom>
              <a:avLst/>
              <a:gdLst>
                <a:gd name="T0" fmla="*/ 43 w 421"/>
                <a:gd name="T1" fmla="*/ 70 h 120"/>
                <a:gd name="T2" fmla="*/ 0 w 421"/>
                <a:gd name="T3" fmla="*/ 23 h 120"/>
                <a:gd name="T4" fmla="*/ 49 w 421"/>
                <a:gd name="T5" fmla="*/ 13 h 120"/>
                <a:gd name="T6" fmla="*/ 27 w 421"/>
                <a:gd name="T7" fmla="*/ 40 h 120"/>
                <a:gd name="T8" fmla="*/ 23 w 421"/>
                <a:gd name="T9" fmla="*/ 95 h 120"/>
                <a:gd name="T10" fmla="*/ 2 w 421"/>
                <a:gd name="T11" fmla="*/ 81 h 120"/>
                <a:gd name="T12" fmla="*/ 74 w 421"/>
                <a:gd name="T13" fmla="*/ 79 h 120"/>
                <a:gd name="T14" fmla="*/ 63 w 421"/>
                <a:gd name="T15" fmla="*/ 31 h 120"/>
                <a:gd name="T16" fmla="*/ 83 w 421"/>
                <a:gd name="T17" fmla="*/ 9 h 120"/>
                <a:gd name="T18" fmla="*/ 99 w 421"/>
                <a:gd name="T19" fmla="*/ 38 h 120"/>
                <a:gd name="T20" fmla="*/ 92 w 421"/>
                <a:gd name="T21" fmla="*/ 86 h 120"/>
                <a:gd name="T22" fmla="*/ 99 w 421"/>
                <a:gd name="T23" fmla="*/ 94 h 120"/>
                <a:gd name="T24" fmla="*/ 120 w 421"/>
                <a:gd name="T25" fmla="*/ 31 h 120"/>
                <a:gd name="T26" fmla="*/ 142 w 421"/>
                <a:gd name="T27" fmla="*/ 29 h 120"/>
                <a:gd name="T28" fmla="*/ 120 w 421"/>
                <a:gd name="T29" fmla="*/ 94 h 120"/>
                <a:gd name="T30" fmla="*/ 183 w 421"/>
                <a:gd name="T31" fmla="*/ 94 h 120"/>
                <a:gd name="T32" fmla="*/ 164 w 421"/>
                <a:gd name="T33" fmla="*/ 95 h 120"/>
                <a:gd name="T34" fmla="*/ 183 w 421"/>
                <a:gd name="T35" fmla="*/ 56 h 120"/>
                <a:gd name="T36" fmla="*/ 149 w 421"/>
                <a:gd name="T37" fmla="*/ 47 h 120"/>
                <a:gd name="T38" fmla="*/ 192 w 421"/>
                <a:gd name="T39" fmla="*/ 94 h 120"/>
                <a:gd name="T40" fmla="*/ 178 w 421"/>
                <a:gd name="T41" fmla="*/ 65 h 120"/>
                <a:gd name="T42" fmla="*/ 182 w 421"/>
                <a:gd name="T43" fmla="*/ 77 h 120"/>
                <a:gd name="T44" fmla="*/ 178 w 421"/>
                <a:gd name="T45" fmla="*/ 65 h 120"/>
                <a:gd name="T46" fmla="*/ 218 w 421"/>
                <a:gd name="T47" fmla="*/ 79 h 120"/>
                <a:gd name="T48" fmla="*/ 207 w 421"/>
                <a:gd name="T49" fmla="*/ 31 h 120"/>
                <a:gd name="T50" fmla="*/ 226 w 421"/>
                <a:gd name="T51" fmla="*/ 9 h 120"/>
                <a:gd name="T52" fmla="*/ 243 w 421"/>
                <a:gd name="T53" fmla="*/ 38 h 120"/>
                <a:gd name="T54" fmla="*/ 235 w 421"/>
                <a:gd name="T55" fmla="*/ 86 h 120"/>
                <a:gd name="T56" fmla="*/ 243 w 421"/>
                <a:gd name="T57" fmla="*/ 94 h 120"/>
                <a:gd name="T58" fmla="*/ 252 w 421"/>
                <a:gd name="T59" fmla="*/ 59 h 120"/>
                <a:gd name="T60" fmla="*/ 298 w 421"/>
                <a:gd name="T61" fmla="*/ 56 h 120"/>
                <a:gd name="T62" fmla="*/ 284 w 421"/>
                <a:gd name="T63" fmla="*/ 86 h 120"/>
                <a:gd name="T64" fmla="*/ 297 w 421"/>
                <a:gd name="T65" fmla="*/ 94 h 120"/>
                <a:gd name="T66" fmla="*/ 262 w 421"/>
                <a:gd name="T67" fmla="*/ 49 h 120"/>
                <a:gd name="T68" fmla="*/ 347 w 421"/>
                <a:gd name="T69" fmla="*/ 81 h 120"/>
                <a:gd name="T70" fmla="*/ 309 w 421"/>
                <a:gd name="T71" fmla="*/ 61 h 120"/>
                <a:gd name="T72" fmla="*/ 347 w 421"/>
                <a:gd name="T73" fmla="*/ 40 h 120"/>
                <a:gd name="T74" fmla="*/ 356 w 421"/>
                <a:gd name="T75" fmla="*/ 94 h 120"/>
                <a:gd name="T76" fmla="*/ 311 w 421"/>
                <a:gd name="T77" fmla="*/ 110 h 120"/>
                <a:gd name="T78" fmla="*/ 347 w 421"/>
                <a:gd name="T79" fmla="*/ 81 h 120"/>
                <a:gd name="T80" fmla="*/ 332 w 421"/>
                <a:gd name="T81" fmla="*/ 36 h 120"/>
                <a:gd name="T82" fmla="*/ 347 w 421"/>
                <a:gd name="T83" fmla="*/ 61 h 120"/>
                <a:gd name="T84" fmla="*/ 367 w 421"/>
                <a:gd name="T85" fmla="*/ 31 h 120"/>
                <a:gd name="T86" fmla="*/ 394 w 421"/>
                <a:gd name="T87" fmla="*/ 79 h 120"/>
                <a:gd name="T88" fmla="*/ 390 w 421"/>
                <a:gd name="T89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1" h="120">
                  <a:moveTo>
                    <a:pt x="2" y="81"/>
                  </a:moveTo>
                  <a:cubicBezTo>
                    <a:pt x="9" y="85"/>
                    <a:pt x="16" y="86"/>
                    <a:pt x="23" y="86"/>
                  </a:cubicBezTo>
                  <a:cubicBezTo>
                    <a:pt x="34" y="86"/>
                    <a:pt x="43" y="81"/>
                    <a:pt x="43" y="70"/>
                  </a:cubicBezTo>
                  <a:cubicBezTo>
                    <a:pt x="43" y="59"/>
                    <a:pt x="36" y="56"/>
                    <a:pt x="29" y="52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1" y="41"/>
                    <a:pt x="0" y="36"/>
                    <a:pt x="0" y="23"/>
                  </a:cubicBezTo>
                  <a:cubicBezTo>
                    <a:pt x="0" y="7"/>
                    <a:pt x="14" y="0"/>
                    <a:pt x="31" y="0"/>
                  </a:cubicBezTo>
                  <a:cubicBezTo>
                    <a:pt x="36" y="0"/>
                    <a:pt x="43" y="2"/>
                    <a:pt x="49" y="2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3" y="11"/>
                    <a:pt x="36" y="9"/>
                    <a:pt x="29" y="9"/>
                  </a:cubicBezTo>
                  <a:cubicBezTo>
                    <a:pt x="20" y="9"/>
                    <a:pt x="13" y="13"/>
                    <a:pt x="13" y="23"/>
                  </a:cubicBezTo>
                  <a:cubicBezTo>
                    <a:pt x="13" y="31"/>
                    <a:pt x="20" y="36"/>
                    <a:pt x="27" y="40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47" y="50"/>
                    <a:pt x="56" y="56"/>
                    <a:pt x="56" y="68"/>
                  </a:cubicBezTo>
                  <a:cubicBezTo>
                    <a:pt x="56" y="88"/>
                    <a:pt x="40" y="95"/>
                    <a:pt x="23" y="95"/>
                  </a:cubicBezTo>
                  <a:cubicBezTo>
                    <a:pt x="16" y="95"/>
                    <a:pt x="9" y="94"/>
                    <a:pt x="2" y="92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2" y="81"/>
                    <a:pt x="2" y="81"/>
                    <a:pt x="2" y="81"/>
                  </a:cubicBezTo>
                  <a:close/>
                  <a:moveTo>
                    <a:pt x="99" y="94"/>
                  </a:moveTo>
                  <a:cubicBezTo>
                    <a:pt x="95" y="95"/>
                    <a:pt x="94" y="95"/>
                    <a:pt x="90" y="95"/>
                  </a:cubicBezTo>
                  <a:cubicBezTo>
                    <a:pt x="79" y="95"/>
                    <a:pt x="74" y="90"/>
                    <a:pt x="74" y="7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3" y="83"/>
                    <a:pt x="85" y="86"/>
                    <a:pt x="92" y="86"/>
                  </a:cubicBezTo>
                  <a:cubicBezTo>
                    <a:pt x="95" y="86"/>
                    <a:pt x="97" y="86"/>
                    <a:pt x="99" y="86"/>
                  </a:cubicBezTo>
                  <a:cubicBezTo>
                    <a:pt x="99" y="94"/>
                    <a:pt x="99" y="94"/>
                    <a:pt x="99" y="94"/>
                  </a:cubicBezTo>
                  <a:cubicBezTo>
                    <a:pt x="99" y="94"/>
                    <a:pt x="99" y="94"/>
                    <a:pt x="99" y="94"/>
                  </a:cubicBezTo>
                  <a:close/>
                  <a:moveTo>
                    <a:pt x="112" y="94"/>
                  </a:moveTo>
                  <a:cubicBezTo>
                    <a:pt x="112" y="31"/>
                    <a:pt x="112" y="31"/>
                    <a:pt x="112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4" y="32"/>
                    <a:pt x="131" y="29"/>
                    <a:pt x="142" y="29"/>
                  </a:cubicBezTo>
                  <a:cubicBezTo>
                    <a:pt x="142" y="38"/>
                    <a:pt x="142" y="38"/>
                    <a:pt x="142" y="38"/>
                  </a:cubicBezTo>
                  <a:cubicBezTo>
                    <a:pt x="126" y="38"/>
                    <a:pt x="120" y="54"/>
                    <a:pt x="120" y="67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2" y="94"/>
                    <a:pt x="112" y="94"/>
                    <a:pt x="112" y="94"/>
                  </a:cubicBezTo>
                  <a:close/>
                  <a:moveTo>
                    <a:pt x="183" y="94"/>
                  </a:moveTo>
                  <a:cubicBezTo>
                    <a:pt x="183" y="85"/>
                    <a:pt x="183" y="85"/>
                    <a:pt x="183" y="85"/>
                  </a:cubicBezTo>
                  <a:cubicBezTo>
                    <a:pt x="183" y="85"/>
                    <a:pt x="183" y="85"/>
                    <a:pt x="183" y="85"/>
                  </a:cubicBezTo>
                  <a:cubicBezTo>
                    <a:pt x="180" y="92"/>
                    <a:pt x="171" y="95"/>
                    <a:pt x="164" y="95"/>
                  </a:cubicBezTo>
                  <a:cubicBezTo>
                    <a:pt x="153" y="95"/>
                    <a:pt x="147" y="88"/>
                    <a:pt x="147" y="77"/>
                  </a:cubicBezTo>
                  <a:cubicBezTo>
                    <a:pt x="147" y="63"/>
                    <a:pt x="164" y="58"/>
                    <a:pt x="183" y="58"/>
                  </a:cubicBezTo>
                  <a:cubicBezTo>
                    <a:pt x="183" y="56"/>
                    <a:pt x="183" y="56"/>
                    <a:pt x="183" y="56"/>
                  </a:cubicBezTo>
                  <a:cubicBezTo>
                    <a:pt x="183" y="47"/>
                    <a:pt x="183" y="36"/>
                    <a:pt x="171" y="36"/>
                  </a:cubicBezTo>
                  <a:cubicBezTo>
                    <a:pt x="164" y="36"/>
                    <a:pt x="160" y="38"/>
                    <a:pt x="158" y="47"/>
                  </a:cubicBezTo>
                  <a:cubicBezTo>
                    <a:pt x="149" y="47"/>
                    <a:pt x="149" y="47"/>
                    <a:pt x="149" y="47"/>
                  </a:cubicBezTo>
                  <a:cubicBezTo>
                    <a:pt x="149" y="34"/>
                    <a:pt x="160" y="29"/>
                    <a:pt x="171" y="29"/>
                  </a:cubicBezTo>
                  <a:cubicBezTo>
                    <a:pt x="185" y="29"/>
                    <a:pt x="192" y="34"/>
                    <a:pt x="192" y="49"/>
                  </a:cubicBezTo>
                  <a:cubicBezTo>
                    <a:pt x="192" y="94"/>
                    <a:pt x="192" y="94"/>
                    <a:pt x="192" y="94"/>
                  </a:cubicBezTo>
                  <a:cubicBezTo>
                    <a:pt x="183" y="94"/>
                    <a:pt x="183" y="94"/>
                    <a:pt x="183" y="94"/>
                  </a:cubicBezTo>
                  <a:cubicBezTo>
                    <a:pt x="183" y="94"/>
                    <a:pt x="183" y="94"/>
                    <a:pt x="183" y="94"/>
                  </a:cubicBezTo>
                  <a:close/>
                  <a:moveTo>
                    <a:pt x="178" y="65"/>
                  </a:moveTo>
                  <a:cubicBezTo>
                    <a:pt x="171" y="65"/>
                    <a:pt x="158" y="68"/>
                    <a:pt x="158" y="77"/>
                  </a:cubicBezTo>
                  <a:cubicBezTo>
                    <a:pt x="158" y="83"/>
                    <a:pt x="162" y="86"/>
                    <a:pt x="167" y="86"/>
                  </a:cubicBezTo>
                  <a:cubicBezTo>
                    <a:pt x="173" y="86"/>
                    <a:pt x="178" y="83"/>
                    <a:pt x="182" y="77"/>
                  </a:cubicBezTo>
                  <a:cubicBezTo>
                    <a:pt x="183" y="72"/>
                    <a:pt x="183" y="70"/>
                    <a:pt x="183" y="65"/>
                  </a:cubicBezTo>
                  <a:cubicBezTo>
                    <a:pt x="178" y="65"/>
                    <a:pt x="178" y="65"/>
                    <a:pt x="178" y="65"/>
                  </a:cubicBezTo>
                  <a:cubicBezTo>
                    <a:pt x="178" y="65"/>
                    <a:pt x="178" y="65"/>
                    <a:pt x="178" y="65"/>
                  </a:cubicBezTo>
                  <a:close/>
                  <a:moveTo>
                    <a:pt x="243" y="94"/>
                  </a:moveTo>
                  <a:cubicBezTo>
                    <a:pt x="239" y="95"/>
                    <a:pt x="237" y="95"/>
                    <a:pt x="234" y="95"/>
                  </a:cubicBezTo>
                  <a:cubicBezTo>
                    <a:pt x="223" y="95"/>
                    <a:pt x="218" y="90"/>
                    <a:pt x="218" y="7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07" y="38"/>
                    <a:pt x="207" y="38"/>
                    <a:pt x="207" y="38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18" y="31"/>
                    <a:pt x="218" y="31"/>
                    <a:pt x="218" y="31"/>
                  </a:cubicBezTo>
                  <a:cubicBezTo>
                    <a:pt x="218" y="14"/>
                    <a:pt x="218" y="14"/>
                    <a:pt x="218" y="14"/>
                  </a:cubicBezTo>
                  <a:cubicBezTo>
                    <a:pt x="226" y="9"/>
                    <a:pt x="226" y="9"/>
                    <a:pt x="226" y="9"/>
                  </a:cubicBezTo>
                  <a:cubicBezTo>
                    <a:pt x="226" y="31"/>
                    <a:pt x="226" y="31"/>
                    <a:pt x="226" y="31"/>
                  </a:cubicBezTo>
                  <a:cubicBezTo>
                    <a:pt x="243" y="31"/>
                    <a:pt x="243" y="31"/>
                    <a:pt x="243" y="31"/>
                  </a:cubicBezTo>
                  <a:cubicBezTo>
                    <a:pt x="243" y="38"/>
                    <a:pt x="243" y="38"/>
                    <a:pt x="243" y="38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6" y="77"/>
                    <a:pt x="226" y="77"/>
                    <a:pt x="226" y="77"/>
                  </a:cubicBezTo>
                  <a:cubicBezTo>
                    <a:pt x="226" y="83"/>
                    <a:pt x="228" y="86"/>
                    <a:pt x="235" y="86"/>
                  </a:cubicBezTo>
                  <a:cubicBezTo>
                    <a:pt x="239" y="86"/>
                    <a:pt x="239" y="86"/>
                    <a:pt x="243" y="86"/>
                  </a:cubicBezTo>
                  <a:cubicBezTo>
                    <a:pt x="243" y="94"/>
                    <a:pt x="243" y="94"/>
                    <a:pt x="243" y="94"/>
                  </a:cubicBezTo>
                  <a:cubicBezTo>
                    <a:pt x="243" y="94"/>
                    <a:pt x="243" y="94"/>
                    <a:pt x="243" y="94"/>
                  </a:cubicBezTo>
                  <a:close/>
                  <a:moveTo>
                    <a:pt x="297" y="94"/>
                  </a:moveTo>
                  <a:cubicBezTo>
                    <a:pt x="291" y="94"/>
                    <a:pt x="288" y="95"/>
                    <a:pt x="282" y="95"/>
                  </a:cubicBezTo>
                  <a:cubicBezTo>
                    <a:pt x="261" y="95"/>
                    <a:pt x="252" y="81"/>
                    <a:pt x="252" y="59"/>
                  </a:cubicBezTo>
                  <a:cubicBezTo>
                    <a:pt x="252" y="43"/>
                    <a:pt x="257" y="29"/>
                    <a:pt x="275" y="29"/>
                  </a:cubicBezTo>
                  <a:cubicBezTo>
                    <a:pt x="291" y="29"/>
                    <a:pt x="298" y="38"/>
                    <a:pt x="298" y="52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261" y="56"/>
                    <a:pt x="261" y="56"/>
                    <a:pt x="261" y="56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74"/>
                    <a:pt x="268" y="86"/>
                    <a:pt x="284" y="86"/>
                  </a:cubicBezTo>
                  <a:cubicBezTo>
                    <a:pt x="288" y="86"/>
                    <a:pt x="293" y="86"/>
                    <a:pt x="297" y="85"/>
                  </a:cubicBezTo>
                  <a:cubicBezTo>
                    <a:pt x="297" y="94"/>
                    <a:pt x="297" y="94"/>
                    <a:pt x="297" y="94"/>
                  </a:cubicBezTo>
                  <a:cubicBezTo>
                    <a:pt x="297" y="94"/>
                    <a:pt x="297" y="94"/>
                    <a:pt x="297" y="94"/>
                  </a:cubicBezTo>
                  <a:close/>
                  <a:moveTo>
                    <a:pt x="288" y="49"/>
                  </a:moveTo>
                  <a:cubicBezTo>
                    <a:pt x="288" y="41"/>
                    <a:pt x="282" y="36"/>
                    <a:pt x="275" y="36"/>
                  </a:cubicBezTo>
                  <a:cubicBezTo>
                    <a:pt x="268" y="36"/>
                    <a:pt x="264" y="41"/>
                    <a:pt x="262" y="49"/>
                  </a:cubicBezTo>
                  <a:cubicBezTo>
                    <a:pt x="288" y="49"/>
                    <a:pt x="288" y="49"/>
                    <a:pt x="288" y="49"/>
                  </a:cubicBezTo>
                  <a:cubicBezTo>
                    <a:pt x="288" y="49"/>
                    <a:pt x="288" y="49"/>
                    <a:pt x="288" y="49"/>
                  </a:cubicBezTo>
                  <a:close/>
                  <a:moveTo>
                    <a:pt x="347" y="81"/>
                  </a:moveTo>
                  <a:cubicBezTo>
                    <a:pt x="347" y="81"/>
                    <a:pt x="347" y="81"/>
                    <a:pt x="347" y="81"/>
                  </a:cubicBezTo>
                  <a:cubicBezTo>
                    <a:pt x="343" y="88"/>
                    <a:pt x="338" y="94"/>
                    <a:pt x="329" y="94"/>
                  </a:cubicBezTo>
                  <a:cubicBezTo>
                    <a:pt x="313" y="94"/>
                    <a:pt x="309" y="76"/>
                    <a:pt x="309" y="61"/>
                  </a:cubicBezTo>
                  <a:cubicBezTo>
                    <a:pt x="309" y="49"/>
                    <a:pt x="313" y="29"/>
                    <a:pt x="331" y="29"/>
                  </a:cubicBezTo>
                  <a:cubicBezTo>
                    <a:pt x="338" y="29"/>
                    <a:pt x="345" y="32"/>
                    <a:pt x="347" y="40"/>
                  </a:cubicBezTo>
                  <a:cubicBezTo>
                    <a:pt x="347" y="40"/>
                    <a:pt x="347" y="40"/>
                    <a:pt x="347" y="40"/>
                  </a:cubicBezTo>
                  <a:cubicBezTo>
                    <a:pt x="347" y="31"/>
                    <a:pt x="347" y="31"/>
                    <a:pt x="347" y="31"/>
                  </a:cubicBezTo>
                  <a:cubicBezTo>
                    <a:pt x="356" y="31"/>
                    <a:pt x="356" y="31"/>
                    <a:pt x="356" y="31"/>
                  </a:cubicBezTo>
                  <a:cubicBezTo>
                    <a:pt x="356" y="94"/>
                    <a:pt x="356" y="94"/>
                    <a:pt x="356" y="94"/>
                  </a:cubicBezTo>
                  <a:cubicBezTo>
                    <a:pt x="356" y="112"/>
                    <a:pt x="347" y="120"/>
                    <a:pt x="329" y="120"/>
                  </a:cubicBezTo>
                  <a:cubicBezTo>
                    <a:pt x="324" y="120"/>
                    <a:pt x="318" y="120"/>
                    <a:pt x="311" y="119"/>
                  </a:cubicBezTo>
                  <a:cubicBezTo>
                    <a:pt x="311" y="110"/>
                    <a:pt x="311" y="110"/>
                    <a:pt x="311" y="110"/>
                  </a:cubicBezTo>
                  <a:cubicBezTo>
                    <a:pt x="316" y="112"/>
                    <a:pt x="322" y="113"/>
                    <a:pt x="327" y="113"/>
                  </a:cubicBezTo>
                  <a:cubicBezTo>
                    <a:pt x="341" y="113"/>
                    <a:pt x="347" y="106"/>
                    <a:pt x="347" y="92"/>
                  </a:cubicBezTo>
                  <a:cubicBezTo>
                    <a:pt x="347" y="81"/>
                    <a:pt x="347" y="81"/>
                    <a:pt x="347" y="81"/>
                  </a:cubicBezTo>
                  <a:cubicBezTo>
                    <a:pt x="347" y="81"/>
                    <a:pt x="347" y="81"/>
                    <a:pt x="347" y="81"/>
                  </a:cubicBezTo>
                  <a:close/>
                  <a:moveTo>
                    <a:pt x="347" y="61"/>
                  </a:moveTo>
                  <a:cubicBezTo>
                    <a:pt x="347" y="52"/>
                    <a:pt x="343" y="36"/>
                    <a:pt x="332" y="36"/>
                  </a:cubicBezTo>
                  <a:cubicBezTo>
                    <a:pt x="320" y="36"/>
                    <a:pt x="318" y="54"/>
                    <a:pt x="318" y="63"/>
                  </a:cubicBezTo>
                  <a:cubicBezTo>
                    <a:pt x="318" y="70"/>
                    <a:pt x="320" y="86"/>
                    <a:pt x="331" y="86"/>
                  </a:cubicBezTo>
                  <a:cubicBezTo>
                    <a:pt x="343" y="86"/>
                    <a:pt x="347" y="70"/>
                    <a:pt x="347" y="61"/>
                  </a:cubicBezTo>
                  <a:close/>
                  <a:moveTo>
                    <a:pt x="381" y="119"/>
                  </a:moveTo>
                  <a:cubicBezTo>
                    <a:pt x="390" y="94"/>
                    <a:pt x="390" y="94"/>
                    <a:pt x="390" y="94"/>
                  </a:cubicBezTo>
                  <a:cubicBezTo>
                    <a:pt x="367" y="31"/>
                    <a:pt x="367" y="31"/>
                    <a:pt x="367" y="31"/>
                  </a:cubicBezTo>
                  <a:cubicBezTo>
                    <a:pt x="376" y="31"/>
                    <a:pt x="376" y="31"/>
                    <a:pt x="376" y="31"/>
                  </a:cubicBezTo>
                  <a:cubicBezTo>
                    <a:pt x="394" y="79"/>
                    <a:pt x="394" y="79"/>
                    <a:pt x="394" y="79"/>
                  </a:cubicBezTo>
                  <a:cubicBezTo>
                    <a:pt x="394" y="79"/>
                    <a:pt x="394" y="79"/>
                    <a:pt x="394" y="79"/>
                  </a:cubicBezTo>
                  <a:cubicBezTo>
                    <a:pt x="412" y="31"/>
                    <a:pt x="412" y="31"/>
                    <a:pt x="412" y="31"/>
                  </a:cubicBezTo>
                  <a:cubicBezTo>
                    <a:pt x="421" y="31"/>
                    <a:pt x="421" y="31"/>
                    <a:pt x="421" y="31"/>
                  </a:cubicBezTo>
                  <a:cubicBezTo>
                    <a:pt x="390" y="119"/>
                    <a:pt x="390" y="119"/>
                    <a:pt x="390" y="119"/>
                  </a:cubicBezTo>
                  <a:cubicBezTo>
                    <a:pt x="381" y="119"/>
                    <a:pt x="381" y="119"/>
                    <a:pt x="381" y="119"/>
                  </a:cubicBezTo>
                  <a:cubicBezTo>
                    <a:pt x="381" y="119"/>
                    <a:pt x="381" y="119"/>
                    <a:pt x="381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" name="Freeform 7"/>
            <p:cNvSpPr>
              <a:spLocks/>
            </p:cNvSpPr>
            <p:nvPr userDrawn="1"/>
          </p:nvSpPr>
          <p:spPr bwMode="auto">
            <a:xfrm>
              <a:off x="2276475" y="3606804"/>
              <a:ext cx="30163" cy="481012"/>
            </a:xfrm>
            <a:custGeom>
              <a:avLst/>
              <a:gdLst>
                <a:gd name="T0" fmla="*/ 0 w 8"/>
                <a:gd name="T1" fmla="*/ 128 h 128"/>
                <a:gd name="T2" fmla="*/ 0 w 8"/>
                <a:gd name="T3" fmla="*/ 0 h 128"/>
                <a:gd name="T4" fmla="*/ 8 w 8"/>
                <a:gd name="T5" fmla="*/ 0 h 128"/>
                <a:gd name="T6" fmla="*/ 8 w 8"/>
                <a:gd name="T7" fmla="*/ 128 h 128"/>
                <a:gd name="T8" fmla="*/ 0 w 8"/>
                <a:gd name="T9" fmla="*/ 128 h 128"/>
                <a:gd name="T10" fmla="*/ 0 w 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8">
                  <a:moveTo>
                    <a:pt x="0" y="12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" name="Freeform 8"/>
            <p:cNvSpPr>
              <a:spLocks noEditPoints="1"/>
            </p:cNvSpPr>
            <p:nvPr userDrawn="1"/>
          </p:nvSpPr>
          <p:spPr bwMode="auto">
            <a:xfrm>
              <a:off x="2509838" y="3629029"/>
              <a:ext cx="1169988" cy="442912"/>
            </a:xfrm>
            <a:custGeom>
              <a:avLst/>
              <a:gdLst>
                <a:gd name="T0" fmla="*/ 0 w 312"/>
                <a:gd name="T1" fmla="*/ 0 h 118"/>
                <a:gd name="T2" fmla="*/ 59 w 312"/>
                <a:gd name="T3" fmla="*/ 45 h 118"/>
                <a:gd name="T4" fmla="*/ 18 w 312"/>
                <a:gd name="T5" fmla="*/ 92 h 118"/>
                <a:gd name="T6" fmla="*/ 0 w 312"/>
                <a:gd name="T7" fmla="*/ 92 h 118"/>
                <a:gd name="T8" fmla="*/ 34 w 312"/>
                <a:gd name="T9" fmla="*/ 81 h 118"/>
                <a:gd name="T10" fmla="*/ 32 w 312"/>
                <a:gd name="T11" fmla="*/ 11 h 118"/>
                <a:gd name="T12" fmla="*/ 10 w 312"/>
                <a:gd name="T13" fmla="*/ 9 h 118"/>
                <a:gd name="T14" fmla="*/ 18 w 312"/>
                <a:gd name="T15" fmla="*/ 83 h 118"/>
                <a:gd name="T16" fmla="*/ 73 w 312"/>
                <a:gd name="T17" fmla="*/ 11 h 118"/>
                <a:gd name="T18" fmla="*/ 86 w 312"/>
                <a:gd name="T19" fmla="*/ 0 h 118"/>
                <a:gd name="T20" fmla="*/ 73 w 312"/>
                <a:gd name="T21" fmla="*/ 11 h 118"/>
                <a:gd name="T22" fmla="*/ 75 w 312"/>
                <a:gd name="T23" fmla="*/ 92 h 118"/>
                <a:gd name="T24" fmla="*/ 84 w 312"/>
                <a:gd name="T25" fmla="*/ 29 h 118"/>
                <a:gd name="T26" fmla="*/ 75 w 312"/>
                <a:gd name="T27" fmla="*/ 92 h 118"/>
                <a:gd name="T28" fmla="*/ 140 w 312"/>
                <a:gd name="T29" fmla="*/ 79 h 118"/>
                <a:gd name="T30" fmla="*/ 122 w 312"/>
                <a:gd name="T31" fmla="*/ 92 h 118"/>
                <a:gd name="T32" fmla="*/ 122 w 312"/>
                <a:gd name="T33" fmla="*/ 27 h 118"/>
                <a:gd name="T34" fmla="*/ 140 w 312"/>
                <a:gd name="T35" fmla="*/ 38 h 118"/>
                <a:gd name="T36" fmla="*/ 149 w 312"/>
                <a:gd name="T37" fmla="*/ 29 h 118"/>
                <a:gd name="T38" fmla="*/ 122 w 312"/>
                <a:gd name="T39" fmla="*/ 118 h 118"/>
                <a:gd name="T40" fmla="*/ 104 w 312"/>
                <a:gd name="T41" fmla="*/ 108 h 118"/>
                <a:gd name="T42" fmla="*/ 140 w 312"/>
                <a:gd name="T43" fmla="*/ 90 h 118"/>
                <a:gd name="T44" fmla="*/ 140 w 312"/>
                <a:gd name="T45" fmla="*/ 79 h 118"/>
                <a:gd name="T46" fmla="*/ 124 w 312"/>
                <a:gd name="T47" fmla="*/ 34 h 118"/>
                <a:gd name="T48" fmla="*/ 124 w 312"/>
                <a:gd name="T49" fmla="*/ 84 h 118"/>
                <a:gd name="T50" fmla="*/ 167 w 312"/>
                <a:gd name="T51" fmla="*/ 11 h 118"/>
                <a:gd name="T52" fmla="*/ 179 w 312"/>
                <a:gd name="T53" fmla="*/ 0 h 118"/>
                <a:gd name="T54" fmla="*/ 167 w 312"/>
                <a:gd name="T55" fmla="*/ 11 h 118"/>
                <a:gd name="T56" fmla="*/ 168 w 312"/>
                <a:gd name="T57" fmla="*/ 92 h 118"/>
                <a:gd name="T58" fmla="*/ 177 w 312"/>
                <a:gd name="T59" fmla="*/ 29 h 118"/>
                <a:gd name="T60" fmla="*/ 168 w 312"/>
                <a:gd name="T61" fmla="*/ 92 h 118"/>
                <a:gd name="T62" fmla="*/ 230 w 312"/>
                <a:gd name="T63" fmla="*/ 92 h 118"/>
                <a:gd name="T64" fmla="*/ 203 w 312"/>
                <a:gd name="T65" fmla="*/ 77 h 118"/>
                <a:gd name="T66" fmla="*/ 194 w 312"/>
                <a:gd name="T67" fmla="*/ 36 h 118"/>
                <a:gd name="T68" fmla="*/ 203 w 312"/>
                <a:gd name="T69" fmla="*/ 29 h 118"/>
                <a:gd name="T70" fmla="*/ 212 w 312"/>
                <a:gd name="T71" fmla="*/ 7 h 118"/>
                <a:gd name="T72" fmla="*/ 230 w 312"/>
                <a:gd name="T73" fmla="*/ 29 h 118"/>
                <a:gd name="T74" fmla="*/ 212 w 312"/>
                <a:gd name="T75" fmla="*/ 36 h 118"/>
                <a:gd name="T76" fmla="*/ 222 w 312"/>
                <a:gd name="T77" fmla="*/ 84 h 118"/>
                <a:gd name="T78" fmla="*/ 230 w 312"/>
                <a:gd name="T79" fmla="*/ 92 h 118"/>
                <a:gd name="T80" fmla="*/ 273 w 312"/>
                <a:gd name="T81" fmla="*/ 92 h 118"/>
                <a:gd name="T82" fmla="*/ 273 w 312"/>
                <a:gd name="T83" fmla="*/ 83 h 118"/>
                <a:gd name="T84" fmla="*/ 237 w 312"/>
                <a:gd name="T85" fmla="*/ 75 h 118"/>
                <a:gd name="T86" fmla="*/ 273 w 312"/>
                <a:gd name="T87" fmla="*/ 54 h 118"/>
                <a:gd name="T88" fmla="*/ 247 w 312"/>
                <a:gd name="T89" fmla="*/ 45 h 118"/>
                <a:gd name="T90" fmla="*/ 260 w 312"/>
                <a:gd name="T91" fmla="*/ 27 h 118"/>
                <a:gd name="T92" fmla="*/ 282 w 312"/>
                <a:gd name="T93" fmla="*/ 92 h 118"/>
                <a:gd name="T94" fmla="*/ 273 w 312"/>
                <a:gd name="T95" fmla="*/ 92 h 118"/>
                <a:gd name="T96" fmla="*/ 247 w 312"/>
                <a:gd name="T97" fmla="*/ 75 h 118"/>
                <a:gd name="T98" fmla="*/ 271 w 312"/>
                <a:gd name="T99" fmla="*/ 75 h 118"/>
                <a:gd name="T100" fmla="*/ 267 w 312"/>
                <a:gd name="T101" fmla="*/ 63 h 118"/>
                <a:gd name="T102" fmla="*/ 303 w 312"/>
                <a:gd name="T103" fmla="*/ 92 h 118"/>
                <a:gd name="T104" fmla="*/ 312 w 312"/>
                <a:gd name="T105" fmla="*/ 0 h 118"/>
                <a:gd name="T106" fmla="*/ 303 w 312"/>
                <a:gd name="T107" fmla="*/ 9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2" h="118">
                  <a:moveTo>
                    <a:pt x="0" y="9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0" y="0"/>
                    <a:pt x="59" y="18"/>
                    <a:pt x="59" y="45"/>
                  </a:cubicBezTo>
                  <a:cubicBezTo>
                    <a:pt x="59" y="63"/>
                    <a:pt x="55" y="83"/>
                    <a:pt x="37" y="88"/>
                  </a:cubicBezTo>
                  <a:cubicBezTo>
                    <a:pt x="30" y="92"/>
                    <a:pt x="25" y="92"/>
                    <a:pt x="18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lose/>
                  <a:moveTo>
                    <a:pt x="18" y="83"/>
                  </a:moveTo>
                  <a:cubicBezTo>
                    <a:pt x="23" y="83"/>
                    <a:pt x="28" y="83"/>
                    <a:pt x="34" y="81"/>
                  </a:cubicBezTo>
                  <a:cubicBezTo>
                    <a:pt x="46" y="74"/>
                    <a:pt x="48" y="57"/>
                    <a:pt x="48" y="45"/>
                  </a:cubicBezTo>
                  <a:cubicBezTo>
                    <a:pt x="48" y="32"/>
                    <a:pt x="46" y="16"/>
                    <a:pt x="32" y="11"/>
                  </a:cubicBezTo>
                  <a:cubicBezTo>
                    <a:pt x="26" y="9"/>
                    <a:pt x="21" y="9"/>
                    <a:pt x="16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3"/>
                    <a:pt x="18" y="83"/>
                    <a:pt x="18" y="83"/>
                  </a:cubicBezTo>
                  <a:close/>
                  <a:moveTo>
                    <a:pt x="73" y="11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lose/>
                  <a:moveTo>
                    <a:pt x="75" y="92"/>
                  </a:moveTo>
                  <a:cubicBezTo>
                    <a:pt x="75" y="29"/>
                    <a:pt x="75" y="29"/>
                    <a:pt x="75" y="29"/>
                  </a:cubicBezTo>
                  <a:cubicBezTo>
                    <a:pt x="84" y="29"/>
                    <a:pt x="84" y="29"/>
                    <a:pt x="84" y="29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75" y="92"/>
                    <a:pt x="75" y="92"/>
                    <a:pt x="75" y="92"/>
                  </a:cubicBezTo>
                  <a:close/>
                  <a:moveTo>
                    <a:pt x="140" y="79"/>
                  </a:moveTo>
                  <a:cubicBezTo>
                    <a:pt x="140" y="79"/>
                    <a:pt x="140" y="79"/>
                    <a:pt x="140" y="79"/>
                  </a:cubicBezTo>
                  <a:cubicBezTo>
                    <a:pt x="136" y="86"/>
                    <a:pt x="131" y="92"/>
                    <a:pt x="122" y="92"/>
                  </a:cubicBezTo>
                  <a:cubicBezTo>
                    <a:pt x="106" y="92"/>
                    <a:pt x="100" y="74"/>
                    <a:pt x="100" y="59"/>
                  </a:cubicBezTo>
                  <a:cubicBezTo>
                    <a:pt x="100" y="47"/>
                    <a:pt x="106" y="27"/>
                    <a:pt x="122" y="27"/>
                  </a:cubicBezTo>
                  <a:cubicBezTo>
                    <a:pt x="131" y="27"/>
                    <a:pt x="136" y="30"/>
                    <a:pt x="140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29"/>
                    <a:pt x="140" y="29"/>
                    <a:pt x="140" y="29"/>
                  </a:cubicBezTo>
                  <a:cubicBezTo>
                    <a:pt x="149" y="29"/>
                    <a:pt x="149" y="29"/>
                    <a:pt x="149" y="29"/>
                  </a:cubicBezTo>
                  <a:cubicBezTo>
                    <a:pt x="149" y="92"/>
                    <a:pt x="149" y="92"/>
                    <a:pt x="149" y="92"/>
                  </a:cubicBezTo>
                  <a:cubicBezTo>
                    <a:pt x="149" y="110"/>
                    <a:pt x="140" y="118"/>
                    <a:pt x="122" y="118"/>
                  </a:cubicBezTo>
                  <a:cubicBezTo>
                    <a:pt x="115" y="118"/>
                    <a:pt x="111" y="118"/>
                    <a:pt x="104" y="117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9" y="110"/>
                    <a:pt x="115" y="111"/>
                    <a:pt x="120" y="111"/>
                  </a:cubicBezTo>
                  <a:cubicBezTo>
                    <a:pt x="134" y="111"/>
                    <a:pt x="140" y="104"/>
                    <a:pt x="140" y="90"/>
                  </a:cubicBezTo>
                  <a:cubicBezTo>
                    <a:pt x="140" y="79"/>
                    <a:pt x="140" y="79"/>
                    <a:pt x="140" y="79"/>
                  </a:cubicBezTo>
                  <a:cubicBezTo>
                    <a:pt x="140" y="79"/>
                    <a:pt x="140" y="79"/>
                    <a:pt x="140" y="79"/>
                  </a:cubicBezTo>
                  <a:close/>
                  <a:moveTo>
                    <a:pt x="140" y="59"/>
                  </a:moveTo>
                  <a:cubicBezTo>
                    <a:pt x="140" y="50"/>
                    <a:pt x="136" y="34"/>
                    <a:pt x="124" y="34"/>
                  </a:cubicBezTo>
                  <a:cubicBezTo>
                    <a:pt x="113" y="34"/>
                    <a:pt x="111" y="52"/>
                    <a:pt x="111" y="61"/>
                  </a:cubicBezTo>
                  <a:cubicBezTo>
                    <a:pt x="111" y="68"/>
                    <a:pt x="113" y="84"/>
                    <a:pt x="124" y="84"/>
                  </a:cubicBezTo>
                  <a:cubicBezTo>
                    <a:pt x="136" y="84"/>
                    <a:pt x="140" y="68"/>
                    <a:pt x="140" y="59"/>
                  </a:cubicBezTo>
                  <a:close/>
                  <a:moveTo>
                    <a:pt x="167" y="11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79" y="11"/>
                    <a:pt x="179" y="11"/>
                    <a:pt x="179" y="11"/>
                  </a:cubicBezTo>
                  <a:cubicBezTo>
                    <a:pt x="167" y="11"/>
                    <a:pt x="167" y="11"/>
                    <a:pt x="167" y="11"/>
                  </a:cubicBezTo>
                  <a:cubicBezTo>
                    <a:pt x="167" y="11"/>
                    <a:pt x="167" y="11"/>
                    <a:pt x="167" y="11"/>
                  </a:cubicBezTo>
                  <a:close/>
                  <a:moveTo>
                    <a:pt x="168" y="92"/>
                  </a:moveTo>
                  <a:cubicBezTo>
                    <a:pt x="168" y="29"/>
                    <a:pt x="168" y="29"/>
                    <a:pt x="168" y="29"/>
                  </a:cubicBezTo>
                  <a:cubicBezTo>
                    <a:pt x="177" y="29"/>
                    <a:pt x="177" y="29"/>
                    <a:pt x="177" y="29"/>
                  </a:cubicBezTo>
                  <a:cubicBezTo>
                    <a:pt x="177" y="92"/>
                    <a:pt x="177" y="92"/>
                    <a:pt x="177" y="92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92"/>
                    <a:pt x="168" y="92"/>
                    <a:pt x="168" y="92"/>
                  </a:cubicBezTo>
                  <a:close/>
                  <a:moveTo>
                    <a:pt x="230" y="92"/>
                  </a:moveTo>
                  <a:cubicBezTo>
                    <a:pt x="226" y="93"/>
                    <a:pt x="224" y="93"/>
                    <a:pt x="221" y="93"/>
                  </a:cubicBezTo>
                  <a:cubicBezTo>
                    <a:pt x="208" y="93"/>
                    <a:pt x="203" y="88"/>
                    <a:pt x="203" y="77"/>
                  </a:cubicBezTo>
                  <a:cubicBezTo>
                    <a:pt x="203" y="36"/>
                    <a:pt x="203" y="36"/>
                    <a:pt x="203" y="36"/>
                  </a:cubicBezTo>
                  <a:cubicBezTo>
                    <a:pt x="194" y="36"/>
                    <a:pt x="194" y="36"/>
                    <a:pt x="194" y="36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203" y="29"/>
                    <a:pt x="203" y="29"/>
                    <a:pt x="203" y="29"/>
                  </a:cubicBezTo>
                  <a:cubicBezTo>
                    <a:pt x="203" y="12"/>
                    <a:pt x="203" y="12"/>
                    <a:pt x="203" y="12"/>
                  </a:cubicBezTo>
                  <a:cubicBezTo>
                    <a:pt x="212" y="7"/>
                    <a:pt x="212" y="7"/>
                    <a:pt x="212" y="7"/>
                  </a:cubicBezTo>
                  <a:cubicBezTo>
                    <a:pt x="212" y="29"/>
                    <a:pt x="212" y="29"/>
                    <a:pt x="212" y="29"/>
                  </a:cubicBezTo>
                  <a:cubicBezTo>
                    <a:pt x="230" y="29"/>
                    <a:pt x="230" y="29"/>
                    <a:pt x="230" y="29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12" y="36"/>
                    <a:pt x="212" y="36"/>
                    <a:pt x="212" y="36"/>
                  </a:cubicBezTo>
                  <a:cubicBezTo>
                    <a:pt x="212" y="75"/>
                    <a:pt x="212" y="75"/>
                    <a:pt x="212" y="75"/>
                  </a:cubicBezTo>
                  <a:cubicBezTo>
                    <a:pt x="212" y="81"/>
                    <a:pt x="215" y="84"/>
                    <a:pt x="222" y="84"/>
                  </a:cubicBezTo>
                  <a:cubicBezTo>
                    <a:pt x="226" y="84"/>
                    <a:pt x="226" y="84"/>
                    <a:pt x="230" y="84"/>
                  </a:cubicBezTo>
                  <a:cubicBezTo>
                    <a:pt x="230" y="92"/>
                    <a:pt x="230" y="92"/>
                    <a:pt x="230" y="92"/>
                  </a:cubicBezTo>
                  <a:cubicBezTo>
                    <a:pt x="230" y="92"/>
                    <a:pt x="230" y="92"/>
                    <a:pt x="230" y="92"/>
                  </a:cubicBezTo>
                  <a:close/>
                  <a:moveTo>
                    <a:pt x="273" y="92"/>
                  </a:moveTo>
                  <a:cubicBezTo>
                    <a:pt x="273" y="83"/>
                    <a:pt x="273" y="83"/>
                    <a:pt x="273" y="83"/>
                  </a:cubicBezTo>
                  <a:cubicBezTo>
                    <a:pt x="273" y="83"/>
                    <a:pt x="273" y="83"/>
                    <a:pt x="273" y="83"/>
                  </a:cubicBezTo>
                  <a:cubicBezTo>
                    <a:pt x="269" y="90"/>
                    <a:pt x="260" y="93"/>
                    <a:pt x="253" y="93"/>
                  </a:cubicBezTo>
                  <a:cubicBezTo>
                    <a:pt x="242" y="93"/>
                    <a:pt x="237" y="86"/>
                    <a:pt x="237" y="75"/>
                  </a:cubicBezTo>
                  <a:cubicBezTo>
                    <a:pt x="237" y="61"/>
                    <a:pt x="253" y="56"/>
                    <a:pt x="273" y="56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45"/>
                    <a:pt x="274" y="34"/>
                    <a:pt x="262" y="34"/>
                  </a:cubicBezTo>
                  <a:cubicBezTo>
                    <a:pt x="253" y="34"/>
                    <a:pt x="249" y="36"/>
                    <a:pt x="247" y="45"/>
                  </a:cubicBezTo>
                  <a:cubicBezTo>
                    <a:pt x="238" y="45"/>
                    <a:pt x="238" y="45"/>
                    <a:pt x="238" y="45"/>
                  </a:cubicBezTo>
                  <a:cubicBezTo>
                    <a:pt x="238" y="32"/>
                    <a:pt x="249" y="27"/>
                    <a:pt x="260" y="27"/>
                  </a:cubicBezTo>
                  <a:cubicBezTo>
                    <a:pt x="274" y="27"/>
                    <a:pt x="282" y="32"/>
                    <a:pt x="282" y="47"/>
                  </a:cubicBezTo>
                  <a:cubicBezTo>
                    <a:pt x="282" y="92"/>
                    <a:pt x="282" y="92"/>
                    <a:pt x="282" y="92"/>
                  </a:cubicBezTo>
                  <a:cubicBezTo>
                    <a:pt x="273" y="92"/>
                    <a:pt x="273" y="92"/>
                    <a:pt x="273" y="92"/>
                  </a:cubicBezTo>
                  <a:cubicBezTo>
                    <a:pt x="273" y="92"/>
                    <a:pt x="273" y="92"/>
                    <a:pt x="273" y="92"/>
                  </a:cubicBezTo>
                  <a:close/>
                  <a:moveTo>
                    <a:pt x="267" y="63"/>
                  </a:moveTo>
                  <a:cubicBezTo>
                    <a:pt x="260" y="63"/>
                    <a:pt x="247" y="66"/>
                    <a:pt x="247" y="75"/>
                  </a:cubicBezTo>
                  <a:cubicBezTo>
                    <a:pt x="247" y="81"/>
                    <a:pt x="251" y="84"/>
                    <a:pt x="256" y="84"/>
                  </a:cubicBezTo>
                  <a:cubicBezTo>
                    <a:pt x="262" y="84"/>
                    <a:pt x="269" y="81"/>
                    <a:pt x="271" y="75"/>
                  </a:cubicBezTo>
                  <a:cubicBezTo>
                    <a:pt x="273" y="70"/>
                    <a:pt x="273" y="68"/>
                    <a:pt x="273" y="63"/>
                  </a:cubicBezTo>
                  <a:cubicBezTo>
                    <a:pt x="267" y="63"/>
                    <a:pt x="267" y="63"/>
                    <a:pt x="267" y="63"/>
                  </a:cubicBezTo>
                  <a:cubicBezTo>
                    <a:pt x="267" y="63"/>
                    <a:pt x="267" y="63"/>
                    <a:pt x="267" y="63"/>
                  </a:cubicBezTo>
                  <a:close/>
                  <a:moveTo>
                    <a:pt x="303" y="92"/>
                  </a:moveTo>
                  <a:cubicBezTo>
                    <a:pt x="303" y="0"/>
                    <a:pt x="303" y="0"/>
                    <a:pt x="303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2" y="92"/>
                    <a:pt x="312" y="92"/>
                    <a:pt x="312" y="92"/>
                  </a:cubicBezTo>
                  <a:cubicBezTo>
                    <a:pt x="303" y="92"/>
                    <a:pt x="303" y="92"/>
                    <a:pt x="303" y="92"/>
                  </a:cubicBezTo>
                  <a:cubicBezTo>
                    <a:pt x="303" y="92"/>
                    <a:pt x="303" y="92"/>
                    <a:pt x="303" y="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3889375" y="3606804"/>
              <a:ext cx="28800" cy="481012"/>
            </a:xfrm>
            <a:custGeom>
              <a:avLst/>
              <a:gdLst>
                <a:gd name="T0" fmla="*/ 0 w 7"/>
                <a:gd name="T1" fmla="*/ 128 h 128"/>
                <a:gd name="T2" fmla="*/ 0 w 7"/>
                <a:gd name="T3" fmla="*/ 0 h 128"/>
                <a:gd name="T4" fmla="*/ 7 w 7"/>
                <a:gd name="T5" fmla="*/ 0 h 128"/>
                <a:gd name="T6" fmla="*/ 7 w 7"/>
                <a:gd name="T7" fmla="*/ 128 h 128"/>
                <a:gd name="T8" fmla="*/ 0 w 7"/>
                <a:gd name="T9" fmla="*/ 128 h 128"/>
                <a:gd name="T10" fmla="*/ 0 w 7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28">
                  <a:moveTo>
                    <a:pt x="0" y="12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28"/>
                    <a:pt x="7" y="128"/>
                    <a:pt x="7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" name="Freeform 10"/>
            <p:cNvSpPr>
              <a:spLocks noEditPoints="1"/>
            </p:cNvSpPr>
            <p:nvPr userDrawn="1"/>
          </p:nvSpPr>
          <p:spPr bwMode="auto">
            <a:xfrm>
              <a:off x="4076700" y="3629029"/>
              <a:ext cx="2130425" cy="442912"/>
            </a:xfrm>
            <a:custGeom>
              <a:avLst/>
              <a:gdLst>
                <a:gd name="T0" fmla="*/ 0 w 568"/>
                <a:gd name="T1" fmla="*/ 9 h 118"/>
                <a:gd name="T2" fmla="*/ 54 w 568"/>
                <a:gd name="T3" fmla="*/ 9 h 118"/>
                <a:gd name="T4" fmla="*/ 22 w 568"/>
                <a:gd name="T5" fmla="*/ 92 h 118"/>
                <a:gd name="T6" fmla="*/ 88 w 568"/>
                <a:gd name="T7" fmla="*/ 93 h 118"/>
                <a:gd name="T8" fmla="*/ 103 w 568"/>
                <a:gd name="T9" fmla="*/ 50 h 118"/>
                <a:gd name="T10" fmla="*/ 67 w 568"/>
                <a:gd name="T11" fmla="*/ 57 h 118"/>
                <a:gd name="T12" fmla="*/ 103 w 568"/>
                <a:gd name="T13" fmla="*/ 92 h 118"/>
                <a:gd name="T14" fmla="*/ 81 w 568"/>
                <a:gd name="T15" fmla="*/ 34 h 118"/>
                <a:gd name="T16" fmla="*/ 94 w 568"/>
                <a:gd name="T17" fmla="*/ 47 h 118"/>
                <a:gd name="T18" fmla="*/ 113 w 568"/>
                <a:gd name="T19" fmla="*/ 57 h 118"/>
                <a:gd name="T20" fmla="*/ 151 w 568"/>
                <a:gd name="T21" fmla="*/ 47 h 118"/>
                <a:gd name="T22" fmla="*/ 149 w 568"/>
                <a:gd name="T23" fmla="*/ 84 h 118"/>
                <a:gd name="T24" fmla="*/ 160 w 568"/>
                <a:gd name="T25" fmla="*/ 92 h 118"/>
                <a:gd name="T26" fmla="*/ 201 w 568"/>
                <a:gd name="T27" fmla="*/ 36 h 118"/>
                <a:gd name="T28" fmla="*/ 174 w 568"/>
                <a:gd name="T29" fmla="*/ 92 h 118"/>
                <a:gd name="T30" fmla="*/ 183 w 568"/>
                <a:gd name="T31" fmla="*/ 43 h 118"/>
                <a:gd name="T32" fmla="*/ 219 w 568"/>
                <a:gd name="T33" fmla="*/ 47 h 118"/>
                <a:gd name="T34" fmla="*/ 210 w 568"/>
                <a:gd name="T35" fmla="*/ 92 h 118"/>
                <a:gd name="T36" fmla="*/ 266 w 568"/>
                <a:gd name="T37" fmla="*/ 36 h 118"/>
                <a:gd name="T38" fmla="*/ 239 w 568"/>
                <a:gd name="T39" fmla="*/ 92 h 118"/>
                <a:gd name="T40" fmla="*/ 248 w 568"/>
                <a:gd name="T41" fmla="*/ 43 h 118"/>
                <a:gd name="T42" fmla="*/ 284 w 568"/>
                <a:gd name="T43" fmla="*/ 47 h 118"/>
                <a:gd name="T44" fmla="*/ 275 w 568"/>
                <a:gd name="T45" fmla="*/ 92 h 118"/>
                <a:gd name="T46" fmla="*/ 351 w 568"/>
                <a:gd name="T47" fmla="*/ 59 h 118"/>
                <a:gd name="T48" fmla="*/ 342 w 568"/>
                <a:gd name="T49" fmla="*/ 59 h 118"/>
                <a:gd name="T50" fmla="*/ 325 w 568"/>
                <a:gd name="T51" fmla="*/ 84 h 118"/>
                <a:gd name="T52" fmla="*/ 367 w 568"/>
                <a:gd name="T53" fmla="*/ 0 h 118"/>
                <a:gd name="T54" fmla="*/ 367 w 568"/>
                <a:gd name="T55" fmla="*/ 92 h 118"/>
                <a:gd name="T56" fmla="*/ 419 w 568"/>
                <a:gd name="T57" fmla="*/ 27 h 118"/>
                <a:gd name="T58" fmla="*/ 394 w 568"/>
                <a:gd name="T59" fmla="*/ 59 h 118"/>
                <a:gd name="T60" fmla="*/ 403 w 568"/>
                <a:gd name="T61" fmla="*/ 59 h 118"/>
                <a:gd name="T62" fmla="*/ 494 w 568"/>
                <a:gd name="T63" fmla="*/ 79 h 118"/>
                <a:gd name="T64" fmla="*/ 455 w 568"/>
                <a:gd name="T65" fmla="*/ 59 h 118"/>
                <a:gd name="T66" fmla="*/ 494 w 568"/>
                <a:gd name="T67" fmla="*/ 38 h 118"/>
                <a:gd name="T68" fmla="*/ 503 w 568"/>
                <a:gd name="T69" fmla="*/ 92 h 118"/>
                <a:gd name="T70" fmla="*/ 458 w 568"/>
                <a:gd name="T71" fmla="*/ 108 h 118"/>
                <a:gd name="T72" fmla="*/ 494 w 568"/>
                <a:gd name="T73" fmla="*/ 79 h 118"/>
                <a:gd name="T74" fmla="*/ 478 w 568"/>
                <a:gd name="T75" fmla="*/ 34 h 118"/>
                <a:gd name="T76" fmla="*/ 494 w 568"/>
                <a:gd name="T77" fmla="*/ 59 h 118"/>
                <a:gd name="T78" fmla="*/ 512 w 568"/>
                <a:gd name="T79" fmla="*/ 29 h 118"/>
                <a:gd name="T80" fmla="*/ 541 w 568"/>
                <a:gd name="T81" fmla="*/ 77 h 118"/>
                <a:gd name="T82" fmla="*/ 537 w 568"/>
                <a:gd name="T83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68" h="118">
                  <a:moveTo>
                    <a:pt x="22" y="92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22" y="92"/>
                    <a:pt x="22" y="92"/>
                    <a:pt x="22" y="92"/>
                  </a:cubicBezTo>
                  <a:close/>
                  <a:moveTo>
                    <a:pt x="103" y="92"/>
                  </a:moveTo>
                  <a:cubicBezTo>
                    <a:pt x="97" y="92"/>
                    <a:pt x="92" y="93"/>
                    <a:pt x="88" y="93"/>
                  </a:cubicBezTo>
                  <a:cubicBezTo>
                    <a:pt x="65" y="93"/>
                    <a:pt x="56" y="79"/>
                    <a:pt x="56" y="57"/>
                  </a:cubicBezTo>
                  <a:cubicBezTo>
                    <a:pt x="56" y="41"/>
                    <a:pt x="63" y="27"/>
                    <a:pt x="81" y="27"/>
                  </a:cubicBezTo>
                  <a:cubicBezTo>
                    <a:pt x="95" y="27"/>
                    <a:pt x="103" y="36"/>
                    <a:pt x="103" y="50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7" y="72"/>
                    <a:pt x="74" y="84"/>
                    <a:pt x="90" y="84"/>
                  </a:cubicBezTo>
                  <a:cubicBezTo>
                    <a:pt x="94" y="84"/>
                    <a:pt x="97" y="84"/>
                    <a:pt x="103" y="83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103" y="92"/>
                    <a:pt x="103" y="92"/>
                    <a:pt x="103" y="92"/>
                  </a:cubicBezTo>
                  <a:close/>
                  <a:moveTo>
                    <a:pt x="94" y="47"/>
                  </a:moveTo>
                  <a:cubicBezTo>
                    <a:pt x="94" y="39"/>
                    <a:pt x="88" y="34"/>
                    <a:pt x="81" y="34"/>
                  </a:cubicBezTo>
                  <a:cubicBezTo>
                    <a:pt x="74" y="34"/>
                    <a:pt x="68" y="39"/>
                    <a:pt x="67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lose/>
                  <a:moveTo>
                    <a:pt x="160" y="92"/>
                  </a:moveTo>
                  <a:cubicBezTo>
                    <a:pt x="155" y="92"/>
                    <a:pt x="151" y="93"/>
                    <a:pt x="146" y="93"/>
                  </a:cubicBezTo>
                  <a:cubicBezTo>
                    <a:pt x="124" y="93"/>
                    <a:pt x="113" y="79"/>
                    <a:pt x="113" y="57"/>
                  </a:cubicBezTo>
                  <a:cubicBezTo>
                    <a:pt x="113" y="41"/>
                    <a:pt x="121" y="27"/>
                    <a:pt x="140" y="27"/>
                  </a:cubicBezTo>
                  <a:cubicBezTo>
                    <a:pt x="153" y="27"/>
                    <a:pt x="162" y="34"/>
                    <a:pt x="162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39"/>
                    <a:pt x="147" y="34"/>
                    <a:pt x="139" y="34"/>
                  </a:cubicBezTo>
                  <a:cubicBezTo>
                    <a:pt x="128" y="34"/>
                    <a:pt x="124" y="47"/>
                    <a:pt x="124" y="56"/>
                  </a:cubicBezTo>
                  <a:cubicBezTo>
                    <a:pt x="124" y="72"/>
                    <a:pt x="131" y="84"/>
                    <a:pt x="149" y="84"/>
                  </a:cubicBezTo>
                  <a:cubicBezTo>
                    <a:pt x="153" y="84"/>
                    <a:pt x="156" y="84"/>
                    <a:pt x="160" y="84"/>
                  </a:cubicBezTo>
                  <a:cubicBezTo>
                    <a:pt x="160" y="92"/>
                    <a:pt x="160" y="92"/>
                    <a:pt x="160" y="92"/>
                  </a:cubicBezTo>
                  <a:cubicBezTo>
                    <a:pt x="160" y="92"/>
                    <a:pt x="160" y="92"/>
                    <a:pt x="160" y="92"/>
                  </a:cubicBezTo>
                  <a:close/>
                  <a:moveTo>
                    <a:pt x="210" y="92"/>
                  </a:moveTo>
                  <a:cubicBezTo>
                    <a:pt x="210" y="56"/>
                    <a:pt x="210" y="56"/>
                    <a:pt x="210" y="56"/>
                  </a:cubicBezTo>
                  <a:cubicBezTo>
                    <a:pt x="210" y="48"/>
                    <a:pt x="210" y="36"/>
                    <a:pt x="201" y="36"/>
                  </a:cubicBezTo>
                  <a:cubicBezTo>
                    <a:pt x="189" y="36"/>
                    <a:pt x="183" y="56"/>
                    <a:pt x="183" y="65"/>
                  </a:cubicBezTo>
                  <a:cubicBezTo>
                    <a:pt x="183" y="92"/>
                    <a:pt x="183" y="92"/>
                    <a:pt x="183" y="92"/>
                  </a:cubicBezTo>
                  <a:cubicBezTo>
                    <a:pt x="174" y="92"/>
                    <a:pt x="174" y="92"/>
                    <a:pt x="174" y="92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3" y="43"/>
                    <a:pt x="183" y="43"/>
                    <a:pt x="183" y="43"/>
                  </a:cubicBezTo>
                  <a:cubicBezTo>
                    <a:pt x="183" y="43"/>
                    <a:pt x="183" y="43"/>
                    <a:pt x="183" y="43"/>
                  </a:cubicBezTo>
                  <a:cubicBezTo>
                    <a:pt x="187" y="32"/>
                    <a:pt x="192" y="27"/>
                    <a:pt x="203" y="27"/>
                  </a:cubicBezTo>
                  <a:cubicBezTo>
                    <a:pt x="214" y="27"/>
                    <a:pt x="219" y="36"/>
                    <a:pt x="219" y="47"/>
                  </a:cubicBezTo>
                  <a:cubicBezTo>
                    <a:pt x="219" y="92"/>
                    <a:pt x="219" y="92"/>
                    <a:pt x="219" y="92"/>
                  </a:cubicBezTo>
                  <a:cubicBezTo>
                    <a:pt x="210" y="92"/>
                    <a:pt x="210" y="92"/>
                    <a:pt x="210" y="92"/>
                  </a:cubicBezTo>
                  <a:cubicBezTo>
                    <a:pt x="210" y="92"/>
                    <a:pt x="210" y="92"/>
                    <a:pt x="210" y="92"/>
                  </a:cubicBezTo>
                  <a:close/>
                  <a:moveTo>
                    <a:pt x="275" y="92"/>
                  </a:moveTo>
                  <a:cubicBezTo>
                    <a:pt x="275" y="56"/>
                    <a:pt x="275" y="56"/>
                    <a:pt x="275" y="56"/>
                  </a:cubicBezTo>
                  <a:cubicBezTo>
                    <a:pt x="275" y="48"/>
                    <a:pt x="277" y="36"/>
                    <a:pt x="266" y="36"/>
                  </a:cubicBezTo>
                  <a:cubicBezTo>
                    <a:pt x="254" y="36"/>
                    <a:pt x="248" y="56"/>
                    <a:pt x="248" y="65"/>
                  </a:cubicBezTo>
                  <a:cubicBezTo>
                    <a:pt x="248" y="92"/>
                    <a:pt x="248" y="92"/>
                    <a:pt x="248" y="92"/>
                  </a:cubicBezTo>
                  <a:cubicBezTo>
                    <a:pt x="239" y="92"/>
                    <a:pt x="239" y="92"/>
                    <a:pt x="239" y="92"/>
                  </a:cubicBezTo>
                  <a:cubicBezTo>
                    <a:pt x="239" y="29"/>
                    <a:pt x="239" y="29"/>
                    <a:pt x="239" y="29"/>
                  </a:cubicBezTo>
                  <a:cubicBezTo>
                    <a:pt x="248" y="29"/>
                    <a:pt x="248" y="29"/>
                    <a:pt x="248" y="29"/>
                  </a:cubicBezTo>
                  <a:cubicBezTo>
                    <a:pt x="248" y="43"/>
                    <a:pt x="248" y="43"/>
                    <a:pt x="248" y="43"/>
                  </a:cubicBezTo>
                  <a:cubicBezTo>
                    <a:pt x="248" y="43"/>
                    <a:pt x="248" y="43"/>
                    <a:pt x="248" y="43"/>
                  </a:cubicBezTo>
                  <a:cubicBezTo>
                    <a:pt x="252" y="32"/>
                    <a:pt x="257" y="27"/>
                    <a:pt x="268" y="27"/>
                  </a:cubicBezTo>
                  <a:cubicBezTo>
                    <a:pt x="279" y="27"/>
                    <a:pt x="284" y="36"/>
                    <a:pt x="284" y="47"/>
                  </a:cubicBezTo>
                  <a:cubicBezTo>
                    <a:pt x="284" y="92"/>
                    <a:pt x="284" y="92"/>
                    <a:pt x="284" y="92"/>
                  </a:cubicBezTo>
                  <a:cubicBezTo>
                    <a:pt x="275" y="92"/>
                    <a:pt x="275" y="92"/>
                    <a:pt x="275" y="92"/>
                  </a:cubicBezTo>
                  <a:cubicBezTo>
                    <a:pt x="275" y="92"/>
                    <a:pt x="275" y="92"/>
                    <a:pt x="275" y="92"/>
                  </a:cubicBezTo>
                  <a:close/>
                  <a:moveTo>
                    <a:pt x="300" y="59"/>
                  </a:moveTo>
                  <a:cubicBezTo>
                    <a:pt x="300" y="43"/>
                    <a:pt x="306" y="27"/>
                    <a:pt x="325" y="27"/>
                  </a:cubicBezTo>
                  <a:cubicBezTo>
                    <a:pt x="345" y="27"/>
                    <a:pt x="351" y="43"/>
                    <a:pt x="351" y="59"/>
                  </a:cubicBezTo>
                  <a:cubicBezTo>
                    <a:pt x="351" y="77"/>
                    <a:pt x="345" y="93"/>
                    <a:pt x="325" y="93"/>
                  </a:cubicBezTo>
                  <a:cubicBezTo>
                    <a:pt x="306" y="93"/>
                    <a:pt x="300" y="77"/>
                    <a:pt x="300" y="59"/>
                  </a:cubicBezTo>
                  <a:close/>
                  <a:moveTo>
                    <a:pt x="342" y="59"/>
                  </a:moveTo>
                  <a:cubicBezTo>
                    <a:pt x="342" y="50"/>
                    <a:pt x="338" y="34"/>
                    <a:pt x="325" y="34"/>
                  </a:cubicBezTo>
                  <a:cubicBezTo>
                    <a:pt x="313" y="34"/>
                    <a:pt x="309" y="50"/>
                    <a:pt x="309" y="59"/>
                  </a:cubicBezTo>
                  <a:cubicBezTo>
                    <a:pt x="309" y="70"/>
                    <a:pt x="313" y="84"/>
                    <a:pt x="325" y="84"/>
                  </a:cubicBezTo>
                  <a:cubicBezTo>
                    <a:pt x="338" y="84"/>
                    <a:pt x="342" y="70"/>
                    <a:pt x="342" y="59"/>
                  </a:cubicBezTo>
                  <a:close/>
                  <a:moveTo>
                    <a:pt x="367" y="92"/>
                  </a:moveTo>
                  <a:cubicBezTo>
                    <a:pt x="367" y="0"/>
                    <a:pt x="367" y="0"/>
                    <a:pt x="367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76" y="92"/>
                    <a:pt x="376" y="92"/>
                    <a:pt x="376" y="92"/>
                  </a:cubicBezTo>
                  <a:cubicBezTo>
                    <a:pt x="367" y="92"/>
                    <a:pt x="367" y="92"/>
                    <a:pt x="367" y="92"/>
                  </a:cubicBezTo>
                  <a:cubicBezTo>
                    <a:pt x="367" y="92"/>
                    <a:pt x="367" y="92"/>
                    <a:pt x="367" y="92"/>
                  </a:cubicBezTo>
                  <a:close/>
                  <a:moveTo>
                    <a:pt x="394" y="59"/>
                  </a:moveTo>
                  <a:cubicBezTo>
                    <a:pt x="394" y="43"/>
                    <a:pt x="399" y="27"/>
                    <a:pt x="419" y="27"/>
                  </a:cubicBezTo>
                  <a:cubicBezTo>
                    <a:pt x="439" y="27"/>
                    <a:pt x="444" y="43"/>
                    <a:pt x="444" y="59"/>
                  </a:cubicBezTo>
                  <a:cubicBezTo>
                    <a:pt x="444" y="77"/>
                    <a:pt x="439" y="93"/>
                    <a:pt x="419" y="93"/>
                  </a:cubicBezTo>
                  <a:cubicBezTo>
                    <a:pt x="399" y="93"/>
                    <a:pt x="394" y="77"/>
                    <a:pt x="394" y="59"/>
                  </a:cubicBezTo>
                  <a:close/>
                  <a:moveTo>
                    <a:pt x="435" y="59"/>
                  </a:moveTo>
                  <a:cubicBezTo>
                    <a:pt x="435" y="50"/>
                    <a:pt x="431" y="34"/>
                    <a:pt x="419" y="34"/>
                  </a:cubicBezTo>
                  <a:cubicBezTo>
                    <a:pt x="406" y="34"/>
                    <a:pt x="403" y="50"/>
                    <a:pt x="403" y="59"/>
                  </a:cubicBezTo>
                  <a:cubicBezTo>
                    <a:pt x="403" y="70"/>
                    <a:pt x="406" y="84"/>
                    <a:pt x="419" y="84"/>
                  </a:cubicBezTo>
                  <a:cubicBezTo>
                    <a:pt x="431" y="84"/>
                    <a:pt x="435" y="70"/>
                    <a:pt x="435" y="59"/>
                  </a:cubicBezTo>
                  <a:close/>
                  <a:moveTo>
                    <a:pt x="494" y="79"/>
                  </a:moveTo>
                  <a:cubicBezTo>
                    <a:pt x="494" y="79"/>
                    <a:pt x="494" y="79"/>
                    <a:pt x="494" y="79"/>
                  </a:cubicBezTo>
                  <a:cubicBezTo>
                    <a:pt x="491" y="86"/>
                    <a:pt x="485" y="92"/>
                    <a:pt x="476" y="92"/>
                  </a:cubicBezTo>
                  <a:cubicBezTo>
                    <a:pt x="460" y="92"/>
                    <a:pt x="455" y="74"/>
                    <a:pt x="455" y="59"/>
                  </a:cubicBezTo>
                  <a:cubicBezTo>
                    <a:pt x="455" y="47"/>
                    <a:pt x="460" y="27"/>
                    <a:pt x="476" y="27"/>
                  </a:cubicBezTo>
                  <a:cubicBezTo>
                    <a:pt x="485" y="27"/>
                    <a:pt x="491" y="30"/>
                    <a:pt x="494" y="38"/>
                  </a:cubicBezTo>
                  <a:cubicBezTo>
                    <a:pt x="494" y="38"/>
                    <a:pt x="494" y="38"/>
                    <a:pt x="494" y="38"/>
                  </a:cubicBezTo>
                  <a:cubicBezTo>
                    <a:pt x="494" y="29"/>
                    <a:pt x="494" y="29"/>
                    <a:pt x="494" y="29"/>
                  </a:cubicBezTo>
                  <a:cubicBezTo>
                    <a:pt x="503" y="29"/>
                    <a:pt x="503" y="29"/>
                    <a:pt x="503" y="29"/>
                  </a:cubicBezTo>
                  <a:cubicBezTo>
                    <a:pt x="503" y="92"/>
                    <a:pt x="503" y="92"/>
                    <a:pt x="503" y="92"/>
                  </a:cubicBezTo>
                  <a:cubicBezTo>
                    <a:pt x="503" y="110"/>
                    <a:pt x="494" y="118"/>
                    <a:pt x="476" y="118"/>
                  </a:cubicBezTo>
                  <a:cubicBezTo>
                    <a:pt x="469" y="118"/>
                    <a:pt x="466" y="118"/>
                    <a:pt x="458" y="117"/>
                  </a:cubicBezTo>
                  <a:cubicBezTo>
                    <a:pt x="458" y="108"/>
                    <a:pt x="458" y="108"/>
                    <a:pt x="458" y="108"/>
                  </a:cubicBezTo>
                  <a:cubicBezTo>
                    <a:pt x="464" y="110"/>
                    <a:pt x="469" y="111"/>
                    <a:pt x="474" y="111"/>
                  </a:cubicBezTo>
                  <a:cubicBezTo>
                    <a:pt x="489" y="111"/>
                    <a:pt x="494" y="104"/>
                    <a:pt x="494" y="90"/>
                  </a:cubicBezTo>
                  <a:cubicBezTo>
                    <a:pt x="494" y="79"/>
                    <a:pt x="494" y="79"/>
                    <a:pt x="494" y="79"/>
                  </a:cubicBezTo>
                  <a:cubicBezTo>
                    <a:pt x="494" y="79"/>
                    <a:pt x="494" y="79"/>
                    <a:pt x="494" y="79"/>
                  </a:cubicBezTo>
                  <a:close/>
                  <a:moveTo>
                    <a:pt x="494" y="59"/>
                  </a:moveTo>
                  <a:cubicBezTo>
                    <a:pt x="494" y="50"/>
                    <a:pt x="491" y="34"/>
                    <a:pt x="478" y="34"/>
                  </a:cubicBezTo>
                  <a:cubicBezTo>
                    <a:pt x="467" y="34"/>
                    <a:pt x="466" y="52"/>
                    <a:pt x="466" y="61"/>
                  </a:cubicBezTo>
                  <a:cubicBezTo>
                    <a:pt x="466" y="68"/>
                    <a:pt x="467" y="84"/>
                    <a:pt x="478" y="84"/>
                  </a:cubicBezTo>
                  <a:cubicBezTo>
                    <a:pt x="491" y="84"/>
                    <a:pt x="494" y="68"/>
                    <a:pt x="494" y="59"/>
                  </a:cubicBezTo>
                  <a:close/>
                  <a:moveTo>
                    <a:pt x="528" y="117"/>
                  </a:moveTo>
                  <a:cubicBezTo>
                    <a:pt x="537" y="92"/>
                    <a:pt x="537" y="92"/>
                    <a:pt x="537" y="92"/>
                  </a:cubicBezTo>
                  <a:cubicBezTo>
                    <a:pt x="512" y="29"/>
                    <a:pt x="512" y="29"/>
                    <a:pt x="512" y="29"/>
                  </a:cubicBezTo>
                  <a:cubicBezTo>
                    <a:pt x="523" y="29"/>
                    <a:pt x="523" y="29"/>
                    <a:pt x="523" y="29"/>
                  </a:cubicBezTo>
                  <a:cubicBezTo>
                    <a:pt x="541" y="77"/>
                    <a:pt x="541" y="77"/>
                    <a:pt x="541" y="77"/>
                  </a:cubicBezTo>
                  <a:cubicBezTo>
                    <a:pt x="541" y="77"/>
                    <a:pt x="541" y="77"/>
                    <a:pt x="541" y="77"/>
                  </a:cubicBezTo>
                  <a:cubicBezTo>
                    <a:pt x="559" y="29"/>
                    <a:pt x="559" y="29"/>
                    <a:pt x="559" y="29"/>
                  </a:cubicBezTo>
                  <a:cubicBezTo>
                    <a:pt x="568" y="29"/>
                    <a:pt x="568" y="29"/>
                    <a:pt x="568" y="29"/>
                  </a:cubicBezTo>
                  <a:cubicBezTo>
                    <a:pt x="537" y="117"/>
                    <a:pt x="537" y="117"/>
                    <a:pt x="537" y="117"/>
                  </a:cubicBezTo>
                  <a:cubicBezTo>
                    <a:pt x="528" y="117"/>
                    <a:pt x="528" y="117"/>
                    <a:pt x="528" y="117"/>
                  </a:cubicBezTo>
                  <a:cubicBezTo>
                    <a:pt x="528" y="117"/>
                    <a:pt x="528" y="117"/>
                    <a:pt x="528" y="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" name="Freeform 11"/>
            <p:cNvSpPr>
              <a:spLocks/>
            </p:cNvSpPr>
            <p:nvPr userDrawn="1"/>
          </p:nvSpPr>
          <p:spPr bwMode="auto">
            <a:xfrm>
              <a:off x="6375400" y="3606804"/>
              <a:ext cx="28800" cy="481012"/>
            </a:xfrm>
            <a:custGeom>
              <a:avLst/>
              <a:gdLst>
                <a:gd name="T0" fmla="*/ 0 w 7"/>
                <a:gd name="T1" fmla="*/ 128 h 128"/>
                <a:gd name="T2" fmla="*/ 0 w 7"/>
                <a:gd name="T3" fmla="*/ 0 h 128"/>
                <a:gd name="T4" fmla="*/ 7 w 7"/>
                <a:gd name="T5" fmla="*/ 0 h 128"/>
                <a:gd name="T6" fmla="*/ 7 w 7"/>
                <a:gd name="T7" fmla="*/ 128 h 128"/>
                <a:gd name="T8" fmla="*/ 0 w 7"/>
                <a:gd name="T9" fmla="*/ 128 h 128"/>
                <a:gd name="T10" fmla="*/ 0 w 7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28">
                  <a:moveTo>
                    <a:pt x="0" y="12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28"/>
                    <a:pt x="7" y="128"/>
                    <a:pt x="7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" name="Freeform 12"/>
            <p:cNvSpPr>
              <a:spLocks noEditPoints="1"/>
            </p:cNvSpPr>
            <p:nvPr userDrawn="1"/>
          </p:nvSpPr>
          <p:spPr bwMode="auto">
            <a:xfrm>
              <a:off x="6589713" y="3621091"/>
              <a:ext cx="2020888" cy="458787"/>
            </a:xfrm>
            <a:custGeom>
              <a:avLst/>
              <a:gdLst>
                <a:gd name="T0" fmla="*/ 65 w 539"/>
                <a:gd name="T1" fmla="*/ 47 h 122"/>
                <a:gd name="T2" fmla="*/ 54 w 539"/>
                <a:gd name="T3" fmla="*/ 47 h 122"/>
                <a:gd name="T4" fmla="*/ 33 w 539"/>
                <a:gd name="T5" fmla="*/ 86 h 122"/>
                <a:gd name="T6" fmla="*/ 81 w 539"/>
                <a:gd name="T7" fmla="*/ 31 h 122"/>
                <a:gd name="T8" fmla="*/ 90 w 539"/>
                <a:gd name="T9" fmla="*/ 41 h 122"/>
                <a:gd name="T10" fmla="*/ 106 w 539"/>
                <a:gd name="T11" fmla="*/ 95 h 122"/>
                <a:gd name="T12" fmla="*/ 90 w 539"/>
                <a:gd name="T13" fmla="*/ 122 h 122"/>
                <a:gd name="T14" fmla="*/ 119 w 539"/>
                <a:gd name="T15" fmla="*/ 59 h 122"/>
                <a:gd name="T16" fmla="*/ 105 w 539"/>
                <a:gd name="T17" fmla="*/ 86 h 122"/>
                <a:gd name="T18" fmla="*/ 171 w 539"/>
                <a:gd name="T19" fmla="*/ 95 h 122"/>
                <a:gd name="T20" fmla="*/ 187 w 539"/>
                <a:gd name="T21" fmla="*/ 52 h 122"/>
                <a:gd name="T22" fmla="*/ 149 w 539"/>
                <a:gd name="T23" fmla="*/ 59 h 122"/>
                <a:gd name="T24" fmla="*/ 185 w 539"/>
                <a:gd name="T25" fmla="*/ 94 h 122"/>
                <a:gd name="T26" fmla="*/ 164 w 539"/>
                <a:gd name="T27" fmla="*/ 36 h 122"/>
                <a:gd name="T28" fmla="*/ 176 w 539"/>
                <a:gd name="T29" fmla="*/ 49 h 122"/>
                <a:gd name="T30" fmla="*/ 211 w 539"/>
                <a:gd name="T31" fmla="*/ 31 h 122"/>
                <a:gd name="T32" fmla="*/ 232 w 539"/>
                <a:gd name="T33" fmla="*/ 29 h 122"/>
                <a:gd name="T34" fmla="*/ 211 w 539"/>
                <a:gd name="T35" fmla="*/ 94 h 122"/>
                <a:gd name="T36" fmla="*/ 273 w 539"/>
                <a:gd name="T37" fmla="*/ 94 h 122"/>
                <a:gd name="T38" fmla="*/ 254 w 539"/>
                <a:gd name="T39" fmla="*/ 95 h 122"/>
                <a:gd name="T40" fmla="*/ 273 w 539"/>
                <a:gd name="T41" fmla="*/ 56 h 122"/>
                <a:gd name="T42" fmla="*/ 239 w 539"/>
                <a:gd name="T43" fmla="*/ 47 h 122"/>
                <a:gd name="T44" fmla="*/ 282 w 539"/>
                <a:gd name="T45" fmla="*/ 94 h 122"/>
                <a:gd name="T46" fmla="*/ 268 w 539"/>
                <a:gd name="T47" fmla="*/ 65 h 122"/>
                <a:gd name="T48" fmla="*/ 272 w 539"/>
                <a:gd name="T49" fmla="*/ 77 h 122"/>
                <a:gd name="T50" fmla="*/ 268 w 539"/>
                <a:gd name="T51" fmla="*/ 65 h 122"/>
                <a:gd name="T52" fmla="*/ 308 w 539"/>
                <a:gd name="T53" fmla="*/ 79 h 122"/>
                <a:gd name="T54" fmla="*/ 297 w 539"/>
                <a:gd name="T55" fmla="*/ 31 h 122"/>
                <a:gd name="T56" fmla="*/ 317 w 539"/>
                <a:gd name="T57" fmla="*/ 9 h 122"/>
                <a:gd name="T58" fmla="*/ 333 w 539"/>
                <a:gd name="T59" fmla="*/ 38 h 122"/>
                <a:gd name="T60" fmla="*/ 326 w 539"/>
                <a:gd name="T61" fmla="*/ 86 h 122"/>
                <a:gd name="T62" fmla="*/ 333 w 539"/>
                <a:gd name="T63" fmla="*/ 94 h 122"/>
                <a:gd name="T64" fmla="*/ 356 w 539"/>
                <a:gd name="T65" fmla="*/ 2 h 122"/>
                <a:gd name="T66" fmla="*/ 345 w 539"/>
                <a:gd name="T67" fmla="*/ 13 h 122"/>
                <a:gd name="T68" fmla="*/ 354 w 539"/>
                <a:gd name="T69" fmla="*/ 31 h 122"/>
                <a:gd name="T70" fmla="*/ 345 w 539"/>
                <a:gd name="T71" fmla="*/ 94 h 122"/>
                <a:gd name="T72" fmla="*/ 423 w 539"/>
                <a:gd name="T73" fmla="*/ 61 h 122"/>
                <a:gd name="T74" fmla="*/ 414 w 539"/>
                <a:gd name="T75" fmla="*/ 61 h 122"/>
                <a:gd name="T76" fmla="*/ 397 w 539"/>
                <a:gd name="T77" fmla="*/ 86 h 122"/>
                <a:gd name="T78" fmla="*/ 475 w 539"/>
                <a:gd name="T79" fmla="*/ 58 h 122"/>
                <a:gd name="T80" fmla="*/ 448 w 539"/>
                <a:gd name="T81" fmla="*/ 94 h 122"/>
                <a:gd name="T82" fmla="*/ 448 w 539"/>
                <a:gd name="T83" fmla="*/ 31 h 122"/>
                <a:gd name="T84" fmla="*/ 467 w 539"/>
                <a:gd name="T85" fmla="*/ 29 h 122"/>
                <a:gd name="T86" fmla="*/ 475 w 539"/>
                <a:gd name="T87" fmla="*/ 94 h 122"/>
                <a:gd name="T88" fmla="*/ 514 w 539"/>
                <a:gd name="T89" fmla="*/ 86 h 122"/>
                <a:gd name="T90" fmla="*/ 512 w 539"/>
                <a:gd name="T91" fmla="*/ 63 h 122"/>
                <a:gd name="T92" fmla="*/ 536 w 539"/>
                <a:gd name="T93" fmla="*/ 31 h 122"/>
                <a:gd name="T94" fmla="*/ 507 w 539"/>
                <a:gd name="T95" fmla="*/ 45 h 122"/>
                <a:gd name="T96" fmla="*/ 539 w 539"/>
                <a:gd name="T97" fmla="*/ 76 h 122"/>
                <a:gd name="T98" fmla="*/ 498 w 539"/>
                <a:gd name="T99" fmla="*/ 8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9" h="122">
                  <a:moveTo>
                    <a:pt x="0" y="47"/>
                  </a:moveTo>
                  <a:cubicBezTo>
                    <a:pt x="0" y="25"/>
                    <a:pt x="6" y="0"/>
                    <a:pt x="33" y="0"/>
                  </a:cubicBezTo>
                  <a:cubicBezTo>
                    <a:pt x="60" y="0"/>
                    <a:pt x="65" y="25"/>
                    <a:pt x="65" y="47"/>
                  </a:cubicBezTo>
                  <a:cubicBezTo>
                    <a:pt x="65" y="68"/>
                    <a:pt x="60" y="95"/>
                    <a:pt x="33" y="95"/>
                  </a:cubicBezTo>
                  <a:cubicBezTo>
                    <a:pt x="6" y="95"/>
                    <a:pt x="0" y="68"/>
                    <a:pt x="0" y="47"/>
                  </a:cubicBezTo>
                  <a:close/>
                  <a:moveTo>
                    <a:pt x="54" y="47"/>
                  </a:moveTo>
                  <a:cubicBezTo>
                    <a:pt x="54" y="32"/>
                    <a:pt x="52" y="9"/>
                    <a:pt x="33" y="9"/>
                  </a:cubicBezTo>
                  <a:cubicBezTo>
                    <a:pt x="13" y="9"/>
                    <a:pt x="11" y="32"/>
                    <a:pt x="11" y="47"/>
                  </a:cubicBezTo>
                  <a:cubicBezTo>
                    <a:pt x="11" y="61"/>
                    <a:pt x="13" y="86"/>
                    <a:pt x="33" y="86"/>
                  </a:cubicBezTo>
                  <a:cubicBezTo>
                    <a:pt x="52" y="86"/>
                    <a:pt x="54" y="61"/>
                    <a:pt x="54" y="47"/>
                  </a:cubicBezTo>
                  <a:close/>
                  <a:moveTo>
                    <a:pt x="81" y="122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2" y="32"/>
                    <a:pt x="99" y="29"/>
                    <a:pt x="106" y="29"/>
                  </a:cubicBezTo>
                  <a:cubicBezTo>
                    <a:pt x="126" y="29"/>
                    <a:pt x="128" y="47"/>
                    <a:pt x="128" y="61"/>
                  </a:cubicBezTo>
                  <a:cubicBezTo>
                    <a:pt x="128" y="76"/>
                    <a:pt x="124" y="95"/>
                    <a:pt x="106" y="95"/>
                  </a:cubicBezTo>
                  <a:cubicBezTo>
                    <a:pt x="99" y="95"/>
                    <a:pt x="94" y="90"/>
                    <a:pt x="90" y="83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81" y="122"/>
                    <a:pt x="81" y="122"/>
                    <a:pt x="81" y="122"/>
                  </a:cubicBezTo>
                  <a:cubicBezTo>
                    <a:pt x="81" y="122"/>
                    <a:pt x="81" y="122"/>
                    <a:pt x="81" y="122"/>
                  </a:cubicBezTo>
                  <a:close/>
                  <a:moveTo>
                    <a:pt x="119" y="59"/>
                  </a:moveTo>
                  <a:cubicBezTo>
                    <a:pt x="119" y="50"/>
                    <a:pt x="117" y="36"/>
                    <a:pt x="105" y="36"/>
                  </a:cubicBezTo>
                  <a:cubicBezTo>
                    <a:pt x="94" y="36"/>
                    <a:pt x="90" y="52"/>
                    <a:pt x="90" y="61"/>
                  </a:cubicBezTo>
                  <a:cubicBezTo>
                    <a:pt x="90" y="70"/>
                    <a:pt x="94" y="86"/>
                    <a:pt x="105" y="86"/>
                  </a:cubicBezTo>
                  <a:cubicBezTo>
                    <a:pt x="117" y="86"/>
                    <a:pt x="119" y="68"/>
                    <a:pt x="119" y="59"/>
                  </a:cubicBezTo>
                  <a:close/>
                  <a:moveTo>
                    <a:pt x="185" y="94"/>
                  </a:moveTo>
                  <a:cubicBezTo>
                    <a:pt x="180" y="94"/>
                    <a:pt x="175" y="95"/>
                    <a:pt x="171" y="95"/>
                  </a:cubicBezTo>
                  <a:cubicBezTo>
                    <a:pt x="148" y="95"/>
                    <a:pt x="140" y="81"/>
                    <a:pt x="140" y="59"/>
                  </a:cubicBezTo>
                  <a:cubicBezTo>
                    <a:pt x="140" y="43"/>
                    <a:pt x="146" y="29"/>
                    <a:pt x="164" y="29"/>
                  </a:cubicBezTo>
                  <a:cubicBezTo>
                    <a:pt x="178" y="29"/>
                    <a:pt x="187" y="38"/>
                    <a:pt x="187" y="52"/>
                  </a:cubicBezTo>
                  <a:cubicBezTo>
                    <a:pt x="187" y="56"/>
                    <a:pt x="187" y="56"/>
                    <a:pt x="187" y="56"/>
                  </a:cubicBezTo>
                  <a:cubicBezTo>
                    <a:pt x="149" y="56"/>
                    <a:pt x="149" y="56"/>
                    <a:pt x="149" y="56"/>
                  </a:cubicBezTo>
                  <a:cubicBezTo>
                    <a:pt x="149" y="59"/>
                    <a:pt x="149" y="59"/>
                    <a:pt x="149" y="59"/>
                  </a:cubicBezTo>
                  <a:cubicBezTo>
                    <a:pt x="149" y="74"/>
                    <a:pt x="157" y="86"/>
                    <a:pt x="173" y="86"/>
                  </a:cubicBezTo>
                  <a:cubicBezTo>
                    <a:pt x="176" y="86"/>
                    <a:pt x="180" y="86"/>
                    <a:pt x="185" y="85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5" y="94"/>
                    <a:pt x="185" y="94"/>
                    <a:pt x="185" y="94"/>
                  </a:cubicBezTo>
                  <a:close/>
                  <a:moveTo>
                    <a:pt x="176" y="49"/>
                  </a:moveTo>
                  <a:cubicBezTo>
                    <a:pt x="176" y="41"/>
                    <a:pt x="171" y="36"/>
                    <a:pt x="164" y="36"/>
                  </a:cubicBezTo>
                  <a:cubicBezTo>
                    <a:pt x="157" y="36"/>
                    <a:pt x="151" y="41"/>
                    <a:pt x="151" y="49"/>
                  </a:cubicBezTo>
                  <a:cubicBezTo>
                    <a:pt x="176" y="49"/>
                    <a:pt x="176" y="49"/>
                    <a:pt x="176" y="49"/>
                  </a:cubicBezTo>
                  <a:cubicBezTo>
                    <a:pt x="176" y="49"/>
                    <a:pt x="176" y="49"/>
                    <a:pt x="176" y="49"/>
                  </a:cubicBezTo>
                  <a:close/>
                  <a:moveTo>
                    <a:pt x="202" y="94"/>
                  </a:moveTo>
                  <a:cubicBezTo>
                    <a:pt x="202" y="31"/>
                    <a:pt x="202" y="31"/>
                    <a:pt x="202" y="31"/>
                  </a:cubicBezTo>
                  <a:cubicBezTo>
                    <a:pt x="211" y="31"/>
                    <a:pt x="211" y="31"/>
                    <a:pt x="211" y="31"/>
                  </a:cubicBezTo>
                  <a:cubicBezTo>
                    <a:pt x="211" y="41"/>
                    <a:pt x="211" y="41"/>
                    <a:pt x="211" y="41"/>
                  </a:cubicBezTo>
                  <a:cubicBezTo>
                    <a:pt x="211" y="41"/>
                    <a:pt x="211" y="41"/>
                    <a:pt x="211" y="41"/>
                  </a:cubicBezTo>
                  <a:cubicBezTo>
                    <a:pt x="214" y="32"/>
                    <a:pt x="221" y="29"/>
                    <a:pt x="232" y="29"/>
                  </a:cubicBezTo>
                  <a:cubicBezTo>
                    <a:pt x="232" y="38"/>
                    <a:pt x="232" y="38"/>
                    <a:pt x="232" y="38"/>
                  </a:cubicBezTo>
                  <a:cubicBezTo>
                    <a:pt x="216" y="38"/>
                    <a:pt x="211" y="54"/>
                    <a:pt x="211" y="67"/>
                  </a:cubicBezTo>
                  <a:cubicBezTo>
                    <a:pt x="211" y="94"/>
                    <a:pt x="211" y="94"/>
                    <a:pt x="211" y="94"/>
                  </a:cubicBezTo>
                  <a:cubicBezTo>
                    <a:pt x="202" y="94"/>
                    <a:pt x="202" y="94"/>
                    <a:pt x="202" y="94"/>
                  </a:cubicBezTo>
                  <a:cubicBezTo>
                    <a:pt x="202" y="94"/>
                    <a:pt x="202" y="94"/>
                    <a:pt x="202" y="94"/>
                  </a:cubicBezTo>
                  <a:close/>
                  <a:moveTo>
                    <a:pt x="273" y="94"/>
                  </a:moveTo>
                  <a:cubicBezTo>
                    <a:pt x="273" y="85"/>
                    <a:pt x="273" y="85"/>
                    <a:pt x="273" y="85"/>
                  </a:cubicBezTo>
                  <a:cubicBezTo>
                    <a:pt x="273" y="85"/>
                    <a:pt x="273" y="85"/>
                    <a:pt x="273" y="85"/>
                  </a:cubicBezTo>
                  <a:cubicBezTo>
                    <a:pt x="270" y="92"/>
                    <a:pt x="261" y="95"/>
                    <a:pt x="254" y="95"/>
                  </a:cubicBezTo>
                  <a:cubicBezTo>
                    <a:pt x="243" y="95"/>
                    <a:pt x="238" y="88"/>
                    <a:pt x="238" y="77"/>
                  </a:cubicBezTo>
                  <a:cubicBezTo>
                    <a:pt x="238" y="63"/>
                    <a:pt x="254" y="58"/>
                    <a:pt x="273" y="58"/>
                  </a:cubicBezTo>
                  <a:cubicBezTo>
                    <a:pt x="273" y="56"/>
                    <a:pt x="273" y="56"/>
                    <a:pt x="273" y="56"/>
                  </a:cubicBezTo>
                  <a:cubicBezTo>
                    <a:pt x="273" y="47"/>
                    <a:pt x="273" y="36"/>
                    <a:pt x="261" y="36"/>
                  </a:cubicBezTo>
                  <a:cubicBezTo>
                    <a:pt x="254" y="36"/>
                    <a:pt x="250" y="38"/>
                    <a:pt x="248" y="47"/>
                  </a:cubicBezTo>
                  <a:cubicBezTo>
                    <a:pt x="239" y="47"/>
                    <a:pt x="239" y="47"/>
                    <a:pt x="239" y="47"/>
                  </a:cubicBezTo>
                  <a:cubicBezTo>
                    <a:pt x="239" y="34"/>
                    <a:pt x="250" y="29"/>
                    <a:pt x="261" y="29"/>
                  </a:cubicBezTo>
                  <a:cubicBezTo>
                    <a:pt x="275" y="29"/>
                    <a:pt x="282" y="34"/>
                    <a:pt x="282" y="49"/>
                  </a:cubicBezTo>
                  <a:cubicBezTo>
                    <a:pt x="282" y="94"/>
                    <a:pt x="282" y="94"/>
                    <a:pt x="282" y="94"/>
                  </a:cubicBezTo>
                  <a:cubicBezTo>
                    <a:pt x="273" y="94"/>
                    <a:pt x="273" y="94"/>
                    <a:pt x="273" y="94"/>
                  </a:cubicBezTo>
                  <a:cubicBezTo>
                    <a:pt x="273" y="94"/>
                    <a:pt x="273" y="94"/>
                    <a:pt x="273" y="94"/>
                  </a:cubicBezTo>
                  <a:close/>
                  <a:moveTo>
                    <a:pt x="268" y="65"/>
                  </a:moveTo>
                  <a:cubicBezTo>
                    <a:pt x="261" y="65"/>
                    <a:pt x="248" y="68"/>
                    <a:pt x="248" y="77"/>
                  </a:cubicBezTo>
                  <a:cubicBezTo>
                    <a:pt x="248" y="83"/>
                    <a:pt x="252" y="86"/>
                    <a:pt x="255" y="86"/>
                  </a:cubicBezTo>
                  <a:cubicBezTo>
                    <a:pt x="263" y="86"/>
                    <a:pt x="268" y="83"/>
                    <a:pt x="272" y="77"/>
                  </a:cubicBezTo>
                  <a:cubicBezTo>
                    <a:pt x="273" y="72"/>
                    <a:pt x="273" y="70"/>
                    <a:pt x="273" y="65"/>
                  </a:cubicBezTo>
                  <a:cubicBezTo>
                    <a:pt x="268" y="65"/>
                    <a:pt x="268" y="65"/>
                    <a:pt x="268" y="65"/>
                  </a:cubicBezTo>
                  <a:cubicBezTo>
                    <a:pt x="268" y="65"/>
                    <a:pt x="268" y="65"/>
                    <a:pt x="268" y="65"/>
                  </a:cubicBezTo>
                  <a:close/>
                  <a:moveTo>
                    <a:pt x="333" y="94"/>
                  </a:moveTo>
                  <a:cubicBezTo>
                    <a:pt x="329" y="95"/>
                    <a:pt x="327" y="95"/>
                    <a:pt x="324" y="95"/>
                  </a:cubicBezTo>
                  <a:cubicBezTo>
                    <a:pt x="313" y="95"/>
                    <a:pt x="308" y="90"/>
                    <a:pt x="308" y="79"/>
                  </a:cubicBezTo>
                  <a:cubicBezTo>
                    <a:pt x="308" y="38"/>
                    <a:pt x="308" y="38"/>
                    <a:pt x="308" y="38"/>
                  </a:cubicBezTo>
                  <a:cubicBezTo>
                    <a:pt x="297" y="38"/>
                    <a:pt x="297" y="38"/>
                    <a:pt x="297" y="38"/>
                  </a:cubicBezTo>
                  <a:cubicBezTo>
                    <a:pt x="297" y="31"/>
                    <a:pt x="297" y="31"/>
                    <a:pt x="297" y="31"/>
                  </a:cubicBezTo>
                  <a:cubicBezTo>
                    <a:pt x="308" y="31"/>
                    <a:pt x="308" y="31"/>
                    <a:pt x="308" y="31"/>
                  </a:cubicBezTo>
                  <a:cubicBezTo>
                    <a:pt x="308" y="14"/>
                    <a:pt x="308" y="14"/>
                    <a:pt x="308" y="14"/>
                  </a:cubicBezTo>
                  <a:cubicBezTo>
                    <a:pt x="317" y="9"/>
                    <a:pt x="317" y="9"/>
                    <a:pt x="317" y="9"/>
                  </a:cubicBezTo>
                  <a:cubicBezTo>
                    <a:pt x="317" y="31"/>
                    <a:pt x="317" y="31"/>
                    <a:pt x="317" y="31"/>
                  </a:cubicBezTo>
                  <a:cubicBezTo>
                    <a:pt x="333" y="31"/>
                    <a:pt x="333" y="31"/>
                    <a:pt x="333" y="31"/>
                  </a:cubicBezTo>
                  <a:cubicBezTo>
                    <a:pt x="333" y="38"/>
                    <a:pt x="333" y="38"/>
                    <a:pt x="333" y="38"/>
                  </a:cubicBezTo>
                  <a:cubicBezTo>
                    <a:pt x="317" y="38"/>
                    <a:pt x="317" y="38"/>
                    <a:pt x="317" y="38"/>
                  </a:cubicBezTo>
                  <a:cubicBezTo>
                    <a:pt x="317" y="77"/>
                    <a:pt x="317" y="77"/>
                    <a:pt x="317" y="77"/>
                  </a:cubicBezTo>
                  <a:cubicBezTo>
                    <a:pt x="317" y="83"/>
                    <a:pt x="318" y="86"/>
                    <a:pt x="326" y="86"/>
                  </a:cubicBezTo>
                  <a:cubicBezTo>
                    <a:pt x="329" y="86"/>
                    <a:pt x="329" y="86"/>
                    <a:pt x="333" y="86"/>
                  </a:cubicBezTo>
                  <a:cubicBezTo>
                    <a:pt x="333" y="94"/>
                    <a:pt x="333" y="94"/>
                    <a:pt x="333" y="94"/>
                  </a:cubicBezTo>
                  <a:cubicBezTo>
                    <a:pt x="333" y="94"/>
                    <a:pt x="333" y="94"/>
                    <a:pt x="333" y="94"/>
                  </a:cubicBezTo>
                  <a:close/>
                  <a:moveTo>
                    <a:pt x="345" y="13"/>
                  </a:moveTo>
                  <a:cubicBezTo>
                    <a:pt x="345" y="2"/>
                    <a:pt x="345" y="2"/>
                    <a:pt x="345" y="2"/>
                  </a:cubicBezTo>
                  <a:cubicBezTo>
                    <a:pt x="356" y="2"/>
                    <a:pt x="356" y="2"/>
                    <a:pt x="356" y="2"/>
                  </a:cubicBezTo>
                  <a:cubicBezTo>
                    <a:pt x="356" y="13"/>
                    <a:pt x="356" y="13"/>
                    <a:pt x="356" y="13"/>
                  </a:cubicBezTo>
                  <a:cubicBezTo>
                    <a:pt x="345" y="13"/>
                    <a:pt x="345" y="13"/>
                    <a:pt x="345" y="13"/>
                  </a:cubicBezTo>
                  <a:cubicBezTo>
                    <a:pt x="345" y="13"/>
                    <a:pt x="345" y="13"/>
                    <a:pt x="345" y="13"/>
                  </a:cubicBezTo>
                  <a:close/>
                  <a:moveTo>
                    <a:pt x="345" y="94"/>
                  </a:moveTo>
                  <a:cubicBezTo>
                    <a:pt x="345" y="31"/>
                    <a:pt x="345" y="31"/>
                    <a:pt x="345" y="31"/>
                  </a:cubicBezTo>
                  <a:cubicBezTo>
                    <a:pt x="354" y="31"/>
                    <a:pt x="354" y="31"/>
                    <a:pt x="354" y="31"/>
                  </a:cubicBezTo>
                  <a:cubicBezTo>
                    <a:pt x="354" y="94"/>
                    <a:pt x="354" y="94"/>
                    <a:pt x="354" y="94"/>
                  </a:cubicBezTo>
                  <a:cubicBezTo>
                    <a:pt x="345" y="94"/>
                    <a:pt x="345" y="94"/>
                    <a:pt x="345" y="94"/>
                  </a:cubicBezTo>
                  <a:cubicBezTo>
                    <a:pt x="345" y="94"/>
                    <a:pt x="345" y="94"/>
                    <a:pt x="345" y="94"/>
                  </a:cubicBezTo>
                  <a:close/>
                  <a:moveTo>
                    <a:pt x="372" y="61"/>
                  </a:moveTo>
                  <a:cubicBezTo>
                    <a:pt x="372" y="45"/>
                    <a:pt x="378" y="29"/>
                    <a:pt x="397" y="29"/>
                  </a:cubicBezTo>
                  <a:cubicBezTo>
                    <a:pt x="417" y="29"/>
                    <a:pt x="423" y="45"/>
                    <a:pt x="423" y="61"/>
                  </a:cubicBezTo>
                  <a:cubicBezTo>
                    <a:pt x="423" y="79"/>
                    <a:pt x="417" y="95"/>
                    <a:pt x="397" y="95"/>
                  </a:cubicBezTo>
                  <a:cubicBezTo>
                    <a:pt x="378" y="95"/>
                    <a:pt x="372" y="79"/>
                    <a:pt x="372" y="61"/>
                  </a:cubicBezTo>
                  <a:close/>
                  <a:moveTo>
                    <a:pt x="414" y="61"/>
                  </a:moveTo>
                  <a:cubicBezTo>
                    <a:pt x="414" y="52"/>
                    <a:pt x="410" y="36"/>
                    <a:pt x="397" y="36"/>
                  </a:cubicBezTo>
                  <a:cubicBezTo>
                    <a:pt x="385" y="36"/>
                    <a:pt x="381" y="52"/>
                    <a:pt x="381" y="61"/>
                  </a:cubicBezTo>
                  <a:cubicBezTo>
                    <a:pt x="381" y="72"/>
                    <a:pt x="385" y="86"/>
                    <a:pt x="397" y="86"/>
                  </a:cubicBezTo>
                  <a:cubicBezTo>
                    <a:pt x="410" y="86"/>
                    <a:pt x="414" y="72"/>
                    <a:pt x="414" y="61"/>
                  </a:cubicBezTo>
                  <a:close/>
                  <a:moveTo>
                    <a:pt x="475" y="94"/>
                  </a:moveTo>
                  <a:cubicBezTo>
                    <a:pt x="475" y="58"/>
                    <a:pt x="475" y="58"/>
                    <a:pt x="475" y="58"/>
                  </a:cubicBezTo>
                  <a:cubicBezTo>
                    <a:pt x="475" y="50"/>
                    <a:pt x="476" y="38"/>
                    <a:pt x="466" y="38"/>
                  </a:cubicBezTo>
                  <a:cubicBezTo>
                    <a:pt x="453" y="38"/>
                    <a:pt x="448" y="58"/>
                    <a:pt x="448" y="67"/>
                  </a:cubicBezTo>
                  <a:cubicBezTo>
                    <a:pt x="448" y="94"/>
                    <a:pt x="448" y="94"/>
                    <a:pt x="448" y="94"/>
                  </a:cubicBezTo>
                  <a:cubicBezTo>
                    <a:pt x="439" y="94"/>
                    <a:pt x="439" y="94"/>
                    <a:pt x="439" y="94"/>
                  </a:cubicBezTo>
                  <a:cubicBezTo>
                    <a:pt x="439" y="31"/>
                    <a:pt x="439" y="31"/>
                    <a:pt x="439" y="31"/>
                  </a:cubicBezTo>
                  <a:cubicBezTo>
                    <a:pt x="448" y="31"/>
                    <a:pt x="448" y="31"/>
                    <a:pt x="448" y="31"/>
                  </a:cubicBezTo>
                  <a:cubicBezTo>
                    <a:pt x="448" y="45"/>
                    <a:pt x="448" y="45"/>
                    <a:pt x="448" y="45"/>
                  </a:cubicBezTo>
                  <a:cubicBezTo>
                    <a:pt x="448" y="45"/>
                    <a:pt x="448" y="45"/>
                    <a:pt x="448" y="45"/>
                  </a:cubicBezTo>
                  <a:cubicBezTo>
                    <a:pt x="451" y="34"/>
                    <a:pt x="457" y="29"/>
                    <a:pt x="467" y="29"/>
                  </a:cubicBezTo>
                  <a:cubicBezTo>
                    <a:pt x="478" y="29"/>
                    <a:pt x="484" y="38"/>
                    <a:pt x="484" y="49"/>
                  </a:cubicBezTo>
                  <a:cubicBezTo>
                    <a:pt x="484" y="94"/>
                    <a:pt x="484" y="94"/>
                    <a:pt x="484" y="94"/>
                  </a:cubicBezTo>
                  <a:cubicBezTo>
                    <a:pt x="475" y="94"/>
                    <a:pt x="475" y="94"/>
                    <a:pt x="475" y="94"/>
                  </a:cubicBezTo>
                  <a:cubicBezTo>
                    <a:pt x="475" y="94"/>
                    <a:pt x="475" y="94"/>
                    <a:pt x="475" y="94"/>
                  </a:cubicBezTo>
                  <a:close/>
                  <a:moveTo>
                    <a:pt x="498" y="85"/>
                  </a:moveTo>
                  <a:cubicBezTo>
                    <a:pt x="503" y="86"/>
                    <a:pt x="509" y="86"/>
                    <a:pt x="514" y="86"/>
                  </a:cubicBezTo>
                  <a:cubicBezTo>
                    <a:pt x="521" y="86"/>
                    <a:pt x="530" y="85"/>
                    <a:pt x="530" y="77"/>
                  </a:cubicBezTo>
                  <a:cubicBezTo>
                    <a:pt x="530" y="70"/>
                    <a:pt x="523" y="68"/>
                    <a:pt x="518" y="65"/>
                  </a:cubicBezTo>
                  <a:cubicBezTo>
                    <a:pt x="512" y="63"/>
                    <a:pt x="512" y="63"/>
                    <a:pt x="512" y="63"/>
                  </a:cubicBezTo>
                  <a:cubicBezTo>
                    <a:pt x="505" y="59"/>
                    <a:pt x="498" y="56"/>
                    <a:pt x="498" y="45"/>
                  </a:cubicBezTo>
                  <a:cubicBezTo>
                    <a:pt x="498" y="32"/>
                    <a:pt x="509" y="29"/>
                    <a:pt x="520" y="29"/>
                  </a:cubicBezTo>
                  <a:cubicBezTo>
                    <a:pt x="525" y="29"/>
                    <a:pt x="530" y="29"/>
                    <a:pt x="536" y="31"/>
                  </a:cubicBezTo>
                  <a:cubicBezTo>
                    <a:pt x="536" y="40"/>
                    <a:pt x="536" y="40"/>
                    <a:pt x="536" y="40"/>
                  </a:cubicBezTo>
                  <a:cubicBezTo>
                    <a:pt x="530" y="38"/>
                    <a:pt x="525" y="36"/>
                    <a:pt x="520" y="36"/>
                  </a:cubicBezTo>
                  <a:cubicBezTo>
                    <a:pt x="516" y="36"/>
                    <a:pt x="507" y="38"/>
                    <a:pt x="507" y="45"/>
                  </a:cubicBezTo>
                  <a:cubicBezTo>
                    <a:pt x="507" y="50"/>
                    <a:pt x="514" y="52"/>
                    <a:pt x="520" y="54"/>
                  </a:cubicBezTo>
                  <a:cubicBezTo>
                    <a:pt x="525" y="58"/>
                    <a:pt x="525" y="58"/>
                    <a:pt x="525" y="58"/>
                  </a:cubicBezTo>
                  <a:cubicBezTo>
                    <a:pt x="532" y="63"/>
                    <a:pt x="539" y="65"/>
                    <a:pt x="539" y="76"/>
                  </a:cubicBezTo>
                  <a:cubicBezTo>
                    <a:pt x="539" y="90"/>
                    <a:pt x="529" y="95"/>
                    <a:pt x="516" y="95"/>
                  </a:cubicBezTo>
                  <a:cubicBezTo>
                    <a:pt x="509" y="95"/>
                    <a:pt x="503" y="94"/>
                    <a:pt x="498" y="92"/>
                  </a:cubicBezTo>
                  <a:cubicBezTo>
                    <a:pt x="498" y="85"/>
                    <a:pt x="498" y="85"/>
                    <a:pt x="498" y="85"/>
                  </a:cubicBezTo>
                  <a:cubicBezTo>
                    <a:pt x="498" y="85"/>
                    <a:pt x="498" y="85"/>
                    <a:pt x="498" y="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469213" y="433542"/>
            <a:ext cx="4543634" cy="729350"/>
            <a:chOff x="666750" y="1635126"/>
            <a:chExt cx="4994275" cy="801688"/>
          </a:xfrm>
        </p:grpSpPr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666750" y="1892301"/>
              <a:ext cx="2373313" cy="420688"/>
            </a:xfrm>
            <a:custGeom>
              <a:avLst/>
              <a:gdLst>
                <a:gd name="T0" fmla="*/ 29 w 633"/>
                <a:gd name="T1" fmla="*/ 99 h 112"/>
                <a:gd name="T2" fmla="*/ 46 w 633"/>
                <a:gd name="T3" fmla="*/ 74 h 112"/>
                <a:gd name="T4" fmla="*/ 65 w 633"/>
                <a:gd name="T5" fmla="*/ 52 h 112"/>
                <a:gd name="T6" fmla="*/ 4 w 633"/>
                <a:gd name="T7" fmla="*/ 52 h 112"/>
                <a:gd name="T8" fmla="*/ 35 w 633"/>
                <a:gd name="T9" fmla="*/ 39 h 112"/>
                <a:gd name="T10" fmla="*/ 46 w 633"/>
                <a:gd name="T11" fmla="*/ 63 h 112"/>
                <a:gd name="T12" fmla="*/ 25 w 633"/>
                <a:gd name="T13" fmla="*/ 112 h 112"/>
                <a:gd name="T14" fmla="*/ 46 w 633"/>
                <a:gd name="T15" fmla="*/ 101 h 112"/>
                <a:gd name="T16" fmla="*/ 65 w 633"/>
                <a:gd name="T17" fmla="*/ 110 h 112"/>
                <a:gd name="T18" fmla="*/ 142 w 633"/>
                <a:gd name="T19" fmla="*/ 56 h 112"/>
                <a:gd name="T20" fmla="*/ 73 w 633"/>
                <a:gd name="T21" fmla="*/ 65 h 112"/>
                <a:gd name="T22" fmla="*/ 141 w 633"/>
                <a:gd name="T23" fmla="*/ 108 h 112"/>
                <a:gd name="T24" fmla="*/ 128 w 633"/>
                <a:gd name="T25" fmla="*/ 99 h 112"/>
                <a:gd name="T26" fmla="*/ 109 w 633"/>
                <a:gd name="T27" fmla="*/ 39 h 112"/>
                <a:gd name="T28" fmla="*/ 196 w 633"/>
                <a:gd name="T29" fmla="*/ 56 h 112"/>
                <a:gd name="T30" fmla="*/ 185 w 633"/>
                <a:gd name="T31" fmla="*/ 26 h 112"/>
                <a:gd name="T32" fmla="*/ 191 w 633"/>
                <a:gd name="T33" fmla="*/ 112 h 112"/>
                <a:gd name="T34" fmla="*/ 215 w 633"/>
                <a:gd name="T35" fmla="*/ 96 h 112"/>
                <a:gd name="T36" fmla="*/ 167 w 633"/>
                <a:gd name="T37" fmla="*/ 62 h 112"/>
                <a:gd name="T38" fmla="*/ 196 w 633"/>
                <a:gd name="T39" fmla="*/ 56 h 112"/>
                <a:gd name="T40" fmla="*/ 241 w 633"/>
                <a:gd name="T41" fmla="*/ 52 h 112"/>
                <a:gd name="T42" fmla="*/ 271 w 633"/>
                <a:gd name="T43" fmla="*/ 52 h 112"/>
                <a:gd name="T44" fmla="*/ 289 w 633"/>
                <a:gd name="T45" fmla="*/ 59 h 112"/>
                <a:gd name="T46" fmla="*/ 222 w 633"/>
                <a:gd name="T47" fmla="*/ 65 h 112"/>
                <a:gd name="T48" fmla="*/ 287 w 633"/>
                <a:gd name="T49" fmla="*/ 109 h 112"/>
                <a:gd name="T50" fmla="*/ 271 w 633"/>
                <a:gd name="T51" fmla="*/ 99 h 112"/>
                <a:gd name="T52" fmla="*/ 289 w 633"/>
                <a:gd name="T53" fmla="*/ 64 h 112"/>
                <a:gd name="T54" fmla="*/ 365 w 633"/>
                <a:gd name="T55" fmla="*/ 110 h 112"/>
                <a:gd name="T56" fmla="*/ 343 w 633"/>
                <a:gd name="T57" fmla="*/ 26 h 112"/>
                <a:gd name="T58" fmla="*/ 318 w 633"/>
                <a:gd name="T59" fmla="*/ 43 h 112"/>
                <a:gd name="T60" fmla="*/ 299 w 633"/>
                <a:gd name="T61" fmla="*/ 28 h 112"/>
                <a:gd name="T62" fmla="*/ 318 w 633"/>
                <a:gd name="T63" fmla="*/ 110 h 112"/>
                <a:gd name="T64" fmla="*/ 337 w 633"/>
                <a:gd name="T65" fmla="*/ 44 h 112"/>
                <a:gd name="T66" fmla="*/ 346 w 633"/>
                <a:gd name="T67" fmla="*/ 63 h 112"/>
                <a:gd name="T68" fmla="*/ 405 w 633"/>
                <a:gd name="T69" fmla="*/ 41 h 112"/>
                <a:gd name="T70" fmla="*/ 429 w 633"/>
                <a:gd name="T71" fmla="*/ 28 h 112"/>
                <a:gd name="T72" fmla="*/ 405 w 633"/>
                <a:gd name="T73" fmla="*/ 0 h 112"/>
                <a:gd name="T74" fmla="*/ 386 w 633"/>
                <a:gd name="T75" fmla="*/ 28 h 112"/>
                <a:gd name="T76" fmla="*/ 370 w 633"/>
                <a:gd name="T77" fmla="*/ 41 h 112"/>
                <a:gd name="T78" fmla="*/ 386 w 633"/>
                <a:gd name="T79" fmla="*/ 89 h 112"/>
                <a:gd name="T80" fmla="*/ 427 w 633"/>
                <a:gd name="T81" fmla="*/ 111 h 112"/>
                <a:gd name="T82" fmla="*/ 418 w 633"/>
                <a:gd name="T83" fmla="*/ 99 h 112"/>
                <a:gd name="T84" fmla="*/ 405 w 633"/>
                <a:gd name="T85" fmla="*/ 41 h 112"/>
                <a:gd name="T86" fmla="*/ 504 w 633"/>
                <a:gd name="T87" fmla="*/ 110 h 112"/>
                <a:gd name="T88" fmla="*/ 485 w 633"/>
                <a:gd name="T89" fmla="*/ 28 h 112"/>
                <a:gd name="T90" fmla="*/ 466 w 633"/>
                <a:gd name="T91" fmla="*/ 94 h 112"/>
                <a:gd name="T92" fmla="*/ 457 w 633"/>
                <a:gd name="T93" fmla="*/ 75 h 112"/>
                <a:gd name="T94" fmla="*/ 438 w 633"/>
                <a:gd name="T95" fmla="*/ 28 h 112"/>
                <a:gd name="T96" fmla="*/ 460 w 633"/>
                <a:gd name="T97" fmla="*/ 112 h 112"/>
                <a:gd name="T98" fmla="*/ 485 w 633"/>
                <a:gd name="T99" fmla="*/ 95 h 112"/>
                <a:gd name="T100" fmla="*/ 536 w 633"/>
                <a:gd name="T101" fmla="*/ 74 h 112"/>
                <a:gd name="T102" fmla="*/ 562 w 633"/>
                <a:gd name="T103" fmla="*/ 26 h 112"/>
                <a:gd name="T104" fmla="*/ 536 w 633"/>
                <a:gd name="T105" fmla="*/ 43 h 112"/>
                <a:gd name="T106" fmla="*/ 516 w 633"/>
                <a:gd name="T107" fmla="*/ 28 h 112"/>
                <a:gd name="T108" fmla="*/ 536 w 633"/>
                <a:gd name="T109" fmla="*/ 110 h 112"/>
                <a:gd name="T110" fmla="*/ 615 w 633"/>
                <a:gd name="T111" fmla="*/ 52 h 112"/>
                <a:gd name="T112" fmla="*/ 600 w 633"/>
                <a:gd name="T113" fmla="*/ 38 h 112"/>
                <a:gd name="T114" fmla="*/ 633 w 633"/>
                <a:gd name="T115" fmla="*/ 64 h 112"/>
                <a:gd name="T116" fmla="*/ 602 w 633"/>
                <a:gd name="T117" fmla="*/ 26 h 112"/>
                <a:gd name="T118" fmla="*/ 608 w 633"/>
                <a:gd name="T119" fmla="*/ 112 h 112"/>
                <a:gd name="T120" fmla="*/ 631 w 633"/>
                <a:gd name="T121" fmla="*/ 95 h 112"/>
                <a:gd name="T122" fmla="*/ 584 w 633"/>
                <a:gd name="T123" fmla="*/ 6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3" h="112">
                  <a:moveTo>
                    <a:pt x="46" y="74"/>
                  </a:moveTo>
                  <a:cubicBezTo>
                    <a:pt x="46" y="84"/>
                    <a:pt x="42" y="99"/>
                    <a:pt x="29" y="99"/>
                  </a:cubicBezTo>
                  <a:cubicBezTo>
                    <a:pt x="23" y="99"/>
                    <a:pt x="19" y="95"/>
                    <a:pt x="19" y="89"/>
                  </a:cubicBezTo>
                  <a:cubicBezTo>
                    <a:pt x="19" y="76"/>
                    <a:pt x="37" y="74"/>
                    <a:pt x="46" y="74"/>
                  </a:cubicBezTo>
                  <a:moveTo>
                    <a:pt x="65" y="110"/>
                  </a:moveTo>
                  <a:cubicBezTo>
                    <a:pt x="65" y="52"/>
                    <a:pt x="65" y="52"/>
                    <a:pt x="65" y="52"/>
                  </a:cubicBezTo>
                  <a:cubicBezTo>
                    <a:pt x="65" y="32"/>
                    <a:pt x="52" y="26"/>
                    <a:pt x="35" y="26"/>
                  </a:cubicBezTo>
                  <a:cubicBezTo>
                    <a:pt x="18" y="26"/>
                    <a:pt x="4" y="33"/>
                    <a:pt x="4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44"/>
                    <a:pt x="27" y="39"/>
                    <a:pt x="35" y="39"/>
                  </a:cubicBezTo>
                  <a:cubicBezTo>
                    <a:pt x="44" y="39"/>
                    <a:pt x="46" y="46"/>
                    <a:pt x="46" y="5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28" y="63"/>
                    <a:pt x="0" y="66"/>
                    <a:pt x="0" y="90"/>
                  </a:cubicBezTo>
                  <a:cubicBezTo>
                    <a:pt x="0" y="104"/>
                    <a:pt x="12" y="112"/>
                    <a:pt x="25" y="112"/>
                  </a:cubicBezTo>
                  <a:cubicBezTo>
                    <a:pt x="34" y="112"/>
                    <a:pt x="42" y="109"/>
                    <a:pt x="46" y="101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65" y="110"/>
                    <a:pt x="65" y="110"/>
                    <a:pt x="65" y="110"/>
                  </a:cubicBezTo>
                  <a:moveTo>
                    <a:pt x="122" y="56"/>
                  </a:moveTo>
                  <a:cubicBezTo>
                    <a:pt x="142" y="56"/>
                    <a:pt x="142" y="56"/>
                    <a:pt x="142" y="56"/>
                  </a:cubicBezTo>
                  <a:cubicBezTo>
                    <a:pt x="142" y="36"/>
                    <a:pt x="131" y="26"/>
                    <a:pt x="111" y="26"/>
                  </a:cubicBezTo>
                  <a:cubicBezTo>
                    <a:pt x="86" y="26"/>
                    <a:pt x="73" y="41"/>
                    <a:pt x="73" y="65"/>
                  </a:cubicBezTo>
                  <a:cubicBezTo>
                    <a:pt x="73" y="94"/>
                    <a:pt x="88" y="112"/>
                    <a:pt x="117" y="112"/>
                  </a:cubicBezTo>
                  <a:cubicBezTo>
                    <a:pt x="125" y="112"/>
                    <a:pt x="134" y="111"/>
                    <a:pt x="141" y="108"/>
                  </a:cubicBezTo>
                  <a:cubicBezTo>
                    <a:pt x="141" y="96"/>
                    <a:pt x="141" y="96"/>
                    <a:pt x="141" y="96"/>
                  </a:cubicBezTo>
                  <a:cubicBezTo>
                    <a:pt x="137" y="98"/>
                    <a:pt x="132" y="99"/>
                    <a:pt x="128" y="99"/>
                  </a:cubicBezTo>
                  <a:cubicBezTo>
                    <a:pt x="106" y="99"/>
                    <a:pt x="94" y="83"/>
                    <a:pt x="94" y="62"/>
                  </a:cubicBezTo>
                  <a:cubicBezTo>
                    <a:pt x="94" y="52"/>
                    <a:pt x="97" y="39"/>
                    <a:pt x="109" y="39"/>
                  </a:cubicBezTo>
                  <a:cubicBezTo>
                    <a:pt x="119" y="39"/>
                    <a:pt x="122" y="48"/>
                    <a:pt x="122" y="56"/>
                  </a:cubicBezTo>
                  <a:moveTo>
                    <a:pt x="196" y="56"/>
                  </a:moveTo>
                  <a:cubicBezTo>
                    <a:pt x="216" y="56"/>
                    <a:pt x="216" y="56"/>
                    <a:pt x="216" y="56"/>
                  </a:cubicBezTo>
                  <a:cubicBezTo>
                    <a:pt x="216" y="36"/>
                    <a:pt x="205" y="26"/>
                    <a:pt x="185" y="26"/>
                  </a:cubicBezTo>
                  <a:cubicBezTo>
                    <a:pt x="160" y="26"/>
                    <a:pt x="147" y="41"/>
                    <a:pt x="147" y="65"/>
                  </a:cubicBezTo>
                  <a:cubicBezTo>
                    <a:pt x="147" y="94"/>
                    <a:pt x="162" y="112"/>
                    <a:pt x="191" y="112"/>
                  </a:cubicBezTo>
                  <a:cubicBezTo>
                    <a:pt x="199" y="112"/>
                    <a:pt x="207" y="111"/>
                    <a:pt x="215" y="108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1" y="98"/>
                    <a:pt x="206" y="99"/>
                    <a:pt x="201" y="99"/>
                  </a:cubicBezTo>
                  <a:cubicBezTo>
                    <a:pt x="179" y="99"/>
                    <a:pt x="167" y="83"/>
                    <a:pt x="167" y="62"/>
                  </a:cubicBezTo>
                  <a:cubicBezTo>
                    <a:pt x="167" y="52"/>
                    <a:pt x="171" y="39"/>
                    <a:pt x="183" y="39"/>
                  </a:cubicBezTo>
                  <a:cubicBezTo>
                    <a:pt x="193" y="39"/>
                    <a:pt x="196" y="48"/>
                    <a:pt x="196" y="56"/>
                  </a:cubicBezTo>
                  <a:moveTo>
                    <a:pt x="271" y="52"/>
                  </a:moveTo>
                  <a:cubicBezTo>
                    <a:pt x="241" y="52"/>
                    <a:pt x="241" y="52"/>
                    <a:pt x="241" y="52"/>
                  </a:cubicBezTo>
                  <a:cubicBezTo>
                    <a:pt x="242" y="44"/>
                    <a:pt x="248" y="38"/>
                    <a:pt x="256" y="38"/>
                  </a:cubicBezTo>
                  <a:cubicBezTo>
                    <a:pt x="265" y="38"/>
                    <a:pt x="271" y="44"/>
                    <a:pt x="271" y="52"/>
                  </a:cubicBezTo>
                  <a:moveTo>
                    <a:pt x="289" y="64"/>
                  </a:moveTo>
                  <a:cubicBezTo>
                    <a:pt x="289" y="59"/>
                    <a:pt x="289" y="59"/>
                    <a:pt x="289" y="59"/>
                  </a:cubicBezTo>
                  <a:cubicBezTo>
                    <a:pt x="289" y="39"/>
                    <a:pt x="279" y="26"/>
                    <a:pt x="258" y="26"/>
                  </a:cubicBezTo>
                  <a:cubicBezTo>
                    <a:pt x="233" y="26"/>
                    <a:pt x="222" y="41"/>
                    <a:pt x="222" y="65"/>
                  </a:cubicBezTo>
                  <a:cubicBezTo>
                    <a:pt x="222" y="92"/>
                    <a:pt x="235" y="112"/>
                    <a:pt x="264" y="112"/>
                  </a:cubicBezTo>
                  <a:cubicBezTo>
                    <a:pt x="272" y="112"/>
                    <a:pt x="279" y="111"/>
                    <a:pt x="287" y="109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2" y="97"/>
                    <a:pt x="276" y="99"/>
                    <a:pt x="271" y="99"/>
                  </a:cubicBezTo>
                  <a:cubicBezTo>
                    <a:pt x="252" y="99"/>
                    <a:pt x="240" y="81"/>
                    <a:pt x="240" y="64"/>
                  </a:cubicBezTo>
                  <a:cubicBezTo>
                    <a:pt x="289" y="64"/>
                    <a:pt x="289" y="64"/>
                    <a:pt x="289" y="64"/>
                  </a:cubicBezTo>
                  <a:moveTo>
                    <a:pt x="346" y="110"/>
                  </a:moveTo>
                  <a:cubicBezTo>
                    <a:pt x="365" y="110"/>
                    <a:pt x="365" y="110"/>
                    <a:pt x="365" y="110"/>
                  </a:cubicBezTo>
                  <a:cubicBezTo>
                    <a:pt x="365" y="53"/>
                    <a:pt x="365" y="53"/>
                    <a:pt x="365" y="53"/>
                  </a:cubicBezTo>
                  <a:cubicBezTo>
                    <a:pt x="365" y="39"/>
                    <a:pt x="358" y="26"/>
                    <a:pt x="343" y="26"/>
                  </a:cubicBezTo>
                  <a:cubicBezTo>
                    <a:pt x="331" y="26"/>
                    <a:pt x="323" y="33"/>
                    <a:pt x="318" y="43"/>
                  </a:cubicBezTo>
                  <a:cubicBezTo>
                    <a:pt x="318" y="43"/>
                    <a:pt x="318" y="43"/>
                    <a:pt x="318" y="43"/>
                  </a:cubicBezTo>
                  <a:cubicBezTo>
                    <a:pt x="318" y="28"/>
                    <a:pt x="318" y="28"/>
                    <a:pt x="318" y="28"/>
                  </a:cubicBezTo>
                  <a:cubicBezTo>
                    <a:pt x="299" y="28"/>
                    <a:pt x="299" y="28"/>
                    <a:pt x="299" y="28"/>
                  </a:cubicBezTo>
                  <a:cubicBezTo>
                    <a:pt x="299" y="110"/>
                    <a:pt x="299" y="110"/>
                    <a:pt x="299" y="110"/>
                  </a:cubicBezTo>
                  <a:cubicBezTo>
                    <a:pt x="318" y="110"/>
                    <a:pt x="318" y="110"/>
                    <a:pt x="318" y="110"/>
                  </a:cubicBezTo>
                  <a:cubicBezTo>
                    <a:pt x="318" y="75"/>
                    <a:pt x="318" y="75"/>
                    <a:pt x="318" y="75"/>
                  </a:cubicBezTo>
                  <a:cubicBezTo>
                    <a:pt x="318" y="63"/>
                    <a:pt x="324" y="44"/>
                    <a:pt x="337" y="44"/>
                  </a:cubicBezTo>
                  <a:cubicBezTo>
                    <a:pt x="339" y="44"/>
                    <a:pt x="341" y="44"/>
                    <a:pt x="343" y="45"/>
                  </a:cubicBezTo>
                  <a:cubicBezTo>
                    <a:pt x="346" y="49"/>
                    <a:pt x="346" y="59"/>
                    <a:pt x="346" y="63"/>
                  </a:cubicBezTo>
                  <a:cubicBezTo>
                    <a:pt x="346" y="110"/>
                    <a:pt x="346" y="110"/>
                    <a:pt x="346" y="110"/>
                  </a:cubicBezTo>
                  <a:moveTo>
                    <a:pt x="405" y="41"/>
                  </a:moveTo>
                  <a:cubicBezTo>
                    <a:pt x="429" y="41"/>
                    <a:pt x="429" y="41"/>
                    <a:pt x="429" y="41"/>
                  </a:cubicBezTo>
                  <a:cubicBezTo>
                    <a:pt x="429" y="28"/>
                    <a:pt x="429" y="28"/>
                    <a:pt x="429" y="28"/>
                  </a:cubicBezTo>
                  <a:cubicBezTo>
                    <a:pt x="405" y="28"/>
                    <a:pt x="405" y="28"/>
                    <a:pt x="405" y="28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386" y="8"/>
                    <a:pt x="386" y="8"/>
                    <a:pt x="386" y="8"/>
                  </a:cubicBezTo>
                  <a:cubicBezTo>
                    <a:pt x="386" y="28"/>
                    <a:pt x="386" y="28"/>
                    <a:pt x="386" y="28"/>
                  </a:cubicBezTo>
                  <a:cubicBezTo>
                    <a:pt x="370" y="28"/>
                    <a:pt x="370" y="28"/>
                    <a:pt x="370" y="28"/>
                  </a:cubicBezTo>
                  <a:cubicBezTo>
                    <a:pt x="370" y="41"/>
                    <a:pt x="370" y="41"/>
                    <a:pt x="370" y="41"/>
                  </a:cubicBezTo>
                  <a:cubicBezTo>
                    <a:pt x="386" y="41"/>
                    <a:pt x="386" y="41"/>
                    <a:pt x="386" y="41"/>
                  </a:cubicBezTo>
                  <a:cubicBezTo>
                    <a:pt x="386" y="89"/>
                    <a:pt x="386" y="89"/>
                    <a:pt x="386" y="89"/>
                  </a:cubicBezTo>
                  <a:cubicBezTo>
                    <a:pt x="386" y="107"/>
                    <a:pt x="394" y="112"/>
                    <a:pt x="411" y="112"/>
                  </a:cubicBezTo>
                  <a:cubicBezTo>
                    <a:pt x="416" y="112"/>
                    <a:pt x="422" y="112"/>
                    <a:pt x="427" y="111"/>
                  </a:cubicBezTo>
                  <a:cubicBezTo>
                    <a:pt x="427" y="97"/>
                    <a:pt x="427" y="97"/>
                    <a:pt x="427" y="97"/>
                  </a:cubicBezTo>
                  <a:cubicBezTo>
                    <a:pt x="424" y="98"/>
                    <a:pt x="421" y="99"/>
                    <a:pt x="418" y="99"/>
                  </a:cubicBezTo>
                  <a:cubicBezTo>
                    <a:pt x="406" y="99"/>
                    <a:pt x="405" y="90"/>
                    <a:pt x="405" y="80"/>
                  </a:cubicBezTo>
                  <a:cubicBezTo>
                    <a:pt x="405" y="41"/>
                    <a:pt x="405" y="41"/>
                    <a:pt x="405" y="41"/>
                  </a:cubicBezTo>
                  <a:moveTo>
                    <a:pt x="485" y="110"/>
                  </a:moveTo>
                  <a:cubicBezTo>
                    <a:pt x="504" y="110"/>
                    <a:pt x="504" y="110"/>
                    <a:pt x="504" y="110"/>
                  </a:cubicBezTo>
                  <a:cubicBezTo>
                    <a:pt x="504" y="28"/>
                    <a:pt x="504" y="28"/>
                    <a:pt x="504" y="28"/>
                  </a:cubicBezTo>
                  <a:cubicBezTo>
                    <a:pt x="485" y="28"/>
                    <a:pt x="485" y="28"/>
                    <a:pt x="485" y="28"/>
                  </a:cubicBezTo>
                  <a:cubicBezTo>
                    <a:pt x="485" y="63"/>
                    <a:pt x="485" y="63"/>
                    <a:pt x="485" y="63"/>
                  </a:cubicBezTo>
                  <a:cubicBezTo>
                    <a:pt x="485" y="75"/>
                    <a:pt x="479" y="94"/>
                    <a:pt x="466" y="94"/>
                  </a:cubicBezTo>
                  <a:cubicBezTo>
                    <a:pt x="464" y="94"/>
                    <a:pt x="461" y="94"/>
                    <a:pt x="460" y="93"/>
                  </a:cubicBezTo>
                  <a:cubicBezTo>
                    <a:pt x="457" y="89"/>
                    <a:pt x="457" y="79"/>
                    <a:pt x="457" y="75"/>
                  </a:cubicBezTo>
                  <a:cubicBezTo>
                    <a:pt x="457" y="28"/>
                    <a:pt x="457" y="28"/>
                    <a:pt x="457" y="28"/>
                  </a:cubicBezTo>
                  <a:cubicBezTo>
                    <a:pt x="438" y="28"/>
                    <a:pt x="438" y="28"/>
                    <a:pt x="438" y="28"/>
                  </a:cubicBezTo>
                  <a:cubicBezTo>
                    <a:pt x="438" y="85"/>
                    <a:pt x="438" y="85"/>
                    <a:pt x="438" y="85"/>
                  </a:cubicBezTo>
                  <a:cubicBezTo>
                    <a:pt x="438" y="99"/>
                    <a:pt x="444" y="112"/>
                    <a:pt x="460" y="112"/>
                  </a:cubicBezTo>
                  <a:cubicBezTo>
                    <a:pt x="472" y="112"/>
                    <a:pt x="480" y="105"/>
                    <a:pt x="485" y="95"/>
                  </a:cubicBezTo>
                  <a:cubicBezTo>
                    <a:pt x="485" y="95"/>
                    <a:pt x="485" y="95"/>
                    <a:pt x="485" y="95"/>
                  </a:cubicBezTo>
                  <a:cubicBezTo>
                    <a:pt x="485" y="110"/>
                    <a:pt x="485" y="110"/>
                    <a:pt x="485" y="110"/>
                  </a:cubicBezTo>
                  <a:moveTo>
                    <a:pt x="536" y="74"/>
                  </a:moveTo>
                  <a:cubicBezTo>
                    <a:pt x="536" y="55"/>
                    <a:pt x="543" y="46"/>
                    <a:pt x="562" y="46"/>
                  </a:cubicBezTo>
                  <a:cubicBezTo>
                    <a:pt x="562" y="26"/>
                    <a:pt x="562" y="26"/>
                    <a:pt x="562" y="26"/>
                  </a:cubicBezTo>
                  <a:cubicBezTo>
                    <a:pt x="549" y="26"/>
                    <a:pt x="542" y="32"/>
                    <a:pt x="536" y="43"/>
                  </a:cubicBezTo>
                  <a:cubicBezTo>
                    <a:pt x="536" y="43"/>
                    <a:pt x="536" y="43"/>
                    <a:pt x="536" y="43"/>
                  </a:cubicBezTo>
                  <a:cubicBezTo>
                    <a:pt x="536" y="28"/>
                    <a:pt x="536" y="28"/>
                    <a:pt x="536" y="28"/>
                  </a:cubicBezTo>
                  <a:cubicBezTo>
                    <a:pt x="516" y="28"/>
                    <a:pt x="516" y="28"/>
                    <a:pt x="516" y="28"/>
                  </a:cubicBezTo>
                  <a:cubicBezTo>
                    <a:pt x="516" y="110"/>
                    <a:pt x="516" y="110"/>
                    <a:pt x="516" y="110"/>
                  </a:cubicBezTo>
                  <a:cubicBezTo>
                    <a:pt x="536" y="110"/>
                    <a:pt x="536" y="110"/>
                    <a:pt x="536" y="110"/>
                  </a:cubicBezTo>
                  <a:cubicBezTo>
                    <a:pt x="536" y="74"/>
                    <a:pt x="536" y="74"/>
                    <a:pt x="536" y="74"/>
                  </a:cubicBezTo>
                  <a:moveTo>
                    <a:pt x="615" y="52"/>
                  </a:moveTo>
                  <a:cubicBezTo>
                    <a:pt x="585" y="52"/>
                    <a:pt x="585" y="52"/>
                    <a:pt x="585" y="52"/>
                  </a:cubicBezTo>
                  <a:cubicBezTo>
                    <a:pt x="586" y="44"/>
                    <a:pt x="592" y="38"/>
                    <a:pt x="600" y="38"/>
                  </a:cubicBezTo>
                  <a:cubicBezTo>
                    <a:pt x="609" y="38"/>
                    <a:pt x="615" y="44"/>
                    <a:pt x="615" y="52"/>
                  </a:cubicBezTo>
                  <a:moveTo>
                    <a:pt x="633" y="64"/>
                  </a:moveTo>
                  <a:cubicBezTo>
                    <a:pt x="633" y="59"/>
                    <a:pt x="633" y="59"/>
                    <a:pt x="633" y="59"/>
                  </a:cubicBezTo>
                  <a:cubicBezTo>
                    <a:pt x="633" y="39"/>
                    <a:pt x="623" y="26"/>
                    <a:pt x="602" y="26"/>
                  </a:cubicBezTo>
                  <a:cubicBezTo>
                    <a:pt x="577" y="26"/>
                    <a:pt x="566" y="41"/>
                    <a:pt x="566" y="65"/>
                  </a:cubicBezTo>
                  <a:cubicBezTo>
                    <a:pt x="566" y="92"/>
                    <a:pt x="579" y="112"/>
                    <a:pt x="608" y="112"/>
                  </a:cubicBezTo>
                  <a:cubicBezTo>
                    <a:pt x="616" y="112"/>
                    <a:pt x="623" y="111"/>
                    <a:pt x="631" y="109"/>
                  </a:cubicBezTo>
                  <a:cubicBezTo>
                    <a:pt x="631" y="95"/>
                    <a:pt x="631" y="95"/>
                    <a:pt x="631" y="95"/>
                  </a:cubicBezTo>
                  <a:cubicBezTo>
                    <a:pt x="626" y="97"/>
                    <a:pt x="620" y="99"/>
                    <a:pt x="615" y="99"/>
                  </a:cubicBezTo>
                  <a:cubicBezTo>
                    <a:pt x="596" y="99"/>
                    <a:pt x="584" y="81"/>
                    <a:pt x="584" y="64"/>
                  </a:cubicBezTo>
                  <a:cubicBezTo>
                    <a:pt x="633" y="64"/>
                    <a:pt x="633" y="64"/>
                    <a:pt x="633" y="6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2057400" y="1635126"/>
              <a:ext cx="3603625" cy="801688"/>
            </a:xfrm>
            <a:custGeom>
              <a:avLst/>
              <a:gdLst>
                <a:gd name="T0" fmla="*/ 291 w 961"/>
                <a:gd name="T1" fmla="*/ 105 h 214"/>
                <a:gd name="T2" fmla="*/ 291 w 961"/>
                <a:gd name="T3" fmla="*/ 97 h 214"/>
                <a:gd name="T4" fmla="*/ 299 w 961"/>
                <a:gd name="T5" fmla="*/ 97 h 214"/>
                <a:gd name="T6" fmla="*/ 299 w 961"/>
                <a:gd name="T7" fmla="*/ 105 h 214"/>
                <a:gd name="T8" fmla="*/ 321 w 961"/>
                <a:gd name="T9" fmla="*/ 171 h 214"/>
                <a:gd name="T10" fmla="*/ 340 w 961"/>
                <a:gd name="T11" fmla="*/ 129 h 214"/>
                <a:gd name="T12" fmla="*/ 387 w 961"/>
                <a:gd name="T13" fmla="*/ 171 h 214"/>
                <a:gd name="T14" fmla="*/ 329 w 961"/>
                <a:gd name="T15" fmla="*/ 136 h 214"/>
                <a:gd name="T16" fmla="*/ 388 w 961"/>
                <a:gd name="T17" fmla="*/ 129 h 214"/>
                <a:gd name="T18" fmla="*/ 341 w 961"/>
                <a:gd name="T19" fmla="*/ 121 h 214"/>
                <a:gd name="T20" fmla="*/ 446 w 961"/>
                <a:gd name="T21" fmla="*/ 121 h 214"/>
                <a:gd name="T22" fmla="*/ 442 w 961"/>
                <a:gd name="T23" fmla="*/ 173 h 214"/>
                <a:gd name="T24" fmla="*/ 440 w 961"/>
                <a:gd name="T25" fmla="*/ 181 h 214"/>
                <a:gd name="T26" fmla="*/ 457 w 961"/>
                <a:gd name="T27" fmla="*/ 121 h 214"/>
                <a:gd name="T28" fmla="*/ 523 w 961"/>
                <a:gd name="T29" fmla="*/ 127 h 214"/>
                <a:gd name="T30" fmla="*/ 482 w 961"/>
                <a:gd name="T31" fmla="*/ 148 h 214"/>
                <a:gd name="T32" fmla="*/ 473 w 961"/>
                <a:gd name="T33" fmla="*/ 60 h 214"/>
                <a:gd name="T34" fmla="*/ 482 w 961"/>
                <a:gd name="T35" fmla="*/ 117 h 214"/>
                <a:gd name="T36" fmla="*/ 531 w 961"/>
                <a:gd name="T37" fmla="*/ 118 h 214"/>
                <a:gd name="T38" fmla="*/ 599 w 961"/>
                <a:gd name="T39" fmla="*/ 179 h 214"/>
                <a:gd name="T40" fmla="*/ 561 w 961"/>
                <a:gd name="T41" fmla="*/ 130 h 214"/>
                <a:gd name="T42" fmla="*/ 549 w 961"/>
                <a:gd name="T43" fmla="*/ 179 h 214"/>
                <a:gd name="T44" fmla="*/ 558 w 961"/>
                <a:gd name="T45" fmla="*/ 117 h 214"/>
                <a:gd name="T46" fmla="*/ 594 w 961"/>
                <a:gd name="T47" fmla="*/ 97 h 214"/>
                <a:gd name="T48" fmla="*/ 599 w 961"/>
                <a:gd name="T49" fmla="*/ 179 h 214"/>
                <a:gd name="T50" fmla="*/ 660 w 961"/>
                <a:gd name="T51" fmla="*/ 95 h 214"/>
                <a:gd name="T52" fmla="*/ 659 w 961"/>
                <a:gd name="T53" fmla="*/ 103 h 214"/>
                <a:gd name="T54" fmla="*/ 683 w 961"/>
                <a:gd name="T55" fmla="*/ 139 h 214"/>
                <a:gd name="T56" fmla="*/ 709 w 961"/>
                <a:gd name="T57" fmla="*/ 60 h 214"/>
                <a:gd name="T58" fmla="*/ 709 w 961"/>
                <a:gd name="T59" fmla="*/ 179 h 214"/>
                <a:gd name="T60" fmla="*/ 771 w 961"/>
                <a:gd name="T61" fmla="*/ 95 h 214"/>
                <a:gd name="T62" fmla="*/ 771 w 961"/>
                <a:gd name="T63" fmla="*/ 103 h 214"/>
                <a:gd name="T64" fmla="*/ 794 w 961"/>
                <a:gd name="T65" fmla="*/ 139 h 214"/>
                <a:gd name="T66" fmla="*/ 822 w 961"/>
                <a:gd name="T67" fmla="*/ 211 h 214"/>
                <a:gd name="T68" fmla="*/ 869 w 961"/>
                <a:gd name="T69" fmla="*/ 178 h 214"/>
                <a:gd name="T70" fmla="*/ 846 w 961"/>
                <a:gd name="T71" fmla="*/ 179 h 214"/>
                <a:gd name="T72" fmla="*/ 869 w 961"/>
                <a:gd name="T73" fmla="*/ 112 h 214"/>
                <a:gd name="T74" fmla="*/ 878 w 961"/>
                <a:gd name="T75" fmla="*/ 97 h 214"/>
                <a:gd name="T76" fmla="*/ 847 w 961"/>
                <a:gd name="T77" fmla="*/ 103 h 214"/>
                <a:gd name="T78" fmla="*/ 869 w 961"/>
                <a:gd name="T79" fmla="*/ 137 h 214"/>
                <a:gd name="T80" fmla="*/ 911 w 961"/>
                <a:gd name="T81" fmla="*/ 211 h 214"/>
                <a:gd name="T82" fmla="*/ 900 w 961"/>
                <a:gd name="T83" fmla="*/ 97 h 214"/>
                <a:gd name="T84" fmla="*/ 961 w 961"/>
                <a:gd name="T85" fmla="*/ 97 h 214"/>
                <a:gd name="T86" fmla="*/ 0 w 961"/>
                <a:gd name="T87" fmla="*/ 14 h 214"/>
                <a:gd name="T88" fmla="*/ 0 w 961"/>
                <a:gd name="T89" fmla="*/ 61 h 214"/>
                <a:gd name="T90" fmla="*/ 0 w 961"/>
                <a:gd name="T91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1" h="214">
                  <a:moveTo>
                    <a:pt x="312" y="181"/>
                  </a:moveTo>
                  <a:cubicBezTo>
                    <a:pt x="298" y="181"/>
                    <a:pt x="291" y="175"/>
                    <a:pt x="291" y="161"/>
                  </a:cubicBezTo>
                  <a:cubicBezTo>
                    <a:pt x="291" y="105"/>
                    <a:pt x="291" y="105"/>
                    <a:pt x="291" y="105"/>
                  </a:cubicBezTo>
                  <a:cubicBezTo>
                    <a:pt x="278" y="105"/>
                    <a:pt x="278" y="105"/>
                    <a:pt x="278" y="105"/>
                  </a:cubicBezTo>
                  <a:cubicBezTo>
                    <a:pt x="278" y="97"/>
                    <a:pt x="278" y="97"/>
                    <a:pt x="278" y="97"/>
                  </a:cubicBezTo>
                  <a:cubicBezTo>
                    <a:pt x="291" y="97"/>
                    <a:pt x="291" y="97"/>
                    <a:pt x="291" y="97"/>
                  </a:cubicBezTo>
                  <a:cubicBezTo>
                    <a:pt x="291" y="78"/>
                    <a:pt x="291" y="78"/>
                    <a:pt x="291" y="78"/>
                  </a:cubicBezTo>
                  <a:cubicBezTo>
                    <a:pt x="299" y="72"/>
                    <a:pt x="299" y="72"/>
                    <a:pt x="299" y="72"/>
                  </a:cubicBezTo>
                  <a:cubicBezTo>
                    <a:pt x="299" y="97"/>
                    <a:pt x="299" y="97"/>
                    <a:pt x="299" y="97"/>
                  </a:cubicBezTo>
                  <a:cubicBezTo>
                    <a:pt x="321" y="97"/>
                    <a:pt x="321" y="97"/>
                    <a:pt x="321" y="97"/>
                  </a:cubicBezTo>
                  <a:cubicBezTo>
                    <a:pt x="321" y="105"/>
                    <a:pt x="321" y="105"/>
                    <a:pt x="321" y="105"/>
                  </a:cubicBezTo>
                  <a:cubicBezTo>
                    <a:pt x="299" y="105"/>
                    <a:pt x="299" y="105"/>
                    <a:pt x="299" y="105"/>
                  </a:cubicBezTo>
                  <a:cubicBezTo>
                    <a:pt x="299" y="158"/>
                    <a:pt x="299" y="158"/>
                    <a:pt x="299" y="158"/>
                  </a:cubicBezTo>
                  <a:cubicBezTo>
                    <a:pt x="299" y="167"/>
                    <a:pt x="303" y="173"/>
                    <a:pt x="313" y="173"/>
                  </a:cubicBezTo>
                  <a:cubicBezTo>
                    <a:pt x="316" y="173"/>
                    <a:pt x="318" y="172"/>
                    <a:pt x="321" y="171"/>
                  </a:cubicBezTo>
                  <a:cubicBezTo>
                    <a:pt x="321" y="180"/>
                    <a:pt x="321" y="180"/>
                    <a:pt x="321" y="180"/>
                  </a:cubicBezTo>
                  <a:cubicBezTo>
                    <a:pt x="318" y="181"/>
                    <a:pt x="315" y="181"/>
                    <a:pt x="312" y="181"/>
                  </a:cubicBezTo>
                  <a:close/>
                  <a:moveTo>
                    <a:pt x="340" y="129"/>
                  </a:moveTo>
                  <a:cubicBezTo>
                    <a:pt x="340" y="132"/>
                    <a:pt x="340" y="135"/>
                    <a:pt x="340" y="137"/>
                  </a:cubicBezTo>
                  <a:cubicBezTo>
                    <a:pt x="340" y="158"/>
                    <a:pt x="349" y="173"/>
                    <a:pt x="371" y="173"/>
                  </a:cubicBezTo>
                  <a:cubicBezTo>
                    <a:pt x="376" y="173"/>
                    <a:pt x="382" y="172"/>
                    <a:pt x="387" y="171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1" y="180"/>
                    <a:pt x="375" y="181"/>
                    <a:pt x="369" y="181"/>
                  </a:cubicBezTo>
                  <a:cubicBezTo>
                    <a:pt x="341" y="181"/>
                    <a:pt x="329" y="161"/>
                    <a:pt x="329" y="136"/>
                  </a:cubicBezTo>
                  <a:cubicBezTo>
                    <a:pt x="329" y="115"/>
                    <a:pt x="336" y="95"/>
                    <a:pt x="361" y="95"/>
                  </a:cubicBezTo>
                  <a:cubicBezTo>
                    <a:pt x="378" y="95"/>
                    <a:pt x="388" y="108"/>
                    <a:pt x="388" y="124"/>
                  </a:cubicBezTo>
                  <a:cubicBezTo>
                    <a:pt x="388" y="129"/>
                    <a:pt x="388" y="129"/>
                    <a:pt x="388" y="129"/>
                  </a:cubicBezTo>
                  <a:lnTo>
                    <a:pt x="340" y="129"/>
                  </a:lnTo>
                  <a:close/>
                  <a:moveTo>
                    <a:pt x="361" y="103"/>
                  </a:moveTo>
                  <a:cubicBezTo>
                    <a:pt x="349" y="103"/>
                    <a:pt x="343" y="110"/>
                    <a:pt x="341" y="121"/>
                  </a:cubicBezTo>
                  <a:cubicBezTo>
                    <a:pt x="378" y="121"/>
                    <a:pt x="378" y="121"/>
                    <a:pt x="378" y="121"/>
                  </a:cubicBezTo>
                  <a:cubicBezTo>
                    <a:pt x="378" y="111"/>
                    <a:pt x="370" y="103"/>
                    <a:pt x="361" y="103"/>
                  </a:cubicBezTo>
                  <a:close/>
                  <a:moveTo>
                    <a:pt x="446" y="121"/>
                  </a:moveTo>
                  <a:cubicBezTo>
                    <a:pt x="446" y="111"/>
                    <a:pt x="441" y="103"/>
                    <a:pt x="431" y="103"/>
                  </a:cubicBezTo>
                  <a:cubicBezTo>
                    <a:pt x="414" y="103"/>
                    <a:pt x="410" y="122"/>
                    <a:pt x="410" y="135"/>
                  </a:cubicBezTo>
                  <a:cubicBezTo>
                    <a:pt x="410" y="156"/>
                    <a:pt x="419" y="173"/>
                    <a:pt x="442" y="173"/>
                  </a:cubicBezTo>
                  <a:cubicBezTo>
                    <a:pt x="446" y="173"/>
                    <a:pt x="450" y="172"/>
                    <a:pt x="454" y="171"/>
                  </a:cubicBezTo>
                  <a:cubicBezTo>
                    <a:pt x="454" y="180"/>
                    <a:pt x="454" y="180"/>
                    <a:pt x="454" y="180"/>
                  </a:cubicBezTo>
                  <a:cubicBezTo>
                    <a:pt x="450" y="181"/>
                    <a:pt x="445" y="181"/>
                    <a:pt x="440" y="181"/>
                  </a:cubicBezTo>
                  <a:cubicBezTo>
                    <a:pt x="412" y="181"/>
                    <a:pt x="400" y="163"/>
                    <a:pt x="400" y="137"/>
                  </a:cubicBezTo>
                  <a:cubicBezTo>
                    <a:pt x="400" y="116"/>
                    <a:pt x="407" y="95"/>
                    <a:pt x="431" y="95"/>
                  </a:cubicBezTo>
                  <a:cubicBezTo>
                    <a:pt x="447" y="95"/>
                    <a:pt x="457" y="104"/>
                    <a:pt x="457" y="121"/>
                  </a:cubicBezTo>
                  <a:lnTo>
                    <a:pt x="446" y="121"/>
                  </a:lnTo>
                  <a:close/>
                  <a:moveTo>
                    <a:pt x="523" y="179"/>
                  </a:moveTo>
                  <a:cubicBezTo>
                    <a:pt x="523" y="127"/>
                    <a:pt x="523" y="127"/>
                    <a:pt x="523" y="127"/>
                  </a:cubicBezTo>
                  <a:cubicBezTo>
                    <a:pt x="523" y="117"/>
                    <a:pt x="522" y="103"/>
                    <a:pt x="508" y="103"/>
                  </a:cubicBezTo>
                  <a:cubicBezTo>
                    <a:pt x="495" y="103"/>
                    <a:pt x="487" y="119"/>
                    <a:pt x="484" y="130"/>
                  </a:cubicBezTo>
                  <a:cubicBezTo>
                    <a:pt x="483" y="136"/>
                    <a:pt x="482" y="142"/>
                    <a:pt x="482" y="148"/>
                  </a:cubicBezTo>
                  <a:cubicBezTo>
                    <a:pt x="482" y="179"/>
                    <a:pt x="482" y="179"/>
                    <a:pt x="482" y="179"/>
                  </a:cubicBezTo>
                  <a:cubicBezTo>
                    <a:pt x="473" y="179"/>
                    <a:pt x="473" y="179"/>
                    <a:pt x="473" y="179"/>
                  </a:cubicBezTo>
                  <a:cubicBezTo>
                    <a:pt x="473" y="60"/>
                    <a:pt x="473" y="60"/>
                    <a:pt x="473" y="60"/>
                  </a:cubicBezTo>
                  <a:cubicBezTo>
                    <a:pt x="482" y="60"/>
                    <a:pt x="482" y="60"/>
                    <a:pt x="482" y="60"/>
                  </a:cubicBezTo>
                  <a:cubicBezTo>
                    <a:pt x="482" y="117"/>
                    <a:pt x="482" y="117"/>
                    <a:pt x="482" y="117"/>
                  </a:cubicBezTo>
                  <a:cubicBezTo>
                    <a:pt x="482" y="117"/>
                    <a:pt x="482" y="117"/>
                    <a:pt x="482" y="117"/>
                  </a:cubicBezTo>
                  <a:cubicBezTo>
                    <a:pt x="487" y="103"/>
                    <a:pt x="494" y="95"/>
                    <a:pt x="510" y="95"/>
                  </a:cubicBezTo>
                  <a:cubicBezTo>
                    <a:pt x="512" y="95"/>
                    <a:pt x="515" y="96"/>
                    <a:pt x="518" y="97"/>
                  </a:cubicBezTo>
                  <a:cubicBezTo>
                    <a:pt x="527" y="100"/>
                    <a:pt x="531" y="108"/>
                    <a:pt x="531" y="118"/>
                  </a:cubicBezTo>
                  <a:cubicBezTo>
                    <a:pt x="531" y="179"/>
                    <a:pt x="531" y="179"/>
                    <a:pt x="531" y="179"/>
                  </a:cubicBezTo>
                  <a:lnTo>
                    <a:pt x="523" y="179"/>
                  </a:lnTo>
                  <a:close/>
                  <a:moveTo>
                    <a:pt x="599" y="179"/>
                  </a:moveTo>
                  <a:cubicBezTo>
                    <a:pt x="599" y="127"/>
                    <a:pt x="599" y="127"/>
                    <a:pt x="599" y="127"/>
                  </a:cubicBezTo>
                  <a:cubicBezTo>
                    <a:pt x="599" y="117"/>
                    <a:pt x="598" y="103"/>
                    <a:pt x="584" y="103"/>
                  </a:cubicBezTo>
                  <a:cubicBezTo>
                    <a:pt x="571" y="103"/>
                    <a:pt x="563" y="119"/>
                    <a:pt x="561" y="130"/>
                  </a:cubicBezTo>
                  <a:cubicBezTo>
                    <a:pt x="559" y="136"/>
                    <a:pt x="558" y="142"/>
                    <a:pt x="558" y="148"/>
                  </a:cubicBezTo>
                  <a:cubicBezTo>
                    <a:pt x="558" y="179"/>
                    <a:pt x="558" y="179"/>
                    <a:pt x="558" y="179"/>
                  </a:cubicBezTo>
                  <a:cubicBezTo>
                    <a:pt x="549" y="179"/>
                    <a:pt x="549" y="179"/>
                    <a:pt x="549" y="179"/>
                  </a:cubicBezTo>
                  <a:cubicBezTo>
                    <a:pt x="549" y="97"/>
                    <a:pt x="549" y="97"/>
                    <a:pt x="549" y="97"/>
                  </a:cubicBezTo>
                  <a:cubicBezTo>
                    <a:pt x="558" y="97"/>
                    <a:pt x="558" y="97"/>
                    <a:pt x="558" y="97"/>
                  </a:cubicBezTo>
                  <a:cubicBezTo>
                    <a:pt x="558" y="117"/>
                    <a:pt x="558" y="117"/>
                    <a:pt x="558" y="117"/>
                  </a:cubicBezTo>
                  <a:cubicBezTo>
                    <a:pt x="558" y="117"/>
                    <a:pt x="558" y="117"/>
                    <a:pt x="558" y="117"/>
                  </a:cubicBezTo>
                  <a:cubicBezTo>
                    <a:pt x="563" y="103"/>
                    <a:pt x="570" y="95"/>
                    <a:pt x="586" y="95"/>
                  </a:cubicBezTo>
                  <a:cubicBezTo>
                    <a:pt x="589" y="95"/>
                    <a:pt x="591" y="96"/>
                    <a:pt x="594" y="97"/>
                  </a:cubicBezTo>
                  <a:cubicBezTo>
                    <a:pt x="603" y="100"/>
                    <a:pt x="607" y="109"/>
                    <a:pt x="607" y="118"/>
                  </a:cubicBezTo>
                  <a:cubicBezTo>
                    <a:pt x="607" y="179"/>
                    <a:pt x="607" y="179"/>
                    <a:pt x="607" y="179"/>
                  </a:cubicBezTo>
                  <a:lnTo>
                    <a:pt x="599" y="179"/>
                  </a:lnTo>
                  <a:close/>
                  <a:moveTo>
                    <a:pt x="660" y="181"/>
                  </a:moveTo>
                  <a:cubicBezTo>
                    <a:pt x="635" y="181"/>
                    <a:pt x="626" y="160"/>
                    <a:pt x="626" y="138"/>
                  </a:cubicBezTo>
                  <a:cubicBezTo>
                    <a:pt x="626" y="116"/>
                    <a:pt x="635" y="95"/>
                    <a:pt x="660" y="95"/>
                  </a:cubicBezTo>
                  <a:cubicBezTo>
                    <a:pt x="685" y="95"/>
                    <a:pt x="694" y="117"/>
                    <a:pt x="694" y="138"/>
                  </a:cubicBezTo>
                  <a:cubicBezTo>
                    <a:pt x="694" y="160"/>
                    <a:pt x="685" y="181"/>
                    <a:pt x="660" y="181"/>
                  </a:cubicBezTo>
                  <a:close/>
                  <a:moveTo>
                    <a:pt x="659" y="103"/>
                  </a:moveTo>
                  <a:cubicBezTo>
                    <a:pt x="640" y="103"/>
                    <a:pt x="636" y="124"/>
                    <a:pt x="636" y="139"/>
                  </a:cubicBezTo>
                  <a:cubicBezTo>
                    <a:pt x="636" y="155"/>
                    <a:pt x="640" y="173"/>
                    <a:pt x="659" y="173"/>
                  </a:cubicBezTo>
                  <a:cubicBezTo>
                    <a:pt x="679" y="173"/>
                    <a:pt x="683" y="155"/>
                    <a:pt x="683" y="139"/>
                  </a:cubicBezTo>
                  <a:cubicBezTo>
                    <a:pt x="683" y="124"/>
                    <a:pt x="679" y="103"/>
                    <a:pt x="659" y="103"/>
                  </a:cubicBezTo>
                  <a:close/>
                  <a:moveTo>
                    <a:pt x="709" y="179"/>
                  </a:moveTo>
                  <a:cubicBezTo>
                    <a:pt x="709" y="60"/>
                    <a:pt x="709" y="60"/>
                    <a:pt x="709" y="60"/>
                  </a:cubicBezTo>
                  <a:cubicBezTo>
                    <a:pt x="718" y="60"/>
                    <a:pt x="718" y="60"/>
                    <a:pt x="718" y="60"/>
                  </a:cubicBezTo>
                  <a:cubicBezTo>
                    <a:pt x="718" y="179"/>
                    <a:pt x="718" y="179"/>
                    <a:pt x="718" y="179"/>
                  </a:cubicBezTo>
                  <a:lnTo>
                    <a:pt x="709" y="179"/>
                  </a:lnTo>
                  <a:close/>
                  <a:moveTo>
                    <a:pt x="771" y="181"/>
                  </a:moveTo>
                  <a:cubicBezTo>
                    <a:pt x="746" y="181"/>
                    <a:pt x="737" y="160"/>
                    <a:pt x="737" y="138"/>
                  </a:cubicBezTo>
                  <a:cubicBezTo>
                    <a:pt x="737" y="116"/>
                    <a:pt x="746" y="95"/>
                    <a:pt x="771" y="95"/>
                  </a:cubicBezTo>
                  <a:cubicBezTo>
                    <a:pt x="796" y="95"/>
                    <a:pt x="805" y="117"/>
                    <a:pt x="805" y="138"/>
                  </a:cubicBezTo>
                  <a:cubicBezTo>
                    <a:pt x="805" y="160"/>
                    <a:pt x="796" y="181"/>
                    <a:pt x="771" y="181"/>
                  </a:cubicBezTo>
                  <a:close/>
                  <a:moveTo>
                    <a:pt x="771" y="103"/>
                  </a:moveTo>
                  <a:cubicBezTo>
                    <a:pt x="751" y="103"/>
                    <a:pt x="748" y="124"/>
                    <a:pt x="748" y="139"/>
                  </a:cubicBezTo>
                  <a:cubicBezTo>
                    <a:pt x="748" y="155"/>
                    <a:pt x="751" y="173"/>
                    <a:pt x="771" y="173"/>
                  </a:cubicBezTo>
                  <a:cubicBezTo>
                    <a:pt x="790" y="173"/>
                    <a:pt x="794" y="155"/>
                    <a:pt x="794" y="139"/>
                  </a:cubicBezTo>
                  <a:cubicBezTo>
                    <a:pt x="794" y="124"/>
                    <a:pt x="790" y="103"/>
                    <a:pt x="771" y="103"/>
                  </a:cubicBezTo>
                  <a:close/>
                  <a:moveTo>
                    <a:pt x="843" y="214"/>
                  </a:moveTo>
                  <a:cubicBezTo>
                    <a:pt x="836" y="214"/>
                    <a:pt x="829" y="213"/>
                    <a:pt x="822" y="211"/>
                  </a:cubicBezTo>
                  <a:cubicBezTo>
                    <a:pt x="822" y="202"/>
                    <a:pt x="822" y="202"/>
                    <a:pt x="822" y="202"/>
                  </a:cubicBezTo>
                  <a:cubicBezTo>
                    <a:pt x="828" y="204"/>
                    <a:pt x="834" y="205"/>
                    <a:pt x="840" y="205"/>
                  </a:cubicBezTo>
                  <a:cubicBezTo>
                    <a:pt x="860" y="205"/>
                    <a:pt x="869" y="198"/>
                    <a:pt x="869" y="178"/>
                  </a:cubicBezTo>
                  <a:cubicBezTo>
                    <a:pt x="869" y="162"/>
                    <a:pt x="869" y="162"/>
                    <a:pt x="869" y="162"/>
                  </a:cubicBezTo>
                  <a:cubicBezTo>
                    <a:pt x="869" y="162"/>
                    <a:pt x="869" y="162"/>
                    <a:pt x="869" y="162"/>
                  </a:cubicBezTo>
                  <a:cubicBezTo>
                    <a:pt x="866" y="173"/>
                    <a:pt x="857" y="179"/>
                    <a:pt x="846" y="179"/>
                  </a:cubicBezTo>
                  <a:cubicBezTo>
                    <a:pt x="822" y="179"/>
                    <a:pt x="817" y="158"/>
                    <a:pt x="817" y="138"/>
                  </a:cubicBezTo>
                  <a:cubicBezTo>
                    <a:pt x="817" y="120"/>
                    <a:pt x="824" y="95"/>
                    <a:pt x="846" y="95"/>
                  </a:cubicBezTo>
                  <a:cubicBezTo>
                    <a:pt x="857" y="95"/>
                    <a:pt x="866" y="101"/>
                    <a:pt x="869" y="112"/>
                  </a:cubicBezTo>
                  <a:cubicBezTo>
                    <a:pt x="869" y="112"/>
                    <a:pt x="869" y="112"/>
                    <a:pt x="869" y="112"/>
                  </a:cubicBezTo>
                  <a:cubicBezTo>
                    <a:pt x="869" y="97"/>
                    <a:pt x="869" y="97"/>
                    <a:pt x="869" y="97"/>
                  </a:cubicBezTo>
                  <a:cubicBezTo>
                    <a:pt x="878" y="97"/>
                    <a:pt x="878" y="97"/>
                    <a:pt x="878" y="97"/>
                  </a:cubicBezTo>
                  <a:cubicBezTo>
                    <a:pt x="878" y="177"/>
                    <a:pt x="878" y="177"/>
                    <a:pt x="878" y="177"/>
                  </a:cubicBezTo>
                  <a:cubicBezTo>
                    <a:pt x="878" y="200"/>
                    <a:pt x="867" y="214"/>
                    <a:pt x="843" y="214"/>
                  </a:cubicBezTo>
                  <a:close/>
                  <a:moveTo>
                    <a:pt x="847" y="103"/>
                  </a:moveTo>
                  <a:cubicBezTo>
                    <a:pt x="831" y="103"/>
                    <a:pt x="827" y="127"/>
                    <a:pt x="827" y="139"/>
                  </a:cubicBezTo>
                  <a:cubicBezTo>
                    <a:pt x="827" y="152"/>
                    <a:pt x="830" y="171"/>
                    <a:pt x="847" y="171"/>
                  </a:cubicBezTo>
                  <a:cubicBezTo>
                    <a:pt x="863" y="171"/>
                    <a:pt x="869" y="150"/>
                    <a:pt x="869" y="137"/>
                  </a:cubicBezTo>
                  <a:cubicBezTo>
                    <a:pt x="869" y="124"/>
                    <a:pt x="863" y="103"/>
                    <a:pt x="847" y="103"/>
                  </a:cubicBezTo>
                  <a:close/>
                  <a:moveTo>
                    <a:pt x="921" y="211"/>
                  </a:moveTo>
                  <a:cubicBezTo>
                    <a:pt x="911" y="211"/>
                    <a:pt x="911" y="211"/>
                    <a:pt x="911" y="211"/>
                  </a:cubicBezTo>
                  <a:cubicBezTo>
                    <a:pt x="923" y="179"/>
                    <a:pt x="923" y="179"/>
                    <a:pt x="923" y="179"/>
                  </a:cubicBezTo>
                  <a:cubicBezTo>
                    <a:pt x="891" y="97"/>
                    <a:pt x="891" y="97"/>
                    <a:pt x="891" y="97"/>
                  </a:cubicBezTo>
                  <a:cubicBezTo>
                    <a:pt x="900" y="97"/>
                    <a:pt x="900" y="97"/>
                    <a:pt x="900" y="97"/>
                  </a:cubicBezTo>
                  <a:cubicBezTo>
                    <a:pt x="927" y="165"/>
                    <a:pt x="927" y="165"/>
                    <a:pt x="927" y="165"/>
                  </a:cubicBezTo>
                  <a:cubicBezTo>
                    <a:pt x="951" y="97"/>
                    <a:pt x="951" y="97"/>
                    <a:pt x="951" y="97"/>
                  </a:cubicBezTo>
                  <a:cubicBezTo>
                    <a:pt x="961" y="97"/>
                    <a:pt x="961" y="97"/>
                    <a:pt x="961" y="97"/>
                  </a:cubicBezTo>
                  <a:lnTo>
                    <a:pt x="921" y="211"/>
                  </a:lnTo>
                  <a:close/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39" y="29"/>
                    <a:pt x="44" y="31"/>
                  </a:cubicBezTo>
                  <a:cubicBezTo>
                    <a:pt x="39" y="33"/>
                    <a:pt x="0" y="48"/>
                    <a:pt x="0" y="4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054022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47330" y="113919"/>
            <a:ext cx="8229600" cy="783654"/>
          </a:xfrm>
          <a:prstGeom prst="rect">
            <a:avLst/>
          </a:prstGeom>
        </p:spPr>
        <p:txBody>
          <a:bodyPr lIns="0" bIns="0" anchor="b" anchorCtr="0"/>
          <a:lstStyle>
            <a:lvl1pPr>
              <a:lnSpc>
                <a:spcPts val="2600"/>
              </a:lnSpc>
              <a:defRPr sz="26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4628" y="1017588"/>
            <a:ext cx="8694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44501" y="1127127"/>
            <a:ext cx="8251824" cy="435345"/>
          </a:xfrm>
          <a:prstGeom prst="rect">
            <a:avLst/>
          </a:prstGeom>
        </p:spPr>
        <p:txBody>
          <a:bodyPr lIns="0"/>
          <a:lstStyle>
            <a:lvl1pPr>
              <a:defRPr sz="2600">
                <a:solidFill>
                  <a:schemeClr val="tx2"/>
                </a:solidFill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1"/>
          </p:nvPr>
        </p:nvSpPr>
        <p:spPr>
          <a:xfrm>
            <a:off x="444627" y="1569910"/>
            <a:ext cx="8251698" cy="4856290"/>
          </a:xfrm>
          <a:prstGeom prst="rect">
            <a:avLst/>
          </a:prstGeom>
        </p:spPr>
        <p:txBody>
          <a:bodyPr lIns="0"/>
          <a:lstStyle>
            <a:lvl1pPr marL="266700" indent="-266700">
              <a:buFont typeface="Arial" pitchFamily="34" charset="0"/>
              <a:buChar char="•"/>
              <a:defRPr sz="2600">
                <a:solidFill>
                  <a:srgbClr val="778888"/>
                </a:solidFill>
              </a:defRPr>
            </a:lvl1pPr>
            <a:lvl2pPr marL="266700" indent="-266700">
              <a:buFont typeface="Arial" pitchFamily="34" charset="0"/>
              <a:buChar char="−"/>
              <a:defRPr sz="2400">
                <a:solidFill>
                  <a:srgbClr val="778888"/>
                </a:solidFill>
              </a:defRPr>
            </a:lvl2pPr>
            <a:lvl3pPr marL="266700" indent="-266700">
              <a:buFont typeface="Arial" pitchFamily="34" charset="0"/>
              <a:buChar char="•"/>
              <a:defRPr sz="2200"/>
            </a:lvl3pPr>
            <a:lvl4pPr marL="266700" indent="-266700">
              <a:buFont typeface="Arial" pitchFamily="34" charset="0"/>
              <a:buChar char="−"/>
              <a:defRPr sz="2000"/>
            </a:lvl4pPr>
            <a:lvl5pPr>
              <a:defRPr sz="2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59751" y="6571942"/>
            <a:ext cx="536575" cy="246062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49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 userDrawn="1"/>
        </p:nvCxnSpPr>
        <p:spPr>
          <a:xfrm>
            <a:off x="455613" y="6570921"/>
            <a:ext cx="86883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5614" y="3425879"/>
            <a:ext cx="4010024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55613" y="4496605"/>
            <a:ext cx="4010024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accent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457202" y="5859441"/>
            <a:ext cx="2182661" cy="633434"/>
            <a:chOff x="457202" y="420673"/>
            <a:chExt cx="2182661" cy="633434"/>
          </a:xfrm>
        </p:grpSpPr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457202" y="668790"/>
              <a:ext cx="2182661" cy="385317"/>
            </a:xfrm>
            <a:custGeom>
              <a:avLst/>
              <a:gdLst>
                <a:gd name="T0" fmla="*/ 35 w 765"/>
                <a:gd name="T1" fmla="*/ 118 h 135"/>
                <a:gd name="T2" fmla="*/ 56 w 765"/>
                <a:gd name="T3" fmla="*/ 88 h 135"/>
                <a:gd name="T4" fmla="*/ 78 w 765"/>
                <a:gd name="T5" fmla="*/ 62 h 135"/>
                <a:gd name="T6" fmla="*/ 4 w 765"/>
                <a:gd name="T7" fmla="*/ 62 h 135"/>
                <a:gd name="T8" fmla="*/ 42 w 765"/>
                <a:gd name="T9" fmla="*/ 47 h 135"/>
                <a:gd name="T10" fmla="*/ 56 w 765"/>
                <a:gd name="T11" fmla="*/ 75 h 135"/>
                <a:gd name="T12" fmla="*/ 30 w 765"/>
                <a:gd name="T13" fmla="*/ 135 h 135"/>
                <a:gd name="T14" fmla="*/ 56 w 765"/>
                <a:gd name="T15" fmla="*/ 121 h 135"/>
                <a:gd name="T16" fmla="*/ 78 w 765"/>
                <a:gd name="T17" fmla="*/ 132 h 135"/>
                <a:gd name="T18" fmla="*/ 132 w 765"/>
                <a:gd name="T19" fmla="*/ 47 h 135"/>
                <a:gd name="T20" fmla="*/ 154 w 765"/>
                <a:gd name="T21" fmla="*/ 118 h 135"/>
                <a:gd name="T22" fmla="*/ 171 w 765"/>
                <a:gd name="T23" fmla="*/ 130 h 135"/>
                <a:gd name="T24" fmla="*/ 88 w 765"/>
                <a:gd name="T25" fmla="*/ 78 h 135"/>
                <a:gd name="T26" fmla="*/ 172 w 765"/>
                <a:gd name="T27" fmla="*/ 67 h 135"/>
                <a:gd name="T28" fmla="*/ 236 w 765"/>
                <a:gd name="T29" fmla="*/ 67 h 135"/>
                <a:gd name="T30" fmla="*/ 202 w 765"/>
                <a:gd name="T31" fmla="*/ 74 h 135"/>
                <a:gd name="T32" fmla="*/ 260 w 765"/>
                <a:gd name="T33" fmla="*/ 116 h 135"/>
                <a:gd name="T34" fmla="*/ 231 w 765"/>
                <a:gd name="T35" fmla="*/ 135 h 135"/>
                <a:gd name="T36" fmla="*/ 223 w 765"/>
                <a:gd name="T37" fmla="*/ 31 h 135"/>
                <a:gd name="T38" fmla="*/ 236 w 765"/>
                <a:gd name="T39" fmla="*/ 67 h 135"/>
                <a:gd name="T40" fmla="*/ 291 w 765"/>
                <a:gd name="T41" fmla="*/ 63 h 135"/>
                <a:gd name="T42" fmla="*/ 327 w 765"/>
                <a:gd name="T43" fmla="*/ 63 h 135"/>
                <a:gd name="T44" fmla="*/ 349 w 765"/>
                <a:gd name="T45" fmla="*/ 71 h 135"/>
                <a:gd name="T46" fmla="*/ 269 w 765"/>
                <a:gd name="T47" fmla="*/ 77 h 135"/>
                <a:gd name="T48" fmla="*/ 347 w 765"/>
                <a:gd name="T49" fmla="*/ 131 h 135"/>
                <a:gd name="T50" fmla="*/ 328 w 765"/>
                <a:gd name="T51" fmla="*/ 118 h 135"/>
                <a:gd name="T52" fmla="*/ 349 w 765"/>
                <a:gd name="T53" fmla="*/ 77 h 135"/>
                <a:gd name="T54" fmla="*/ 418 w 765"/>
                <a:gd name="T55" fmla="*/ 76 h 135"/>
                <a:gd name="T56" fmla="*/ 408 w 765"/>
                <a:gd name="T57" fmla="*/ 52 h 135"/>
                <a:gd name="T58" fmla="*/ 384 w 765"/>
                <a:gd name="T59" fmla="*/ 132 h 135"/>
                <a:gd name="T60" fmla="*/ 361 w 765"/>
                <a:gd name="T61" fmla="*/ 33 h 135"/>
                <a:gd name="T62" fmla="*/ 384 w 765"/>
                <a:gd name="T63" fmla="*/ 51 h 135"/>
                <a:gd name="T64" fmla="*/ 414 w 765"/>
                <a:gd name="T65" fmla="*/ 31 h 135"/>
                <a:gd name="T66" fmla="*/ 441 w 765"/>
                <a:gd name="T67" fmla="*/ 132 h 135"/>
                <a:gd name="T68" fmla="*/ 489 w 765"/>
                <a:gd name="T69" fmla="*/ 49 h 135"/>
                <a:gd name="T70" fmla="*/ 505 w 765"/>
                <a:gd name="T71" fmla="*/ 118 h 135"/>
                <a:gd name="T72" fmla="*/ 516 w 765"/>
                <a:gd name="T73" fmla="*/ 133 h 135"/>
                <a:gd name="T74" fmla="*/ 466 w 765"/>
                <a:gd name="T75" fmla="*/ 107 h 135"/>
                <a:gd name="T76" fmla="*/ 447 w 765"/>
                <a:gd name="T77" fmla="*/ 49 h 135"/>
                <a:gd name="T78" fmla="*/ 466 w 765"/>
                <a:gd name="T79" fmla="*/ 33 h 135"/>
                <a:gd name="T80" fmla="*/ 489 w 765"/>
                <a:gd name="T81" fmla="*/ 0 h 135"/>
                <a:gd name="T82" fmla="*/ 519 w 765"/>
                <a:gd name="T83" fmla="*/ 33 h 135"/>
                <a:gd name="T84" fmla="*/ 489 w 765"/>
                <a:gd name="T85" fmla="*/ 49 h 135"/>
                <a:gd name="T86" fmla="*/ 586 w 765"/>
                <a:gd name="T87" fmla="*/ 114 h 135"/>
                <a:gd name="T88" fmla="*/ 556 w 765"/>
                <a:gd name="T89" fmla="*/ 135 h 135"/>
                <a:gd name="T90" fmla="*/ 529 w 765"/>
                <a:gd name="T91" fmla="*/ 33 h 135"/>
                <a:gd name="T92" fmla="*/ 552 w 765"/>
                <a:gd name="T93" fmla="*/ 90 h 135"/>
                <a:gd name="T94" fmla="*/ 563 w 765"/>
                <a:gd name="T95" fmla="*/ 113 h 135"/>
                <a:gd name="T96" fmla="*/ 586 w 765"/>
                <a:gd name="T97" fmla="*/ 33 h 135"/>
                <a:gd name="T98" fmla="*/ 609 w 765"/>
                <a:gd name="T99" fmla="*/ 132 h 135"/>
                <a:gd name="T100" fmla="*/ 647 w 765"/>
                <a:gd name="T101" fmla="*/ 89 h 135"/>
                <a:gd name="T102" fmla="*/ 624 w 765"/>
                <a:gd name="T103" fmla="*/ 132 h 135"/>
                <a:gd name="T104" fmla="*/ 647 w 765"/>
                <a:gd name="T105" fmla="*/ 33 h 135"/>
                <a:gd name="T106" fmla="*/ 648 w 765"/>
                <a:gd name="T107" fmla="*/ 51 h 135"/>
                <a:gd name="T108" fmla="*/ 680 w 765"/>
                <a:gd name="T109" fmla="*/ 55 h 135"/>
                <a:gd name="T110" fmla="*/ 743 w 765"/>
                <a:gd name="T111" fmla="*/ 63 h 135"/>
                <a:gd name="T112" fmla="*/ 726 w 765"/>
                <a:gd name="T113" fmla="*/ 45 h 135"/>
                <a:gd name="T114" fmla="*/ 765 w 765"/>
                <a:gd name="T115" fmla="*/ 77 h 135"/>
                <a:gd name="T116" fmla="*/ 727 w 765"/>
                <a:gd name="T117" fmla="*/ 31 h 135"/>
                <a:gd name="T118" fmla="*/ 735 w 765"/>
                <a:gd name="T119" fmla="*/ 135 h 135"/>
                <a:gd name="T120" fmla="*/ 763 w 765"/>
                <a:gd name="T121" fmla="*/ 115 h 135"/>
                <a:gd name="T122" fmla="*/ 706 w 765"/>
                <a:gd name="T123" fmla="*/ 7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5" h="135">
                  <a:moveTo>
                    <a:pt x="56" y="88"/>
                  </a:moveTo>
                  <a:cubicBezTo>
                    <a:pt x="56" y="101"/>
                    <a:pt x="51" y="118"/>
                    <a:pt x="35" y="118"/>
                  </a:cubicBezTo>
                  <a:cubicBezTo>
                    <a:pt x="28" y="118"/>
                    <a:pt x="23" y="114"/>
                    <a:pt x="23" y="106"/>
                  </a:cubicBezTo>
                  <a:cubicBezTo>
                    <a:pt x="23" y="91"/>
                    <a:pt x="45" y="88"/>
                    <a:pt x="56" y="88"/>
                  </a:cubicBezTo>
                  <a:close/>
                  <a:moveTo>
                    <a:pt x="78" y="132"/>
                  </a:moveTo>
                  <a:cubicBezTo>
                    <a:pt x="78" y="62"/>
                    <a:pt x="78" y="62"/>
                    <a:pt x="78" y="62"/>
                  </a:cubicBezTo>
                  <a:cubicBezTo>
                    <a:pt x="78" y="38"/>
                    <a:pt x="63" y="31"/>
                    <a:pt x="42" y="31"/>
                  </a:cubicBezTo>
                  <a:cubicBezTo>
                    <a:pt x="21" y="31"/>
                    <a:pt x="4" y="39"/>
                    <a:pt x="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2"/>
                    <a:pt x="32" y="47"/>
                    <a:pt x="42" y="47"/>
                  </a:cubicBezTo>
                  <a:cubicBezTo>
                    <a:pt x="53" y="47"/>
                    <a:pt x="56" y="55"/>
                    <a:pt x="56" y="6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33" y="76"/>
                    <a:pt x="0" y="79"/>
                    <a:pt x="0" y="109"/>
                  </a:cubicBezTo>
                  <a:cubicBezTo>
                    <a:pt x="0" y="125"/>
                    <a:pt x="14" y="135"/>
                    <a:pt x="30" y="135"/>
                  </a:cubicBezTo>
                  <a:cubicBezTo>
                    <a:pt x="41" y="135"/>
                    <a:pt x="51" y="131"/>
                    <a:pt x="56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132"/>
                    <a:pt x="56" y="132"/>
                    <a:pt x="56" y="132"/>
                  </a:cubicBezTo>
                  <a:lnTo>
                    <a:pt x="78" y="132"/>
                  </a:lnTo>
                  <a:close/>
                  <a:moveTo>
                    <a:pt x="147" y="67"/>
                  </a:moveTo>
                  <a:cubicBezTo>
                    <a:pt x="147" y="57"/>
                    <a:pt x="144" y="47"/>
                    <a:pt x="132" y="47"/>
                  </a:cubicBezTo>
                  <a:cubicBezTo>
                    <a:pt x="117" y="47"/>
                    <a:pt x="113" y="62"/>
                    <a:pt x="113" y="74"/>
                  </a:cubicBezTo>
                  <a:cubicBezTo>
                    <a:pt x="113" y="99"/>
                    <a:pt x="128" y="118"/>
                    <a:pt x="154" y="118"/>
                  </a:cubicBezTo>
                  <a:cubicBezTo>
                    <a:pt x="160" y="118"/>
                    <a:pt x="165" y="118"/>
                    <a:pt x="171" y="116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1" y="133"/>
                    <a:pt x="151" y="135"/>
                    <a:pt x="142" y="135"/>
                  </a:cubicBezTo>
                  <a:cubicBezTo>
                    <a:pt x="106" y="135"/>
                    <a:pt x="88" y="113"/>
                    <a:pt x="88" y="78"/>
                  </a:cubicBezTo>
                  <a:cubicBezTo>
                    <a:pt x="88" y="49"/>
                    <a:pt x="104" y="31"/>
                    <a:pt x="134" y="31"/>
                  </a:cubicBezTo>
                  <a:cubicBezTo>
                    <a:pt x="158" y="31"/>
                    <a:pt x="172" y="42"/>
                    <a:pt x="172" y="67"/>
                  </a:cubicBezTo>
                  <a:lnTo>
                    <a:pt x="147" y="67"/>
                  </a:lnTo>
                  <a:close/>
                  <a:moveTo>
                    <a:pt x="236" y="67"/>
                  </a:moveTo>
                  <a:cubicBezTo>
                    <a:pt x="236" y="57"/>
                    <a:pt x="233" y="47"/>
                    <a:pt x="221" y="47"/>
                  </a:cubicBezTo>
                  <a:cubicBezTo>
                    <a:pt x="206" y="47"/>
                    <a:pt x="202" y="62"/>
                    <a:pt x="202" y="74"/>
                  </a:cubicBezTo>
                  <a:cubicBezTo>
                    <a:pt x="202" y="99"/>
                    <a:pt x="217" y="118"/>
                    <a:pt x="243" y="118"/>
                  </a:cubicBezTo>
                  <a:cubicBezTo>
                    <a:pt x="249" y="118"/>
                    <a:pt x="254" y="118"/>
                    <a:pt x="260" y="116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50" y="133"/>
                    <a:pt x="241" y="135"/>
                    <a:pt x="231" y="135"/>
                  </a:cubicBezTo>
                  <a:cubicBezTo>
                    <a:pt x="195" y="135"/>
                    <a:pt x="177" y="113"/>
                    <a:pt x="177" y="78"/>
                  </a:cubicBezTo>
                  <a:cubicBezTo>
                    <a:pt x="177" y="49"/>
                    <a:pt x="193" y="31"/>
                    <a:pt x="223" y="31"/>
                  </a:cubicBezTo>
                  <a:cubicBezTo>
                    <a:pt x="247" y="31"/>
                    <a:pt x="261" y="42"/>
                    <a:pt x="261" y="67"/>
                  </a:cubicBezTo>
                  <a:lnTo>
                    <a:pt x="236" y="67"/>
                  </a:lnTo>
                  <a:close/>
                  <a:moveTo>
                    <a:pt x="327" y="63"/>
                  </a:moveTo>
                  <a:cubicBezTo>
                    <a:pt x="291" y="63"/>
                    <a:pt x="291" y="63"/>
                    <a:pt x="291" y="63"/>
                  </a:cubicBezTo>
                  <a:cubicBezTo>
                    <a:pt x="292" y="53"/>
                    <a:pt x="300" y="45"/>
                    <a:pt x="310" y="45"/>
                  </a:cubicBezTo>
                  <a:cubicBezTo>
                    <a:pt x="320" y="45"/>
                    <a:pt x="327" y="52"/>
                    <a:pt x="327" y="63"/>
                  </a:cubicBezTo>
                  <a:close/>
                  <a:moveTo>
                    <a:pt x="349" y="77"/>
                  </a:moveTo>
                  <a:cubicBezTo>
                    <a:pt x="349" y="71"/>
                    <a:pt x="349" y="71"/>
                    <a:pt x="349" y="71"/>
                  </a:cubicBezTo>
                  <a:cubicBezTo>
                    <a:pt x="349" y="47"/>
                    <a:pt x="337" y="31"/>
                    <a:pt x="311" y="31"/>
                  </a:cubicBezTo>
                  <a:cubicBezTo>
                    <a:pt x="282" y="31"/>
                    <a:pt x="269" y="49"/>
                    <a:pt x="269" y="77"/>
                  </a:cubicBezTo>
                  <a:cubicBezTo>
                    <a:pt x="269" y="110"/>
                    <a:pt x="283" y="135"/>
                    <a:pt x="319" y="135"/>
                  </a:cubicBezTo>
                  <a:cubicBezTo>
                    <a:pt x="328" y="135"/>
                    <a:pt x="338" y="134"/>
                    <a:pt x="347" y="131"/>
                  </a:cubicBezTo>
                  <a:cubicBezTo>
                    <a:pt x="347" y="115"/>
                    <a:pt x="347" y="115"/>
                    <a:pt x="347" y="115"/>
                  </a:cubicBezTo>
                  <a:cubicBezTo>
                    <a:pt x="341" y="117"/>
                    <a:pt x="334" y="118"/>
                    <a:pt x="328" y="118"/>
                  </a:cubicBezTo>
                  <a:cubicBezTo>
                    <a:pt x="305" y="118"/>
                    <a:pt x="290" y="98"/>
                    <a:pt x="290" y="77"/>
                  </a:cubicBezTo>
                  <a:lnTo>
                    <a:pt x="349" y="77"/>
                  </a:lnTo>
                  <a:close/>
                  <a:moveTo>
                    <a:pt x="418" y="132"/>
                  </a:moveTo>
                  <a:cubicBezTo>
                    <a:pt x="418" y="76"/>
                    <a:pt x="418" y="76"/>
                    <a:pt x="418" y="76"/>
                  </a:cubicBezTo>
                  <a:cubicBezTo>
                    <a:pt x="418" y="71"/>
                    <a:pt x="418" y="58"/>
                    <a:pt x="414" y="54"/>
                  </a:cubicBezTo>
                  <a:cubicBezTo>
                    <a:pt x="413" y="53"/>
                    <a:pt x="410" y="52"/>
                    <a:pt x="408" y="52"/>
                  </a:cubicBezTo>
                  <a:cubicBezTo>
                    <a:pt x="391" y="52"/>
                    <a:pt x="384" y="76"/>
                    <a:pt x="384" y="89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61" y="132"/>
                    <a:pt x="361" y="132"/>
                    <a:pt x="361" y="132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84" y="33"/>
                    <a:pt x="384" y="33"/>
                    <a:pt x="384" y="33"/>
                  </a:cubicBezTo>
                  <a:cubicBezTo>
                    <a:pt x="384" y="51"/>
                    <a:pt x="384" y="51"/>
                    <a:pt x="384" y="51"/>
                  </a:cubicBezTo>
                  <a:cubicBezTo>
                    <a:pt x="385" y="51"/>
                    <a:pt x="385" y="51"/>
                    <a:pt x="385" y="51"/>
                  </a:cubicBezTo>
                  <a:cubicBezTo>
                    <a:pt x="390" y="39"/>
                    <a:pt x="400" y="31"/>
                    <a:pt x="414" y="31"/>
                  </a:cubicBezTo>
                  <a:cubicBezTo>
                    <a:pt x="433" y="31"/>
                    <a:pt x="441" y="46"/>
                    <a:pt x="441" y="63"/>
                  </a:cubicBezTo>
                  <a:cubicBezTo>
                    <a:pt x="441" y="132"/>
                    <a:pt x="441" y="132"/>
                    <a:pt x="441" y="132"/>
                  </a:cubicBezTo>
                  <a:lnTo>
                    <a:pt x="418" y="132"/>
                  </a:lnTo>
                  <a:close/>
                  <a:moveTo>
                    <a:pt x="489" y="49"/>
                  </a:moveTo>
                  <a:cubicBezTo>
                    <a:pt x="489" y="96"/>
                    <a:pt x="489" y="96"/>
                    <a:pt x="489" y="96"/>
                  </a:cubicBezTo>
                  <a:cubicBezTo>
                    <a:pt x="489" y="108"/>
                    <a:pt x="491" y="118"/>
                    <a:pt x="505" y="118"/>
                  </a:cubicBezTo>
                  <a:cubicBezTo>
                    <a:pt x="509" y="118"/>
                    <a:pt x="512" y="118"/>
                    <a:pt x="516" y="117"/>
                  </a:cubicBezTo>
                  <a:cubicBezTo>
                    <a:pt x="516" y="133"/>
                    <a:pt x="516" y="133"/>
                    <a:pt x="516" y="133"/>
                  </a:cubicBezTo>
                  <a:cubicBezTo>
                    <a:pt x="510" y="134"/>
                    <a:pt x="503" y="135"/>
                    <a:pt x="497" y="135"/>
                  </a:cubicBezTo>
                  <a:cubicBezTo>
                    <a:pt x="477" y="135"/>
                    <a:pt x="466" y="128"/>
                    <a:pt x="466" y="107"/>
                  </a:cubicBezTo>
                  <a:cubicBezTo>
                    <a:pt x="466" y="49"/>
                    <a:pt x="466" y="49"/>
                    <a:pt x="466" y="49"/>
                  </a:cubicBezTo>
                  <a:cubicBezTo>
                    <a:pt x="447" y="49"/>
                    <a:pt x="447" y="49"/>
                    <a:pt x="447" y="49"/>
                  </a:cubicBezTo>
                  <a:cubicBezTo>
                    <a:pt x="447" y="33"/>
                    <a:pt x="447" y="33"/>
                    <a:pt x="447" y="33"/>
                  </a:cubicBezTo>
                  <a:cubicBezTo>
                    <a:pt x="466" y="33"/>
                    <a:pt x="466" y="33"/>
                    <a:pt x="466" y="33"/>
                  </a:cubicBezTo>
                  <a:cubicBezTo>
                    <a:pt x="466" y="9"/>
                    <a:pt x="466" y="9"/>
                    <a:pt x="466" y="9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519" y="33"/>
                    <a:pt x="519" y="33"/>
                    <a:pt x="519" y="33"/>
                  </a:cubicBezTo>
                  <a:cubicBezTo>
                    <a:pt x="519" y="49"/>
                    <a:pt x="519" y="49"/>
                    <a:pt x="519" y="49"/>
                  </a:cubicBezTo>
                  <a:lnTo>
                    <a:pt x="489" y="49"/>
                  </a:lnTo>
                  <a:close/>
                  <a:moveTo>
                    <a:pt x="586" y="132"/>
                  </a:moveTo>
                  <a:cubicBezTo>
                    <a:pt x="586" y="114"/>
                    <a:pt x="586" y="114"/>
                    <a:pt x="586" y="114"/>
                  </a:cubicBezTo>
                  <a:cubicBezTo>
                    <a:pt x="586" y="114"/>
                    <a:pt x="586" y="114"/>
                    <a:pt x="586" y="114"/>
                  </a:cubicBezTo>
                  <a:cubicBezTo>
                    <a:pt x="580" y="126"/>
                    <a:pt x="570" y="135"/>
                    <a:pt x="556" y="135"/>
                  </a:cubicBezTo>
                  <a:cubicBezTo>
                    <a:pt x="537" y="135"/>
                    <a:pt x="529" y="119"/>
                    <a:pt x="529" y="102"/>
                  </a:cubicBezTo>
                  <a:cubicBezTo>
                    <a:pt x="529" y="33"/>
                    <a:pt x="529" y="33"/>
                    <a:pt x="529" y="33"/>
                  </a:cubicBezTo>
                  <a:cubicBezTo>
                    <a:pt x="552" y="33"/>
                    <a:pt x="552" y="33"/>
                    <a:pt x="552" y="33"/>
                  </a:cubicBezTo>
                  <a:cubicBezTo>
                    <a:pt x="552" y="90"/>
                    <a:pt x="552" y="90"/>
                    <a:pt x="552" y="90"/>
                  </a:cubicBezTo>
                  <a:cubicBezTo>
                    <a:pt x="552" y="95"/>
                    <a:pt x="552" y="107"/>
                    <a:pt x="556" y="111"/>
                  </a:cubicBezTo>
                  <a:cubicBezTo>
                    <a:pt x="558" y="113"/>
                    <a:pt x="560" y="113"/>
                    <a:pt x="563" y="113"/>
                  </a:cubicBezTo>
                  <a:cubicBezTo>
                    <a:pt x="579" y="113"/>
                    <a:pt x="586" y="89"/>
                    <a:pt x="586" y="76"/>
                  </a:cubicBezTo>
                  <a:cubicBezTo>
                    <a:pt x="586" y="33"/>
                    <a:pt x="586" y="33"/>
                    <a:pt x="586" y="33"/>
                  </a:cubicBezTo>
                  <a:cubicBezTo>
                    <a:pt x="609" y="33"/>
                    <a:pt x="609" y="33"/>
                    <a:pt x="609" y="33"/>
                  </a:cubicBezTo>
                  <a:cubicBezTo>
                    <a:pt x="609" y="132"/>
                    <a:pt x="609" y="132"/>
                    <a:pt x="609" y="132"/>
                  </a:cubicBezTo>
                  <a:lnTo>
                    <a:pt x="586" y="132"/>
                  </a:lnTo>
                  <a:close/>
                  <a:moveTo>
                    <a:pt x="647" y="89"/>
                  </a:moveTo>
                  <a:cubicBezTo>
                    <a:pt x="647" y="132"/>
                    <a:pt x="647" y="132"/>
                    <a:pt x="647" y="132"/>
                  </a:cubicBezTo>
                  <a:cubicBezTo>
                    <a:pt x="624" y="132"/>
                    <a:pt x="624" y="132"/>
                    <a:pt x="624" y="132"/>
                  </a:cubicBezTo>
                  <a:cubicBezTo>
                    <a:pt x="624" y="33"/>
                    <a:pt x="624" y="33"/>
                    <a:pt x="624" y="33"/>
                  </a:cubicBezTo>
                  <a:cubicBezTo>
                    <a:pt x="647" y="33"/>
                    <a:pt x="647" y="33"/>
                    <a:pt x="647" y="33"/>
                  </a:cubicBezTo>
                  <a:cubicBezTo>
                    <a:pt x="647" y="51"/>
                    <a:pt x="647" y="51"/>
                    <a:pt x="647" y="51"/>
                  </a:cubicBezTo>
                  <a:cubicBezTo>
                    <a:pt x="648" y="51"/>
                    <a:pt x="648" y="51"/>
                    <a:pt x="648" y="51"/>
                  </a:cubicBezTo>
                  <a:cubicBezTo>
                    <a:pt x="655" y="37"/>
                    <a:pt x="663" y="31"/>
                    <a:pt x="680" y="31"/>
                  </a:cubicBezTo>
                  <a:cubicBezTo>
                    <a:pt x="680" y="55"/>
                    <a:pt x="680" y="55"/>
                    <a:pt x="680" y="55"/>
                  </a:cubicBezTo>
                  <a:cubicBezTo>
                    <a:pt x="656" y="55"/>
                    <a:pt x="647" y="65"/>
                    <a:pt x="647" y="89"/>
                  </a:cubicBezTo>
                  <a:close/>
                  <a:moveTo>
                    <a:pt x="743" y="63"/>
                  </a:moveTo>
                  <a:cubicBezTo>
                    <a:pt x="707" y="63"/>
                    <a:pt x="707" y="63"/>
                    <a:pt x="707" y="63"/>
                  </a:cubicBezTo>
                  <a:cubicBezTo>
                    <a:pt x="708" y="53"/>
                    <a:pt x="715" y="45"/>
                    <a:pt x="726" y="45"/>
                  </a:cubicBezTo>
                  <a:cubicBezTo>
                    <a:pt x="736" y="45"/>
                    <a:pt x="743" y="52"/>
                    <a:pt x="743" y="63"/>
                  </a:cubicBezTo>
                  <a:close/>
                  <a:moveTo>
                    <a:pt x="765" y="77"/>
                  </a:moveTo>
                  <a:cubicBezTo>
                    <a:pt x="765" y="71"/>
                    <a:pt x="765" y="71"/>
                    <a:pt x="765" y="71"/>
                  </a:cubicBezTo>
                  <a:cubicBezTo>
                    <a:pt x="765" y="47"/>
                    <a:pt x="753" y="31"/>
                    <a:pt x="727" y="31"/>
                  </a:cubicBezTo>
                  <a:cubicBezTo>
                    <a:pt x="698" y="31"/>
                    <a:pt x="685" y="49"/>
                    <a:pt x="685" y="77"/>
                  </a:cubicBezTo>
                  <a:cubicBezTo>
                    <a:pt x="685" y="110"/>
                    <a:pt x="699" y="135"/>
                    <a:pt x="735" y="135"/>
                  </a:cubicBezTo>
                  <a:cubicBezTo>
                    <a:pt x="744" y="135"/>
                    <a:pt x="754" y="134"/>
                    <a:pt x="763" y="131"/>
                  </a:cubicBezTo>
                  <a:cubicBezTo>
                    <a:pt x="763" y="115"/>
                    <a:pt x="763" y="115"/>
                    <a:pt x="763" y="115"/>
                  </a:cubicBezTo>
                  <a:cubicBezTo>
                    <a:pt x="757" y="117"/>
                    <a:pt x="750" y="118"/>
                    <a:pt x="744" y="118"/>
                  </a:cubicBezTo>
                  <a:cubicBezTo>
                    <a:pt x="721" y="118"/>
                    <a:pt x="706" y="98"/>
                    <a:pt x="706" y="77"/>
                  </a:cubicBezTo>
                  <a:lnTo>
                    <a:pt x="765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739049" y="420673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728986" y="682760"/>
            <a:ext cx="3074394" cy="2061722"/>
            <a:chOff x="5728986" y="1472516"/>
            <a:chExt cx="3074394" cy="2061722"/>
          </a:xfrm>
        </p:grpSpPr>
        <p:sp>
          <p:nvSpPr>
            <p:cNvPr id="24" name="Freeform 23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8" name="Freeform 16"/>
          <p:cNvSpPr>
            <a:spLocks noEditPoints="1"/>
          </p:cNvSpPr>
          <p:nvPr userDrawn="1"/>
        </p:nvSpPr>
        <p:spPr bwMode="auto">
          <a:xfrm>
            <a:off x="4992629" y="6293246"/>
            <a:ext cx="3739896" cy="221780"/>
          </a:xfrm>
          <a:custGeom>
            <a:avLst/>
            <a:gdLst>
              <a:gd name="T0" fmla="*/ 27 w 1199"/>
              <a:gd name="T1" fmla="*/ 3 h 71"/>
              <a:gd name="T2" fmla="*/ 1 w 1199"/>
              <a:gd name="T3" fmla="*/ 53 h 71"/>
              <a:gd name="T4" fmla="*/ 41 w 1199"/>
              <a:gd name="T5" fmla="*/ 19 h 71"/>
              <a:gd name="T6" fmla="*/ 51 w 1199"/>
              <a:gd name="T7" fmla="*/ 50 h 71"/>
              <a:gd name="T8" fmla="*/ 79 w 1199"/>
              <a:gd name="T9" fmla="*/ 18 h 71"/>
              <a:gd name="T10" fmla="*/ 91 w 1199"/>
              <a:gd name="T11" fmla="*/ 55 h 71"/>
              <a:gd name="T12" fmla="*/ 107 w 1199"/>
              <a:gd name="T13" fmla="*/ 29 h 71"/>
              <a:gd name="T14" fmla="*/ 99 w 1199"/>
              <a:gd name="T15" fmla="*/ 38 h 71"/>
              <a:gd name="T16" fmla="*/ 121 w 1199"/>
              <a:gd name="T17" fmla="*/ 10 h 71"/>
              <a:gd name="T18" fmla="*/ 135 w 1199"/>
              <a:gd name="T19" fmla="*/ 50 h 71"/>
              <a:gd name="T20" fmla="*/ 145 w 1199"/>
              <a:gd name="T21" fmla="*/ 33 h 71"/>
              <a:gd name="T22" fmla="*/ 160 w 1199"/>
              <a:gd name="T23" fmla="*/ 29 h 71"/>
              <a:gd name="T24" fmla="*/ 193 w 1199"/>
              <a:gd name="T25" fmla="*/ 19 h 71"/>
              <a:gd name="T26" fmla="*/ 193 w 1199"/>
              <a:gd name="T27" fmla="*/ 47 h 71"/>
              <a:gd name="T28" fmla="*/ 204 w 1199"/>
              <a:gd name="T29" fmla="*/ 19 h 71"/>
              <a:gd name="T30" fmla="*/ 259 w 1199"/>
              <a:gd name="T31" fmla="*/ 71 h 71"/>
              <a:gd name="T32" fmla="*/ 326 w 1199"/>
              <a:gd name="T33" fmla="*/ 28 h 71"/>
              <a:gd name="T34" fmla="*/ 302 w 1199"/>
              <a:gd name="T35" fmla="*/ 8 h 71"/>
              <a:gd name="T36" fmla="*/ 334 w 1199"/>
              <a:gd name="T37" fmla="*/ 9 h 71"/>
              <a:gd name="T38" fmla="*/ 361 w 1199"/>
              <a:gd name="T39" fmla="*/ 54 h 71"/>
              <a:gd name="T40" fmla="*/ 361 w 1199"/>
              <a:gd name="T41" fmla="*/ 69 h 71"/>
              <a:gd name="T42" fmla="*/ 355 w 1199"/>
              <a:gd name="T43" fmla="*/ 37 h 71"/>
              <a:gd name="T44" fmla="*/ 387 w 1199"/>
              <a:gd name="T45" fmla="*/ 54 h 71"/>
              <a:gd name="T46" fmla="*/ 406 w 1199"/>
              <a:gd name="T47" fmla="*/ 23 h 71"/>
              <a:gd name="T48" fmla="*/ 421 w 1199"/>
              <a:gd name="T49" fmla="*/ 23 h 71"/>
              <a:gd name="T50" fmla="*/ 445 w 1199"/>
              <a:gd name="T51" fmla="*/ 49 h 71"/>
              <a:gd name="T52" fmla="*/ 438 w 1199"/>
              <a:gd name="T53" fmla="*/ 18 h 71"/>
              <a:gd name="T54" fmla="*/ 445 w 1199"/>
              <a:gd name="T55" fmla="*/ 38 h 71"/>
              <a:gd name="T56" fmla="*/ 498 w 1199"/>
              <a:gd name="T57" fmla="*/ 0 h 71"/>
              <a:gd name="T58" fmla="*/ 556 w 1199"/>
              <a:gd name="T59" fmla="*/ 3 h 71"/>
              <a:gd name="T60" fmla="*/ 571 w 1199"/>
              <a:gd name="T61" fmla="*/ 18 h 71"/>
              <a:gd name="T62" fmla="*/ 578 w 1199"/>
              <a:gd name="T63" fmla="*/ 29 h 71"/>
              <a:gd name="T64" fmla="*/ 616 w 1199"/>
              <a:gd name="T65" fmla="*/ 29 h 71"/>
              <a:gd name="T66" fmla="*/ 643 w 1199"/>
              <a:gd name="T67" fmla="*/ 34 h 71"/>
              <a:gd name="T68" fmla="*/ 628 w 1199"/>
              <a:gd name="T69" fmla="*/ 27 h 71"/>
              <a:gd name="T70" fmla="*/ 664 w 1199"/>
              <a:gd name="T71" fmla="*/ 39 h 71"/>
              <a:gd name="T72" fmla="*/ 684 w 1199"/>
              <a:gd name="T73" fmla="*/ 29 h 71"/>
              <a:gd name="T74" fmla="*/ 716 w 1199"/>
              <a:gd name="T75" fmla="*/ 36 h 71"/>
              <a:gd name="T76" fmla="*/ 735 w 1199"/>
              <a:gd name="T77" fmla="*/ 54 h 71"/>
              <a:gd name="T78" fmla="*/ 759 w 1199"/>
              <a:gd name="T79" fmla="*/ 22 h 71"/>
              <a:gd name="T80" fmla="*/ 791 w 1199"/>
              <a:gd name="T81" fmla="*/ 18 h 71"/>
              <a:gd name="T82" fmla="*/ 781 w 1199"/>
              <a:gd name="T83" fmla="*/ 63 h 71"/>
              <a:gd name="T84" fmla="*/ 801 w 1199"/>
              <a:gd name="T85" fmla="*/ 36 h 71"/>
              <a:gd name="T86" fmla="*/ 842 w 1199"/>
              <a:gd name="T87" fmla="*/ 19 h 71"/>
              <a:gd name="T88" fmla="*/ 899 w 1199"/>
              <a:gd name="T89" fmla="*/ 28 h 71"/>
              <a:gd name="T90" fmla="*/ 917 w 1199"/>
              <a:gd name="T91" fmla="*/ 50 h 71"/>
              <a:gd name="T92" fmla="*/ 970 w 1199"/>
              <a:gd name="T93" fmla="*/ 36 h 71"/>
              <a:gd name="T94" fmla="*/ 949 w 1199"/>
              <a:gd name="T95" fmla="*/ 36 h 71"/>
              <a:gd name="T96" fmla="*/ 1003 w 1199"/>
              <a:gd name="T97" fmla="*/ 33 h 71"/>
              <a:gd name="T98" fmla="*/ 983 w 1199"/>
              <a:gd name="T99" fmla="*/ 29 h 71"/>
              <a:gd name="T100" fmla="*/ 1028 w 1199"/>
              <a:gd name="T101" fmla="*/ 23 h 71"/>
              <a:gd name="T102" fmla="*/ 1031 w 1199"/>
              <a:gd name="T103" fmla="*/ 45 h 71"/>
              <a:gd name="T104" fmla="*/ 1056 w 1199"/>
              <a:gd name="T105" fmla="*/ 54 h 71"/>
              <a:gd name="T106" fmla="*/ 1084 w 1199"/>
              <a:gd name="T107" fmla="*/ 54 h 71"/>
              <a:gd name="T108" fmla="*/ 1075 w 1199"/>
              <a:gd name="T109" fmla="*/ 7 h 71"/>
              <a:gd name="T110" fmla="*/ 1084 w 1199"/>
              <a:gd name="T111" fmla="*/ 54 h 71"/>
              <a:gd name="T112" fmla="*/ 1096 w 1199"/>
              <a:gd name="T113" fmla="*/ 19 h 71"/>
              <a:gd name="T114" fmla="*/ 1129 w 1199"/>
              <a:gd name="T115" fmla="*/ 36 h 71"/>
              <a:gd name="T116" fmla="*/ 1148 w 1199"/>
              <a:gd name="T117" fmla="*/ 39 h 71"/>
              <a:gd name="T118" fmla="*/ 1168 w 1199"/>
              <a:gd name="T119" fmla="*/ 29 h 71"/>
              <a:gd name="T120" fmla="*/ 1176 w 1199"/>
              <a:gd name="T121" fmla="*/ 27 h 71"/>
              <a:gd name="T122" fmla="*/ 1199 w 1199"/>
              <a:gd name="T123" fmla="*/ 4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99" h="71">
                <a:moveTo>
                  <a:pt x="1" y="47"/>
                </a:moveTo>
                <a:cubicBezTo>
                  <a:pt x="5" y="49"/>
                  <a:pt x="9" y="50"/>
                  <a:pt x="13" y="50"/>
                </a:cubicBezTo>
                <a:cubicBezTo>
                  <a:pt x="19" y="50"/>
                  <a:pt x="24" y="47"/>
                  <a:pt x="24" y="41"/>
                </a:cubicBezTo>
                <a:cubicBezTo>
                  <a:pt x="24" y="35"/>
                  <a:pt x="20" y="33"/>
                  <a:pt x="16" y="31"/>
                </a:cubicBezTo>
                <a:cubicBezTo>
                  <a:pt x="11" y="28"/>
                  <a:pt x="11" y="28"/>
                  <a:pt x="11" y="28"/>
                </a:cubicBezTo>
                <a:cubicBezTo>
                  <a:pt x="6" y="25"/>
                  <a:pt x="0" y="22"/>
                  <a:pt x="0" y="15"/>
                </a:cubicBezTo>
                <a:cubicBezTo>
                  <a:pt x="0" y="6"/>
                  <a:pt x="8" y="2"/>
                  <a:pt x="17" y="2"/>
                </a:cubicBezTo>
                <a:cubicBezTo>
                  <a:pt x="20" y="2"/>
                  <a:pt x="24" y="3"/>
                  <a:pt x="27" y="3"/>
                </a:cubicBezTo>
                <a:cubicBezTo>
                  <a:pt x="27" y="9"/>
                  <a:pt x="27" y="9"/>
                  <a:pt x="27" y="9"/>
                </a:cubicBezTo>
                <a:cubicBezTo>
                  <a:pt x="24" y="8"/>
                  <a:pt x="20" y="7"/>
                  <a:pt x="16" y="7"/>
                </a:cubicBezTo>
                <a:cubicBezTo>
                  <a:pt x="11" y="7"/>
                  <a:pt x="7" y="9"/>
                  <a:pt x="7" y="15"/>
                </a:cubicBezTo>
                <a:cubicBezTo>
                  <a:pt x="7" y="19"/>
                  <a:pt x="11" y="22"/>
                  <a:pt x="15" y="24"/>
                </a:cubicBezTo>
                <a:cubicBezTo>
                  <a:pt x="20" y="26"/>
                  <a:pt x="20" y="26"/>
                  <a:pt x="20" y="26"/>
                </a:cubicBezTo>
                <a:cubicBezTo>
                  <a:pt x="26" y="30"/>
                  <a:pt x="31" y="33"/>
                  <a:pt x="31" y="40"/>
                </a:cubicBezTo>
                <a:cubicBezTo>
                  <a:pt x="31" y="51"/>
                  <a:pt x="22" y="55"/>
                  <a:pt x="13" y="55"/>
                </a:cubicBezTo>
                <a:cubicBezTo>
                  <a:pt x="9" y="55"/>
                  <a:pt x="5" y="54"/>
                  <a:pt x="1" y="53"/>
                </a:cubicBezTo>
                <a:lnTo>
                  <a:pt x="1" y="47"/>
                </a:lnTo>
                <a:close/>
                <a:moveTo>
                  <a:pt x="55" y="54"/>
                </a:moveTo>
                <a:cubicBezTo>
                  <a:pt x="53" y="55"/>
                  <a:pt x="52" y="55"/>
                  <a:pt x="50" y="55"/>
                </a:cubicBezTo>
                <a:cubicBezTo>
                  <a:pt x="44" y="55"/>
                  <a:pt x="41" y="52"/>
                  <a:pt x="41" y="46"/>
                </a:cubicBezTo>
                <a:cubicBezTo>
                  <a:pt x="41" y="23"/>
                  <a:pt x="41" y="23"/>
                  <a:pt x="41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19"/>
                  <a:pt x="35" y="19"/>
                  <a:pt x="35" y="19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10"/>
                  <a:pt x="41" y="10"/>
                  <a:pt x="41" y="10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19"/>
                  <a:pt x="46" y="19"/>
                  <a:pt x="46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23"/>
                  <a:pt x="55" y="23"/>
                  <a:pt x="55" y="23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8"/>
                  <a:pt x="47" y="50"/>
                  <a:pt x="51" y="50"/>
                </a:cubicBezTo>
                <a:cubicBezTo>
                  <a:pt x="53" y="50"/>
                  <a:pt x="54" y="50"/>
                  <a:pt x="55" y="50"/>
                </a:cubicBezTo>
                <a:lnTo>
                  <a:pt x="55" y="54"/>
                </a:lnTo>
                <a:close/>
                <a:moveTo>
                  <a:pt x="62" y="54"/>
                </a:moveTo>
                <a:cubicBezTo>
                  <a:pt x="62" y="19"/>
                  <a:pt x="62" y="19"/>
                  <a:pt x="62" y="19"/>
                </a:cubicBezTo>
                <a:cubicBezTo>
                  <a:pt x="67" y="19"/>
                  <a:pt x="67" y="19"/>
                  <a:pt x="67" y="19"/>
                </a:cubicBezTo>
                <a:cubicBezTo>
                  <a:pt x="67" y="25"/>
                  <a:pt x="67" y="25"/>
                  <a:pt x="67" y="25"/>
                </a:cubicBezTo>
                <a:cubicBezTo>
                  <a:pt x="67" y="25"/>
                  <a:pt x="67" y="25"/>
                  <a:pt x="67" y="25"/>
                </a:cubicBezTo>
                <a:cubicBezTo>
                  <a:pt x="69" y="20"/>
                  <a:pt x="73" y="18"/>
                  <a:pt x="79" y="18"/>
                </a:cubicBezTo>
                <a:cubicBezTo>
                  <a:pt x="79" y="23"/>
                  <a:pt x="79" y="23"/>
                  <a:pt x="79" y="23"/>
                </a:cubicBezTo>
                <a:cubicBezTo>
                  <a:pt x="70" y="23"/>
                  <a:pt x="67" y="32"/>
                  <a:pt x="67" y="39"/>
                </a:cubicBezTo>
                <a:cubicBezTo>
                  <a:pt x="67" y="54"/>
                  <a:pt x="67" y="54"/>
                  <a:pt x="67" y="54"/>
                </a:cubicBezTo>
                <a:lnTo>
                  <a:pt x="62" y="54"/>
                </a:lnTo>
                <a:close/>
                <a:moveTo>
                  <a:pt x="102" y="54"/>
                </a:moveTo>
                <a:cubicBezTo>
                  <a:pt x="102" y="49"/>
                  <a:pt x="102" y="49"/>
                  <a:pt x="102" y="49"/>
                </a:cubicBezTo>
                <a:cubicBezTo>
                  <a:pt x="102" y="49"/>
                  <a:pt x="102" y="49"/>
                  <a:pt x="102" y="49"/>
                </a:cubicBezTo>
                <a:cubicBezTo>
                  <a:pt x="100" y="53"/>
                  <a:pt x="95" y="55"/>
                  <a:pt x="91" y="55"/>
                </a:cubicBezTo>
                <a:cubicBezTo>
                  <a:pt x="85" y="55"/>
                  <a:pt x="82" y="51"/>
                  <a:pt x="82" y="45"/>
                </a:cubicBezTo>
                <a:cubicBezTo>
                  <a:pt x="82" y="37"/>
                  <a:pt x="91" y="34"/>
                  <a:pt x="102" y="34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2" y="28"/>
                  <a:pt x="102" y="22"/>
                  <a:pt x="95" y="22"/>
                </a:cubicBezTo>
                <a:cubicBezTo>
                  <a:pt x="91" y="22"/>
                  <a:pt x="89" y="23"/>
                  <a:pt x="88" y="28"/>
                </a:cubicBezTo>
                <a:cubicBezTo>
                  <a:pt x="83" y="28"/>
                  <a:pt x="83" y="28"/>
                  <a:pt x="83" y="28"/>
                </a:cubicBezTo>
                <a:cubicBezTo>
                  <a:pt x="83" y="21"/>
                  <a:pt x="89" y="18"/>
                  <a:pt x="95" y="18"/>
                </a:cubicBezTo>
                <a:cubicBezTo>
                  <a:pt x="103" y="18"/>
                  <a:pt x="107" y="21"/>
                  <a:pt x="107" y="29"/>
                </a:cubicBezTo>
                <a:cubicBezTo>
                  <a:pt x="107" y="54"/>
                  <a:pt x="107" y="54"/>
                  <a:pt x="107" y="54"/>
                </a:cubicBezTo>
                <a:lnTo>
                  <a:pt x="102" y="54"/>
                </a:lnTo>
                <a:close/>
                <a:moveTo>
                  <a:pt x="99" y="38"/>
                </a:moveTo>
                <a:cubicBezTo>
                  <a:pt x="95" y="38"/>
                  <a:pt x="88" y="40"/>
                  <a:pt x="88" y="45"/>
                </a:cubicBezTo>
                <a:cubicBezTo>
                  <a:pt x="88" y="48"/>
                  <a:pt x="90" y="50"/>
                  <a:pt x="93" y="50"/>
                </a:cubicBezTo>
                <a:cubicBezTo>
                  <a:pt x="96" y="50"/>
                  <a:pt x="99" y="48"/>
                  <a:pt x="101" y="45"/>
                </a:cubicBezTo>
                <a:cubicBezTo>
                  <a:pt x="102" y="42"/>
                  <a:pt x="102" y="41"/>
                  <a:pt x="102" y="38"/>
                </a:cubicBezTo>
                <a:lnTo>
                  <a:pt x="99" y="38"/>
                </a:lnTo>
                <a:close/>
                <a:moveTo>
                  <a:pt x="135" y="54"/>
                </a:moveTo>
                <a:cubicBezTo>
                  <a:pt x="133" y="55"/>
                  <a:pt x="132" y="55"/>
                  <a:pt x="130" y="55"/>
                </a:cubicBezTo>
                <a:cubicBezTo>
                  <a:pt x="124" y="55"/>
                  <a:pt x="121" y="52"/>
                  <a:pt x="121" y="46"/>
                </a:cubicBezTo>
                <a:cubicBezTo>
                  <a:pt x="121" y="23"/>
                  <a:pt x="121" y="23"/>
                  <a:pt x="121" y="23"/>
                </a:cubicBezTo>
                <a:cubicBezTo>
                  <a:pt x="115" y="23"/>
                  <a:pt x="115" y="23"/>
                  <a:pt x="115" y="23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21" y="19"/>
                  <a:pt x="121" y="19"/>
                  <a:pt x="121" y="19"/>
                </a:cubicBezTo>
                <a:cubicBezTo>
                  <a:pt x="121" y="10"/>
                  <a:pt x="121" y="10"/>
                  <a:pt x="121" y="10"/>
                </a:cubicBezTo>
                <a:cubicBezTo>
                  <a:pt x="126" y="7"/>
                  <a:pt x="126" y="7"/>
                  <a:pt x="126" y="7"/>
                </a:cubicBezTo>
                <a:cubicBezTo>
                  <a:pt x="126" y="19"/>
                  <a:pt x="126" y="19"/>
                  <a:pt x="126" y="19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35" y="23"/>
                  <a:pt x="135" y="23"/>
                  <a:pt x="135" y="23"/>
                </a:cubicBezTo>
                <a:cubicBezTo>
                  <a:pt x="126" y="23"/>
                  <a:pt x="126" y="23"/>
                  <a:pt x="126" y="23"/>
                </a:cubicBezTo>
                <a:cubicBezTo>
                  <a:pt x="126" y="45"/>
                  <a:pt x="126" y="45"/>
                  <a:pt x="126" y="45"/>
                </a:cubicBezTo>
                <a:cubicBezTo>
                  <a:pt x="126" y="48"/>
                  <a:pt x="127" y="50"/>
                  <a:pt x="131" y="50"/>
                </a:cubicBezTo>
                <a:cubicBezTo>
                  <a:pt x="133" y="50"/>
                  <a:pt x="133" y="50"/>
                  <a:pt x="135" y="50"/>
                </a:cubicBezTo>
                <a:lnTo>
                  <a:pt x="135" y="54"/>
                </a:lnTo>
                <a:close/>
                <a:moveTo>
                  <a:pt x="165" y="54"/>
                </a:moveTo>
                <a:cubicBezTo>
                  <a:pt x="162" y="54"/>
                  <a:pt x="160" y="55"/>
                  <a:pt x="157" y="55"/>
                </a:cubicBezTo>
                <a:cubicBezTo>
                  <a:pt x="145" y="55"/>
                  <a:pt x="140" y="47"/>
                  <a:pt x="140" y="35"/>
                </a:cubicBezTo>
                <a:cubicBezTo>
                  <a:pt x="140" y="26"/>
                  <a:pt x="143" y="18"/>
                  <a:pt x="153" y="18"/>
                </a:cubicBezTo>
                <a:cubicBezTo>
                  <a:pt x="162" y="18"/>
                  <a:pt x="166" y="23"/>
                  <a:pt x="166" y="31"/>
                </a:cubicBezTo>
                <a:cubicBezTo>
                  <a:pt x="166" y="33"/>
                  <a:pt x="166" y="33"/>
                  <a:pt x="166" y="33"/>
                </a:cubicBezTo>
                <a:cubicBezTo>
                  <a:pt x="145" y="33"/>
                  <a:pt x="145" y="33"/>
                  <a:pt x="145" y="33"/>
                </a:cubicBezTo>
                <a:cubicBezTo>
                  <a:pt x="145" y="35"/>
                  <a:pt x="145" y="35"/>
                  <a:pt x="145" y="35"/>
                </a:cubicBezTo>
                <a:cubicBezTo>
                  <a:pt x="145" y="43"/>
                  <a:pt x="149" y="50"/>
                  <a:pt x="158" y="50"/>
                </a:cubicBezTo>
                <a:cubicBezTo>
                  <a:pt x="160" y="50"/>
                  <a:pt x="163" y="50"/>
                  <a:pt x="165" y="49"/>
                </a:cubicBezTo>
                <a:lnTo>
                  <a:pt x="165" y="54"/>
                </a:lnTo>
                <a:close/>
                <a:moveTo>
                  <a:pt x="160" y="29"/>
                </a:moveTo>
                <a:cubicBezTo>
                  <a:pt x="160" y="25"/>
                  <a:pt x="157" y="22"/>
                  <a:pt x="153" y="22"/>
                </a:cubicBezTo>
                <a:cubicBezTo>
                  <a:pt x="149" y="22"/>
                  <a:pt x="147" y="25"/>
                  <a:pt x="146" y="29"/>
                </a:cubicBezTo>
                <a:lnTo>
                  <a:pt x="160" y="29"/>
                </a:lnTo>
                <a:close/>
                <a:moveTo>
                  <a:pt x="193" y="47"/>
                </a:moveTo>
                <a:cubicBezTo>
                  <a:pt x="193" y="47"/>
                  <a:pt x="193" y="47"/>
                  <a:pt x="193" y="47"/>
                </a:cubicBezTo>
                <a:cubicBezTo>
                  <a:pt x="191" y="51"/>
                  <a:pt x="188" y="54"/>
                  <a:pt x="183" y="54"/>
                </a:cubicBezTo>
                <a:cubicBezTo>
                  <a:pt x="174" y="54"/>
                  <a:pt x="172" y="44"/>
                  <a:pt x="172" y="36"/>
                </a:cubicBezTo>
                <a:cubicBezTo>
                  <a:pt x="172" y="29"/>
                  <a:pt x="174" y="18"/>
                  <a:pt x="184" y="18"/>
                </a:cubicBezTo>
                <a:cubicBezTo>
                  <a:pt x="188" y="18"/>
                  <a:pt x="192" y="20"/>
                  <a:pt x="193" y="24"/>
                </a:cubicBezTo>
                <a:cubicBezTo>
                  <a:pt x="193" y="24"/>
                  <a:pt x="193" y="24"/>
                  <a:pt x="193" y="24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8" y="19"/>
                  <a:pt x="198" y="19"/>
                  <a:pt x="198" y="19"/>
                </a:cubicBezTo>
                <a:cubicBezTo>
                  <a:pt x="198" y="54"/>
                  <a:pt x="198" y="54"/>
                  <a:pt x="198" y="54"/>
                </a:cubicBezTo>
                <a:cubicBezTo>
                  <a:pt x="198" y="64"/>
                  <a:pt x="193" y="69"/>
                  <a:pt x="183" y="69"/>
                </a:cubicBezTo>
                <a:cubicBezTo>
                  <a:pt x="180" y="69"/>
                  <a:pt x="177" y="69"/>
                  <a:pt x="173" y="68"/>
                </a:cubicBezTo>
                <a:cubicBezTo>
                  <a:pt x="173" y="63"/>
                  <a:pt x="173" y="63"/>
                  <a:pt x="173" y="63"/>
                </a:cubicBezTo>
                <a:cubicBezTo>
                  <a:pt x="176" y="64"/>
                  <a:pt x="179" y="65"/>
                  <a:pt x="182" y="65"/>
                </a:cubicBezTo>
                <a:cubicBezTo>
                  <a:pt x="190" y="65"/>
                  <a:pt x="193" y="61"/>
                  <a:pt x="193" y="53"/>
                </a:cubicBezTo>
                <a:lnTo>
                  <a:pt x="193" y="47"/>
                </a:lnTo>
                <a:close/>
                <a:moveTo>
                  <a:pt x="193" y="36"/>
                </a:moveTo>
                <a:cubicBezTo>
                  <a:pt x="193" y="31"/>
                  <a:pt x="191" y="22"/>
                  <a:pt x="185" y="22"/>
                </a:cubicBezTo>
                <a:cubicBezTo>
                  <a:pt x="178" y="22"/>
                  <a:pt x="177" y="32"/>
                  <a:pt x="177" y="37"/>
                </a:cubicBezTo>
                <a:cubicBezTo>
                  <a:pt x="177" y="41"/>
                  <a:pt x="178" y="50"/>
                  <a:pt x="184" y="50"/>
                </a:cubicBezTo>
                <a:cubicBezTo>
                  <a:pt x="191" y="50"/>
                  <a:pt x="193" y="41"/>
                  <a:pt x="193" y="36"/>
                </a:cubicBezTo>
                <a:close/>
                <a:moveTo>
                  <a:pt x="212" y="68"/>
                </a:moveTo>
                <a:cubicBezTo>
                  <a:pt x="217" y="54"/>
                  <a:pt x="217" y="54"/>
                  <a:pt x="217" y="54"/>
                </a:cubicBezTo>
                <a:cubicBezTo>
                  <a:pt x="204" y="19"/>
                  <a:pt x="204" y="19"/>
                  <a:pt x="204" y="19"/>
                </a:cubicBezTo>
                <a:cubicBezTo>
                  <a:pt x="209" y="19"/>
                  <a:pt x="209" y="19"/>
                  <a:pt x="209" y="19"/>
                </a:cubicBezTo>
                <a:cubicBezTo>
                  <a:pt x="219" y="46"/>
                  <a:pt x="219" y="46"/>
                  <a:pt x="219" y="46"/>
                </a:cubicBezTo>
                <a:cubicBezTo>
                  <a:pt x="219" y="46"/>
                  <a:pt x="219" y="46"/>
                  <a:pt x="219" y="46"/>
                </a:cubicBezTo>
                <a:cubicBezTo>
                  <a:pt x="229" y="19"/>
                  <a:pt x="229" y="19"/>
                  <a:pt x="229" y="19"/>
                </a:cubicBezTo>
                <a:cubicBezTo>
                  <a:pt x="234" y="19"/>
                  <a:pt x="234" y="19"/>
                  <a:pt x="234" y="19"/>
                </a:cubicBezTo>
                <a:cubicBezTo>
                  <a:pt x="217" y="68"/>
                  <a:pt x="217" y="68"/>
                  <a:pt x="217" y="68"/>
                </a:cubicBezTo>
                <a:lnTo>
                  <a:pt x="212" y="68"/>
                </a:lnTo>
                <a:close/>
                <a:moveTo>
                  <a:pt x="259" y="71"/>
                </a:moveTo>
                <a:cubicBezTo>
                  <a:pt x="259" y="0"/>
                  <a:pt x="259" y="0"/>
                  <a:pt x="259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63" y="71"/>
                  <a:pt x="263" y="71"/>
                  <a:pt x="263" y="71"/>
                </a:cubicBezTo>
                <a:lnTo>
                  <a:pt x="259" y="71"/>
                </a:lnTo>
                <a:close/>
                <a:moveTo>
                  <a:pt x="293" y="54"/>
                </a:moveTo>
                <a:cubicBezTo>
                  <a:pt x="293" y="3"/>
                  <a:pt x="293" y="3"/>
                  <a:pt x="293" y="3"/>
                </a:cubicBezTo>
                <a:cubicBezTo>
                  <a:pt x="305" y="3"/>
                  <a:pt x="305" y="3"/>
                  <a:pt x="305" y="3"/>
                </a:cubicBezTo>
                <a:cubicBezTo>
                  <a:pt x="321" y="3"/>
                  <a:pt x="326" y="13"/>
                  <a:pt x="326" y="28"/>
                </a:cubicBezTo>
                <a:cubicBezTo>
                  <a:pt x="326" y="38"/>
                  <a:pt x="324" y="49"/>
                  <a:pt x="314" y="52"/>
                </a:cubicBezTo>
                <a:cubicBezTo>
                  <a:pt x="310" y="54"/>
                  <a:pt x="307" y="54"/>
                  <a:pt x="303" y="54"/>
                </a:cubicBezTo>
                <a:lnTo>
                  <a:pt x="293" y="54"/>
                </a:lnTo>
                <a:close/>
                <a:moveTo>
                  <a:pt x="303" y="49"/>
                </a:moveTo>
                <a:cubicBezTo>
                  <a:pt x="306" y="49"/>
                  <a:pt x="309" y="49"/>
                  <a:pt x="312" y="48"/>
                </a:cubicBezTo>
                <a:cubicBezTo>
                  <a:pt x="319" y="44"/>
                  <a:pt x="320" y="35"/>
                  <a:pt x="320" y="28"/>
                </a:cubicBezTo>
                <a:cubicBezTo>
                  <a:pt x="320" y="21"/>
                  <a:pt x="319" y="12"/>
                  <a:pt x="311" y="9"/>
                </a:cubicBezTo>
                <a:cubicBezTo>
                  <a:pt x="308" y="8"/>
                  <a:pt x="305" y="8"/>
                  <a:pt x="302" y="8"/>
                </a:cubicBezTo>
                <a:cubicBezTo>
                  <a:pt x="299" y="8"/>
                  <a:pt x="299" y="8"/>
                  <a:pt x="299" y="8"/>
                </a:cubicBezTo>
                <a:cubicBezTo>
                  <a:pt x="299" y="49"/>
                  <a:pt x="299" y="49"/>
                  <a:pt x="299" y="49"/>
                </a:cubicBezTo>
                <a:lnTo>
                  <a:pt x="303" y="49"/>
                </a:lnTo>
                <a:close/>
                <a:moveTo>
                  <a:pt x="334" y="9"/>
                </a:moveTo>
                <a:cubicBezTo>
                  <a:pt x="334" y="3"/>
                  <a:pt x="334" y="3"/>
                  <a:pt x="334" y="3"/>
                </a:cubicBezTo>
                <a:cubicBezTo>
                  <a:pt x="341" y="3"/>
                  <a:pt x="341" y="3"/>
                  <a:pt x="341" y="3"/>
                </a:cubicBezTo>
                <a:cubicBezTo>
                  <a:pt x="341" y="9"/>
                  <a:pt x="341" y="9"/>
                  <a:pt x="341" y="9"/>
                </a:cubicBezTo>
                <a:lnTo>
                  <a:pt x="334" y="9"/>
                </a:lnTo>
                <a:close/>
                <a:moveTo>
                  <a:pt x="335" y="54"/>
                </a:moveTo>
                <a:cubicBezTo>
                  <a:pt x="335" y="19"/>
                  <a:pt x="335" y="19"/>
                  <a:pt x="335" y="19"/>
                </a:cubicBezTo>
                <a:cubicBezTo>
                  <a:pt x="340" y="19"/>
                  <a:pt x="340" y="19"/>
                  <a:pt x="340" y="19"/>
                </a:cubicBezTo>
                <a:cubicBezTo>
                  <a:pt x="340" y="54"/>
                  <a:pt x="340" y="54"/>
                  <a:pt x="340" y="54"/>
                </a:cubicBezTo>
                <a:lnTo>
                  <a:pt x="335" y="54"/>
                </a:lnTo>
                <a:close/>
                <a:moveTo>
                  <a:pt x="371" y="47"/>
                </a:moveTo>
                <a:cubicBezTo>
                  <a:pt x="371" y="47"/>
                  <a:pt x="371" y="47"/>
                  <a:pt x="371" y="47"/>
                </a:cubicBezTo>
                <a:cubicBezTo>
                  <a:pt x="369" y="51"/>
                  <a:pt x="366" y="54"/>
                  <a:pt x="361" y="54"/>
                </a:cubicBezTo>
                <a:cubicBezTo>
                  <a:pt x="352" y="54"/>
                  <a:pt x="349" y="44"/>
                  <a:pt x="349" y="36"/>
                </a:cubicBezTo>
                <a:cubicBezTo>
                  <a:pt x="349" y="29"/>
                  <a:pt x="352" y="18"/>
                  <a:pt x="361" y="18"/>
                </a:cubicBezTo>
                <a:cubicBezTo>
                  <a:pt x="366" y="18"/>
                  <a:pt x="369" y="20"/>
                  <a:pt x="371" y="24"/>
                </a:cubicBezTo>
                <a:cubicBezTo>
                  <a:pt x="371" y="24"/>
                  <a:pt x="371" y="24"/>
                  <a:pt x="371" y="24"/>
                </a:cubicBezTo>
                <a:cubicBezTo>
                  <a:pt x="371" y="19"/>
                  <a:pt x="371" y="19"/>
                  <a:pt x="371" y="19"/>
                </a:cubicBezTo>
                <a:cubicBezTo>
                  <a:pt x="376" y="19"/>
                  <a:pt x="376" y="19"/>
                  <a:pt x="376" y="19"/>
                </a:cubicBezTo>
                <a:cubicBezTo>
                  <a:pt x="376" y="54"/>
                  <a:pt x="376" y="54"/>
                  <a:pt x="376" y="54"/>
                </a:cubicBezTo>
                <a:cubicBezTo>
                  <a:pt x="376" y="64"/>
                  <a:pt x="371" y="69"/>
                  <a:pt x="361" y="69"/>
                </a:cubicBezTo>
                <a:cubicBezTo>
                  <a:pt x="357" y="69"/>
                  <a:pt x="355" y="69"/>
                  <a:pt x="351" y="68"/>
                </a:cubicBezTo>
                <a:cubicBezTo>
                  <a:pt x="351" y="63"/>
                  <a:pt x="351" y="63"/>
                  <a:pt x="351" y="63"/>
                </a:cubicBezTo>
                <a:cubicBezTo>
                  <a:pt x="354" y="64"/>
                  <a:pt x="357" y="65"/>
                  <a:pt x="360" y="65"/>
                </a:cubicBezTo>
                <a:cubicBezTo>
                  <a:pt x="368" y="65"/>
                  <a:pt x="371" y="61"/>
                  <a:pt x="371" y="53"/>
                </a:cubicBezTo>
                <a:lnTo>
                  <a:pt x="371" y="47"/>
                </a:lnTo>
                <a:close/>
                <a:moveTo>
                  <a:pt x="371" y="36"/>
                </a:moveTo>
                <a:cubicBezTo>
                  <a:pt x="371" y="31"/>
                  <a:pt x="369" y="22"/>
                  <a:pt x="362" y="22"/>
                </a:cubicBezTo>
                <a:cubicBezTo>
                  <a:pt x="356" y="22"/>
                  <a:pt x="355" y="32"/>
                  <a:pt x="355" y="37"/>
                </a:cubicBezTo>
                <a:cubicBezTo>
                  <a:pt x="355" y="41"/>
                  <a:pt x="356" y="50"/>
                  <a:pt x="362" y="50"/>
                </a:cubicBezTo>
                <a:cubicBezTo>
                  <a:pt x="369" y="50"/>
                  <a:pt x="371" y="41"/>
                  <a:pt x="371" y="36"/>
                </a:cubicBezTo>
                <a:close/>
                <a:moveTo>
                  <a:pt x="386" y="9"/>
                </a:moveTo>
                <a:cubicBezTo>
                  <a:pt x="386" y="3"/>
                  <a:pt x="386" y="3"/>
                  <a:pt x="386" y="3"/>
                </a:cubicBezTo>
                <a:cubicBezTo>
                  <a:pt x="393" y="3"/>
                  <a:pt x="393" y="3"/>
                  <a:pt x="393" y="3"/>
                </a:cubicBezTo>
                <a:cubicBezTo>
                  <a:pt x="393" y="9"/>
                  <a:pt x="393" y="9"/>
                  <a:pt x="393" y="9"/>
                </a:cubicBezTo>
                <a:lnTo>
                  <a:pt x="386" y="9"/>
                </a:lnTo>
                <a:close/>
                <a:moveTo>
                  <a:pt x="387" y="54"/>
                </a:moveTo>
                <a:cubicBezTo>
                  <a:pt x="387" y="19"/>
                  <a:pt x="387" y="19"/>
                  <a:pt x="387" y="19"/>
                </a:cubicBezTo>
                <a:cubicBezTo>
                  <a:pt x="392" y="19"/>
                  <a:pt x="392" y="19"/>
                  <a:pt x="392" y="19"/>
                </a:cubicBezTo>
                <a:cubicBezTo>
                  <a:pt x="392" y="54"/>
                  <a:pt x="392" y="54"/>
                  <a:pt x="392" y="54"/>
                </a:cubicBezTo>
                <a:lnTo>
                  <a:pt x="387" y="54"/>
                </a:lnTo>
                <a:close/>
                <a:moveTo>
                  <a:pt x="421" y="54"/>
                </a:moveTo>
                <a:cubicBezTo>
                  <a:pt x="419" y="55"/>
                  <a:pt x="418" y="55"/>
                  <a:pt x="416" y="55"/>
                </a:cubicBezTo>
                <a:cubicBezTo>
                  <a:pt x="409" y="55"/>
                  <a:pt x="406" y="52"/>
                  <a:pt x="406" y="46"/>
                </a:cubicBezTo>
                <a:cubicBezTo>
                  <a:pt x="406" y="23"/>
                  <a:pt x="406" y="23"/>
                  <a:pt x="406" y="23"/>
                </a:cubicBezTo>
                <a:cubicBezTo>
                  <a:pt x="401" y="23"/>
                  <a:pt x="401" y="23"/>
                  <a:pt x="401" y="23"/>
                </a:cubicBezTo>
                <a:cubicBezTo>
                  <a:pt x="401" y="19"/>
                  <a:pt x="401" y="19"/>
                  <a:pt x="401" y="19"/>
                </a:cubicBezTo>
                <a:cubicBezTo>
                  <a:pt x="406" y="19"/>
                  <a:pt x="406" y="19"/>
                  <a:pt x="406" y="19"/>
                </a:cubicBezTo>
                <a:cubicBezTo>
                  <a:pt x="406" y="10"/>
                  <a:pt x="406" y="10"/>
                  <a:pt x="406" y="10"/>
                </a:cubicBezTo>
                <a:cubicBezTo>
                  <a:pt x="411" y="7"/>
                  <a:pt x="411" y="7"/>
                  <a:pt x="411" y="7"/>
                </a:cubicBezTo>
                <a:cubicBezTo>
                  <a:pt x="411" y="19"/>
                  <a:pt x="411" y="19"/>
                  <a:pt x="411" y="19"/>
                </a:cubicBezTo>
                <a:cubicBezTo>
                  <a:pt x="421" y="19"/>
                  <a:pt x="421" y="19"/>
                  <a:pt x="421" y="19"/>
                </a:cubicBezTo>
                <a:cubicBezTo>
                  <a:pt x="421" y="23"/>
                  <a:pt x="421" y="23"/>
                  <a:pt x="421" y="23"/>
                </a:cubicBezTo>
                <a:cubicBezTo>
                  <a:pt x="411" y="23"/>
                  <a:pt x="411" y="23"/>
                  <a:pt x="411" y="23"/>
                </a:cubicBezTo>
                <a:cubicBezTo>
                  <a:pt x="411" y="45"/>
                  <a:pt x="411" y="45"/>
                  <a:pt x="411" y="45"/>
                </a:cubicBezTo>
                <a:cubicBezTo>
                  <a:pt x="411" y="48"/>
                  <a:pt x="413" y="50"/>
                  <a:pt x="417" y="50"/>
                </a:cubicBezTo>
                <a:cubicBezTo>
                  <a:pt x="419" y="50"/>
                  <a:pt x="419" y="50"/>
                  <a:pt x="421" y="50"/>
                </a:cubicBezTo>
                <a:lnTo>
                  <a:pt x="421" y="54"/>
                </a:lnTo>
                <a:close/>
                <a:moveTo>
                  <a:pt x="445" y="54"/>
                </a:moveTo>
                <a:cubicBezTo>
                  <a:pt x="445" y="49"/>
                  <a:pt x="445" y="49"/>
                  <a:pt x="445" y="49"/>
                </a:cubicBezTo>
                <a:cubicBezTo>
                  <a:pt x="445" y="49"/>
                  <a:pt x="445" y="49"/>
                  <a:pt x="445" y="49"/>
                </a:cubicBezTo>
                <a:cubicBezTo>
                  <a:pt x="443" y="53"/>
                  <a:pt x="438" y="55"/>
                  <a:pt x="434" y="55"/>
                </a:cubicBezTo>
                <a:cubicBezTo>
                  <a:pt x="428" y="55"/>
                  <a:pt x="425" y="51"/>
                  <a:pt x="425" y="45"/>
                </a:cubicBezTo>
                <a:cubicBezTo>
                  <a:pt x="425" y="37"/>
                  <a:pt x="434" y="34"/>
                  <a:pt x="445" y="34"/>
                </a:cubicBezTo>
                <a:cubicBezTo>
                  <a:pt x="445" y="33"/>
                  <a:pt x="445" y="33"/>
                  <a:pt x="445" y="33"/>
                </a:cubicBezTo>
                <a:cubicBezTo>
                  <a:pt x="445" y="28"/>
                  <a:pt x="446" y="22"/>
                  <a:pt x="439" y="22"/>
                </a:cubicBezTo>
                <a:cubicBezTo>
                  <a:pt x="434" y="22"/>
                  <a:pt x="432" y="23"/>
                  <a:pt x="431" y="28"/>
                </a:cubicBezTo>
                <a:cubicBezTo>
                  <a:pt x="426" y="28"/>
                  <a:pt x="426" y="28"/>
                  <a:pt x="426" y="28"/>
                </a:cubicBezTo>
                <a:cubicBezTo>
                  <a:pt x="426" y="21"/>
                  <a:pt x="432" y="18"/>
                  <a:pt x="438" y="18"/>
                </a:cubicBezTo>
                <a:cubicBezTo>
                  <a:pt x="446" y="18"/>
                  <a:pt x="450" y="21"/>
                  <a:pt x="450" y="29"/>
                </a:cubicBezTo>
                <a:cubicBezTo>
                  <a:pt x="450" y="54"/>
                  <a:pt x="450" y="54"/>
                  <a:pt x="450" y="54"/>
                </a:cubicBezTo>
                <a:lnTo>
                  <a:pt x="445" y="54"/>
                </a:lnTo>
                <a:close/>
                <a:moveTo>
                  <a:pt x="442" y="38"/>
                </a:moveTo>
                <a:cubicBezTo>
                  <a:pt x="438" y="38"/>
                  <a:pt x="431" y="40"/>
                  <a:pt x="431" y="45"/>
                </a:cubicBezTo>
                <a:cubicBezTo>
                  <a:pt x="431" y="48"/>
                  <a:pt x="433" y="50"/>
                  <a:pt x="436" y="50"/>
                </a:cubicBezTo>
                <a:cubicBezTo>
                  <a:pt x="439" y="50"/>
                  <a:pt x="443" y="48"/>
                  <a:pt x="444" y="45"/>
                </a:cubicBezTo>
                <a:cubicBezTo>
                  <a:pt x="445" y="42"/>
                  <a:pt x="445" y="41"/>
                  <a:pt x="445" y="38"/>
                </a:cubicBezTo>
                <a:lnTo>
                  <a:pt x="442" y="38"/>
                </a:lnTo>
                <a:close/>
                <a:moveTo>
                  <a:pt x="462" y="54"/>
                </a:moveTo>
                <a:cubicBezTo>
                  <a:pt x="462" y="3"/>
                  <a:pt x="462" y="3"/>
                  <a:pt x="462" y="3"/>
                </a:cubicBezTo>
                <a:cubicBezTo>
                  <a:pt x="467" y="3"/>
                  <a:pt x="467" y="3"/>
                  <a:pt x="467" y="3"/>
                </a:cubicBezTo>
                <a:cubicBezTo>
                  <a:pt x="467" y="54"/>
                  <a:pt x="467" y="54"/>
                  <a:pt x="467" y="54"/>
                </a:cubicBezTo>
                <a:lnTo>
                  <a:pt x="462" y="54"/>
                </a:lnTo>
                <a:close/>
                <a:moveTo>
                  <a:pt x="498" y="71"/>
                </a:moveTo>
                <a:cubicBezTo>
                  <a:pt x="498" y="0"/>
                  <a:pt x="498" y="0"/>
                  <a:pt x="498" y="0"/>
                </a:cubicBezTo>
                <a:cubicBezTo>
                  <a:pt x="502" y="0"/>
                  <a:pt x="502" y="0"/>
                  <a:pt x="502" y="0"/>
                </a:cubicBezTo>
                <a:cubicBezTo>
                  <a:pt x="502" y="71"/>
                  <a:pt x="502" y="71"/>
                  <a:pt x="502" y="71"/>
                </a:cubicBezTo>
                <a:lnTo>
                  <a:pt x="498" y="71"/>
                </a:lnTo>
                <a:close/>
                <a:moveTo>
                  <a:pt x="538" y="54"/>
                </a:moveTo>
                <a:cubicBezTo>
                  <a:pt x="538" y="8"/>
                  <a:pt x="538" y="8"/>
                  <a:pt x="538" y="8"/>
                </a:cubicBezTo>
                <a:cubicBezTo>
                  <a:pt x="526" y="8"/>
                  <a:pt x="526" y="8"/>
                  <a:pt x="526" y="8"/>
                </a:cubicBezTo>
                <a:cubicBezTo>
                  <a:pt x="526" y="3"/>
                  <a:pt x="526" y="3"/>
                  <a:pt x="526" y="3"/>
                </a:cubicBezTo>
                <a:cubicBezTo>
                  <a:pt x="556" y="3"/>
                  <a:pt x="556" y="3"/>
                  <a:pt x="556" y="3"/>
                </a:cubicBezTo>
                <a:cubicBezTo>
                  <a:pt x="556" y="8"/>
                  <a:pt x="556" y="8"/>
                  <a:pt x="556" y="8"/>
                </a:cubicBezTo>
                <a:cubicBezTo>
                  <a:pt x="544" y="8"/>
                  <a:pt x="544" y="8"/>
                  <a:pt x="544" y="8"/>
                </a:cubicBezTo>
                <a:cubicBezTo>
                  <a:pt x="544" y="54"/>
                  <a:pt x="544" y="54"/>
                  <a:pt x="544" y="54"/>
                </a:cubicBezTo>
                <a:lnTo>
                  <a:pt x="538" y="54"/>
                </a:lnTo>
                <a:close/>
                <a:moveTo>
                  <a:pt x="583" y="54"/>
                </a:moveTo>
                <a:cubicBezTo>
                  <a:pt x="580" y="54"/>
                  <a:pt x="577" y="55"/>
                  <a:pt x="575" y="55"/>
                </a:cubicBezTo>
                <a:cubicBezTo>
                  <a:pt x="562" y="55"/>
                  <a:pt x="557" y="47"/>
                  <a:pt x="557" y="35"/>
                </a:cubicBezTo>
                <a:cubicBezTo>
                  <a:pt x="557" y="26"/>
                  <a:pt x="561" y="18"/>
                  <a:pt x="571" y="18"/>
                </a:cubicBezTo>
                <a:cubicBezTo>
                  <a:pt x="579" y="18"/>
                  <a:pt x="583" y="23"/>
                  <a:pt x="583" y="31"/>
                </a:cubicBezTo>
                <a:cubicBezTo>
                  <a:pt x="583" y="33"/>
                  <a:pt x="583" y="33"/>
                  <a:pt x="583" y="33"/>
                </a:cubicBezTo>
                <a:cubicBezTo>
                  <a:pt x="563" y="33"/>
                  <a:pt x="563" y="33"/>
                  <a:pt x="563" y="33"/>
                </a:cubicBezTo>
                <a:cubicBezTo>
                  <a:pt x="563" y="35"/>
                  <a:pt x="563" y="35"/>
                  <a:pt x="563" y="35"/>
                </a:cubicBezTo>
                <a:cubicBezTo>
                  <a:pt x="563" y="43"/>
                  <a:pt x="567" y="50"/>
                  <a:pt x="576" y="50"/>
                </a:cubicBezTo>
                <a:cubicBezTo>
                  <a:pt x="578" y="50"/>
                  <a:pt x="580" y="50"/>
                  <a:pt x="583" y="49"/>
                </a:cubicBezTo>
                <a:lnTo>
                  <a:pt x="583" y="54"/>
                </a:lnTo>
                <a:close/>
                <a:moveTo>
                  <a:pt x="578" y="29"/>
                </a:moveTo>
                <a:cubicBezTo>
                  <a:pt x="578" y="25"/>
                  <a:pt x="575" y="22"/>
                  <a:pt x="571" y="22"/>
                </a:cubicBezTo>
                <a:cubicBezTo>
                  <a:pt x="567" y="22"/>
                  <a:pt x="564" y="25"/>
                  <a:pt x="563" y="29"/>
                </a:cubicBezTo>
                <a:lnTo>
                  <a:pt x="578" y="29"/>
                </a:lnTo>
                <a:close/>
                <a:moveTo>
                  <a:pt x="615" y="54"/>
                </a:moveTo>
                <a:cubicBezTo>
                  <a:pt x="612" y="54"/>
                  <a:pt x="610" y="55"/>
                  <a:pt x="607" y="55"/>
                </a:cubicBezTo>
                <a:cubicBezTo>
                  <a:pt x="595" y="55"/>
                  <a:pt x="589" y="47"/>
                  <a:pt x="589" y="35"/>
                </a:cubicBezTo>
                <a:cubicBezTo>
                  <a:pt x="589" y="26"/>
                  <a:pt x="593" y="18"/>
                  <a:pt x="604" y="18"/>
                </a:cubicBezTo>
                <a:cubicBezTo>
                  <a:pt x="611" y="18"/>
                  <a:pt x="616" y="22"/>
                  <a:pt x="616" y="29"/>
                </a:cubicBezTo>
                <a:cubicBezTo>
                  <a:pt x="610" y="29"/>
                  <a:pt x="610" y="29"/>
                  <a:pt x="610" y="29"/>
                </a:cubicBezTo>
                <a:cubicBezTo>
                  <a:pt x="610" y="25"/>
                  <a:pt x="608" y="22"/>
                  <a:pt x="603" y="22"/>
                </a:cubicBezTo>
                <a:cubicBezTo>
                  <a:pt x="597" y="22"/>
                  <a:pt x="595" y="29"/>
                  <a:pt x="595" y="34"/>
                </a:cubicBezTo>
                <a:cubicBezTo>
                  <a:pt x="595" y="43"/>
                  <a:pt x="599" y="50"/>
                  <a:pt x="609" y="50"/>
                </a:cubicBezTo>
                <a:cubicBezTo>
                  <a:pt x="611" y="50"/>
                  <a:pt x="613" y="50"/>
                  <a:pt x="615" y="50"/>
                </a:cubicBezTo>
                <a:lnTo>
                  <a:pt x="615" y="54"/>
                </a:lnTo>
                <a:close/>
                <a:moveTo>
                  <a:pt x="643" y="54"/>
                </a:moveTo>
                <a:cubicBezTo>
                  <a:pt x="643" y="34"/>
                  <a:pt x="643" y="34"/>
                  <a:pt x="643" y="34"/>
                </a:cubicBezTo>
                <a:cubicBezTo>
                  <a:pt x="643" y="30"/>
                  <a:pt x="643" y="23"/>
                  <a:pt x="638" y="23"/>
                </a:cubicBezTo>
                <a:cubicBezTo>
                  <a:pt x="631" y="23"/>
                  <a:pt x="628" y="34"/>
                  <a:pt x="628" y="39"/>
                </a:cubicBezTo>
                <a:cubicBezTo>
                  <a:pt x="628" y="54"/>
                  <a:pt x="628" y="54"/>
                  <a:pt x="628" y="54"/>
                </a:cubicBezTo>
                <a:cubicBezTo>
                  <a:pt x="623" y="54"/>
                  <a:pt x="623" y="54"/>
                  <a:pt x="623" y="54"/>
                </a:cubicBezTo>
                <a:cubicBezTo>
                  <a:pt x="623" y="3"/>
                  <a:pt x="623" y="3"/>
                  <a:pt x="623" y="3"/>
                </a:cubicBezTo>
                <a:cubicBezTo>
                  <a:pt x="628" y="3"/>
                  <a:pt x="628" y="3"/>
                  <a:pt x="628" y="3"/>
                </a:cubicBezTo>
                <a:cubicBezTo>
                  <a:pt x="628" y="27"/>
                  <a:pt x="628" y="27"/>
                  <a:pt x="628" y="27"/>
                </a:cubicBezTo>
                <a:cubicBezTo>
                  <a:pt x="628" y="27"/>
                  <a:pt x="628" y="27"/>
                  <a:pt x="628" y="27"/>
                </a:cubicBezTo>
                <a:cubicBezTo>
                  <a:pt x="630" y="21"/>
                  <a:pt x="633" y="18"/>
                  <a:pt x="639" y="18"/>
                </a:cubicBezTo>
                <a:cubicBezTo>
                  <a:pt x="645" y="18"/>
                  <a:pt x="648" y="23"/>
                  <a:pt x="648" y="29"/>
                </a:cubicBezTo>
                <a:cubicBezTo>
                  <a:pt x="648" y="54"/>
                  <a:pt x="648" y="54"/>
                  <a:pt x="648" y="54"/>
                </a:cubicBezTo>
                <a:lnTo>
                  <a:pt x="643" y="54"/>
                </a:lnTo>
                <a:close/>
                <a:moveTo>
                  <a:pt x="679" y="54"/>
                </a:moveTo>
                <a:cubicBezTo>
                  <a:pt x="679" y="34"/>
                  <a:pt x="679" y="34"/>
                  <a:pt x="679" y="34"/>
                </a:cubicBezTo>
                <a:cubicBezTo>
                  <a:pt x="679" y="30"/>
                  <a:pt x="680" y="23"/>
                  <a:pt x="674" y="23"/>
                </a:cubicBezTo>
                <a:cubicBezTo>
                  <a:pt x="667" y="23"/>
                  <a:pt x="664" y="34"/>
                  <a:pt x="664" y="39"/>
                </a:cubicBezTo>
                <a:cubicBezTo>
                  <a:pt x="664" y="54"/>
                  <a:pt x="664" y="54"/>
                  <a:pt x="664" y="54"/>
                </a:cubicBezTo>
                <a:cubicBezTo>
                  <a:pt x="659" y="54"/>
                  <a:pt x="659" y="54"/>
                  <a:pt x="659" y="54"/>
                </a:cubicBezTo>
                <a:cubicBezTo>
                  <a:pt x="659" y="19"/>
                  <a:pt x="659" y="19"/>
                  <a:pt x="659" y="19"/>
                </a:cubicBezTo>
                <a:cubicBezTo>
                  <a:pt x="664" y="19"/>
                  <a:pt x="664" y="19"/>
                  <a:pt x="664" y="19"/>
                </a:cubicBezTo>
                <a:cubicBezTo>
                  <a:pt x="664" y="27"/>
                  <a:pt x="664" y="27"/>
                  <a:pt x="664" y="27"/>
                </a:cubicBezTo>
                <a:cubicBezTo>
                  <a:pt x="664" y="27"/>
                  <a:pt x="664" y="27"/>
                  <a:pt x="664" y="27"/>
                </a:cubicBezTo>
                <a:cubicBezTo>
                  <a:pt x="666" y="21"/>
                  <a:pt x="669" y="18"/>
                  <a:pt x="675" y="18"/>
                </a:cubicBezTo>
                <a:cubicBezTo>
                  <a:pt x="681" y="18"/>
                  <a:pt x="684" y="23"/>
                  <a:pt x="684" y="29"/>
                </a:cubicBezTo>
                <a:cubicBezTo>
                  <a:pt x="684" y="54"/>
                  <a:pt x="684" y="54"/>
                  <a:pt x="684" y="54"/>
                </a:cubicBezTo>
                <a:lnTo>
                  <a:pt x="679" y="54"/>
                </a:lnTo>
                <a:close/>
                <a:moveTo>
                  <a:pt x="693" y="36"/>
                </a:moveTo>
                <a:cubicBezTo>
                  <a:pt x="693" y="27"/>
                  <a:pt x="696" y="18"/>
                  <a:pt x="707" y="18"/>
                </a:cubicBezTo>
                <a:cubicBezTo>
                  <a:pt x="718" y="18"/>
                  <a:pt x="721" y="27"/>
                  <a:pt x="721" y="36"/>
                </a:cubicBezTo>
                <a:cubicBezTo>
                  <a:pt x="721" y="46"/>
                  <a:pt x="718" y="55"/>
                  <a:pt x="707" y="55"/>
                </a:cubicBezTo>
                <a:cubicBezTo>
                  <a:pt x="696" y="55"/>
                  <a:pt x="693" y="46"/>
                  <a:pt x="693" y="36"/>
                </a:cubicBezTo>
                <a:close/>
                <a:moveTo>
                  <a:pt x="716" y="36"/>
                </a:moveTo>
                <a:cubicBezTo>
                  <a:pt x="716" y="31"/>
                  <a:pt x="714" y="22"/>
                  <a:pt x="707" y="22"/>
                </a:cubicBezTo>
                <a:cubicBezTo>
                  <a:pt x="700" y="22"/>
                  <a:pt x="698" y="31"/>
                  <a:pt x="698" y="36"/>
                </a:cubicBezTo>
                <a:cubicBezTo>
                  <a:pt x="698" y="42"/>
                  <a:pt x="700" y="50"/>
                  <a:pt x="707" y="50"/>
                </a:cubicBezTo>
                <a:cubicBezTo>
                  <a:pt x="714" y="50"/>
                  <a:pt x="716" y="42"/>
                  <a:pt x="716" y="36"/>
                </a:cubicBezTo>
                <a:close/>
                <a:moveTo>
                  <a:pt x="730" y="54"/>
                </a:moveTo>
                <a:cubicBezTo>
                  <a:pt x="730" y="3"/>
                  <a:pt x="730" y="3"/>
                  <a:pt x="730" y="3"/>
                </a:cubicBezTo>
                <a:cubicBezTo>
                  <a:pt x="735" y="3"/>
                  <a:pt x="735" y="3"/>
                  <a:pt x="735" y="3"/>
                </a:cubicBezTo>
                <a:cubicBezTo>
                  <a:pt x="735" y="54"/>
                  <a:pt x="735" y="54"/>
                  <a:pt x="735" y="54"/>
                </a:cubicBezTo>
                <a:lnTo>
                  <a:pt x="730" y="54"/>
                </a:lnTo>
                <a:close/>
                <a:moveTo>
                  <a:pt x="745" y="36"/>
                </a:moveTo>
                <a:cubicBezTo>
                  <a:pt x="745" y="27"/>
                  <a:pt x="748" y="18"/>
                  <a:pt x="759" y="18"/>
                </a:cubicBezTo>
                <a:cubicBezTo>
                  <a:pt x="770" y="18"/>
                  <a:pt x="773" y="27"/>
                  <a:pt x="773" y="36"/>
                </a:cubicBezTo>
                <a:cubicBezTo>
                  <a:pt x="773" y="46"/>
                  <a:pt x="770" y="55"/>
                  <a:pt x="759" y="55"/>
                </a:cubicBezTo>
                <a:cubicBezTo>
                  <a:pt x="748" y="55"/>
                  <a:pt x="745" y="46"/>
                  <a:pt x="745" y="36"/>
                </a:cubicBezTo>
                <a:close/>
                <a:moveTo>
                  <a:pt x="768" y="36"/>
                </a:moveTo>
                <a:cubicBezTo>
                  <a:pt x="768" y="31"/>
                  <a:pt x="766" y="22"/>
                  <a:pt x="759" y="22"/>
                </a:cubicBezTo>
                <a:cubicBezTo>
                  <a:pt x="752" y="22"/>
                  <a:pt x="750" y="31"/>
                  <a:pt x="750" y="36"/>
                </a:cubicBezTo>
                <a:cubicBezTo>
                  <a:pt x="750" y="42"/>
                  <a:pt x="752" y="50"/>
                  <a:pt x="759" y="50"/>
                </a:cubicBezTo>
                <a:cubicBezTo>
                  <a:pt x="766" y="50"/>
                  <a:pt x="768" y="42"/>
                  <a:pt x="768" y="36"/>
                </a:cubicBezTo>
                <a:close/>
                <a:moveTo>
                  <a:pt x="801" y="47"/>
                </a:moveTo>
                <a:cubicBezTo>
                  <a:pt x="801" y="47"/>
                  <a:pt x="801" y="47"/>
                  <a:pt x="801" y="47"/>
                </a:cubicBezTo>
                <a:cubicBezTo>
                  <a:pt x="799" y="51"/>
                  <a:pt x="796" y="54"/>
                  <a:pt x="791" y="54"/>
                </a:cubicBezTo>
                <a:cubicBezTo>
                  <a:pt x="782" y="54"/>
                  <a:pt x="779" y="44"/>
                  <a:pt x="779" y="36"/>
                </a:cubicBezTo>
                <a:cubicBezTo>
                  <a:pt x="779" y="29"/>
                  <a:pt x="782" y="18"/>
                  <a:pt x="791" y="18"/>
                </a:cubicBezTo>
                <a:cubicBezTo>
                  <a:pt x="796" y="18"/>
                  <a:pt x="799" y="20"/>
                  <a:pt x="801" y="24"/>
                </a:cubicBezTo>
                <a:cubicBezTo>
                  <a:pt x="801" y="24"/>
                  <a:pt x="801" y="24"/>
                  <a:pt x="801" y="24"/>
                </a:cubicBezTo>
                <a:cubicBezTo>
                  <a:pt x="801" y="19"/>
                  <a:pt x="801" y="19"/>
                  <a:pt x="801" y="19"/>
                </a:cubicBezTo>
                <a:cubicBezTo>
                  <a:pt x="806" y="19"/>
                  <a:pt x="806" y="19"/>
                  <a:pt x="806" y="19"/>
                </a:cubicBezTo>
                <a:cubicBezTo>
                  <a:pt x="806" y="54"/>
                  <a:pt x="806" y="54"/>
                  <a:pt x="806" y="54"/>
                </a:cubicBezTo>
                <a:cubicBezTo>
                  <a:pt x="806" y="64"/>
                  <a:pt x="801" y="69"/>
                  <a:pt x="791" y="69"/>
                </a:cubicBezTo>
                <a:cubicBezTo>
                  <a:pt x="787" y="69"/>
                  <a:pt x="785" y="69"/>
                  <a:pt x="781" y="68"/>
                </a:cubicBezTo>
                <a:cubicBezTo>
                  <a:pt x="781" y="63"/>
                  <a:pt x="781" y="63"/>
                  <a:pt x="781" y="63"/>
                </a:cubicBezTo>
                <a:cubicBezTo>
                  <a:pt x="784" y="64"/>
                  <a:pt x="787" y="65"/>
                  <a:pt x="790" y="65"/>
                </a:cubicBezTo>
                <a:cubicBezTo>
                  <a:pt x="798" y="65"/>
                  <a:pt x="801" y="61"/>
                  <a:pt x="801" y="53"/>
                </a:cubicBezTo>
                <a:lnTo>
                  <a:pt x="801" y="47"/>
                </a:lnTo>
                <a:close/>
                <a:moveTo>
                  <a:pt x="801" y="36"/>
                </a:moveTo>
                <a:cubicBezTo>
                  <a:pt x="801" y="31"/>
                  <a:pt x="799" y="22"/>
                  <a:pt x="792" y="22"/>
                </a:cubicBezTo>
                <a:cubicBezTo>
                  <a:pt x="786" y="22"/>
                  <a:pt x="785" y="32"/>
                  <a:pt x="785" y="37"/>
                </a:cubicBezTo>
                <a:cubicBezTo>
                  <a:pt x="785" y="41"/>
                  <a:pt x="786" y="50"/>
                  <a:pt x="792" y="50"/>
                </a:cubicBezTo>
                <a:cubicBezTo>
                  <a:pt x="799" y="50"/>
                  <a:pt x="801" y="41"/>
                  <a:pt x="801" y="36"/>
                </a:cubicBezTo>
                <a:close/>
                <a:moveTo>
                  <a:pt x="820" y="68"/>
                </a:moveTo>
                <a:cubicBezTo>
                  <a:pt x="825" y="54"/>
                  <a:pt x="825" y="54"/>
                  <a:pt x="825" y="54"/>
                </a:cubicBezTo>
                <a:cubicBezTo>
                  <a:pt x="811" y="19"/>
                  <a:pt x="811" y="19"/>
                  <a:pt x="811" y="19"/>
                </a:cubicBezTo>
                <a:cubicBezTo>
                  <a:pt x="817" y="19"/>
                  <a:pt x="817" y="19"/>
                  <a:pt x="817" y="19"/>
                </a:cubicBezTo>
                <a:cubicBezTo>
                  <a:pt x="827" y="46"/>
                  <a:pt x="827" y="46"/>
                  <a:pt x="827" y="46"/>
                </a:cubicBezTo>
                <a:cubicBezTo>
                  <a:pt x="827" y="46"/>
                  <a:pt x="827" y="46"/>
                  <a:pt x="827" y="46"/>
                </a:cubicBezTo>
                <a:cubicBezTo>
                  <a:pt x="837" y="19"/>
                  <a:pt x="837" y="19"/>
                  <a:pt x="837" y="19"/>
                </a:cubicBezTo>
                <a:cubicBezTo>
                  <a:pt x="842" y="19"/>
                  <a:pt x="842" y="19"/>
                  <a:pt x="842" y="19"/>
                </a:cubicBezTo>
                <a:cubicBezTo>
                  <a:pt x="825" y="68"/>
                  <a:pt x="825" y="68"/>
                  <a:pt x="825" y="68"/>
                </a:cubicBezTo>
                <a:lnTo>
                  <a:pt x="820" y="68"/>
                </a:lnTo>
                <a:close/>
                <a:moveTo>
                  <a:pt x="867" y="71"/>
                </a:moveTo>
                <a:cubicBezTo>
                  <a:pt x="867" y="0"/>
                  <a:pt x="867" y="0"/>
                  <a:pt x="867" y="0"/>
                </a:cubicBezTo>
                <a:cubicBezTo>
                  <a:pt x="871" y="0"/>
                  <a:pt x="871" y="0"/>
                  <a:pt x="871" y="0"/>
                </a:cubicBezTo>
                <a:cubicBezTo>
                  <a:pt x="871" y="71"/>
                  <a:pt x="871" y="71"/>
                  <a:pt x="871" y="71"/>
                </a:cubicBezTo>
                <a:lnTo>
                  <a:pt x="867" y="71"/>
                </a:lnTo>
                <a:close/>
                <a:moveTo>
                  <a:pt x="899" y="28"/>
                </a:moveTo>
                <a:cubicBezTo>
                  <a:pt x="899" y="16"/>
                  <a:pt x="902" y="2"/>
                  <a:pt x="917" y="2"/>
                </a:cubicBezTo>
                <a:cubicBezTo>
                  <a:pt x="932" y="2"/>
                  <a:pt x="935" y="16"/>
                  <a:pt x="935" y="28"/>
                </a:cubicBezTo>
                <a:cubicBezTo>
                  <a:pt x="935" y="40"/>
                  <a:pt x="932" y="55"/>
                  <a:pt x="917" y="55"/>
                </a:cubicBezTo>
                <a:cubicBezTo>
                  <a:pt x="902" y="55"/>
                  <a:pt x="899" y="40"/>
                  <a:pt x="899" y="28"/>
                </a:cubicBezTo>
                <a:close/>
                <a:moveTo>
                  <a:pt x="929" y="28"/>
                </a:moveTo>
                <a:cubicBezTo>
                  <a:pt x="929" y="20"/>
                  <a:pt x="928" y="7"/>
                  <a:pt x="917" y="7"/>
                </a:cubicBezTo>
                <a:cubicBezTo>
                  <a:pt x="906" y="7"/>
                  <a:pt x="905" y="20"/>
                  <a:pt x="905" y="28"/>
                </a:cubicBezTo>
                <a:cubicBezTo>
                  <a:pt x="905" y="36"/>
                  <a:pt x="906" y="50"/>
                  <a:pt x="917" y="50"/>
                </a:cubicBezTo>
                <a:cubicBezTo>
                  <a:pt x="928" y="50"/>
                  <a:pt x="929" y="36"/>
                  <a:pt x="929" y="28"/>
                </a:cubicBezTo>
                <a:close/>
                <a:moveTo>
                  <a:pt x="944" y="70"/>
                </a:moveTo>
                <a:cubicBezTo>
                  <a:pt x="944" y="19"/>
                  <a:pt x="944" y="19"/>
                  <a:pt x="944" y="19"/>
                </a:cubicBezTo>
                <a:cubicBezTo>
                  <a:pt x="949" y="19"/>
                  <a:pt x="949" y="19"/>
                  <a:pt x="949" y="19"/>
                </a:cubicBezTo>
                <a:cubicBezTo>
                  <a:pt x="949" y="25"/>
                  <a:pt x="949" y="25"/>
                  <a:pt x="949" y="25"/>
                </a:cubicBezTo>
                <a:cubicBezTo>
                  <a:pt x="949" y="25"/>
                  <a:pt x="949" y="25"/>
                  <a:pt x="949" y="25"/>
                </a:cubicBezTo>
                <a:cubicBezTo>
                  <a:pt x="950" y="20"/>
                  <a:pt x="954" y="18"/>
                  <a:pt x="958" y="18"/>
                </a:cubicBezTo>
                <a:cubicBezTo>
                  <a:pt x="969" y="18"/>
                  <a:pt x="970" y="28"/>
                  <a:pt x="970" y="36"/>
                </a:cubicBezTo>
                <a:cubicBezTo>
                  <a:pt x="970" y="44"/>
                  <a:pt x="968" y="55"/>
                  <a:pt x="958" y="55"/>
                </a:cubicBezTo>
                <a:cubicBezTo>
                  <a:pt x="954" y="55"/>
                  <a:pt x="951" y="52"/>
                  <a:pt x="949" y="48"/>
                </a:cubicBezTo>
                <a:cubicBezTo>
                  <a:pt x="949" y="48"/>
                  <a:pt x="949" y="48"/>
                  <a:pt x="949" y="48"/>
                </a:cubicBezTo>
                <a:cubicBezTo>
                  <a:pt x="949" y="70"/>
                  <a:pt x="949" y="70"/>
                  <a:pt x="949" y="70"/>
                </a:cubicBezTo>
                <a:lnTo>
                  <a:pt x="944" y="70"/>
                </a:lnTo>
                <a:close/>
                <a:moveTo>
                  <a:pt x="965" y="35"/>
                </a:moveTo>
                <a:cubicBezTo>
                  <a:pt x="965" y="30"/>
                  <a:pt x="964" y="22"/>
                  <a:pt x="957" y="22"/>
                </a:cubicBezTo>
                <a:cubicBezTo>
                  <a:pt x="951" y="22"/>
                  <a:pt x="949" y="31"/>
                  <a:pt x="949" y="36"/>
                </a:cubicBezTo>
                <a:cubicBezTo>
                  <a:pt x="949" y="41"/>
                  <a:pt x="951" y="50"/>
                  <a:pt x="957" y="50"/>
                </a:cubicBezTo>
                <a:cubicBezTo>
                  <a:pt x="964" y="50"/>
                  <a:pt x="965" y="40"/>
                  <a:pt x="965" y="35"/>
                </a:cubicBezTo>
                <a:close/>
                <a:moveTo>
                  <a:pt x="1002" y="54"/>
                </a:moveTo>
                <a:cubicBezTo>
                  <a:pt x="999" y="54"/>
                  <a:pt x="996" y="55"/>
                  <a:pt x="994" y="55"/>
                </a:cubicBezTo>
                <a:cubicBezTo>
                  <a:pt x="981" y="55"/>
                  <a:pt x="977" y="47"/>
                  <a:pt x="977" y="35"/>
                </a:cubicBezTo>
                <a:cubicBezTo>
                  <a:pt x="977" y="26"/>
                  <a:pt x="980" y="18"/>
                  <a:pt x="990" y="18"/>
                </a:cubicBezTo>
                <a:cubicBezTo>
                  <a:pt x="998" y="18"/>
                  <a:pt x="1003" y="23"/>
                  <a:pt x="1003" y="31"/>
                </a:cubicBezTo>
                <a:cubicBezTo>
                  <a:pt x="1003" y="33"/>
                  <a:pt x="1003" y="33"/>
                  <a:pt x="1003" y="33"/>
                </a:cubicBezTo>
                <a:cubicBezTo>
                  <a:pt x="982" y="33"/>
                  <a:pt x="982" y="33"/>
                  <a:pt x="982" y="33"/>
                </a:cubicBezTo>
                <a:cubicBezTo>
                  <a:pt x="982" y="35"/>
                  <a:pt x="982" y="35"/>
                  <a:pt x="982" y="35"/>
                </a:cubicBezTo>
                <a:cubicBezTo>
                  <a:pt x="982" y="43"/>
                  <a:pt x="986" y="50"/>
                  <a:pt x="995" y="50"/>
                </a:cubicBezTo>
                <a:cubicBezTo>
                  <a:pt x="997" y="50"/>
                  <a:pt x="999" y="50"/>
                  <a:pt x="1002" y="49"/>
                </a:cubicBezTo>
                <a:lnTo>
                  <a:pt x="1002" y="54"/>
                </a:lnTo>
                <a:close/>
                <a:moveTo>
                  <a:pt x="997" y="29"/>
                </a:moveTo>
                <a:cubicBezTo>
                  <a:pt x="997" y="25"/>
                  <a:pt x="994" y="22"/>
                  <a:pt x="990" y="22"/>
                </a:cubicBezTo>
                <a:cubicBezTo>
                  <a:pt x="986" y="22"/>
                  <a:pt x="983" y="25"/>
                  <a:pt x="983" y="29"/>
                </a:cubicBezTo>
                <a:lnTo>
                  <a:pt x="997" y="29"/>
                </a:lnTo>
                <a:close/>
                <a:moveTo>
                  <a:pt x="1011" y="54"/>
                </a:moveTo>
                <a:cubicBezTo>
                  <a:pt x="1011" y="19"/>
                  <a:pt x="1011" y="19"/>
                  <a:pt x="1011" y="19"/>
                </a:cubicBezTo>
                <a:cubicBezTo>
                  <a:pt x="1016" y="19"/>
                  <a:pt x="1016" y="19"/>
                  <a:pt x="1016" y="19"/>
                </a:cubicBezTo>
                <a:cubicBezTo>
                  <a:pt x="1016" y="25"/>
                  <a:pt x="1016" y="25"/>
                  <a:pt x="1016" y="25"/>
                </a:cubicBezTo>
                <a:cubicBezTo>
                  <a:pt x="1016" y="25"/>
                  <a:pt x="1016" y="25"/>
                  <a:pt x="1016" y="25"/>
                </a:cubicBezTo>
                <a:cubicBezTo>
                  <a:pt x="1018" y="20"/>
                  <a:pt x="1022" y="18"/>
                  <a:pt x="1028" y="18"/>
                </a:cubicBezTo>
                <a:cubicBezTo>
                  <a:pt x="1028" y="23"/>
                  <a:pt x="1028" y="23"/>
                  <a:pt x="1028" y="23"/>
                </a:cubicBezTo>
                <a:cubicBezTo>
                  <a:pt x="1019" y="23"/>
                  <a:pt x="1016" y="32"/>
                  <a:pt x="1016" y="39"/>
                </a:cubicBezTo>
                <a:cubicBezTo>
                  <a:pt x="1016" y="54"/>
                  <a:pt x="1016" y="54"/>
                  <a:pt x="1016" y="54"/>
                </a:cubicBezTo>
                <a:lnTo>
                  <a:pt x="1011" y="54"/>
                </a:lnTo>
                <a:close/>
                <a:moveTo>
                  <a:pt x="1051" y="54"/>
                </a:moveTo>
                <a:cubicBezTo>
                  <a:pt x="1051" y="49"/>
                  <a:pt x="1051" y="49"/>
                  <a:pt x="1051" y="49"/>
                </a:cubicBezTo>
                <a:cubicBezTo>
                  <a:pt x="1051" y="49"/>
                  <a:pt x="1051" y="49"/>
                  <a:pt x="1051" y="49"/>
                </a:cubicBezTo>
                <a:cubicBezTo>
                  <a:pt x="1049" y="53"/>
                  <a:pt x="1044" y="55"/>
                  <a:pt x="1040" y="55"/>
                </a:cubicBezTo>
                <a:cubicBezTo>
                  <a:pt x="1034" y="55"/>
                  <a:pt x="1031" y="51"/>
                  <a:pt x="1031" y="45"/>
                </a:cubicBezTo>
                <a:cubicBezTo>
                  <a:pt x="1031" y="37"/>
                  <a:pt x="1040" y="34"/>
                  <a:pt x="1051" y="34"/>
                </a:cubicBezTo>
                <a:cubicBezTo>
                  <a:pt x="1051" y="33"/>
                  <a:pt x="1051" y="33"/>
                  <a:pt x="1051" y="33"/>
                </a:cubicBezTo>
                <a:cubicBezTo>
                  <a:pt x="1051" y="28"/>
                  <a:pt x="1051" y="22"/>
                  <a:pt x="1044" y="22"/>
                </a:cubicBezTo>
                <a:cubicBezTo>
                  <a:pt x="1040" y="22"/>
                  <a:pt x="1038" y="23"/>
                  <a:pt x="1037" y="28"/>
                </a:cubicBezTo>
                <a:cubicBezTo>
                  <a:pt x="1032" y="28"/>
                  <a:pt x="1032" y="28"/>
                  <a:pt x="1032" y="28"/>
                </a:cubicBezTo>
                <a:cubicBezTo>
                  <a:pt x="1032" y="21"/>
                  <a:pt x="1038" y="18"/>
                  <a:pt x="1044" y="18"/>
                </a:cubicBezTo>
                <a:cubicBezTo>
                  <a:pt x="1052" y="18"/>
                  <a:pt x="1056" y="21"/>
                  <a:pt x="1056" y="29"/>
                </a:cubicBezTo>
                <a:cubicBezTo>
                  <a:pt x="1056" y="54"/>
                  <a:pt x="1056" y="54"/>
                  <a:pt x="1056" y="54"/>
                </a:cubicBezTo>
                <a:lnTo>
                  <a:pt x="1051" y="54"/>
                </a:lnTo>
                <a:close/>
                <a:moveTo>
                  <a:pt x="1048" y="38"/>
                </a:moveTo>
                <a:cubicBezTo>
                  <a:pt x="1044" y="38"/>
                  <a:pt x="1037" y="40"/>
                  <a:pt x="1037" y="45"/>
                </a:cubicBezTo>
                <a:cubicBezTo>
                  <a:pt x="1037" y="48"/>
                  <a:pt x="1039" y="50"/>
                  <a:pt x="1041" y="50"/>
                </a:cubicBezTo>
                <a:cubicBezTo>
                  <a:pt x="1045" y="50"/>
                  <a:pt x="1048" y="48"/>
                  <a:pt x="1050" y="45"/>
                </a:cubicBezTo>
                <a:cubicBezTo>
                  <a:pt x="1051" y="42"/>
                  <a:pt x="1051" y="41"/>
                  <a:pt x="1051" y="38"/>
                </a:cubicBezTo>
                <a:lnTo>
                  <a:pt x="1048" y="38"/>
                </a:lnTo>
                <a:close/>
                <a:moveTo>
                  <a:pt x="1084" y="54"/>
                </a:moveTo>
                <a:cubicBezTo>
                  <a:pt x="1082" y="55"/>
                  <a:pt x="1081" y="55"/>
                  <a:pt x="1079" y="55"/>
                </a:cubicBezTo>
                <a:cubicBezTo>
                  <a:pt x="1073" y="55"/>
                  <a:pt x="1070" y="52"/>
                  <a:pt x="1070" y="46"/>
                </a:cubicBezTo>
                <a:cubicBezTo>
                  <a:pt x="1070" y="23"/>
                  <a:pt x="1070" y="23"/>
                  <a:pt x="1070" y="23"/>
                </a:cubicBezTo>
                <a:cubicBezTo>
                  <a:pt x="1064" y="23"/>
                  <a:pt x="1064" y="23"/>
                  <a:pt x="1064" y="23"/>
                </a:cubicBezTo>
                <a:cubicBezTo>
                  <a:pt x="1064" y="19"/>
                  <a:pt x="1064" y="19"/>
                  <a:pt x="1064" y="19"/>
                </a:cubicBezTo>
                <a:cubicBezTo>
                  <a:pt x="1070" y="19"/>
                  <a:pt x="1070" y="19"/>
                  <a:pt x="1070" y="19"/>
                </a:cubicBezTo>
                <a:cubicBezTo>
                  <a:pt x="1070" y="10"/>
                  <a:pt x="1070" y="10"/>
                  <a:pt x="1070" y="10"/>
                </a:cubicBezTo>
                <a:cubicBezTo>
                  <a:pt x="1075" y="7"/>
                  <a:pt x="1075" y="7"/>
                  <a:pt x="1075" y="7"/>
                </a:cubicBezTo>
                <a:cubicBezTo>
                  <a:pt x="1075" y="19"/>
                  <a:pt x="1075" y="19"/>
                  <a:pt x="1075" y="19"/>
                </a:cubicBezTo>
                <a:cubicBezTo>
                  <a:pt x="1084" y="19"/>
                  <a:pt x="1084" y="19"/>
                  <a:pt x="1084" y="19"/>
                </a:cubicBezTo>
                <a:cubicBezTo>
                  <a:pt x="1084" y="23"/>
                  <a:pt x="1084" y="23"/>
                  <a:pt x="1084" y="23"/>
                </a:cubicBezTo>
                <a:cubicBezTo>
                  <a:pt x="1075" y="23"/>
                  <a:pt x="1075" y="23"/>
                  <a:pt x="1075" y="23"/>
                </a:cubicBezTo>
                <a:cubicBezTo>
                  <a:pt x="1075" y="45"/>
                  <a:pt x="1075" y="45"/>
                  <a:pt x="1075" y="45"/>
                </a:cubicBezTo>
                <a:cubicBezTo>
                  <a:pt x="1075" y="48"/>
                  <a:pt x="1076" y="50"/>
                  <a:pt x="1080" y="50"/>
                </a:cubicBezTo>
                <a:cubicBezTo>
                  <a:pt x="1082" y="50"/>
                  <a:pt x="1082" y="50"/>
                  <a:pt x="1084" y="50"/>
                </a:cubicBezTo>
                <a:lnTo>
                  <a:pt x="1084" y="54"/>
                </a:lnTo>
                <a:close/>
                <a:moveTo>
                  <a:pt x="1091" y="9"/>
                </a:moveTo>
                <a:cubicBezTo>
                  <a:pt x="1091" y="3"/>
                  <a:pt x="1091" y="3"/>
                  <a:pt x="1091" y="3"/>
                </a:cubicBezTo>
                <a:cubicBezTo>
                  <a:pt x="1097" y="3"/>
                  <a:pt x="1097" y="3"/>
                  <a:pt x="1097" y="3"/>
                </a:cubicBezTo>
                <a:cubicBezTo>
                  <a:pt x="1097" y="9"/>
                  <a:pt x="1097" y="9"/>
                  <a:pt x="1097" y="9"/>
                </a:cubicBezTo>
                <a:lnTo>
                  <a:pt x="1091" y="9"/>
                </a:lnTo>
                <a:close/>
                <a:moveTo>
                  <a:pt x="1091" y="54"/>
                </a:moveTo>
                <a:cubicBezTo>
                  <a:pt x="1091" y="19"/>
                  <a:pt x="1091" y="19"/>
                  <a:pt x="1091" y="19"/>
                </a:cubicBezTo>
                <a:cubicBezTo>
                  <a:pt x="1096" y="19"/>
                  <a:pt x="1096" y="19"/>
                  <a:pt x="1096" y="19"/>
                </a:cubicBezTo>
                <a:cubicBezTo>
                  <a:pt x="1096" y="54"/>
                  <a:pt x="1096" y="54"/>
                  <a:pt x="1096" y="54"/>
                </a:cubicBezTo>
                <a:lnTo>
                  <a:pt x="1091" y="54"/>
                </a:lnTo>
                <a:close/>
                <a:moveTo>
                  <a:pt x="1106" y="36"/>
                </a:moveTo>
                <a:cubicBezTo>
                  <a:pt x="1106" y="27"/>
                  <a:pt x="1109" y="18"/>
                  <a:pt x="1120" y="18"/>
                </a:cubicBezTo>
                <a:cubicBezTo>
                  <a:pt x="1131" y="18"/>
                  <a:pt x="1134" y="27"/>
                  <a:pt x="1134" y="36"/>
                </a:cubicBezTo>
                <a:cubicBezTo>
                  <a:pt x="1134" y="46"/>
                  <a:pt x="1131" y="55"/>
                  <a:pt x="1120" y="55"/>
                </a:cubicBezTo>
                <a:cubicBezTo>
                  <a:pt x="1109" y="55"/>
                  <a:pt x="1106" y="46"/>
                  <a:pt x="1106" y="36"/>
                </a:cubicBezTo>
                <a:close/>
                <a:moveTo>
                  <a:pt x="1129" y="36"/>
                </a:moveTo>
                <a:cubicBezTo>
                  <a:pt x="1129" y="31"/>
                  <a:pt x="1127" y="22"/>
                  <a:pt x="1120" y="22"/>
                </a:cubicBezTo>
                <a:cubicBezTo>
                  <a:pt x="1113" y="22"/>
                  <a:pt x="1111" y="31"/>
                  <a:pt x="1111" y="36"/>
                </a:cubicBezTo>
                <a:cubicBezTo>
                  <a:pt x="1111" y="42"/>
                  <a:pt x="1113" y="50"/>
                  <a:pt x="1120" y="50"/>
                </a:cubicBezTo>
                <a:cubicBezTo>
                  <a:pt x="1127" y="50"/>
                  <a:pt x="1129" y="42"/>
                  <a:pt x="1129" y="36"/>
                </a:cubicBezTo>
                <a:close/>
                <a:moveTo>
                  <a:pt x="1163" y="54"/>
                </a:moveTo>
                <a:cubicBezTo>
                  <a:pt x="1163" y="34"/>
                  <a:pt x="1163" y="34"/>
                  <a:pt x="1163" y="34"/>
                </a:cubicBezTo>
                <a:cubicBezTo>
                  <a:pt x="1163" y="30"/>
                  <a:pt x="1164" y="23"/>
                  <a:pt x="1158" y="23"/>
                </a:cubicBezTo>
                <a:cubicBezTo>
                  <a:pt x="1151" y="23"/>
                  <a:pt x="1148" y="34"/>
                  <a:pt x="1148" y="39"/>
                </a:cubicBezTo>
                <a:cubicBezTo>
                  <a:pt x="1148" y="54"/>
                  <a:pt x="1148" y="54"/>
                  <a:pt x="1148" y="54"/>
                </a:cubicBezTo>
                <a:cubicBezTo>
                  <a:pt x="1143" y="54"/>
                  <a:pt x="1143" y="54"/>
                  <a:pt x="1143" y="54"/>
                </a:cubicBezTo>
                <a:cubicBezTo>
                  <a:pt x="1143" y="19"/>
                  <a:pt x="1143" y="19"/>
                  <a:pt x="1143" y="19"/>
                </a:cubicBezTo>
                <a:cubicBezTo>
                  <a:pt x="1148" y="19"/>
                  <a:pt x="1148" y="19"/>
                  <a:pt x="1148" y="19"/>
                </a:cubicBezTo>
                <a:cubicBezTo>
                  <a:pt x="1148" y="27"/>
                  <a:pt x="1148" y="27"/>
                  <a:pt x="1148" y="27"/>
                </a:cubicBezTo>
                <a:cubicBezTo>
                  <a:pt x="1148" y="27"/>
                  <a:pt x="1148" y="27"/>
                  <a:pt x="1148" y="27"/>
                </a:cubicBezTo>
                <a:cubicBezTo>
                  <a:pt x="1150" y="21"/>
                  <a:pt x="1153" y="18"/>
                  <a:pt x="1159" y="18"/>
                </a:cubicBezTo>
                <a:cubicBezTo>
                  <a:pt x="1165" y="18"/>
                  <a:pt x="1168" y="23"/>
                  <a:pt x="1168" y="29"/>
                </a:cubicBezTo>
                <a:cubicBezTo>
                  <a:pt x="1168" y="54"/>
                  <a:pt x="1168" y="54"/>
                  <a:pt x="1168" y="54"/>
                </a:cubicBezTo>
                <a:lnTo>
                  <a:pt x="1163" y="54"/>
                </a:lnTo>
                <a:close/>
                <a:moveTo>
                  <a:pt x="1176" y="49"/>
                </a:moveTo>
                <a:cubicBezTo>
                  <a:pt x="1179" y="50"/>
                  <a:pt x="1182" y="50"/>
                  <a:pt x="1185" y="50"/>
                </a:cubicBezTo>
                <a:cubicBezTo>
                  <a:pt x="1189" y="50"/>
                  <a:pt x="1194" y="49"/>
                  <a:pt x="1194" y="45"/>
                </a:cubicBezTo>
                <a:cubicBezTo>
                  <a:pt x="1194" y="41"/>
                  <a:pt x="1190" y="40"/>
                  <a:pt x="1187" y="38"/>
                </a:cubicBezTo>
                <a:cubicBezTo>
                  <a:pt x="1184" y="37"/>
                  <a:pt x="1184" y="37"/>
                  <a:pt x="1184" y="37"/>
                </a:cubicBezTo>
                <a:cubicBezTo>
                  <a:pt x="1180" y="35"/>
                  <a:pt x="1176" y="33"/>
                  <a:pt x="1176" y="27"/>
                </a:cubicBezTo>
                <a:cubicBezTo>
                  <a:pt x="1176" y="20"/>
                  <a:pt x="1182" y="18"/>
                  <a:pt x="1188" y="18"/>
                </a:cubicBezTo>
                <a:cubicBezTo>
                  <a:pt x="1191" y="18"/>
                  <a:pt x="1194" y="18"/>
                  <a:pt x="1197" y="19"/>
                </a:cubicBezTo>
                <a:cubicBezTo>
                  <a:pt x="1197" y="24"/>
                  <a:pt x="1197" y="24"/>
                  <a:pt x="1197" y="24"/>
                </a:cubicBezTo>
                <a:cubicBezTo>
                  <a:pt x="1194" y="23"/>
                  <a:pt x="1191" y="22"/>
                  <a:pt x="1188" y="22"/>
                </a:cubicBezTo>
                <a:cubicBezTo>
                  <a:pt x="1186" y="22"/>
                  <a:pt x="1181" y="23"/>
                  <a:pt x="1181" y="27"/>
                </a:cubicBezTo>
                <a:cubicBezTo>
                  <a:pt x="1181" y="30"/>
                  <a:pt x="1185" y="31"/>
                  <a:pt x="1188" y="32"/>
                </a:cubicBezTo>
                <a:cubicBezTo>
                  <a:pt x="1191" y="34"/>
                  <a:pt x="1191" y="34"/>
                  <a:pt x="1191" y="34"/>
                </a:cubicBezTo>
                <a:cubicBezTo>
                  <a:pt x="1195" y="37"/>
                  <a:pt x="1199" y="38"/>
                  <a:pt x="1199" y="44"/>
                </a:cubicBezTo>
                <a:cubicBezTo>
                  <a:pt x="1199" y="52"/>
                  <a:pt x="1193" y="55"/>
                  <a:pt x="1186" y="55"/>
                </a:cubicBezTo>
                <a:cubicBezTo>
                  <a:pt x="1182" y="55"/>
                  <a:pt x="1179" y="54"/>
                  <a:pt x="1176" y="53"/>
                </a:cubicBezTo>
                <a:lnTo>
                  <a:pt x="1176" y="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0515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30200" y="1054100"/>
            <a:ext cx="8509000" cy="50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AC0BBDB9-49D8-4F47-98BA-9091B9FE9F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556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112A6B-7079-46A3-B909-D824DB434A96}" type="datetimeFigureOut">
              <a:rPr lang="en-IN" smtClean="0"/>
              <a:t>18/10/15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A19D-E3B2-4AFD-9916-5414E19A5D5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6911356" y="548680"/>
            <a:ext cx="16930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smtClean="0">
                <a:hlinkClick r:id="rId2"/>
              </a:rPr>
              <a:t>www.unicomlearning.com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914355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Top_Colou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6"/>
          <p:cNvSpPr>
            <a:spLocks noEditPoints="1"/>
          </p:cNvSpPr>
          <p:nvPr userDrawn="1"/>
        </p:nvSpPr>
        <p:spPr bwMode="auto">
          <a:xfrm>
            <a:off x="4990248" y="880063"/>
            <a:ext cx="3739896" cy="221780"/>
          </a:xfrm>
          <a:custGeom>
            <a:avLst/>
            <a:gdLst>
              <a:gd name="T0" fmla="*/ 27 w 1199"/>
              <a:gd name="T1" fmla="*/ 3 h 71"/>
              <a:gd name="T2" fmla="*/ 1 w 1199"/>
              <a:gd name="T3" fmla="*/ 53 h 71"/>
              <a:gd name="T4" fmla="*/ 41 w 1199"/>
              <a:gd name="T5" fmla="*/ 19 h 71"/>
              <a:gd name="T6" fmla="*/ 51 w 1199"/>
              <a:gd name="T7" fmla="*/ 50 h 71"/>
              <a:gd name="T8" fmla="*/ 79 w 1199"/>
              <a:gd name="T9" fmla="*/ 18 h 71"/>
              <a:gd name="T10" fmla="*/ 91 w 1199"/>
              <a:gd name="T11" fmla="*/ 55 h 71"/>
              <a:gd name="T12" fmla="*/ 107 w 1199"/>
              <a:gd name="T13" fmla="*/ 29 h 71"/>
              <a:gd name="T14" fmla="*/ 99 w 1199"/>
              <a:gd name="T15" fmla="*/ 38 h 71"/>
              <a:gd name="T16" fmla="*/ 121 w 1199"/>
              <a:gd name="T17" fmla="*/ 10 h 71"/>
              <a:gd name="T18" fmla="*/ 135 w 1199"/>
              <a:gd name="T19" fmla="*/ 50 h 71"/>
              <a:gd name="T20" fmla="*/ 145 w 1199"/>
              <a:gd name="T21" fmla="*/ 33 h 71"/>
              <a:gd name="T22" fmla="*/ 160 w 1199"/>
              <a:gd name="T23" fmla="*/ 29 h 71"/>
              <a:gd name="T24" fmla="*/ 193 w 1199"/>
              <a:gd name="T25" fmla="*/ 19 h 71"/>
              <a:gd name="T26" fmla="*/ 193 w 1199"/>
              <a:gd name="T27" fmla="*/ 47 h 71"/>
              <a:gd name="T28" fmla="*/ 204 w 1199"/>
              <a:gd name="T29" fmla="*/ 19 h 71"/>
              <a:gd name="T30" fmla="*/ 259 w 1199"/>
              <a:gd name="T31" fmla="*/ 71 h 71"/>
              <a:gd name="T32" fmla="*/ 326 w 1199"/>
              <a:gd name="T33" fmla="*/ 28 h 71"/>
              <a:gd name="T34" fmla="*/ 302 w 1199"/>
              <a:gd name="T35" fmla="*/ 8 h 71"/>
              <a:gd name="T36" fmla="*/ 334 w 1199"/>
              <a:gd name="T37" fmla="*/ 9 h 71"/>
              <a:gd name="T38" fmla="*/ 361 w 1199"/>
              <a:gd name="T39" fmla="*/ 54 h 71"/>
              <a:gd name="T40" fmla="*/ 361 w 1199"/>
              <a:gd name="T41" fmla="*/ 69 h 71"/>
              <a:gd name="T42" fmla="*/ 355 w 1199"/>
              <a:gd name="T43" fmla="*/ 37 h 71"/>
              <a:gd name="T44" fmla="*/ 387 w 1199"/>
              <a:gd name="T45" fmla="*/ 54 h 71"/>
              <a:gd name="T46" fmla="*/ 406 w 1199"/>
              <a:gd name="T47" fmla="*/ 23 h 71"/>
              <a:gd name="T48" fmla="*/ 421 w 1199"/>
              <a:gd name="T49" fmla="*/ 23 h 71"/>
              <a:gd name="T50" fmla="*/ 445 w 1199"/>
              <a:gd name="T51" fmla="*/ 49 h 71"/>
              <a:gd name="T52" fmla="*/ 438 w 1199"/>
              <a:gd name="T53" fmla="*/ 18 h 71"/>
              <a:gd name="T54" fmla="*/ 445 w 1199"/>
              <a:gd name="T55" fmla="*/ 38 h 71"/>
              <a:gd name="T56" fmla="*/ 498 w 1199"/>
              <a:gd name="T57" fmla="*/ 0 h 71"/>
              <a:gd name="T58" fmla="*/ 556 w 1199"/>
              <a:gd name="T59" fmla="*/ 3 h 71"/>
              <a:gd name="T60" fmla="*/ 571 w 1199"/>
              <a:gd name="T61" fmla="*/ 18 h 71"/>
              <a:gd name="T62" fmla="*/ 578 w 1199"/>
              <a:gd name="T63" fmla="*/ 29 h 71"/>
              <a:gd name="T64" fmla="*/ 616 w 1199"/>
              <a:gd name="T65" fmla="*/ 29 h 71"/>
              <a:gd name="T66" fmla="*/ 643 w 1199"/>
              <a:gd name="T67" fmla="*/ 34 h 71"/>
              <a:gd name="T68" fmla="*/ 628 w 1199"/>
              <a:gd name="T69" fmla="*/ 27 h 71"/>
              <a:gd name="T70" fmla="*/ 664 w 1199"/>
              <a:gd name="T71" fmla="*/ 39 h 71"/>
              <a:gd name="T72" fmla="*/ 684 w 1199"/>
              <a:gd name="T73" fmla="*/ 29 h 71"/>
              <a:gd name="T74" fmla="*/ 716 w 1199"/>
              <a:gd name="T75" fmla="*/ 36 h 71"/>
              <a:gd name="T76" fmla="*/ 735 w 1199"/>
              <a:gd name="T77" fmla="*/ 54 h 71"/>
              <a:gd name="T78" fmla="*/ 759 w 1199"/>
              <a:gd name="T79" fmla="*/ 22 h 71"/>
              <a:gd name="T80" fmla="*/ 791 w 1199"/>
              <a:gd name="T81" fmla="*/ 18 h 71"/>
              <a:gd name="T82" fmla="*/ 781 w 1199"/>
              <a:gd name="T83" fmla="*/ 63 h 71"/>
              <a:gd name="T84" fmla="*/ 801 w 1199"/>
              <a:gd name="T85" fmla="*/ 36 h 71"/>
              <a:gd name="T86" fmla="*/ 842 w 1199"/>
              <a:gd name="T87" fmla="*/ 19 h 71"/>
              <a:gd name="T88" fmla="*/ 899 w 1199"/>
              <a:gd name="T89" fmla="*/ 28 h 71"/>
              <a:gd name="T90" fmla="*/ 917 w 1199"/>
              <a:gd name="T91" fmla="*/ 50 h 71"/>
              <a:gd name="T92" fmla="*/ 970 w 1199"/>
              <a:gd name="T93" fmla="*/ 36 h 71"/>
              <a:gd name="T94" fmla="*/ 949 w 1199"/>
              <a:gd name="T95" fmla="*/ 36 h 71"/>
              <a:gd name="T96" fmla="*/ 1003 w 1199"/>
              <a:gd name="T97" fmla="*/ 33 h 71"/>
              <a:gd name="T98" fmla="*/ 983 w 1199"/>
              <a:gd name="T99" fmla="*/ 29 h 71"/>
              <a:gd name="T100" fmla="*/ 1028 w 1199"/>
              <a:gd name="T101" fmla="*/ 23 h 71"/>
              <a:gd name="T102" fmla="*/ 1031 w 1199"/>
              <a:gd name="T103" fmla="*/ 45 h 71"/>
              <a:gd name="T104" fmla="*/ 1056 w 1199"/>
              <a:gd name="T105" fmla="*/ 54 h 71"/>
              <a:gd name="T106" fmla="*/ 1084 w 1199"/>
              <a:gd name="T107" fmla="*/ 54 h 71"/>
              <a:gd name="T108" fmla="*/ 1075 w 1199"/>
              <a:gd name="T109" fmla="*/ 7 h 71"/>
              <a:gd name="T110" fmla="*/ 1084 w 1199"/>
              <a:gd name="T111" fmla="*/ 54 h 71"/>
              <a:gd name="T112" fmla="*/ 1096 w 1199"/>
              <a:gd name="T113" fmla="*/ 19 h 71"/>
              <a:gd name="T114" fmla="*/ 1129 w 1199"/>
              <a:gd name="T115" fmla="*/ 36 h 71"/>
              <a:gd name="T116" fmla="*/ 1148 w 1199"/>
              <a:gd name="T117" fmla="*/ 39 h 71"/>
              <a:gd name="T118" fmla="*/ 1168 w 1199"/>
              <a:gd name="T119" fmla="*/ 29 h 71"/>
              <a:gd name="T120" fmla="*/ 1176 w 1199"/>
              <a:gd name="T121" fmla="*/ 27 h 71"/>
              <a:gd name="T122" fmla="*/ 1199 w 1199"/>
              <a:gd name="T123" fmla="*/ 4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99" h="71">
                <a:moveTo>
                  <a:pt x="1" y="47"/>
                </a:moveTo>
                <a:cubicBezTo>
                  <a:pt x="5" y="49"/>
                  <a:pt x="9" y="50"/>
                  <a:pt x="13" y="50"/>
                </a:cubicBezTo>
                <a:cubicBezTo>
                  <a:pt x="19" y="50"/>
                  <a:pt x="24" y="47"/>
                  <a:pt x="24" y="41"/>
                </a:cubicBezTo>
                <a:cubicBezTo>
                  <a:pt x="24" y="35"/>
                  <a:pt x="20" y="33"/>
                  <a:pt x="16" y="31"/>
                </a:cubicBezTo>
                <a:cubicBezTo>
                  <a:pt x="11" y="28"/>
                  <a:pt x="11" y="28"/>
                  <a:pt x="11" y="28"/>
                </a:cubicBezTo>
                <a:cubicBezTo>
                  <a:pt x="6" y="25"/>
                  <a:pt x="0" y="22"/>
                  <a:pt x="0" y="15"/>
                </a:cubicBezTo>
                <a:cubicBezTo>
                  <a:pt x="0" y="6"/>
                  <a:pt x="8" y="2"/>
                  <a:pt x="17" y="2"/>
                </a:cubicBezTo>
                <a:cubicBezTo>
                  <a:pt x="20" y="2"/>
                  <a:pt x="24" y="3"/>
                  <a:pt x="27" y="3"/>
                </a:cubicBezTo>
                <a:cubicBezTo>
                  <a:pt x="27" y="9"/>
                  <a:pt x="27" y="9"/>
                  <a:pt x="27" y="9"/>
                </a:cubicBezTo>
                <a:cubicBezTo>
                  <a:pt x="24" y="8"/>
                  <a:pt x="20" y="7"/>
                  <a:pt x="16" y="7"/>
                </a:cubicBezTo>
                <a:cubicBezTo>
                  <a:pt x="11" y="7"/>
                  <a:pt x="7" y="9"/>
                  <a:pt x="7" y="15"/>
                </a:cubicBezTo>
                <a:cubicBezTo>
                  <a:pt x="7" y="19"/>
                  <a:pt x="11" y="22"/>
                  <a:pt x="15" y="24"/>
                </a:cubicBezTo>
                <a:cubicBezTo>
                  <a:pt x="20" y="26"/>
                  <a:pt x="20" y="26"/>
                  <a:pt x="20" y="26"/>
                </a:cubicBezTo>
                <a:cubicBezTo>
                  <a:pt x="26" y="30"/>
                  <a:pt x="31" y="33"/>
                  <a:pt x="31" y="40"/>
                </a:cubicBezTo>
                <a:cubicBezTo>
                  <a:pt x="31" y="51"/>
                  <a:pt x="22" y="55"/>
                  <a:pt x="13" y="55"/>
                </a:cubicBezTo>
                <a:cubicBezTo>
                  <a:pt x="9" y="55"/>
                  <a:pt x="5" y="54"/>
                  <a:pt x="1" y="53"/>
                </a:cubicBezTo>
                <a:lnTo>
                  <a:pt x="1" y="47"/>
                </a:lnTo>
                <a:close/>
                <a:moveTo>
                  <a:pt x="55" y="54"/>
                </a:moveTo>
                <a:cubicBezTo>
                  <a:pt x="53" y="55"/>
                  <a:pt x="52" y="55"/>
                  <a:pt x="50" y="55"/>
                </a:cubicBezTo>
                <a:cubicBezTo>
                  <a:pt x="44" y="55"/>
                  <a:pt x="41" y="52"/>
                  <a:pt x="41" y="46"/>
                </a:cubicBezTo>
                <a:cubicBezTo>
                  <a:pt x="41" y="23"/>
                  <a:pt x="41" y="23"/>
                  <a:pt x="41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19"/>
                  <a:pt x="35" y="19"/>
                  <a:pt x="35" y="19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10"/>
                  <a:pt x="41" y="10"/>
                  <a:pt x="41" y="10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19"/>
                  <a:pt x="46" y="19"/>
                  <a:pt x="46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23"/>
                  <a:pt x="55" y="23"/>
                  <a:pt x="55" y="23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8"/>
                  <a:pt x="47" y="50"/>
                  <a:pt x="51" y="50"/>
                </a:cubicBezTo>
                <a:cubicBezTo>
                  <a:pt x="53" y="50"/>
                  <a:pt x="54" y="50"/>
                  <a:pt x="55" y="50"/>
                </a:cubicBezTo>
                <a:lnTo>
                  <a:pt x="55" y="54"/>
                </a:lnTo>
                <a:close/>
                <a:moveTo>
                  <a:pt x="62" y="54"/>
                </a:moveTo>
                <a:cubicBezTo>
                  <a:pt x="62" y="19"/>
                  <a:pt x="62" y="19"/>
                  <a:pt x="62" y="19"/>
                </a:cubicBezTo>
                <a:cubicBezTo>
                  <a:pt x="67" y="19"/>
                  <a:pt x="67" y="19"/>
                  <a:pt x="67" y="19"/>
                </a:cubicBezTo>
                <a:cubicBezTo>
                  <a:pt x="67" y="25"/>
                  <a:pt x="67" y="25"/>
                  <a:pt x="67" y="25"/>
                </a:cubicBezTo>
                <a:cubicBezTo>
                  <a:pt x="67" y="25"/>
                  <a:pt x="67" y="25"/>
                  <a:pt x="67" y="25"/>
                </a:cubicBezTo>
                <a:cubicBezTo>
                  <a:pt x="69" y="20"/>
                  <a:pt x="73" y="18"/>
                  <a:pt x="79" y="18"/>
                </a:cubicBezTo>
                <a:cubicBezTo>
                  <a:pt x="79" y="23"/>
                  <a:pt x="79" y="23"/>
                  <a:pt x="79" y="23"/>
                </a:cubicBezTo>
                <a:cubicBezTo>
                  <a:pt x="70" y="23"/>
                  <a:pt x="67" y="32"/>
                  <a:pt x="67" y="39"/>
                </a:cubicBezTo>
                <a:cubicBezTo>
                  <a:pt x="67" y="54"/>
                  <a:pt x="67" y="54"/>
                  <a:pt x="67" y="54"/>
                </a:cubicBezTo>
                <a:lnTo>
                  <a:pt x="62" y="54"/>
                </a:lnTo>
                <a:close/>
                <a:moveTo>
                  <a:pt x="102" y="54"/>
                </a:moveTo>
                <a:cubicBezTo>
                  <a:pt x="102" y="49"/>
                  <a:pt x="102" y="49"/>
                  <a:pt x="102" y="49"/>
                </a:cubicBezTo>
                <a:cubicBezTo>
                  <a:pt x="102" y="49"/>
                  <a:pt x="102" y="49"/>
                  <a:pt x="102" y="49"/>
                </a:cubicBezTo>
                <a:cubicBezTo>
                  <a:pt x="100" y="53"/>
                  <a:pt x="95" y="55"/>
                  <a:pt x="91" y="55"/>
                </a:cubicBezTo>
                <a:cubicBezTo>
                  <a:pt x="85" y="55"/>
                  <a:pt x="82" y="51"/>
                  <a:pt x="82" y="45"/>
                </a:cubicBezTo>
                <a:cubicBezTo>
                  <a:pt x="82" y="37"/>
                  <a:pt x="91" y="34"/>
                  <a:pt x="102" y="34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2" y="28"/>
                  <a:pt x="102" y="22"/>
                  <a:pt x="95" y="22"/>
                </a:cubicBezTo>
                <a:cubicBezTo>
                  <a:pt x="91" y="22"/>
                  <a:pt x="89" y="23"/>
                  <a:pt x="88" y="28"/>
                </a:cubicBezTo>
                <a:cubicBezTo>
                  <a:pt x="83" y="28"/>
                  <a:pt x="83" y="28"/>
                  <a:pt x="83" y="28"/>
                </a:cubicBezTo>
                <a:cubicBezTo>
                  <a:pt x="83" y="21"/>
                  <a:pt x="89" y="18"/>
                  <a:pt x="95" y="18"/>
                </a:cubicBezTo>
                <a:cubicBezTo>
                  <a:pt x="103" y="18"/>
                  <a:pt x="107" y="21"/>
                  <a:pt x="107" y="29"/>
                </a:cubicBezTo>
                <a:cubicBezTo>
                  <a:pt x="107" y="54"/>
                  <a:pt x="107" y="54"/>
                  <a:pt x="107" y="54"/>
                </a:cubicBezTo>
                <a:lnTo>
                  <a:pt x="102" y="54"/>
                </a:lnTo>
                <a:close/>
                <a:moveTo>
                  <a:pt x="99" y="38"/>
                </a:moveTo>
                <a:cubicBezTo>
                  <a:pt x="95" y="38"/>
                  <a:pt x="88" y="40"/>
                  <a:pt x="88" y="45"/>
                </a:cubicBezTo>
                <a:cubicBezTo>
                  <a:pt x="88" y="48"/>
                  <a:pt x="90" y="50"/>
                  <a:pt x="93" y="50"/>
                </a:cubicBezTo>
                <a:cubicBezTo>
                  <a:pt x="96" y="50"/>
                  <a:pt x="99" y="48"/>
                  <a:pt x="101" y="45"/>
                </a:cubicBezTo>
                <a:cubicBezTo>
                  <a:pt x="102" y="42"/>
                  <a:pt x="102" y="41"/>
                  <a:pt x="102" y="38"/>
                </a:cubicBezTo>
                <a:lnTo>
                  <a:pt x="99" y="38"/>
                </a:lnTo>
                <a:close/>
                <a:moveTo>
                  <a:pt x="135" y="54"/>
                </a:moveTo>
                <a:cubicBezTo>
                  <a:pt x="133" y="55"/>
                  <a:pt x="132" y="55"/>
                  <a:pt x="130" y="55"/>
                </a:cubicBezTo>
                <a:cubicBezTo>
                  <a:pt x="124" y="55"/>
                  <a:pt x="121" y="52"/>
                  <a:pt x="121" y="46"/>
                </a:cubicBezTo>
                <a:cubicBezTo>
                  <a:pt x="121" y="23"/>
                  <a:pt x="121" y="23"/>
                  <a:pt x="121" y="23"/>
                </a:cubicBezTo>
                <a:cubicBezTo>
                  <a:pt x="115" y="23"/>
                  <a:pt x="115" y="23"/>
                  <a:pt x="115" y="23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21" y="19"/>
                  <a:pt x="121" y="19"/>
                  <a:pt x="121" y="19"/>
                </a:cubicBezTo>
                <a:cubicBezTo>
                  <a:pt x="121" y="10"/>
                  <a:pt x="121" y="10"/>
                  <a:pt x="121" y="10"/>
                </a:cubicBezTo>
                <a:cubicBezTo>
                  <a:pt x="126" y="7"/>
                  <a:pt x="126" y="7"/>
                  <a:pt x="126" y="7"/>
                </a:cubicBezTo>
                <a:cubicBezTo>
                  <a:pt x="126" y="19"/>
                  <a:pt x="126" y="19"/>
                  <a:pt x="126" y="19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35" y="23"/>
                  <a:pt x="135" y="23"/>
                  <a:pt x="135" y="23"/>
                </a:cubicBezTo>
                <a:cubicBezTo>
                  <a:pt x="126" y="23"/>
                  <a:pt x="126" y="23"/>
                  <a:pt x="126" y="23"/>
                </a:cubicBezTo>
                <a:cubicBezTo>
                  <a:pt x="126" y="45"/>
                  <a:pt x="126" y="45"/>
                  <a:pt x="126" y="45"/>
                </a:cubicBezTo>
                <a:cubicBezTo>
                  <a:pt x="126" y="48"/>
                  <a:pt x="127" y="50"/>
                  <a:pt x="131" y="50"/>
                </a:cubicBezTo>
                <a:cubicBezTo>
                  <a:pt x="133" y="50"/>
                  <a:pt x="133" y="50"/>
                  <a:pt x="135" y="50"/>
                </a:cubicBezTo>
                <a:lnTo>
                  <a:pt x="135" y="54"/>
                </a:lnTo>
                <a:close/>
                <a:moveTo>
                  <a:pt x="165" y="54"/>
                </a:moveTo>
                <a:cubicBezTo>
                  <a:pt x="162" y="54"/>
                  <a:pt x="160" y="55"/>
                  <a:pt x="157" y="55"/>
                </a:cubicBezTo>
                <a:cubicBezTo>
                  <a:pt x="145" y="55"/>
                  <a:pt x="140" y="47"/>
                  <a:pt x="140" y="35"/>
                </a:cubicBezTo>
                <a:cubicBezTo>
                  <a:pt x="140" y="26"/>
                  <a:pt x="143" y="18"/>
                  <a:pt x="153" y="18"/>
                </a:cubicBezTo>
                <a:cubicBezTo>
                  <a:pt x="162" y="18"/>
                  <a:pt x="166" y="23"/>
                  <a:pt x="166" y="31"/>
                </a:cubicBezTo>
                <a:cubicBezTo>
                  <a:pt x="166" y="33"/>
                  <a:pt x="166" y="33"/>
                  <a:pt x="166" y="33"/>
                </a:cubicBezTo>
                <a:cubicBezTo>
                  <a:pt x="145" y="33"/>
                  <a:pt x="145" y="33"/>
                  <a:pt x="145" y="33"/>
                </a:cubicBezTo>
                <a:cubicBezTo>
                  <a:pt x="145" y="35"/>
                  <a:pt x="145" y="35"/>
                  <a:pt x="145" y="35"/>
                </a:cubicBezTo>
                <a:cubicBezTo>
                  <a:pt x="145" y="43"/>
                  <a:pt x="149" y="50"/>
                  <a:pt x="158" y="50"/>
                </a:cubicBezTo>
                <a:cubicBezTo>
                  <a:pt x="160" y="50"/>
                  <a:pt x="163" y="50"/>
                  <a:pt x="165" y="49"/>
                </a:cubicBezTo>
                <a:lnTo>
                  <a:pt x="165" y="54"/>
                </a:lnTo>
                <a:close/>
                <a:moveTo>
                  <a:pt x="160" y="29"/>
                </a:moveTo>
                <a:cubicBezTo>
                  <a:pt x="160" y="25"/>
                  <a:pt x="157" y="22"/>
                  <a:pt x="153" y="22"/>
                </a:cubicBezTo>
                <a:cubicBezTo>
                  <a:pt x="149" y="22"/>
                  <a:pt x="147" y="25"/>
                  <a:pt x="146" y="29"/>
                </a:cubicBezTo>
                <a:lnTo>
                  <a:pt x="160" y="29"/>
                </a:lnTo>
                <a:close/>
                <a:moveTo>
                  <a:pt x="193" y="47"/>
                </a:moveTo>
                <a:cubicBezTo>
                  <a:pt x="193" y="47"/>
                  <a:pt x="193" y="47"/>
                  <a:pt x="193" y="47"/>
                </a:cubicBezTo>
                <a:cubicBezTo>
                  <a:pt x="191" y="51"/>
                  <a:pt x="188" y="54"/>
                  <a:pt x="183" y="54"/>
                </a:cubicBezTo>
                <a:cubicBezTo>
                  <a:pt x="174" y="54"/>
                  <a:pt x="172" y="44"/>
                  <a:pt x="172" y="36"/>
                </a:cubicBezTo>
                <a:cubicBezTo>
                  <a:pt x="172" y="29"/>
                  <a:pt x="174" y="18"/>
                  <a:pt x="184" y="18"/>
                </a:cubicBezTo>
                <a:cubicBezTo>
                  <a:pt x="188" y="18"/>
                  <a:pt x="192" y="20"/>
                  <a:pt x="193" y="24"/>
                </a:cubicBezTo>
                <a:cubicBezTo>
                  <a:pt x="193" y="24"/>
                  <a:pt x="193" y="24"/>
                  <a:pt x="193" y="24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8" y="19"/>
                  <a:pt x="198" y="19"/>
                  <a:pt x="198" y="19"/>
                </a:cubicBezTo>
                <a:cubicBezTo>
                  <a:pt x="198" y="54"/>
                  <a:pt x="198" y="54"/>
                  <a:pt x="198" y="54"/>
                </a:cubicBezTo>
                <a:cubicBezTo>
                  <a:pt x="198" y="64"/>
                  <a:pt x="193" y="69"/>
                  <a:pt x="183" y="69"/>
                </a:cubicBezTo>
                <a:cubicBezTo>
                  <a:pt x="180" y="69"/>
                  <a:pt x="177" y="69"/>
                  <a:pt x="173" y="68"/>
                </a:cubicBezTo>
                <a:cubicBezTo>
                  <a:pt x="173" y="63"/>
                  <a:pt x="173" y="63"/>
                  <a:pt x="173" y="63"/>
                </a:cubicBezTo>
                <a:cubicBezTo>
                  <a:pt x="176" y="64"/>
                  <a:pt x="179" y="65"/>
                  <a:pt x="182" y="65"/>
                </a:cubicBezTo>
                <a:cubicBezTo>
                  <a:pt x="190" y="65"/>
                  <a:pt x="193" y="61"/>
                  <a:pt x="193" y="53"/>
                </a:cubicBezTo>
                <a:lnTo>
                  <a:pt x="193" y="47"/>
                </a:lnTo>
                <a:close/>
                <a:moveTo>
                  <a:pt x="193" y="36"/>
                </a:moveTo>
                <a:cubicBezTo>
                  <a:pt x="193" y="31"/>
                  <a:pt x="191" y="22"/>
                  <a:pt x="185" y="22"/>
                </a:cubicBezTo>
                <a:cubicBezTo>
                  <a:pt x="178" y="22"/>
                  <a:pt x="177" y="32"/>
                  <a:pt x="177" y="37"/>
                </a:cubicBezTo>
                <a:cubicBezTo>
                  <a:pt x="177" y="41"/>
                  <a:pt x="178" y="50"/>
                  <a:pt x="184" y="50"/>
                </a:cubicBezTo>
                <a:cubicBezTo>
                  <a:pt x="191" y="50"/>
                  <a:pt x="193" y="41"/>
                  <a:pt x="193" y="36"/>
                </a:cubicBezTo>
                <a:close/>
                <a:moveTo>
                  <a:pt x="212" y="68"/>
                </a:moveTo>
                <a:cubicBezTo>
                  <a:pt x="217" y="54"/>
                  <a:pt x="217" y="54"/>
                  <a:pt x="217" y="54"/>
                </a:cubicBezTo>
                <a:cubicBezTo>
                  <a:pt x="204" y="19"/>
                  <a:pt x="204" y="19"/>
                  <a:pt x="204" y="19"/>
                </a:cubicBezTo>
                <a:cubicBezTo>
                  <a:pt x="209" y="19"/>
                  <a:pt x="209" y="19"/>
                  <a:pt x="209" y="19"/>
                </a:cubicBezTo>
                <a:cubicBezTo>
                  <a:pt x="219" y="46"/>
                  <a:pt x="219" y="46"/>
                  <a:pt x="219" y="46"/>
                </a:cubicBezTo>
                <a:cubicBezTo>
                  <a:pt x="219" y="46"/>
                  <a:pt x="219" y="46"/>
                  <a:pt x="219" y="46"/>
                </a:cubicBezTo>
                <a:cubicBezTo>
                  <a:pt x="229" y="19"/>
                  <a:pt x="229" y="19"/>
                  <a:pt x="229" y="19"/>
                </a:cubicBezTo>
                <a:cubicBezTo>
                  <a:pt x="234" y="19"/>
                  <a:pt x="234" y="19"/>
                  <a:pt x="234" y="19"/>
                </a:cubicBezTo>
                <a:cubicBezTo>
                  <a:pt x="217" y="68"/>
                  <a:pt x="217" y="68"/>
                  <a:pt x="217" y="68"/>
                </a:cubicBezTo>
                <a:lnTo>
                  <a:pt x="212" y="68"/>
                </a:lnTo>
                <a:close/>
                <a:moveTo>
                  <a:pt x="259" y="71"/>
                </a:moveTo>
                <a:cubicBezTo>
                  <a:pt x="259" y="0"/>
                  <a:pt x="259" y="0"/>
                  <a:pt x="259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63" y="71"/>
                  <a:pt x="263" y="71"/>
                  <a:pt x="263" y="71"/>
                </a:cubicBezTo>
                <a:lnTo>
                  <a:pt x="259" y="71"/>
                </a:lnTo>
                <a:close/>
                <a:moveTo>
                  <a:pt x="293" y="54"/>
                </a:moveTo>
                <a:cubicBezTo>
                  <a:pt x="293" y="3"/>
                  <a:pt x="293" y="3"/>
                  <a:pt x="293" y="3"/>
                </a:cubicBezTo>
                <a:cubicBezTo>
                  <a:pt x="305" y="3"/>
                  <a:pt x="305" y="3"/>
                  <a:pt x="305" y="3"/>
                </a:cubicBezTo>
                <a:cubicBezTo>
                  <a:pt x="321" y="3"/>
                  <a:pt x="326" y="13"/>
                  <a:pt x="326" y="28"/>
                </a:cubicBezTo>
                <a:cubicBezTo>
                  <a:pt x="326" y="38"/>
                  <a:pt x="324" y="49"/>
                  <a:pt x="314" y="52"/>
                </a:cubicBezTo>
                <a:cubicBezTo>
                  <a:pt x="310" y="54"/>
                  <a:pt x="307" y="54"/>
                  <a:pt x="303" y="54"/>
                </a:cubicBezTo>
                <a:lnTo>
                  <a:pt x="293" y="54"/>
                </a:lnTo>
                <a:close/>
                <a:moveTo>
                  <a:pt x="303" y="49"/>
                </a:moveTo>
                <a:cubicBezTo>
                  <a:pt x="306" y="49"/>
                  <a:pt x="309" y="49"/>
                  <a:pt x="312" y="48"/>
                </a:cubicBezTo>
                <a:cubicBezTo>
                  <a:pt x="319" y="44"/>
                  <a:pt x="320" y="35"/>
                  <a:pt x="320" y="28"/>
                </a:cubicBezTo>
                <a:cubicBezTo>
                  <a:pt x="320" y="21"/>
                  <a:pt x="319" y="12"/>
                  <a:pt x="311" y="9"/>
                </a:cubicBezTo>
                <a:cubicBezTo>
                  <a:pt x="308" y="8"/>
                  <a:pt x="305" y="8"/>
                  <a:pt x="302" y="8"/>
                </a:cubicBezTo>
                <a:cubicBezTo>
                  <a:pt x="299" y="8"/>
                  <a:pt x="299" y="8"/>
                  <a:pt x="299" y="8"/>
                </a:cubicBezTo>
                <a:cubicBezTo>
                  <a:pt x="299" y="49"/>
                  <a:pt x="299" y="49"/>
                  <a:pt x="299" y="49"/>
                </a:cubicBezTo>
                <a:lnTo>
                  <a:pt x="303" y="49"/>
                </a:lnTo>
                <a:close/>
                <a:moveTo>
                  <a:pt x="334" y="9"/>
                </a:moveTo>
                <a:cubicBezTo>
                  <a:pt x="334" y="3"/>
                  <a:pt x="334" y="3"/>
                  <a:pt x="334" y="3"/>
                </a:cubicBezTo>
                <a:cubicBezTo>
                  <a:pt x="341" y="3"/>
                  <a:pt x="341" y="3"/>
                  <a:pt x="341" y="3"/>
                </a:cubicBezTo>
                <a:cubicBezTo>
                  <a:pt x="341" y="9"/>
                  <a:pt x="341" y="9"/>
                  <a:pt x="341" y="9"/>
                </a:cubicBezTo>
                <a:lnTo>
                  <a:pt x="334" y="9"/>
                </a:lnTo>
                <a:close/>
                <a:moveTo>
                  <a:pt x="335" y="54"/>
                </a:moveTo>
                <a:cubicBezTo>
                  <a:pt x="335" y="19"/>
                  <a:pt x="335" y="19"/>
                  <a:pt x="335" y="19"/>
                </a:cubicBezTo>
                <a:cubicBezTo>
                  <a:pt x="340" y="19"/>
                  <a:pt x="340" y="19"/>
                  <a:pt x="340" y="19"/>
                </a:cubicBezTo>
                <a:cubicBezTo>
                  <a:pt x="340" y="54"/>
                  <a:pt x="340" y="54"/>
                  <a:pt x="340" y="54"/>
                </a:cubicBezTo>
                <a:lnTo>
                  <a:pt x="335" y="54"/>
                </a:lnTo>
                <a:close/>
                <a:moveTo>
                  <a:pt x="371" y="47"/>
                </a:moveTo>
                <a:cubicBezTo>
                  <a:pt x="371" y="47"/>
                  <a:pt x="371" y="47"/>
                  <a:pt x="371" y="47"/>
                </a:cubicBezTo>
                <a:cubicBezTo>
                  <a:pt x="369" y="51"/>
                  <a:pt x="366" y="54"/>
                  <a:pt x="361" y="54"/>
                </a:cubicBezTo>
                <a:cubicBezTo>
                  <a:pt x="352" y="54"/>
                  <a:pt x="349" y="44"/>
                  <a:pt x="349" y="36"/>
                </a:cubicBezTo>
                <a:cubicBezTo>
                  <a:pt x="349" y="29"/>
                  <a:pt x="352" y="18"/>
                  <a:pt x="361" y="18"/>
                </a:cubicBezTo>
                <a:cubicBezTo>
                  <a:pt x="366" y="18"/>
                  <a:pt x="369" y="20"/>
                  <a:pt x="371" y="24"/>
                </a:cubicBezTo>
                <a:cubicBezTo>
                  <a:pt x="371" y="24"/>
                  <a:pt x="371" y="24"/>
                  <a:pt x="371" y="24"/>
                </a:cubicBezTo>
                <a:cubicBezTo>
                  <a:pt x="371" y="19"/>
                  <a:pt x="371" y="19"/>
                  <a:pt x="371" y="19"/>
                </a:cubicBezTo>
                <a:cubicBezTo>
                  <a:pt x="376" y="19"/>
                  <a:pt x="376" y="19"/>
                  <a:pt x="376" y="19"/>
                </a:cubicBezTo>
                <a:cubicBezTo>
                  <a:pt x="376" y="54"/>
                  <a:pt x="376" y="54"/>
                  <a:pt x="376" y="54"/>
                </a:cubicBezTo>
                <a:cubicBezTo>
                  <a:pt x="376" y="64"/>
                  <a:pt x="371" y="69"/>
                  <a:pt x="361" y="69"/>
                </a:cubicBezTo>
                <a:cubicBezTo>
                  <a:pt x="357" y="69"/>
                  <a:pt x="355" y="69"/>
                  <a:pt x="351" y="68"/>
                </a:cubicBezTo>
                <a:cubicBezTo>
                  <a:pt x="351" y="63"/>
                  <a:pt x="351" y="63"/>
                  <a:pt x="351" y="63"/>
                </a:cubicBezTo>
                <a:cubicBezTo>
                  <a:pt x="354" y="64"/>
                  <a:pt x="357" y="65"/>
                  <a:pt x="360" y="65"/>
                </a:cubicBezTo>
                <a:cubicBezTo>
                  <a:pt x="368" y="65"/>
                  <a:pt x="371" y="61"/>
                  <a:pt x="371" y="53"/>
                </a:cubicBezTo>
                <a:lnTo>
                  <a:pt x="371" y="47"/>
                </a:lnTo>
                <a:close/>
                <a:moveTo>
                  <a:pt x="371" y="36"/>
                </a:moveTo>
                <a:cubicBezTo>
                  <a:pt x="371" y="31"/>
                  <a:pt x="369" y="22"/>
                  <a:pt x="362" y="22"/>
                </a:cubicBezTo>
                <a:cubicBezTo>
                  <a:pt x="356" y="22"/>
                  <a:pt x="355" y="32"/>
                  <a:pt x="355" y="37"/>
                </a:cubicBezTo>
                <a:cubicBezTo>
                  <a:pt x="355" y="41"/>
                  <a:pt x="356" y="50"/>
                  <a:pt x="362" y="50"/>
                </a:cubicBezTo>
                <a:cubicBezTo>
                  <a:pt x="369" y="50"/>
                  <a:pt x="371" y="41"/>
                  <a:pt x="371" y="36"/>
                </a:cubicBezTo>
                <a:close/>
                <a:moveTo>
                  <a:pt x="386" y="9"/>
                </a:moveTo>
                <a:cubicBezTo>
                  <a:pt x="386" y="3"/>
                  <a:pt x="386" y="3"/>
                  <a:pt x="386" y="3"/>
                </a:cubicBezTo>
                <a:cubicBezTo>
                  <a:pt x="393" y="3"/>
                  <a:pt x="393" y="3"/>
                  <a:pt x="393" y="3"/>
                </a:cubicBezTo>
                <a:cubicBezTo>
                  <a:pt x="393" y="9"/>
                  <a:pt x="393" y="9"/>
                  <a:pt x="393" y="9"/>
                </a:cubicBezTo>
                <a:lnTo>
                  <a:pt x="386" y="9"/>
                </a:lnTo>
                <a:close/>
                <a:moveTo>
                  <a:pt x="387" y="54"/>
                </a:moveTo>
                <a:cubicBezTo>
                  <a:pt x="387" y="19"/>
                  <a:pt x="387" y="19"/>
                  <a:pt x="387" y="19"/>
                </a:cubicBezTo>
                <a:cubicBezTo>
                  <a:pt x="392" y="19"/>
                  <a:pt x="392" y="19"/>
                  <a:pt x="392" y="19"/>
                </a:cubicBezTo>
                <a:cubicBezTo>
                  <a:pt x="392" y="54"/>
                  <a:pt x="392" y="54"/>
                  <a:pt x="392" y="54"/>
                </a:cubicBezTo>
                <a:lnTo>
                  <a:pt x="387" y="54"/>
                </a:lnTo>
                <a:close/>
                <a:moveTo>
                  <a:pt x="421" y="54"/>
                </a:moveTo>
                <a:cubicBezTo>
                  <a:pt x="419" y="55"/>
                  <a:pt x="418" y="55"/>
                  <a:pt x="416" y="55"/>
                </a:cubicBezTo>
                <a:cubicBezTo>
                  <a:pt x="409" y="55"/>
                  <a:pt x="406" y="52"/>
                  <a:pt x="406" y="46"/>
                </a:cubicBezTo>
                <a:cubicBezTo>
                  <a:pt x="406" y="23"/>
                  <a:pt x="406" y="23"/>
                  <a:pt x="406" y="23"/>
                </a:cubicBezTo>
                <a:cubicBezTo>
                  <a:pt x="401" y="23"/>
                  <a:pt x="401" y="23"/>
                  <a:pt x="401" y="23"/>
                </a:cubicBezTo>
                <a:cubicBezTo>
                  <a:pt x="401" y="19"/>
                  <a:pt x="401" y="19"/>
                  <a:pt x="401" y="19"/>
                </a:cubicBezTo>
                <a:cubicBezTo>
                  <a:pt x="406" y="19"/>
                  <a:pt x="406" y="19"/>
                  <a:pt x="406" y="19"/>
                </a:cubicBezTo>
                <a:cubicBezTo>
                  <a:pt x="406" y="10"/>
                  <a:pt x="406" y="10"/>
                  <a:pt x="406" y="10"/>
                </a:cubicBezTo>
                <a:cubicBezTo>
                  <a:pt x="411" y="7"/>
                  <a:pt x="411" y="7"/>
                  <a:pt x="411" y="7"/>
                </a:cubicBezTo>
                <a:cubicBezTo>
                  <a:pt x="411" y="19"/>
                  <a:pt x="411" y="19"/>
                  <a:pt x="411" y="19"/>
                </a:cubicBezTo>
                <a:cubicBezTo>
                  <a:pt x="421" y="19"/>
                  <a:pt x="421" y="19"/>
                  <a:pt x="421" y="19"/>
                </a:cubicBezTo>
                <a:cubicBezTo>
                  <a:pt x="421" y="23"/>
                  <a:pt x="421" y="23"/>
                  <a:pt x="421" y="23"/>
                </a:cubicBezTo>
                <a:cubicBezTo>
                  <a:pt x="411" y="23"/>
                  <a:pt x="411" y="23"/>
                  <a:pt x="411" y="23"/>
                </a:cubicBezTo>
                <a:cubicBezTo>
                  <a:pt x="411" y="45"/>
                  <a:pt x="411" y="45"/>
                  <a:pt x="411" y="45"/>
                </a:cubicBezTo>
                <a:cubicBezTo>
                  <a:pt x="411" y="48"/>
                  <a:pt x="413" y="50"/>
                  <a:pt x="417" y="50"/>
                </a:cubicBezTo>
                <a:cubicBezTo>
                  <a:pt x="419" y="50"/>
                  <a:pt x="419" y="50"/>
                  <a:pt x="421" y="50"/>
                </a:cubicBezTo>
                <a:lnTo>
                  <a:pt x="421" y="54"/>
                </a:lnTo>
                <a:close/>
                <a:moveTo>
                  <a:pt x="445" y="54"/>
                </a:moveTo>
                <a:cubicBezTo>
                  <a:pt x="445" y="49"/>
                  <a:pt x="445" y="49"/>
                  <a:pt x="445" y="49"/>
                </a:cubicBezTo>
                <a:cubicBezTo>
                  <a:pt x="445" y="49"/>
                  <a:pt x="445" y="49"/>
                  <a:pt x="445" y="49"/>
                </a:cubicBezTo>
                <a:cubicBezTo>
                  <a:pt x="443" y="53"/>
                  <a:pt x="438" y="55"/>
                  <a:pt x="434" y="55"/>
                </a:cubicBezTo>
                <a:cubicBezTo>
                  <a:pt x="428" y="55"/>
                  <a:pt x="425" y="51"/>
                  <a:pt x="425" y="45"/>
                </a:cubicBezTo>
                <a:cubicBezTo>
                  <a:pt x="425" y="37"/>
                  <a:pt x="434" y="34"/>
                  <a:pt x="445" y="34"/>
                </a:cubicBezTo>
                <a:cubicBezTo>
                  <a:pt x="445" y="33"/>
                  <a:pt x="445" y="33"/>
                  <a:pt x="445" y="33"/>
                </a:cubicBezTo>
                <a:cubicBezTo>
                  <a:pt x="445" y="28"/>
                  <a:pt x="446" y="22"/>
                  <a:pt x="439" y="22"/>
                </a:cubicBezTo>
                <a:cubicBezTo>
                  <a:pt x="434" y="22"/>
                  <a:pt x="432" y="23"/>
                  <a:pt x="431" y="28"/>
                </a:cubicBezTo>
                <a:cubicBezTo>
                  <a:pt x="426" y="28"/>
                  <a:pt x="426" y="28"/>
                  <a:pt x="426" y="28"/>
                </a:cubicBezTo>
                <a:cubicBezTo>
                  <a:pt x="426" y="21"/>
                  <a:pt x="432" y="18"/>
                  <a:pt x="438" y="18"/>
                </a:cubicBezTo>
                <a:cubicBezTo>
                  <a:pt x="446" y="18"/>
                  <a:pt x="450" y="21"/>
                  <a:pt x="450" y="29"/>
                </a:cubicBezTo>
                <a:cubicBezTo>
                  <a:pt x="450" y="54"/>
                  <a:pt x="450" y="54"/>
                  <a:pt x="450" y="54"/>
                </a:cubicBezTo>
                <a:lnTo>
                  <a:pt x="445" y="54"/>
                </a:lnTo>
                <a:close/>
                <a:moveTo>
                  <a:pt x="442" y="38"/>
                </a:moveTo>
                <a:cubicBezTo>
                  <a:pt x="438" y="38"/>
                  <a:pt x="431" y="40"/>
                  <a:pt x="431" y="45"/>
                </a:cubicBezTo>
                <a:cubicBezTo>
                  <a:pt x="431" y="48"/>
                  <a:pt x="433" y="50"/>
                  <a:pt x="436" y="50"/>
                </a:cubicBezTo>
                <a:cubicBezTo>
                  <a:pt x="439" y="50"/>
                  <a:pt x="443" y="48"/>
                  <a:pt x="444" y="45"/>
                </a:cubicBezTo>
                <a:cubicBezTo>
                  <a:pt x="445" y="42"/>
                  <a:pt x="445" y="41"/>
                  <a:pt x="445" y="38"/>
                </a:cubicBezTo>
                <a:lnTo>
                  <a:pt x="442" y="38"/>
                </a:lnTo>
                <a:close/>
                <a:moveTo>
                  <a:pt x="462" y="54"/>
                </a:moveTo>
                <a:cubicBezTo>
                  <a:pt x="462" y="3"/>
                  <a:pt x="462" y="3"/>
                  <a:pt x="462" y="3"/>
                </a:cubicBezTo>
                <a:cubicBezTo>
                  <a:pt x="467" y="3"/>
                  <a:pt x="467" y="3"/>
                  <a:pt x="467" y="3"/>
                </a:cubicBezTo>
                <a:cubicBezTo>
                  <a:pt x="467" y="54"/>
                  <a:pt x="467" y="54"/>
                  <a:pt x="467" y="54"/>
                </a:cubicBezTo>
                <a:lnTo>
                  <a:pt x="462" y="54"/>
                </a:lnTo>
                <a:close/>
                <a:moveTo>
                  <a:pt x="498" y="71"/>
                </a:moveTo>
                <a:cubicBezTo>
                  <a:pt x="498" y="0"/>
                  <a:pt x="498" y="0"/>
                  <a:pt x="498" y="0"/>
                </a:cubicBezTo>
                <a:cubicBezTo>
                  <a:pt x="502" y="0"/>
                  <a:pt x="502" y="0"/>
                  <a:pt x="502" y="0"/>
                </a:cubicBezTo>
                <a:cubicBezTo>
                  <a:pt x="502" y="71"/>
                  <a:pt x="502" y="71"/>
                  <a:pt x="502" y="71"/>
                </a:cubicBezTo>
                <a:lnTo>
                  <a:pt x="498" y="71"/>
                </a:lnTo>
                <a:close/>
                <a:moveTo>
                  <a:pt x="538" y="54"/>
                </a:moveTo>
                <a:cubicBezTo>
                  <a:pt x="538" y="8"/>
                  <a:pt x="538" y="8"/>
                  <a:pt x="538" y="8"/>
                </a:cubicBezTo>
                <a:cubicBezTo>
                  <a:pt x="526" y="8"/>
                  <a:pt x="526" y="8"/>
                  <a:pt x="526" y="8"/>
                </a:cubicBezTo>
                <a:cubicBezTo>
                  <a:pt x="526" y="3"/>
                  <a:pt x="526" y="3"/>
                  <a:pt x="526" y="3"/>
                </a:cubicBezTo>
                <a:cubicBezTo>
                  <a:pt x="556" y="3"/>
                  <a:pt x="556" y="3"/>
                  <a:pt x="556" y="3"/>
                </a:cubicBezTo>
                <a:cubicBezTo>
                  <a:pt x="556" y="8"/>
                  <a:pt x="556" y="8"/>
                  <a:pt x="556" y="8"/>
                </a:cubicBezTo>
                <a:cubicBezTo>
                  <a:pt x="544" y="8"/>
                  <a:pt x="544" y="8"/>
                  <a:pt x="544" y="8"/>
                </a:cubicBezTo>
                <a:cubicBezTo>
                  <a:pt x="544" y="54"/>
                  <a:pt x="544" y="54"/>
                  <a:pt x="544" y="54"/>
                </a:cubicBezTo>
                <a:lnTo>
                  <a:pt x="538" y="54"/>
                </a:lnTo>
                <a:close/>
                <a:moveTo>
                  <a:pt x="583" y="54"/>
                </a:moveTo>
                <a:cubicBezTo>
                  <a:pt x="580" y="54"/>
                  <a:pt x="577" y="55"/>
                  <a:pt x="575" y="55"/>
                </a:cubicBezTo>
                <a:cubicBezTo>
                  <a:pt x="562" y="55"/>
                  <a:pt x="557" y="47"/>
                  <a:pt x="557" y="35"/>
                </a:cubicBezTo>
                <a:cubicBezTo>
                  <a:pt x="557" y="26"/>
                  <a:pt x="561" y="18"/>
                  <a:pt x="571" y="18"/>
                </a:cubicBezTo>
                <a:cubicBezTo>
                  <a:pt x="579" y="18"/>
                  <a:pt x="583" y="23"/>
                  <a:pt x="583" y="31"/>
                </a:cubicBezTo>
                <a:cubicBezTo>
                  <a:pt x="583" y="33"/>
                  <a:pt x="583" y="33"/>
                  <a:pt x="583" y="33"/>
                </a:cubicBezTo>
                <a:cubicBezTo>
                  <a:pt x="563" y="33"/>
                  <a:pt x="563" y="33"/>
                  <a:pt x="563" y="33"/>
                </a:cubicBezTo>
                <a:cubicBezTo>
                  <a:pt x="563" y="35"/>
                  <a:pt x="563" y="35"/>
                  <a:pt x="563" y="35"/>
                </a:cubicBezTo>
                <a:cubicBezTo>
                  <a:pt x="563" y="43"/>
                  <a:pt x="567" y="50"/>
                  <a:pt x="576" y="50"/>
                </a:cubicBezTo>
                <a:cubicBezTo>
                  <a:pt x="578" y="50"/>
                  <a:pt x="580" y="50"/>
                  <a:pt x="583" y="49"/>
                </a:cubicBezTo>
                <a:lnTo>
                  <a:pt x="583" y="54"/>
                </a:lnTo>
                <a:close/>
                <a:moveTo>
                  <a:pt x="578" y="29"/>
                </a:moveTo>
                <a:cubicBezTo>
                  <a:pt x="578" y="25"/>
                  <a:pt x="575" y="22"/>
                  <a:pt x="571" y="22"/>
                </a:cubicBezTo>
                <a:cubicBezTo>
                  <a:pt x="567" y="22"/>
                  <a:pt x="564" y="25"/>
                  <a:pt x="563" y="29"/>
                </a:cubicBezTo>
                <a:lnTo>
                  <a:pt x="578" y="29"/>
                </a:lnTo>
                <a:close/>
                <a:moveTo>
                  <a:pt x="615" y="54"/>
                </a:moveTo>
                <a:cubicBezTo>
                  <a:pt x="612" y="54"/>
                  <a:pt x="610" y="55"/>
                  <a:pt x="607" y="55"/>
                </a:cubicBezTo>
                <a:cubicBezTo>
                  <a:pt x="595" y="55"/>
                  <a:pt x="589" y="47"/>
                  <a:pt x="589" y="35"/>
                </a:cubicBezTo>
                <a:cubicBezTo>
                  <a:pt x="589" y="26"/>
                  <a:pt x="593" y="18"/>
                  <a:pt x="604" y="18"/>
                </a:cubicBezTo>
                <a:cubicBezTo>
                  <a:pt x="611" y="18"/>
                  <a:pt x="616" y="22"/>
                  <a:pt x="616" y="29"/>
                </a:cubicBezTo>
                <a:cubicBezTo>
                  <a:pt x="610" y="29"/>
                  <a:pt x="610" y="29"/>
                  <a:pt x="610" y="29"/>
                </a:cubicBezTo>
                <a:cubicBezTo>
                  <a:pt x="610" y="25"/>
                  <a:pt x="608" y="22"/>
                  <a:pt x="603" y="22"/>
                </a:cubicBezTo>
                <a:cubicBezTo>
                  <a:pt x="597" y="22"/>
                  <a:pt x="595" y="29"/>
                  <a:pt x="595" y="34"/>
                </a:cubicBezTo>
                <a:cubicBezTo>
                  <a:pt x="595" y="43"/>
                  <a:pt x="599" y="50"/>
                  <a:pt x="609" y="50"/>
                </a:cubicBezTo>
                <a:cubicBezTo>
                  <a:pt x="611" y="50"/>
                  <a:pt x="613" y="50"/>
                  <a:pt x="615" y="50"/>
                </a:cubicBezTo>
                <a:lnTo>
                  <a:pt x="615" y="54"/>
                </a:lnTo>
                <a:close/>
                <a:moveTo>
                  <a:pt x="643" y="54"/>
                </a:moveTo>
                <a:cubicBezTo>
                  <a:pt x="643" y="34"/>
                  <a:pt x="643" y="34"/>
                  <a:pt x="643" y="34"/>
                </a:cubicBezTo>
                <a:cubicBezTo>
                  <a:pt x="643" y="30"/>
                  <a:pt x="643" y="23"/>
                  <a:pt x="638" y="23"/>
                </a:cubicBezTo>
                <a:cubicBezTo>
                  <a:pt x="631" y="23"/>
                  <a:pt x="628" y="34"/>
                  <a:pt x="628" y="39"/>
                </a:cubicBezTo>
                <a:cubicBezTo>
                  <a:pt x="628" y="54"/>
                  <a:pt x="628" y="54"/>
                  <a:pt x="628" y="54"/>
                </a:cubicBezTo>
                <a:cubicBezTo>
                  <a:pt x="623" y="54"/>
                  <a:pt x="623" y="54"/>
                  <a:pt x="623" y="54"/>
                </a:cubicBezTo>
                <a:cubicBezTo>
                  <a:pt x="623" y="3"/>
                  <a:pt x="623" y="3"/>
                  <a:pt x="623" y="3"/>
                </a:cubicBezTo>
                <a:cubicBezTo>
                  <a:pt x="628" y="3"/>
                  <a:pt x="628" y="3"/>
                  <a:pt x="628" y="3"/>
                </a:cubicBezTo>
                <a:cubicBezTo>
                  <a:pt x="628" y="27"/>
                  <a:pt x="628" y="27"/>
                  <a:pt x="628" y="27"/>
                </a:cubicBezTo>
                <a:cubicBezTo>
                  <a:pt x="628" y="27"/>
                  <a:pt x="628" y="27"/>
                  <a:pt x="628" y="27"/>
                </a:cubicBezTo>
                <a:cubicBezTo>
                  <a:pt x="630" y="21"/>
                  <a:pt x="633" y="18"/>
                  <a:pt x="639" y="18"/>
                </a:cubicBezTo>
                <a:cubicBezTo>
                  <a:pt x="645" y="18"/>
                  <a:pt x="648" y="23"/>
                  <a:pt x="648" y="29"/>
                </a:cubicBezTo>
                <a:cubicBezTo>
                  <a:pt x="648" y="54"/>
                  <a:pt x="648" y="54"/>
                  <a:pt x="648" y="54"/>
                </a:cubicBezTo>
                <a:lnTo>
                  <a:pt x="643" y="54"/>
                </a:lnTo>
                <a:close/>
                <a:moveTo>
                  <a:pt x="679" y="54"/>
                </a:moveTo>
                <a:cubicBezTo>
                  <a:pt x="679" y="34"/>
                  <a:pt x="679" y="34"/>
                  <a:pt x="679" y="34"/>
                </a:cubicBezTo>
                <a:cubicBezTo>
                  <a:pt x="679" y="30"/>
                  <a:pt x="680" y="23"/>
                  <a:pt x="674" y="23"/>
                </a:cubicBezTo>
                <a:cubicBezTo>
                  <a:pt x="667" y="23"/>
                  <a:pt x="664" y="34"/>
                  <a:pt x="664" y="39"/>
                </a:cubicBezTo>
                <a:cubicBezTo>
                  <a:pt x="664" y="54"/>
                  <a:pt x="664" y="54"/>
                  <a:pt x="664" y="54"/>
                </a:cubicBezTo>
                <a:cubicBezTo>
                  <a:pt x="659" y="54"/>
                  <a:pt x="659" y="54"/>
                  <a:pt x="659" y="54"/>
                </a:cubicBezTo>
                <a:cubicBezTo>
                  <a:pt x="659" y="19"/>
                  <a:pt x="659" y="19"/>
                  <a:pt x="659" y="19"/>
                </a:cubicBezTo>
                <a:cubicBezTo>
                  <a:pt x="664" y="19"/>
                  <a:pt x="664" y="19"/>
                  <a:pt x="664" y="19"/>
                </a:cubicBezTo>
                <a:cubicBezTo>
                  <a:pt x="664" y="27"/>
                  <a:pt x="664" y="27"/>
                  <a:pt x="664" y="27"/>
                </a:cubicBezTo>
                <a:cubicBezTo>
                  <a:pt x="664" y="27"/>
                  <a:pt x="664" y="27"/>
                  <a:pt x="664" y="27"/>
                </a:cubicBezTo>
                <a:cubicBezTo>
                  <a:pt x="666" y="21"/>
                  <a:pt x="669" y="18"/>
                  <a:pt x="675" y="18"/>
                </a:cubicBezTo>
                <a:cubicBezTo>
                  <a:pt x="681" y="18"/>
                  <a:pt x="684" y="23"/>
                  <a:pt x="684" y="29"/>
                </a:cubicBezTo>
                <a:cubicBezTo>
                  <a:pt x="684" y="54"/>
                  <a:pt x="684" y="54"/>
                  <a:pt x="684" y="54"/>
                </a:cubicBezTo>
                <a:lnTo>
                  <a:pt x="679" y="54"/>
                </a:lnTo>
                <a:close/>
                <a:moveTo>
                  <a:pt x="693" y="36"/>
                </a:moveTo>
                <a:cubicBezTo>
                  <a:pt x="693" y="27"/>
                  <a:pt x="696" y="18"/>
                  <a:pt x="707" y="18"/>
                </a:cubicBezTo>
                <a:cubicBezTo>
                  <a:pt x="718" y="18"/>
                  <a:pt x="721" y="27"/>
                  <a:pt x="721" y="36"/>
                </a:cubicBezTo>
                <a:cubicBezTo>
                  <a:pt x="721" y="46"/>
                  <a:pt x="718" y="55"/>
                  <a:pt x="707" y="55"/>
                </a:cubicBezTo>
                <a:cubicBezTo>
                  <a:pt x="696" y="55"/>
                  <a:pt x="693" y="46"/>
                  <a:pt x="693" y="36"/>
                </a:cubicBezTo>
                <a:close/>
                <a:moveTo>
                  <a:pt x="716" y="36"/>
                </a:moveTo>
                <a:cubicBezTo>
                  <a:pt x="716" y="31"/>
                  <a:pt x="714" y="22"/>
                  <a:pt x="707" y="22"/>
                </a:cubicBezTo>
                <a:cubicBezTo>
                  <a:pt x="700" y="22"/>
                  <a:pt x="698" y="31"/>
                  <a:pt x="698" y="36"/>
                </a:cubicBezTo>
                <a:cubicBezTo>
                  <a:pt x="698" y="42"/>
                  <a:pt x="700" y="50"/>
                  <a:pt x="707" y="50"/>
                </a:cubicBezTo>
                <a:cubicBezTo>
                  <a:pt x="714" y="50"/>
                  <a:pt x="716" y="42"/>
                  <a:pt x="716" y="36"/>
                </a:cubicBezTo>
                <a:close/>
                <a:moveTo>
                  <a:pt x="730" y="54"/>
                </a:moveTo>
                <a:cubicBezTo>
                  <a:pt x="730" y="3"/>
                  <a:pt x="730" y="3"/>
                  <a:pt x="730" y="3"/>
                </a:cubicBezTo>
                <a:cubicBezTo>
                  <a:pt x="735" y="3"/>
                  <a:pt x="735" y="3"/>
                  <a:pt x="735" y="3"/>
                </a:cubicBezTo>
                <a:cubicBezTo>
                  <a:pt x="735" y="54"/>
                  <a:pt x="735" y="54"/>
                  <a:pt x="735" y="54"/>
                </a:cubicBezTo>
                <a:lnTo>
                  <a:pt x="730" y="54"/>
                </a:lnTo>
                <a:close/>
                <a:moveTo>
                  <a:pt x="745" y="36"/>
                </a:moveTo>
                <a:cubicBezTo>
                  <a:pt x="745" y="27"/>
                  <a:pt x="748" y="18"/>
                  <a:pt x="759" y="18"/>
                </a:cubicBezTo>
                <a:cubicBezTo>
                  <a:pt x="770" y="18"/>
                  <a:pt x="773" y="27"/>
                  <a:pt x="773" y="36"/>
                </a:cubicBezTo>
                <a:cubicBezTo>
                  <a:pt x="773" y="46"/>
                  <a:pt x="770" y="55"/>
                  <a:pt x="759" y="55"/>
                </a:cubicBezTo>
                <a:cubicBezTo>
                  <a:pt x="748" y="55"/>
                  <a:pt x="745" y="46"/>
                  <a:pt x="745" y="36"/>
                </a:cubicBezTo>
                <a:close/>
                <a:moveTo>
                  <a:pt x="768" y="36"/>
                </a:moveTo>
                <a:cubicBezTo>
                  <a:pt x="768" y="31"/>
                  <a:pt x="766" y="22"/>
                  <a:pt x="759" y="22"/>
                </a:cubicBezTo>
                <a:cubicBezTo>
                  <a:pt x="752" y="22"/>
                  <a:pt x="750" y="31"/>
                  <a:pt x="750" y="36"/>
                </a:cubicBezTo>
                <a:cubicBezTo>
                  <a:pt x="750" y="42"/>
                  <a:pt x="752" y="50"/>
                  <a:pt x="759" y="50"/>
                </a:cubicBezTo>
                <a:cubicBezTo>
                  <a:pt x="766" y="50"/>
                  <a:pt x="768" y="42"/>
                  <a:pt x="768" y="36"/>
                </a:cubicBezTo>
                <a:close/>
                <a:moveTo>
                  <a:pt x="801" y="47"/>
                </a:moveTo>
                <a:cubicBezTo>
                  <a:pt x="801" y="47"/>
                  <a:pt x="801" y="47"/>
                  <a:pt x="801" y="47"/>
                </a:cubicBezTo>
                <a:cubicBezTo>
                  <a:pt x="799" y="51"/>
                  <a:pt x="796" y="54"/>
                  <a:pt x="791" y="54"/>
                </a:cubicBezTo>
                <a:cubicBezTo>
                  <a:pt x="782" y="54"/>
                  <a:pt x="779" y="44"/>
                  <a:pt x="779" y="36"/>
                </a:cubicBezTo>
                <a:cubicBezTo>
                  <a:pt x="779" y="29"/>
                  <a:pt x="782" y="18"/>
                  <a:pt x="791" y="18"/>
                </a:cubicBezTo>
                <a:cubicBezTo>
                  <a:pt x="796" y="18"/>
                  <a:pt x="799" y="20"/>
                  <a:pt x="801" y="24"/>
                </a:cubicBezTo>
                <a:cubicBezTo>
                  <a:pt x="801" y="24"/>
                  <a:pt x="801" y="24"/>
                  <a:pt x="801" y="24"/>
                </a:cubicBezTo>
                <a:cubicBezTo>
                  <a:pt x="801" y="19"/>
                  <a:pt x="801" y="19"/>
                  <a:pt x="801" y="19"/>
                </a:cubicBezTo>
                <a:cubicBezTo>
                  <a:pt x="806" y="19"/>
                  <a:pt x="806" y="19"/>
                  <a:pt x="806" y="19"/>
                </a:cubicBezTo>
                <a:cubicBezTo>
                  <a:pt x="806" y="54"/>
                  <a:pt x="806" y="54"/>
                  <a:pt x="806" y="54"/>
                </a:cubicBezTo>
                <a:cubicBezTo>
                  <a:pt x="806" y="64"/>
                  <a:pt x="801" y="69"/>
                  <a:pt x="791" y="69"/>
                </a:cubicBezTo>
                <a:cubicBezTo>
                  <a:pt x="787" y="69"/>
                  <a:pt x="785" y="69"/>
                  <a:pt x="781" y="68"/>
                </a:cubicBezTo>
                <a:cubicBezTo>
                  <a:pt x="781" y="63"/>
                  <a:pt x="781" y="63"/>
                  <a:pt x="781" y="63"/>
                </a:cubicBezTo>
                <a:cubicBezTo>
                  <a:pt x="784" y="64"/>
                  <a:pt x="787" y="65"/>
                  <a:pt x="790" y="65"/>
                </a:cubicBezTo>
                <a:cubicBezTo>
                  <a:pt x="798" y="65"/>
                  <a:pt x="801" y="61"/>
                  <a:pt x="801" y="53"/>
                </a:cubicBezTo>
                <a:lnTo>
                  <a:pt x="801" y="47"/>
                </a:lnTo>
                <a:close/>
                <a:moveTo>
                  <a:pt x="801" y="36"/>
                </a:moveTo>
                <a:cubicBezTo>
                  <a:pt x="801" y="31"/>
                  <a:pt x="799" y="22"/>
                  <a:pt x="792" y="22"/>
                </a:cubicBezTo>
                <a:cubicBezTo>
                  <a:pt x="786" y="22"/>
                  <a:pt x="785" y="32"/>
                  <a:pt x="785" y="37"/>
                </a:cubicBezTo>
                <a:cubicBezTo>
                  <a:pt x="785" y="41"/>
                  <a:pt x="786" y="50"/>
                  <a:pt x="792" y="50"/>
                </a:cubicBezTo>
                <a:cubicBezTo>
                  <a:pt x="799" y="50"/>
                  <a:pt x="801" y="41"/>
                  <a:pt x="801" y="36"/>
                </a:cubicBezTo>
                <a:close/>
                <a:moveTo>
                  <a:pt x="820" y="68"/>
                </a:moveTo>
                <a:cubicBezTo>
                  <a:pt x="825" y="54"/>
                  <a:pt x="825" y="54"/>
                  <a:pt x="825" y="54"/>
                </a:cubicBezTo>
                <a:cubicBezTo>
                  <a:pt x="811" y="19"/>
                  <a:pt x="811" y="19"/>
                  <a:pt x="811" y="19"/>
                </a:cubicBezTo>
                <a:cubicBezTo>
                  <a:pt x="817" y="19"/>
                  <a:pt x="817" y="19"/>
                  <a:pt x="817" y="19"/>
                </a:cubicBezTo>
                <a:cubicBezTo>
                  <a:pt x="827" y="46"/>
                  <a:pt x="827" y="46"/>
                  <a:pt x="827" y="46"/>
                </a:cubicBezTo>
                <a:cubicBezTo>
                  <a:pt x="827" y="46"/>
                  <a:pt x="827" y="46"/>
                  <a:pt x="827" y="46"/>
                </a:cubicBezTo>
                <a:cubicBezTo>
                  <a:pt x="837" y="19"/>
                  <a:pt x="837" y="19"/>
                  <a:pt x="837" y="19"/>
                </a:cubicBezTo>
                <a:cubicBezTo>
                  <a:pt x="842" y="19"/>
                  <a:pt x="842" y="19"/>
                  <a:pt x="842" y="19"/>
                </a:cubicBezTo>
                <a:cubicBezTo>
                  <a:pt x="825" y="68"/>
                  <a:pt x="825" y="68"/>
                  <a:pt x="825" y="68"/>
                </a:cubicBezTo>
                <a:lnTo>
                  <a:pt x="820" y="68"/>
                </a:lnTo>
                <a:close/>
                <a:moveTo>
                  <a:pt x="867" y="71"/>
                </a:moveTo>
                <a:cubicBezTo>
                  <a:pt x="867" y="0"/>
                  <a:pt x="867" y="0"/>
                  <a:pt x="867" y="0"/>
                </a:cubicBezTo>
                <a:cubicBezTo>
                  <a:pt x="871" y="0"/>
                  <a:pt x="871" y="0"/>
                  <a:pt x="871" y="0"/>
                </a:cubicBezTo>
                <a:cubicBezTo>
                  <a:pt x="871" y="71"/>
                  <a:pt x="871" y="71"/>
                  <a:pt x="871" y="71"/>
                </a:cubicBezTo>
                <a:lnTo>
                  <a:pt x="867" y="71"/>
                </a:lnTo>
                <a:close/>
                <a:moveTo>
                  <a:pt x="899" y="28"/>
                </a:moveTo>
                <a:cubicBezTo>
                  <a:pt x="899" y="16"/>
                  <a:pt x="902" y="2"/>
                  <a:pt x="917" y="2"/>
                </a:cubicBezTo>
                <a:cubicBezTo>
                  <a:pt x="932" y="2"/>
                  <a:pt x="935" y="16"/>
                  <a:pt x="935" y="28"/>
                </a:cubicBezTo>
                <a:cubicBezTo>
                  <a:pt x="935" y="40"/>
                  <a:pt x="932" y="55"/>
                  <a:pt x="917" y="55"/>
                </a:cubicBezTo>
                <a:cubicBezTo>
                  <a:pt x="902" y="55"/>
                  <a:pt x="899" y="40"/>
                  <a:pt x="899" y="28"/>
                </a:cubicBezTo>
                <a:close/>
                <a:moveTo>
                  <a:pt x="929" y="28"/>
                </a:moveTo>
                <a:cubicBezTo>
                  <a:pt x="929" y="20"/>
                  <a:pt x="928" y="7"/>
                  <a:pt x="917" y="7"/>
                </a:cubicBezTo>
                <a:cubicBezTo>
                  <a:pt x="906" y="7"/>
                  <a:pt x="905" y="20"/>
                  <a:pt x="905" y="28"/>
                </a:cubicBezTo>
                <a:cubicBezTo>
                  <a:pt x="905" y="36"/>
                  <a:pt x="906" y="50"/>
                  <a:pt x="917" y="50"/>
                </a:cubicBezTo>
                <a:cubicBezTo>
                  <a:pt x="928" y="50"/>
                  <a:pt x="929" y="36"/>
                  <a:pt x="929" y="28"/>
                </a:cubicBezTo>
                <a:close/>
                <a:moveTo>
                  <a:pt x="944" y="70"/>
                </a:moveTo>
                <a:cubicBezTo>
                  <a:pt x="944" y="19"/>
                  <a:pt x="944" y="19"/>
                  <a:pt x="944" y="19"/>
                </a:cubicBezTo>
                <a:cubicBezTo>
                  <a:pt x="949" y="19"/>
                  <a:pt x="949" y="19"/>
                  <a:pt x="949" y="19"/>
                </a:cubicBezTo>
                <a:cubicBezTo>
                  <a:pt x="949" y="25"/>
                  <a:pt x="949" y="25"/>
                  <a:pt x="949" y="25"/>
                </a:cubicBezTo>
                <a:cubicBezTo>
                  <a:pt x="949" y="25"/>
                  <a:pt x="949" y="25"/>
                  <a:pt x="949" y="25"/>
                </a:cubicBezTo>
                <a:cubicBezTo>
                  <a:pt x="950" y="20"/>
                  <a:pt x="954" y="18"/>
                  <a:pt x="958" y="18"/>
                </a:cubicBezTo>
                <a:cubicBezTo>
                  <a:pt x="969" y="18"/>
                  <a:pt x="970" y="28"/>
                  <a:pt x="970" y="36"/>
                </a:cubicBezTo>
                <a:cubicBezTo>
                  <a:pt x="970" y="44"/>
                  <a:pt x="968" y="55"/>
                  <a:pt x="958" y="55"/>
                </a:cubicBezTo>
                <a:cubicBezTo>
                  <a:pt x="954" y="55"/>
                  <a:pt x="951" y="52"/>
                  <a:pt x="949" y="48"/>
                </a:cubicBezTo>
                <a:cubicBezTo>
                  <a:pt x="949" y="48"/>
                  <a:pt x="949" y="48"/>
                  <a:pt x="949" y="48"/>
                </a:cubicBezTo>
                <a:cubicBezTo>
                  <a:pt x="949" y="70"/>
                  <a:pt x="949" y="70"/>
                  <a:pt x="949" y="70"/>
                </a:cubicBezTo>
                <a:lnTo>
                  <a:pt x="944" y="70"/>
                </a:lnTo>
                <a:close/>
                <a:moveTo>
                  <a:pt x="965" y="35"/>
                </a:moveTo>
                <a:cubicBezTo>
                  <a:pt x="965" y="30"/>
                  <a:pt x="964" y="22"/>
                  <a:pt x="957" y="22"/>
                </a:cubicBezTo>
                <a:cubicBezTo>
                  <a:pt x="951" y="22"/>
                  <a:pt x="949" y="31"/>
                  <a:pt x="949" y="36"/>
                </a:cubicBezTo>
                <a:cubicBezTo>
                  <a:pt x="949" y="41"/>
                  <a:pt x="951" y="50"/>
                  <a:pt x="957" y="50"/>
                </a:cubicBezTo>
                <a:cubicBezTo>
                  <a:pt x="964" y="50"/>
                  <a:pt x="965" y="40"/>
                  <a:pt x="965" y="35"/>
                </a:cubicBezTo>
                <a:close/>
                <a:moveTo>
                  <a:pt x="1002" y="54"/>
                </a:moveTo>
                <a:cubicBezTo>
                  <a:pt x="999" y="54"/>
                  <a:pt x="996" y="55"/>
                  <a:pt x="994" y="55"/>
                </a:cubicBezTo>
                <a:cubicBezTo>
                  <a:pt x="981" y="55"/>
                  <a:pt x="977" y="47"/>
                  <a:pt x="977" y="35"/>
                </a:cubicBezTo>
                <a:cubicBezTo>
                  <a:pt x="977" y="26"/>
                  <a:pt x="980" y="18"/>
                  <a:pt x="990" y="18"/>
                </a:cubicBezTo>
                <a:cubicBezTo>
                  <a:pt x="998" y="18"/>
                  <a:pt x="1003" y="23"/>
                  <a:pt x="1003" y="31"/>
                </a:cubicBezTo>
                <a:cubicBezTo>
                  <a:pt x="1003" y="33"/>
                  <a:pt x="1003" y="33"/>
                  <a:pt x="1003" y="33"/>
                </a:cubicBezTo>
                <a:cubicBezTo>
                  <a:pt x="982" y="33"/>
                  <a:pt x="982" y="33"/>
                  <a:pt x="982" y="33"/>
                </a:cubicBezTo>
                <a:cubicBezTo>
                  <a:pt x="982" y="35"/>
                  <a:pt x="982" y="35"/>
                  <a:pt x="982" y="35"/>
                </a:cubicBezTo>
                <a:cubicBezTo>
                  <a:pt x="982" y="43"/>
                  <a:pt x="986" y="50"/>
                  <a:pt x="995" y="50"/>
                </a:cubicBezTo>
                <a:cubicBezTo>
                  <a:pt x="997" y="50"/>
                  <a:pt x="999" y="50"/>
                  <a:pt x="1002" y="49"/>
                </a:cubicBezTo>
                <a:lnTo>
                  <a:pt x="1002" y="54"/>
                </a:lnTo>
                <a:close/>
                <a:moveTo>
                  <a:pt x="997" y="29"/>
                </a:moveTo>
                <a:cubicBezTo>
                  <a:pt x="997" y="25"/>
                  <a:pt x="994" y="22"/>
                  <a:pt x="990" y="22"/>
                </a:cubicBezTo>
                <a:cubicBezTo>
                  <a:pt x="986" y="22"/>
                  <a:pt x="983" y="25"/>
                  <a:pt x="983" y="29"/>
                </a:cubicBezTo>
                <a:lnTo>
                  <a:pt x="997" y="29"/>
                </a:lnTo>
                <a:close/>
                <a:moveTo>
                  <a:pt x="1011" y="54"/>
                </a:moveTo>
                <a:cubicBezTo>
                  <a:pt x="1011" y="19"/>
                  <a:pt x="1011" y="19"/>
                  <a:pt x="1011" y="19"/>
                </a:cubicBezTo>
                <a:cubicBezTo>
                  <a:pt x="1016" y="19"/>
                  <a:pt x="1016" y="19"/>
                  <a:pt x="1016" y="19"/>
                </a:cubicBezTo>
                <a:cubicBezTo>
                  <a:pt x="1016" y="25"/>
                  <a:pt x="1016" y="25"/>
                  <a:pt x="1016" y="25"/>
                </a:cubicBezTo>
                <a:cubicBezTo>
                  <a:pt x="1016" y="25"/>
                  <a:pt x="1016" y="25"/>
                  <a:pt x="1016" y="25"/>
                </a:cubicBezTo>
                <a:cubicBezTo>
                  <a:pt x="1018" y="20"/>
                  <a:pt x="1022" y="18"/>
                  <a:pt x="1028" y="18"/>
                </a:cubicBezTo>
                <a:cubicBezTo>
                  <a:pt x="1028" y="23"/>
                  <a:pt x="1028" y="23"/>
                  <a:pt x="1028" y="23"/>
                </a:cubicBezTo>
                <a:cubicBezTo>
                  <a:pt x="1019" y="23"/>
                  <a:pt x="1016" y="32"/>
                  <a:pt x="1016" y="39"/>
                </a:cubicBezTo>
                <a:cubicBezTo>
                  <a:pt x="1016" y="54"/>
                  <a:pt x="1016" y="54"/>
                  <a:pt x="1016" y="54"/>
                </a:cubicBezTo>
                <a:lnTo>
                  <a:pt x="1011" y="54"/>
                </a:lnTo>
                <a:close/>
                <a:moveTo>
                  <a:pt x="1051" y="54"/>
                </a:moveTo>
                <a:cubicBezTo>
                  <a:pt x="1051" y="49"/>
                  <a:pt x="1051" y="49"/>
                  <a:pt x="1051" y="49"/>
                </a:cubicBezTo>
                <a:cubicBezTo>
                  <a:pt x="1051" y="49"/>
                  <a:pt x="1051" y="49"/>
                  <a:pt x="1051" y="49"/>
                </a:cubicBezTo>
                <a:cubicBezTo>
                  <a:pt x="1049" y="53"/>
                  <a:pt x="1044" y="55"/>
                  <a:pt x="1040" y="55"/>
                </a:cubicBezTo>
                <a:cubicBezTo>
                  <a:pt x="1034" y="55"/>
                  <a:pt x="1031" y="51"/>
                  <a:pt x="1031" y="45"/>
                </a:cubicBezTo>
                <a:cubicBezTo>
                  <a:pt x="1031" y="37"/>
                  <a:pt x="1040" y="34"/>
                  <a:pt x="1051" y="34"/>
                </a:cubicBezTo>
                <a:cubicBezTo>
                  <a:pt x="1051" y="33"/>
                  <a:pt x="1051" y="33"/>
                  <a:pt x="1051" y="33"/>
                </a:cubicBezTo>
                <a:cubicBezTo>
                  <a:pt x="1051" y="28"/>
                  <a:pt x="1051" y="22"/>
                  <a:pt x="1044" y="22"/>
                </a:cubicBezTo>
                <a:cubicBezTo>
                  <a:pt x="1040" y="22"/>
                  <a:pt x="1038" y="23"/>
                  <a:pt x="1037" y="28"/>
                </a:cubicBezTo>
                <a:cubicBezTo>
                  <a:pt x="1032" y="28"/>
                  <a:pt x="1032" y="28"/>
                  <a:pt x="1032" y="28"/>
                </a:cubicBezTo>
                <a:cubicBezTo>
                  <a:pt x="1032" y="21"/>
                  <a:pt x="1038" y="18"/>
                  <a:pt x="1044" y="18"/>
                </a:cubicBezTo>
                <a:cubicBezTo>
                  <a:pt x="1052" y="18"/>
                  <a:pt x="1056" y="21"/>
                  <a:pt x="1056" y="29"/>
                </a:cubicBezTo>
                <a:cubicBezTo>
                  <a:pt x="1056" y="54"/>
                  <a:pt x="1056" y="54"/>
                  <a:pt x="1056" y="54"/>
                </a:cubicBezTo>
                <a:lnTo>
                  <a:pt x="1051" y="54"/>
                </a:lnTo>
                <a:close/>
                <a:moveTo>
                  <a:pt x="1048" y="38"/>
                </a:moveTo>
                <a:cubicBezTo>
                  <a:pt x="1044" y="38"/>
                  <a:pt x="1037" y="40"/>
                  <a:pt x="1037" y="45"/>
                </a:cubicBezTo>
                <a:cubicBezTo>
                  <a:pt x="1037" y="48"/>
                  <a:pt x="1039" y="50"/>
                  <a:pt x="1041" y="50"/>
                </a:cubicBezTo>
                <a:cubicBezTo>
                  <a:pt x="1045" y="50"/>
                  <a:pt x="1048" y="48"/>
                  <a:pt x="1050" y="45"/>
                </a:cubicBezTo>
                <a:cubicBezTo>
                  <a:pt x="1051" y="42"/>
                  <a:pt x="1051" y="41"/>
                  <a:pt x="1051" y="38"/>
                </a:cubicBezTo>
                <a:lnTo>
                  <a:pt x="1048" y="38"/>
                </a:lnTo>
                <a:close/>
                <a:moveTo>
                  <a:pt x="1084" y="54"/>
                </a:moveTo>
                <a:cubicBezTo>
                  <a:pt x="1082" y="55"/>
                  <a:pt x="1081" y="55"/>
                  <a:pt x="1079" y="55"/>
                </a:cubicBezTo>
                <a:cubicBezTo>
                  <a:pt x="1073" y="55"/>
                  <a:pt x="1070" y="52"/>
                  <a:pt x="1070" y="46"/>
                </a:cubicBezTo>
                <a:cubicBezTo>
                  <a:pt x="1070" y="23"/>
                  <a:pt x="1070" y="23"/>
                  <a:pt x="1070" y="23"/>
                </a:cubicBezTo>
                <a:cubicBezTo>
                  <a:pt x="1064" y="23"/>
                  <a:pt x="1064" y="23"/>
                  <a:pt x="1064" y="23"/>
                </a:cubicBezTo>
                <a:cubicBezTo>
                  <a:pt x="1064" y="19"/>
                  <a:pt x="1064" y="19"/>
                  <a:pt x="1064" y="19"/>
                </a:cubicBezTo>
                <a:cubicBezTo>
                  <a:pt x="1070" y="19"/>
                  <a:pt x="1070" y="19"/>
                  <a:pt x="1070" y="19"/>
                </a:cubicBezTo>
                <a:cubicBezTo>
                  <a:pt x="1070" y="10"/>
                  <a:pt x="1070" y="10"/>
                  <a:pt x="1070" y="10"/>
                </a:cubicBezTo>
                <a:cubicBezTo>
                  <a:pt x="1075" y="7"/>
                  <a:pt x="1075" y="7"/>
                  <a:pt x="1075" y="7"/>
                </a:cubicBezTo>
                <a:cubicBezTo>
                  <a:pt x="1075" y="19"/>
                  <a:pt x="1075" y="19"/>
                  <a:pt x="1075" y="19"/>
                </a:cubicBezTo>
                <a:cubicBezTo>
                  <a:pt x="1084" y="19"/>
                  <a:pt x="1084" y="19"/>
                  <a:pt x="1084" y="19"/>
                </a:cubicBezTo>
                <a:cubicBezTo>
                  <a:pt x="1084" y="23"/>
                  <a:pt x="1084" y="23"/>
                  <a:pt x="1084" y="23"/>
                </a:cubicBezTo>
                <a:cubicBezTo>
                  <a:pt x="1075" y="23"/>
                  <a:pt x="1075" y="23"/>
                  <a:pt x="1075" y="23"/>
                </a:cubicBezTo>
                <a:cubicBezTo>
                  <a:pt x="1075" y="45"/>
                  <a:pt x="1075" y="45"/>
                  <a:pt x="1075" y="45"/>
                </a:cubicBezTo>
                <a:cubicBezTo>
                  <a:pt x="1075" y="48"/>
                  <a:pt x="1076" y="50"/>
                  <a:pt x="1080" y="50"/>
                </a:cubicBezTo>
                <a:cubicBezTo>
                  <a:pt x="1082" y="50"/>
                  <a:pt x="1082" y="50"/>
                  <a:pt x="1084" y="50"/>
                </a:cubicBezTo>
                <a:lnTo>
                  <a:pt x="1084" y="54"/>
                </a:lnTo>
                <a:close/>
                <a:moveTo>
                  <a:pt x="1091" y="9"/>
                </a:moveTo>
                <a:cubicBezTo>
                  <a:pt x="1091" y="3"/>
                  <a:pt x="1091" y="3"/>
                  <a:pt x="1091" y="3"/>
                </a:cubicBezTo>
                <a:cubicBezTo>
                  <a:pt x="1097" y="3"/>
                  <a:pt x="1097" y="3"/>
                  <a:pt x="1097" y="3"/>
                </a:cubicBezTo>
                <a:cubicBezTo>
                  <a:pt x="1097" y="9"/>
                  <a:pt x="1097" y="9"/>
                  <a:pt x="1097" y="9"/>
                </a:cubicBezTo>
                <a:lnTo>
                  <a:pt x="1091" y="9"/>
                </a:lnTo>
                <a:close/>
                <a:moveTo>
                  <a:pt x="1091" y="54"/>
                </a:moveTo>
                <a:cubicBezTo>
                  <a:pt x="1091" y="19"/>
                  <a:pt x="1091" y="19"/>
                  <a:pt x="1091" y="19"/>
                </a:cubicBezTo>
                <a:cubicBezTo>
                  <a:pt x="1096" y="19"/>
                  <a:pt x="1096" y="19"/>
                  <a:pt x="1096" y="19"/>
                </a:cubicBezTo>
                <a:cubicBezTo>
                  <a:pt x="1096" y="54"/>
                  <a:pt x="1096" y="54"/>
                  <a:pt x="1096" y="54"/>
                </a:cubicBezTo>
                <a:lnTo>
                  <a:pt x="1091" y="54"/>
                </a:lnTo>
                <a:close/>
                <a:moveTo>
                  <a:pt x="1106" y="36"/>
                </a:moveTo>
                <a:cubicBezTo>
                  <a:pt x="1106" y="27"/>
                  <a:pt x="1109" y="18"/>
                  <a:pt x="1120" y="18"/>
                </a:cubicBezTo>
                <a:cubicBezTo>
                  <a:pt x="1131" y="18"/>
                  <a:pt x="1134" y="27"/>
                  <a:pt x="1134" y="36"/>
                </a:cubicBezTo>
                <a:cubicBezTo>
                  <a:pt x="1134" y="46"/>
                  <a:pt x="1131" y="55"/>
                  <a:pt x="1120" y="55"/>
                </a:cubicBezTo>
                <a:cubicBezTo>
                  <a:pt x="1109" y="55"/>
                  <a:pt x="1106" y="46"/>
                  <a:pt x="1106" y="36"/>
                </a:cubicBezTo>
                <a:close/>
                <a:moveTo>
                  <a:pt x="1129" y="36"/>
                </a:moveTo>
                <a:cubicBezTo>
                  <a:pt x="1129" y="31"/>
                  <a:pt x="1127" y="22"/>
                  <a:pt x="1120" y="22"/>
                </a:cubicBezTo>
                <a:cubicBezTo>
                  <a:pt x="1113" y="22"/>
                  <a:pt x="1111" y="31"/>
                  <a:pt x="1111" y="36"/>
                </a:cubicBezTo>
                <a:cubicBezTo>
                  <a:pt x="1111" y="42"/>
                  <a:pt x="1113" y="50"/>
                  <a:pt x="1120" y="50"/>
                </a:cubicBezTo>
                <a:cubicBezTo>
                  <a:pt x="1127" y="50"/>
                  <a:pt x="1129" y="42"/>
                  <a:pt x="1129" y="36"/>
                </a:cubicBezTo>
                <a:close/>
                <a:moveTo>
                  <a:pt x="1163" y="54"/>
                </a:moveTo>
                <a:cubicBezTo>
                  <a:pt x="1163" y="34"/>
                  <a:pt x="1163" y="34"/>
                  <a:pt x="1163" y="34"/>
                </a:cubicBezTo>
                <a:cubicBezTo>
                  <a:pt x="1163" y="30"/>
                  <a:pt x="1164" y="23"/>
                  <a:pt x="1158" y="23"/>
                </a:cubicBezTo>
                <a:cubicBezTo>
                  <a:pt x="1151" y="23"/>
                  <a:pt x="1148" y="34"/>
                  <a:pt x="1148" y="39"/>
                </a:cubicBezTo>
                <a:cubicBezTo>
                  <a:pt x="1148" y="54"/>
                  <a:pt x="1148" y="54"/>
                  <a:pt x="1148" y="54"/>
                </a:cubicBezTo>
                <a:cubicBezTo>
                  <a:pt x="1143" y="54"/>
                  <a:pt x="1143" y="54"/>
                  <a:pt x="1143" y="54"/>
                </a:cubicBezTo>
                <a:cubicBezTo>
                  <a:pt x="1143" y="19"/>
                  <a:pt x="1143" y="19"/>
                  <a:pt x="1143" y="19"/>
                </a:cubicBezTo>
                <a:cubicBezTo>
                  <a:pt x="1148" y="19"/>
                  <a:pt x="1148" y="19"/>
                  <a:pt x="1148" y="19"/>
                </a:cubicBezTo>
                <a:cubicBezTo>
                  <a:pt x="1148" y="27"/>
                  <a:pt x="1148" y="27"/>
                  <a:pt x="1148" y="27"/>
                </a:cubicBezTo>
                <a:cubicBezTo>
                  <a:pt x="1148" y="27"/>
                  <a:pt x="1148" y="27"/>
                  <a:pt x="1148" y="27"/>
                </a:cubicBezTo>
                <a:cubicBezTo>
                  <a:pt x="1150" y="21"/>
                  <a:pt x="1153" y="18"/>
                  <a:pt x="1159" y="18"/>
                </a:cubicBezTo>
                <a:cubicBezTo>
                  <a:pt x="1165" y="18"/>
                  <a:pt x="1168" y="23"/>
                  <a:pt x="1168" y="29"/>
                </a:cubicBezTo>
                <a:cubicBezTo>
                  <a:pt x="1168" y="54"/>
                  <a:pt x="1168" y="54"/>
                  <a:pt x="1168" y="54"/>
                </a:cubicBezTo>
                <a:lnTo>
                  <a:pt x="1163" y="54"/>
                </a:lnTo>
                <a:close/>
                <a:moveTo>
                  <a:pt x="1176" y="49"/>
                </a:moveTo>
                <a:cubicBezTo>
                  <a:pt x="1179" y="50"/>
                  <a:pt x="1182" y="50"/>
                  <a:pt x="1185" y="50"/>
                </a:cubicBezTo>
                <a:cubicBezTo>
                  <a:pt x="1189" y="50"/>
                  <a:pt x="1194" y="49"/>
                  <a:pt x="1194" y="45"/>
                </a:cubicBezTo>
                <a:cubicBezTo>
                  <a:pt x="1194" y="41"/>
                  <a:pt x="1190" y="40"/>
                  <a:pt x="1187" y="38"/>
                </a:cubicBezTo>
                <a:cubicBezTo>
                  <a:pt x="1184" y="37"/>
                  <a:pt x="1184" y="37"/>
                  <a:pt x="1184" y="37"/>
                </a:cubicBezTo>
                <a:cubicBezTo>
                  <a:pt x="1180" y="35"/>
                  <a:pt x="1176" y="33"/>
                  <a:pt x="1176" y="27"/>
                </a:cubicBezTo>
                <a:cubicBezTo>
                  <a:pt x="1176" y="20"/>
                  <a:pt x="1182" y="18"/>
                  <a:pt x="1188" y="18"/>
                </a:cubicBezTo>
                <a:cubicBezTo>
                  <a:pt x="1191" y="18"/>
                  <a:pt x="1194" y="18"/>
                  <a:pt x="1197" y="19"/>
                </a:cubicBezTo>
                <a:cubicBezTo>
                  <a:pt x="1197" y="24"/>
                  <a:pt x="1197" y="24"/>
                  <a:pt x="1197" y="24"/>
                </a:cubicBezTo>
                <a:cubicBezTo>
                  <a:pt x="1194" y="23"/>
                  <a:pt x="1191" y="22"/>
                  <a:pt x="1188" y="22"/>
                </a:cubicBezTo>
                <a:cubicBezTo>
                  <a:pt x="1186" y="22"/>
                  <a:pt x="1181" y="23"/>
                  <a:pt x="1181" y="27"/>
                </a:cubicBezTo>
                <a:cubicBezTo>
                  <a:pt x="1181" y="30"/>
                  <a:pt x="1185" y="31"/>
                  <a:pt x="1188" y="32"/>
                </a:cubicBezTo>
                <a:cubicBezTo>
                  <a:pt x="1191" y="34"/>
                  <a:pt x="1191" y="34"/>
                  <a:pt x="1191" y="34"/>
                </a:cubicBezTo>
                <a:cubicBezTo>
                  <a:pt x="1195" y="37"/>
                  <a:pt x="1199" y="38"/>
                  <a:pt x="1199" y="44"/>
                </a:cubicBezTo>
                <a:cubicBezTo>
                  <a:pt x="1199" y="52"/>
                  <a:pt x="1193" y="55"/>
                  <a:pt x="1186" y="55"/>
                </a:cubicBezTo>
                <a:cubicBezTo>
                  <a:pt x="1182" y="55"/>
                  <a:pt x="1179" y="54"/>
                  <a:pt x="1176" y="53"/>
                </a:cubicBezTo>
                <a:lnTo>
                  <a:pt x="1176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457202" y="420673"/>
            <a:ext cx="2182661" cy="633434"/>
            <a:chOff x="457202" y="420673"/>
            <a:chExt cx="2182661" cy="633434"/>
          </a:xfrm>
        </p:grpSpPr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457202" y="668790"/>
              <a:ext cx="2182661" cy="385317"/>
            </a:xfrm>
            <a:custGeom>
              <a:avLst/>
              <a:gdLst>
                <a:gd name="T0" fmla="*/ 35 w 765"/>
                <a:gd name="T1" fmla="*/ 118 h 135"/>
                <a:gd name="T2" fmla="*/ 56 w 765"/>
                <a:gd name="T3" fmla="*/ 88 h 135"/>
                <a:gd name="T4" fmla="*/ 78 w 765"/>
                <a:gd name="T5" fmla="*/ 62 h 135"/>
                <a:gd name="T6" fmla="*/ 4 w 765"/>
                <a:gd name="T7" fmla="*/ 62 h 135"/>
                <a:gd name="T8" fmla="*/ 42 w 765"/>
                <a:gd name="T9" fmla="*/ 47 h 135"/>
                <a:gd name="T10" fmla="*/ 56 w 765"/>
                <a:gd name="T11" fmla="*/ 75 h 135"/>
                <a:gd name="T12" fmla="*/ 30 w 765"/>
                <a:gd name="T13" fmla="*/ 135 h 135"/>
                <a:gd name="T14" fmla="*/ 56 w 765"/>
                <a:gd name="T15" fmla="*/ 121 h 135"/>
                <a:gd name="T16" fmla="*/ 78 w 765"/>
                <a:gd name="T17" fmla="*/ 132 h 135"/>
                <a:gd name="T18" fmla="*/ 132 w 765"/>
                <a:gd name="T19" fmla="*/ 47 h 135"/>
                <a:gd name="T20" fmla="*/ 154 w 765"/>
                <a:gd name="T21" fmla="*/ 118 h 135"/>
                <a:gd name="T22" fmla="*/ 171 w 765"/>
                <a:gd name="T23" fmla="*/ 130 h 135"/>
                <a:gd name="T24" fmla="*/ 88 w 765"/>
                <a:gd name="T25" fmla="*/ 78 h 135"/>
                <a:gd name="T26" fmla="*/ 172 w 765"/>
                <a:gd name="T27" fmla="*/ 67 h 135"/>
                <a:gd name="T28" fmla="*/ 236 w 765"/>
                <a:gd name="T29" fmla="*/ 67 h 135"/>
                <a:gd name="T30" fmla="*/ 202 w 765"/>
                <a:gd name="T31" fmla="*/ 74 h 135"/>
                <a:gd name="T32" fmla="*/ 260 w 765"/>
                <a:gd name="T33" fmla="*/ 116 h 135"/>
                <a:gd name="T34" fmla="*/ 231 w 765"/>
                <a:gd name="T35" fmla="*/ 135 h 135"/>
                <a:gd name="T36" fmla="*/ 223 w 765"/>
                <a:gd name="T37" fmla="*/ 31 h 135"/>
                <a:gd name="T38" fmla="*/ 236 w 765"/>
                <a:gd name="T39" fmla="*/ 67 h 135"/>
                <a:gd name="T40" fmla="*/ 291 w 765"/>
                <a:gd name="T41" fmla="*/ 63 h 135"/>
                <a:gd name="T42" fmla="*/ 327 w 765"/>
                <a:gd name="T43" fmla="*/ 63 h 135"/>
                <a:gd name="T44" fmla="*/ 349 w 765"/>
                <a:gd name="T45" fmla="*/ 71 h 135"/>
                <a:gd name="T46" fmla="*/ 269 w 765"/>
                <a:gd name="T47" fmla="*/ 77 h 135"/>
                <a:gd name="T48" fmla="*/ 347 w 765"/>
                <a:gd name="T49" fmla="*/ 131 h 135"/>
                <a:gd name="T50" fmla="*/ 328 w 765"/>
                <a:gd name="T51" fmla="*/ 118 h 135"/>
                <a:gd name="T52" fmla="*/ 349 w 765"/>
                <a:gd name="T53" fmla="*/ 77 h 135"/>
                <a:gd name="T54" fmla="*/ 418 w 765"/>
                <a:gd name="T55" fmla="*/ 76 h 135"/>
                <a:gd name="T56" fmla="*/ 408 w 765"/>
                <a:gd name="T57" fmla="*/ 52 h 135"/>
                <a:gd name="T58" fmla="*/ 384 w 765"/>
                <a:gd name="T59" fmla="*/ 132 h 135"/>
                <a:gd name="T60" fmla="*/ 361 w 765"/>
                <a:gd name="T61" fmla="*/ 33 h 135"/>
                <a:gd name="T62" fmla="*/ 384 w 765"/>
                <a:gd name="T63" fmla="*/ 51 h 135"/>
                <a:gd name="T64" fmla="*/ 414 w 765"/>
                <a:gd name="T65" fmla="*/ 31 h 135"/>
                <a:gd name="T66" fmla="*/ 441 w 765"/>
                <a:gd name="T67" fmla="*/ 132 h 135"/>
                <a:gd name="T68" fmla="*/ 489 w 765"/>
                <a:gd name="T69" fmla="*/ 49 h 135"/>
                <a:gd name="T70" fmla="*/ 505 w 765"/>
                <a:gd name="T71" fmla="*/ 118 h 135"/>
                <a:gd name="T72" fmla="*/ 516 w 765"/>
                <a:gd name="T73" fmla="*/ 133 h 135"/>
                <a:gd name="T74" fmla="*/ 466 w 765"/>
                <a:gd name="T75" fmla="*/ 107 h 135"/>
                <a:gd name="T76" fmla="*/ 447 w 765"/>
                <a:gd name="T77" fmla="*/ 49 h 135"/>
                <a:gd name="T78" fmla="*/ 466 w 765"/>
                <a:gd name="T79" fmla="*/ 33 h 135"/>
                <a:gd name="T80" fmla="*/ 489 w 765"/>
                <a:gd name="T81" fmla="*/ 0 h 135"/>
                <a:gd name="T82" fmla="*/ 519 w 765"/>
                <a:gd name="T83" fmla="*/ 33 h 135"/>
                <a:gd name="T84" fmla="*/ 489 w 765"/>
                <a:gd name="T85" fmla="*/ 49 h 135"/>
                <a:gd name="T86" fmla="*/ 586 w 765"/>
                <a:gd name="T87" fmla="*/ 114 h 135"/>
                <a:gd name="T88" fmla="*/ 556 w 765"/>
                <a:gd name="T89" fmla="*/ 135 h 135"/>
                <a:gd name="T90" fmla="*/ 529 w 765"/>
                <a:gd name="T91" fmla="*/ 33 h 135"/>
                <a:gd name="T92" fmla="*/ 552 w 765"/>
                <a:gd name="T93" fmla="*/ 90 h 135"/>
                <a:gd name="T94" fmla="*/ 563 w 765"/>
                <a:gd name="T95" fmla="*/ 113 h 135"/>
                <a:gd name="T96" fmla="*/ 586 w 765"/>
                <a:gd name="T97" fmla="*/ 33 h 135"/>
                <a:gd name="T98" fmla="*/ 609 w 765"/>
                <a:gd name="T99" fmla="*/ 132 h 135"/>
                <a:gd name="T100" fmla="*/ 647 w 765"/>
                <a:gd name="T101" fmla="*/ 89 h 135"/>
                <a:gd name="T102" fmla="*/ 624 w 765"/>
                <a:gd name="T103" fmla="*/ 132 h 135"/>
                <a:gd name="T104" fmla="*/ 647 w 765"/>
                <a:gd name="T105" fmla="*/ 33 h 135"/>
                <a:gd name="T106" fmla="*/ 648 w 765"/>
                <a:gd name="T107" fmla="*/ 51 h 135"/>
                <a:gd name="T108" fmla="*/ 680 w 765"/>
                <a:gd name="T109" fmla="*/ 55 h 135"/>
                <a:gd name="T110" fmla="*/ 743 w 765"/>
                <a:gd name="T111" fmla="*/ 63 h 135"/>
                <a:gd name="T112" fmla="*/ 726 w 765"/>
                <a:gd name="T113" fmla="*/ 45 h 135"/>
                <a:gd name="T114" fmla="*/ 765 w 765"/>
                <a:gd name="T115" fmla="*/ 77 h 135"/>
                <a:gd name="T116" fmla="*/ 727 w 765"/>
                <a:gd name="T117" fmla="*/ 31 h 135"/>
                <a:gd name="T118" fmla="*/ 735 w 765"/>
                <a:gd name="T119" fmla="*/ 135 h 135"/>
                <a:gd name="T120" fmla="*/ 763 w 765"/>
                <a:gd name="T121" fmla="*/ 115 h 135"/>
                <a:gd name="T122" fmla="*/ 706 w 765"/>
                <a:gd name="T123" fmla="*/ 7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5" h="135">
                  <a:moveTo>
                    <a:pt x="56" y="88"/>
                  </a:moveTo>
                  <a:cubicBezTo>
                    <a:pt x="56" y="101"/>
                    <a:pt x="51" y="118"/>
                    <a:pt x="35" y="118"/>
                  </a:cubicBezTo>
                  <a:cubicBezTo>
                    <a:pt x="28" y="118"/>
                    <a:pt x="23" y="114"/>
                    <a:pt x="23" y="106"/>
                  </a:cubicBezTo>
                  <a:cubicBezTo>
                    <a:pt x="23" y="91"/>
                    <a:pt x="45" y="88"/>
                    <a:pt x="56" y="88"/>
                  </a:cubicBezTo>
                  <a:close/>
                  <a:moveTo>
                    <a:pt x="78" y="132"/>
                  </a:moveTo>
                  <a:cubicBezTo>
                    <a:pt x="78" y="62"/>
                    <a:pt x="78" y="62"/>
                    <a:pt x="78" y="62"/>
                  </a:cubicBezTo>
                  <a:cubicBezTo>
                    <a:pt x="78" y="38"/>
                    <a:pt x="63" y="31"/>
                    <a:pt x="42" y="31"/>
                  </a:cubicBezTo>
                  <a:cubicBezTo>
                    <a:pt x="21" y="31"/>
                    <a:pt x="4" y="39"/>
                    <a:pt x="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2"/>
                    <a:pt x="32" y="47"/>
                    <a:pt x="42" y="47"/>
                  </a:cubicBezTo>
                  <a:cubicBezTo>
                    <a:pt x="53" y="47"/>
                    <a:pt x="56" y="55"/>
                    <a:pt x="56" y="6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33" y="76"/>
                    <a:pt x="0" y="79"/>
                    <a:pt x="0" y="109"/>
                  </a:cubicBezTo>
                  <a:cubicBezTo>
                    <a:pt x="0" y="125"/>
                    <a:pt x="14" y="135"/>
                    <a:pt x="30" y="135"/>
                  </a:cubicBezTo>
                  <a:cubicBezTo>
                    <a:pt x="41" y="135"/>
                    <a:pt x="51" y="131"/>
                    <a:pt x="56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132"/>
                    <a:pt x="56" y="132"/>
                    <a:pt x="56" y="132"/>
                  </a:cubicBezTo>
                  <a:lnTo>
                    <a:pt x="78" y="132"/>
                  </a:lnTo>
                  <a:close/>
                  <a:moveTo>
                    <a:pt x="147" y="67"/>
                  </a:moveTo>
                  <a:cubicBezTo>
                    <a:pt x="147" y="57"/>
                    <a:pt x="144" y="47"/>
                    <a:pt x="132" y="47"/>
                  </a:cubicBezTo>
                  <a:cubicBezTo>
                    <a:pt x="117" y="47"/>
                    <a:pt x="113" y="62"/>
                    <a:pt x="113" y="74"/>
                  </a:cubicBezTo>
                  <a:cubicBezTo>
                    <a:pt x="113" y="99"/>
                    <a:pt x="128" y="118"/>
                    <a:pt x="154" y="118"/>
                  </a:cubicBezTo>
                  <a:cubicBezTo>
                    <a:pt x="160" y="118"/>
                    <a:pt x="165" y="118"/>
                    <a:pt x="171" y="116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1" y="133"/>
                    <a:pt x="151" y="135"/>
                    <a:pt x="142" y="135"/>
                  </a:cubicBezTo>
                  <a:cubicBezTo>
                    <a:pt x="106" y="135"/>
                    <a:pt x="88" y="113"/>
                    <a:pt x="88" y="78"/>
                  </a:cubicBezTo>
                  <a:cubicBezTo>
                    <a:pt x="88" y="49"/>
                    <a:pt x="104" y="31"/>
                    <a:pt x="134" y="31"/>
                  </a:cubicBezTo>
                  <a:cubicBezTo>
                    <a:pt x="158" y="31"/>
                    <a:pt x="172" y="42"/>
                    <a:pt x="172" y="67"/>
                  </a:cubicBezTo>
                  <a:lnTo>
                    <a:pt x="147" y="67"/>
                  </a:lnTo>
                  <a:close/>
                  <a:moveTo>
                    <a:pt x="236" y="67"/>
                  </a:moveTo>
                  <a:cubicBezTo>
                    <a:pt x="236" y="57"/>
                    <a:pt x="233" y="47"/>
                    <a:pt x="221" y="47"/>
                  </a:cubicBezTo>
                  <a:cubicBezTo>
                    <a:pt x="206" y="47"/>
                    <a:pt x="202" y="62"/>
                    <a:pt x="202" y="74"/>
                  </a:cubicBezTo>
                  <a:cubicBezTo>
                    <a:pt x="202" y="99"/>
                    <a:pt x="217" y="118"/>
                    <a:pt x="243" y="118"/>
                  </a:cubicBezTo>
                  <a:cubicBezTo>
                    <a:pt x="249" y="118"/>
                    <a:pt x="254" y="118"/>
                    <a:pt x="260" y="116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50" y="133"/>
                    <a:pt x="241" y="135"/>
                    <a:pt x="231" y="135"/>
                  </a:cubicBezTo>
                  <a:cubicBezTo>
                    <a:pt x="195" y="135"/>
                    <a:pt x="177" y="113"/>
                    <a:pt x="177" y="78"/>
                  </a:cubicBezTo>
                  <a:cubicBezTo>
                    <a:pt x="177" y="49"/>
                    <a:pt x="193" y="31"/>
                    <a:pt x="223" y="31"/>
                  </a:cubicBezTo>
                  <a:cubicBezTo>
                    <a:pt x="247" y="31"/>
                    <a:pt x="261" y="42"/>
                    <a:pt x="261" y="67"/>
                  </a:cubicBezTo>
                  <a:lnTo>
                    <a:pt x="236" y="67"/>
                  </a:lnTo>
                  <a:close/>
                  <a:moveTo>
                    <a:pt x="327" y="63"/>
                  </a:moveTo>
                  <a:cubicBezTo>
                    <a:pt x="291" y="63"/>
                    <a:pt x="291" y="63"/>
                    <a:pt x="291" y="63"/>
                  </a:cubicBezTo>
                  <a:cubicBezTo>
                    <a:pt x="292" y="53"/>
                    <a:pt x="300" y="45"/>
                    <a:pt x="310" y="45"/>
                  </a:cubicBezTo>
                  <a:cubicBezTo>
                    <a:pt x="320" y="45"/>
                    <a:pt x="327" y="52"/>
                    <a:pt x="327" y="63"/>
                  </a:cubicBezTo>
                  <a:close/>
                  <a:moveTo>
                    <a:pt x="349" y="77"/>
                  </a:moveTo>
                  <a:cubicBezTo>
                    <a:pt x="349" y="71"/>
                    <a:pt x="349" y="71"/>
                    <a:pt x="349" y="71"/>
                  </a:cubicBezTo>
                  <a:cubicBezTo>
                    <a:pt x="349" y="47"/>
                    <a:pt x="337" y="31"/>
                    <a:pt x="311" y="31"/>
                  </a:cubicBezTo>
                  <a:cubicBezTo>
                    <a:pt x="282" y="31"/>
                    <a:pt x="269" y="49"/>
                    <a:pt x="269" y="77"/>
                  </a:cubicBezTo>
                  <a:cubicBezTo>
                    <a:pt x="269" y="110"/>
                    <a:pt x="283" y="135"/>
                    <a:pt x="319" y="135"/>
                  </a:cubicBezTo>
                  <a:cubicBezTo>
                    <a:pt x="328" y="135"/>
                    <a:pt x="338" y="134"/>
                    <a:pt x="347" y="131"/>
                  </a:cubicBezTo>
                  <a:cubicBezTo>
                    <a:pt x="347" y="115"/>
                    <a:pt x="347" y="115"/>
                    <a:pt x="347" y="115"/>
                  </a:cubicBezTo>
                  <a:cubicBezTo>
                    <a:pt x="341" y="117"/>
                    <a:pt x="334" y="118"/>
                    <a:pt x="328" y="118"/>
                  </a:cubicBezTo>
                  <a:cubicBezTo>
                    <a:pt x="305" y="118"/>
                    <a:pt x="290" y="98"/>
                    <a:pt x="290" y="77"/>
                  </a:cubicBezTo>
                  <a:lnTo>
                    <a:pt x="349" y="77"/>
                  </a:lnTo>
                  <a:close/>
                  <a:moveTo>
                    <a:pt x="418" y="132"/>
                  </a:moveTo>
                  <a:cubicBezTo>
                    <a:pt x="418" y="76"/>
                    <a:pt x="418" y="76"/>
                    <a:pt x="418" y="76"/>
                  </a:cubicBezTo>
                  <a:cubicBezTo>
                    <a:pt x="418" y="71"/>
                    <a:pt x="418" y="58"/>
                    <a:pt x="414" y="54"/>
                  </a:cubicBezTo>
                  <a:cubicBezTo>
                    <a:pt x="413" y="53"/>
                    <a:pt x="410" y="52"/>
                    <a:pt x="408" y="52"/>
                  </a:cubicBezTo>
                  <a:cubicBezTo>
                    <a:pt x="391" y="52"/>
                    <a:pt x="384" y="76"/>
                    <a:pt x="384" y="89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61" y="132"/>
                    <a:pt x="361" y="132"/>
                    <a:pt x="361" y="132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84" y="33"/>
                    <a:pt x="384" y="33"/>
                    <a:pt x="384" y="33"/>
                  </a:cubicBezTo>
                  <a:cubicBezTo>
                    <a:pt x="384" y="51"/>
                    <a:pt x="384" y="51"/>
                    <a:pt x="384" y="51"/>
                  </a:cubicBezTo>
                  <a:cubicBezTo>
                    <a:pt x="385" y="51"/>
                    <a:pt x="385" y="51"/>
                    <a:pt x="385" y="51"/>
                  </a:cubicBezTo>
                  <a:cubicBezTo>
                    <a:pt x="390" y="39"/>
                    <a:pt x="400" y="31"/>
                    <a:pt x="414" y="31"/>
                  </a:cubicBezTo>
                  <a:cubicBezTo>
                    <a:pt x="433" y="31"/>
                    <a:pt x="441" y="46"/>
                    <a:pt x="441" y="63"/>
                  </a:cubicBezTo>
                  <a:cubicBezTo>
                    <a:pt x="441" y="132"/>
                    <a:pt x="441" y="132"/>
                    <a:pt x="441" y="132"/>
                  </a:cubicBezTo>
                  <a:lnTo>
                    <a:pt x="418" y="132"/>
                  </a:lnTo>
                  <a:close/>
                  <a:moveTo>
                    <a:pt x="489" y="49"/>
                  </a:moveTo>
                  <a:cubicBezTo>
                    <a:pt x="489" y="96"/>
                    <a:pt x="489" y="96"/>
                    <a:pt x="489" y="96"/>
                  </a:cubicBezTo>
                  <a:cubicBezTo>
                    <a:pt x="489" y="108"/>
                    <a:pt x="491" y="118"/>
                    <a:pt x="505" y="118"/>
                  </a:cubicBezTo>
                  <a:cubicBezTo>
                    <a:pt x="509" y="118"/>
                    <a:pt x="512" y="118"/>
                    <a:pt x="516" y="117"/>
                  </a:cubicBezTo>
                  <a:cubicBezTo>
                    <a:pt x="516" y="133"/>
                    <a:pt x="516" y="133"/>
                    <a:pt x="516" y="133"/>
                  </a:cubicBezTo>
                  <a:cubicBezTo>
                    <a:pt x="510" y="134"/>
                    <a:pt x="503" y="135"/>
                    <a:pt x="497" y="135"/>
                  </a:cubicBezTo>
                  <a:cubicBezTo>
                    <a:pt x="477" y="135"/>
                    <a:pt x="466" y="128"/>
                    <a:pt x="466" y="107"/>
                  </a:cubicBezTo>
                  <a:cubicBezTo>
                    <a:pt x="466" y="49"/>
                    <a:pt x="466" y="49"/>
                    <a:pt x="466" y="49"/>
                  </a:cubicBezTo>
                  <a:cubicBezTo>
                    <a:pt x="447" y="49"/>
                    <a:pt x="447" y="49"/>
                    <a:pt x="447" y="49"/>
                  </a:cubicBezTo>
                  <a:cubicBezTo>
                    <a:pt x="447" y="33"/>
                    <a:pt x="447" y="33"/>
                    <a:pt x="447" y="33"/>
                  </a:cubicBezTo>
                  <a:cubicBezTo>
                    <a:pt x="466" y="33"/>
                    <a:pt x="466" y="33"/>
                    <a:pt x="466" y="33"/>
                  </a:cubicBezTo>
                  <a:cubicBezTo>
                    <a:pt x="466" y="9"/>
                    <a:pt x="466" y="9"/>
                    <a:pt x="466" y="9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519" y="33"/>
                    <a:pt x="519" y="33"/>
                    <a:pt x="519" y="33"/>
                  </a:cubicBezTo>
                  <a:cubicBezTo>
                    <a:pt x="519" y="49"/>
                    <a:pt x="519" y="49"/>
                    <a:pt x="519" y="49"/>
                  </a:cubicBezTo>
                  <a:lnTo>
                    <a:pt x="489" y="49"/>
                  </a:lnTo>
                  <a:close/>
                  <a:moveTo>
                    <a:pt x="586" y="132"/>
                  </a:moveTo>
                  <a:cubicBezTo>
                    <a:pt x="586" y="114"/>
                    <a:pt x="586" y="114"/>
                    <a:pt x="586" y="114"/>
                  </a:cubicBezTo>
                  <a:cubicBezTo>
                    <a:pt x="586" y="114"/>
                    <a:pt x="586" y="114"/>
                    <a:pt x="586" y="114"/>
                  </a:cubicBezTo>
                  <a:cubicBezTo>
                    <a:pt x="580" y="126"/>
                    <a:pt x="570" y="135"/>
                    <a:pt x="556" y="135"/>
                  </a:cubicBezTo>
                  <a:cubicBezTo>
                    <a:pt x="537" y="135"/>
                    <a:pt x="529" y="119"/>
                    <a:pt x="529" y="102"/>
                  </a:cubicBezTo>
                  <a:cubicBezTo>
                    <a:pt x="529" y="33"/>
                    <a:pt x="529" y="33"/>
                    <a:pt x="529" y="33"/>
                  </a:cubicBezTo>
                  <a:cubicBezTo>
                    <a:pt x="552" y="33"/>
                    <a:pt x="552" y="33"/>
                    <a:pt x="552" y="33"/>
                  </a:cubicBezTo>
                  <a:cubicBezTo>
                    <a:pt x="552" y="90"/>
                    <a:pt x="552" y="90"/>
                    <a:pt x="552" y="90"/>
                  </a:cubicBezTo>
                  <a:cubicBezTo>
                    <a:pt x="552" y="95"/>
                    <a:pt x="552" y="107"/>
                    <a:pt x="556" y="111"/>
                  </a:cubicBezTo>
                  <a:cubicBezTo>
                    <a:pt x="558" y="113"/>
                    <a:pt x="560" y="113"/>
                    <a:pt x="563" y="113"/>
                  </a:cubicBezTo>
                  <a:cubicBezTo>
                    <a:pt x="579" y="113"/>
                    <a:pt x="586" y="89"/>
                    <a:pt x="586" y="76"/>
                  </a:cubicBezTo>
                  <a:cubicBezTo>
                    <a:pt x="586" y="33"/>
                    <a:pt x="586" y="33"/>
                    <a:pt x="586" y="33"/>
                  </a:cubicBezTo>
                  <a:cubicBezTo>
                    <a:pt x="609" y="33"/>
                    <a:pt x="609" y="33"/>
                    <a:pt x="609" y="33"/>
                  </a:cubicBezTo>
                  <a:cubicBezTo>
                    <a:pt x="609" y="132"/>
                    <a:pt x="609" y="132"/>
                    <a:pt x="609" y="132"/>
                  </a:cubicBezTo>
                  <a:lnTo>
                    <a:pt x="586" y="132"/>
                  </a:lnTo>
                  <a:close/>
                  <a:moveTo>
                    <a:pt x="647" y="89"/>
                  </a:moveTo>
                  <a:cubicBezTo>
                    <a:pt x="647" y="132"/>
                    <a:pt x="647" y="132"/>
                    <a:pt x="647" y="132"/>
                  </a:cubicBezTo>
                  <a:cubicBezTo>
                    <a:pt x="624" y="132"/>
                    <a:pt x="624" y="132"/>
                    <a:pt x="624" y="132"/>
                  </a:cubicBezTo>
                  <a:cubicBezTo>
                    <a:pt x="624" y="33"/>
                    <a:pt x="624" y="33"/>
                    <a:pt x="624" y="33"/>
                  </a:cubicBezTo>
                  <a:cubicBezTo>
                    <a:pt x="647" y="33"/>
                    <a:pt x="647" y="33"/>
                    <a:pt x="647" y="33"/>
                  </a:cubicBezTo>
                  <a:cubicBezTo>
                    <a:pt x="647" y="51"/>
                    <a:pt x="647" y="51"/>
                    <a:pt x="647" y="51"/>
                  </a:cubicBezTo>
                  <a:cubicBezTo>
                    <a:pt x="648" y="51"/>
                    <a:pt x="648" y="51"/>
                    <a:pt x="648" y="51"/>
                  </a:cubicBezTo>
                  <a:cubicBezTo>
                    <a:pt x="655" y="37"/>
                    <a:pt x="663" y="31"/>
                    <a:pt x="680" y="31"/>
                  </a:cubicBezTo>
                  <a:cubicBezTo>
                    <a:pt x="680" y="55"/>
                    <a:pt x="680" y="55"/>
                    <a:pt x="680" y="55"/>
                  </a:cubicBezTo>
                  <a:cubicBezTo>
                    <a:pt x="656" y="55"/>
                    <a:pt x="647" y="65"/>
                    <a:pt x="647" y="89"/>
                  </a:cubicBezTo>
                  <a:close/>
                  <a:moveTo>
                    <a:pt x="743" y="63"/>
                  </a:moveTo>
                  <a:cubicBezTo>
                    <a:pt x="707" y="63"/>
                    <a:pt x="707" y="63"/>
                    <a:pt x="707" y="63"/>
                  </a:cubicBezTo>
                  <a:cubicBezTo>
                    <a:pt x="708" y="53"/>
                    <a:pt x="715" y="45"/>
                    <a:pt x="726" y="45"/>
                  </a:cubicBezTo>
                  <a:cubicBezTo>
                    <a:pt x="736" y="45"/>
                    <a:pt x="743" y="52"/>
                    <a:pt x="743" y="63"/>
                  </a:cubicBezTo>
                  <a:close/>
                  <a:moveTo>
                    <a:pt x="765" y="77"/>
                  </a:moveTo>
                  <a:cubicBezTo>
                    <a:pt x="765" y="71"/>
                    <a:pt x="765" y="71"/>
                    <a:pt x="765" y="71"/>
                  </a:cubicBezTo>
                  <a:cubicBezTo>
                    <a:pt x="765" y="47"/>
                    <a:pt x="753" y="31"/>
                    <a:pt x="727" y="31"/>
                  </a:cubicBezTo>
                  <a:cubicBezTo>
                    <a:pt x="698" y="31"/>
                    <a:pt x="685" y="49"/>
                    <a:pt x="685" y="77"/>
                  </a:cubicBezTo>
                  <a:cubicBezTo>
                    <a:pt x="685" y="110"/>
                    <a:pt x="699" y="135"/>
                    <a:pt x="735" y="135"/>
                  </a:cubicBezTo>
                  <a:cubicBezTo>
                    <a:pt x="744" y="135"/>
                    <a:pt x="754" y="134"/>
                    <a:pt x="763" y="131"/>
                  </a:cubicBezTo>
                  <a:cubicBezTo>
                    <a:pt x="763" y="115"/>
                    <a:pt x="763" y="115"/>
                    <a:pt x="763" y="115"/>
                  </a:cubicBezTo>
                  <a:cubicBezTo>
                    <a:pt x="757" y="117"/>
                    <a:pt x="750" y="118"/>
                    <a:pt x="744" y="118"/>
                  </a:cubicBezTo>
                  <a:cubicBezTo>
                    <a:pt x="721" y="118"/>
                    <a:pt x="706" y="98"/>
                    <a:pt x="706" y="77"/>
                  </a:cubicBezTo>
                  <a:lnTo>
                    <a:pt x="765" y="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739049" y="420673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728986" y="1472516"/>
            <a:ext cx="3074394" cy="2061722"/>
            <a:chOff x="5728986" y="1472516"/>
            <a:chExt cx="3074394" cy="2061722"/>
          </a:xfrm>
        </p:grpSpPr>
        <p:sp>
          <p:nvSpPr>
            <p:cNvPr id="18" name="Freeform 17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5613" y="1599031"/>
            <a:ext cx="4010025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55612" y="2669757"/>
            <a:ext cx="4010025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455613" y="1159234"/>
            <a:ext cx="868838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894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Bottom_Colou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6"/>
          <p:cNvSpPr>
            <a:spLocks noEditPoints="1"/>
          </p:cNvSpPr>
          <p:nvPr userDrawn="1"/>
        </p:nvSpPr>
        <p:spPr bwMode="auto">
          <a:xfrm>
            <a:off x="4990248" y="6293246"/>
            <a:ext cx="3739896" cy="221780"/>
          </a:xfrm>
          <a:custGeom>
            <a:avLst/>
            <a:gdLst>
              <a:gd name="T0" fmla="*/ 27 w 1199"/>
              <a:gd name="T1" fmla="*/ 3 h 71"/>
              <a:gd name="T2" fmla="*/ 1 w 1199"/>
              <a:gd name="T3" fmla="*/ 53 h 71"/>
              <a:gd name="T4" fmla="*/ 41 w 1199"/>
              <a:gd name="T5" fmla="*/ 19 h 71"/>
              <a:gd name="T6" fmla="*/ 51 w 1199"/>
              <a:gd name="T7" fmla="*/ 50 h 71"/>
              <a:gd name="T8" fmla="*/ 79 w 1199"/>
              <a:gd name="T9" fmla="*/ 18 h 71"/>
              <a:gd name="T10" fmla="*/ 91 w 1199"/>
              <a:gd name="T11" fmla="*/ 55 h 71"/>
              <a:gd name="T12" fmla="*/ 107 w 1199"/>
              <a:gd name="T13" fmla="*/ 29 h 71"/>
              <a:gd name="T14" fmla="*/ 99 w 1199"/>
              <a:gd name="T15" fmla="*/ 38 h 71"/>
              <a:gd name="T16" fmla="*/ 121 w 1199"/>
              <a:gd name="T17" fmla="*/ 10 h 71"/>
              <a:gd name="T18" fmla="*/ 135 w 1199"/>
              <a:gd name="T19" fmla="*/ 50 h 71"/>
              <a:gd name="T20" fmla="*/ 145 w 1199"/>
              <a:gd name="T21" fmla="*/ 33 h 71"/>
              <a:gd name="T22" fmla="*/ 160 w 1199"/>
              <a:gd name="T23" fmla="*/ 29 h 71"/>
              <a:gd name="T24" fmla="*/ 193 w 1199"/>
              <a:gd name="T25" fmla="*/ 19 h 71"/>
              <a:gd name="T26" fmla="*/ 193 w 1199"/>
              <a:gd name="T27" fmla="*/ 47 h 71"/>
              <a:gd name="T28" fmla="*/ 204 w 1199"/>
              <a:gd name="T29" fmla="*/ 19 h 71"/>
              <a:gd name="T30" fmla="*/ 259 w 1199"/>
              <a:gd name="T31" fmla="*/ 71 h 71"/>
              <a:gd name="T32" fmla="*/ 326 w 1199"/>
              <a:gd name="T33" fmla="*/ 28 h 71"/>
              <a:gd name="T34" fmla="*/ 302 w 1199"/>
              <a:gd name="T35" fmla="*/ 8 h 71"/>
              <a:gd name="T36" fmla="*/ 334 w 1199"/>
              <a:gd name="T37" fmla="*/ 9 h 71"/>
              <a:gd name="T38" fmla="*/ 361 w 1199"/>
              <a:gd name="T39" fmla="*/ 54 h 71"/>
              <a:gd name="T40" fmla="*/ 361 w 1199"/>
              <a:gd name="T41" fmla="*/ 69 h 71"/>
              <a:gd name="T42" fmla="*/ 355 w 1199"/>
              <a:gd name="T43" fmla="*/ 37 h 71"/>
              <a:gd name="T44" fmla="*/ 387 w 1199"/>
              <a:gd name="T45" fmla="*/ 54 h 71"/>
              <a:gd name="T46" fmla="*/ 406 w 1199"/>
              <a:gd name="T47" fmla="*/ 23 h 71"/>
              <a:gd name="T48" fmla="*/ 421 w 1199"/>
              <a:gd name="T49" fmla="*/ 23 h 71"/>
              <a:gd name="T50" fmla="*/ 445 w 1199"/>
              <a:gd name="T51" fmla="*/ 49 h 71"/>
              <a:gd name="T52" fmla="*/ 438 w 1199"/>
              <a:gd name="T53" fmla="*/ 18 h 71"/>
              <a:gd name="T54" fmla="*/ 445 w 1199"/>
              <a:gd name="T55" fmla="*/ 38 h 71"/>
              <a:gd name="T56" fmla="*/ 498 w 1199"/>
              <a:gd name="T57" fmla="*/ 0 h 71"/>
              <a:gd name="T58" fmla="*/ 556 w 1199"/>
              <a:gd name="T59" fmla="*/ 3 h 71"/>
              <a:gd name="T60" fmla="*/ 571 w 1199"/>
              <a:gd name="T61" fmla="*/ 18 h 71"/>
              <a:gd name="T62" fmla="*/ 578 w 1199"/>
              <a:gd name="T63" fmla="*/ 29 h 71"/>
              <a:gd name="T64" fmla="*/ 616 w 1199"/>
              <a:gd name="T65" fmla="*/ 29 h 71"/>
              <a:gd name="T66" fmla="*/ 643 w 1199"/>
              <a:gd name="T67" fmla="*/ 34 h 71"/>
              <a:gd name="T68" fmla="*/ 628 w 1199"/>
              <a:gd name="T69" fmla="*/ 27 h 71"/>
              <a:gd name="T70" fmla="*/ 664 w 1199"/>
              <a:gd name="T71" fmla="*/ 39 h 71"/>
              <a:gd name="T72" fmla="*/ 684 w 1199"/>
              <a:gd name="T73" fmla="*/ 29 h 71"/>
              <a:gd name="T74" fmla="*/ 716 w 1199"/>
              <a:gd name="T75" fmla="*/ 36 h 71"/>
              <a:gd name="T76" fmla="*/ 735 w 1199"/>
              <a:gd name="T77" fmla="*/ 54 h 71"/>
              <a:gd name="T78" fmla="*/ 759 w 1199"/>
              <a:gd name="T79" fmla="*/ 22 h 71"/>
              <a:gd name="T80" fmla="*/ 791 w 1199"/>
              <a:gd name="T81" fmla="*/ 18 h 71"/>
              <a:gd name="T82" fmla="*/ 781 w 1199"/>
              <a:gd name="T83" fmla="*/ 63 h 71"/>
              <a:gd name="T84" fmla="*/ 801 w 1199"/>
              <a:gd name="T85" fmla="*/ 36 h 71"/>
              <a:gd name="T86" fmla="*/ 842 w 1199"/>
              <a:gd name="T87" fmla="*/ 19 h 71"/>
              <a:gd name="T88" fmla="*/ 899 w 1199"/>
              <a:gd name="T89" fmla="*/ 28 h 71"/>
              <a:gd name="T90" fmla="*/ 917 w 1199"/>
              <a:gd name="T91" fmla="*/ 50 h 71"/>
              <a:gd name="T92" fmla="*/ 970 w 1199"/>
              <a:gd name="T93" fmla="*/ 36 h 71"/>
              <a:gd name="T94" fmla="*/ 949 w 1199"/>
              <a:gd name="T95" fmla="*/ 36 h 71"/>
              <a:gd name="T96" fmla="*/ 1003 w 1199"/>
              <a:gd name="T97" fmla="*/ 33 h 71"/>
              <a:gd name="T98" fmla="*/ 983 w 1199"/>
              <a:gd name="T99" fmla="*/ 29 h 71"/>
              <a:gd name="T100" fmla="*/ 1028 w 1199"/>
              <a:gd name="T101" fmla="*/ 23 h 71"/>
              <a:gd name="T102" fmla="*/ 1031 w 1199"/>
              <a:gd name="T103" fmla="*/ 45 h 71"/>
              <a:gd name="T104" fmla="*/ 1056 w 1199"/>
              <a:gd name="T105" fmla="*/ 54 h 71"/>
              <a:gd name="T106" fmla="*/ 1084 w 1199"/>
              <a:gd name="T107" fmla="*/ 54 h 71"/>
              <a:gd name="T108" fmla="*/ 1075 w 1199"/>
              <a:gd name="T109" fmla="*/ 7 h 71"/>
              <a:gd name="T110" fmla="*/ 1084 w 1199"/>
              <a:gd name="T111" fmla="*/ 54 h 71"/>
              <a:gd name="T112" fmla="*/ 1096 w 1199"/>
              <a:gd name="T113" fmla="*/ 19 h 71"/>
              <a:gd name="T114" fmla="*/ 1129 w 1199"/>
              <a:gd name="T115" fmla="*/ 36 h 71"/>
              <a:gd name="T116" fmla="*/ 1148 w 1199"/>
              <a:gd name="T117" fmla="*/ 39 h 71"/>
              <a:gd name="T118" fmla="*/ 1168 w 1199"/>
              <a:gd name="T119" fmla="*/ 29 h 71"/>
              <a:gd name="T120" fmla="*/ 1176 w 1199"/>
              <a:gd name="T121" fmla="*/ 27 h 71"/>
              <a:gd name="T122" fmla="*/ 1199 w 1199"/>
              <a:gd name="T123" fmla="*/ 4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99" h="71">
                <a:moveTo>
                  <a:pt x="1" y="47"/>
                </a:moveTo>
                <a:cubicBezTo>
                  <a:pt x="5" y="49"/>
                  <a:pt x="9" y="50"/>
                  <a:pt x="13" y="50"/>
                </a:cubicBezTo>
                <a:cubicBezTo>
                  <a:pt x="19" y="50"/>
                  <a:pt x="24" y="47"/>
                  <a:pt x="24" y="41"/>
                </a:cubicBezTo>
                <a:cubicBezTo>
                  <a:pt x="24" y="35"/>
                  <a:pt x="20" y="33"/>
                  <a:pt x="16" y="31"/>
                </a:cubicBezTo>
                <a:cubicBezTo>
                  <a:pt x="11" y="28"/>
                  <a:pt x="11" y="28"/>
                  <a:pt x="11" y="28"/>
                </a:cubicBezTo>
                <a:cubicBezTo>
                  <a:pt x="6" y="25"/>
                  <a:pt x="0" y="22"/>
                  <a:pt x="0" y="15"/>
                </a:cubicBezTo>
                <a:cubicBezTo>
                  <a:pt x="0" y="6"/>
                  <a:pt x="8" y="2"/>
                  <a:pt x="17" y="2"/>
                </a:cubicBezTo>
                <a:cubicBezTo>
                  <a:pt x="20" y="2"/>
                  <a:pt x="24" y="3"/>
                  <a:pt x="27" y="3"/>
                </a:cubicBezTo>
                <a:cubicBezTo>
                  <a:pt x="27" y="9"/>
                  <a:pt x="27" y="9"/>
                  <a:pt x="27" y="9"/>
                </a:cubicBezTo>
                <a:cubicBezTo>
                  <a:pt x="24" y="8"/>
                  <a:pt x="20" y="7"/>
                  <a:pt x="16" y="7"/>
                </a:cubicBezTo>
                <a:cubicBezTo>
                  <a:pt x="11" y="7"/>
                  <a:pt x="7" y="9"/>
                  <a:pt x="7" y="15"/>
                </a:cubicBezTo>
                <a:cubicBezTo>
                  <a:pt x="7" y="19"/>
                  <a:pt x="11" y="22"/>
                  <a:pt x="15" y="24"/>
                </a:cubicBezTo>
                <a:cubicBezTo>
                  <a:pt x="20" y="26"/>
                  <a:pt x="20" y="26"/>
                  <a:pt x="20" y="26"/>
                </a:cubicBezTo>
                <a:cubicBezTo>
                  <a:pt x="26" y="30"/>
                  <a:pt x="31" y="33"/>
                  <a:pt x="31" y="40"/>
                </a:cubicBezTo>
                <a:cubicBezTo>
                  <a:pt x="31" y="51"/>
                  <a:pt x="22" y="55"/>
                  <a:pt x="13" y="55"/>
                </a:cubicBezTo>
                <a:cubicBezTo>
                  <a:pt x="9" y="55"/>
                  <a:pt x="5" y="54"/>
                  <a:pt x="1" y="53"/>
                </a:cubicBezTo>
                <a:lnTo>
                  <a:pt x="1" y="47"/>
                </a:lnTo>
                <a:close/>
                <a:moveTo>
                  <a:pt x="55" y="54"/>
                </a:moveTo>
                <a:cubicBezTo>
                  <a:pt x="53" y="55"/>
                  <a:pt x="52" y="55"/>
                  <a:pt x="50" y="55"/>
                </a:cubicBezTo>
                <a:cubicBezTo>
                  <a:pt x="44" y="55"/>
                  <a:pt x="41" y="52"/>
                  <a:pt x="41" y="46"/>
                </a:cubicBezTo>
                <a:cubicBezTo>
                  <a:pt x="41" y="23"/>
                  <a:pt x="41" y="23"/>
                  <a:pt x="41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19"/>
                  <a:pt x="35" y="19"/>
                  <a:pt x="35" y="19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10"/>
                  <a:pt x="41" y="10"/>
                  <a:pt x="41" y="10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19"/>
                  <a:pt x="46" y="19"/>
                  <a:pt x="46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23"/>
                  <a:pt x="55" y="23"/>
                  <a:pt x="55" y="23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8"/>
                  <a:pt x="47" y="50"/>
                  <a:pt x="51" y="50"/>
                </a:cubicBezTo>
                <a:cubicBezTo>
                  <a:pt x="53" y="50"/>
                  <a:pt x="54" y="50"/>
                  <a:pt x="55" y="50"/>
                </a:cubicBezTo>
                <a:lnTo>
                  <a:pt x="55" y="54"/>
                </a:lnTo>
                <a:close/>
                <a:moveTo>
                  <a:pt x="62" y="54"/>
                </a:moveTo>
                <a:cubicBezTo>
                  <a:pt x="62" y="19"/>
                  <a:pt x="62" y="19"/>
                  <a:pt x="62" y="19"/>
                </a:cubicBezTo>
                <a:cubicBezTo>
                  <a:pt x="67" y="19"/>
                  <a:pt x="67" y="19"/>
                  <a:pt x="67" y="19"/>
                </a:cubicBezTo>
                <a:cubicBezTo>
                  <a:pt x="67" y="25"/>
                  <a:pt x="67" y="25"/>
                  <a:pt x="67" y="25"/>
                </a:cubicBezTo>
                <a:cubicBezTo>
                  <a:pt x="67" y="25"/>
                  <a:pt x="67" y="25"/>
                  <a:pt x="67" y="25"/>
                </a:cubicBezTo>
                <a:cubicBezTo>
                  <a:pt x="69" y="20"/>
                  <a:pt x="73" y="18"/>
                  <a:pt x="79" y="18"/>
                </a:cubicBezTo>
                <a:cubicBezTo>
                  <a:pt x="79" y="23"/>
                  <a:pt x="79" y="23"/>
                  <a:pt x="79" y="23"/>
                </a:cubicBezTo>
                <a:cubicBezTo>
                  <a:pt x="70" y="23"/>
                  <a:pt x="67" y="32"/>
                  <a:pt x="67" y="39"/>
                </a:cubicBezTo>
                <a:cubicBezTo>
                  <a:pt x="67" y="54"/>
                  <a:pt x="67" y="54"/>
                  <a:pt x="67" y="54"/>
                </a:cubicBezTo>
                <a:lnTo>
                  <a:pt x="62" y="54"/>
                </a:lnTo>
                <a:close/>
                <a:moveTo>
                  <a:pt x="102" y="54"/>
                </a:moveTo>
                <a:cubicBezTo>
                  <a:pt x="102" y="49"/>
                  <a:pt x="102" y="49"/>
                  <a:pt x="102" y="49"/>
                </a:cubicBezTo>
                <a:cubicBezTo>
                  <a:pt x="102" y="49"/>
                  <a:pt x="102" y="49"/>
                  <a:pt x="102" y="49"/>
                </a:cubicBezTo>
                <a:cubicBezTo>
                  <a:pt x="100" y="53"/>
                  <a:pt x="95" y="55"/>
                  <a:pt x="91" y="55"/>
                </a:cubicBezTo>
                <a:cubicBezTo>
                  <a:pt x="85" y="55"/>
                  <a:pt x="82" y="51"/>
                  <a:pt x="82" y="45"/>
                </a:cubicBezTo>
                <a:cubicBezTo>
                  <a:pt x="82" y="37"/>
                  <a:pt x="91" y="34"/>
                  <a:pt x="102" y="34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2" y="28"/>
                  <a:pt x="102" y="22"/>
                  <a:pt x="95" y="22"/>
                </a:cubicBezTo>
                <a:cubicBezTo>
                  <a:pt x="91" y="22"/>
                  <a:pt x="89" y="23"/>
                  <a:pt x="88" y="28"/>
                </a:cubicBezTo>
                <a:cubicBezTo>
                  <a:pt x="83" y="28"/>
                  <a:pt x="83" y="28"/>
                  <a:pt x="83" y="28"/>
                </a:cubicBezTo>
                <a:cubicBezTo>
                  <a:pt x="83" y="21"/>
                  <a:pt x="89" y="18"/>
                  <a:pt x="95" y="18"/>
                </a:cubicBezTo>
                <a:cubicBezTo>
                  <a:pt x="103" y="18"/>
                  <a:pt x="107" y="21"/>
                  <a:pt x="107" y="29"/>
                </a:cubicBezTo>
                <a:cubicBezTo>
                  <a:pt x="107" y="54"/>
                  <a:pt x="107" y="54"/>
                  <a:pt x="107" y="54"/>
                </a:cubicBezTo>
                <a:lnTo>
                  <a:pt x="102" y="54"/>
                </a:lnTo>
                <a:close/>
                <a:moveTo>
                  <a:pt x="99" y="38"/>
                </a:moveTo>
                <a:cubicBezTo>
                  <a:pt x="95" y="38"/>
                  <a:pt x="88" y="40"/>
                  <a:pt x="88" y="45"/>
                </a:cubicBezTo>
                <a:cubicBezTo>
                  <a:pt x="88" y="48"/>
                  <a:pt x="90" y="50"/>
                  <a:pt x="93" y="50"/>
                </a:cubicBezTo>
                <a:cubicBezTo>
                  <a:pt x="96" y="50"/>
                  <a:pt x="99" y="48"/>
                  <a:pt x="101" y="45"/>
                </a:cubicBezTo>
                <a:cubicBezTo>
                  <a:pt x="102" y="42"/>
                  <a:pt x="102" y="41"/>
                  <a:pt x="102" y="38"/>
                </a:cubicBezTo>
                <a:lnTo>
                  <a:pt x="99" y="38"/>
                </a:lnTo>
                <a:close/>
                <a:moveTo>
                  <a:pt x="135" y="54"/>
                </a:moveTo>
                <a:cubicBezTo>
                  <a:pt x="133" y="55"/>
                  <a:pt x="132" y="55"/>
                  <a:pt x="130" y="55"/>
                </a:cubicBezTo>
                <a:cubicBezTo>
                  <a:pt x="124" y="55"/>
                  <a:pt x="121" y="52"/>
                  <a:pt x="121" y="46"/>
                </a:cubicBezTo>
                <a:cubicBezTo>
                  <a:pt x="121" y="23"/>
                  <a:pt x="121" y="23"/>
                  <a:pt x="121" y="23"/>
                </a:cubicBezTo>
                <a:cubicBezTo>
                  <a:pt x="115" y="23"/>
                  <a:pt x="115" y="23"/>
                  <a:pt x="115" y="23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21" y="19"/>
                  <a:pt x="121" y="19"/>
                  <a:pt x="121" y="19"/>
                </a:cubicBezTo>
                <a:cubicBezTo>
                  <a:pt x="121" y="10"/>
                  <a:pt x="121" y="10"/>
                  <a:pt x="121" y="10"/>
                </a:cubicBezTo>
                <a:cubicBezTo>
                  <a:pt x="126" y="7"/>
                  <a:pt x="126" y="7"/>
                  <a:pt x="126" y="7"/>
                </a:cubicBezTo>
                <a:cubicBezTo>
                  <a:pt x="126" y="19"/>
                  <a:pt x="126" y="19"/>
                  <a:pt x="126" y="19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35" y="23"/>
                  <a:pt x="135" y="23"/>
                  <a:pt x="135" y="23"/>
                </a:cubicBezTo>
                <a:cubicBezTo>
                  <a:pt x="126" y="23"/>
                  <a:pt x="126" y="23"/>
                  <a:pt x="126" y="23"/>
                </a:cubicBezTo>
                <a:cubicBezTo>
                  <a:pt x="126" y="45"/>
                  <a:pt x="126" y="45"/>
                  <a:pt x="126" y="45"/>
                </a:cubicBezTo>
                <a:cubicBezTo>
                  <a:pt x="126" y="48"/>
                  <a:pt x="127" y="50"/>
                  <a:pt x="131" y="50"/>
                </a:cubicBezTo>
                <a:cubicBezTo>
                  <a:pt x="133" y="50"/>
                  <a:pt x="133" y="50"/>
                  <a:pt x="135" y="50"/>
                </a:cubicBezTo>
                <a:lnTo>
                  <a:pt x="135" y="54"/>
                </a:lnTo>
                <a:close/>
                <a:moveTo>
                  <a:pt x="165" y="54"/>
                </a:moveTo>
                <a:cubicBezTo>
                  <a:pt x="162" y="54"/>
                  <a:pt x="160" y="55"/>
                  <a:pt x="157" y="55"/>
                </a:cubicBezTo>
                <a:cubicBezTo>
                  <a:pt x="145" y="55"/>
                  <a:pt x="140" y="47"/>
                  <a:pt x="140" y="35"/>
                </a:cubicBezTo>
                <a:cubicBezTo>
                  <a:pt x="140" y="26"/>
                  <a:pt x="143" y="18"/>
                  <a:pt x="153" y="18"/>
                </a:cubicBezTo>
                <a:cubicBezTo>
                  <a:pt x="162" y="18"/>
                  <a:pt x="166" y="23"/>
                  <a:pt x="166" y="31"/>
                </a:cubicBezTo>
                <a:cubicBezTo>
                  <a:pt x="166" y="33"/>
                  <a:pt x="166" y="33"/>
                  <a:pt x="166" y="33"/>
                </a:cubicBezTo>
                <a:cubicBezTo>
                  <a:pt x="145" y="33"/>
                  <a:pt x="145" y="33"/>
                  <a:pt x="145" y="33"/>
                </a:cubicBezTo>
                <a:cubicBezTo>
                  <a:pt x="145" y="35"/>
                  <a:pt x="145" y="35"/>
                  <a:pt x="145" y="35"/>
                </a:cubicBezTo>
                <a:cubicBezTo>
                  <a:pt x="145" y="43"/>
                  <a:pt x="149" y="50"/>
                  <a:pt x="158" y="50"/>
                </a:cubicBezTo>
                <a:cubicBezTo>
                  <a:pt x="160" y="50"/>
                  <a:pt x="163" y="50"/>
                  <a:pt x="165" y="49"/>
                </a:cubicBezTo>
                <a:lnTo>
                  <a:pt x="165" y="54"/>
                </a:lnTo>
                <a:close/>
                <a:moveTo>
                  <a:pt x="160" y="29"/>
                </a:moveTo>
                <a:cubicBezTo>
                  <a:pt x="160" y="25"/>
                  <a:pt x="157" y="22"/>
                  <a:pt x="153" y="22"/>
                </a:cubicBezTo>
                <a:cubicBezTo>
                  <a:pt x="149" y="22"/>
                  <a:pt x="147" y="25"/>
                  <a:pt x="146" y="29"/>
                </a:cubicBezTo>
                <a:lnTo>
                  <a:pt x="160" y="29"/>
                </a:lnTo>
                <a:close/>
                <a:moveTo>
                  <a:pt x="193" y="47"/>
                </a:moveTo>
                <a:cubicBezTo>
                  <a:pt x="193" y="47"/>
                  <a:pt x="193" y="47"/>
                  <a:pt x="193" y="47"/>
                </a:cubicBezTo>
                <a:cubicBezTo>
                  <a:pt x="191" y="51"/>
                  <a:pt x="188" y="54"/>
                  <a:pt x="183" y="54"/>
                </a:cubicBezTo>
                <a:cubicBezTo>
                  <a:pt x="174" y="54"/>
                  <a:pt x="172" y="44"/>
                  <a:pt x="172" y="36"/>
                </a:cubicBezTo>
                <a:cubicBezTo>
                  <a:pt x="172" y="29"/>
                  <a:pt x="174" y="18"/>
                  <a:pt x="184" y="18"/>
                </a:cubicBezTo>
                <a:cubicBezTo>
                  <a:pt x="188" y="18"/>
                  <a:pt x="192" y="20"/>
                  <a:pt x="193" y="24"/>
                </a:cubicBezTo>
                <a:cubicBezTo>
                  <a:pt x="193" y="24"/>
                  <a:pt x="193" y="24"/>
                  <a:pt x="193" y="24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8" y="19"/>
                  <a:pt x="198" y="19"/>
                  <a:pt x="198" y="19"/>
                </a:cubicBezTo>
                <a:cubicBezTo>
                  <a:pt x="198" y="54"/>
                  <a:pt x="198" y="54"/>
                  <a:pt x="198" y="54"/>
                </a:cubicBezTo>
                <a:cubicBezTo>
                  <a:pt x="198" y="64"/>
                  <a:pt x="193" y="69"/>
                  <a:pt x="183" y="69"/>
                </a:cubicBezTo>
                <a:cubicBezTo>
                  <a:pt x="180" y="69"/>
                  <a:pt x="177" y="69"/>
                  <a:pt x="173" y="68"/>
                </a:cubicBezTo>
                <a:cubicBezTo>
                  <a:pt x="173" y="63"/>
                  <a:pt x="173" y="63"/>
                  <a:pt x="173" y="63"/>
                </a:cubicBezTo>
                <a:cubicBezTo>
                  <a:pt x="176" y="64"/>
                  <a:pt x="179" y="65"/>
                  <a:pt x="182" y="65"/>
                </a:cubicBezTo>
                <a:cubicBezTo>
                  <a:pt x="190" y="65"/>
                  <a:pt x="193" y="61"/>
                  <a:pt x="193" y="53"/>
                </a:cubicBezTo>
                <a:lnTo>
                  <a:pt x="193" y="47"/>
                </a:lnTo>
                <a:close/>
                <a:moveTo>
                  <a:pt x="193" y="36"/>
                </a:moveTo>
                <a:cubicBezTo>
                  <a:pt x="193" y="31"/>
                  <a:pt x="191" y="22"/>
                  <a:pt x="185" y="22"/>
                </a:cubicBezTo>
                <a:cubicBezTo>
                  <a:pt x="178" y="22"/>
                  <a:pt x="177" y="32"/>
                  <a:pt x="177" y="37"/>
                </a:cubicBezTo>
                <a:cubicBezTo>
                  <a:pt x="177" y="41"/>
                  <a:pt x="178" y="50"/>
                  <a:pt x="184" y="50"/>
                </a:cubicBezTo>
                <a:cubicBezTo>
                  <a:pt x="191" y="50"/>
                  <a:pt x="193" y="41"/>
                  <a:pt x="193" y="36"/>
                </a:cubicBezTo>
                <a:close/>
                <a:moveTo>
                  <a:pt x="212" y="68"/>
                </a:moveTo>
                <a:cubicBezTo>
                  <a:pt x="217" y="54"/>
                  <a:pt x="217" y="54"/>
                  <a:pt x="217" y="54"/>
                </a:cubicBezTo>
                <a:cubicBezTo>
                  <a:pt x="204" y="19"/>
                  <a:pt x="204" y="19"/>
                  <a:pt x="204" y="19"/>
                </a:cubicBezTo>
                <a:cubicBezTo>
                  <a:pt x="209" y="19"/>
                  <a:pt x="209" y="19"/>
                  <a:pt x="209" y="19"/>
                </a:cubicBezTo>
                <a:cubicBezTo>
                  <a:pt x="219" y="46"/>
                  <a:pt x="219" y="46"/>
                  <a:pt x="219" y="46"/>
                </a:cubicBezTo>
                <a:cubicBezTo>
                  <a:pt x="219" y="46"/>
                  <a:pt x="219" y="46"/>
                  <a:pt x="219" y="46"/>
                </a:cubicBezTo>
                <a:cubicBezTo>
                  <a:pt x="229" y="19"/>
                  <a:pt x="229" y="19"/>
                  <a:pt x="229" y="19"/>
                </a:cubicBezTo>
                <a:cubicBezTo>
                  <a:pt x="234" y="19"/>
                  <a:pt x="234" y="19"/>
                  <a:pt x="234" y="19"/>
                </a:cubicBezTo>
                <a:cubicBezTo>
                  <a:pt x="217" y="68"/>
                  <a:pt x="217" y="68"/>
                  <a:pt x="217" y="68"/>
                </a:cubicBezTo>
                <a:lnTo>
                  <a:pt x="212" y="68"/>
                </a:lnTo>
                <a:close/>
                <a:moveTo>
                  <a:pt x="259" y="71"/>
                </a:moveTo>
                <a:cubicBezTo>
                  <a:pt x="259" y="0"/>
                  <a:pt x="259" y="0"/>
                  <a:pt x="259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63" y="71"/>
                  <a:pt x="263" y="71"/>
                  <a:pt x="263" y="71"/>
                </a:cubicBezTo>
                <a:lnTo>
                  <a:pt x="259" y="71"/>
                </a:lnTo>
                <a:close/>
                <a:moveTo>
                  <a:pt x="293" y="54"/>
                </a:moveTo>
                <a:cubicBezTo>
                  <a:pt x="293" y="3"/>
                  <a:pt x="293" y="3"/>
                  <a:pt x="293" y="3"/>
                </a:cubicBezTo>
                <a:cubicBezTo>
                  <a:pt x="305" y="3"/>
                  <a:pt x="305" y="3"/>
                  <a:pt x="305" y="3"/>
                </a:cubicBezTo>
                <a:cubicBezTo>
                  <a:pt x="321" y="3"/>
                  <a:pt x="326" y="13"/>
                  <a:pt x="326" y="28"/>
                </a:cubicBezTo>
                <a:cubicBezTo>
                  <a:pt x="326" y="38"/>
                  <a:pt x="324" y="49"/>
                  <a:pt x="314" y="52"/>
                </a:cubicBezTo>
                <a:cubicBezTo>
                  <a:pt x="310" y="54"/>
                  <a:pt x="307" y="54"/>
                  <a:pt x="303" y="54"/>
                </a:cubicBezTo>
                <a:lnTo>
                  <a:pt x="293" y="54"/>
                </a:lnTo>
                <a:close/>
                <a:moveTo>
                  <a:pt x="303" y="49"/>
                </a:moveTo>
                <a:cubicBezTo>
                  <a:pt x="306" y="49"/>
                  <a:pt x="309" y="49"/>
                  <a:pt x="312" y="48"/>
                </a:cubicBezTo>
                <a:cubicBezTo>
                  <a:pt x="319" y="44"/>
                  <a:pt x="320" y="35"/>
                  <a:pt x="320" y="28"/>
                </a:cubicBezTo>
                <a:cubicBezTo>
                  <a:pt x="320" y="21"/>
                  <a:pt x="319" y="12"/>
                  <a:pt x="311" y="9"/>
                </a:cubicBezTo>
                <a:cubicBezTo>
                  <a:pt x="308" y="8"/>
                  <a:pt x="305" y="8"/>
                  <a:pt x="302" y="8"/>
                </a:cubicBezTo>
                <a:cubicBezTo>
                  <a:pt x="299" y="8"/>
                  <a:pt x="299" y="8"/>
                  <a:pt x="299" y="8"/>
                </a:cubicBezTo>
                <a:cubicBezTo>
                  <a:pt x="299" y="49"/>
                  <a:pt x="299" y="49"/>
                  <a:pt x="299" y="49"/>
                </a:cubicBezTo>
                <a:lnTo>
                  <a:pt x="303" y="49"/>
                </a:lnTo>
                <a:close/>
                <a:moveTo>
                  <a:pt x="334" y="9"/>
                </a:moveTo>
                <a:cubicBezTo>
                  <a:pt x="334" y="3"/>
                  <a:pt x="334" y="3"/>
                  <a:pt x="334" y="3"/>
                </a:cubicBezTo>
                <a:cubicBezTo>
                  <a:pt x="341" y="3"/>
                  <a:pt x="341" y="3"/>
                  <a:pt x="341" y="3"/>
                </a:cubicBezTo>
                <a:cubicBezTo>
                  <a:pt x="341" y="9"/>
                  <a:pt x="341" y="9"/>
                  <a:pt x="341" y="9"/>
                </a:cubicBezTo>
                <a:lnTo>
                  <a:pt x="334" y="9"/>
                </a:lnTo>
                <a:close/>
                <a:moveTo>
                  <a:pt x="335" y="54"/>
                </a:moveTo>
                <a:cubicBezTo>
                  <a:pt x="335" y="19"/>
                  <a:pt x="335" y="19"/>
                  <a:pt x="335" y="19"/>
                </a:cubicBezTo>
                <a:cubicBezTo>
                  <a:pt x="340" y="19"/>
                  <a:pt x="340" y="19"/>
                  <a:pt x="340" y="19"/>
                </a:cubicBezTo>
                <a:cubicBezTo>
                  <a:pt x="340" y="54"/>
                  <a:pt x="340" y="54"/>
                  <a:pt x="340" y="54"/>
                </a:cubicBezTo>
                <a:lnTo>
                  <a:pt x="335" y="54"/>
                </a:lnTo>
                <a:close/>
                <a:moveTo>
                  <a:pt x="371" y="47"/>
                </a:moveTo>
                <a:cubicBezTo>
                  <a:pt x="371" y="47"/>
                  <a:pt x="371" y="47"/>
                  <a:pt x="371" y="47"/>
                </a:cubicBezTo>
                <a:cubicBezTo>
                  <a:pt x="369" y="51"/>
                  <a:pt x="366" y="54"/>
                  <a:pt x="361" y="54"/>
                </a:cubicBezTo>
                <a:cubicBezTo>
                  <a:pt x="352" y="54"/>
                  <a:pt x="349" y="44"/>
                  <a:pt x="349" y="36"/>
                </a:cubicBezTo>
                <a:cubicBezTo>
                  <a:pt x="349" y="29"/>
                  <a:pt x="352" y="18"/>
                  <a:pt x="361" y="18"/>
                </a:cubicBezTo>
                <a:cubicBezTo>
                  <a:pt x="366" y="18"/>
                  <a:pt x="369" y="20"/>
                  <a:pt x="371" y="24"/>
                </a:cubicBezTo>
                <a:cubicBezTo>
                  <a:pt x="371" y="24"/>
                  <a:pt x="371" y="24"/>
                  <a:pt x="371" y="24"/>
                </a:cubicBezTo>
                <a:cubicBezTo>
                  <a:pt x="371" y="19"/>
                  <a:pt x="371" y="19"/>
                  <a:pt x="371" y="19"/>
                </a:cubicBezTo>
                <a:cubicBezTo>
                  <a:pt x="376" y="19"/>
                  <a:pt x="376" y="19"/>
                  <a:pt x="376" y="19"/>
                </a:cubicBezTo>
                <a:cubicBezTo>
                  <a:pt x="376" y="54"/>
                  <a:pt x="376" y="54"/>
                  <a:pt x="376" y="54"/>
                </a:cubicBezTo>
                <a:cubicBezTo>
                  <a:pt x="376" y="64"/>
                  <a:pt x="371" y="69"/>
                  <a:pt x="361" y="69"/>
                </a:cubicBezTo>
                <a:cubicBezTo>
                  <a:pt x="357" y="69"/>
                  <a:pt x="355" y="69"/>
                  <a:pt x="351" y="68"/>
                </a:cubicBezTo>
                <a:cubicBezTo>
                  <a:pt x="351" y="63"/>
                  <a:pt x="351" y="63"/>
                  <a:pt x="351" y="63"/>
                </a:cubicBezTo>
                <a:cubicBezTo>
                  <a:pt x="354" y="64"/>
                  <a:pt x="357" y="65"/>
                  <a:pt x="360" y="65"/>
                </a:cubicBezTo>
                <a:cubicBezTo>
                  <a:pt x="368" y="65"/>
                  <a:pt x="371" y="61"/>
                  <a:pt x="371" y="53"/>
                </a:cubicBezTo>
                <a:lnTo>
                  <a:pt x="371" y="47"/>
                </a:lnTo>
                <a:close/>
                <a:moveTo>
                  <a:pt x="371" y="36"/>
                </a:moveTo>
                <a:cubicBezTo>
                  <a:pt x="371" y="31"/>
                  <a:pt x="369" y="22"/>
                  <a:pt x="362" y="22"/>
                </a:cubicBezTo>
                <a:cubicBezTo>
                  <a:pt x="356" y="22"/>
                  <a:pt x="355" y="32"/>
                  <a:pt x="355" y="37"/>
                </a:cubicBezTo>
                <a:cubicBezTo>
                  <a:pt x="355" y="41"/>
                  <a:pt x="356" y="50"/>
                  <a:pt x="362" y="50"/>
                </a:cubicBezTo>
                <a:cubicBezTo>
                  <a:pt x="369" y="50"/>
                  <a:pt x="371" y="41"/>
                  <a:pt x="371" y="36"/>
                </a:cubicBezTo>
                <a:close/>
                <a:moveTo>
                  <a:pt x="386" y="9"/>
                </a:moveTo>
                <a:cubicBezTo>
                  <a:pt x="386" y="3"/>
                  <a:pt x="386" y="3"/>
                  <a:pt x="386" y="3"/>
                </a:cubicBezTo>
                <a:cubicBezTo>
                  <a:pt x="393" y="3"/>
                  <a:pt x="393" y="3"/>
                  <a:pt x="393" y="3"/>
                </a:cubicBezTo>
                <a:cubicBezTo>
                  <a:pt x="393" y="9"/>
                  <a:pt x="393" y="9"/>
                  <a:pt x="393" y="9"/>
                </a:cubicBezTo>
                <a:lnTo>
                  <a:pt x="386" y="9"/>
                </a:lnTo>
                <a:close/>
                <a:moveTo>
                  <a:pt x="387" y="54"/>
                </a:moveTo>
                <a:cubicBezTo>
                  <a:pt x="387" y="19"/>
                  <a:pt x="387" y="19"/>
                  <a:pt x="387" y="19"/>
                </a:cubicBezTo>
                <a:cubicBezTo>
                  <a:pt x="392" y="19"/>
                  <a:pt x="392" y="19"/>
                  <a:pt x="392" y="19"/>
                </a:cubicBezTo>
                <a:cubicBezTo>
                  <a:pt x="392" y="54"/>
                  <a:pt x="392" y="54"/>
                  <a:pt x="392" y="54"/>
                </a:cubicBezTo>
                <a:lnTo>
                  <a:pt x="387" y="54"/>
                </a:lnTo>
                <a:close/>
                <a:moveTo>
                  <a:pt x="421" y="54"/>
                </a:moveTo>
                <a:cubicBezTo>
                  <a:pt x="419" y="55"/>
                  <a:pt x="418" y="55"/>
                  <a:pt x="416" y="55"/>
                </a:cubicBezTo>
                <a:cubicBezTo>
                  <a:pt x="409" y="55"/>
                  <a:pt x="406" y="52"/>
                  <a:pt x="406" y="46"/>
                </a:cubicBezTo>
                <a:cubicBezTo>
                  <a:pt x="406" y="23"/>
                  <a:pt x="406" y="23"/>
                  <a:pt x="406" y="23"/>
                </a:cubicBezTo>
                <a:cubicBezTo>
                  <a:pt x="401" y="23"/>
                  <a:pt x="401" y="23"/>
                  <a:pt x="401" y="23"/>
                </a:cubicBezTo>
                <a:cubicBezTo>
                  <a:pt x="401" y="19"/>
                  <a:pt x="401" y="19"/>
                  <a:pt x="401" y="19"/>
                </a:cubicBezTo>
                <a:cubicBezTo>
                  <a:pt x="406" y="19"/>
                  <a:pt x="406" y="19"/>
                  <a:pt x="406" y="19"/>
                </a:cubicBezTo>
                <a:cubicBezTo>
                  <a:pt x="406" y="10"/>
                  <a:pt x="406" y="10"/>
                  <a:pt x="406" y="10"/>
                </a:cubicBezTo>
                <a:cubicBezTo>
                  <a:pt x="411" y="7"/>
                  <a:pt x="411" y="7"/>
                  <a:pt x="411" y="7"/>
                </a:cubicBezTo>
                <a:cubicBezTo>
                  <a:pt x="411" y="19"/>
                  <a:pt x="411" y="19"/>
                  <a:pt x="411" y="19"/>
                </a:cubicBezTo>
                <a:cubicBezTo>
                  <a:pt x="421" y="19"/>
                  <a:pt x="421" y="19"/>
                  <a:pt x="421" y="19"/>
                </a:cubicBezTo>
                <a:cubicBezTo>
                  <a:pt x="421" y="23"/>
                  <a:pt x="421" y="23"/>
                  <a:pt x="421" y="23"/>
                </a:cubicBezTo>
                <a:cubicBezTo>
                  <a:pt x="411" y="23"/>
                  <a:pt x="411" y="23"/>
                  <a:pt x="411" y="23"/>
                </a:cubicBezTo>
                <a:cubicBezTo>
                  <a:pt x="411" y="45"/>
                  <a:pt x="411" y="45"/>
                  <a:pt x="411" y="45"/>
                </a:cubicBezTo>
                <a:cubicBezTo>
                  <a:pt x="411" y="48"/>
                  <a:pt x="413" y="50"/>
                  <a:pt x="417" y="50"/>
                </a:cubicBezTo>
                <a:cubicBezTo>
                  <a:pt x="419" y="50"/>
                  <a:pt x="419" y="50"/>
                  <a:pt x="421" y="50"/>
                </a:cubicBezTo>
                <a:lnTo>
                  <a:pt x="421" y="54"/>
                </a:lnTo>
                <a:close/>
                <a:moveTo>
                  <a:pt x="445" y="54"/>
                </a:moveTo>
                <a:cubicBezTo>
                  <a:pt x="445" y="49"/>
                  <a:pt x="445" y="49"/>
                  <a:pt x="445" y="49"/>
                </a:cubicBezTo>
                <a:cubicBezTo>
                  <a:pt x="445" y="49"/>
                  <a:pt x="445" y="49"/>
                  <a:pt x="445" y="49"/>
                </a:cubicBezTo>
                <a:cubicBezTo>
                  <a:pt x="443" y="53"/>
                  <a:pt x="438" y="55"/>
                  <a:pt x="434" y="55"/>
                </a:cubicBezTo>
                <a:cubicBezTo>
                  <a:pt x="428" y="55"/>
                  <a:pt x="425" y="51"/>
                  <a:pt x="425" y="45"/>
                </a:cubicBezTo>
                <a:cubicBezTo>
                  <a:pt x="425" y="37"/>
                  <a:pt x="434" y="34"/>
                  <a:pt x="445" y="34"/>
                </a:cubicBezTo>
                <a:cubicBezTo>
                  <a:pt x="445" y="33"/>
                  <a:pt x="445" y="33"/>
                  <a:pt x="445" y="33"/>
                </a:cubicBezTo>
                <a:cubicBezTo>
                  <a:pt x="445" y="28"/>
                  <a:pt x="446" y="22"/>
                  <a:pt x="439" y="22"/>
                </a:cubicBezTo>
                <a:cubicBezTo>
                  <a:pt x="434" y="22"/>
                  <a:pt x="432" y="23"/>
                  <a:pt x="431" y="28"/>
                </a:cubicBezTo>
                <a:cubicBezTo>
                  <a:pt x="426" y="28"/>
                  <a:pt x="426" y="28"/>
                  <a:pt x="426" y="28"/>
                </a:cubicBezTo>
                <a:cubicBezTo>
                  <a:pt x="426" y="21"/>
                  <a:pt x="432" y="18"/>
                  <a:pt x="438" y="18"/>
                </a:cubicBezTo>
                <a:cubicBezTo>
                  <a:pt x="446" y="18"/>
                  <a:pt x="450" y="21"/>
                  <a:pt x="450" y="29"/>
                </a:cubicBezTo>
                <a:cubicBezTo>
                  <a:pt x="450" y="54"/>
                  <a:pt x="450" y="54"/>
                  <a:pt x="450" y="54"/>
                </a:cubicBezTo>
                <a:lnTo>
                  <a:pt x="445" y="54"/>
                </a:lnTo>
                <a:close/>
                <a:moveTo>
                  <a:pt x="442" y="38"/>
                </a:moveTo>
                <a:cubicBezTo>
                  <a:pt x="438" y="38"/>
                  <a:pt x="431" y="40"/>
                  <a:pt x="431" y="45"/>
                </a:cubicBezTo>
                <a:cubicBezTo>
                  <a:pt x="431" y="48"/>
                  <a:pt x="433" y="50"/>
                  <a:pt x="436" y="50"/>
                </a:cubicBezTo>
                <a:cubicBezTo>
                  <a:pt x="439" y="50"/>
                  <a:pt x="443" y="48"/>
                  <a:pt x="444" y="45"/>
                </a:cubicBezTo>
                <a:cubicBezTo>
                  <a:pt x="445" y="42"/>
                  <a:pt x="445" y="41"/>
                  <a:pt x="445" y="38"/>
                </a:cubicBezTo>
                <a:lnTo>
                  <a:pt x="442" y="38"/>
                </a:lnTo>
                <a:close/>
                <a:moveTo>
                  <a:pt x="462" y="54"/>
                </a:moveTo>
                <a:cubicBezTo>
                  <a:pt x="462" y="3"/>
                  <a:pt x="462" y="3"/>
                  <a:pt x="462" y="3"/>
                </a:cubicBezTo>
                <a:cubicBezTo>
                  <a:pt x="467" y="3"/>
                  <a:pt x="467" y="3"/>
                  <a:pt x="467" y="3"/>
                </a:cubicBezTo>
                <a:cubicBezTo>
                  <a:pt x="467" y="54"/>
                  <a:pt x="467" y="54"/>
                  <a:pt x="467" y="54"/>
                </a:cubicBezTo>
                <a:lnTo>
                  <a:pt x="462" y="54"/>
                </a:lnTo>
                <a:close/>
                <a:moveTo>
                  <a:pt x="498" y="71"/>
                </a:moveTo>
                <a:cubicBezTo>
                  <a:pt x="498" y="0"/>
                  <a:pt x="498" y="0"/>
                  <a:pt x="498" y="0"/>
                </a:cubicBezTo>
                <a:cubicBezTo>
                  <a:pt x="502" y="0"/>
                  <a:pt x="502" y="0"/>
                  <a:pt x="502" y="0"/>
                </a:cubicBezTo>
                <a:cubicBezTo>
                  <a:pt x="502" y="71"/>
                  <a:pt x="502" y="71"/>
                  <a:pt x="502" y="71"/>
                </a:cubicBezTo>
                <a:lnTo>
                  <a:pt x="498" y="71"/>
                </a:lnTo>
                <a:close/>
                <a:moveTo>
                  <a:pt x="538" y="54"/>
                </a:moveTo>
                <a:cubicBezTo>
                  <a:pt x="538" y="8"/>
                  <a:pt x="538" y="8"/>
                  <a:pt x="538" y="8"/>
                </a:cubicBezTo>
                <a:cubicBezTo>
                  <a:pt x="526" y="8"/>
                  <a:pt x="526" y="8"/>
                  <a:pt x="526" y="8"/>
                </a:cubicBezTo>
                <a:cubicBezTo>
                  <a:pt x="526" y="3"/>
                  <a:pt x="526" y="3"/>
                  <a:pt x="526" y="3"/>
                </a:cubicBezTo>
                <a:cubicBezTo>
                  <a:pt x="556" y="3"/>
                  <a:pt x="556" y="3"/>
                  <a:pt x="556" y="3"/>
                </a:cubicBezTo>
                <a:cubicBezTo>
                  <a:pt x="556" y="8"/>
                  <a:pt x="556" y="8"/>
                  <a:pt x="556" y="8"/>
                </a:cubicBezTo>
                <a:cubicBezTo>
                  <a:pt x="544" y="8"/>
                  <a:pt x="544" y="8"/>
                  <a:pt x="544" y="8"/>
                </a:cubicBezTo>
                <a:cubicBezTo>
                  <a:pt x="544" y="54"/>
                  <a:pt x="544" y="54"/>
                  <a:pt x="544" y="54"/>
                </a:cubicBezTo>
                <a:lnTo>
                  <a:pt x="538" y="54"/>
                </a:lnTo>
                <a:close/>
                <a:moveTo>
                  <a:pt x="583" y="54"/>
                </a:moveTo>
                <a:cubicBezTo>
                  <a:pt x="580" y="54"/>
                  <a:pt x="577" y="55"/>
                  <a:pt x="575" y="55"/>
                </a:cubicBezTo>
                <a:cubicBezTo>
                  <a:pt x="562" y="55"/>
                  <a:pt x="557" y="47"/>
                  <a:pt x="557" y="35"/>
                </a:cubicBezTo>
                <a:cubicBezTo>
                  <a:pt x="557" y="26"/>
                  <a:pt x="561" y="18"/>
                  <a:pt x="571" y="18"/>
                </a:cubicBezTo>
                <a:cubicBezTo>
                  <a:pt x="579" y="18"/>
                  <a:pt x="583" y="23"/>
                  <a:pt x="583" y="31"/>
                </a:cubicBezTo>
                <a:cubicBezTo>
                  <a:pt x="583" y="33"/>
                  <a:pt x="583" y="33"/>
                  <a:pt x="583" y="33"/>
                </a:cubicBezTo>
                <a:cubicBezTo>
                  <a:pt x="563" y="33"/>
                  <a:pt x="563" y="33"/>
                  <a:pt x="563" y="33"/>
                </a:cubicBezTo>
                <a:cubicBezTo>
                  <a:pt x="563" y="35"/>
                  <a:pt x="563" y="35"/>
                  <a:pt x="563" y="35"/>
                </a:cubicBezTo>
                <a:cubicBezTo>
                  <a:pt x="563" y="43"/>
                  <a:pt x="567" y="50"/>
                  <a:pt x="576" y="50"/>
                </a:cubicBezTo>
                <a:cubicBezTo>
                  <a:pt x="578" y="50"/>
                  <a:pt x="580" y="50"/>
                  <a:pt x="583" y="49"/>
                </a:cubicBezTo>
                <a:lnTo>
                  <a:pt x="583" y="54"/>
                </a:lnTo>
                <a:close/>
                <a:moveTo>
                  <a:pt x="578" y="29"/>
                </a:moveTo>
                <a:cubicBezTo>
                  <a:pt x="578" y="25"/>
                  <a:pt x="575" y="22"/>
                  <a:pt x="571" y="22"/>
                </a:cubicBezTo>
                <a:cubicBezTo>
                  <a:pt x="567" y="22"/>
                  <a:pt x="564" y="25"/>
                  <a:pt x="563" y="29"/>
                </a:cubicBezTo>
                <a:lnTo>
                  <a:pt x="578" y="29"/>
                </a:lnTo>
                <a:close/>
                <a:moveTo>
                  <a:pt x="615" y="54"/>
                </a:moveTo>
                <a:cubicBezTo>
                  <a:pt x="612" y="54"/>
                  <a:pt x="610" y="55"/>
                  <a:pt x="607" y="55"/>
                </a:cubicBezTo>
                <a:cubicBezTo>
                  <a:pt x="595" y="55"/>
                  <a:pt x="589" y="47"/>
                  <a:pt x="589" y="35"/>
                </a:cubicBezTo>
                <a:cubicBezTo>
                  <a:pt x="589" y="26"/>
                  <a:pt x="593" y="18"/>
                  <a:pt x="604" y="18"/>
                </a:cubicBezTo>
                <a:cubicBezTo>
                  <a:pt x="611" y="18"/>
                  <a:pt x="616" y="22"/>
                  <a:pt x="616" y="29"/>
                </a:cubicBezTo>
                <a:cubicBezTo>
                  <a:pt x="610" y="29"/>
                  <a:pt x="610" y="29"/>
                  <a:pt x="610" y="29"/>
                </a:cubicBezTo>
                <a:cubicBezTo>
                  <a:pt x="610" y="25"/>
                  <a:pt x="608" y="22"/>
                  <a:pt x="603" y="22"/>
                </a:cubicBezTo>
                <a:cubicBezTo>
                  <a:pt x="597" y="22"/>
                  <a:pt x="595" y="29"/>
                  <a:pt x="595" y="34"/>
                </a:cubicBezTo>
                <a:cubicBezTo>
                  <a:pt x="595" y="43"/>
                  <a:pt x="599" y="50"/>
                  <a:pt x="609" y="50"/>
                </a:cubicBezTo>
                <a:cubicBezTo>
                  <a:pt x="611" y="50"/>
                  <a:pt x="613" y="50"/>
                  <a:pt x="615" y="50"/>
                </a:cubicBezTo>
                <a:lnTo>
                  <a:pt x="615" y="54"/>
                </a:lnTo>
                <a:close/>
                <a:moveTo>
                  <a:pt x="643" y="54"/>
                </a:moveTo>
                <a:cubicBezTo>
                  <a:pt x="643" y="34"/>
                  <a:pt x="643" y="34"/>
                  <a:pt x="643" y="34"/>
                </a:cubicBezTo>
                <a:cubicBezTo>
                  <a:pt x="643" y="30"/>
                  <a:pt x="643" y="23"/>
                  <a:pt x="638" y="23"/>
                </a:cubicBezTo>
                <a:cubicBezTo>
                  <a:pt x="631" y="23"/>
                  <a:pt x="628" y="34"/>
                  <a:pt x="628" y="39"/>
                </a:cubicBezTo>
                <a:cubicBezTo>
                  <a:pt x="628" y="54"/>
                  <a:pt x="628" y="54"/>
                  <a:pt x="628" y="54"/>
                </a:cubicBezTo>
                <a:cubicBezTo>
                  <a:pt x="623" y="54"/>
                  <a:pt x="623" y="54"/>
                  <a:pt x="623" y="54"/>
                </a:cubicBezTo>
                <a:cubicBezTo>
                  <a:pt x="623" y="3"/>
                  <a:pt x="623" y="3"/>
                  <a:pt x="623" y="3"/>
                </a:cubicBezTo>
                <a:cubicBezTo>
                  <a:pt x="628" y="3"/>
                  <a:pt x="628" y="3"/>
                  <a:pt x="628" y="3"/>
                </a:cubicBezTo>
                <a:cubicBezTo>
                  <a:pt x="628" y="27"/>
                  <a:pt x="628" y="27"/>
                  <a:pt x="628" y="27"/>
                </a:cubicBezTo>
                <a:cubicBezTo>
                  <a:pt x="628" y="27"/>
                  <a:pt x="628" y="27"/>
                  <a:pt x="628" y="27"/>
                </a:cubicBezTo>
                <a:cubicBezTo>
                  <a:pt x="630" y="21"/>
                  <a:pt x="633" y="18"/>
                  <a:pt x="639" y="18"/>
                </a:cubicBezTo>
                <a:cubicBezTo>
                  <a:pt x="645" y="18"/>
                  <a:pt x="648" y="23"/>
                  <a:pt x="648" y="29"/>
                </a:cubicBezTo>
                <a:cubicBezTo>
                  <a:pt x="648" y="54"/>
                  <a:pt x="648" y="54"/>
                  <a:pt x="648" y="54"/>
                </a:cubicBezTo>
                <a:lnTo>
                  <a:pt x="643" y="54"/>
                </a:lnTo>
                <a:close/>
                <a:moveTo>
                  <a:pt x="679" y="54"/>
                </a:moveTo>
                <a:cubicBezTo>
                  <a:pt x="679" y="34"/>
                  <a:pt x="679" y="34"/>
                  <a:pt x="679" y="34"/>
                </a:cubicBezTo>
                <a:cubicBezTo>
                  <a:pt x="679" y="30"/>
                  <a:pt x="680" y="23"/>
                  <a:pt x="674" y="23"/>
                </a:cubicBezTo>
                <a:cubicBezTo>
                  <a:pt x="667" y="23"/>
                  <a:pt x="664" y="34"/>
                  <a:pt x="664" y="39"/>
                </a:cubicBezTo>
                <a:cubicBezTo>
                  <a:pt x="664" y="54"/>
                  <a:pt x="664" y="54"/>
                  <a:pt x="664" y="54"/>
                </a:cubicBezTo>
                <a:cubicBezTo>
                  <a:pt x="659" y="54"/>
                  <a:pt x="659" y="54"/>
                  <a:pt x="659" y="54"/>
                </a:cubicBezTo>
                <a:cubicBezTo>
                  <a:pt x="659" y="19"/>
                  <a:pt x="659" y="19"/>
                  <a:pt x="659" y="19"/>
                </a:cubicBezTo>
                <a:cubicBezTo>
                  <a:pt x="664" y="19"/>
                  <a:pt x="664" y="19"/>
                  <a:pt x="664" y="19"/>
                </a:cubicBezTo>
                <a:cubicBezTo>
                  <a:pt x="664" y="27"/>
                  <a:pt x="664" y="27"/>
                  <a:pt x="664" y="27"/>
                </a:cubicBezTo>
                <a:cubicBezTo>
                  <a:pt x="664" y="27"/>
                  <a:pt x="664" y="27"/>
                  <a:pt x="664" y="27"/>
                </a:cubicBezTo>
                <a:cubicBezTo>
                  <a:pt x="666" y="21"/>
                  <a:pt x="669" y="18"/>
                  <a:pt x="675" y="18"/>
                </a:cubicBezTo>
                <a:cubicBezTo>
                  <a:pt x="681" y="18"/>
                  <a:pt x="684" y="23"/>
                  <a:pt x="684" y="29"/>
                </a:cubicBezTo>
                <a:cubicBezTo>
                  <a:pt x="684" y="54"/>
                  <a:pt x="684" y="54"/>
                  <a:pt x="684" y="54"/>
                </a:cubicBezTo>
                <a:lnTo>
                  <a:pt x="679" y="54"/>
                </a:lnTo>
                <a:close/>
                <a:moveTo>
                  <a:pt x="693" y="36"/>
                </a:moveTo>
                <a:cubicBezTo>
                  <a:pt x="693" y="27"/>
                  <a:pt x="696" y="18"/>
                  <a:pt x="707" y="18"/>
                </a:cubicBezTo>
                <a:cubicBezTo>
                  <a:pt x="718" y="18"/>
                  <a:pt x="721" y="27"/>
                  <a:pt x="721" y="36"/>
                </a:cubicBezTo>
                <a:cubicBezTo>
                  <a:pt x="721" y="46"/>
                  <a:pt x="718" y="55"/>
                  <a:pt x="707" y="55"/>
                </a:cubicBezTo>
                <a:cubicBezTo>
                  <a:pt x="696" y="55"/>
                  <a:pt x="693" y="46"/>
                  <a:pt x="693" y="36"/>
                </a:cubicBezTo>
                <a:close/>
                <a:moveTo>
                  <a:pt x="716" y="36"/>
                </a:moveTo>
                <a:cubicBezTo>
                  <a:pt x="716" y="31"/>
                  <a:pt x="714" y="22"/>
                  <a:pt x="707" y="22"/>
                </a:cubicBezTo>
                <a:cubicBezTo>
                  <a:pt x="700" y="22"/>
                  <a:pt x="698" y="31"/>
                  <a:pt x="698" y="36"/>
                </a:cubicBezTo>
                <a:cubicBezTo>
                  <a:pt x="698" y="42"/>
                  <a:pt x="700" y="50"/>
                  <a:pt x="707" y="50"/>
                </a:cubicBezTo>
                <a:cubicBezTo>
                  <a:pt x="714" y="50"/>
                  <a:pt x="716" y="42"/>
                  <a:pt x="716" y="36"/>
                </a:cubicBezTo>
                <a:close/>
                <a:moveTo>
                  <a:pt x="730" y="54"/>
                </a:moveTo>
                <a:cubicBezTo>
                  <a:pt x="730" y="3"/>
                  <a:pt x="730" y="3"/>
                  <a:pt x="730" y="3"/>
                </a:cubicBezTo>
                <a:cubicBezTo>
                  <a:pt x="735" y="3"/>
                  <a:pt x="735" y="3"/>
                  <a:pt x="735" y="3"/>
                </a:cubicBezTo>
                <a:cubicBezTo>
                  <a:pt x="735" y="54"/>
                  <a:pt x="735" y="54"/>
                  <a:pt x="735" y="54"/>
                </a:cubicBezTo>
                <a:lnTo>
                  <a:pt x="730" y="54"/>
                </a:lnTo>
                <a:close/>
                <a:moveTo>
                  <a:pt x="745" y="36"/>
                </a:moveTo>
                <a:cubicBezTo>
                  <a:pt x="745" y="27"/>
                  <a:pt x="748" y="18"/>
                  <a:pt x="759" y="18"/>
                </a:cubicBezTo>
                <a:cubicBezTo>
                  <a:pt x="770" y="18"/>
                  <a:pt x="773" y="27"/>
                  <a:pt x="773" y="36"/>
                </a:cubicBezTo>
                <a:cubicBezTo>
                  <a:pt x="773" y="46"/>
                  <a:pt x="770" y="55"/>
                  <a:pt x="759" y="55"/>
                </a:cubicBezTo>
                <a:cubicBezTo>
                  <a:pt x="748" y="55"/>
                  <a:pt x="745" y="46"/>
                  <a:pt x="745" y="36"/>
                </a:cubicBezTo>
                <a:close/>
                <a:moveTo>
                  <a:pt x="768" y="36"/>
                </a:moveTo>
                <a:cubicBezTo>
                  <a:pt x="768" y="31"/>
                  <a:pt x="766" y="22"/>
                  <a:pt x="759" y="22"/>
                </a:cubicBezTo>
                <a:cubicBezTo>
                  <a:pt x="752" y="22"/>
                  <a:pt x="750" y="31"/>
                  <a:pt x="750" y="36"/>
                </a:cubicBezTo>
                <a:cubicBezTo>
                  <a:pt x="750" y="42"/>
                  <a:pt x="752" y="50"/>
                  <a:pt x="759" y="50"/>
                </a:cubicBezTo>
                <a:cubicBezTo>
                  <a:pt x="766" y="50"/>
                  <a:pt x="768" y="42"/>
                  <a:pt x="768" y="36"/>
                </a:cubicBezTo>
                <a:close/>
                <a:moveTo>
                  <a:pt x="801" y="47"/>
                </a:moveTo>
                <a:cubicBezTo>
                  <a:pt x="801" y="47"/>
                  <a:pt x="801" y="47"/>
                  <a:pt x="801" y="47"/>
                </a:cubicBezTo>
                <a:cubicBezTo>
                  <a:pt x="799" y="51"/>
                  <a:pt x="796" y="54"/>
                  <a:pt x="791" y="54"/>
                </a:cubicBezTo>
                <a:cubicBezTo>
                  <a:pt x="782" y="54"/>
                  <a:pt x="779" y="44"/>
                  <a:pt x="779" y="36"/>
                </a:cubicBezTo>
                <a:cubicBezTo>
                  <a:pt x="779" y="29"/>
                  <a:pt x="782" y="18"/>
                  <a:pt x="791" y="18"/>
                </a:cubicBezTo>
                <a:cubicBezTo>
                  <a:pt x="796" y="18"/>
                  <a:pt x="799" y="20"/>
                  <a:pt x="801" y="24"/>
                </a:cubicBezTo>
                <a:cubicBezTo>
                  <a:pt x="801" y="24"/>
                  <a:pt x="801" y="24"/>
                  <a:pt x="801" y="24"/>
                </a:cubicBezTo>
                <a:cubicBezTo>
                  <a:pt x="801" y="19"/>
                  <a:pt x="801" y="19"/>
                  <a:pt x="801" y="19"/>
                </a:cubicBezTo>
                <a:cubicBezTo>
                  <a:pt x="806" y="19"/>
                  <a:pt x="806" y="19"/>
                  <a:pt x="806" y="19"/>
                </a:cubicBezTo>
                <a:cubicBezTo>
                  <a:pt x="806" y="54"/>
                  <a:pt x="806" y="54"/>
                  <a:pt x="806" y="54"/>
                </a:cubicBezTo>
                <a:cubicBezTo>
                  <a:pt x="806" y="64"/>
                  <a:pt x="801" y="69"/>
                  <a:pt x="791" y="69"/>
                </a:cubicBezTo>
                <a:cubicBezTo>
                  <a:pt x="787" y="69"/>
                  <a:pt x="785" y="69"/>
                  <a:pt x="781" y="68"/>
                </a:cubicBezTo>
                <a:cubicBezTo>
                  <a:pt x="781" y="63"/>
                  <a:pt x="781" y="63"/>
                  <a:pt x="781" y="63"/>
                </a:cubicBezTo>
                <a:cubicBezTo>
                  <a:pt x="784" y="64"/>
                  <a:pt x="787" y="65"/>
                  <a:pt x="790" y="65"/>
                </a:cubicBezTo>
                <a:cubicBezTo>
                  <a:pt x="798" y="65"/>
                  <a:pt x="801" y="61"/>
                  <a:pt x="801" y="53"/>
                </a:cubicBezTo>
                <a:lnTo>
                  <a:pt x="801" y="47"/>
                </a:lnTo>
                <a:close/>
                <a:moveTo>
                  <a:pt x="801" y="36"/>
                </a:moveTo>
                <a:cubicBezTo>
                  <a:pt x="801" y="31"/>
                  <a:pt x="799" y="22"/>
                  <a:pt x="792" y="22"/>
                </a:cubicBezTo>
                <a:cubicBezTo>
                  <a:pt x="786" y="22"/>
                  <a:pt x="785" y="32"/>
                  <a:pt x="785" y="37"/>
                </a:cubicBezTo>
                <a:cubicBezTo>
                  <a:pt x="785" y="41"/>
                  <a:pt x="786" y="50"/>
                  <a:pt x="792" y="50"/>
                </a:cubicBezTo>
                <a:cubicBezTo>
                  <a:pt x="799" y="50"/>
                  <a:pt x="801" y="41"/>
                  <a:pt x="801" y="36"/>
                </a:cubicBezTo>
                <a:close/>
                <a:moveTo>
                  <a:pt x="820" y="68"/>
                </a:moveTo>
                <a:cubicBezTo>
                  <a:pt x="825" y="54"/>
                  <a:pt x="825" y="54"/>
                  <a:pt x="825" y="54"/>
                </a:cubicBezTo>
                <a:cubicBezTo>
                  <a:pt x="811" y="19"/>
                  <a:pt x="811" y="19"/>
                  <a:pt x="811" y="19"/>
                </a:cubicBezTo>
                <a:cubicBezTo>
                  <a:pt x="817" y="19"/>
                  <a:pt x="817" y="19"/>
                  <a:pt x="817" y="19"/>
                </a:cubicBezTo>
                <a:cubicBezTo>
                  <a:pt x="827" y="46"/>
                  <a:pt x="827" y="46"/>
                  <a:pt x="827" y="46"/>
                </a:cubicBezTo>
                <a:cubicBezTo>
                  <a:pt x="827" y="46"/>
                  <a:pt x="827" y="46"/>
                  <a:pt x="827" y="46"/>
                </a:cubicBezTo>
                <a:cubicBezTo>
                  <a:pt x="837" y="19"/>
                  <a:pt x="837" y="19"/>
                  <a:pt x="837" y="19"/>
                </a:cubicBezTo>
                <a:cubicBezTo>
                  <a:pt x="842" y="19"/>
                  <a:pt x="842" y="19"/>
                  <a:pt x="842" y="19"/>
                </a:cubicBezTo>
                <a:cubicBezTo>
                  <a:pt x="825" y="68"/>
                  <a:pt x="825" y="68"/>
                  <a:pt x="825" y="68"/>
                </a:cubicBezTo>
                <a:lnTo>
                  <a:pt x="820" y="68"/>
                </a:lnTo>
                <a:close/>
                <a:moveTo>
                  <a:pt x="867" y="71"/>
                </a:moveTo>
                <a:cubicBezTo>
                  <a:pt x="867" y="0"/>
                  <a:pt x="867" y="0"/>
                  <a:pt x="867" y="0"/>
                </a:cubicBezTo>
                <a:cubicBezTo>
                  <a:pt x="871" y="0"/>
                  <a:pt x="871" y="0"/>
                  <a:pt x="871" y="0"/>
                </a:cubicBezTo>
                <a:cubicBezTo>
                  <a:pt x="871" y="71"/>
                  <a:pt x="871" y="71"/>
                  <a:pt x="871" y="71"/>
                </a:cubicBezTo>
                <a:lnTo>
                  <a:pt x="867" y="71"/>
                </a:lnTo>
                <a:close/>
                <a:moveTo>
                  <a:pt x="899" y="28"/>
                </a:moveTo>
                <a:cubicBezTo>
                  <a:pt x="899" y="16"/>
                  <a:pt x="902" y="2"/>
                  <a:pt x="917" y="2"/>
                </a:cubicBezTo>
                <a:cubicBezTo>
                  <a:pt x="932" y="2"/>
                  <a:pt x="935" y="16"/>
                  <a:pt x="935" y="28"/>
                </a:cubicBezTo>
                <a:cubicBezTo>
                  <a:pt x="935" y="40"/>
                  <a:pt x="932" y="55"/>
                  <a:pt x="917" y="55"/>
                </a:cubicBezTo>
                <a:cubicBezTo>
                  <a:pt x="902" y="55"/>
                  <a:pt x="899" y="40"/>
                  <a:pt x="899" y="28"/>
                </a:cubicBezTo>
                <a:close/>
                <a:moveTo>
                  <a:pt x="929" y="28"/>
                </a:moveTo>
                <a:cubicBezTo>
                  <a:pt x="929" y="20"/>
                  <a:pt x="928" y="7"/>
                  <a:pt x="917" y="7"/>
                </a:cubicBezTo>
                <a:cubicBezTo>
                  <a:pt x="906" y="7"/>
                  <a:pt x="905" y="20"/>
                  <a:pt x="905" y="28"/>
                </a:cubicBezTo>
                <a:cubicBezTo>
                  <a:pt x="905" y="36"/>
                  <a:pt x="906" y="50"/>
                  <a:pt x="917" y="50"/>
                </a:cubicBezTo>
                <a:cubicBezTo>
                  <a:pt x="928" y="50"/>
                  <a:pt x="929" y="36"/>
                  <a:pt x="929" y="28"/>
                </a:cubicBezTo>
                <a:close/>
                <a:moveTo>
                  <a:pt x="944" y="70"/>
                </a:moveTo>
                <a:cubicBezTo>
                  <a:pt x="944" y="19"/>
                  <a:pt x="944" y="19"/>
                  <a:pt x="944" y="19"/>
                </a:cubicBezTo>
                <a:cubicBezTo>
                  <a:pt x="949" y="19"/>
                  <a:pt x="949" y="19"/>
                  <a:pt x="949" y="19"/>
                </a:cubicBezTo>
                <a:cubicBezTo>
                  <a:pt x="949" y="25"/>
                  <a:pt x="949" y="25"/>
                  <a:pt x="949" y="25"/>
                </a:cubicBezTo>
                <a:cubicBezTo>
                  <a:pt x="949" y="25"/>
                  <a:pt x="949" y="25"/>
                  <a:pt x="949" y="25"/>
                </a:cubicBezTo>
                <a:cubicBezTo>
                  <a:pt x="950" y="20"/>
                  <a:pt x="954" y="18"/>
                  <a:pt x="958" y="18"/>
                </a:cubicBezTo>
                <a:cubicBezTo>
                  <a:pt x="969" y="18"/>
                  <a:pt x="970" y="28"/>
                  <a:pt x="970" y="36"/>
                </a:cubicBezTo>
                <a:cubicBezTo>
                  <a:pt x="970" y="44"/>
                  <a:pt x="968" y="55"/>
                  <a:pt x="958" y="55"/>
                </a:cubicBezTo>
                <a:cubicBezTo>
                  <a:pt x="954" y="55"/>
                  <a:pt x="951" y="52"/>
                  <a:pt x="949" y="48"/>
                </a:cubicBezTo>
                <a:cubicBezTo>
                  <a:pt x="949" y="48"/>
                  <a:pt x="949" y="48"/>
                  <a:pt x="949" y="48"/>
                </a:cubicBezTo>
                <a:cubicBezTo>
                  <a:pt x="949" y="70"/>
                  <a:pt x="949" y="70"/>
                  <a:pt x="949" y="70"/>
                </a:cubicBezTo>
                <a:lnTo>
                  <a:pt x="944" y="70"/>
                </a:lnTo>
                <a:close/>
                <a:moveTo>
                  <a:pt x="965" y="35"/>
                </a:moveTo>
                <a:cubicBezTo>
                  <a:pt x="965" y="30"/>
                  <a:pt x="964" y="22"/>
                  <a:pt x="957" y="22"/>
                </a:cubicBezTo>
                <a:cubicBezTo>
                  <a:pt x="951" y="22"/>
                  <a:pt x="949" y="31"/>
                  <a:pt x="949" y="36"/>
                </a:cubicBezTo>
                <a:cubicBezTo>
                  <a:pt x="949" y="41"/>
                  <a:pt x="951" y="50"/>
                  <a:pt x="957" y="50"/>
                </a:cubicBezTo>
                <a:cubicBezTo>
                  <a:pt x="964" y="50"/>
                  <a:pt x="965" y="40"/>
                  <a:pt x="965" y="35"/>
                </a:cubicBezTo>
                <a:close/>
                <a:moveTo>
                  <a:pt x="1002" y="54"/>
                </a:moveTo>
                <a:cubicBezTo>
                  <a:pt x="999" y="54"/>
                  <a:pt x="996" y="55"/>
                  <a:pt x="994" y="55"/>
                </a:cubicBezTo>
                <a:cubicBezTo>
                  <a:pt x="981" y="55"/>
                  <a:pt x="977" y="47"/>
                  <a:pt x="977" y="35"/>
                </a:cubicBezTo>
                <a:cubicBezTo>
                  <a:pt x="977" y="26"/>
                  <a:pt x="980" y="18"/>
                  <a:pt x="990" y="18"/>
                </a:cubicBezTo>
                <a:cubicBezTo>
                  <a:pt x="998" y="18"/>
                  <a:pt x="1003" y="23"/>
                  <a:pt x="1003" y="31"/>
                </a:cubicBezTo>
                <a:cubicBezTo>
                  <a:pt x="1003" y="33"/>
                  <a:pt x="1003" y="33"/>
                  <a:pt x="1003" y="33"/>
                </a:cubicBezTo>
                <a:cubicBezTo>
                  <a:pt x="982" y="33"/>
                  <a:pt x="982" y="33"/>
                  <a:pt x="982" y="33"/>
                </a:cubicBezTo>
                <a:cubicBezTo>
                  <a:pt x="982" y="35"/>
                  <a:pt x="982" y="35"/>
                  <a:pt x="982" y="35"/>
                </a:cubicBezTo>
                <a:cubicBezTo>
                  <a:pt x="982" y="43"/>
                  <a:pt x="986" y="50"/>
                  <a:pt x="995" y="50"/>
                </a:cubicBezTo>
                <a:cubicBezTo>
                  <a:pt x="997" y="50"/>
                  <a:pt x="999" y="50"/>
                  <a:pt x="1002" y="49"/>
                </a:cubicBezTo>
                <a:lnTo>
                  <a:pt x="1002" y="54"/>
                </a:lnTo>
                <a:close/>
                <a:moveTo>
                  <a:pt x="997" y="29"/>
                </a:moveTo>
                <a:cubicBezTo>
                  <a:pt x="997" y="25"/>
                  <a:pt x="994" y="22"/>
                  <a:pt x="990" y="22"/>
                </a:cubicBezTo>
                <a:cubicBezTo>
                  <a:pt x="986" y="22"/>
                  <a:pt x="983" y="25"/>
                  <a:pt x="983" y="29"/>
                </a:cubicBezTo>
                <a:lnTo>
                  <a:pt x="997" y="29"/>
                </a:lnTo>
                <a:close/>
                <a:moveTo>
                  <a:pt x="1011" y="54"/>
                </a:moveTo>
                <a:cubicBezTo>
                  <a:pt x="1011" y="19"/>
                  <a:pt x="1011" y="19"/>
                  <a:pt x="1011" y="19"/>
                </a:cubicBezTo>
                <a:cubicBezTo>
                  <a:pt x="1016" y="19"/>
                  <a:pt x="1016" y="19"/>
                  <a:pt x="1016" y="19"/>
                </a:cubicBezTo>
                <a:cubicBezTo>
                  <a:pt x="1016" y="25"/>
                  <a:pt x="1016" y="25"/>
                  <a:pt x="1016" y="25"/>
                </a:cubicBezTo>
                <a:cubicBezTo>
                  <a:pt x="1016" y="25"/>
                  <a:pt x="1016" y="25"/>
                  <a:pt x="1016" y="25"/>
                </a:cubicBezTo>
                <a:cubicBezTo>
                  <a:pt x="1018" y="20"/>
                  <a:pt x="1022" y="18"/>
                  <a:pt x="1028" y="18"/>
                </a:cubicBezTo>
                <a:cubicBezTo>
                  <a:pt x="1028" y="23"/>
                  <a:pt x="1028" y="23"/>
                  <a:pt x="1028" y="23"/>
                </a:cubicBezTo>
                <a:cubicBezTo>
                  <a:pt x="1019" y="23"/>
                  <a:pt x="1016" y="32"/>
                  <a:pt x="1016" y="39"/>
                </a:cubicBezTo>
                <a:cubicBezTo>
                  <a:pt x="1016" y="54"/>
                  <a:pt x="1016" y="54"/>
                  <a:pt x="1016" y="54"/>
                </a:cubicBezTo>
                <a:lnTo>
                  <a:pt x="1011" y="54"/>
                </a:lnTo>
                <a:close/>
                <a:moveTo>
                  <a:pt x="1051" y="54"/>
                </a:moveTo>
                <a:cubicBezTo>
                  <a:pt x="1051" y="49"/>
                  <a:pt x="1051" y="49"/>
                  <a:pt x="1051" y="49"/>
                </a:cubicBezTo>
                <a:cubicBezTo>
                  <a:pt x="1051" y="49"/>
                  <a:pt x="1051" y="49"/>
                  <a:pt x="1051" y="49"/>
                </a:cubicBezTo>
                <a:cubicBezTo>
                  <a:pt x="1049" y="53"/>
                  <a:pt x="1044" y="55"/>
                  <a:pt x="1040" y="55"/>
                </a:cubicBezTo>
                <a:cubicBezTo>
                  <a:pt x="1034" y="55"/>
                  <a:pt x="1031" y="51"/>
                  <a:pt x="1031" y="45"/>
                </a:cubicBezTo>
                <a:cubicBezTo>
                  <a:pt x="1031" y="37"/>
                  <a:pt x="1040" y="34"/>
                  <a:pt x="1051" y="34"/>
                </a:cubicBezTo>
                <a:cubicBezTo>
                  <a:pt x="1051" y="33"/>
                  <a:pt x="1051" y="33"/>
                  <a:pt x="1051" y="33"/>
                </a:cubicBezTo>
                <a:cubicBezTo>
                  <a:pt x="1051" y="28"/>
                  <a:pt x="1051" y="22"/>
                  <a:pt x="1044" y="22"/>
                </a:cubicBezTo>
                <a:cubicBezTo>
                  <a:pt x="1040" y="22"/>
                  <a:pt x="1038" y="23"/>
                  <a:pt x="1037" y="28"/>
                </a:cubicBezTo>
                <a:cubicBezTo>
                  <a:pt x="1032" y="28"/>
                  <a:pt x="1032" y="28"/>
                  <a:pt x="1032" y="28"/>
                </a:cubicBezTo>
                <a:cubicBezTo>
                  <a:pt x="1032" y="21"/>
                  <a:pt x="1038" y="18"/>
                  <a:pt x="1044" y="18"/>
                </a:cubicBezTo>
                <a:cubicBezTo>
                  <a:pt x="1052" y="18"/>
                  <a:pt x="1056" y="21"/>
                  <a:pt x="1056" y="29"/>
                </a:cubicBezTo>
                <a:cubicBezTo>
                  <a:pt x="1056" y="54"/>
                  <a:pt x="1056" y="54"/>
                  <a:pt x="1056" y="54"/>
                </a:cubicBezTo>
                <a:lnTo>
                  <a:pt x="1051" y="54"/>
                </a:lnTo>
                <a:close/>
                <a:moveTo>
                  <a:pt x="1048" y="38"/>
                </a:moveTo>
                <a:cubicBezTo>
                  <a:pt x="1044" y="38"/>
                  <a:pt x="1037" y="40"/>
                  <a:pt x="1037" y="45"/>
                </a:cubicBezTo>
                <a:cubicBezTo>
                  <a:pt x="1037" y="48"/>
                  <a:pt x="1039" y="50"/>
                  <a:pt x="1041" y="50"/>
                </a:cubicBezTo>
                <a:cubicBezTo>
                  <a:pt x="1045" y="50"/>
                  <a:pt x="1048" y="48"/>
                  <a:pt x="1050" y="45"/>
                </a:cubicBezTo>
                <a:cubicBezTo>
                  <a:pt x="1051" y="42"/>
                  <a:pt x="1051" y="41"/>
                  <a:pt x="1051" y="38"/>
                </a:cubicBezTo>
                <a:lnTo>
                  <a:pt x="1048" y="38"/>
                </a:lnTo>
                <a:close/>
                <a:moveTo>
                  <a:pt x="1084" y="54"/>
                </a:moveTo>
                <a:cubicBezTo>
                  <a:pt x="1082" y="55"/>
                  <a:pt x="1081" y="55"/>
                  <a:pt x="1079" y="55"/>
                </a:cubicBezTo>
                <a:cubicBezTo>
                  <a:pt x="1073" y="55"/>
                  <a:pt x="1070" y="52"/>
                  <a:pt x="1070" y="46"/>
                </a:cubicBezTo>
                <a:cubicBezTo>
                  <a:pt x="1070" y="23"/>
                  <a:pt x="1070" y="23"/>
                  <a:pt x="1070" y="23"/>
                </a:cubicBezTo>
                <a:cubicBezTo>
                  <a:pt x="1064" y="23"/>
                  <a:pt x="1064" y="23"/>
                  <a:pt x="1064" y="23"/>
                </a:cubicBezTo>
                <a:cubicBezTo>
                  <a:pt x="1064" y="19"/>
                  <a:pt x="1064" y="19"/>
                  <a:pt x="1064" y="19"/>
                </a:cubicBezTo>
                <a:cubicBezTo>
                  <a:pt x="1070" y="19"/>
                  <a:pt x="1070" y="19"/>
                  <a:pt x="1070" y="19"/>
                </a:cubicBezTo>
                <a:cubicBezTo>
                  <a:pt x="1070" y="10"/>
                  <a:pt x="1070" y="10"/>
                  <a:pt x="1070" y="10"/>
                </a:cubicBezTo>
                <a:cubicBezTo>
                  <a:pt x="1075" y="7"/>
                  <a:pt x="1075" y="7"/>
                  <a:pt x="1075" y="7"/>
                </a:cubicBezTo>
                <a:cubicBezTo>
                  <a:pt x="1075" y="19"/>
                  <a:pt x="1075" y="19"/>
                  <a:pt x="1075" y="19"/>
                </a:cubicBezTo>
                <a:cubicBezTo>
                  <a:pt x="1084" y="19"/>
                  <a:pt x="1084" y="19"/>
                  <a:pt x="1084" y="19"/>
                </a:cubicBezTo>
                <a:cubicBezTo>
                  <a:pt x="1084" y="23"/>
                  <a:pt x="1084" y="23"/>
                  <a:pt x="1084" y="23"/>
                </a:cubicBezTo>
                <a:cubicBezTo>
                  <a:pt x="1075" y="23"/>
                  <a:pt x="1075" y="23"/>
                  <a:pt x="1075" y="23"/>
                </a:cubicBezTo>
                <a:cubicBezTo>
                  <a:pt x="1075" y="45"/>
                  <a:pt x="1075" y="45"/>
                  <a:pt x="1075" y="45"/>
                </a:cubicBezTo>
                <a:cubicBezTo>
                  <a:pt x="1075" y="48"/>
                  <a:pt x="1076" y="50"/>
                  <a:pt x="1080" y="50"/>
                </a:cubicBezTo>
                <a:cubicBezTo>
                  <a:pt x="1082" y="50"/>
                  <a:pt x="1082" y="50"/>
                  <a:pt x="1084" y="50"/>
                </a:cubicBezTo>
                <a:lnTo>
                  <a:pt x="1084" y="54"/>
                </a:lnTo>
                <a:close/>
                <a:moveTo>
                  <a:pt x="1091" y="9"/>
                </a:moveTo>
                <a:cubicBezTo>
                  <a:pt x="1091" y="3"/>
                  <a:pt x="1091" y="3"/>
                  <a:pt x="1091" y="3"/>
                </a:cubicBezTo>
                <a:cubicBezTo>
                  <a:pt x="1097" y="3"/>
                  <a:pt x="1097" y="3"/>
                  <a:pt x="1097" y="3"/>
                </a:cubicBezTo>
                <a:cubicBezTo>
                  <a:pt x="1097" y="9"/>
                  <a:pt x="1097" y="9"/>
                  <a:pt x="1097" y="9"/>
                </a:cubicBezTo>
                <a:lnTo>
                  <a:pt x="1091" y="9"/>
                </a:lnTo>
                <a:close/>
                <a:moveTo>
                  <a:pt x="1091" y="54"/>
                </a:moveTo>
                <a:cubicBezTo>
                  <a:pt x="1091" y="19"/>
                  <a:pt x="1091" y="19"/>
                  <a:pt x="1091" y="19"/>
                </a:cubicBezTo>
                <a:cubicBezTo>
                  <a:pt x="1096" y="19"/>
                  <a:pt x="1096" y="19"/>
                  <a:pt x="1096" y="19"/>
                </a:cubicBezTo>
                <a:cubicBezTo>
                  <a:pt x="1096" y="54"/>
                  <a:pt x="1096" y="54"/>
                  <a:pt x="1096" y="54"/>
                </a:cubicBezTo>
                <a:lnTo>
                  <a:pt x="1091" y="54"/>
                </a:lnTo>
                <a:close/>
                <a:moveTo>
                  <a:pt x="1106" y="36"/>
                </a:moveTo>
                <a:cubicBezTo>
                  <a:pt x="1106" y="27"/>
                  <a:pt x="1109" y="18"/>
                  <a:pt x="1120" y="18"/>
                </a:cubicBezTo>
                <a:cubicBezTo>
                  <a:pt x="1131" y="18"/>
                  <a:pt x="1134" y="27"/>
                  <a:pt x="1134" y="36"/>
                </a:cubicBezTo>
                <a:cubicBezTo>
                  <a:pt x="1134" y="46"/>
                  <a:pt x="1131" y="55"/>
                  <a:pt x="1120" y="55"/>
                </a:cubicBezTo>
                <a:cubicBezTo>
                  <a:pt x="1109" y="55"/>
                  <a:pt x="1106" y="46"/>
                  <a:pt x="1106" y="36"/>
                </a:cubicBezTo>
                <a:close/>
                <a:moveTo>
                  <a:pt x="1129" y="36"/>
                </a:moveTo>
                <a:cubicBezTo>
                  <a:pt x="1129" y="31"/>
                  <a:pt x="1127" y="22"/>
                  <a:pt x="1120" y="22"/>
                </a:cubicBezTo>
                <a:cubicBezTo>
                  <a:pt x="1113" y="22"/>
                  <a:pt x="1111" y="31"/>
                  <a:pt x="1111" y="36"/>
                </a:cubicBezTo>
                <a:cubicBezTo>
                  <a:pt x="1111" y="42"/>
                  <a:pt x="1113" y="50"/>
                  <a:pt x="1120" y="50"/>
                </a:cubicBezTo>
                <a:cubicBezTo>
                  <a:pt x="1127" y="50"/>
                  <a:pt x="1129" y="42"/>
                  <a:pt x="1129" y="36"/>
                </a:cubicBezTo>
                <a:close/>
                <a:moveTo>
                  <a:pt x="1163" y="54"/>
                </a:moveTo>
                <a:cubicBezTo>
                  <a:pt x="1163" y="34"/>
                  <a:pt x="1163" y="34"/>
                  <a:pt x="1163" y="34"/>
                </a:cubicBezTo>
                <a:cubicBezTo>
                  <a:pt x="1163" y="30"/>
                  <a:pt x="1164" y="23"/>
                  <a:pt x="1158" y="23"/>
                </a:cubicBezTo>
                <a:cubicBezTo>
                  <a:pt x="1151" y="23"/>
                  <a:pt x="1148" y="34"/>
                  <a:pt x="1148" y="39"/>
                </a:cubicBezTo>
                <a:cubicBezTo>
                  <a:pt x="1148" y="54"/>
                  <a:pt x="1148" y="54"/>
                  <a:pt x="1148" y="54"/>
                </a:cubicBezTo>
                <a:cubicBezTo>
                  <a:pt x="1143" y="54"/>
                  <a:pt x="1143" y="54"/>
                  <a:pt x="1143" y="54"/>
                </a:cubicBezTo>
                <a:cubicBezTo>
                  <a:pt x="1143" y="19"/>
                  <a:pt x="1143" y="19"/>
                  <a:pt x="1143" y="19"/>
                </a:cubicBezTo>
                <a:cubicBezTo>
                  <a:pt x="1148" y="19"/>
                  <a:pt x="1148" y="19"/>
                  <a:pt x="1148" y="19"/>
                </a:cubicBezTo>
                <a:cubicBezTo>
                  <a:pt x="1148" y="27"/>
                  <a:pt x="1148" y="27"/>
                  <a:pt x="1148" y="27"/>
                </a:cubicBezTo>
                <a:cubicBezTo>
                  <a:pt x="1148" y="27"/>
                  <a:pt x="1148" y="27"/>
                  <a:pt x="1148" y="27"/>
                </a:cubicBezTo>
                <a:cubicBezTo>
                  <a:pt x="1150" y="21"/>
                  <a:pt x="1153" y="18"/>
                  <a:pt x="1159" y="18"/>
                </a:cubicBezTo>
                <a:cubicBezTo>
                  <a:pt x="1165" y="18"/>
                  <a:pt x="1168" y="23"/>
                  <a:pt x="1168" y="29"/>
                </a:cubicBezTo>
                <a:cubicBezTo>
                  <a:pt x="1168" y="54"/>
                  <a:pt x="1168" y="54"/>
                  <a:pt x="1168" y="54"/>
                </a:cubicBezTo>
                <a:lnTo>
                  <a:pt x="1163" y="54"/>
                </a:lnTo>
                <a:close/>
                <a:moveTo>
                  <a:pt x="1176" y="49"/>
                </a:moveTo>
                <a:cubicBezTo>
                  <a:pt x="1179" y="50"/>
                  <a:pt x="1182" y="50"/>
                  <a:pt x="1185" y="50"/>
                </a:cubicBezTo>
                <a:cubicBezTo>
                  <a:pt x="1189" y="50"/>
                  <a:pt x="1194" y="49"/>
                  <a:pt x="1194" y="45"/>
                </a:cubicBezTo>
                <a:cubicBezTo>
                  <a:pt x="1194" y="41"/>
                  <a:pt x="1190" y="40"/>
                  <a:pt x="1187" y="38"/>
                </a:cubicBezTo>
                <a:cubicBezTo>
                  <a:pt x="1184" y="37"/>
                  <a:pt x="1184" y="37"/>
                  <a:pt x="1184" y="37"/>
                </a:cubicBezTo>
                <a:cubicBezTo>
                  <a:pt x="1180" y="35"/>
                  <a:pt x="1176" y="33"/>
                  <a:pt x="1176" y="27"/>
                </a:cubicBezTo>
                <a:cubicBezTo>
                  <a:pt x="1176" y="20"/>
                  <a:pt x="1182" y="18"/>
                  <a:pt x="1188" y="18"/>
                </a:cubicBezTo>
                <a:cubicBezTo>
                  <a:pt x="1191" y="18"/>
                  <a:pt x="1194" y="18"/>
                  <a:pt x="1197" y="19"/>
                </a:cubicBezTo>
                <a:cubicBezTo>
                  <a:pt x="1197" y="24"/>
                  <a:pt x="1197" y="24"/>
                  <a:pt x="1197" y="24"/>
                </a:cubicBezTo>
                <a:cubicBezTo>
                  <a:pt x="1194" y="23"/>
                  <a:pt x="1191" y="22"/>
                  <a:pt x="1188" y="22"/>
                </a:cubicBezTo>
                <a:cubicBezTo>
                  <a:pt x="1186" y="22"/>
                  <a:pt x="1181" y="23"/>
                  <a:pt x="1181" y="27"/>
                </a:cubicBezTo>
                <a:cubicBezTo>
                  <a:pt x="1181" y="30"/>
                  <a:pt x="1185" y="31"/>
                  <a:pt x="1188" y="32"/>
                </a:cubicBezTo>
                <a:cubicBezTo>
                  <a:pt x="1191" y="34"/>
                  <a:pt x="1191" y="34"/>
                  <a:pt x="1191" y="34"/>
                </a:cubicBezTo>
                <a:cubicBezTo>
                  <a:pt x="1195" y="37"/>
                  <a:pt x="1199" y="38"/>
                  <a:pt x="1199" y="44"/>
                </a:cubicBezTo>
                <a:cubicBezTo>
                  <a:pt x="1199" y="52"/>
                  <a:pt x="1193" y="55"/>
                  <a:pt x="1186" y="55"/>
                </a:cubicBezTo>
                <a:cubicBezTo>
                  <a:pt x="1182" y="55"/>
                  <a:pt x="1179" y="54"/>
                  <a:pt x="1176" y="53"/>
                </a:cubicBezTo>
                <a:lnTo>
                  <a:pt x="1176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57202" y="5859441"/>
            <a:ext cx="2182661" cy="633434"/>
            <a:chOff x="457202" y="420673"/>
            <a:chExt cx="2182661" cy="633434"/>
          </a:xfrm>
        </p:grpSpPr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457202" y="668790"/>
              <a:ext cx="2182661" cy="385317"/>
            </a:xfrm>
            <a:custGeom>
              <a:avLst/>
              <a:gdLst>
                <a:gd name="T0" fmla="*/ 35 w 765"/>
                <a:gd name="T1" fmla="*/ 118 h 135"/>
                <a:gd name="T2" fmla="*/ 56 w 765"/>
                <a:gd name="T3" fmla="*/ 88 h 135"/>
                <a:gd name="T4" fmla="*/ 78 w 765"/>
                <a:gd name="T5" fmla="*/ 62 h 135"/>
                <a:gd name="T6" fmla="*/ 4 w 765"/>
                <a:gd name="T7" fmla="*/ 62 h 135"/>
                <a:gd name="T8" fmla="*/ 42 w 765"/>
                <a:gd name="T9" fmla="*/ 47 h 135"/>
                <a:gd name="T10" fmla="*/ 56 w 765"/>
                <a:gd name="T11" fmla="*/ 75 h 135"/>
                <a:gd name="T12" fmla="*/ 30 w 765"/>
                <a:gd name="T13" fmla="*/ 135 h 135"/>
                <a:gd name="T14" fmla="*/ 56 w 765"/>
                <a:gd name="T15" fmla="*/ 121 h 135"/>
                <a:gd name="T16" fmla="*/ 78 w 765"/>
                <a:gd name="T17" fmla="*/ 132 h 135"/>
                <a:gd name="T18" fmla="*/ 132 w 765"/>
                <a:gd name="T19" fmla="*/ 47 h 135"/>
                <a:gd name="T20" fmla="*/ 154 w 765"/>
                <a:gd name="T21" fmla="*/ 118 h 135"/>
                <a:gd name="T22" fmla="*/ 171 w 765"/>
                <a:gd name="T23" fmla="*/ 130 h 135"/>
                <a:gd name="T24" fmla="*/ 88 w 765"/>
                <a:gd name="T25" fmla="*/ 78 h 135"/>
                <a:gd name="T26" fmla="*/ 172 w 765"/>
                <a:gd name="T27" fmla="*/ 67 h 135"/>
                <a:gd name="T28" fmla="*/ 236 w 765"/>
                <a:gd name="T29" fmla="*/ 67 h 135"/>
                <a:gd name="T30" fmla="*/ 202 w 765"/>
                <a:gd name="T31" fmla="*/ 74 h 135"/>
                <a:gd name="T32" fmla="*/ 260 w 765"/>
                <a:gd name="T33" fmla="*/ 116 h 135"/>
                <a:gd name="T34" fmla="*/ 231 w 765"/>
                <a:gd name="T35" fmla="*/ 135 h 135"/>
                <a:gd name="T36" fmla="*/ 223 w 765"/>
                <a:gd name="T37" fmla="*/ 31 h 135"/>
                <a:gd name="T38" fmla="*/ 236 w 765"/>
                <a:gd name="T39" fmla="*/ 67 h 135"/>
                <a:gd name="T40" fmla="*/ 291 w 765"/>
                <a:gd name="T41" fmla="*/ 63 h 135"/>
                <a:gd name="T42" fmla="*/ 327 w 765"/>
                <a:gd name="T43" fmla="*/ 63 h 135"/>
                <a:gd name="T44" fmla="*/ 349 w 765"/>
                <a:gd name="T45" fmla="*/ 71 h 135"/>
                <a:gd name="T46" fmla="*/ 269 w 765"/>
                <a:gd name="T47" fmla="*/ 77 h 135"/>
                <a:gd name="T48" fmla="*/ 347 w 765"/>
                <a:gd name="T49" fmla="*/ 131 h 135"/>
                <a:gd name="T50" fmla="*/ 328 w 765"/>
                <a:gd name="T51" fmla="*/ 118 h 135"/>
                <a:gd name="T52" fmla="*/ 349 w 765"/>
                <a:gd name="T53" fmla="*/ 77 h 135"/>
                <a:gd name="T54" fmla="*/ 418 w 765"/>
                <a:gd name="T55" fmla="*/ 76 h 135"/>
                <a:gd name="T56" fmla="*/ 408 w 765"/>
                <a:gd name="T57" fmla="*/ 52 h 135"/>
                <a:gd name="T58" fmla="*/ 384 w 765"/>
                <a:gd name="T59" fmla="*/ 132 h 135"/>
                <a:gd name="T60" fmla="*/ 361 w 765"/>
                <a:gd name="T61" fmla="*/ 33 h 135"/>
                <a:gd name="T62" fmla="*/ 384 w 765"/>
                <a:gd name="T63" fmla="*/ 51 h 135"/>
                <a:gd name="T64" fmla="*/ 414 w 765"/>
                <a:gd name="T65" fmla="*/ 31 h 135"/>
                <a:gd name="T66" fmla="*/ 441 w 765"/>
                <a:gd name="T67" fmla="*/ 132 h 135"/>
                <a:gd name="T68" fmla="*/ 489 w 765"/>
                <a:gd name="T69" fmla="*/ 49 h 135"/>
                <a:gd name="T70" fmla="*/ 505 w 765"/>
                <a:gd name="T71" fmla="*/ 118 h 135"/>
                <a:gd name="T72" fmla="*/ 516 w 765"/>
                <a:gd name="T73" fmla="*/ 133 h 135"/>
                <a:gd name="T74" fmla="*/ 466 w 765"/>
                <a:gd name="T75" fmla="*/ 107 h 135"/>
                <a:gd name="T76" fmla="*/ 447 w 765"/>
                <a:gd name="T77" fmla="*/ 49 h 135"/>
                <a:gd name="T78" fmla="*/ 466 w 765"/>
                <a:gd name="T79" fmla="*/ 33 h 135"/>
                <a:gd name="T80" fmla="*/ 489 w 765"/>
                <a:gd name="T81" fmla="*/ 0 h 135"/>
                <a:gd name="T82" fmla="*/ 519 w 765"/>
                <a:gd name="T83" fmla="*/ 33 h 135"/>
                <a:gd name="T84" fmla="*/ 489 w 765"/>
                <a:gd name="T85" fmla="*/ 49 h 135"/>
                <a:gd name="T86" fmla="*/ 586 w 765"/>
                <a:gd name="T87" fmla="*/ 114 h 135"/>
                <a:gd name="T88" fmla="*/ 556 w 765"/>
                <a:gd name="T89" fmla="*/ 135 h 135"/>
                <a:gd name="T90" fmla="*/ 529 w 765"/>
                <a:gd name="T91" fmla="*/ 33 h 135"/>
                <a:gd name="T92" fmla="*/ 552 w 765"/>
                <a:gd name="T93" fmla="*/ 90 h 135"/>
                <a:gd name="T94" fmla="*/ 563 w 765"/>
                <a:gd name="T95" fmla="*/ 113 h 135"/>
                <a:gd name="T96" fmla="*/ 586 w 765"/>
                <a:gd name="T97" fmla="*/ 33 h 135"/>
                <a:gd name="T98" fmla="*/ 609 w 765"/>
                <a:gd name="T99" fmla="*/ 132 h 135"/>
                <a:gd name="T100" fmla="*/ 647 w 765"/>
                <a:gd name="T101" fmla="*/ 89 h 135"/>
                <a:gd name="T102" fmla="*/ 624 w 765"/>
                <a:gd name="T103" fmla="*/ 132 h 135"/>
                <a:gd name="T104" fmla="*/ 647 w 765"/>
                <a:gd name="T105" fmla="*/ 33 h 135"/>
                <a:gd name="T106" fmla="*/ 648 w 765"/>
                <a:gd name="T107" fmla="*/ 51 h 135"/>
                <a:gd name="T108" fmla="*/ 680 w 765"/>
                <a:gd name="T109" fmla="*/ 55 h 135"/>
                <a:gd name="T110" fmla="*/ 743 w 765"/>
                <a:gd name="T111" fmla="*/ 63 h 135"/>
                <a:gd name="T112" fmla="*/ 726 w 765"/>
                <a:gd name="T113" fmla="*/ 45 h 135"/>
                <a:gd name="T114" fmla="*/ 765 w 765"/>
                <a:gd name="T115" fmla="*/ 77 h 135"/>
                <a:gd name="T116" fmla="*/ 727 w 765"/>
                <a:gd name="T117" fmla="*/ 31 h 135"/>
                <a:gd name="T118" fmla="*/ 735 w 765"/>
                <a:gd name="T119" fmla="*/ 135 h 135"/>
                <a:gd name="T120" fmla="*/ 763 w 765"/>
                <a:gd name="T121" fmla="*/ 115 h 135"/>
                <a:gd name="T122" fmla="*/ 706 w 765"/>
                <a:gd name="T123" fmla="*/ 7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5" h="135">
                  <a:moveTo>
                    <a:pt x="56" y="88"/>
                  </a:moveTo>
                  <a:cubicBezTo>
                    <a:pt x="56" y="101"/>
                    <a:pt x="51" y="118"/>
                    <a:pt x="35" y="118"/>
                  </a:cubicBezTo>
                  <a:cubicBezTo>
                    <a:pt x="28" y="118"/>
                    <a:pt x="23" y="114"/>
                    <a:pt x="23" y="106"/>
                  </a:cubicBezTo>
                  <a:cubicBezTo>
                    <a:pt x="23" y="91"/>
                    <a:pt x="45" y="88"/>
                    <a:pt x="56" y="88"/>
                  </a:cubicBezTo>
                  <a:close/>
                  <a:moveTo>
                    <a:pt x="78" y="132"/>
                  </a:moveTo>
                  <a:cubicBezTo>
                    <a:pt x="78" y="62"/>
                    <a:pt x="78" y="62"/>
                    <a:pt x="78" y="62"/>
                  </a:cubicBezTo>
                  <a:cubicBezTo>
                    <a:pt x="78" y="38"/>
                    <a:pt x="63" y="31"/>
                    <a:pt x="42" y="31"/>
                  </a:cubicBezTo>
                  <a:cubicBezTo>
                    <a:pt x="21" y="31"/>
                    <a:pt x="4" y="39"/>
                    <a:pt x="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2"/>
                    <a:pt x="32" y="47"/>
                    <a:pt x="42" y="47"/>
                  </a:cubicBezTo>
                  <a:cubicBezTo>
                    <a:pt x="53" y="47"/>
                    <a:pt x="56" y="55"/>
                    <a:pt x="56" y="6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33" y="76"/>
                    <a:pt x="0" y="79"/>
                    <a:pt x="0" y="109"/>
                  </a:cubicBezTo>
                  <a:cubicBezTo>
                    <a:pt x="0" y="125"/>
                    <a:pt x="14" y="135"/>
                    <a:pt x="30" y="135"/>
                  </a:cubicBezTo>
                  <a:cubicBezTo>
                    <a:pt x="41" y="135"/>
                    <a:pt x="51" y="131"/>
                    <a:pt x="56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132"/>
                    <a:pt x="56" y="132"/>
                    <a:pt x="56" y="132"/>
                  </a:cubicBezTo>
                  <a:lnTo>
                    <a:pt x="78" y="132"/>
                  </a:lnTo>
                  <a:close/>
                  <a:moveTo>
                    <a:pt x="147" y="67"/>
                  </a:moveTo>
                  <a:cubicBezTo>
                    <a:pt x="147" y="57"/>
                    <a:pt x="144" y="47"/>
                    <a:pt x="132" y="47"/>
                  </a:cubicBezTo>
                  <a:cubicBezTo>
                    <a:pt x="117" y="47"/>
                    <a:pt x="113" y="62"/>
                    <a:pt x="113" y="74"/>
                  </a:cubicBezTo>
                  <a:cubicBezTo>
                    <a:pt x="113" y="99"/>
                    <a:pt x="128" y="118"/>
                    <a:pt x="154" y="118"/>
                  </a:cubicBezTo>
                  <a:cubicBezTo>
                    <a:pt x="160" y="118"/>
                    <a:pt x="165" y="118"/>
                    <a:pt x="171" y="116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1" y="133"/>
                    <a:pt x="151" y="135"/>
                    <a:pt x="142" y="135"/>
                  </a:cubicBezTo>
                  <a:cubicBezTo>
                    <a:pt x="106" y="135"/>
                    <a:pt x="88" y="113"/>
                    <a:pt x="88" y="78"/>
                  </a:cubicBezTo>
                  <a:cubicBezTo>
                    <a:pt x="88" y="49"/>
                    <a:pt x="104" y="31"/>
                    <a:pt x="134" y="31"/>
                  </a:cubicBezTo>
                  <a:cubicBezTo>
                    <a:pt x="158" y="31"/>
                    <a:pt x="172" y="42"/>
                    <a:pt x="172" y="67"/>
                  </a:cubicBezTo>
                  <a:lnTo>
                    <a:pt x="147" y="67"/>
                  </a:lnTo>
                  <a:close/>
                  <a:moveTo>
                    <a:pt x="236" y="67"/>
                  </a:moveTo>
                  <a:cubicBezTo>
                    <a:pt x="236" y="57"/>
                    <a:pt x="233" y="47"/>
                    <a:pt x="221" y="47"/>
                  </a:cubicBezTo>
                  <a:cubicBezTo>
                    <a:pt x="206" y="47"/>
                    <a:pt x="202" y="62"/>
                    <a:pt x="202" y="74"/>
                  </a:cubicBezTo>
                  <a:cubicBezTo>
                    <a:pt x="202" y="99"/>
                    <a:pt x="217" y="118"/>
                    <a:pt x="243" y="118"/>
                  </a:cubicBezTo>
                  <a:cubicBezTo>
                    <a:pt x="249" y="118"/>
                    <a:pt x="254" y="118"/>
                    <a:pt x="260" y="116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50" y="133"/>
                    <a:pt x="241" y="135"/>
                    <a:pt x="231" y="135"/>
                  </a:cubicBezTo>
                  <a:cubicBezTo>
                    <a:pt x="195" y="135"/>
                    <a:pt x="177" y="113"/>
                    <a:pt x="177" y="78"/>
                  </a:cubicBezTo>
                  <a:cubicBezTo>
                    <a:pt x="177" y="49"/>
                    <a:pt x="193" y="31"/>
                    <a:pt x="223" y="31"/>
                  </a:cubicBezTo>
                  <a:cubicBezTo>
                    <a:pt x="247" y="31"/>
                    <a:pt x="261" y="42"/>
                    <a:pt x="261" y="67"/>
                  </a:cubicBezTo>
                  <a:lnTo>
                    <a:pt x="236" y="67"/>
                  </a:lnTo>
                  <a:close/>
                  <a:moveTo>
                    <a:pt x="327" y="63"/>
                  </a:moveTo>
                  <a:cubicBezTo>
                    <a:pt x="291" y="63"/>
                    <a:pt x="291" y="63"/>
                    <a:pt x="291" y="63"/>
                  </a:cubicBezTo>
                  <a:cubicBezTo>
                    <a:pt x="292" y="53"/>
                    <a:pt x="300" y="45"/>
                    <a:pt x="310" y="45"/>
                  </a:cubicBezTo>
                  <a:cubicBezTo>
                    <a:pt x="320" y="45"/>
                    <a:pt x="327" y="52"/>
                    <a:pt x="327" y="63"/>
                  </a:cubicBezTo>
                  <a:close/>
                  <a:moveTo>
                    <a:pt x="349" y="77"/>
                  </a:moveTo>
                  <a:cubicBezTo>
                    <a:pt x="349" y="71"/>
                    <a:pt x="349" y="71"/>
                    <a:pt x="349" y="71"/>
                  </a:cubicBezTo>
                  <a:cubicBezTo>
                    <a:pt x="349" y="47"/>
                    <a:pt x="337" y="31"/>
                    <a:pt x="311" y="31"/>
                  </a:cubicBezTo>
                  <a:cubicBezTo>
                    <a:pt x="282" y="31"/>
                    <a:pt x="269" y="49"/>
                    <a:pt x="269" y="77"/>
                  </a:cubicBezTo>
                  <a:cubicBezTo>
                    <a:pt x="269" y="110"/>
                    <a:pt x="283" y="135"/>
                    <a:pt x="319" y="135"/>
                  </a:cubicBezTo>
                  <a:cubicBezTo>
                    <a:pt x="328" y="135"/>
                    <a:pt x="338" y="134"/>
                    <a:pt x="347" y="131"/>
                  </a:cubicBezTo>
                  <a:cubicBezTo>
                    <a:pt x="347" y="115"/>
                    <a:pt x="347" y="115"/>
                    <a:pt x="347" y="115"/>
                  </a:cubicBezTo>
                  <a:cubicBezTo>
                    <a:pt x="341" y="117"/>
                    <a:pt x="334" y="118"/>
                    <a:pt x="328" y="118"/>
                  </a:cubicBezTo>
                  <a:cubicBezTo>
                    <a:pt x="305" y="118"/>
                    <a:pt x="290" y="98"/>
                    <a:pt x="290" y="77"/>
                  </a:cubicBezTo>
                  <a:lnTo>
                    <a:pt x="349" y="77"/>
                  </a:lnTo>
                  <a:close/>
                  <a:moveTo>
                    <a:pt x="418" y="132"/>
                  </a:moveTo>
                  <a:cubicBezTo>
                    <a:pt x="418" y="76"/>
                    <a:pt x="418" y="76"/>
                    <a:pt x="418" y="76"/>
                  </a:cubicBezTo>
                  <a:cubicBezTo>
                    <a:pt x="418" y="71"/>
                    <a:pt x="418" y="58"/>
                    <a:pt x="414" y="54"/>
                  </a:cubicBezTo>
                  <a:cubicBezTo>
                    <a:pt x="413" y="53"/>
                    <a:pt x="410" y="52"/>
                    <a:pt x="408" y="52"/>
                  </a:cubicBezTo>
                  <a:cubicBezTo>
                    <a:pt x="391" y="52"/>
                    <a:pt x="384" y="76"/>
                    <a:pt x="384" y="89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61" y="132"/>
                    <a:pt x="361" y="132"/>
                    <a:pt x="361" y="132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84" y="33"/>
                    <a:pt x="384" y="33"/>
                    <a:pt x="384" y="33"/>
                  </a:cubicBezTo>
                  <a:cubicBezTo>
                    <a:pt x="384" y="51"/>
                    <a:pt x="384" y="51"/>
                    <a:pt x="384" y="51"/>
                  </a:cubicBezTo>
                  <a:cubicBezTo>
                    <a:pt x="385" y="51"/>
                    <a:pt x="385" y="51"/>
                    <a:pt x="385" y="51"/>
                  </a:cubicBezTo>
                  <a:cubicBezTo>
                    <a:pt x="390" y="39"/>
                    <a:pt x="400" y="31"/>
                    <a:pt x="414" y="31"/>
                  </a:cubicBezTo>
                  <a:cubicBezTo>
                    <a:pt x="433" y="31"/>
                    <a:pt x="441" y="46"/>
                    <a:pt x="441" y="63"/>
                  </a:cubicBezTo>
                  <a:cubicBezTo>
                    <a:pt x="441" y="132"/>
                    <a:pt x="441" y="132"/>
                    <a:pt x="441" y="132"/>
                  </a:cubicBezTo>
                  <a:lnTo>
                    <a:pt x="418" y="132"/>
                  </a:lnTo>
                  <a:close/>
                  <a:moveTo>
                    <a:pt x="489" y="49"/>
                  </a:moveTo>
                  <a:cubicBezTo>
                    <a:pt x="489" y="96"/>
                    <a:pt x="489" y="96"/>
                    <a:pt x="489" y="96"/>
                  </a:cubicBezTo>
                  <a:cubicBezTo>
                    <a:pt x="489" y="108"/>
                    <a:pt x="491" y="118"/>
                    <a:pt x="505" y="118"/>
                  </a:cubicBezTo>
                  <a:cubicBezTo>
                    <a:pt x="509" y="118"/>
                    <a:pt x="512" y="118"/>
                    <a:pt x="516" y="117"/>
                  </a:cubicBezTo>
                  <a:cubicBezTo>
                    <a:pt x="516" y="133"/>
                    <a:pt x="516" y="133"/>
                    <a:pt x="516" y="133"/>
                  </a:cubicBezTo>
                  <a:cubicBezTo>
                    <a:pt x="510" y="134"/>
                    <a:pt x="503" y="135"/>
                    <a:pt x="497" y="135"/>
                  </a:cubicBezTo>
                  <a:cubicBezTo>
                    <a:pt x="477" y="135"/>
                    <a:pt x="466" y="128"/>
                    <a:pt x="466" y="107"/>
                  </a:cubicBezTo>
                  <a:cubicBezTo>
                    <a:pt x="466" y="49"/>
                    <a:pt x="466" y="49"/>
                    <a:pt x="466" y="49"/>
                  </a:cubicBezTo>
                  <a:cubicBezTo>
                    <a:pt x="447" y="49"/>
                    <a:pt x="447" y="49"/>
                    <a:pt x="447" y="49"/>
                  </a:cubicBezTo>
                  <a:cubicBezTo>
                    <a:pt x="447" y="33"/>
                    <a:pt x="447" y="33"/>
                    <a:pt x="447" y="33"/>
                  </a:cubicBezTo>
                  <a:cubicBezTo>
                    <a:pt x="466" y="33"/>
                    <a:pt x="466" y="33"/>
                    <a:pt x="466" y="33"/>
                  </a:cubicBezTo>
                  <a:cubicBezTo>
                    <a:pt x="466" y="9"/>
                    <a:pt x="466" y="9"/>
                    <a:pt x="466" y="9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519" y="33"/>
                    <a:pt x="519" y="33"/>
                    <a:pt x="519" y="33"/>
                  </a:cubicBezTo>
                  <a:cubicBezTo>
                    <a:pt x="519" y="49"/>
                    <a:pt x="519" y="49"/>
                    <a:pt x="519" y="49"/>
                  </a:cubicBezTo>
                  <a:lnTo>
                    <a:pt x="489" y="49"/>
                  </a:lnTo>
                  <a:close/>
                  <a:moveTo>
                    <a:pt x="586" y="132"/>
                  </a:moveTo>
                  <a:cubicBezTo>
                    <a:pt x="586" y="114"/>
                    <a:pt x="586" y="114"/>
                    <a:pt x="586" y="114"/>
                  </a:cubicBezTo>
                  <a:cubicBezTo>
                    <a:pt x="586" y="114"/>
                    <a:pt x="586" y="114"/>
                    <a:pt x="586" y="114"/>
                  </a:cubicBezTo>
                  <a:cubicBezTo>
                    <a:pt x="580" y="126"/>
                    <a:pt x="570" y="135"/>
                    <a:pt x="556" y="135"/>
                  </a:cubicBezTo>
                  <a:cubicBezTo>
                    <a:pt x="537" y="135"/>
                    <a:pt x="529" y="119"/>
                    <a:pt x="529" y="102"/>
                  </a:cubicBezTo>
                  <a:cubicBezTo>
                    <a:pt x="529" y="33"/>
                    <a:pt x="529" y="33"/>
                    <a:pt x="529" y="33"/>
                  </a:cubicBezTo>
                  <a:cubicBezTo>
                    <a:pt x="552" y="33"/>
                    <a:pt x="552" y="33"/>
                    <a:pt x="552" y="33"/>
                  </a:cubicBezTo>
                  <a:cubicBezTo>
                    <a:pt x="552" y="90"/>
                    <a:pt x="552" y="90"/>
                    <a:pt x="552" y="90"/>
                  </a:cubicBezTo>
                  <a:cubicBezTo>
                    <a:pt x="552" y="95"/>
                    <a:pt x="552" y="107"/>
                    <a:pt x="556" y="111"/>
                  </a:cubicBezTo>
                  <a:cubicBezTo>
                    <a:pt x="558" y="113"/>
                    <a:pt x="560" y="113"/>
                    <a:pt x="563" y="113"/>
                  </a:cubicBezTo>
                  <a:cubicBezTo>
                    <a:pt x="579" y="113"/>
                    <a:pt x="586" y="89"/>
                    <a:pt x="586" y="76"/>
                  </a:cubicBezTo>
                  <a:cubicBezTo>
                    <a:pt x="586" y="33"/>
                    <a:pt x="586" y="33"/>
                    <a:pt x="586" y="33"/>
                  </a:cubicBezTo>
                  <a:cubicBezTo>
                    <a:pt x="609" y="33"/>
                    <a:pt x="609" y="33"/>
                    <a:pt x="609" y="33"/>
                  </a:cubicBezTo>
                  <a:cubicBezTo>
                    <a:pt x="609" y="132"/>
                    <a:pt x="609" y="132"/>
                    <a:pt x="609" y="132"/>
                  </a:cubicBezTo>
                  <a:lnTo>
                    <a:pt x="586" y="132"/>
                  </a:lnTo>
                  <a:close/>
                  <a:moveTo>
                    <a:pt x="647" y="89"/>
                  </a:moveTo>
                  <a:cubicBezTo>
                    <a:pt x="647" y="132"/>
                    <a:pt x="647" y="132"/>
                    <a:pt x="647" y="132"/>
                  </a:cubicBezTo>
                  <a:cubicBezTo>
                    <a:pt x="624" y="132"/>
                    <a:pt x="624" y="132"/>
                    <a:pt x="624" y="132"/>
                  </a:cubicBezTo>
                  <a:cubicBezTo>
                    <a:pt x="624" y="33"/>
                    <a:pt x="624" y="33"/>
                    <a:pt x="624" y="33"/>
                  </a:cubicBezTo>
                  <a:cubicBezTo>
                    <a:pt x="647" y="33"/>
                    <a:pt x="647" y="33"/>
                    <a:pt x="647" y="33"/>
                  </a:cubicBezTo>
                  <a:cubicBezTo>
                    <a:pt x="647" y="51"/>
                    <a:pt x="647" y="51"/>
                    <a:pt x="647" y="51"/>
                  </a:cubicBezTo>
                  <a:cubicBezTo>
                    <a:pt x="648" y="51"/>
                    <a:pt x="648" y="51"/>
                    <a:pt x="648" y="51"/>
                  </a:cubicBezTo>
                  <a:cubicBezTo>
                    <a:pt x="655" y="37"/>
                    <a:pt x="663" y="31"/>
                    <a:pt x="680" y="31"/>
                  </a:cubicBezTo>
                  <a:cubicBezTo>
                    <a:pt x="680" y="55"/>
                    <a:pt x="680" y="55"/>
                    <a:pt x="680" y="55"/>
                  </a:cubicBezTo>
                  <a:cubicBezTo>
                    <a:pt x="656" y="55"/>
                    <a:pt x="647" y="65"/>
                    <a:pt x="647" y="89"/>
                  </a:cubicBezTo>
                  <a:close/>
                  <a:moveTo>
                    <a:pt x="743" y="63"/>
                  </a:moveTo>
                  <a:cubicBezTo>
                    <a:pt x="707" y="63"/>
                    <a:pt x="707" y="63"/>
                    <a:pt x="707" y="63"/>
                  </a:cubicBezTo>
                  <a:cubicBezTo>
                    <a:pt x="708" y="53"/>
                    <a:pt x="715" y="45"/>
                    <a:pt x="726" y="45"/>
                  </a:cubicBezTo>
                  <a:cubicBezTo>
                    <a:pt x="736" y="45"/>
                    <a:pt x="743" y="52"/>
                    <a:pt x="743" y="63"/>
                  </a:cubicBezTo>
                  <a:close/>
                  <a:moveTo>
                    <a:pt x="765" y="77"/>
                  </a:moveTo>
                  <a:cubicBezTo>
                    <a:pt x="765" y="71"/>
                    <a:pt x="765" y="71"/>
                    <a:pt x="765" y="71"/>
                  </a:cubicBezTo>
                  <a:cubicBezTo>
                    <a:pt x="765" y="47"/>
                    <a:pt x="753" y="31"/>
                    <a:pt x="727" y="31"/>
                  </a:cubicBezTo>
                  <a:cubicBezTo>
                    <a:pt x="698" y="31"/>
                    <a:pt x="685" y="49"/>
                    <a:pt x="685" y="77"/>
                  </a:cubicBezTo>
                  <a:cubicBezTo>
                    <a:pt x="685" y="110"/>
                    <a:pt x="699" y="135"/>
                    <a:pt x="735" y="135"/>
                  </a:cubicBezTo>
                  <a:cubicBezTo>
                    <a:pt x="744" y="135"/>
                    <a:pt x="754" y="134"/>
                    <a:pt x="763" y="131"/>
                  </a:cubicBezTo>
                  <a:cubicBezTo>
                    <a:pt x="763" y="115"/>
                    <a:pt x="763" y="115"/>
                    <a:pt x="763" y="115"/>
                  </a:cubicBezTo>
                  <a:cubicBezTo>
                    <a:pt x="757" y="117"/>
                    <a:pt x="750" y="118"/>
                    <a:pt x="744" y="118"/>
                  </a:cubicBezTo>
                  <a:cubicBezTo>
                    <a:pt x="721" y="118"/>
                    <a:pt x="706" y="98"/>
                    <a:pt x="706" y="77"/>
                  </a:cubicBezTo>
                  <a:lnTo>
                    <a:pt x="765" y="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739049" y="420673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5728986" y="682760"/>
            <a:ext cx="3074394" cy="2061722"/>
            <a:chOff x="5728986" y="1472516"/>
            <a:chExt cx="3074394" cy="2061722"/>
          </a:xfrm>
        </p:grpSpPr>
        <p:sp>
          <p:nvSpPr>
            <p:cNvPr id="17" name="Freeform 16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cxnSp>
        <p:nvCxnSpPr>
          <p:cNvPr id="25" name="Straight Connector 24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5614" y="3425879"/>
            <a:ext cx="4010024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55613" y="4496605"/>
            <a:ext cx="4010024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7068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0800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6800"/>
            <a:ext cx="8232775" cy="491430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88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4" y="1182021"/>
            <a:ext cx="4010114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525" y="1578021"/>
            <a:ext cx="4010114" cy="491485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679950" y="1182021"/>
            <a:ext cx="4008438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1"/>
            <a:ext cx="4008438" cy="491485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216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8021"/>
            <a:ext cx="4010025" cy="491485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1"/>
            <a:ext cx="4008438" cy="491485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7798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5613" y="1195200"/>
            <a:ext cx="8232775" cy="52930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803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55613" y="1195200"/>
            <a:ext cx="4010025" cy="529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4679950" y="1195200"/>
            <a:ext cx="4008437" cy="529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5975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194793"/>
            <a:ext cx="8232775" cy="5298081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116205"/>
            <a:ext cx="8232775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5613" y="1159234"/>
            <a:ext cx="868838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32" r:id="rId2"/>
    <p:sldLayoutId id="2147483733" r:id="rId3"/>
    <p:sldLayoutId id="2147483734" r:id="rId4"/>
    <p:sldLayoutId id="2147483720" r:id="rId5"/>
    <p:sldLayoutId id="2147483728" r:id="rId6"/>
    <p:sldLayoutId id="2147483731" r:id="rId7"/>
    <p:sldLayoutId id="2147483721" r:id="rId8"/>
    <p:sldLayoutId id="2147483725" r:id="rId9"/>
    <p:sldLayoutId id="2147483726" r:id="rId10"/>
    <p:sldLayoutId id="2147483727" r:id="rId11"/>
    <p:sldLayoutId id="2147483729" r:id="rId12"/>
    <p:sldLayoutId id="2147483723" r:id="rId13"/>
    <p:sldLayoutId id="2147483735" r:id="rId14"/>
    <p:sldLayoutId id="2147483724" r:id="rId15"/>
    <p:sldLayoutId id="2147483736" r:id="rId16"/>
    <p:sldLayoutId id="2147483730" r:id="rId17"/>
    <p:sldLayoutId id="2147483737" r:id="rId18"/>
    <p:sldLayoutId id="2147483739" r:id="rId19"/>
    <p:sldLayoutId id="2147483740" r:id="rId20"/>
    <p:sldLayoutId id="2147483741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500" b="1" kern="1200" spc="-4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6" Type="http://schemas.openxmlformats.org/officeDocument/2006/relationships/hyperlink" Target="http://notafactoryanymore.com/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hyperlink" Target="http://notafactoryanymore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://notafactoryanymore.com/2015/01/28/how-to-support-multi-speed-it-with-devops-and-agile/" TargetMode="External"/><Relationship Id="rId5" Type="http://schemas.openxmlformats.org/officeDocument/2006/relationships/hyperlink" Target="http://notafactoryanymore.com/2015/03/26/what-computer-games-can-teach-us-about-maturity-models-choose-your-own-devops-adventure/" TargetMode="External"/><Relationship Id="rId6" Type="http://schemas.openxmlformats.org/officeDocument/2006/relationships/hyperlink" Target="http://notafactoryanymore.com/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hyperlink" Target="http://notafactoryanymore.com/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hyperlink" Target="http://notafactoryanymore.com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jpg"/><Relationship Id="rId5" Type="http://schemas.openxmlformats.org/officeDocument/2006/relationships/hyperlink" Target="http://notafactoryanymore.com/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hyperlink" Target="http://notafactoryanymore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hyperlink" Target="http://notafactoryanymore.com/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hyperlink" Target="http://notafactoryanymore.com/" TargetMode="External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notafactoryanymor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otafactoryanymore.com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notafactoryanymore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notafactoryanymore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notafactoryanymore.com/2015/01/09/the-winding-road-to-devops-maturity/" TargetMode="External"/><Relationship Id="rId4" Type="http://schemas.openxmlformats.org/officeDocument/2006/relationships/hyperlink" Target="http://notafactoryanymore.com/2015/01/28/how-to-support-multi-speed-it-with-devops-and-agile/" TargetMode="External"/><Relationship Id="rId5" Type="http://schemas.openxmlformats.org/officeDocument/2006/relationships/hyperlink" Target="http://notafactoryanymore.com/2015/03/26/what-computer-games-can-teach-us-about-maturity-models-choose-your-own-devops-adventure/" TargetMode="External"/><Relationship Id="rId6" Type="http://schemas.openxmlformats.org/officeDocument/2006/relationships/hyperlink" Target="http://www.accenture.com/devops" TargetMode="External"/><Relationship Id="rId7" Type="http://schemas.openxmlformats.org/officeDocument/2006/relationships/hyperlink" Target="https://www.youtube.com/watch?v=n7YGGVb9lhA" TargetMode="External"/><Relationship Id="rId8" Type="http://schemas.openxmlformats.org/officeDocument/2006/relationships/hyperlink" Target="http://notafactoryanymore.com/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devops.com/2015/10/13/devops-systems-record-new-hope-preview-talk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notafactoryanymor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notafactoryanymor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6" Type="http://schemas.openxmlformats.org/officeDocument/2006/relationships/hyperlink" Target="http://notafactoryanymore.com/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hyperlink" Target="http://notafactoryanymore.com/2015/01/28/how-to-support-multi-speed-it-with-devops-and-agile/" TargetMode="External"/><Relationship Id="rId6" Type="http://schemas.openxmlformats.org/officeDocument/2006/relationships/hyperlink" Target="http://notafactoryanymore.com/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notafactoryanymore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hyperlink" Target="http://notafactoryanymore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hyperlink" Target="http://notafactoryanymor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2" y="1599031"/>
            <a:ext cx="4008436" cy="996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dirty="0" smtClean="0"/>
              <a:t>DevOps for Systems of Record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 experience Report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690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Is it technology or culture that holds us back?</a:t>
            </a:r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728" y="2058081"/>
            <a:ext cx="3310594" cy="1815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logonoid.com/images/siebe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84686" y="1622090"/>
            <a:ext cx="4360863" cy="67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7/71/Salesforce_Logo_200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3142" y="4567244"/>
            <a:ext cx="1816360" cy="142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3.imimg.com/data3/VE/HA/FCP-3110658/images-database_logo-250x25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5117" y="3575464"/>
            <a:ext cx="1416050" cy="141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137561" y="6462894"/>
            <a:ext cx="8423344" cy="395106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dirty="0" smtClean="0"/>
              <a:t>@</a:t>
            </a:r>
            <a:r>
              <a:rPr lang="en-AU" dirty="0" err="1" smtClean="0"/>
              <a:t>mircohering</a:t>
            </a:r>
            <a:r>
              <a:rPr lang="en-AU" dirty="0" smtClean="0"/>
              <a:t> / h</a:t>
            </a:r>
            <a:r>
              <a:rPr lang="en-AU" dirty="0" smtClean="0">
                <a:hlinkClick r:id="rId6"/>
              </a:rPr>
              <a:t>ttp://notafactoryanymore.com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613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Culture - A word of warning about maturity models</a:t>
            </a:r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636" y="1851723"/>
            <a:ext cx="60960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468313" y="1428750"/>
            <a:ext cx="8207375" cy="514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dirty="0" err="1">
                <a:solidFill>
                  <a:schemeClr val="tx1"/>
                </a:solidFill>
              </a:rPr>
              <a:t>Dunning</a:t>
            </a:r>
            <a:r>
              <a:rPr lang="de-DE" sz="1600" b="1" dirty="0">
                <a:solidFill>
                  <a:schemeClr val="tx1"/>
                </a:solidFill>
              </a:rPr>
              <a:t> Kruger </a:t>
            </a:r>
            <a:r>
              <a:rPr lang="de-DE" sz="1600" b="1" dirty="0" err="1">
                <a:solidFill>
                  <a:schemeClr val="tx1"/>
                </a:solidFill>
              </a:rPr>
              <a:t>Effect</a:t>
            </a:r>
            <a:r>
              <a:rPr lang="de-DE" sz="1600" b="1" dirty="0">
                <a:solidFill>
                  <a:schemeClr val="tx1"/>
                </a:solidFill>
              </a:rPr>
              <a:t> - </a:t>
            </a:r>
            <a:r>
              <a:rPr lang="en-AU" sz="1600" b="1" dirty="0">
                <a:solidFill>
                  <a:schemeClr val="tx1"/>
                </a:solidFill>
              </a:rPr>
              <a:t>Illusory superiority</a:t>
            </a:r>
            <a:endParaRPr lang="de-DE" sz="1600" b="1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AU" sz="16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AU" sz="16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AU" sz="16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AU" sz="16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AU" sz="16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AU" sz="16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AU" sz="16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chemeClr val="tx1"/>
                </a:solidFill>
              </a:rPr>
              <a:t>In a survey of faculty at the University of Nebraska, 68% rated themselves in the top 25% for teaching ability. - Wikipedia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chemeClr val="tx1"/>
                </a:solidFill>
              </a:rPr>
              <a:t>In a similar survey, 87% of MBA students at Stanford University rated their academic performance as above the median. - Wikipedia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chemeClr val="tx1"/>
                </a:solidFill>
              </a:rPr>
              <a:t>For driving skill, 93% of the US sample and 69% of the Swedish sample put themselves in the top 50% - Wikipedia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chemeClr val="tx1"/>
                </a:solidFill>
              </a:rPr>
              <a:t>How do you think people would rate you as a leader?” It turns out that 74% of the respondents think they’re either above average or the best leader their people have ever had. – </a:t>
            </a:r>
            <a:r>
              <a:rPr lang="en-AU" sz="1600" dirty="0" err="1" smtClean="0">
                <a:solidFill>
                  <a:schemeClr val="tx1"/>
                </a:solidFill>
              </a:rPr>
              <a:t>SmartBrief</a:t>
            </a:r>
            <a:r>
              <a:rPr lang="en-AU" sz="1600" dirty="0" smtClean="0">
                <a:solidFill>
                  <a:schemeClr val="tx1"/>
                </a:solidFill>
              </a:rPr>
              <a:t> on Leadership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37561" y="6462894"/>
            <a:ext cx="8423344" cy="395106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dirty="0" smtClean="0"/>
              <a:t>@</a:t>
            </a:r>
            <a:r>
              <a:rPr lang="en-AU" dirty="0" err="1" smtClean="0"/>
              <a:t>mircohering</a:t>
            </a:r>
            <a:r>
              <a:rPr lang="en-AU" dirty="0" smtClean="0"/>
              <a:t> / h</a:t>
            </a:r>
            <a:r>
              <a:rPr lang="en-AU" dirty="0" smtClean="0">
                <a:hlinkClick r:id="rId3"/>
              </a:rPr>
              <a:t>ttp://notafactoryanymore.com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96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Maturity models and what we can learn from Computer Games</a:t>
            </a:r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0153" y="2819531"/>
            <a:ext cx="2853426" cy="1574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419045" y="3388191"/>
            <a:ext cx="1008112" cy="436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0752" y="1694052"/>
            <a:ext cx="4167636" cy="382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5613" y="5619595"/>
            <a:ext cx="78286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hlinkClick r:id="rId4"/>
              </a:rPr>
              <a:t>Read more on my blog: </a:t>
            </a:r>
          </a:p>
          <a:p>
            <a:r>
              <a:rPr lang="en-AU" sz="1400" dirty="0">
                <a:hlinkClick r:id="rId5"/>
              </a:rPr>
              <a:t>http://notafactoryanymore.com/2015/03/26/what-computer-games-can-teach-us-about-maturity-models-choose-your-own-devops-adventure</a:t>
            </a:r>
            <a:r>
              <a:rPr lang="en-AU" sz="1400" dirty="0" smtClean="0">
                <a:hlinkClick r:id="rId5"/>
              </a:rPr>
              <a:t>/</a:t>
            </a:r>
            <a:r>
              <a:rPr lang="en-AU" sz="1400" dirty="0" smtClean="0"/>
              <a:t> </a:t>
            </a:r>
            <a:endParaRPr lang="en-AU" sz="1400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37561" y="6462894"/>
            <a:ext cx="8423344" cy="395106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dirty="0" smtClean="0"/>
              <a:t>@</a:t>
            </a:r>
            <a:r>
              <a:rPr lang="en-AU" dirty="0" err="1" smtClean="0"/>
              <a:t>mircohering</a:t>
            </a:r>
            <a:r>
              <a:rPr lang="en-AU" dirty="0" smtClean="0"/>
              <a:t> / h</a:t>
            </a:r>
            <a:r>
              <a:rPr lang="en-AU" dirty="0" smtClean="0">
                <a:hlinkClick r:id="rId6"/>
              </a:rPr>
              <a:t>ttp://notafactoryanymore.com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334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My Simplified </a:t>
            </a:r>
            <a:r>
              <a:rPr lang="en-AU" dirty="0"/>
              <a:t>V</a:t>
            </a:r>
            <a:r>
              <a:rPr lang="en-AU" dirty="0" smtClean="0"/>
              <a:t>iew of the DevOps Software Supply Chain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328612" y="1479966"/>
            <a:ext cx="8486775" cy="2879725"/>
            <a:chOff x="409575" y="1847850"/>
            <a:chExt cx="8486775" cy="2879725"/>
          </a:xfrm>
        </p:grpSpPr>
        <p:sp>
          <p:nvSpPr>
            <p:cNvPr id="8" name="Cube 7"/>
            <p:cNvSpPr/>
            <p:nvPr/>
          </p:nvSpPr>
          <p:spPr bwMode="auto">
            <a:xfrm>
              <a:off x="7879408" y="2878070"/>
              <a:ext cx="341313" cy="250825"/>
            </a:xfrm>
            <a:prstGeom prst="cube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0488" tIns="44450" rIns="90488" bIns="44450" anchor="b"/>
            <a:lstStyle/>
            <a:p>
              <a:pPr eaLnBrk="0" hangingPunct="0">
                <a:defRPr/>
              </a:pPr>
              <a:endParaRPr lang="en-US" sz="800" b="1" kern="0" dirty="0">
                <a:solidFill>
                  <a:srgbClr val="FFFFFF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9" name="Cube 8"/>
            <p:cNvSpPr/>
            <p:nvPr/>
          </p:nvSpPr>
          <p:spPr bwMode="auto">
            <a:xfrm>
              <a:off x="7924800" y="3640929"/>
              <a:ext cx="354013" cy="252413"/>
            </a:xfrm>
            <a:prstGeom prst="cube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0488" tIns="44450" rIns="90488" bIns="44450" anchor="b"/>
            <a:lstStyle/>
            <a:p>
              <a:pPr eaLnBrk="0" hangingPunct="0">
                <a:defRPr/>
              </a:pPr>
              <a:endParaRPr lang="en-US" sz="800" b="1" kern="0" dirty="0">
                <a:solidFill>
                  <a:srgbClr val="FFFFFF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10" name="Cube 9"/>
            <p:cNvSpPr/>
            <p:nvPr/>
          </p:nvSpPr>
          <p:spPr bwMode="auto">
            <a:xfrm>
              <a:off x="7924800" y="4376738"/>
              <a:ext cx="330200" cy="252412"/>
            </a:xfrm>
            <a:prstGeom prst="cube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0488" tIns="44450" rIns="90488" bIns="44450" anchor="b"/>
            <a:lstStyle/>
            <a:p>
              <a:pPr eaLnBrk="0" hangingPunct="0">
                <a:defRPr/>
              </a:pPr>
              <a:endParaRPr lang="en-US" sz="800" b="1" kern="0" dirty="0">
                <a:solidFill>
                  <a:srgbClr val="FFFFFF"/>
                </a:solidFill>
                <a:latin typeface="+mn-lt"/>
                <a:cs typeface="Arial" charset="0"/>
              </a:endParaRPr>
            </a:p>
          </p:txBody>
        </p: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409575" y="1847850"/>
              <a:ext cx="8486775" cy="2879725"/>
              <a:chOff x="409575" y="2250172"/>
              <a:chExt cx="8486775" cy="2879608"/>
            </a:xfrm>
          </p:grpSpPr>
          <p:grpSp>
            <p:nvGrpSpPr>
              <p:cNvPr id="12" name="Group 13"/>
              <p:cNvGrpSpPr>
                <a:grpSpLocks/>
              </p:cNvGrpSpPr>
              <p:nvPr/>
            </p:nvGrpSpPr>
            <p:grpSpPr bwMode="auto">
              <a:xfrm>
                <a:off x="409575" y="2786725"/>
                <a:ext cx="8486775" cy="2343055"/>
                <a:chOff x="409575" y="2345400"/>
                <a:chExt cx="8290167" cy="2343055"/>
              </a:xfrm>
            </p:grpSpPr>
            <p:sp>
              <p:nvSpPr>
                <p:cNvPr id="18" name="Right Arrow 17"/>
                <p:cNvSpPr/>
                <p:nvPr/>
              </p:nvSpPr>
              <p:spPr bwMode="auto">
                <a:xfrm>
                  <a:off x="1212850" y="3426444"/>
                  <a:ext cx="972304" cy="582588"/>
                </a:xfrm>
                <a:prstGeom prst="rightArrow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90488" tIns="44450" rIns="90488" bIns="44450" anchor="b"/>
                <a:lstStyle/>
                <a:p>
                  <a:pPr eaLnBrk="0" hangingPunct="0">
                    <a:defRPr/>
                  </a:pPr>
                  <a:endParaRPr lang="en-US" sz="1200" b="1" kern="0" dirty="0">
                    <a:solidFill>
                      <a:srgbClr val="000000"/>
                    </a:solidFill>
                    <a:latin typeface="+mn-lt"/>
                    <a:cs typeface="Arial" charset="0"/>
                  </a:endParaRPr>
                </a:p>
              </p:txBody>
            </p:sp>
            <p:sp>
              <p:nvSpPr>
                <p:cNvPr id="19" name="Can 18"/>
                <p:cNvSpPr/>
                <p:nvPr/>
              </p:nvSpPr>
              <p:spPr bwMode="auto">
                <a:xfrm>
                  <a:off x="2265791" y="3283575"/>
                  <a:ext cx="707130" cy="946112"/>
                </a:xfrm>
                <a:prstGeom prst="can">
                  <a:avLst/>
                </a:prstGeom>
                <a:solidFill>
                  <a:schemeClr val="tx2">
                    <a:lumMod val="75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90488" tIns="44450" rIns="90488" bIns="44450" anchor="ctr" anchorCtr="1"/>
                <a:lstStyle/>
                <a:p>
                  <a:pPr eaLnBrk="0" hangingPunct="0">
                    <a:defRPr/>
                  </a:pPr>
                  <a:r>
                    <a:rPr lang="en-AU" sz="1200" b="1" kern="0" dirty="0" smtClean="0">
                      <a:solidFill>
                        <a:srgbClr val="FFFFFF"/>
                      </a:solidFill>
                      <a:latin typeface="+mn-lt"/>
                    </a:rPr>
                    <a:t>SCM</a:t>
                  </a:r>
                  <a:endParaRPr lang="en-US" sz="1200" b="1" kern="0" dirty="0">
                    <a:solidFill>
                      <a:srgbClr val="FFFFFF"/>
                    </a:solidFill>
                    <a:latin typeface="+mn-lt"/>
                  </a:endParaRPr>
                </a:p>
              </p:txBody>
            </p:sp>
            <p:sp>
              <p:nvSpPr>
                <p:cNvPr id="20" name="Flowchart: Multidocument 19"/>
                <p:cNvSpPr/>
                <p:nvPr/>
              </p:nvSpPr>
              <p:spPr bwMode="auto">
                <a:xfrm>
                  <a:off x="409575" y="3107369"/>
                  <a:ext cx="660608" cy="1490603"/>
                </a:xfrm>
                <a:prstGeom prst="flowChartMultidocument">
                  <a:avLst/>
                </a:prstGeom>
                <a:solidFill>
                  <a:srgbClr val="9BBB59"/>
                </a:solidFill>
                <a:ln w="25400" cap="flat" cmpd="sng" algn="ctr">
                  <a:solidFill>
                    <a:srgbClr val="9BBB59">
                      <a:shade val="50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90488" tIns="44450" rIns="90488" bIns="44450"/>
                <a:lstStyle/>
                <a:p>
                  <a:pPr eaLnBrk="0" hangingPunct="0">
                    <a:defRPr/>
                  </a:pPr>
                  <a:r>
                    <a:rPr lang="en-AU" sz="1200" b="1" kern="0" dirty="0">
                      <a:solidFill>
                        <a:srgbClr val="000000"/>
                      </a:solidFill>
                      <a:latin typeface="+mn-lt"/>
                      <a:cs typeface="Arial" charset="0"/>
                    </a:rPr>
                    <a:t>Dev </a:t>
                  </a:r>
                  <a:r>
                    <a:rPr lang="en-AU" sz="1200" b="1" kern="0" dirty="0" smtClean="0">
                      <a:solidFill>
                        <a:srgbClr val="000000"/>
                      </a:solidFill>
                      <a:latin typeface="+mn-lt"/>
                      <a:cs typeface="Arial" charset="0"/>
                    </a:rPr>
                    <a:t>Team</a:t>
                  </a:r>
                  <a:endParaRPr lang="en-US" sz="1200" b="1" kern="0" dirty="0">
                    <a:solidFill>
                      <a:srgbClr val="000000"/>
                    </a:solidFill>
                    <a:latin typeface="+mn-lt"/>
                    <a:cs typeface="Arial" charset="0"/>
                  </a:endParaRPr>
                </a:p>
              </p:txBody>
            </p:sp>
            <p:sp>
              <p:nvSpPr>
                <p:cNvPr id="21" name="Cube 20"/>
                <p:cNvSpPr/>
                <p:nvPr/>
              </p:nvSpPr>
              <p:spPr bwMode="auto">
                <a:xfrm>
                  <a:off x="4745397" y="3383583"/>
                  <a:ext cx="812579" cy="585764"/>
                </a:xfrm>
                <a:prstGeom prst="cub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90488" tIns="44450" rIns="90488" bIns="44450" anchor="b"/>
                <a:lstStyle/>
                <a:p>
                  <a:pPr eaLnBrk="0" hangingPunct="0">
                    <a:defRPr/>
                  </a:pPr>
                  <a:endParaRPr lang="en-US" sz="1200" b="1" kern="0" dirty="0">
                    <a:solidFill>
                      <a:srgbClr val="FFFFFF"/>
                    </a:solidFill>
                    <a:latin typeface="+mn-lt"/>
                    <a:cs typeface="Arial" charset="0"/>
                  </a:endParaRPr>
                </a:p>
              </p:txBody>
            </p:sp>
            <p:sp>
              <p:nvSpPr>
                <p:cNvPr id="22" name="Right Arrow 21"/>
                <p:cNvSpPr/>
                <p:nvPr/>
              </p:nvSpPr>
              <p:spPr bwMode="auto">
                <a:xfrm rot="19984566">
                  <a:off x="6642459" y="3080330"/>
                  <a:ext cx="1146164" cy="361935"/>
                </a:xfrm>
                <a:prstGeom prst="rightArrow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90488" tIns="44450" rIns="90488" bIns="44450" anchor="ctr"/>
                <a:lstStyle/>
                <a:p>
                  <a:pPr algn="ctr" eaLnBrk="0" hangingPunct="0">
                    <a:defRPr/>
                  </a:pPr>
                  <a:r>
                    <a:rPr lang="en-AU" sz="1400" b="1" kern="0" dirty="0" smtClean="0">
                      <a:solidFill>
                        <a:srgbClr val="000000"/>
                      </a:solidFill>
                      <a:ea typeface="Arial" charset="0"/>
                    </a:rPr>
                    <a:t>Deploy</a:t>
                  </a:r>
                  <a:endParaRPr lang="en-US" sz="1400" b="1" kern="0" dirty="0">
                    <a:solidFill>
                      <a:srgbClr val="000000"/>
                    </a:solidFill>
                    <a:ea typeface="Arial" charset="0"/>
                  </a:endParaRPr>
                </a:p>
              </p:txBody>
            </p:sp>
            <p:sp>
              <p:nvSpPr>
                <p:cNvPr id="23" name="Right Arrow 22"/>
                <p:cNvSpPr/>
                <p:nvPr/>
              </p:nvSpPr>
              <p:spPr bwMode="auto">
                <a:xfrm>
                  <a:off x="6657649" y="3526452"/>
                  <a:ext cx="1156632" cy="361935"/>
                </a:xfrm>
                <a:prstGeom prst="rightArrow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90488" tIns="44450" rIns="90488" bIns="44450" anchor="ctr"/>
                <a:lstStyle/>
                <a:p>
                  <a:pPr algn="ctr" eaLnBrk="0" hangingPunct="0">
                    <a:defRPr/>
                  </a:pPr>
                  <a:r>
                    <a:rPr lang="en-AU" sz="1400" b="1" kern="0" dirty="0" smtClean="0">
                      <a:solidFill>
                        <a:srgbClr val="000000"/>
                      </a:solidFill>
                      <a:ea typeface="Arial" charset="0"/>
                    </a:rPr>
                    <a:t>Deploy</a:t>
                  </a:r>
                  <a:endParaRPr lang="en-US" sz="1400" b="1" kern="0" dirty="0">
                    <a:solidFill>
                      <a:srgbClr val="000000"/>
                    </a:solidFill>
                    <a:ea typeface="Arial" charset="0"/>
                  </a:endParaRPr>
                </a:p>
              </p:txBody>
            </p:sp>
            <p:sp>
              <p:nvSpPr>
                <p:cNvPr id="24" name="Right Arrow 23"/>
                <p:cNvSpPr/>
                <p:nvPr/>
              </p:nvSpPr>
              <p:spPr bwMode="auto">
                <a:xfrm rot="1429819">
                  <a:off x="6637634" y="3968669"/>
                  <a:ext cx="1158278" cy="361935"/>
                </a:xfrm>
                <a:prstGeom prst="rightArrow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90488" tIns="44450" rIns="90488" bIns="44450" anchor="ctr"/>
                <a:lstStyle/>
                <a:p>
                  <a:pPr algn="ctr" eaLnBrk="0" hangingPunct="0">
                    <a:defRPr/>
                  </a:pPr>
                  <a:r>
                    <a:rPr lang="en-AU" sz="1400" b="1" kern="0" dirty="0" smtClean="0">
                      <a:solidFill>
                        <a:srgbClr val="000000"/>
                      </a:solidFill>
                      <a:ea typeface="Arial" charset="0"/>
                    </a:rPr>
                    <a:t>Deploy</a:t>
                  </a:r>
                  <a:endParaRPr lang="en-US" sz="1400" b="1" kern="0" dirty="0">
                    <a:solidFill>
                      <a:srgbClr val="000000"/>
                    </a:solidFill>
                    <a:ea typeface="Arial" charset="0"/>
                  </a:endParaRPr>
                </a:p>
              </p:txBody>
            </p:sp>
            <p:sp>
              <p:nvSpPr>
                <p:cNvPr id="25" name="Right Arrow 24"/>
                <p:cNvSpPr/>
                <p:nvPr/>
              </p:nvSpPr>
              <p:spPr bwMode="auto">
                <a:xfrm>
                  <a:off x="5685344" y="3471308"/>
                  <a:ext cx="972304" cy="557189"/>
                </a:xfrm>
                <a:prstGeom prst="rightArrow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90488" tIns="44450" rIns="90488" bIns="44450" anchor="ctr"/>
                <a:lstStyle/>
                <a:p>
                  <a:pPr eaLnBrk="0" hangingPunct="0">
                    <a:defRPr/>
                  </a:pPr>
                  <a:endParaRPr lang="en-US" sz="1200" b="1" kern="0" dirty="0">
                    <a:solidFill>
                      <a:srgbClr val="000000"/>
                    </a:solidFill>
                    <a:latin typeface="+mn-lt"/>
                    <a:cs typeface="Arial" charset="0"/>
                  </a:endParaRPr>
                </a:p>
              </p:txBody>
            </p:sp>
            <p:sp>
              <p:nvSpPr>
                <p:cNvPr id="26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1212851" y="2465079"/>
                  <a:ext cx="1760071" cy="523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ea typeface="Arial" charset="0"/>
                    </a:rPr>
                    <a:t>Work </a:t>
                  </a:r>
                  <a:r>
                    <a:rPr lang="en-AU" sz="1400" b="1" dirty="0">
                      <a:solidFill>
                        <a:srgbClr val="000000"/>
                      </a:solidFill>
                      <a:ea typeface="Arial" charset="0"/>
                    </a:rPr>
                    <a:t>Management</a:t>
                  </a:r>
                  <a:br>
                    <a:rPr lang="en-AU" sz="1400" b="1" dirty="0">
                      <a:solidFill>
                        <a:srgbClr val="000000"/>
                      </a:solidFill>
                      <a:ea typeface="Arial" charset="0"/>
                    </a:rPr>
                  </a:br>
                  <a:r>
                    <a:rPr lang="en-AU" sz="1400" b="1" dirty="0">
                      <a:solidFill>
                        <a:srgbClr val="000000"/>
                      </a:solidFill>
                      <a:ea typeface="Arial" charset="0"/>
                    </a:rPr>
                    <a:t>Process</a:t>
                  </a:r>
                  <a:endParaRPr lang="en-US" sz="1400" b="1" dirty="0">
                    <a:solidFill>
                      <a:srgbClr val="000000"/>
                    </a:solidFill>
                    <a:ea typeface="Arial" charset="0"/>
                  </a:endParaRPr>
                </a:p>
              </p:txBody>
            </p:sp>
            <p:sp>
              <p:nvSpPr>
                <p:cNvPr id="27" name="Can 26"/>
                <p:cNvSpPr/>
                <p:nvPr/>
              </p:nvSpPr>
              <p:spPr bwMode="auto">
                <a:xfrm>
                  <a:off x="8116670" y="2631138"/>
                  <a:ext cx="583072" cy="619100"/>
                </a:xfrm>
                <a:prstGeom prst="can">
                  <a:avLst/>
                </a:prstGeom>
                <a:solidFill>
                  <a:schemeClr val="accent2">
                    <a:lumMod val="50000"/>
                  </a:schemeClr>
                </a:solidFill>
                <a:ln w="25400" cap="flat" cmpd="sng" algn="ctr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90488" tIns="44450" rIns="90488" bIns="44450" anchor="ctr" anchorCtr="1"/>
                <a:lstStyle/>
                <a:p>
                  <a:pPr eaLnBrk="0" hangingPunct="0">
                    <a:defRPr/>
                  </a:pPr>
                  <a:r>
                    <a:rPr lang="en-AU" sz="1200" b="1" kern="0" dirty="0">
                      <a:solidFill>
                        <a:srgbClr val="FFFFFF"/>
                      </a:solidFill>
                      <a:ea typeface="Arial" charset="0"/>
                    </a:rPr>
                    <a:t>Env 1</a:t>
                  </a:r>
                  <a:endParaRPr lang="en-US" sz="1200" b="1" kern="0" dirty="0">
                    <a:solidFill>
                      <a:srgbClr val="FFFFFF"/>
                    </a:solidFill>
                    <a:ea typeface="Arial" charset="0"/>
                  </a:endParaRPr>
                </a:p>
              </p:txBody>
            </p:sp>
            <p:sp>
              <p:nvSpPr>
                <p:cNvPr id="29" name="Can 28"/>
                <p:cNvSpPr/>
                <p:nvPr/>
              </p:nvSpPr>
              <p:spPr bwMode="auto">
                <a:xfrm>
                  <a:off x="8116670" y="3350247"/>
                  <a:ext cx="583072" cy="619100"/>
                </a:xfrm>
                <a:prstGeom prst="can">
                  <a:avLst/>
                </a:prstGeom>
                <a:solidFill>
                  <a:schemeClr val="accent2">
                    <a:lumMod val="50000"/>
                  </a:schemeClr>
                </a:solidFill>
                <a:ln w="25400" cap="flat" cmpd="sng" algn="ctr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90488" tIns="44450" rIns="90488" bIns="44450" anchor="ctr" anchorCtr="1"/>
                <a:lstStyle/>
                <a:p>
                  <a:pPr eaLnBrk="0" hangingPunct="0">
                    <a:defRPr/>
                  </a:pPr>
                  <a:r>
                    <a:rPr lang="en-AU" sz="1200" b="1" kern="0" dirty="0">
                      <a:solidFill>
                        <a:srgbClr val="FFFFFF"/>
                      </a:solidFill>
                      <a:ea typeface="Arial" charset="0"/>
                    </a:rPr>
                    <a:t>Env 2</a:t>
                  </a:r>
                  <a:endParaRPr lang="en-US" sz="1200" b="1" kern="0" dirty="0">
                    <a:solidFill>
                      <a:srgbClr val="FFFFFF"/>
                    </a:solidFill>
                    <a:ea typeface="Arial" charset="0"/>
                  </a:endParaRPr>
                </a:p>
              </p:txBody>
            </p:sp>
            <p:sp>
              <p:nvSpPr>
                <p:cNvPr id="30" name="Can 29"/>
                <p:cNvSpPr/>
                <p:nvPr/>
              </p:nvSpPr>
              <p:spPr bwMode="auto">
                <a:xfrm>
                  <a:off x="8116670" y="4069355"/>
                  <a:ext cx="583072" cy="619100"/>
                </a:xfrm>
                <a:prstGeom prst="can">
                  <a:avLst/>
                </a:prstGeom>
                <a:solidFill>
                  <a:schemeClr val="accent2">
                    <a:lumMod val="50000"/>
                  </a:schemeClr>
                </a:solidFill>
                <a:ln w="25400" cap="flat" cmpd="sng" algn="ctr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90488" tIns="44450" rIns="90488" bIns="44450" anchor="ctr" anchorCtr="1"/>
                <a:lstStyle/>
                <a:p>
                  <a:pPr eaLnBrk="0" hangingPunct="0">
                    <a:defRPr/>
                  </a:pPr>
                  <a:r>
                    <a:rPr lang="en-AU" sz="1200" b="1" kern="0" dirty="0">
                      <a:solidFill>
                        <a:srgbClr val="FFFFFF"/>
                      </a:solidFill>
                      <a:ea typeface="Arial" charset="0"/>
                    </a:rPr>
                    <a:t>Env 3</a:t>
                  </a:r>
                  <a:endParaRPr lang="en-US" sz="1200" b="1" kern="0" dirty="0">
                    <a:solidFill>
                      <a:srgbClr val="FFFFFF"/>
                    </a:solidFill>
                    <a:ea typeface="Arial" charset="0"/>
                  </a:endParaRPr>
                </a:p>
              </p:txBody>
            </p:sp>
            <p:sp>
              <p:nvSpPr>
                <p:cNvPr id="31" name="Curved Down Arrow 30"/>
                <p:cNvSpPr/>
                <p:nvPr/>
              </p:nvSpPr>
              <p:spPr bwMode="auto">
                <a:xfrm>
                  <a:off x="870140" y="2345400"/>
                  <a:ext cx="2515273" cy="476231"/>
                </a:xfrm>
                <a:prstGeom prst="curvedDownArrow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90488" tIns="44450" rIns="90488" bIns="44450" anchor="b"/>
                <a:lstStyle/>
                <a:p>
                  <a:pPr eaLnBrk="0" hangingPunct="0">
                    <a:defRPr/>
                  </a:pPr>
                  <a:endParaRPr lang="en-US" sz="800" b="1" kern="0" dirty="0">
                    <a:solidFill>
                      <a:srgbClr val="FFFFFF"/>
                    </a:solidFill>
                    <a:latin typeface="+mn-lt"/>
                    <a:cs typeface="Arial" charset="0"/>
                  </a:endParaRPr>
                </a:p>
              </p:txBody>
            </p:sp>
            <p:sp>
              <p:nvSpPr>
                <p:cNvPr id="32" name="Flowchart: Document 31"/>
                <p:cNvSpPr/>
                <p:nvPr/>
              </p:nvSpPr>
              <p:spPr bwMode="auto">
                <a:xfrm>
                  <a:off x="5886730" y="2659712"/>
                  <a:ext cx="736594" cy="447657"/>
                </a:xfrm>
                <a:prstGeom prst="flowChartDocument">
                  <a:avLst/>
                </a:prstGeom>
                <a:solidFill>
                  <a:srgbClr val="359B4C"/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90488" tIns="44450" rIns="90488" bIns="44450"/>
                <a:lstStyle/>
                <a:p>
                  <a:pPr eaLnBrk="0" hangingPunct="0">
                    <a:defRPr/>
                  </a:pPr>
                  <a:r>
                    <a:rPr lang="en-AU" sz="1200" b="1" kern="0" dirty="0" smtClean="0">
                      <a:solidFill>
                        <a:schemeClr val="bg1"/>
                      </a:solidFill>
                      <a:latin typeface="+mn-lt"/>
                      <a:cs typeface="Arial" charset="0"/>
                    </a:rPr>
                    <a:t>CMDB</a:t>
                  </a:r>
                  <a:endParaRPr lang="en-US" sz="1200" b="1" kern="0" dirty="0">
                    <a:solidFill>
                      <a:schemeClr val="bg1"/>
                    </a:solidFill>
                    <a:latin typeface="+mn-lt"/>
                    <a:cs typeface="Arial" charset="0"/>
                  </a:endParaRPr>
                </a:p>
              </p:txBody>
            </p:sp>
            <p:cxnSp>
              <p:nvCxnSpPr>
                <p:cNvPr id="33" name="Straight Arrow Connector 30"/>
                <p:cNvCxnSpPr>
                  <a:cxnSpLocks noChangeShapeType="1"/>
                  <a:stCxn id="32" idx="2"/>
                </p:cNvCxnSpPr>
                <p:nvPr/>
              </p:nvCxnSpPr>
              <p:spPr bwMode="auto">
                <a:xfrm>
                  <a:off x="6254869" y="3077707"/>
                  <a:ext cx="6472" cy="477044"/>
                </a:xfrm>
                <a:prstGeom prst="straightConnector1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5" name="Right Arrow 34"/>
                <p:cNvSpPr/>
                <p:nvPr/>
              </p:nvSpPr>
              <p:spPr bwMode="auto">
                <a:xfrm>
                  <a:off x="3100080" y="3447079"/>
                  <a:ext cx="1578636" cy="561952"/>
                </a:xfrm>
                <a:prstGeom prst="rightArrow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90488" tIns="44450" rIns="90488" bIns="44450" anchor="ctr"/>
                <a:lstStyle/>
                <a:p>
                  <a:pPr eaLnBrk="0" hangingPunct="0">
                    <a:defRPr/>
                  </a:pPr>
                  <a:endParaRPr lang="en-US" sz="1200" b="1" kern="0" dirty="0">
                    <a:solidFill>
                      <a:srgbClr val="000000"/>
                    </a:solidFill>
                    <a:latin typeface="+mn-lt"/>
                    <a:cs typeface="Arial" charset="0"/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4057650" y="2250172"/>
                <a:ext cx="4195763" cy="35558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AU" sz="1600" b="1" dirty="0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algn="ctr">
                  <a:defRPr/>
                </a:pPr>
                <a:r>
                  <a:rPr lang="en-AU" sz="1600" b="1" dirty="0" smtClean="0">
                    <a:solidFill>
                      <a:prstClr val="white"/>
                    </a:solidFill>
                    <a:latin typeface="Arial" charset="0"/>
                    <a:ea typeface="Arial" charset="0"/>
                    <a:cs typeface="Arial" charset="0"/>
                  </a:rPr>
                  <a:t>Automation orchestrated</a:t>
                </a:r>
                <a:endParaRPr lang="en-AU" sz="1600" b="1" dirty="0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algn="ctr">
                  <a:defRPr/>
                </a:pPr>
                <a:endParaRPr lang="en-AU" sz="1600" b="1" dirty="0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" name="Right Brace 14"/>
              <p:cNvSpPr/>
              <p:nvPr/>
            </p:nvSpPr>
            <p:spPr>
              <a:xfrm rot="16200000">
                <a:off x="5961861" y="268154"/>
                <a:ext cx="263514" cy="5176838"/>
              </a:xfrm>
              <a:prstGeom prst="rightBrace">
                <a:avLst>
                  <a:gd name="adj1" fmla="val 1106"/>
                  <a:gd name="adj2" fmla="val 50000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AU">
                  <a:solidFill>
                    <a:srgbClr val="000000"/>
                  </a:solidFill>
                </a:endParaRPr>
              </a:p>
            </p:txBody>
          </p:sp>
          <p:pic>
            <p:nvPicPr>
              <p:cNvPr id="16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1026" y="3038886"/>
                <a:ext cx="747832" cy="702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40005" y="2724816"/>
                <a:ext cx="747832" cy="702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0062" y="4269204"/>
            <a:ext cx="1363912" cy="13770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7039" y="4321591"/>
            <a:ext cx="1515233" cy="113642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937" y="4434883"/>
            <a:ext cx="1225766" cy="104573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04893" y="5683236"/>
            <a:ext cx="170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Ingredients</a:t>
            </a:r>
            <a:endParaRPr lang="en-AU" dirty="0"/>
          </a:p>
        </p:txBody>
      </p:sp>
      <p:sp>
        <p:nvSpPr>
          <p:cNvPr id="39" name="TextBox 38"/>
          <p:cNvSpPr txBox="1"/>
          <p:nvPr/>
        </p:nvSpPr>
        <p:spPr>
          <a:xfrm>
            <a:off x="3328737" y="5683236"/>
            <a:ext cx="170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Ikea Manual</a:t>
            </a:r>
            <a:endParaRPr lang="en-AU" dirty="0"/>
          </a:p>
        </p:txBody>
      </p:sp>
      <p:sp>
        <p:nvSpPr>
          <p:cNvPr id="40" name="TextBox 39"/>
          <p:cNvSpPr txBox="1"/>
          <p:nvPr/>
        </p:nvSpPr>
        <p:spPr>
          <a:xfrm>
            <a:off x="5921374" y="5683236"/>
            <a:ext cx="170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Operations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3055838" y="3260751"/>
            <a:ext cx="1643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Compile &amp; Package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177425" y="3260750"/>
            <a:ext cx="1643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Check-In</a:t>
            </a:r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701483" y="3282601"/>
            <a:ext cx="1643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Tailor </a:t>
            </a:r>
            <a:r>
              <a:rPr lang="en-US" sz="1200" b="1" dirty="0" err="1" smtClean="0"/>
              <a:t>Env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716473" y="3269502"/>
            <a:ext cx="1643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</a:rPr>
              <a:t>Package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4" name="Content Placeholder 3"/>
          <p:cNvSpPr txBox="1">
            <a:spLocks/>
          </p:cNvSpPr>
          <p:nvPr/>
        </p:nvSpPr>
        <p:spPr>
          <a:xfrm>
            <a:off x="137561" y="6462894"/>
            <a:ext cx="8423344" cy="395106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dirty="0" smtClean="0"/>
              <a:t>@</a:t>
            </a:r>
            <a:r>
              <a:rPr lang="en-AU" dirty="0" err="1" smtClean="0"/>
              <a:t>mircohering</a:t>
            </a:r>
            <a:r>
              <a:rPr lang="en-AU" dirty="0" smtClean="0"/>
              <a:t> / h</a:t>
            </a:r>
            <a:r>
              <a:rPr lang="en-AU" dirty="0" smtClean="0">
                <a:hlinkClick r:id="rId6"/>
              </a:rPr>
              <a:t>ttp://notafactoryanymore.com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04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3388" y="763595"/>
            <a:ext cx="8224837" cy="580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itle 3"/>
          <p:cNvSpPr txBox="1">
            <a:spLocks/>
          </p:cNvSpPr>
          <p:nvPr/>
        </p:nvSpPr>
        <p:spPr>
          <a:xfrm>
            <a:off x="455613" y="116205"/>
            <a:ext cx="8232775" cy="100297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500" b="1" kern="1200" spc="-4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lang="en-AU" dirty="0" err="1" smtClean="0"/>
              <a:t>Mirco’s</a:t>
            </a:r>
            <a:r>
              <a:rPr lang="en-AU" dirty="0" smtClean="0"/>
              <a:t> more detailed Reference </a:t>
            </a:r>
            <a:r>
              <a:rPr lang="en-AU" dirty="0"/>
              <a:t>M</a:t>
            </a:r>
            <a:r>
              <a:rPr lang="en-AU" dirty="0" smtClean="0"/>
              <a:t>odel</a:t>
            </a:r>
            <a:endParaRPr lang="en-AU" dirty="0"/>
          </a:p>
        </p:txBody>
      </p:sp>
      <p:sp>
        <p:nvSpPr>
          <p:cNvPr id="2" name="Rounded Rectangle 1"/>
          <p:cNvSpPr/>
          <p:nvPr/>
        </p:nvSpPr>
        <p:spPr>
          <a:xfrm>
            <a:off x="3000375" y="2428875"/>
            <a:ext cx="3143250" cy="7000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/>
          <p:cNvSpPr/>
          <p:nvPr/>
        </p:nvSpPr>
        <p:spPr>
          <a:xfrm>
            <a:off x="433388" y="2581275"/>
            <a:ext cx="1448421" cy="17478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le 8"/>
          <p:cNvSpPr/>
          <p:nvPr/>
        </p:nvSpPr>
        <p:spPr>
          <a:xfrm>
            <a:off x="2039593" y="3316294"/>
            <a:ext cx="3143250" cy="7000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37561" y="6462894"/>
            <a:ext cx="8423344" cy="395106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dirty="0" smtClean="0"/>
              <a:t>@</a:t>
            </a:r>
            <a:r>
              <a:rPr lang="en-AU" dirty="0" err="1" smtClean="0"/>
              <a:t>mircohering</a:t>
            </a:r>
            <a:r>
              <a:rPr lang="en-AU" dirty="0" smtClean="0"/>
              <a:t> / h</a:t>
            </a:r>
            <a:r>
              <a:rPr lang="en-AU" dirty="0" smtClean="0">
                <a:hlinkClick r:id="rId4"/>
              </a:rPr>
              <a:t>ttp://notafactoryanymore.com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57604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It won’t be easy, but the rewards are worth it!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AU" dirty="0" smtClean="0"/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endParaRPr lang="en-AU" dirty="0" smtClean="0"/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endParaRPr lang="en-AU" dirty="0" smtClean="0"/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endParaRPr lang="en-AU" dirty="0" smtClean="0"/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sz="1800" b="1" dirty="0" smtClean="0"/>
          </a:p>
          <a:p>
            <a:pPr marL="0" indent="0" algn="ctr">
              <a:buNone/>
            </a:pPr>
            <a:r>
              <a:rPr lang="en-AU" sz="1800" b="1" dirty="0" smtClean="0">
                <a:solidFill>
                  <a:schemeClr val="tx1"/>
                </a:solidFill>
              </a:rPr>
              <a:t>Only a tool buys a tool to solve this problem…</a:t>
            </a:r>
            <a:endParaRPr lang="en-AU" sz="1800" b="1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3 Steps for your Systems of Record DevOps Journey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6" y="2299178"/>
            <a:ext cx="2241703" cy="16812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1449" y="1972800"/>
            <a:ext cx="2311697" cy="23340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7567" y="2239027"/>
            <a:ext cx="2705072" cy="18015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9122" y="4518165"/>
            <a:ext cx="293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1. Look under the hood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3231847" y="4429472"/>
            <a:ext cx="308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  <a:r>
              <a:rPr lang="en-AU" dirty="0" smtClean="0"/>
              <a:t>. Recreate the IKEA manual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5897567" y="4421951"/>
            <a:ext cx="308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3. Understand the path to production</a:t>
            </a:r>
            <a:endParaRPr lang="en-AU" dirty="0"/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137561" y="6462894"/>
            <a:ext cx="8423344" cy="395106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dirty="0" smtClean="0"/>
              <a:t>@</a:t>
            </a:r>
            <a:r>
              <a:rPr lang="en-AU" dirty="0" err="1" smtClean="0"/>
              <a:t>mircohering</a:t>
            </a:r>
            <a:r>
              <a:rPr lang="en-AU" dirty="0" smtClean="0"/>
              <a:t> / h</a:t>
            </a:r>
            <a:r>
              <a:rPr lang="en-AU" dirty="0" smtClean="0">
                <a:hlinkClick r:id="rId5"/>
              </a:rPr>
              <a:t>ttp://notafactoryanymore.com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00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Let’s quickly compare your favourite web language with the usual COTS world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AU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AU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AU" sz="1800" b="1" dirty="0" smtClean="0">
                <a:solidFill>
                  <a:schemeClr val="tx1"/>
                </a:solidFill>
              </a:rPr>
              <a:t>Code 						Hidden files</a:t>
            </a:r>
          </a:p>
          <a:p>
            <a:pPr marL="0" indent="0">
              <a:buNone/>
            </a:pPr>
            <a:r>
              <a:rPr lang="en-AU" sz="1800" b="1" dirty="0" smtClean="0">
                <a:solidFill>
                  <a:schemeClr val="tx1"/>
                </a:solidFill>
              </a:rPr>
              <a:t>Industry standard tools				Proprietary</a:t>
            </a:r>
          </a:p>
          <a:p>
            <a:pPr marL="0" indent="0">
              <a:buNone/>
            </a:pPr>
            <a:r>
              <a:rPr lang="en-AU" sz="1800" b="1" dirty="0" smtClean="0">
                <a:solidFill>
                  <a:schemeClr val="tx1"/>
                </a:solidFill>
              </a:rPr>
              <a:t>Modular						Monolithic</a:t>
            </a:r>
          </a:p>
          <a:p>
            <a:pPr marL="0" indent="0">
              <a:buNone/>
            </a:pPr>
            <a:r>
              <a:rPr lang="en-AU" sz="1800" b="1" dirty="0" smtClean="0">
                <a:solidFill>
                  <a:schemeClr val="tx1"/>
                </a:solidFill>
              </a:rPr>
              <a:t>Fast build					Long cycle times</a:t>
            </a:r>
          </a:p>
          <a:p>
            <a:pPr marL="0" indent="0">
              <a:buNone/>
            </a:pPr>
            <a:r>
              <a:rPr lang="en-AU" sz="1800" b="1" dirty="0" smtClean="0">
                <a:solidFill>
                  <a:schemeClr val="tx1"/>
                </a:solidFill>
              </a:rPr>
              <a:t>Unit Test					Not made for unit testing</a:t>
            </a:r>
          </a:p>
          <a:p>
            <a:pPr marL="0" indent="0">
              <a:buNone/>
            </a:pPr>
            <a:r>
              <a:rPr lang="en-AU" sz="1800" b="1" dirty="0" smtClean="0">
                <a:solidFill>
                  <a:schemeClr val="tx1"/>
                </a:solidFill>
              </a:rPr>
              <a:t>Developers					Configurators</a:t>
            </a:r>
          </a:p>
          <a:p>
            <a:pPr marL="0" indent="0">
              <a:buNone/>
            </a:pPr>
            <a:r>
              <a:rPr lang="en-AU" sz="1800" b="1" dirty="0" smtClean="0">
                <a:solidFill>
                  <a:schemeClr val="tx1"/>
                </a:solidFill>
              </a:rPr>
              <a:t>Web-based Test Automation			?!?!?!?</a:t>
            </a:r>
          </a:p>
          <a:p>
            <a:endParaRPr lang="en-AU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AU" sz="18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AU" sz="1800" dirty="0" smtClean="0">
                <a:solidFill>
                  <a:schemeClr val="tx1"/>
                </a:solidFill>
              </a:rPr>
              <a:t>The role of DevOps is to understand how to find the moving pieces.</a:t>
            </a:r>
          </a:p>
          <a:p>
            <a:endParaRPr lang="en-AU" sz="18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is COTS software is different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0362" y="2957513"/>
            <a:ext cx="970238" cy="971980"/>
          </a:xfrm>
          <a:prstGeom prst="rect">
            <a:avLst/>
          </a:prstGeom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137561" y="6462894"/>
            <a:ext cx="8423344" cy="395106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dirty="0" smtClean="0"/>
              <a:t>@</a:t>
            </a:r>
            <a:r>
              <a:rPr lang="en-AU" dirty="0" err="1" smtClean="0"/>
              <a:t>mircohering</a:t>
            </a:r>
            <a:r>
              <a:rPr lang="en-AU" dirty="0" smtClean="0"/>
              <a:t> / h</a:t>
            </a:r>
            <a:r>
              <a:rPr lang="en-AU" dirty="0" smtClean="0">
                <a:hlinkClick r:id="rId3"/>
              </a:rPr>
              <a:t>ttp://notafactoryanymore.com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93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Now that we got code – what next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2113" y="1490388"/>
            <a:ext cx="2241703" cy="16812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9076" y="1714345"/>
            <a:ext cx="1114195" cy="10941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6565" y="3686014"/>
            <a:ext cx="1719417" cy="171941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539372" y="3870807"/>
            <a:ext cx="2366963" cy="1534624"/>
            <a:chOff x="3219566" y="4113700"/>
            <a:chExt cx="2366963" cy="153462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19566" y="4113700"/>
              <a:ext cx="2366963" cy="1534624"/>
            </a:xfrm>
            <a:prstGeom prst="rect">
              <a:avLst/>
            </a:prstGeom>
          </p:spPr>
        </p:pic>
        <p:sp>
          <p:nvSpPr>
            <p:cNvPr id="12" name="Lightning Bolt 11"/>
            <p:cNvSpPr/>
            <p:nvPr/>
          </p:nvSpPr>
          <p:spPr>
            <a:xfrm rot="3476043">
              <a:off x="3810115" y="3917289"/>
              <a:ext cx="1185863" cy="1742653"/>
            </a:xfrm>
            <a:prstGeom prst="lightningBol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617" y="3723253"/>
            <a:ext cx="1787525" cy="17875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34208" y="5616174"/>
            <a:ext cx="2937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1. Get it out of the proprietary SCM solution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3371238" y="5616174"/>
            <a:ext cx="253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2. Tightly integrate it with your IDE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6378724" y="5754673"/>
            <a:ext cx="253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3. Solve for Merges</a:t>
            </a:r>
            <a:endParaRPr lang="en-AU" dirty="0"/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137561" y="6462894"/>
            <a:ext cx="8423344" cy="395106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dirty="0" smtClean="0"/>
              <a:t>@</a:t>
            </a:r>
            <a:r>
              <a:rPr lang="en-AU" dirty="0" err="1" smtClean="0"/>
              <a:t>mircohering</a:t>
            </a:r>
            <a:r>
              <a:rPr lang="en-AU" dirty="0" smtClean="0"/>
              <a:t> / h</a:t>
            </a:r>
            <a:r>
              <a:rPr lang="en-AU" dirty="0" smtClean="0">
                <a:hlinkClick r:id="rId7"/>
              </a:rPr>
              <a:t>ttp://notafactoryanymore.com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8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Our merges took way too long (~2 weeks) and took too much effort</a:t>
            </a:r>
            <a:endParaRPr lang="en-AU" dirty="0"/>
          </a:p>
        </p:txBody>
      </p:sp>
      <p:sp>
        <p:nvSpPr>
          <p:cNvPr id="2765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We did get the results we were hoping for</a:t>
            </a:r>
          </a:p>
        </p:txBody>
      </p:sp>
      <p:graphicFrame>
        <p:nvGraphicFramePr>
          <p:cNvPr id="96" name="Chart 95"/>
          <p:cNvGraphicFramePr/>
          <p:nvPr>
            <p:extLst>
              <p:ext uri="{D42A27DB-BD31-4B8C-83A1-F6EECF244321}">
                <p14:modId xmlns:p14="http://schemas.microsoft.com/office/powerpoint/2010/main" val="3225143506"/>
              </p:ext>
            </p:extLst>
          </p:nvPr>
        </p:nvGraphicFramePr>
        <p:xfrm>
          <a:off x="4277001" y="2242031"/>
          <a:ext cx="4543712" cy="3117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7" name="TextBox 96"/>
          <p:cNvSpPr txBox="1"/>
          <p:nvPr/>
        </p:nvSpPr>
        <p:spPr>
          <a:xfrm rot="21600000" flipH="1">
            <a:off x="7237413" y="2673349"/>
            <a:ext cx="1582737" cy="4302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lIns="0" tIns="0" rIns="0" bIns="0" anchor="ctr" anchorCtr="1">
            <a:spAutoFit/>
          </a:bodyPr>
          <a:lstStyle/>
          <a:p>
            <a:pPr algn="ctr">
              <a:defRPr/>
            </a:pPr>
            <a:r>
              <a:rPr lang="en-AU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from 100% manual at start</a:t>
            </a:r>
          </a:p>
        </p:txBody>
      </p:sp>
      <p:graphicFrame>
        <p:nvGraphicFramePr>
          <p:cNvPr id="98" name="Chart 97"/>
          <p:cNvGraphicFramePr/>
          <p:nvPr>
            <p:extLst>
              <p:ext uri="{D42A27DB-BD31-4B8C-83A1-F6EECF244321}">
                <p14:modId xmlns:p14="http://schemas.microsoft.com/office/powerpoint/2010/main" val="1028568526"/>
              </p:ext>
            </p:extLst>
          </p:nvPr>
        </p:nvGraphicFramePr>
        <p:xfrm>
          <a:off x="120922" y="2376089"/>
          <a:ext cx="415607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0922" y="5241245"/>
            <a:ext cx="8699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The result: 2 weeks -&gt;  3 </a:t>
            </a:r>
            <a:r>
              <a:rPr lang="en-AU" b="1" dirty="0" smtClean="0"/>
              <a:t>days</a:t>
            </a:r>
          </a:p>
          <a:p>
            <a:pPr algn="ctr"/>
            <a:endParaRPr lang="en-AU" b="1" dirty="0"/>
          </a:p>
          <a:p>
            <a:pPr algn="ctr"/>
            <a:r>
              <a:rPr lang="en-AU" b="1" dirty="0" smtClean="0"/>
              <a:t>We removed over 3300 days of manual effort per year across SCM, Build, Package and Deploy</a:t>
            </a:r>
            <a:endParaRPr lang="en-AU" b="1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37561" y="6462894"/>
            <a:ext cx="8423344" cy="395106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dirty="0" smtClean="0"/>
              <a:t>@</a:t>
            </a:r>
            <a:r>
              <a:rPr lang="en-AU" dirty="0" err="1" smtClean="0"/>
              <a:t>mircohering</a:t>
            </a:r>
            <a:r>
              <a:rPr lang="en-AU" dirty="0" smtClean="0"/>
              <a:t> / h</a:t>
            </a:r>
            <a:r>
              <a:rPr lang="en-AU" dirty="0" smtClean="0">
                <a:hlinkClick r:id="rId4"/>
              </a:rPr>
              <a:t>ttp://notafactoryanymore.com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172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5613" y="1180800"/>
            <a:ext cx="8516937" cy="396000"/>
          </a:xfrm>
        </p:spPr>
        <p:txBody>
          <a:bodyPr/>
          <a:lstStyle/>
          <a:p>
            <a:r>
              <a:rPr lang="en-AU" dirty="0" smtClean="0"/>
              <a:t>While we made lots of progress, there are still a few work in progress item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5613" y="2185988"/>
            <a:ext cx="8232775" cy="4305118"/>
          </a:xfrm>
        </p:spPr>
        <p:txBody>
          <a:bodyPr/>
          <a:lstStyle/>
          <a:p>
            <a:r>
              <a:rPr lang="en-AU" sz="2000" dirty="0" smtClean="0"/>
              <a:t>Unit test automation </a:t>
            </a:r>
          </a:p>
          <a:p>
            <a:r>
              <a:rPr lang="en-AU" sz="2000" dirty="0" smtClean="0"/>
              <a:t>Unsupported activities or no API</a:t>
            </a:r>
          </a:p>
          <a:p>
            <a:r>
              <a:rPr lang="en-AU" sz="2000" dirty="0" smtClean="0"/>
              <a:t>Performance</a:t>
            </a:r>
          </a:p>
          <a:p>
            <a:r>
              <a:rPr lang="en-AU" sz="2000" dirty="0" smtClean="0"/>
              <a:t>Configuration Management skills – the curse of the configurators</a:t>
            </a:r>
          </a:p>
          <a:p>
            <a:r>
              <a:rPr lang="en-AU" sz="2000" dirty="0" smtClean="0"/>
              <a:t>Common Objects</a:t>
            </a:r>
          </a:p>
          <a:p>
            <a:r>
              <a:rPr lang="en-AU" sz="2000" dirty="0" smtClean="0"/>
              <a:t>Operations – the last mile…</a:t>
            </a:r>
          </a:p>
          <a:p>
            <a:endParaRPr lang="en-AU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All is good then with Systems of Record?!?</a:t>
            </a:r>
            <a:br>
              <a:rPr lang="en-AU" dirty="0" smtClean="0"/>
            </a:br>
            <a:r>
              <a:rPr lang="en-AU" dirty="0" smtClean="0"/>
              <a:t>…This is where it comes undone (so far…)</a:t>
            </a:r>
            <a:endParaRPr lang="en-AU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37561" y="6462894"/>
            <a:ext cx="8423344" cy="395106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dirty="0" smtClean="0"/>
              <a:t>@</a:t>
            </a:r>
            <a:r>
              <a:rPr lang="en-AU" dirty="0" err="1" smtClean="0"/>
              <a:t>mircohering</a:t>
            </a:r>
            <a:r>
              <a:rPr lang="en-AU" dirty="0" smtClean="0"/>
              <a:t> / h</a:t>
            </a:r>
            <a:r>
              <a:rPr lang="en-AU" dirty="0" smtClean="0">
                <a:hlinkClick r:id="rId2"/>
              </a:rPr>
              <a:t>ttp://notafactoryanymore.com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585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434441" y="1545620"/>
            <a:ext cx="3572302" cy="297116"/>
          </a:xfrm>
        </p:spPr>
        <p:txBody>
          <a:bodyPr/>
          <a:lstStyle/>
          <a:p>
            <a:r>
              <a:rPr lang="en-AU" dirty="0" err="1" smtClean="0"/>
              <a:t>Mirco</a:t>
            </a:r>
            <a:r>
              <a:rPr lang="en-AU" dirty="0" smtClean="0"/>
              <a:t> </a:t>
            </a:r>
            <a:r>
              <a:rPr lang="en-AU" dirty="0" err="1" smtClean="0"/>
              <a:t>Hering</a:t>
            </a:r>
            <a:r>
              <a:rPr lang="en-AU" dirty="0" smtClean="0"/>
              <a:t>	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This is me…</a:t>
            </a:r>
            <a:endParaRPr lang="en-AU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161700" y="2976577"/>
            <a:ext cx="4642311" cy="612926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Follow me on Twitter: @</a:t>
            </a:r>
            <a:r>
              <a:rPr lang="en-AU" dirty="0" err="1" smtClean="0"/>
              <a:t>mircohering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Or read my blog: h</a:t>
            </a:r>
            <a:r>
              <a:rPr lang="en-AU" dirty="0" smtClean="0">
                <a:hlinkClick r:id="rId3"/>
              </a:rPr>
              <a:t>ttp://notafactoryanymore.com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4652398" y="2025836"/>
            <a:ext cx="4140229" cy="3688271"/>
          </a:xfrm>
          <a:prstGeom prst="rect">
            <a:avLst/>
          </a:prstGeom>
        </p:spPr>
        <p:txBody>
          <a:bodyPr/>
          <a:lstStyle>
            <a:lvl1pPr marL="182563" indent="-182563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449263" indent="-26670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898525" indent="-27305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1074738" indent="-176213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dirty="0"/>
              <a:t>DevOps and Agile Lead in APAC</a:t>
            </a:r>
          </a:p>
          <a:p>
            <a:r>
              <a:rPr lang="en-AU" sz="1200" dirty="0"/>
              <a:t>Over 10 years of experience improving IT delivery through automation, methodology and innovation</a:t>
            </a:r>
          </a:p>
          <a:p>
            <a:r>
              <a:rPr lang="en-AU" sz="1200" dirty="0"/>
              <a:t>Mainly worked on very large clients</a:t>
            </a:r>
          </a:p>
          <a:p>
            <a:r>
              <a:rPr lang="en-AU" sz="1200" dirty="0"/>
              <a:t>Certified CSM, </a:t>
            </a:r>
            <a:r>
              <a:rPr lang="en-AU" sz="1200" dirty="0" err="1"/>
              <a:t>SAFe</a:t>
            </a:r>
            <a:r>
              <a:rPr lang="en-AU" sz="1200" dirty="0"/>
              <a:t> </a:t>
            </a:r>
            <a:r>
              <a:rPr lang="en-AU" sz="1200" dirty="0" err="1"/>
              <a:t>Agilist</a:t>
            </a:r>
            <a:r>
              <a:rPr lang="en-AU" sz="1200" dirty="0"/>
              <a:t>, Master Technology Architect</a:t>
            </a:r>
          </a:p>
          <a:p>
            <a:r>
              <a:rPr lang="en-AU" sz="1200" dirty="0"/>
              <a:t>Conference Speaker and Blogger</a:t>
            </a:r>
          </a:p>
          <a:p>
            <a:r>
              <a:rPr lang="en-AU" sz="1200" dirty="0"/>
              <a:t>Massive football (European) fan</a:t>
            </a:r>
          </a:p>
          <a:p>
            <a:r>
              <a:rPr lang="en-AU" sz="1200" dirty="0"/>
              <a:t>Outside of work: Travel, Tennis, Triathlon</a:t>
            </a:r>
          </a:p>
          <a:p>
            <a:endParaRPr lang="en-AU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0625" y="3099186"/>
            <a:ext cx="226144" cy="183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8559" y="4672848"/>
            <a:ext cx="1311782" cy="8754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6502" y="4445422"/>
            <a:ext cx="886900" cy="13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6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AU" sz="2000" dirty="0" smtClean="0">
                <a:solidFill>
                  <a:schemeClr val="tx1"/>
                </a:solidFill>
              </a:rPr>
              <a:t>Many organisations will need to deal with complicated systems of record as part of their </a:t>
            </a:r>
            <a:r>
              <a:rPr lang="en-AU" sz="2000" dirty="0" err="1" smtClean="0">
                <a:solidFill>
                  <a:schemeClr val="tx1"/>
                </a:solidFill>
              </a:rPr>
              <a:t>DevOps</a:t>
            </a:r>
            <a:r>
              <a:rPr lang="en-AU" sz="2000" dirty="0" smtClean="0">
                <a:solidFill>
                  <a:schemeClr val="tx1"/>
                </a:solidFill>
              </a:rPr>
              <a:t> journey</a:t>
            </a: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2000" dirty="0">
                <a:solidFill>
                  <a:schemeClr val="tx1"/>
                </a:solidFill>
              </a:rPr>
              <a:t>3 simple steps to start the </a:t>
            </a:r>
            <a:r>
              <a:rPr lang="en-AU" sz="2000" dirty="0" err="1">
                <a:solidFill>
                  <a:schemeClr val="tx1"/>
                </a:solidFill>
              </a:rPr>
              <a:t>DevOps</a:t>
            </a:r>
            <a:r>
              <a:rPr lang="en-AU" sz="2000" dirty="0">
                <a:solidFill>
                  <a:schemeClr val="tx1"/>
                </a:solidFill>
              </a:rPr>
              <a:t> journey for systems of </a:t>
            </a:r>
            <a:r>
              <a:rPr lang="en-AU" sz="2000" dirty="0" smtClean="0">
                <a:solidFill>
                  <a:schemeClr val="tx1"/>
                </a:solidFill>
              </a:rPr>
              <a:t>records</a:t>
            </a:r>
          </a:p>
          <a:p>
            <a:pPr marL="576262" lvl="1" indent="-400050">
              <a:buFont typeface="+mj-lt"/>
              <a:buAutoNum type="romanUcPeriod"/>
            </a:pPr>
            <a:r>
              <a:rPr lang="en-AU" sz="2000" dirty="0" smtClean="0">
                <a:solidFill>
                  <a:schemeClr val="tx1"/>
                </a:solidFill>
              </a:rPr>
              <a:t>Find the code</a:t>
            </a:r>
          </a:p>
          <a:p>
            <a:pPr marL="576262" lvl="1" indent="-400050">
              <a:buFont typeface="+mj-lt"/>
              <a:buAutoNum type="romanUcPeriod"/>
            </a:pPr>
            <a:r>
              <a:rPr lang="en-AU" sz="2000" dirty="0" smtClean="0">
                <a:solidFill>
                  <a:schemeClr val="tx1"/>
                </a:solidFill>
              </a:rPr>
              <a:t>Create the IKEA manual</a:t>
            </a:r>
          </a:p>
          <a:p>
            <a:pPr marL="576262" lvl="1" indent="-400050">
              <a:buFont typeface="+mj-lt"/>
              <a:buAutoNum type="romanUcPeriod"/>
            </a:pPr>
            <a:r>
              <a:rPr lang="en-AU" sz="2000" dirty="0" smtClean="0">
                <a:solidFill>
                  <a:schemeClr val="tx1"/>
                </a:solidFill>
              </a:rPr>
              <a:t>Understand the path to production</a:t>
            </a: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2000" dirty="0" smtClean="0">
                <a:solidFill>
                  <a:schemeClr val="tx1"/>
                </a:solidFill>
              </a:rPr>
              <a:t>To treat SOR code just like any other code</a:t>
            </a: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2000" dirty="0" smtClean="0">
                <a:solidFill>
                  <a:schemeClr val="tx1"/>
                </a:solidFill>
              </a:rPr>
              <a:t>That significant benefits are possible adopting </a:t>
            </a:r>
            <a:r>
              <a:rPr lang="en-AU" sz="2000" dirty="0" err="1" smtClean="0">
                <a:solidFill>
                  <a:schemeClr val="tx1"/>
                </a:solidFill>
              </a:rPr>
              <a:t>DevOps</a:t>
            </a:r>
            <a:r>
              <a:rPr lang="en-AU" sz="2000" dirty="0" smtClean="0">
                <a:solidFill>
                  <a:schemeClr val="tx1"/>
                </a:solidFill>
              </a:rPr>
              <a:t> practices for SORs</a:t>
            </a:r>
          </a:p>
          <a:p>
            <a:pPr marL="342900" indent="-342900">
              <a:buFont typeface="+mj-lt"/>
              <a:buAutoNum type="arabicPeriod"/>
            </a:pP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2000" dirty="0" smtClean="0">
                <a:solidFill>
                  <a:schemeClr val="tx1"/>
                </a:solidFill>
              </a:rPr>
              <a:t>That the journey is not complete – but there is hope!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5 Takeaways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37561" y="6462894"/>
            <a:ext cx="8423344" cy="395106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dirty="0" smtClean="0"/>
              <a:t>@</a:t>
            </a:r>
            <a:r>
              <a:rPr lang="en-AU" dirty="0" err="1" smtClean="0"/>
              <a:t>mircohering</a:t>
            </a:r>
            <a:r>
              <a:rPr lang="en-AU" dirty="0" smtClean="0"/>
              <a:t> / h</a:t>
            </a:r>
            <a:r>
              <a:rPr lang="en-AU" dirty="0" smtClean="0">
                <a:hlinkClick r:id="rId2"/>
              </a:rPr>
              <a:t>ttp://notafactoryanymore.com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56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 smtClean="0"/>
              <a:t>How to create successful partnership between companies and their partners and vendors</a:t>
            </a:r>
          </a:p>
          <a:p>
            <a:endParaRPr lang="en-US" sz="2400" dirty="0"/>
          </a:p>
          <a:p>
            <a:r>
              <a:rPr lang="en-US" sz="2400" dirty="0" smtClean="0"/>
              <a:t>How to shift culture at scale</a:t>
            </a:r>
          </a:p>
          <a:p>
            <a:endParaRPr lang="en-US" sz="2400" dirty="0" smtClean="0"/>
          </a:p>
          <a:p>
            <a:r>
              <a:rPr lang="en-US" sz="2400" dirty="0" smtClean="0"/>
              <a:t>How to safeguard against regression of </a:t>
            </a:r>
            <a:r>
              <a:rPr lang="en-US" sz="2400" dirty="0" err="1" smtClean="0"/>
              <a:t>DevOps</a:t>
            </a:r>
            <a:r>
              <a:rPr lang="en-US" sz="2400" dirty="0" smtClean="0"/>
              <a:t> progress</a:t>
            </a:r>
          </a:p>
          <a:p>
            <a:endParaRPr lang="en-US" sz="2400" dirty="0" smtClean="0"/>
          </a:p>
          <a:p>
            <a:r>
              <a:rPr lang="en-US" sz="2400" dirty="0" smtClean="0"/>
              <a:t>How to measure the benefits of </a:t>
            </a:r>
            <a:r>
              <a:rPr lang="en-US" sz="2400" dirty="0" err="1" smtClean="0"/>
              <a:t>DevOps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is what I am struggling with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37561" y="6462894"/>
            <a:ext cx="8423344" cy="395106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dirty="0" smtClean="0"/>
              <a:t>@</a:t>
            </a:r>
            <a:r>
              <a:rPr lang="en-AU" dirty="0" err="1" smtClean="0"/>
              <a:t>mircohering</a:t>
            </a:r>
            <a:r>
              <a:rPr lang="en-AU" dirty="0" smtClean="0"/>
              <a:t> / h</a:t>
            </a:r>
            <a:r>
              <a:rPr lang="en-AU" dirty="0" smtClean="0">
                <a:hlinkClick r:id="rId2"/>
              </a:rPr>
              <a:t>ttp://notafactoryanymore.com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929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Read more on DevOps 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AU" dirty="0" smtClean="0"/>
              <a:t>Blog about this talk:</a:t>
            </a:r>
          </a:p>
          <a:p>
            <a:pPr lvl="1"/>
            <a:r>
              <a:rPr lang="en-AU" dirty="0">
                <a:hlinkClick r:id="rId2"/>
              </a:rPr>
              <a:t>http://devops.com/2015/10/13/devops-systems-record-new-hope-preview-talk</a:t>
            </a:r>
            <a:r>
              <a:rPr lang="en-AU" dirty="0" smtClean="0">
                <a:hlinkClick r:id="rId2"/>
              </a:rPr>
              <a:t>/</a:t>
            </a:r>
            <a:r>
              <a:rPr lang="en-AU" dirty="0" smtClean="0"/>
              <a:t> </a:t>
            </a:r>
          </a:p>
          <a:p>
            <a:pPr marL="176212" lvl="1" indent="0">
              <a:buNone/>
            </a:pPr>
            <a:endParaRPr lang="en-AU" dirty="0"/>
          </a:p>
          <a:p>
            <a:r>
              <a:rPr lang="en-AU" dirty="0" err="1" smtClean="0"/>
              <a:t>Mirco’s</a:t>
            </a:r>
            <a:r>
              <a:rPr lang="en-AU" dirty="0" smtClean="0"/>
              <a:t> blogs:</a:t>
            </a:r>
          </a:p>
          <a:p>
            <a:pPr lvl="1"/>
            <a:r>
              <a:rPr lang="en-AU" dirty="0" smtClean="0">
                <a:hlinkClick r:id="rId3"/>
              </a:rPr>
              <a:t>http://notafactoryanymore.com</a:t>
            </a:r>
          </a:p>
          <a:p>
            <a:pPr lvl="1"/>
            <a:r>
              <a:rPr lang="en-AU" dirty="0" smtClean="0">
                <a:hlinkClick r:id="rId4"/>
              </a:rPr>
              <a:t>http</a:t>
            </a:r>
            <a:r>
              <a:rPr lang="en-AU" dirty="0">
                <a:hlinkClick r:id="rId4"/>
              </a:rPr>
              <a:t>://notafactoryanymore.com/2015/01/28/how-to-support-multi-speed-it-with-devops-and-agile</a:t>
            </a:r>
            <a:r>
              <a:rPr lang="en-AU" dirty="0" smtClean="0">
                <a:hlinkClick r:id="rId4"/>
              </a:rPr>
              <a:t>/</a:t>
            </a:r>
            <a:endParaRPr lang="en-AU" dirty="0" smtClean="0"/>
          </a:p>
          <a:p>
            <a:pPr lvl="1"/>
            <a:r>
              <a:rPr lang="en-AU" dirty="0">
                <a:hlinkClick r:id="rId5"/>
              </a:rPr>
              <a:t>http://notafactoryanymore.com/2015/03/26/what-computer-games-can-teach-us-about-maturity-models-choose-your-own-devops-adventure</a:t>
            </a:r>
            <a:r>
              <a:rPr lang="en-AU" dirty="0" smtClean="0">
                <a:hlinkClick r:id="rId5"/>
              </a:rPr>
              <a:t>/</a:t>
            </a:r>
            <a:endParaRPr lang="en-AU" dirty="0" smtClean="0"/>
          </a:p>
          <a:p>
            <a:pPr marL="176212" lvl="1" indent="0">
              <a:buNone/>
            </a:pPr>
            <a:endParaRPr lang="en-AU" dirty="0" smtClean="0"/>
          </a:p>
          <a:p>
            <a:r>
              <a:rPr lang="en-AU" dirty="0"/>
              <a:t>Accenture’s </a:t>
            </a:r>
            <a:r>
              <a:rPr lang="en-AU" dirty="0" err="1"/>
              <a:t>DevOps</a:t>
            </a:r>
            <a:r>
              <a:rPr lang="en-AU" dirty="0"/>
              <a:t> offering and reference material:</a:t>
            </a:r>
          </a:p>
          <a:p>
            <a:pPr lvl="1"/>
            <a:r>
              <a:rPr lang="en-AU" dirty="0">
                <a:hlinkClick r:id="rId6"/>
              </a:rPr>
              <a:t>http://www.accenture.com/devops</a:t>
            </a:r>
            <a:r>
              <a:rPr lang="en-AU" dirty="0"/>
              <a:t> </a:t>
            </a:r>
            <a:endParaRPr lang="en-AU" dirty="0" smtClean="0"/>
          </a:p>
          <a:p>
            <a:pPr lvl="1"/>
            <a:r>
              <a:rPr lang="en-AU" dirty="0" smtClean="0"/>
              <a:t>How Accenture can help (</a:t>
            </a:r>
            <a:r>
              <a:rPr lang="en-AU" dirty="0" err="1" smtClean="0"/>
              <a:t>youtube</a:t>
            </a:r>
            <a:r>
              <a:rPr lang="en-AU" dirty="0" smtClean="0"/>
              <a:t>): </a:t>
            </a:r>
            <a:r>
              <a:rPr lang="en-US" u="sng" dirty="0">
                <a:hlinkClick r:id="rId7"/>
              </a:rPr>
              <a:t>https://</a:t>
            </a:r>
            <a:r>
              <a:rPr lang="en-US" u="sng" dirty="0" smtClean="0">
                <a:hlinkClick r:id="rId7"/>
              </a:rPr>
              <a:t>www.youtube.com/watch?v=n7YGGVb9lhA</a:t>
            </a:r>
            <a:r>
              <a:rPr lang="en-US" u="sng" dirty="0" smtClean="0"/>
              <a:t> </a:t>
            </a: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References</a:t>
            </a:r>
            <a:endParaRPr lang="en-AU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37561" y="6462894"/>
            <a:ext cx="8423344" cy="395106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dirty="0" smtClean="0"/>
              <a:t>@</a:t>
            </a:r>
            <a:r>
              <a:rPr lang="en-AU" dirty="0" err="1" smtClean="0"/>
              <a:t>mircohering</a:t>
            </a:r>
            <a:r>
              <a:rPr lang="en-AU" dirty="0" smtClean="0"/>
              <a:t> / h</a:t>
            </a:r>
            <a:r>
              <a:rPr lang="en-AU" dirty="0" smtClean="0">
                <a:hlinkClick r:id="rId8"/>
              </a:rPr>
              <a:t>ttp://notafactoryanymore.com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51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AU" sz="2000" dirty="0" smtClean="0">
                <a:solidFill>
                  <a:schemeClr val="tx1"/>
                </a:solidFill>
              </a:rPr>
              <a:t>The importance of COTS and other systems of record for your DevOps journey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3 simple steps to start the </a:t>
            </a:r>
            <a:r>
              <a:rPr lang="en-AU" sz="2000" dirty="0" err="1" smtClean="0">
                <a:solidFill>
                  <a:schemeClr val="tx1"/>
                </a:solidFill>
              </a:rPr>
              <a:t>DevOps</a:t>
            </a:r>
            <a:r>
              <a:rPr lang="en-AU" sz="2000" dirty="0" smtClean="0">
                <a:solidFill>
                  <a:schemeClr val="tx1"/>
                </a:solidFill>
              </a:rPr>
              <a:t> journey for systems of records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What to do with COTS code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Benefits achieved in real life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Challenges along the </a:t>
            </a:r>
            <a:r>
              <a:rPr lang="en-AU" sz="2000" dirty="0" smtClean="0">
                <a:solidFill>
                  <a:schemeClr val="tx1"/>
                </a:solidFill>
              </a:rPr>
              <a:t>way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dirty="0">
              <a:solidFill>
                <a:schemeClr val="tx1"/>
              </a:solidFill>
            </a:endParaRP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you will hopefully learn today</a:t>
            </a:r>
            <a:endParaRPr lang="en-AU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37561" y="6462894"/>
            <a:ext cx="8423344" cy="395106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dirty="0" smtClean="0"/>
              <a:t>@</a:t>
            </a:r>
            <a:r>
              <a:rPr lang="en-AU" dirty="0" err="1" smtClean="0"/>
              <a:t>mircohering</a:t>
            </a:r>
            <a:r>
              <a:rPr lang="en-AU" dirty="0" smtClean="0"/>
              <a:t> / h</a:t>
            </a:r>
            <a:r>
              <a:rPr lang="en-AU" dirty="0" smtClean="0">
                <a:hlinkClick r:id="rId2"/>
              </a:rPr>
              <a:t>ttp://notafactoryanymore.com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286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400" dirty="0" smtClean="0"/>
              <a:t>Systems of Record </a:t>
            </a:r>
          </a:p>
          <a:p>
            <a:pPr marL="0" indent="0">
              <a:buNone/>
            </a:pPr>
            <a:r>
              <a:rPr lang="en-AU" sz="2400" dirty="0" smtClean="0"/>
              <a:t>Or shall we call it: </a:t>
            </a:r>
            <a:r>
              <a:rPr lang="en-AU" sz="2400" dirty="0"/>
              <a:t>L</a:t>
            </a:r>
            <a:r>
              <a:rPr lang="en-AU" sz="2400" dirty="0" smtClean="0"/>
              <a:t>egacy</a:t>
            </a:r>
          </a:p>
          <a:p>
            <a:pPr marL="0" indent="0">
              <a:buNone/>
            </a:pPr>
            <a:r>
              <a:rPr lang="en-AU" sz="2400" dirty="0"/>
              <a:t>O</a:t>
            </a:r>
            <a:r>
              <a:rPr lang="en-AU" sz="2400" dirty="0" smtClean="0"/>
              <a:t>r be nice about it and call it: Enterprise</a:t>
            </a:r>
          </a:p>
          <a:p>
            <a:endParaRPr lang="en-AU" sz="2400" dirty="0"/>
          </a:p>
          <a:p>
            <a:pPr marL="0" indent="0">
              <a:buNone/>
            </a:pPr>
            <a:r>
              <a:rPr lang="en-AU" sz="2400" dirty="0" smtClean="0"/>
              <a:t>It doesn’t matter – I mean those systems that don’t play nicely: Packaged Software, Non-Custom code or older custom code that behaves like a package,…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 smtClean="0"/>
              <a:t>Think – Siebel, SAP, Mainframe,…</a:t>
            </a:r>
            <a:endParaRPr lang="en-AU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Systems of Record – what is that?</a:t>
            </a:r>
            <a:endParaRPr lang="en-AU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37561" y="6462894"/>
            <a:ext cx="8423344" cy="395106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dirty="0" smtClean="0"/>
              <a:t>@</a:t>
            </a:r>
            <a:r>
              <a:rPr lang="en-AU" dirty="0" err="1" smtClean="0"/>
              <a:t>mircohering</a:t>
            </a:r>
            <a:r>
              <a:rPr lang="en-AU" dirty="0" smtClean="0"/>
              <a:t> / h</a:t>
            </a:r>
            <a:r>
              <a:rPr lang="en-AU" dirty="0" smtClean="0">
                <a:hlinkClick r:id="rId2"/>
              </a:rPr>
              <a:t>ttp://notafactoryanymore.com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380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Is this your world….</a:t>
            </a:r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728" y="2058081"/>
            <a:ext cx="3310594" cy="1815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logonoid.com/images/siebe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84686" y="1622090"/>
            <a:ext cx="4360863" cy="67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7/71/Salesforce_Logo_200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3142" y="4567244"/>
            <a:ext cx="1816360" cy="142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3.imimg.com/data3/VE/HA/FCP-3110658/images-database_logo-250x25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5117" y="3575464"/>
            <a:ext cx="1416050" cy="141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137561" y="6462894"/>
            <a:ext cx="8423344" cy="395106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dirty="0" smtClean="0"/>
              <a:t>@</a:t>
            </a:r>
            <a:r>
              <a:rPr lang="en-AU" dirty="0" err="1" smtClean="0"/>
              <a:t>mircohering</a:t>
            </a:r>
            <a:r>
              <a:rPr lang="en-AU" dirty="0" smtClean="0"/>
              <a:t> / h</a:t>
            </a:r>
            <a:r>
              <a:rPr lang="en-AU" dirty="0" smtClean="0">
                <a:hlinkClick r:id="rId6"/>
              </a:rPr>
              <a:t>ttp://notafactoryanymore.com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294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Both digital and enterprise applications must move faster to keep pace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Two-Speed IT is an intermediate step, but you should not forget the enterprise applications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69682" y="2108792"/>
            <a:ext cx="3602318" cy="3760263"/>
            <a:chOff x="5117211" y="2147158"/>
            <a:chExt cx="3602318" cy="3760263"/>
          </a:xfrm>
        </p:grpSpPr>
        <p:pic>
          <p:nvPicPr>
            <p:cNvPr id="77" name="Picture 8" descr="S:\StudioJobs\Clients\Presentations\Accenture\Meredith M Van Wyk - 15-1079 - DevOps slideshare\Working Files\Final Images\Proven_Method.pn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117211" y="2596600"/>
              <a:ext cx="3485449" cy="2673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 Placeholder 1"/>
            <p:cNvSpPr txBox="1">
              <a:spLocks/>
            </p:cNvSpPr>
            <p:nvPr/>
          </p:nvSpPr>
          <p:spPr>
            <a:xfrm>
              <a:off x="5135446" y="5221215"/>
              <a:ext cx="2042073" cy="686206"/>
            </a:xfrm>
            <a:prstGeom prst="rect">
              <a:avLst/>
            </a:prstGeom>
          </p:spPr>
          <p:txBody>
            <a:bodyPr vert="horz" lIns="0" tIns="34312" rIns="0" bIns="0" rtlCol="0">
              <a:noAutofit/>
            </a:bodyPr>
            <a:lstStyle>
              <a:lvl1pPr marL="0" indent="0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None/>
                <a:defRPr sz="2000" kern="1200">
                  <a:solidFill>
                    <a:schemeClr val="accent4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marL="361950" indent="-185738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–"/>
                <a:defRPr sz="26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2pPr>
              <a:lvl3pPr marL="538163" indent="-176213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3pPr>
              <a:lvl4pPr marL="715963" indent="-177800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–"/>
                <a:defRPr sz="22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4pPr>
              <a:lvl5pPr marL="900113" indent="-184150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4">
                      <a:lumMod val="25000"/>
                    </a:schemeClr>
                  </a:solidFill>
                </a:rPr>
                <a:t>Enterprise Applications</a:t>
              </a:r>
            </a:p>
          </p:txBody>
        </p:sp>
        <p:sp>
          <p:nvSpPr>
            <p:cNvPr id="79" name="Text Placeholder 1"/>
            <p:cNvSpPr txBox="1">
              <a:spLocks/>
            </p:cNvSpPr>
            <p:nvPr/>
          </p:nvSpPr>
          <p:spPr>
            <a:xfrm>
              <a:off x="6677456" y="2147158"/>
              <a:ext cx="2042073" cy="297185"/>
            </a:xfrm>
            <a:prstGeom prst="rect">
              <a:avLst/>
            </a:prstGeom>
          </p:spPr>
          <p:txBody>
            <a:bodyPr vert="horz" lIns="0" tIns="34312" rIns="0" bIns="0" rtlCol="0">
              <a:noAutofit/>
            </a:bodyPr>
            <a:lstStyle>
              <a:lvl1pPr marL="0" indent="0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None/>
                <a:defRPr sz="2000" kern="1200">
                  <a:solidFill>
                    <a:schemeClr val="accent4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marL="361950" indent="-185738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–"/>
                <a:defRPr sz="26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2pPr>
              <a:lvl3pPr marL="538163" indent="-176213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3pPr>
              <a:lvl4pPr marL="715963" indent="-177800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–"/>
                <a:defRPr sz="22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4pPr>
              <a:lvl5pPr marL="900113" indent="-184150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accent4">
                      <a:lumMod val="25000"/>
                    </a:schemeClr>
                  </a:solidFill>
                </a:rPr>
                <a:t>Digital Applications</a:t>
              </a:r>
            </a:p>
          </p:txBody>
        </p:sp>
      </p:grp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35446" y="2772217"/>
            <a:ext cx="3638269" cy="24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5613" y="5869055"/>
            <a:ext cx="782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hlinkClick r:id="rId5"/>
              </a:rPr>
              <a:t>Read more on my blog: </a:t>
            </a:r>
          </a:p>
          <a:p>
            <a:r>
              <a:rPr lang="en-AU" sz="1400" dirty="0" smtClean="0">
                <a:hlinkClick r:id="rId5"/>
              </a:rPr>
              <a:t>http</a:t>
            </a:r>
            <a:r>
              <a:rPr lang="en-AU" sz="1400" dirty="0">
                <a:hlinkClick r:id="rId5"/>
              </a:rPr>
              <a:t>://notafactoryanymore.com/2015/01/28/how-to-support-multi-speed-it-with-devops-and-agile</a:t>
            </a:r>
            <a:r>
              <a:rPr lang="en-AU" sz="1400" dirty="0" smtClean="0">
                <a:hlinkClick r:id="rId5"/>
              </a:rPr>
              <a:t>/</a:t>
            </a:r>
            <a:r>
              <a:rPr lang="en-AU" sz="1400" dirty="0" smtClean="0"/>
              <a:t> </a:t>
            </a:r>
            <a:endParaRPr lang="en-AU" sz="1400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37561" y="6462894"/>
            <a:ext cx="8423344" cy="395106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dirty="0" smtClean="0"/>
              <a:t>@</a:t>
            </a:r>
            <a:r>
              <a:rPr lang="en-AU" dirty="0" err="1" smtClean="0"/>
              <a:t>mircohering</a:t>
            </a:r>
            <a:r>
              <a:rPr lang="en-AU" dirty="0" smtClean="0"/>
              <a:t> / h</a:t>
            </a:r>
            <a:r>
              <a:rPr lang="en-AU" dirty="0" smtClean="0">
                <a:hlinkClick r:id="rId6"/>
              </a:rPr>
              <a:t>ttp://notafactoryanymore.com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567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22313" y="2438378"/>
            <a:ext cx="3595026" cy="695627"/>
          </a:xfrm>
          <a:prstGeom prst="rect">
            <a:avLst/>
          </a:prstGeom>
          <a:solidFill>
            <a:schemeClr val="accent1"/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40523" tIns="40523" rIns="40523" bIns="4052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514633">
              <a:spcAft>
                <a:spcPts val="169"/>
              </a:spcAft>
            </a:pP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Channels &amp; Customer Experience</a:t>
            </a:r>
          </a:p>
          <a:p>
            <a:pPr algn="ctr" defTabSz="514633">
              <a:spcAft>
                <a:spcPts val="169"/>
              </a:spcAft>
            </a:pPr>
            <a:r>
              <a:rPr lang="en-US" sz="1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“High Speed Agility”</a:t>
            </a:r>
          </a:p>
        </p:txBody>
      </p:sp>
      <p:sp>
        <p:nvSpPr>
          <p:cNvPr id="8" name="Up Arrow 7"/>
          <p:cNvSpPr/>
          <p:nvPr/>
        </p:nvSpPr>
        <p:spPr>
          <a:xfrm>
            <a:off x="6139930" y="3149804"/>
            <a:ext cx="759792" cy="274324"/>
          </a:xfrm>
          <a:prstGeom prst="upArrow">
            <a:avLst/>
          </a:prstGeom>
          <a:solidFill>
            <a:srgbClr val="AA11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65" tIns="25733" rIns="51465" bIns="25733" rtlCol="0" anchor="ctr"/>
          <a:lstStyle/>
          <a:p>
            <a:pPr algn="ctr"/>
            <a:endParaRPr lang="en-GB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87241" y="3510030"/>
            <a:ext cx="3584761" cy="243920"/>
          </a:xfrm>
          <a:prstGeom prst="rect">
            <a:avLst/>
          </a:prstGeom>
          <a:solidFill>
            <a:srgbClr val="AA1133"/>
          </a:solidFill>
          <a:ln>
            <a:solidFill>
              <a:srgbClr val="AA1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65" tIns="25733" rIns="51465" bIns="25733" rtlCol="0" anchor="ctr"/>
          <a:lstStyle/>
          <a:p>
            <a:pPr algn="ctr"/>
            <a:r>
              <a:rPr lang="en-US" sz="140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DECOUPLING</a:t>
            </a:r>
          </a:p>
        </p:txBody>
      </p:sp>
      <p:sp>
        <p:nvSpPr>
          <p:cNvPr id="10" name="Up Arrow 9"/>
          <p:cNvSpPr/>
          <p:nvPr/>
        </p:nvSpPr>
        <p:spPr>
          <a:xfrm>
            <a:off x="5456690" y="3802569"/>
            <a:ext cx="577831" cy="543805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65" tIns="25733" rIns="51465" bIns="25733" rtlCol="0" anchor="ctr"/>
          <a:lstStyle/>
          <a:p>
            <a:pPr algn="ctr"/>
            <a:endParaRPr lang="en-GB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75614" y="4374711"/>
            <a:ext cx="1654952" cy="933918"/>
          </a:xfrm>
          <a:prstGeom prst="rect">
            <a:avLst/>
          </a:prstGeom>
          <a:solidFill>
            <a:srgbClr val="E4E7E7"/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40523" tIns="40523" rIns="40523" bIns="40523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69"/>
              </a:spcAft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Core Services</a:t>
            </a:r>
          </a:p>
          <a:p>
            <a:pPr algn="ctr">
              <a:spcAft>
                <a:spcPts val="169"/>
              </a:spcAft>
            </a:pP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“Low Speed Stability”</a:t>
            </a:r>
          </a:p>
        </p:txBody>
      </p:sp>
      <p:sp>
        <p:nvSpPr>
          <p:cNvPr id="12" name="Up Arrow 11"/>
          <p:cNvSpPr/>
          <p:nvPr/>
        </p:nvSpPr>
        <p:spPr>
          <a:xfrm>
            <a:off x="7336558" y="3802569"/>
            <a:ext cx="555469" cy="556361"/>
          </a:xfrm>
          <a:prstGeom prst="upArrow">
            <a:avLst/>
          </a:prstGeom>
          <a:solidFill>
            <a:srgbClr val="A6A6A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65" tIns="25733" rIns="51465" bIns="25733" rtlCol="0" anchor="ctr"/>
          <a:lstStyle/>
          <a:p>
            <a:pPr algn="ctr"/>
            <a:endParaRPr lang="en-GB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25696" y="4395452"/>
            <a:ext cx="1241117" cy="892436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733" tIns="25733" rIns="25733" bIns="25733" rtlCol="0" anchor="ctr"/>
          <a:lstStyle/>
          <a:p>
            <a:pPr algn="ctr"/>
            <a:r>
              <a:rPr lang="en-US" sz="1400" i="1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05028" y="2713450"/>
            <a:ext cx="2304737" cy="5107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65" tIns="25733" rIns="51465" bIns="25733" rtlCol="0" anchor="ctr"/>
          <a:lstStyle/>
          <a:p>
            <a:pPr algn="ctr"/>
            <a:r>
              <a:rPr lang="en-US" sz="140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Channels &amp; Customer Experience</a:t>
            </a:r>
          </a:p>
        </p:txBody>
      </p:sp>
      <p:sp>
        <p:nvSpPr>
          <p:cNvPr id="16" name="Up Arrow 15"/>
          <p:cNvSpPr/>
          <p:nvPr/>
        </p:nvSpPr>
        <p:spPr>
          <a:xfrm>
            <a:off x="2173269" y="3219854"/>
            <a:ext cx="461690" cy="929067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65" tIns="25733" rIns="51465" bIns="25733" rtlCol="0" anchor="ctr"/>
          <a:lstStyle/>
          <a:p>
            <a:pPr algn="ctr"/>
            <a:endParaRPr lang="en-GB" sz="675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25700" y="4148921"/>
            <a:ext cx="2286370" cy="68280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65" tIns="25733" rIns="51465" bIns="25733" rtlCol="0" anchor="ctr"/>
          <a:lstStyle/>
          <a:p>
            <a:pPr algn="ctr"/>
            <a:r>
              <a:rPr lang="en-US" sz="140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Services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5120" y="2634816"/>
            <a:ext cx="1001160" cy="2794433"/>
          </a:xfrm>
          <a:prstGeom prst="rect">
            <a:avLst/>
          </a:prstGeom>
          <a:solidFill>
            <a:srgbClr val="D9D9D9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65" tIns="25733" rIns="51465" bIns="25733" rtlCol="0" anchor="b"/>
          <a:lstStyle/>
          <a:p>
            <a:pPr algn="ctr"/>
            <a:r>
              <a:rPr lang="en-US" sz="1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 project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61518" y="2144056"/>
            <a:ext cx="685913" cy="1280072"/>
          </a:xfrm>
          <a:prstGeom prst="rect">
            <a:avLst/>
          </a:prstGeom>
          <a:solidFill>
            <a:srgbClr val="D9D9D9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65" tIns="25733" rIns="51465" bIns="25733" rtlCol="0" anchor="t"/>
          <a:lstStyle/>
          <a:p>
            <a:pPr algn="ctr"/>
            <a:r>
              <a:rPr lang="en-US" sz="1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61518" y="4338128"/>
            <a:ext cx="685913" cy="1249532"/>
          </a:xfrm>
          <a:prstGeom prst="rect">
            <a:avLst/>
          </a:prstGeom>
          <a:solidFill>
            <a:srgbClr val="D9D9D9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65" tIns="25733" rIns="51465" bIns="25733" rtlCol="0" anchor="b"/>
          <a:lstStyle/>
          <a:p>
            <a:pPr algn="ctr"/>
            <a:r>
              <a:rPr lang="en-US" sz="1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149655" y="2144055"/>
            <a:ext cx="0" cy="34436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56524" y="1491750"/>
            <a:ext cx="2772030" cy="421300"/>
          </a:xfrm>
          <a:prstGeom prst="rect">
            <a:avLst/>
          </a:prstGeom>
          <a:noFill/>
        </p:spPr>
        <p:txBody>
          <a:bodyPr wrap="square" lIns="51465" tIns="25733" rIns="51465" bIns="25733" rtlCol="0">
            <a:sp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Today -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77223" y="1491751"/>
            <a:ext cx="3689803" cy="421300"/>
          </a:xfrm>
          <a:prstGeom prst="rect">
            <a:avLst/>
          </a:prstGeom>
          <a:noFill/>
        </p:spPr>
        <p:txBody>
          <a:bodyPr wrap="square" lIns="51465" tIns="25733" rIns="51465" bIns="25733" rtlCol="0">
            <a:sp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Tomorrow -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0" tIns="45730" rIns="0" bIns="0" rtlCol="0" anchor="b" anchorCtr="0">
            <a:noAutofit/>
          </a:bodyPr>
          <a:lstStyle/>
          <a:p>
            <a:r>
              <a:rPr lang="en-AU" dirty="0"/>
              <a:t>The Legacy </a:t>
            </a:r>
            <a:r>
              <a:rPr lang="en-AU" dirty="0" smtClean="0"/>
              <a:t>Complication…</a:t>
            </a:r>
            <a:endParaRPr lang="en-AU" dirty="0"/>
          </a:p>
        </p:txBody>
      </p:sp>
      <p:sp>
        <p:nvSpPr>
          <p:cNvPr id="24" name="Content Placeholder 3"/>
          <p:cNvSpPr txBox="1">
            <a:spLocks/>
          </p:cNvSpPr>
          <p:nvPr/>
        </p:nvSpPr>
        <p:spPr>
          <a:xfrm>
            <a:off x="137561" y="6462894"/>
            <a:ext cx="8423344" cy="395106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dirty="0" smtClean="0"/>
              <a:t>@</a:t>
            </a:r>
            <a:r>
              <a:rPr lang="en-AU" dirty="0" err="1" smtClean="0"/>
              <a:t>mircohering</a:t>
            </a:r>
            <a:r>
              <a:rPr lang="en-AU" dirty="0" smtClean="0"/>
              <a:t> / h</a:t>
            </a:r>
            <a:r>
              <a:rPr lang="en-AU" dirty="0" smtClean="0">
                <a:hlinkClick r:id="rId3"/>
              </a:rPr>
              <a:t>ttp://notafactoryanymore.com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868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http://www.google.com.au/url?sa=i&amp;source=images&amp;cd=&amp;ved=0CAUQjBw&amp;url=http%3A%2F%2Fcrm.alliancetek.com%2Fimages%2Foracle-logo.jpg&amp;ei=6-RdVKu2E4LFmwXcmICoDQ&amp;psig=AFQjCNHOT6QsOSMNACv0FBRTCr2ov7Q0Fg&amp;ust=1415525995379209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8" name="AutoShape 8" descr="http://www.google.com.au/url?sa=i&amp;source=images&amp;cd=&amp;ved=0CAUQjBw&amp;url=https%3A%2F%2Fcdn2.iconfinder.com%2Fdata%2Ficons%2Fourea-icons%2F128%2FEmail_256x256-32.png&amp;ei=deVdVNz0DIOkmwWDrILABQ&amp;psig=AFQjCNHGEzmMIjwdMWwBCMfygNNrm6jjyQ&amp;ust=1415526133262306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" name="TextBox 1"/>
          <p:cNvSpPr txBox="1"/>
          <p:nvPr/>
        </p:nvSpPr>
        <p:spPr>
          <a:xfrm>
            <a:off x="1725191" y="5757636"/>
            <a:ext cx="5621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 smtClean="0"/>
              <a:t>DevOps is a direction, not a goal!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25191" y="1710077"/>
            <a:ext cx="5621610" cy="4047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449900"/>
            <a:ext cx="8232775" cy="669284"/>
          </a:xfrm>
        </p:spPr>
        <p:txBody>
          <a:bodyPr/>
          <a:lstStyle/>
          <a:p>
            <a:r>
              <a:rPr lang="en-AU" dirty="0" smtClean="0"/>
              <a:t>My view of DevOps</a:t>
            </a:r>
            <a:endParaRPr lang="en-AU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37561" y="6462894"/>
            <a:ext cx="8423344" cy="395106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dirty="0" smtClean="0"/>
              <a:t>@</a:t>
            </a:r>
            <a:r>
              <a:rPr lang="en-AU" dirty="0" err="1" smtClean="0"/>
              <a:t>mircohering</a:t>
            </a:r>
            <a:r>
              <a:rPr lang="en-AU" dirty="0" smtClean="0"/>
              <a:t> / h</a:t>
            </a:r>
            <a:r>
              <a:rPr lang="en-AU" dirty="0" smtClean="0">
                <a:hlinkClick r:id="rId3"/>
              </a:rPr>
              <a:t>ttp://notafactoryanymore.com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941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 what can we do with systems of record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1766728" y="3381055"/>
            <a:ext cx="3105124" cy="208937"/>
            <a:chOff x="670965" y="5522171"/>
            <a:chExt cx="4364859" cy="182840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670965" y="5578804"/>
              <a:ext cx="4320000" cy="64722"/>
            </a:xfrm>
            <a:custGeom>
              <a:avLst/>
              <a:gdLst>
                <a:gd name="T0" fmla="*/ 1 w 2032"/>
                <a:gd name="T1" fmla="*/ 8 h 17"/>
                <a:gd name="T2" fmla="*/ 318 w 2032"/>
                <a:gd name="T3" fmla="*/ 6 h 17"/>
                <a:gd name="T4" fmla="*/ 1016 w 2032"/>
                <a:gd name="T5" fmla="*/ 2 h 17"/>
                <a:gd name="T6" fmla="*/ 1388 w 2032"/>
                <a:gd name="T7" fmla="*/ 0 h 17"/>
                <a:gd name="T8" fmla="*/ 1560 w 2032"/>
                <a:gd name="T9" fmla="*/ 1 h 17"/>
                <a:gd name="T10" fmla="*/ 1713 w 2032"/>
                <a:gd name="T11" fmla="*/ 2 h 17"/>
                <a:gd name="T12" fmla="*/ 1843 w 2032"/>
                <a:gd name="T13" fmla="*/ 4 h 17"/>
                <a:gd name="T14" fmla="*/ 1943 w 2032"/>
                <a:gd name="T15" fmla="*/ 5 h 17"/>
                <a:gd name="T16" fmla="*/ 2031 w 2032"/>
                <a:gd name="T17" fmla="*/ 7 h 17"/>
                <a:gd name="T18" fmla="*/ 2032 w 2032"/>
                <a:gd name="T19" fmla="*/ 9 h 17"/>
                <a:gd name="T20" fmla="*/ 2031 w 2032"/>
                <a:gd name="T21" fmla="*/ 10 h 17"/>
                <a:gd name="T22" fmla="*/ 1943 w 2032"/>
                <a:gd name="T23" fmla="*/ 12 h 17"/>
                <a:gd name="T24" fmla="*/ 1843 w 2032"/>
                <a:gd name="T25" fmla="*/ 14 h 17"/>
                <a:gd name="T26" fmla="*/ 1713 w 2032"/>
                <a:gd name="T27" fmla="*/ 15 h 17"/>
                <a:gd name="T28" fmla="*/ 1560 w 2032"/>
                <a:gd name="T29" fmla="*/ 17 h 17"/>
                <a:gd name="T30" fmla="*/ 1388 w 2032"/>
                <a:gd name="T31" fmla="*/ 17 h 17"/>
                <a:gd name="T32" fmla="*/ 1016 w 2032"/>
                <a:gd name="T33" fmla="*/ 15 h 17"/>
                <a:gd name="T34" fmla="*/ 318 w 2032"/>
                <a:gd name="T35" fmla="*/ 11 h 17"/>
                <a:gd name="T36" fmla="*/ 1 w 2032"/>
                <a:gd name="T37" fmla="*/ 10 h 17"/>
                <a:gd name="T38" fmla="*/ 0 w 2032"/>
                <a:gd name="T39" fmla="*/ 9 h 17"/>
                <a:gd name="T40" fmla="*/ 1 w 2032"/>
                <a:gd name="T4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32" h="17">
                  <a:moveTo>
                    <a:pt x="1" y="8"/>
                  </a:moveTo>
                  <a:cubicBezTo>
                    <a:pt x="1" y="8"/>
                    <a:pt x="128" y="7"/>
                    <a:pt x="318" y="6"/>
                  </a:cubicBezTo>
                  <a:cubicBezTo>
                    <a:pt x="508" y="5"/>
                    <a:pt x="762" y="4"/>
                    <a:pt x="1016" y="2"/>
                  </a:cubicBezTo>
                  <a:cubicBezTo>
                    <a:pt x="1142" y="2"/>
                    <a:pt x="1269" y="1"/>
                    <a:pt x="1388" y="0"/>
                  </a:cubicBezTo>
                  <a:cubicBezTo>
                    <a:pt x="1448" y="1"/>
                    <a:pt x="1505" y="1"/>
                    <a:pt x="1560" y="1"/>
                  </a:cubicBezTo>
                  <a:cubicBezTo>
                    <a:pt x="1614" y="1"/>
                    <a:pt x="1666" y="2"/>
                    <a:pt x="1713" y="2"/>
                  </a:cubicBezTo>
                  <a:cubicBezTo>
                    <a:pt x="1761" y="2"/>
                    <a:pt x="1805" y="3"/>
                    <a:pt x="1843" y="4"/>
                  </a:cubicBezTo>
                  <a:cubicBezTo>
                    <a:pt x="1882" y="4"/>
                    <a:pt x="1916" y="5"/>
                    <a:pt x="1943" y="5"/>
                  </a:cubicBezTo>
                  <a:cubicBezTo>
                    <a:pt x="1999" y="6"/>
                    <a:pt x="2031" y="7"/>
                    <a:pt x="2031" y="7"/>
                  </a:cubicBezTo>
                  <a:cubicBezTo>
                    <a:pt x="2031" y="7"/>
                    <a:pt x="2032" y="8"/>
                    <a:pt x="2032" y="9"/>
                  </a:cubicBezTo>
                  <a:cubicBezTo>
                    <a:pt x="2032" y="10"/>
                    <a:pt x="2031" y="10"/>
                    <a:pt x="2031" y="10"/>
                  </a:cubicBezTo>
                  <a:cubicBezTo>
                    <a:pt x="2031" y="10"/>
                    <a:pt x="1999" y="11"/>
                    <a:pt x="1943" y="12"/>
                  </a:cubicBezTo>
                  <a:cubicBezTo>
                    <a:pt x="1916" y="13"/>
                    <a:pt x="1882" y="13"/>
                    <a:pt x="1843" y="14"/>
                  </a:cubicBezTo>
                  <a:cubicBezTo>
                    <a:pt x="1805" y="14"/>
                    <a:pt x="1761" y="15"/>
                    <a:pt x="1713" y="15"/>
                  </a:cubicBezTo>
                  <a:cubicBezTo>
                    <a:pt x="1666" y="16"/>
                    <a:pt x="1614" y="16"/>
                    <a:pt x="1560" y="17"/>
                  </a:cubicBezTo>
                  <a:cubicBezTo>
                    <a:pt x="1505" y="17"/>
                    <a:pt x="1448" y="17"/>
                    <a:pt x="1388" y="17"/>
                  </a:cubicBezTo>
                  <a:cubicBezTo>
                    <a:pt x="1269" y="16"/>
                    <a:pt x="1142" y="16"/>
                    <a:pt x="1016" y="15"/>
                  </a:cubicBezTo>
                  <a:cubicBezTo>
                    <a:pt x="762" y="14"/>
                    <a:pt x="508" y="12"/>
                    <a:pt x="318" y="11"/>
                  </a:cubicBezTo>
                  <a:cubicBezTo>
                    <a:pt x="128" y="10"/>
                    <a:pt x="1" y="10"/>
                    <a:pt x="1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0" y="8"/>
                    <a:pt x="0" y="8"/>
                    <a:pt x="1" y="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96" tIns="34298" rIns="68596" bIns="34298" numCol="1" anchor="t" anchorCtr="0" compatLnSpc="1">
              <a:prstTxWarp prst="textNoShape">
                <a:avLst/>
              </a:prstTxWarp>
            </a:bodyPr>
            <a:lstStyle/>
            <a:p>
              <a:endParaRPr lang="en-AU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4880491" y="5522171"/>
              <a:ext cx="155333" cy="182840"/>
            </a:xfrm>
            <a:custGeom>
              <a:avLst/>
              <a:gdLst>
                <a:gd name="T0" fmla="*/ 0 w 96"/>
                <a:gd name="T1" fmla="*/ 113 h 113"/>
                <a:gd name="T2" fmla="*/ 96 w 96"/>
                <a:gd name="T3" fmla="*/ 56 h 113"/>
                <a:gd name="T4" fmla="*/ 0 w 96"/>
                <a:gd name="T5" fmla="*/ 0 h 113"/>
                <a:gd name="T6" fmla="*/ 0 w 96"/>
                <a:gd name="T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13">
                  <a:moveTo>
                    <a:pt x="0" y="113"/>
                  </a:moveTo>
                  <a:lnTo>
                    <a:pt x="96" y="56"/>
                  </a:lnTo>
                  <a:lnTo>
                    <a:pt x="0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96" tIns="34298" rIns="68596" bIns="34298" numCol="1" anchor="t" anchorCtr="0" compatLnSpc="1">
              <a:prstTxWarp prst="textNoShape">
                <a:avLst/>
              </a:prstTxWarp>
            </a:bodyPr>
            <a:lstStyle/>
            <a:p>
              <a:endParaRPr lang="en-AU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40757" y="1932963"/>
            <a:ext cx="4080488" cy="3578755"/>
            <a:chOff x="2467462" y="1437826"/>
            <a:chExt cx="5140364" cy="4770569"/>
          </a:xfrm>
        </p:grpSpPr>
        <p:grpSp>
          <p:nvGrpSpPr>
            <p:cNvPr id="19" name="Group 18"/>
            <p:cNvGrpSpPr/>
            <p:nvPr/>
          </p:nvGrpSpPr>
          <p:grpSpPr>
            <a:xfrm>
              <a:off x="2467462" y="1437826"/>
              <a:ext cx="5140364" cy="4139207"/>
              <a:chOff x="5621303" y="1771648"/>
              <a:chExt cx="2908540" cy="413920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629175" y="5352855"/>
                <a:ext cx="1900663" cy="558000"/>
              </a:xfrm>
              <a:prstGeom prst="rect">
                <a:avLst/>
              </a:prstGeom>
              <a:solidFill>
                <a:schemeClr val="accent3">
                  <a:lumMod val="75000"/>
                  <a:lumOff val="25000"/>
                </a:schemeClr>
              </a:solidFill>
              <a:ln w="19050" cap="rnd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80000"/>
                  </a:lnSpc>
                </a:pPr>
                <a:r>
                  <a:rPr lang="en-AU" sz="1200" dirty="0"/>
                  <a:t>Project Management </a:t>
                </a:r>
                <a:r>
                  <a:rPr lang="en-AU" sz="1200" dirty="0" smtClean="0"/>
                  <a:t>Tooling</a:t>
                </a:r>
                <a:endParaRPr lang="en-AU" sz="12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629180" y="4755988"/>
                <a:ext cx="1900663" cy="558000"/>
              </a:xfrm>
              <a:prstGeom prst="rect">
                <a:avLst/>
              </a:prstGeom>
              <a:solidFill>
                <a:schemeClr val="accent3">
                  <a:lumMod val="75000"/>
                  <a:lumOff val="25000"/>
                </a:schemeClr>
              </a:solidFill>
              <a:ln w="19050" cap="rnd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80000"/>
                  </a:lnSpc>
                </a:pPr>
                <a:r>
                  <a:rPr lang="en-AU" sz="1200" dirty="0"/>
                  <a:t>Software Configuration Management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29175" y="4159120"/>
                <a:ext cx="1900663" cy="558000"/>
              </a:xfrm>
              <a:prstGeom prst="rect">
                <a:avLst/>
              </a:prstGeom>
              <a:solidFill>
                <a:schemeClr val="accent3">
                  <a:lumMod val="75000"/>
                  <a:lumOff val="25000"/>
                </a:schemeClr>
              </a:solidFill>
              <a:ln w="19050" cap="rnd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80000"/>
                  </a:lnSpc>
                </a:pPr>
                <a:r>
                  <a:rPr lang="en-AU" sz="1200" dirty="0"/>
                  <a:t>Build &amp; Deployment Automation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642955" y="3562252"/>
                <a:ext cx="1879016" cy="558000"/>
              </a:xfrm>
              <a:prstGeom prst="rect">
                <a:avLst/>
              </a:prstGeom>
              <a:solidFill>
                <a:schemeClr val="accent3">
                  <a:lumMod val="75000"/>
                  <a:lumOff val="25000"/>
                </a:schemeClr>
              </a:solidFill>
              <a:ln w="19050" cap="rnd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80000"/>
                  </a:lnSpc>
                </a:pPr>
                <a:r>
                  <a:rPr lang="en-AU" sz="1200" dirty="0"/>
                  <a:t>Test Automation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629175" y="2965384"/>
                <a:ext cx="1900663" cy="558000"/>
              </a:xfrm>
              <a:prstGeom prst="rect">
                <a:avLst/>
              </a:prstGeom>
              <a:solidFill>
                <a:schemeClr val="accent3">
                  <a:lumMod val="75000"/>
                  <a:lumOff val="25000"/>
                </a:schemeClr>
              </a:solidFill>
              <a:ln w="19050" cap="rnd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80000"/>
                  </a:lnSpc>
                </a:pPr>
                <a:r>
                  <a:rPr lang="en-AU" sz="1200" dirty="0"/>
                  <a:t>Environment Management </a:t>
                </a:r>
                <a:br>
                  <a:rPr lang="en-AU" sz="1200" dirty="0"/>
                </a:br>
                <a:r>
                  <a:rPr lang="en-AU" sz="1200" dirty="0"/>
                  <a:t>&amp; Monitoring 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621308" y="2368516"/>
                <a:ext cx="1900663" cy="558000"/>
              </a:xfrm>
              <a:prstGeom prst="rect">
                <a:avLst/>
              </a:prstGeom>
              <a:solidFill>
                <a:schemeClr val="accent3">
                  <a:lumMod val="75000"/>
                  <a:lumOff val="25000"/>
                </a:schemeClr>
              </a:solidFill>
              <a:ln w="19050" cap="rnd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80000"/>
                  </a:lnSpc>
                </a:pPr>
                <a:r>
                  <a:rPr lang="en-AU" sz="1200" dirty="0"/>
                  <a:t>Cloud Environment Provisioning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629175" y="1771648"/>
                <a:ext cx="1900663" cy="558000"/>
              </a:xfrm>
              <a:prstGeom prst="rect">
                <a:avLst/>
              </a:prstGeom>
              <a:solidFill>
                <a:schemeClr val="accent3">
                  <a:lumMod val="75000"/>
                  <a:lumOff val="25000"/>
                </a:schemeClr>
              </a:solidFill>
              <a:ln w="19050" cap="rnd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80000"/>
                  </a:lnSpc>
                </a:pPr>
                <a:r>
                  <a:rPr lang="en-AU" sz="1200" dirty="0"/>
                  <a:t>Continuous Delivery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629175" y="4755988"/>
                <a:ext cx="950331" cy="558000"/>
              </a:xfrm>
              <a:prstGeom prst="rect">
                <a:avLst/>
              </a:prstGeom>
              <a:solidFill>
                <a:schemeClr val="accent3">
                  <a:lumMod val="50000"/>
                  <a:lumOff val="50000"/>
                </a:schemeClr>
              </a:solidFill>
              <a:ln w="19050" cap="rnd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80000"/>
                  </a:lnSpc>
                </a:pPr>
                <a:endParaRPr lang="en-AU" sz="12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642950" y="3562252"/>
                <a:ext cx="950331" cy="558000"/>
              </a:xfrm>
              <a:prstGeom prst="rect">
                <a:avLst/>
              </a:prstGeom>
              <a:solidFill>
                <a:schemeClr val="accent3">
                  <a:lumMod val="50000"/>
                  <a:lumOff val="50000"/>
                </a:schemeClr>
              </a:solidFill>
              <a:ln w="19050" cap="rnd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80000"/>
                  </a:lnSpc>
                </a:pPr>
                <a:endParaRPr lang="en-AU" sz="12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621303" y="2368516"/>
                <a:ext cx="950331" cy="558000"/>
              </a:xfrm>
              <a:prstGeom prst="rect">
                <a:avLst/>
              </a:prstGeom>
              <a:solidFill>
                <a:schemeClr val="accent3">
                  <a:lumMod val="50000"/>
                  <a:lumOff val="50000"/>
                </a:schemeClr>
              </a:solidFill>
              <a:ln w="19050" cap="rnd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80000"/>
                  </a:lnSpc>
                </a:pPr>
                <a:endParaRPr lang="en-AU" sz="12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571892" y="5352855"/>
                <a:ext cx="950331" cy="558000"/>
              </a:xfrm>
              <a:prstGeom prst="rect">
                <a:avLst/>
              </a:prstGeom>
              <a:solidFill>
                <a:schemeClr val="accent3">
                  <a:lumMod val="50000"/>
                  <a:lumOff val="50000"/>
                </a:schemeClr>
              </a:solidFill>
              <a:ln w="19050" cap="rnd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80000"/>
                  </a:lnSpc>
                </a:pPr>
                <a:endParaRPr lang="en-AU" sz="12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571892" y="4159119"/>
                <a:ext cx="950331" cy="558000"/>
              </a:xfrm>
              <a:prstGeom prst="rect">
                <a:avLst/>
              </a:prstGeom>
              <a:solidFill>
                <a:schemeClr val="accent3">
                  <a:lumMod val="50000"/>
                  <a:lumOff val="50000"/>
                </a:schemeClr>
              </a:solidFill>
              <a:ln w="19050" cap="rnd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80000"/>
                  </a:lnSpc>
                </a:pPr>
                <a:endParaRPr lang="en-AU" sz="12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571892" y="2965383"/>
                <a:ext cx="950331" cy="558000"/>
              </a:xfrm>
              <a:prstGeom prst="rect">
                <a:avLst/>
              </a:prstGeom>
              <a:solidFill>
                <a:schemeClr val="accent3">
                  <a:lumMod val="50000"/>
                  <a:lumOff val="50000"/>
                </a:schemeClr>
              </a:solidFill>
              <a:ln w="19050" cap="rnd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80000"/>
                  </a:lnSpc>
                </a:pPr>
                <a:endParaRPr lang="en-AU" sz="12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571892" y="1771649"/>
                <a:ext cx="950331" cy="558000"/>
              </a:xfrm>
              <a:prstGeom prst="rect">
                <a:avLst/>
              </a:prstGeom>
              <a:solidFill>
                <a:schemeClr val="accent3">
                  <a:lumMod val="50000"/>
                  <a:lumOff val="50000"/>
                </a:schemeClr>
              </a:solidFill>
              <a:ln w="19050" cap="rnd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80000"/>
                  </a:lnSpc>
                </a:pPr>
                <a:endParaRPr lang="en-AU" sz="1200" dirty="0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2488633" y="5650395"/>
              <a:ext cx="5105279" cy="558000"/>
            </a:xfrm>
            <a:prstGeom prst="rect">
              <a:avLst/>
            </a:prstGeom>
            <a:solidFill>
              <a:schemeClr val="accent3">
                <a:lumMod val="90000"/>
                <a:lumOff val="10000"/>
              </a:schemeClr>
            </a:solidFill>
            <a:ln w="1905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AU" sz="1200" b="1" dirty="0"/>
                <a:t>Cultural Change &amp; Organization Alignment: Agile Business Mindset</a:t>
              </a:r>
            </a:p>
          </p:txBody>
        </p:sp>
      </p:grpSp>
      <p:sp>
        <p:nvSpPr>
          <p:cNvPr id="35" name="Right Arrow 34"/>
          <p:cNvSpPr/>
          <p:nvPr/>
        </p:nvSpPr>
        <p:spPr>
          <a:xfrm>
            <a:off x="1778295" y="5104341"/>
            <a:ext cx="1252917" cy="407377"/>
          </a:xfrm>
          <a:prstGeom prst="rightArrow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ight Arrow 35"/>
          <p:cNvSpPr/>
          <p:nvPr/>
        </p:nvSpPr>
        <p:spPr>
          <a:xfrm>
            <a:off x="1778295" y="4207754"/>
            <a:ext cx="1252917" cy="407377"/>
          </a:xfrm>
          <a:prstGeom prst="rightArrow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Arrow 36"/>
          <p:cNvSpPr/>
          <p:nvPr/>
        </p:nvSpPr>
        <p:spPr>
          <a:xfrm>
            <a:off x="1778295" y="3731439"/>
            <a:ext cx="1252917" cy="407377"/>
          </a:xfrm>
          <a:prstGeom prst="rightArrow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5276" y="2142261"/>
            <a:ext cx="1004234" cy="1254044"/>
          </a:xfrm>
          <a:prstGeom prst="rect">
            <a:avLst/>
          </a:prstGeom>
        </p:spPr>
      </p:pic>
      <p:sp>
        <p:nvSpPr>
          <p:cNvPr id="38" name="Content Placeholder 3"/>
          <p:cNvSpPr txBox="1">
            <a:spLocks/>
          </p:cNvSpPr>
          <p:nvPr/>
        </p:nvSpPr>
        <p:spPr>
          <a:xfrm>
            <a:off x="137561" y="6462894"/>
            <a:ext cx="8423344" cy="395106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dirty="0" smtClean="0"/>
              <a:t>@</a:t>
            </a:r>
            <a:r>
              <a:rPr lang="en-AU" dirty="0" err="1" smtClean="0"/>
              <a:t>mircohering</a:t>
            </a:r>
            <a:r>
              <a:rPr lang="en-AU" dirty="0" smtClean="0"/>
              <a:t> / h</a:t>
            </a:r>
            <a:r>
              <a:rPr lang="en-AU" dirty="0" smtClean="0">
                <a:hlinkClick r:id="rId3"/>
              </a:rPr>
              <a:t>ttp://notafactoryanymore.com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799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a7249ff9137735267271cf6681d731abd3c386"/>
  <p:tag name="ISPRING_RESOURCE_PATHS_HASH_PRESENTER" val="82532151e9c97188e16f22f45bdf5aa2725d346"/>
</p:tagLst>
</file>

<file path=ppt/theme/theme1.xml><?xml version="1.0" encoding="utf-8"?>
<a:theme xmlns:a="http://schemas.openxmlformats.org/drawingml/2006/main" name="Accenture template">
  <a:themeElements>
    <a:clrScheme name="Accenture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FF0000"/>
      </a:accent1>
      <a:accent2>
        <a:srgbClr val="AADDEE"/>
      </a:accent2>
      <a:accent3>
        <a:srgbClr val="4B3107"/>
      </a:accent3>
      <a:accent4>
        <a:srgbClr val="002266"/>
      </a:accent4>
      <a:accent5>
        <a:srgbClr val="FF0000"/>
      </a:accent5>
      <a:accent6>
        <a:srgbClr val="AADDEE"/>
      </a:accent6>
      <a:hlink>
        <a:srgbClr val="666666"/>
      </a:hlink>
      <a:folHlink>
        <a:srgbClr val="778888"/>
      </a:folHlink>
    </a:clrScheme>
    <a:fontScheme name="Agfa">
      <a:majorFont>
        <a:latin typeface="Agfa Rotis Sans Serif"/>
        <a:ea typeface=""/>
        <a:cs typeface=""/>
      </a:majorFont>
      <a:minorFont>
        <a:latin typeface="Agfa Rotis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00649D"/>
    </a:dk2>
    <a:lt2>
      <a:srgbClr val="EEECE1"/>
    </a:lt2>
    <a:accent1>
      <a:srgbClr val="83D1F5"/>
    </a:accent1>
    <a:accent2>
      <a:srgbClr val="8CC63F"/>
    </a:accent2>
    <a:accent3>
      <a:srgbClr val="00B0DA"/>
    </a:accent3>
    <a:accent4>
      <a:srgbClr val="008A52"/>
    </a:accent4>
    <a:accent5>
      <a:srgbClr val="003F69"/>
    </a:accent5>
    <a:accent6>
      <a:srgbClr val="008ABF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00649D"/>
    </a:dk2>
    <a:lt2>
      <a:srgbClr val="EEECE1"/>
    </a:lt2>
    <a:accent1>
      <a:srgbClr val="83D1F5"/>
    </a:accent1>
    <a:accent2>
      <a:srgbClr val="8CC63F"/>
    </a:accent2>
    <a:accent3>
      <a:srgbClr val="00B0DA"/>
    </a:accent3>
    <a:accent4>
      <a:srgbClr val="008A52"/>
    </a:accent4>
    <a:accent5>
      <a:srgbClr val="003F69"/>
    </a:accent5>
    <a:accent6>
      <a:srgbClr val="008ABF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EngagementLink xmlns="http://schemas.microsoft.com/sharepoint/v3" xsi:nil="true"/>
    <PertinentToCountry xmlns="http://schemas.microsoft.com/sharepoint/v3" xsi:nil="true"/>
    <Client xmlns="http://schemas.microsoft.com/sharepoint/v3" xsi:nil="true"/>
    <flagVVID xmlns="http://schemas.microsoft.com/sharepoint/v3" xsi:nil="true"/>
    <RelatedContent xmlns="http://schemas.microsoft.com/sharepoint/v3" xsi:nil="true"/>
    <Abstract xmlns="http://schemas.microsoft.com/sharepoint/v3">&lt;p&gt;&lt;span style="font-family: Calibri; font-size: 10pt;" data-mce-style="font-family: Calibri; font-size: 10pt;"&gt;&lt;span style='mso-ascii-font-family: Calibri; mso-fareast-font-family: "Times New Roman"; mso-hansi-font-family: Calibri; mso-bidi-font-family: "Times New Roman";' data-mce-style="mso-ascii-font-family: Calibri; mso-fareast-font-family: 'Times New Roman'; mso-hansi-font-family: Calibri; mso-bidi-font-family: 'Times New Roman';"&gt;Over the last 10 years, the nature of IT delivery has shifted from large-scale, project-based system implementations and follow-on maintenance to a continuous evolution of IT systems.&lt;span style="mso-spacerun: yes;" data-mce-style="mso-spacerun: yes;"&gt;&amp;nbsp; &lt;/span&gt;&lt;/span&gt;DevOps is one of the leading software engineering innovations that makes this shift possible, bringing business, development and operations stakeholders together to optimize IT delivery. &lt;/span&gt;&lt;/p&gt;&lt;p&gt;&lt;span style="line-height: 115%; font-size: 10pt;" data-mce-style="line-height: 115%; font-size: 10pt;"&gt;&lt;span style="font-family: Calibri;" data-mce-style="font-family: Calibri;"&gt;DevOps Stage 0 deck (internal/external) - Talk with your client about Accenture’s DevOps services. The deck is intended to be adapted to your client's specific&amp;nbsp;goals and situation.&lt;span style="mso-spacerun: yes;" data-mce-style="mso-spacerun: yes;"&gt;&amp;nbsp; &lt;/span&gt;The DevOps Stage 0 deck should NOT be emailed to anyone outside of Accenture. The speaker notes contain confidential material, insights, and ideas restricted to Accenture.&lt;/span&gt;&lt;/span&gt;&lt;br&gt;&lt;/p&gt;</Abstract>
    <ContentCurrentDate xmlns="http://schemas.microsoft.com/sharepoint/v3">2015-01-29T06:00:00+00:00</ContentCurrentDate>
    <DateCreated xmlns="http://schemas.microsoft.com/sharepoint/v3">2015-01-13T17:10:26+00:00</DateCreated>
    <OfficialAsset xmlns="http://schemas.microsoft.com/sharepoint/v3">No</OfficialAsset>
    <ArchiveStatus xmlns="http://schemas.microsoft.com/sharepoint/v3">Active</ArchiveStatus>
    <IndustryKeywords xmlns="http://schemas.microsoft.com/sharepoint/v3">;#0;~None</IndustryKeywords>
    <VendorProductKeywords xmlns="http://schemas.microsoft.com/sharepoint/v3">;#0;~None</VendorProductKeywords>
    <RevisionTime xmlns="http://schemas.microsoft.com/sharepoint/v3">2/2/2015 8:45:37 AM&lt;br&gt;1/29/2015 2:22:57 PM&lt;br&gt;1/22/2015 12:01:34 AM&lt;br&gt;1/13/2015 11:10:26 AM</RevisionTime>
    <Contacts xmlns="http://schemas.microsoft.com/sharepoint/v3">dir\karen.m.bobear,dir\amy.v.sagues,dir\meredith.m.van.wyk,dir\mirco.hering</Contacts>
    <KXThumbnailURL xmlns="http://schemas.microsoft.com/sharepoint/v3">https://kx.accenture.com/KXServices/KXHandler.ashx?s=g&amp;tn=Repositories/C30/4/38&amp;isActual=false</KXThumbnailURL>
    <ItemType xmlns="http://schemas.microsoft.com/sharepoint/v3">;#13991;~Marketing and Sales Material</ItemType>
    <Offerings xmlns="http://schemas.microsoft.com/sharepoint/v3">;#11414;~Accenture Technology;#14435;~  OF-002547 - DevOps</Offerings>
    <HasAttachment xmlns="http://schemas.microsoft.com/sharepoint/v3">No</HasAttachment>
    <DeliveryCenter xmlns="http://schemas.microsoft.com/sharepoint/v3" xsi:nil="true"/>
    <StorageType xmlns="http://schemas.microsoft.com/sharepoint/v3">File</StorageType>
    <RevisionBy xmlns="http://schemas.microsoft.com/sharepoint/v3">dir\meredith.m.van.wyk&lt;br&gt;dir\meredith.m.van.wyk&lt;br&gt;kx.massupdate&lt;br&gt;dir\meredith.m.van.wyk</RevisionBy>
    <VisibleToAsset xmlns="http://schemas.microsoft.com/sharepoint/v3" xsi:nil="true"/>
    <BusinessFunctionKeywords xmlns="http://schemas.microsoft.com/sharepoint/v3">;#0;~None</BusinessFunctionKeywords>
    <ConditionsforUse xmlns="http://schemas.microsoft.com/sharepoint/v3">Restricted: See Usage Restriction Comments</ConditionsforUse>
    <DetailsPageURL2 xmlns="http://schemas.microsoft.com/sharepoint/v3">https://kx.accenture.com/repositories/DownloadForm.aspx?path=C30/4/38/DevOps%20Stage%200%20January%2029%202015.pptx</DetailsPageURL2>
    <FederalData xmlns="http://schemas.microsoft.com/sharepoint/v3">No</FederalData>
    <RestrictedClient xmlns="http://schemas.microsoft.com/sharepoint/v3" xsi:nil="true"/>
    <KXGeography xmlns="http://schemas.microsoft.com/sharepoint/v3" xsi:nil="true"/>
    <ConditionsforUseComments xmlns="http://schemas.microsoft.com/sharepoint/v3">The DevOps Stage 0 deck should NOT be emailed to anyone outside of Accenture. The speaker notes contain confidential material, insights, and ideas restricted to Accenture.</ConditionsforUseComments>
    <TechnologyKeywords xmlns="http://schemas.microsoft.com/sharepoint/v3">;#0;~None</TechnologyKeywords>
    <PertinentToOrgUnit xmlns="http://schemas.microsoft.com/sharepoint/v3" xsi:nil="true"/>
    <DetailsPageURL xmlns="http://schemas.microsoft.com/sharepoint/v3">https://kx.accenture.com/repositories/ContributionForm.aspx?path=C30/4/38&amp;mode=Read</DetailsPageURL>
    <ContribLanguage xmlns="http://schemas.microsoft.com/sharepoint/v3">;#4628;~English</ContribLanguage>
    <SourceType xmlns="http://schemas.microsoft.com/sharepoint/v3">ContributionForm</SourceType>
    <ApprovedForUseBy xmlns="http://schemas.microsoft.com/sharepoint/v3" xsi:nil="true"/>
    <SubmittedBy xmlns="http://schemas.microsoft.com/sharepoint/v3">dir\meredith.m.van.wyk</SubmittedBy>
    <ArchivalDate xmlns="http://schemas.microsoft.com/sharepoint/v3" xsi:nil="true"/>
    <ContribKeywords xmlns="http://schemas.microsoft.com/sharepoint/v3" xsi:nil="true"/>
    <ArchiveDate xmlns="http://schemas.microsoft.com/sharepoint/v3">2017-01-13T06:00:00+00:00</ArchiveDat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General Contribution" ma:contentTypeID="0x012000FD200C85A7BB46D2B974A85017C5AC2B01002F07F72A0B99754C917B006D85649FEA" ma:contentTypeVersion="0" ma:contentTypeDescription="General Contribution" ma:contentTypeScope="" ma:versionID="4df1cdbeb1e308232bd465612323a293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58c56129fcbacc37c2d7963f5c623bf6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Abstract" minOccurs="0"/>
                <xsd:element ref="ns1:ItemType" minOccurs="0"/>
                <xsd:element ref="ns1:ContentCurrentDate" minOccurs="0"/>
                <xsd:element ref="ns1:Contacts" minOccurs="0"/>
                <xsd:element ref="ns1:ArchiveDate" minOccurs="0"/>
                <xsd:element ref="ns1:ArchivalDate" minOccurs="0"/>
                <xsd:element ref="ns1:ApprovedForUseBy" minOccurs="0"/>
                <xsd:element ref="ns1:ArchiveStatus" minOccurs="0"/>
                <xsd:element ref="ns1:BusinessFunctionKeywords" minOccurs="0"/>
                <xsd:element ref="ns1:Client" minOccurs="0"/>
                <xsd:element ref="ns1:EngagementLink" minOccurs="0"/>
                <xsd:element ref="ns1:ConditionsforUse" minOccurs="0"/>
                <xsd:element ref="ns1:ConditionsforUseComments" minOccurs="0"/>
                <xsd:element ref="ns1:DeliveryCenter" minOccurs="0"/>
                <xsd:element ref="ns1:DetailsPageURL" minOccurs="0"/>
                <xsd:element ref="ns1:DetailsPageURL2" minOccurs="0"/>
                <xsd:element ref="ns1:IndustryKeywords" minOccurs="0"/>
                <xsd:element ref="ns1:ContribKeywords" minOccurs="0"/>
                <xsd:element ref="ns1:ContribLanguage" minOccurs="0"/>
                <xsd:element ref="ns1:TechnologyKeywords" minOccurs="0"/>
                <xsd:element ref="ns1:StorageType" minOccurs="0"/>
                <xsd:element ref="ns1:VendorProductKeywords" minOccurs="0"/>
                <xsd:element ref="ns1:Offerings" minOccurs="0"/>
                <xsd:element ref="ns1:PertinentToOrgUnit" minOccurs="0"/>
                <xsd:element ref="ns1:PertinentToCountry" minOccurs="0"/>
                <xsd:element ref="ns1:RevisionTime" minOccurs="0"/>
                <xsd:element ref="ns1:RevisionBy" minOccurs="0"/>
                <xsd:element ref="ns1:flagVVID" minOccurs="0"/>
                <xsd:element ref="ns1:DateCreated" minOccurs="0"/>
                <xsd:element ref="ns1:SubmittedBy" minOccurs="0"/>
                <xsd:element ref="ns1:KXGeography" minOccurs="0"/>
                <xsd:element ref="ns1:HasAttachment" minOccurs="0"/>
                <xsd:element ref="ns1:FederalData" minOccurs="0"/>
                <xsd:element ref="ns1:VisibleToAsset" minOccurs="0"/>
                <xsd:element ref="ns1:OfficialAsset" minOccurs="0"/>
                <xsd:element ref="ns1:SourceType" minOccurs="0"/>
                <xsd:element ref="ns1:RestrictedClient" minOccurs="0"/>
                <xsd:element ref="ns1:KXThumbnailURL" minOccurs="0"/>
                <xsd:element ref="ns1:RelatedConten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Abstract" ma:index="3" nillable="true" ma:displayName="Description" ma:internalName="Abstract">
      <xsd:simpleType>
        <xsd:restriction base="dms:Note">
          <xsd:maxLength value="6"/>
        </xsd:restriction>
      </xsd:simpleType>
    </xsd:element>
    <xsd:element name="ItemType" ma:index="4" nillable="true" ma:displayName="Item Type" ma:internalName="ItemType">
      <xsd:simpleType>
        <xsd:restriction base="dms:Note"/>
      </xsd:simpleType>
    </xsd:element>
    <xsd:element name="ContentCurrentDate" ma:index="5" nillable="true" ma:displayName="Content Current Date" ma:default="[today]" ma:format="DateOnly" ma:internalName="ContentCurrentDate">
      <xsd:simpleType>
        <xsd:restriction base="dms:DateTime"/>
      </xsd:simpleType>
    </xsd:element>
    <xsd:element name="Contacts" ma:index="6" nillable="true" ma:displayName="Contacts" ma:internalName="Contacts">
      <xsd:simpleType>
        <xsd:restriction base="dms:Note"/>
      </xsd:simpleType>
    </xsd:element>
    <xsd:element name="ArchiveDate" ma:index="7" nillable="true" ma:displayName="Expiration Date" ma:format="DateOnly" ma:internalName="ArchiveDate">
      <xsd:simpleType>
        <xsd:restriction base="dms:DateTime"/>
      </xsd:simpleType>
    </xsd:element>
    <xsd:element name="ArchivalDate" ma:index="8" nillable="true" ma:displayName="Archival Date" ma:description="Check if contribution has expired." ma:format="DateOnly" ma:internalName="ArchivalDate">
      <xsd:simpleType>
        <xsd:restriction base="dms:DateTime"/>
      </xsd:simpleType>
    </xsd:element>
    <xsd:element name="ApprovedForUseBy" ma:index="9" nillable="true" ma:displayName="Reviewing Groups" ma:internalName="ApprovedForUseBy">
      <xsd:simpleType>
        <xsd:restriction base="dms:Note"/>
      </xsd:simpleType>
    </xsd:element>
    <xsd:element name="ArchiveStatus" ma:index="10" nillable="true" ma:displayName="Status" ma:internalName="ArchiveStatus">
      <xsd:simpleType>
        <xsd:restriction base="dms:Text"/>
      </xsd:simpleType>
    </xsd:element>
    <xsd:element name="BusinessFunctionKeywords" ma:index="11" nillable="true" ma:displayName="Business Processes &amp; Services" ma:internalName="BusinessFunctionKeywords">
      <xsd:simpleType>
        <xsd:restriction base="dms:Note"/>
      </xsd:simpleType>
    </xsd:element>
    <xsd:element name="Client" ma:index="12" nillable="true" ma:displayName="Client" ma:internalName="Client">
      <xsd:simpleType>
        <xsd:restriction base="dms:Note"/>
      </xsd:simpleType>
    </xsd:element>
    <xsd:element name="EngagementLink" ma:index="13" nillable="true" ma:displayName="Engagement Link" ma:internalName="EngagementLink">
      <xsd:simpleType>
        <xsd:restriction base="dms:Note"/>
      </xsd:simpleType>
    </xsd:element>
    <xsd:element name="ConditionsforUse" ma:index="14" nillable="true" ma:displayName="Usage Restriction" ma:internalName="ConditionsforUse">
      <xsd:simpleType>
        <xsd:restriction base="dms:Text"/>
      </xsd:simpleType>
    </xsd:element>
    <xsd:element name="ConditionsforUseComments" ma:index="15" nillable="true" ma:displayName="Usage Restriction Comments" ma:internalName="ConditionsforUseComments">
      <xsd:simpleType>
        <xsd:restriction base="dms:Note"/>
      </xsd:simpleType>
    </xsd:element>
    <xsd:element name="DeliveryCenter" ma:index="16" nillable="true" ma:displayName="Delivery Center" ma:internalName="DeliveryCenter">
      <xsd:simpleType>
        <xsd:restriction base="dms:Note"/>
      </xsd:simpleType>
    </xsd:element>
    <xsd:element name="DetailsPageURL" ma:index="17" nillable="true" ma:displayName="Details Page URL" ma:internalName="DetailsPageURL">
      <xsd:simpleType>
        <xsd:restriction base="dms:Note"/>
      </xsd:simpleType>
    </xsd:element>
    <xsd:element name="DetailsPageURL2" ma:index="18" nillable="true" ma:displayName="Details Page URL2" ma:internalName="DetailsPageURL2">
      <xsd:simpleType>
        <xsd:restriction base="dms:Text"/>
      </xsd:simpleType>
    </xsd:element>
    <xsd:element name="IndustryKeywords" ma:index="19" nillable="true" ma:displayName="Business &amp; Industries" ma:internalName="IndustryKeywords">
      <xsd:simpleType>
        <xsd:restriction base="dms:Note"/>
      </xsd:simpleType>
    </xsd:element>
    <xsd:element name="ContribKeywords" ma:index="20" nillable="true" ma:displayName="Content Manager Keywords" ma:internalName="ContribKeywords">
      <xsd:simpleType>
        <xsd:restriction base="dms:Note"/>
      </xsd:simpleType>
    </xsd:element>
    <xsd:element name="ContribLanguage" ma:index="21" nillable="true" ma:displayName="Language" ma:internalName="ContribLanguage">
      <xsd:simpleType>
        <xsd:restriction base="dms:Note"/>
      </xsd:simpleType>
    </xsd:element>
    <xsd:element name="TechnologyKeywords" ma:index="22" nillable="true" ma:displayName="Technologies" ma:internalName="TechnologyKeywords">
      <xsd:simpleType>
        <xsd:restriction base="dms:Note"/>
      </xsd:simpleType>
    </xsd:element>
    <xsd:element name="StorageType" ma:index="23" nillable="true" ma:displayName="Storage Type" ma:internalName="StorageType">
      <xsd:simpleType>
        <xsd:restriction base="dms:Text"/>
      </xsd:simpleType>
    </xsd:element>
    <xsd:element name="VendorProductKeywords" ma:index="24" nillable="true" ma:displayName="Vendors" ma:internalName="VendorProductKeywords">
      <xsd:simpleType>
        <xsd:restriction base="dms:Note"/>
      </xsd:simpleType>
    </xsd:element>
    <xsd:element name="Offerings" ma:index="25" nillable="true" ma:displayName="Offerings" ma:internalName="Offerings">
      <xsd:simpleType>
        <xsd:restriction base="dms:Note"/>
      </xsd:simpleType>
    </xsd:element>
    <xsd:element name="PertinentToOrgUnit" ma:index="26" nillable="true" ma:displayName="Accenture Organizations" ma:internalName="PertinentToOrgUnit">
      <xsd:simpleType>
        <xsd:restriction base="dms:Note"/>
      </xsd:simpleType>
    </xsd:element>
    <xsd:element name="PertinentToCountry" ma:index="27" nillable="true" ma:displayName="Countries" ma:internalName="PertinentToCountry">
      <xsd:simpleType>
        <xsd:restriction base="dms:Note"/>
      </xsd:simpleType>
    </xsd:element>
    <xsd:element name="RevisionTime" ma:index="28" nillable="true" ma:displayName="Revision Time" ma:internalName="RevisionTime">
      <xsd:simpleType>
        <xsd:restriction base="dms:Note"/>
      </xsd:simpleType>
    </xsd:element>
    <xsd:element name="RevisionBy" ma:index="29" nillable="true" ma:displayName="Revision By" ma:internalName="RevisionBy">
      <xsd:simpleType>
        <xsd:restriction base="dms:Note"/>
      </xsd:simpleType>
    </xsd:element>
    <xsd:element name="flagVVID" ma:index="30" nillable="true" ma:displayName="flagVVID" ma:internalName="flagVVID">
      <xsd:simpleType>
        <xsd:restriction base="dms:Text"/>
      </xsd:simpleType>
    </xsd:element>
    <xsd:element name="DateCreated" ma:index="31" nillable="true" ma:displayName="Date Created" ma:internalName="DateCreated">
      <xsd:simpleType>
        <xsd:restriction base="dms:DateTime"/>
      </xsd:simpleType>
    </xsd:element>
    <xsd:element name="SubmittedBy" ma:index="32" nillable="true" ma:displayName="Submitted By" ma:internalName="SubmittedBy">
      <xsd:simpleType>
        <xsd:restriction base="dms:Text"/>
      </xsd:simpleType>
    </xsd:element>
    <xsd:element name="KXGeography" ma:index="33" nillable="true" ma:displayName="KXGeography" ma:internalName="KXGeography">
      <xsd:simpleType>
        <xsd:restriction base="dms:Note"/>
      </xsd:simpleType>
    </xsd:element>
    <xsd:element name="HasAttachment" ma:index="34" nillable="true" ma:displayName="Has Attachment" ma:description="Check if contribution has attachment." ma:internalName="HasAttachment">
      <xsd:simpleType>
        <xsd:restriction base="dms:Text"/>
      </xsd:simpleType>
    </xsd:element>
    <xsd:element name="FederalData" ma:index="35" nillable="true" ma:displayName="Federal Data" ma:internalName="FederalData">
      <xsd:simpleType>
        <xsd:restriction base="dms:Text"/>
      </xsd:simpleType>
    </xsd:element>
    <xsd:element name="VisibleToAsset" ma:index="36" nillable="true" ma:displayName="Visible To Asset" ma:internalName="VisibleToAsset">
      <xsd:simpleType>
        <xsd:restriction base="dms:Text"/>
      </xsd:simpleType>
    </xsd:element>
    <xsd:element name="OfficialAsset" ma:index="37" nillable="true" ma:displayName="Official Asset" ma:internalName="OfficialAsset">
      <xsd:simpleType>
        <xsd:restriction base="dms:Text"/>
      </xsd:simpleType>
    </xsd:element>
    <xsd:element name="SourceType" ma:index="38" nillable="true" ma:displayName="SourceType" ma:internalName="SourceType">
      <xsd:simpleType>
        <xsd:restriction base="dms:Text"/>
      </xsd:simpleType>
    </xsd:element>
    <xsd:element name="RestrictedClient" ma:index="39" nillable="true" ma:displayName="Confidential Client" ma:internalName="RestrictedClient">
      <xsd:simpleType>
        <xsd:restriction base="dms:Text"/>
      </xsd:simpleType>
    </xsd:element>
    <xsd:element name="KXThumbnailURL" ma:index="40" nillable="true" ma:displayName="KX Thumbnail URL" ma:internalName="KXThumbnailURL">
      <xsd:simpleType>
        <xsd:restriction base="dms:Note"/>
      </xsd:simpleType>
    </xsd:element>
    <xsd:element name="RelatedContent" ma:index="41" nillable="true" ma:displayName="Related Content" ma:internalName="RelatedContent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ListForm</Display>
  <Edit>ListForm</Edit>
  <New>ListForm</New>
</FormTemplates>
</file>

<file path=customXml/itemProps1.xml><?xml version="1.0" encoding="utf-8"?>
<ds:datastoreItem xmlns:ds="http://schemas.openxmlformats.org/officeDocument/2006/customXml" ds:itemID="{F2F8FF39-A5D2-4C20-89CA-E0BB61C09927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www.w3.org/XML/1998/namespace"/>
    <ds:schemaRef ds:uri="http://purl.org/dc/terms/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D943256-6671-4B23-A061-AC74DA70DA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7FEB6E5-B4B7-4AA5-B987-953DCFDA44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13336</TotalTime>
  <Words>1039</Words>
  <Application>Microsoft Macintosh PowerPoint</Application>
  <PresentationFormat>On-screen Show (4:3)</PresentationFormat>
  <Paragraphs>211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Agfa Rotis Sans Serif</vt:lpstr>
      <vt:lpstr>Calibri</vt:lpstr>
      <vt:lpstr>Arial</vt:lpstr>
      <vt:lpstr>Accenture template</vt:lpstr>
      <vt:lpstr>DevOps for Systems of Record</vt:lpstr>
      <vt:lpstr>This is me…</vt:lpstr>
      <vt:lpstr>What you will hopefully learn today</vt:lpstr>
      <vt:lpstr>Systems of Record – what is that?</vt:lpstr>
      <vt:lpstr>Is this your world….</vt:lpstr>
      <vt:lpstr>Two-Speed IT is an intermediate step, but you should not forget the enterprise applications</vt:lpstr>
      <vt:lpstr>The Legacy Complication…</vt:lpstr>
      <vt:lpstr>My view of DevOps</vt:lpstr>
      <vt:lpstr>So what can we do with systems of record</vt:lpstr>
      <vt:lpstr>Is it technology or culture that holds us back?</vt:lpstr>
      <vt:lpstr>Culture - A word of warning about maturity models</vt:lpstr>
      <vt:lpstr>Maturity models and what we can learn from Computer Games</vt:lpstr>
      <vt:lpstr>My Simplified View of the DevOps Software Supply Chain</vt:lpstr>
      <vt:lpstr>PowerPoint Presentation</vt:lpstr>
      <vt:lpstr>3 Steps for your Systems of Record DevOps Journey</vt:lpstr>
      <vt:lpstr>Why is COTS software is different</vt:lpstr>
      <vt:lpstr>Now that we got code – what next</vt:lpstr>
      <vt:lpstr>We did get the results we were hoping for</vt:lpstr>
      <vt:lpstr>All is good then with Systems of Record?!? …This is where it comes undone (so far…)</vt:lpstr>
      <vt:lpstr>Top 5 Takeaways</vt:lpstr>
      <vt:lpstr>Here is what I am struggling with</vt:lpstr>
      <vt:lpstr>Further 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Stage 0</dc:title>
  <dc:creator>creative.services.presentations@accenture.com</dc:creator>
  <cp:lastModifiedBy>Mirco Hering</cp:lastModifiedBy>
  <cp:revision>894</cp:revision>
  <cp:lastPrinted>2009-05-13T12:37:25Z</cp:lastPrinted>
  <dcterms:created xsi:type="dcterms:W3CDTF">2012-01-18T22:44:04Z</dcterms:created>
  <dcterms:modified xsi:type="dcterms:W3CDTF">2015-10-21T06:29:09Z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0x012000FD200C85A7BB46D2B974A85017C5AC2B01002F07F72A0B99754C917B006D85649FEA</vt:lpwstr>
  </property>
  <property fmtid="{D5CDD505-2E9C-101B-9397-08002B2CF9AE}" pid="3" name="UserName">
    <vt:lpwstr>lucinda.pidcock</vt:lpwstr>
  </property>
  <property fmtid="{D5CDD505-2E9C-101B-9397-08002B2CF9AE}" pid="4" name="ComputerName">
    <vt:lpwstr>MW7OQ5QWBJ9A34</vt:lpwstr>
  </property>
  <property fmtid="{D5CDD505-2E9C-101B-9397-08002B2CF9AE}" pid="5" name="palette_size">
    <vt:lpwstr>4</vt:lpwstr>
  </property>
  <property fmtid="{D5CDD505-2E9C-101B-9397-08002B2CF9AE}" pid="6" name="GUIDE_C1L">
    <vt:lpwstr>35.87504</vt:lpwstr>
  </property>
  <property fmtid="{D5CDD505-2E9C-101B-9397-08002B2CF9AE}" pid="7" name="GUIDE_C1R">
    <vt:lpwstr>246.3307</vt:lpwstr>
  </property>
  <property fmtid="{D5CDD505-2E9C-101B-9397-08002B2CF9AE}" pid="8" name="GUIDE_C2L">
    <vt:lpwstr>254.8346</vt:lpwstr>
  </property>
  <property fmtid="{D5CDD505-2E9C-101B-9397-08002B2CF9AE}" pid="9" name="GUIDE_ML">
    <vt:lpwstr>355.748</vt:lpwstr>
  </property>
  <property fmtid="{D5CDD505-2E9C-101B-9397-08002B2CF9AE}" pid="10" name="GUIDE_MR">
    <vt:lpwstr>364.252</vt:lpwstr>
  </property>
  <property fmtid="{D5CDD505-2E9C-101B-9397-08002B2CF9AE}" pid="11" name="GUIDE_C2R">
    <vt:lpwstr>465.125</vt:lpwstr>
  </property>
  <property fmtid="{D5CDD505-2E9C-101B-9397-08002B2CF9AE}" pid="12" name="GUIDE_C3L">
    <vt:lpwstr>473.75</vt:lpwstr>
  </property>
  <property fmtid="{D5CDD505-2E9C-101B-9397-08002B2CF9AE}" pid="13" name="GUIDE_C3R">
    <vt:lpwstr>684.1251</vt:lpwstr>
  </property>
  <property fmtid="{D5CDD505-2E9C-101B-9397-08002B2CF9AE}" pid="14" name="GUIDE_GTL_R">
    <vt:lpwstr>688</vt:lpwstr>
  </property>
  <property fmtid="{D5CDD505-2E9C-101B-9397-08002B2CF9AE}" pid="15" name="GUIDE_R1">
    <vt:lpwstr>30.62504</vt:lpwstr>
  </property>
  <property fmtid="{D5CDD505-2E9C-101B-9397-08002B2CF9AE}" pid="16" name="GUIDE_R2">
    <vt:lpwstr>83.12504</vt:lpwstr>
  </property>
  <property fmtid="{D5CDD505-2E9C-101B-9397-08002B2CF9AE}" pid="17" name="GUIDE_R3">
    <vt:lpwstr>100.6645</vt:lpwstr>
  </property>
  <property fmtid="{D5CDD505-2E9C-101B-9397-08002B2CF9AE}" pid="18" name="GUIDE_R4">
    <vt:lpwstr>511.25</vt:lpwstr>
  </property>
</Properties>
</file>