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88" r:id="rId4"/>
    <p:sldId id="316" r:id="rId5"/>
    <p:sldId id="300" r:id="rId6"/>
    <p:sldId id="299" r:id="rId7"/>
    <p:sldId id="303" r:id="rId8"/>
    <p:sldId id="304" r:id="rId9"/>
    <p:sldId id="284" r:id="rId10"/>
    <p:sldId id="285" r:id="rId11"/>
    <p:sldId id="313" r:id="rId12"/>
    <p:sldId id="31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401"/>
    <a:srgbClr val="C84A24"/>
    <a:srgbClr val="FBB280"/>
    <a:srgbClr val="C87D2D"/>
    <a:srgbClr val="BE642D"/>
    <a:srgbClr val="DC9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2464" y="-6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1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81E66-277D-8649-9799-2D5805C2A939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C3F34-C74C-2143-9C2D-0270D2AF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7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C3F34-C74C-2143-9C2D-0270D2AFD7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00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C3F34-C74C-2143-9C2D-0270D2AFD7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9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C3F34-C74C-2143-9C2D-0270D2AFD7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C3F34-C74C-2143-9C2D-0270D2AFD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C3F34-C74C-2143-9C2D-0270D2AFD7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1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C3F34-C74C-2143-9C2D-0270D2AFD7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1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C3F34-C74C-2143-9C2D-0270D2AFD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3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C3F34-C74C-2143-9C2D-0270D2AFD7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9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C3F34-C74C-2143-9C2D-0270D2AFD7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7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C3F34-C74C-2143-9C2D-0270D2AFD7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C3F34-C74C-2143-9C2D-0270D2AFD7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2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3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/>
          <p:cNvSpPr/>
          <p:nvPr userDrawn="1"/>
        </p:nvSpPr>
        <p:spPr bwMode="gray">
          <a:xfrm>
            <a:off x="0" y="4863415"/>
            <a:ext cx="9144000" cy="280085"/>
          </a:xfrm>
          <a:prstGeom prst="rect">
            <a:avLst/>
          </a:prstGeom>
          <a:solidFill>
            <a:srgbClr val="F664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878402"/>
            <a:ext cx="9074989" cy="269304"/>
            <a:chOff x="161291" y="4878402"/>
            <a:chExt cx="9074989" cy="269304"/>
          </a:xfrm>
        </p:grpSpPr>
        <p:sp>
          <p:nvSpPr>
            <p:cNvPr id="10" name="Rectangle 9"/>
            <p:cNvSpPr/>
            <p:nvPr userDrawn="1"/>
          </p:nvSpPr>
          <p:spPr>
            <a:xfrm>
              <a:off x="161291" y="4878402"/>
              <a:ext cx="9074989" cy="269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50" dirty="0" smtClean="0">
                  <a:solidFill>
                    <a:srgbClr val="FFFFFF"/>
                  </a:solidFill>
                  <a:effectLst/>
                  <a:latin typeface="Trebuchet MS"/>
                  <a:cs typeface="Trebuchet MS"/>
                </a:rPr>
                <a:t>     @</a:t>
              </a:r>
              <a:r>
                <a:rPr lang="en-US" sz="1150" dirty="0" err="1" smtClean="0">
                  <a:solidFill>
                    <a:srgbClr val="FFFFFF"/>
                  </a:solidFill>
                  <a:effectLst/>
                  <a:latin typeface="+mj-lt"/>
                  <a:cs typeface="Trebuchet MS"/>
                </a:rPr>
                <a:t>DOESsummit</a:t>
              </a:r>
              <a:r>
                <a:rPr lang="en-US" sz="1150" dirty="0" smtClean="0">
                  <a:solidFill>
                    <a:srgbClr val="FFFFFF"/>
                  </a:solidFill>
                  <a:effectLst/>
                  <a:latin typeface="Trebuchet MS"/>
                  <a:cs typeface="Trebuchet MS"/>
                </a:rPr>
                <a:t> </a:t>
              </a:r>
              <a:r>
                <a:rPr lang="en-US" sz="1150" dirty="0" smtClean="0">
                  <a:solidFill>
                    <a:srgbClr val="FBB280"/>
                  </a:solidFill>
                  <a:effectLst/>
                  <a:latin typeface="Trebuchet MS"/>
                  <a:cs typeface="Trebuchet MS"/>
                </a:rPr>
                <a:t>|</a:t>
              </a:r>
              <a:r>
                <a:rPr lang="en-US" sz="1150" dirty="0" smtClean="0">
                  <a:solidFill>
                    <a:srgbClr val="FFFFFF"/>
                  </a:solidFill>
                  <a:effectLst/>
                  <a:latin typeface="Trebuchet MS"/>
                  <a:cs typeface="Trebuchet MS"/>
                </a:rPr>
                <a:t> #DOES15 </a:t>
              </a:r>
              <a:r>
                <a:rPr lang="en-US" sz="1150" dirty="0" smtClean="0">
                  <a:solidFill>
                    <a:srgbClr val="FBB280"/>
                  </a:solidFill>
                  <a:effectLst/>
                  <a:latin typeface="Trebuchet MS"/>
                  <a:cs typeface="Trebuchet MS"/>
                </a:rPr>
                <a:t>|</a:t>
              </a:r>
              <a:r>
                <a:rPr lang="en-US" sz="1150" baseline="0" dirty="0" smtClean="0">
                  <a:solidFill>
                    <a:srgbClr val="FFFFFF"/>
                  </a:solidFill>
                  <a:effectLst/>
                  <a:latin typeface="Trebuchet MS"/>
                  <a:cs typeface="Trebuchet MS"/>
                </a:rPr>
                <a:t> </a:t>
              </a:r>
              <a:r>
                <a:rPr lang="en-US" sz="1150" dirty="0" smtClean="0">
                  <a:solidFill>
                    <a:srgbClr val="FFFFFF"/>
                  </a:solidFill>
                  <a:effectLst/>
                  <a:latin typeface="Trebuchet MS"/>
                  <a:cs typeface="Trebuchet MS"/>
                </a:rPr>
                <a:t>http://devopsenterprise.io</a:t>
              </a:r>
              <a:endParaRPr lang="en-US" sz="1150" dirty="0">
                <a:solidFill>
                  <a:srgbClr val="FFFFFF"/>
                </a:solidFill>
                <a:effectLst/>
                <a:latin typeface="Trebuchet MS"/>
                <a:cs typeface="Trebuchet MS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76316" y="4911615"/>
              <a:ext cx="242277" cy="196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82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microsoft.com/office/2007/relationships/hdphoto" Target="../media/hdphoto2.wdp"/><Relationship Id="rId5" Type="http://schemas.openxmlformats.org/officeDocument/2006/relationships/image" Target="../media/image11.png"/><Relationship Id="rId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7037" y="1971586"/>
            <a:ext cx="7849926" cy="120032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b="1" cap="all" dirty="0">
                <a:solidFill>
                  <a:schemeClr val="bg1">
                    <a:lumMod val="50000"/>
                  </a:schemeClr>
                </a:solidFill>
              </a:rPr>
              <a:t>From Chore to Competitive </a:t>
            </a:r>
            <a:r>
              <a:rPr lang="en-US" sz="2800" b="1" cap="all" dirty="0" smtClean="0">
                <a:solidFill>
                  <a:schemeClr val="bg1">
                    <a:lumMod val="50000"/>
                  </a:schemeClr>
                </a:solidFill>
              </a:rPr>
              <a:t>Advantage </a:t>
            </a:r>
            <a:r>
              <a:rPr lang="en-US" sz="3200" b="1" cap="all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3200" b="1" cap="all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b="1" cap="all" dirty="0" smtClean="0">
                <a:solidFill>
                  <a:srgbClr val="F66401"/>
                </a:solidFill>
              </a:rPr>
              <a:t>Using </a:t>
            </a:r>
            <a:r>
              <a:rPr lang="en-US" sz="2000" b="1" cap="all" dirty="0">
                <a:solidFill>
                  <a:srgbClr val="F66401"/>
                </a:solidFill>
              </a:rPr>
              <a:t>Automation to Transform Service Delivery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3600" b="1" cap="al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1906" y="2387084"/>
            <a:ext cx="3461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does Automation</a:t>
            </a:r>
            <a:r>
              <a:rPr lang="en-US" b="1" dirty="0" smtClean="0">
                <a:solidFill>
                  <a:srgbClr val="F66401"/>
                </a:solidFill>
              </a:rPr>
              <a:t> help CISOs?</a:t>
            </a:r>
            <a:endParaRPr lang="en-US" b="1" dirty="0">
              <a:solidFill>
                <a:srgbClr val="F6640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16943" y="268559"/>
            <a:ext cx="2137228" cy="21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0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imal-cow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90890" y="-1"/>
            <a:ext cx="4653110" cy="36285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41906" y="2387084"/>
            <a:ext cx="3405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 will automation </a:t>
            </a:r>
            <a:r>
              <a:rPr lang="en-US" b="1" dirty="0" smtClean="0">
                <a:solidFill>
                  <a:srgbClr val="F66401"/>
                </a:solidFill>
              </a:rPr>
              <a:t>help next?</a:t>
            </a:r>
          </a:p>
        </p:txBody>
      </p:sp>
    </p:spTree>
    <p:extLst>
      <p:ext uri="{BB962C8B-B14F-4D97-AF65-F5344CB8AC3E}">
        <p14:creationId xmlns:p14="http://schemas.microsoft.com/office/powerpoint/2010/main" val="221194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1906" y="2387084"/>
            <a:ext cx="116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Thank </a:t>
            </a:r>
            <a:r>
              <a:rPr lang="en-US" b="1" dirty="0" smtClean="0">
                <a:solidFill>
                  <a:srgbClr val="F6640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7544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400600" y="2717397"/>
            <a:ext cx="14779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66401"/>
                </a:solidFill>
              </a:rPr>
              <a:t>Sam Fell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@</a:t>
            </a:r>
            <a:r>
              <a:rPr lang="en-US" dirty="0" err="1" smtClean="0">
                <a:solidFill>
                  <a:srgbClr val="7F7F7F"/>
                </a:solidFill>
              </a:rPr>
              <a:t>samueldfell</a:t>
            </a:r>
            <a:endParaRPr lang="en-US" dirty="0" smtClean="0">
              <a:solidFill>
                <a:srgbClr val="7F7F7F"/>
              </a:solidFill>
            </a:endParaRPr>
          </a:p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20307" y="2717397"/>
            <a:ext cx="1951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66401"/>
                </a:solidFill>
              </a:rPr>
              <a:t>Anders </a:t>
            </a:r>
            <a:r>
              <a:rPr lang="en-US" b="1" dirty="0" err="1" smtClean="0">
                <a:solidFill>
                  <a:srgbClr val="F66401"/>
                </a:solidFill>
              </a:rPr>
              <a:t>Wallgren</a:t>
            </a:r>
            <a:r>
              <a:rPr lang="en-US" b="1" dirty="0">
                <a:solidFill>
                  <a:srgbClr val="F66401"/>
                </a:solidFill>
              </a:rPr>
              <a:t/>
            </a:r>
            <a:br>
              <a:rPr lang="en-US" b="1" dirty="0">
                <a:solidFill>
                  <a:srgbClr val="F66401"/>
                </a:solidFill>
              </a:rPr>
            </a:br>
            <a:r>
              <a:rPr lang="en-US" dirty="0" smtClean="0">
                <a:solidFill>
                  <a:srgbClr val="7F7F7F"/>
                </a:solidFill>
              </a:rPr>
              <a:t>@</a:t>
            </a:r>
            <a:r>
              <a:rPr lang="en-US" dirty="0" err="1" smtClean="0">
                <a:solidFill>
                  <a:srgbClr val="7F7F7F"/>
                </a:solidFill>
              </a:rPr>
              <a:t>anders_wallgren</a:t>
            </a:r>
            <a:endParaRPr lang="en-US" dirty="0" smtClean="0">
              <a:solidFill>
                <a:srgbClr val="7F7F7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8119" y="1772402"/>
            <a:ext cx="913078" cy="9144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innerShdw blurRad="50800" dir="17160000">
              <a:prstClr val="black"/>
            </a:inn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15" name="Picture 14" descr="NmrcNJND_400x400.jpeg"/>
          <p:cNvPicPr>
            <a:picLocks noChangeAspect="1"/>
          </p:cNvPicPr>
          <p:nvPr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3076" y="1726150"/>
            <a:ext cx="914400" cy="9144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innerShdw blurRad="50800" dir="17160000">
              <a:prstClr val="black"/>
            </a:inn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119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2" y="772193"/>
            <a:ext cx="1849370" cy="32288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966" y="699620"/>
            <a:ext cx="1956090" cy="34025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831" y="699621"/>
            <a:ext cx="1913466" cy="34025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724" y="681462"/>
            <a:ext cx="2009810" cy="33018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0763" y="2724975"/>
            <a:ext cx="1906814" cy="5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4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imal-guinea pi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438"/>
          <a:stretch/>
        </p:blipFill>
        <p:spPr>
          <a:xfrm>
            <a:off x="4572000" y="2276930"/>
            <a:ext cx="4354285" cy="25127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41906" y="2387084"/>
            <a:ext cx="340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is </a:t>
            </a:r>
            <a:r>
              <a:rPr lang="en-US" b="1" dirty="0" smtClean="0">
                <a:solidFill>
                  <a:srgbClr val="F66401"/>
                </a:solidFill>
              </a:rPr>
              <a:t>Modern Service Delivery?</a:t>
            </a:r>
          </a:p>
        </p:txBody>
      </p:sp>
    </p:spTree>
    <p:extLst>
      <p:ext uri="{BB962C8B-B14F-4D97-AF65-F5344CB8AC3E}">
        <p14:creationId xmlns:p14="http://schemas.microsoft.com/office/powerpoint/2010/main" val="186690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41906" y="2387084"/>
            <a:ext cx="188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Are we </a:t>
            </a:r>
            <a:r>
              <a:rPr lang="en-US" b="1" dirty="0" smtClean="0">
                <a:solidFill>
                  <a:srgbClr val="F66401"/>
                </a:solidFill>
              </a:rPr>
              <a:t>there yet?</a:t>
            </a:r>
          </a:p>
        </p:txBody>
      </p:sp>
    </p:spTree>
    <p:extLst>
      <p:ext uri="{BB962C8B-B14F-4D97-AF65-F5344CB8AC3E}">
        <p14:creationId xmlns:p14="http://schemas.microsoft.com/office/powerpoint/2010/main" val="276565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41906" y="2387084"/>
            <a:ext cx="407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does Automation </a:t>
            </a:r>
            <a:r>
              <a:rPr lang="en-US" b="1" dirty="0" smtClean="0">
                <a:solidFill>
                  <a:srgbClr val="F66401"/>
                </a:solidFill>
              </a:rPr>
              <a:t>boost</a:t>
            </a:r>
            <a:r>
              <a:rPr lang="en-US" dirty="0" smtClean="0">
                <a:solidFill>
                  <a:srgbClr val="F66401"/>
                </a:solidFill>
              </a:rPr>
              <a:t> </a:t>
            </a:r>
            <a:r>
              <a:rPr lang="en-US" b="1" dirty="0" smtClean="0">
                <a:solidFill>
                  <a:srgbClr val="F66401"/>
                </a:solidFill>
              </a:rPr>
              <a:t>innovation?</a:t>
            </a:r>
            <a:endParaRPr lang="en-US" b="1" dirty="0">
              <a:solidFill>
                <a:srgbClr val="F664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173111" y="668750"/>
            <a:ext cx="3349701" cy="20876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1001" y="620661"/>
            <a:ext cx="7529286" cy="42352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41906" y="2387084"/>
            <a:ext cx="396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does Automation </a:t>
            </a:r>
            <a:r>
              <a:rPr lang="en-US" b="1" dirty="0" smtClean="0">
                <a:solidFill>
                  <a:srgbClr val="F66401"/>
                </a:solidFill>
              </a:rPr>
              <a:t>increase quality?</a:t>
            </a:r>
            <a:endParaRPr lang="en-US" b="1" dirty="0">
              <a:solidFill>
                <a:srgbClr val="F664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4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1906" y="2387084"/>
            <a:ext cx="4509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does Automation </a:t>
            </a:r>
            <a:r>
              <a:rPr lang="en-US" b="1" dirty="0" smtClean="0">
                <a:solidFill>
                  <a:srgbClr val="F66401"/>
                </a:solidFill>
              </a:rPr>
              <a:t>simplify deployments?</a:t>
            </a:r>
            <a:endParaRPr lang="en-US" b="1" dirty="0">
              <a:solidFill>
                <a:srgbClr val="F664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6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1906" y="2387084"/>
            <a:ext cx="5106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does Automation </a:t>
            </a:r>
            <a:r>
              <a:rPr lang="en-US" b="1" dirty="0" smtClean="0">
                <a:solidFill>
                  <a:srgbClr val="F66401"/>
                </a:solidFill>
              </a:rPr>
              <a:t>empower release managers?</a:t>
            </a:r>
            <a:endParaRPr lang="en-US" b="1" dirty="0">
              <a:solidFill>
                <a:srgbClr val="F6640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69286" y="3332622"/>
            <a:ext cx="1654628" cy="13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8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72</Words>
  <Application>Microsoft Macintosh PowerPoint</Application>
  <PresentationFormat>On-screen Show (16:9)</PresentationFormat>
  <Paragraphs>24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Fell</dc:creator>
  <cp:lastModifiedBy>Sam Fell</cp:lastModifiedBy>
  <cp:revision>101</cp:revision>
  <dcterms:created xsi:type="dcterms:W3CDTF">2015-08-19T00:59:11Z</dcterms:created>
  <dcterms:modified xsi:type="dcterms:W3CDTF">2015-10-18T04:15:03Z</dcterms:modified>
</cp:coreProperties>
</file>