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560" r:id="rId2"/>
    <p:sldId id="674" r:id="rId3"/>
    <p:sldId id="631" r:id="rId4"/>
    <p:sldId id="671" r:id="rId5"/>
    <p:sldId id="660" r:id="rId6"/>
    <p:sldId id="661" r:id="rId7"/>
    <p:sldId id="659" r:id="rId8"/>
    <p:sldId id="663" r:id="rId9"/>
    <p:sldId id="664" r:id="rId10"/>
    <p:sldId id="669" r:id="rId11"/>
    <p:sldId id="687" r:id="rId12"/>
    <p:sldId id="686" r:id="rId13"/>
    <p:sldId id="665" r:id="rId14"/>
    <p:sldId id="658" r:id="rId15"/>
    <p:sldId id="662" r:id="rId16"/>
    <p:sldId id="641" r:id="rId17"/>
    <p:sldId id="685" r:id="rId18"/>
    <p:sldId id="682" r:id="rId19"/>
    <p:sldId id="299" r:id="rId20"/>
    <p:sldId id="573" r:id="rId21"/>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GE Inspira Pitch"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GE Inspira Pitch"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GE Inspira Pitch"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GE Inspira Pitch"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GE Inspira Pitch" charset="0"/>
        <a:ea typeface="ＭＳ Ｐゴシック" charset="0"/>
        <a:cs typeface="ＭＳ Ｐゴシック" charset="0"/>
      </a:defRPr>
    </a:lvl5pPr>
    <a:lvl6pPr marL="2286000" algn="l" defTabSz="457200" rtl="0" eaLnBrk="1" latinLnBrk="0" hangingPunct="1">
      <a:defRPr kern="1200">
        <a:solidFill>
          <a:schemeClr val="tx1"/>
        </a:solidFill>
        <a:latin typeface="GE Inspira Pitch" charset="0"/>
        <a:ea typeface="ＭＳ Ｐゴシック" charset="0"/>
        <a:cs typeface="ＭＳ Ｐゴシック" charset="0"/>
      </a:defRPr>
    </a:lvl6pPr>
    <a:lvl7pPr marL="2743200" algn="l" defTabSz="457200" rtl="0" eaLnBrk="1" latinLnBrk="0" hangingPunct="1">
      <a:defRPr kern="1200">
        <a:solidFill>
          <a:schemeClr val="tx1"/>
        </a:solidFill>
        <a:latin typeface="GE Inspira Pitch" charset="0"/>
        <a:ea typeface="ＭＳ Ｐゴシック" charset="0"/>
        <a:cs typeface="ＭＳ Ｐゴシック" charset="0"/>
      </a:defRPr>
    </a:lvl7pPr>
    <a:lvl8pPr marL="3200400" algn="l" defTabSz="457200" rtl="0" eaLnBrk="1" latinLnBrk="0" hangingPunct="1">
      <a:defRPr kern="1200">
        <a:solidFill>
          <a:schemeClr val="tx1"/>
        </a:solidFill>
        <a:latin typeface="GE Inspira Pitch" charset="0"/>
        <a:ea typeface="ＭＳ Ｐゴシック" charset="0"/>
        <a:cs typeface="ＭＳ Ｐゴシック" charset="0"/>
      </a:defRPr>
    </a:lvl8pPr>
    <a:lvl9pPr marL="3657600" algn="l" defTabSz="457200" rtl="0" eaLnBrk="1" latinLnBrk="0" hangingPunct="1">
      <a:defRPr kern="1200">
        <a:solidFill>
          <a:schemeClr val="tx1"/>
        </a:solidFill>
        <a:latin typeface="GE Inspira Pitch"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D6512"/>
    <a:srgbClr val="454545"/>
    <a:srgbClr val="4EBFFF"/>
    <a:srgbClr val="898989"/>
    <a:srgbClr val="DE2533"/>
    <a:srgbClr val="FF5C5C"/>
    <a:srgbClr val="9C97FF"/>
    <a:srgbClr val="005C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67" autoAdjust="0"/>
  </p:normalViewPr>
  <p:slideViewPr>
    <p:cSldViewPr snapToGrid="0" snapToObjects="1">
      <p:cViewPr varScale="1">
        <p:scale>
          <a:sx n="84" d="100"/>
          <a:sy n="84" d="100"/>
        </p:scale>
        <p:origin x="-1136" y="-24"/>
      </p:cViewPr>
      <p:guideLst>
        <p:guide orient="horz" pos="168"/>
        <p:guide orient="horz" pos="647"/>
        <p:guide orient="horz" pos="3813"/>
        <p:guide orient="horz" pos="1089"/>
        <p:guide orient="horz" pos="1204"/>
        <p:guide orient="horz" pos="390"/>
        <p:guide orient="horz" pos="4069"/>
        <p:guide orient="horz" pos="4200"/>
        <p:guide pos="3839"/>
        <p:guide pos="347"/>
        <p:guide pos="7331"/>
        <p:guide pos="3900"/>
        <p:guide pos="3776"/>
        <p:guide pos="3607"/>
        <p:guide pos="4070"/>
        <p:guide pos="3422"/>
      </p:guideLst>
    </p:cSldViewPr>
  </p:slideViewPr>
  <p:outlineViewPr>
    <p:cViewPr>
      <p:scale>
        <a:sx n="33" d="100"/>
        <a:sy n="33" d="100"/>
      </p:scale>
      <p:origin x="0" y="16378"/>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68" d="100"/>
          <a:sy n="68" d="100"/>
        </p:scale>
        <p:origin x="-1781" y="-82"/>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1C537-4E9B-754B-A96B-653C8D7FBE02}"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33D5A231-E5EF-854C-B7B2-AEA707EA9AD9}">
      <dgm:prSet/>
      <dgm:spPr/>
      <dgm:t>
        <a:bodyPr/>
        <a:lstStyle/>
        <a:p>
          <a:pPr rtl="0"/>
          <a:r>
            <a:rPr lang="en-US" dirty="0" smtClean="0"/>
            <a:t>A Platform can accelerate your </a:t>
          </a:r>
          <a:r>
            <a:rPr lang="en-US" dirty="0" err="1" smtClean="0"/>
            <a:t>devops</a:t>
          </a:r>
          <a:r>
            <a:rPr lang="en-US" dirty="0" smtClean="0"/>
            <a:t> journey</a:t>
          </a:r>
          <a:endParaRPr lang="en-US" dirty="0"/>
        </a:p>
      </dgm:t>
    </dgm:pt>
    <dgm:pt modelId="{D8B64DE0-7046-A04D-A936-E01F17B0A739}" type="parTrans" cxnId="{215D1EC2-6A01-A54E-A281-13486FD76185}">
      <dgm:prSet/>
      <dgm:spPr/>
      <dgm:t>
        <a:bodyPr/>
        <a:lstStyle/>
        <a:p>
          <a:endParaRPr lang="en-US"/>
        </a:p>
      </dgm:t>
    </dgm:pt>
    <dgm:pt modelId="{B569EF2A-9C08-4845-A343-A20C975E0A42}" type="sibTrans" cxnId="{215D1EC2-6A01-A54E-A281-13486FD76185}">
      <dgm:prSet/>
      <dgm:spPr/>
      <dgm:t>
        <a:bodyPr/>
        <a:lstStyle/>
        <a:p>
          <a:endParaRPr lang="en-US"/>
        </a:p>
      </dgm:t>
    </dgm:pt>
    <dgm:pt modelId="{0B5F12F8-BBF8-6E4C-BE3C-2D767B3E1EB5}">
      <dgm:prSet/>
      <dgm:spPr/>
      <dgm:t>
        <a:bodyPr/>
        <a:lstStyle/>
        <a:p>
          <a:pPr rtl="0"/>
          <a:r>
            <a:rPr lang="en-US" dirty="0" smtClean="0"/>
            <a:t>Continuous Monitoring</a:t>
          </a:r>
          <a:endParaRPr lang="en-US" dirty="0"/>
        </a:p>
      </dgm:t>
    </dgm:pt>
    <dgm:pt modelId="{544444DC-D4FC-7C4C-80B3-4455C7DEB5CC}" type="parTrans" cxnId="{BBD7E1C4-517B-4541-9D92-37535646FC4A}">
      <dgm:prSet/>
      <dgm:spPr/>
      <dgm:t>
        <a:bodyPr/>
        <a:lstStyle/>
        <a:p>
          <a:endParaRPr lang="en-US"/>
        </a:p>
      </dgm:t>
    </dgm:pt>
    <dgm:pt modelId="{A05BA3F9-C4CF-9E42-90D0-4B180EB5CFB4}" type="sibTrans" cxnId="{BBD7E1C4-517B-4541-9D92-37535646FC4A}">
      <dgm:prSet/>
      <dgm:spPr/>
      <dgm:t>
        <a:bodyPr/>
        <a:lstStyle/>
        <a:p>
          <a:endParaRPr lang="en-US"/>
        </a:p>
      </dgm:t>
    </dgm:pt>
    <dgm:pt modelId="{DC138C2C-773F-E94A-B3EA-F6C094A8C2E7}">
      <dgm:prSet/>
      <dgm:spPr/>
      <dgm:t>
        <a:bodyPr/>
        <a:lstStyle/>
        <a:p>
          <a:pPr rtl="0"/>
          <a:r>
            <a:rPr lang="en-US" dirty="0" smtClean="0"/>
            <a:t>Give teams control over the outcomes</a:t>
          </a:r>
          <a:endParaRPr lang="en-US" dirty="0"/>
        </a:p>
      </dgm:t>
    </dgm:pt>
    <dgm:pt modelId="{8CE19D17-B891-194C-A375-2DE53CF65070}" type="parTrans" cxnId="{62C754E1-0EC8-204C-A715-431E49B59149}">
      <dgm:prSet/>
      <dgm:spPr/>
      <dgm:t>
        <a:bodyPr/>
        <a:lstStyle/>
        <a:p>
          <a:endParaRPr lang="en-US"/>
        </a:p>
      </dgm:t>
    </dgm:pt>
    <dgm:pt modelId="{ECFF34E1-6B3C-7641-BEB2-A9CCAA4E59E3}" type="sibTrans" cxnId="{62C754E1-0EC8-204C-A715-431E49B59149}">
      <dgm:prSet/>
      <dgm:spPr/>
      <dgm:t>
        <a:bodyPr/>
        <a:lstStyle/>
        <a:p>
          <a:endParaRPr lang="en-US"/>
        </a:p>
      </dgm:t>
    </dgm:pt>
    <dgm:pt modelId="{D8302AC7-F47C-2044-8B0F-590596D97F51}">
      <dgm:prSet/>
      <dgm:spPr/>
      <dgm:t>
        <a:bodyPr/>
        <a:lstStyle/>
        <a:p>
          <a:pPr rtl="0"/>
          <a:r>
            <a:rPr lang="en-US" dirty="0" smtClean="0"/>
            <a:t>Co-locate Teams (</a:t>
          </a:r>
          <a:r>
            <a:rPr lang="en-US" dirty="0" err="1" smtClean="0"/>
            <a:t>Devs+Ops</a:t>
          </a:r>
          <a:r>
            <a:rPr lang="en-US" dirty="0" smtClean="0"/>
            <a:t>)</a:t>
          </a:r>
          <a:endParaRPr lang="en-US" dirty="0"/>
        </a:p>
      </dgm:t>
    </dgm:pt>
    <dgm:pt modelId="{EDF36A64-7022-3847-8B20-099C607A1A8D}" type="parTrans" cxnId="{BE480732-F44A-8D46-BBEF-BE4F2B800E60}">
      <dgm:prSet/>
      <dgm:spPr/>
      <dgm:t>
        <a:bodyPr/>
        <a:lstStyle/>
        <a:p>
          <a:endParaRPr lang="en-US"/>
        </a:p>
      </dgm:t>
    </dgm:pt>
    <dgm:pt modelId="{058F1D07-640F-4043-BDF4-DCA496F48AD2}" type="sibTrans" cxnId="{BE480732-F44A-8D46-BBEF-BE4F2B800E60}">
      <dgm:prSet/>
      <dgm:spPr/>
      <dgm:t>
        <a:bodyPr/>
        <a:lstStyle/>
        <a:p>
          <a:endParaRPr lang="en-US"/>
        </a:p>
      </dgm:t>
    </dgm:pt>
    <dgm:pt modelId="{D0528CD0-082C-2E46-B560-011D57A38DB1}" type="pres">
      <dgm:prSet presAssocID="{8EC1C537-4E9B-754B-A96B-653C8D7FBE02}" presName="linear" presStyleCnt="0">
        <dgm:presLayoutVars>
          <dgm:dir/>
          <dgm:animLvl val="lvl"/>
          <dgm:resizeHandles val="exact"/>
        </dgm:presLayoutVars>
      </dgm:prSet>
      <dgm:spPr/>
      <dgm:t>
        <a:bodyPr/>
        <a:lstStyle/>
        <a:p>
          <a:endParaRPr lang="en-US"/>
        </a:p>
      </dgm:t>
    </dgm:pt>
    <dgm:pt modelId="{31D2C791-5758-DD49-A3CA-67B025F1845E}" type="pres">
      <dgm:prSet presAssocID="{33D5A231-E5EF-854C-B7B2-AEA707EA9AD9}" presName="parentLin" presStyleCnt="0"/>
      <dgm:spPr/>
    </dgm:pt>
    <dgm:pt modelId="{3F45560B-38B7-8246-BC39-3C17DD6CFCE3}" type="pres">
      <dgm:prSet presAssocID="{33D5A231-E5EF-854C-B7B2-AEA707EA9AD9}" presName="parentLeftMargin" presStyleLbl="node1" presStyleIdx="0" presStyleCnt="4"/>
      <dgm:spPr/>
      <dgm:t>
        <a:bodyPr/>
        <a:lstStyle/>
        <a:p>
          <a:endParaRPr lang="en-US"/>
        </a:p>
      </dgm:t>
    </dgm:pt>
    <dgm:pt modelId="{56675737-0376-9B4E-B6DC-F3C67142BC8D}" type="pres">
      <dgm:prSet presAssocID="{33D5A231-E5EF-854C-B7B2-AEA707EA9AD9}" presName="parentText" presStyleLbl="node1" presStyleIdx="0" presStyleCnt="4">
        <dgm:presLayoutVars>
          <dgm:chMax val="0"/>
          <dgm:bulletEnabled val="1"/>
        </dgm:presLayoutVars>
      </dgm:prSet>
      <dgm:spPr/>
      <dgm:t>
        <a:bodyPr/>
        <a:lstStyle/>
        <a:p>
          <a:endParaRPr lang="en-US"/>
        </a:p>
      </dgm:t>
    </dgm:pt>
    <dgm:pt modelId="{DA9B6AD7-D163-6C4F-B057-91E09909B0F7}" type="pres">
      <dgm:prSet presAssocID="{33D5A231-E5EF-854C-B7B2-AEA707EA9AD9}" presName="negativeSpace" presStyleCnt="0"/>
      <dgm:spPr/>
    </dgm:pt>
    <dgm:pt modelId="{5D34AC36-97FF-7944-9FAF-E7DCE2DDBA9F}" type="pres">
      <dgm:prSet presAssocID="{33D5A231-E5EF-854C-B7B2-AEA707EA9AD9}" presName="childText" presStyleLbl="conFgAcc1" presStyleIdx="0" presStyleCnt="4">
        <dgm:presLayoutVars>
          <dgm:bulletEnabled val="1"/>
        </dgm:presLayoutVars>
      </dgm:prSet>
      <dgm:spPr/>
    </dgm:pt>
    <dgm:pt modelId="{E5B7B00D-1F76-7947-8369-240198851511}" type="pres">
      <dgm:prSet presAssocID="{B569EF2A-9C08-4845-A343-A20C975E0A42}" presName="spaceBetweenRectangles" presStyleCnt="0"/>
      <dgm:spPr/>
    </dgm:pt>
    <dgm:pt modelId="{79C18152-24BC-944C-A260-5AC239A92973}" type="pres">
      <dgm:prSet presAssocID="{0B5F12F8-BBF8-6E4C-BE3C-2D767B3E1EB5}" presName="parentLin" presStyleCnt="0"/>
      <dgm:spPr/>
    </dgm:pt>
    <dgm:pt modelId="{A797BE43-B4F5-B740-A683-0B336F295F75}" type="pres">
      <dgm:prSet presAssocID="{0B5F12F8-BBF8-6E4C-BE3C-2D767B3E1EB5}" presName="parentLeftMargin" presStyleLbl="node1" presStyleIdx="0" presStyleCnt="4"/>
      <dgm:spPr/>
      <dgm:t>
        <a:bodyPr/>
        <a:lstStyle/>
        <a:p>
          <a:endParaRPr lang="en-US"/>
        </a:p>
      </dgm:t>
    </dgm:pt>
    <dgm:pt modelId="{9F3375C2-CA25-C749-86BD-E8649D26F1BD}" type="pres">
      <dgm:prSet presAssocID="{0B5F12F8-BBF8-6E4C-BE3C-2D767B3E1EB5}" presName="parentText" presStyleLbl="node1" presStyleIdx="1" presStyleCnt="4">
        <dgm:presLayoutVars>
          <dgm:chMax val="0"/>
          <dgm:bulletEnabled val="1"/>
        </dgm:presLayoutVars>
      </dgm:prSet>
      <dgm:spPr/>
      <dgm:t>
        <a:bodyPr/>
        <a:lstStyle/>
        <a:p>
          <a:endParaRPr lang="en-US"/>
        </a:p>
      </dgm:t>
    </dgm:pt>
    <dgm:pt modelId="{1C06D751-44B0-C042-8FDA-D23BE8738977}" type="pres">
      <dgm:prSet presAssocID="{0B5F12F8-BBF8-6E4C-BE3C-2D767B3E1EB5}" presName="negativeSpace" presStyleCnt="0"/>
      <dgm:spPr/>
    </dgm:pt>
    <dgm:pt modelId="{06D43242-B02F-9845-BA11-1D10D459DBD5}" type="pres">
      <dgm:prSet presAssocID="{0B5F12F8-BBF8-6E4C-BE3C-2D767B3E1EB5}" presName="childText" presStyleLbl="conFgAcc1" presStyleIdx="1" presStyleCnt="4">
        <dgm:presLayoutVars>
          <dgm:bulletEnabled val="1"/>
        </dgm:presLayoutVars>
      </dgm:prSet>
      <dgm:spPr/>
    </dgm:pt>
    <dgm:pt modelId="{094F226A-D6F5-164B-B3D7-7DCE4F005E96}" type="pres">
      <dgm:prSet presAssocID="{A05BA3F9-C4CF-9E42-90D0-4B180EB5CFB4}" presName="spaceBetweenRectangles" presStyleCnt="0"/>
      <dgm:spPr/>
    </dgm:pt>
    <dgm:pt modelId="{A2425E97-EB67-2642-AF65-785937E7B311}" type="pres">
      <dgm:prSet presAssocID="{DC138C2C-773F-E94A-B3EA-F6C094A8C2E7}" presName="parentLin" presStyleCnt="0"/>
      <dgm:spPr/>
    </dgm:pt>
    <dgm:pt modelId="{3950E273-8239-3247-9304-2B180984E159}" type="pres">
      <dgm:prSet presAssocID="{DC138C2C-773F-E94A-B3EA-F6C094A8C2E7}" presName="parentLeftMargin" presStyleLbl="node1" presStyleIdx="1" presStyleCnt="4"/>
      <dgm:spPr/>
      <dgm:t>
        <a:bodyPr/>
        <a:lstStyle/>
        <a:p>
          <a:endParaRPr lang="en-US"/>
        </a:p>
      </dgm:t>
    </dgm:pt>
    <dgm:pt modelId="{7041E29E-DA1C-3746-B9E6-5B6413CD193D}" type="pres">
      <dgm:prSet presAssocID="{DC138C2C-773F-E94A-B3EA-F6C094A8C2E7}" presName="parentText" presStyleLbl="node1" presStyleIdx="2" presStyleCnt="4">
        <dgm:presLayoutVars>
          <dgm:chMax val="0"/>
          <dgm:bulletEnabled val="1"/>
        </dgm:presLayoutVars>
      </dgm:prSet>
      <dgm:spPr/>
      <dgm:t>
        <a:bodyPr/>
        <a:lstStyle/>
        <a:p>
          <a:endParaRPr lang="en-US"/>
        </a:p>
      </dgm:t>
    </dgm:pt>
    <dgm:pt modelId="{792D497F-1F69-9546-AF9D-F2D0B9B684D9}" type="pres">
      <dgm:prSet presAssocID="{DC138C2C-773F-E94A-B3EA-F6C094A8C2E7}" presName="negativeSpace" presStyleCnt="0"/>
      <dgm:spPr/>
    </dgm:pt>
    <dgm:pt modelId="{F0D1C36E-C5CB-F54D-A605-778548E685B7}" type="pres">
      <dgm:prSet presAssocID="{DC138C2C-773F-E94A-B3EA-F6C094A8C2E7}" presName="childText" presStyleLbl="conFgAcc1" presStyleIdx="2" presStyleCnt="4">
        <dgm:presLayoutVars>
          <dgm:bulletEnabled val="1"/>
        </dgm:presLayoutVars>
      </dgm:prSet>
      <dgm:spPr/>
    </dgm:pt>
    <dgm:pt modelId="{9EE3FE13-3579-DB48-9214-D7221D2F12D2}" type="pres">
      <dgm:prSet presAssocID="{ECFF34E1-6B3C-7641-BEB2-A9CCAA4E59E3}" presName="spaceBetweenRectangles" presStyleCnt="0"/>
      <dgm:spPr/>
    </dgm:pt>
    <dgm:pt modelId="{E09E3F56-92D0-B646-BAF2-7F691C88AA90}" type="pres">
      <dgm:prSet presAssocID="{D8302AC7-F47C-2044-8B0F-590596D97F51}" presName="parentLin" presStyleCnt="0"/>
      <dgm:spPr/>
    </dgm:pt>
    <dgm:pt modelId="{3DB0EB0D-525B-9A4F-A91D-4BCF036AB633}" type="pres">
      <dgm:prSet presAssocID="{D8302AC7-F47C-2044-8B0F-590596D97F51}" presName="parentLeftMargin" presStyleLbl="node1" presStyleIdx="2" presStyleCnt="4"/>
      <dgm:spPr/>
      <dgm:t>
        <a:bodyPr/>
        <a:lstStyle/>
        <a:p>
          <a:endParaRPr lang="en-US"/>
        </a:p>
      </dgm:t>
    </dgm:pt>
    <dgm:pt modelId="{E2CF09AD-3C41-6946-AB30-298E3AC16785}" type="pres">
      <dgm:prSet presAssocID="{D8302AC7-F47C-2044-8B0F-590596D97F51}" presName="parentText" presStyleLbl="node1" presStyleIdx="3" presStyleCnt="4">
        <dgm:presLayoutVars>
          <dgm:chMax val="0"/>
          <dgm:bulletEnabled val="1"/>
        </dgm:presLayoutVars>
      </dgm:prSet>
      <dgm:spPr/>
      <dgm:t>
        <a:bodyPr/>
        <a:lstStyle/>
        <a:p>
          <a:endParaRPr lang="en-US"/>
        </a:p>
      </dgm:t>
    </dgm:pt>
    <dgm:pt modelId="{63608AE0-0DB3-C044-B2E3-B6CF0287623D}" type="pres">
      <dgm:prSet presAssocID="{D8302AC7-F47C-2044-8B0F-590596D97F51}" presName="negativeSpace" presStyleCnt="0"/>
      <dgm:spPr/>
    </dgm:pt>
    <dgm:pt modelId="{9682E5E3-4E3F-7649-9ABA-3E4C1C381D0E}" type="pres">
      <dgm:prSet presAssocID="{D8302AC7-F47C-2044-8B0F-590596D97F51}" presName="childText" presStyleLbl="conFgAcc1" presStyleIdx="3" presStyleCnt="4">
        <dgm:presLayoutVars>
          <dgm:bulletEnabled val="1"/>
        </dgm:presLayoutVars>
      </dgm:prSet>
      <dgm:spPr/>
    </dgm:pt>
  </dgm:ptLst>
  <dgm:cxnLst>
    <dgm:cxn modelId="{B3A990E4-4AE6-E644-A26E-B2C6E9B94C96}" type="presOf" srcId="{33D5A231-E5EF-854C-B7B2-AEA707EA9AD9}" destId="{3F45560B-38B7-8246-BC39-3C17DD6CFCE3}" srcOrd="0" destOrd="0" presId="urn:microsoft.com/office/officeart/2005/8/layout/list1"/>
    <dgm:cxn modelId="{BE480732-F44A-8D46-BBEF-BE4F2B800E60}" srcId="{8EC1C537-4E9B-754B-A96B-653C8D7FBE02}" destId="{D8302AC7-F47C-2044-8B0F-590596D97F51}" srcOrd="3" destOrd="0" parTransId="{EDF36A64-7022-3847-8B20-099C607A1A8D}" sibTransId="{058F1D07-640F-4043-BDF4-DCA496F48AD2}"/>
    <dgm:cxn modelId="{BBD7E1C4-517B-4541-9D92-37535646FC4A}" srcId="{8EC1C537-4E9B-754B-A96B-653C8D7FBE02}" destId="{0B5F12F8-BBF8-6E4C-BE3C-2D767B3E1EB5}" srcOrd="1" destOrd="0" parTransId="{544444DC-D4FC-7C4C-80B3-4455C7DEB5CC}" sibTransId="{A05BA3F9-C4CF-9E42-90D0-4B180EB5CFB4}"/>
    <dgm:cxn modelId="{8F98636A-E416-1E49-A6B4-AE52EA788176}" type="presOf" srcId="{D8302AC7-F47C-2044-8B0F-590596D97F51}" destId="{3DB0EB0D-525B-9A4F-A91D-4BCF036AB633}" srcOrd="0" destOrd="0" presId="urn:microsoft.com/office/officeart/2005/8/layout/list1"/>
    <dgm:cxn modelId="{6E1A83C7-BD87-F947-8428-DC6E090C9BFF}" type="presOf" srcId="{D8302AC7-F47C-2044-8B0F-590596D97F51}" destId="{E2CF09AD-3C41-6946-AB30-298E3AC16785}" srcOrd="1" destOrd="0" presId="urn:microsoft.com/office/officeart/2005/8/layout/list1"/>
    <dgm:cxn modelId="{62C754E1-0EC8-204C-A715-431E49B59149}" srcId="{8EC1C537-4E9B-754B-A96B-653C8D7FBE02}" destId="{DC138C2C-773F-E94A-B3EA-F6C094A8C2E7}" srcOrd="2" destOrd="0" parTransId="{8CE19D17-B891-194C-A375-2DE53CF65070}" sibTransId="{ECFF34E1-6B3C-7641-BEB2-A9CCAA4E59E3}"/>
    <dgm:cxn modelId="{215D1EC2-6A01-A54E-A281-13486FD76185}" srcId="{8EC1C537-4E9B-754B-A96B-653C8D7FBE02}" destId="{33D5A231-E5EF-854C-B7B2-AEA707EA9AD9}" srcOrd="0" destOrd="0" parTransId="{D8B64DE0-7046-A04D-A936-E01F17B0A739}" sibTransId="{B569EF2A-9C08-4845-A343-A20C975E0A42}"/>
    <dgm:cxn modelId="{1EEEE5F8-312D-3646-8816-4D2803293AFF}" type="presOf" srcId="{0B5F12F8-BBF8-6E4C-BE3C-2D767B3E1EB5}" destId="{A797BE43-B4F5-B740-A683-0B336F295F75}" srcOrd="0" destOrd="0" presId="urn:microsoft.com/office/officeart/2005/8/layout/list1"/>
    <dgm:cxn modelId="{6AAE729B-1403-1641-8398-06B7D106F6B7}" type="presOf" srcId="{33D5A231-E5EF-854C-B7B2-AEA707EA9AD9}" destId="{56675737-0376-9B4E-B6DC-F3C67142BC8D}" srcOrd="1" destOrd="0" presId="urn:microsoft.com/office/officeart/2005/8/layout/list1"/>
    <dgm:cxn modelId="{1FE28372-CBFA-FB46-BFC9-CAB19C493B3C}" type="presOf" srcId="{0B5F12F8-BBF8-6E4C-BE3C-2D767B3E1EB5}" destId="{9F3375C2-CA25-C749-86BD-E8649D26F1BD}" srcOrd="1" destOrd="0" presId="urn:microsoft.com/office/officeart/2005/8/layout/list1"/>
    <dgm:cxn modelId="{20DB54E5-4982-3E48-9502-6FE58A96CC3B}" type="presOf" srcId="{DC138C2C-773F-E94A-B3EA-F6C094A8C2E7}" destId="{3950E273-8239-3247-9304-2B180984E159}" srcOrd="0" destOrd="0" presId="urn:microsoft.com/office/officeart/2005/8/layout/list1"/>
    <dgm:cxn modelId="{2E7ABACE-1DD7-0749-ACF7-0212D470D104}" type="presOf" srcId="{DC138C2C-773F-E94A-B3EA-F6C094A8C2E7}" destId="{7041E29E-DA1C-3746-B9E6-5B6413CD193D}" srcOrd="1" destOrd="0" presId="urn:microsoft.com/office/officeart/2005/8/layout/list1"/>
    <dgm:cxn modelId="{7FF3CC15-558B-5446-B2A2-57F2060C737E}" type="presOf" srcId="{8EC1C537-4E9B-754B-A96B-653C8D7FBE02}" destId="{D0528CD0-082C-2E46-B560-011D57A38DB1}" srcOrd="0" destOrd="0" presId="urn:microsoft.com/office/officeart/2005/8/layout/list1"/>
    <dgm:cxn modelId="{3B186A07-2AD8-4442-A01E-5265FD063F9A}" type="presParOf" srcId="{D0528CD0-082C-2E46-B560-011D57A38DB1}" destId="{31D2C791-5758-DD49-A3CA-67B025F1845E}" srcOrd="0" destOrd="0" presId="urn:microsoft.com/office/officeart/2005/8/layout/list1"/>
    <dgm:cxn modelId="{29B735C6-308D-F441-BAEE-B1910DAA897E}" type="presParOf" srcId="{31D2C791-5758-DD49-A3CA-67B025F1845E}" destId="{3F45560B-38B7-8246-BC39-3C17DD6CFCE3}" srcOrd="0" destOrd="0" presId="urn:microsoft.com/office/officeart/2005/8/layout/list1"/>
    <dgm:cxn modelId="{97AF3389-EA90-CE40-865E-7312663D0D2A}" type="presParOf" srcId="{31D2C791-5758-DD49-A3CA-67B025F1845E}" destId="{56675737-0376-9B4E-B6DC-F3C67142BC8D}" srcOrd="1" destOrd="0" presId="urn:microsoft.com/office/officeart/2005/8/layout/list1"/>
    <dgm:cxn modelId="{54D98626-7BC0-114C-8BAC-085A147483EE}" type="presParOf" srcId="{D0528CD0-082C-2E46-B560-011D57A38DB1}" destId="{DA9B6AD7-D163-6C4F-B057-91E09909B0F7}" srcOrd="1" destOrd="0" presId="urn:microsoft.com/office/officeart/2005/8/layout/list1"/>
    <dgm:cxn modelId="{CE7B1976-3D2C-0A46-99CC-AEC7A846B422}" type="presParOf" srcId="{D0528CD0-082C-2E46-B560-011D57A38DB1}" destId="{5D34AC36-97FF-7944-9FAF-E7DCE2DDBA9F}" srcOrd="2" destOrd="0" presId="urn:microsoft.com/office/officeart/2005/8/layout/list1"/>
    <dgm:cxn modelId="{80A59B07-A5C5-4C41-9BB2-B29B1C625C11}" type="presParOf" srcId="{D0528CD0-082C-2E46-B560-011D57A38DB1}" destId="{E5B7B00D-1F76-7947-8369-240198851511}" srcOrd="3" destOrd="0" presId="urn:microsoft.com/office/officeart/2005/8/layout/list1"/>
    <dgm:cxn modelId="{435B90D3-A538-2F4C-AC58-DA4D3C5128A9}" type="presParOf" srcId="{D0528CD0-082C-2E46-B560-011D57A38DB1}" destId="{79C18152-24BC-944C-A260-5AC239A92973}" srcOrd="4" destOrd="0" presId="urn:microsoft.com/office/officeart/2005/8/layout/list1"/>
    <dgm:cxn modelId="{E96C17BD-13D5-BA4A-8CEC-8677FC5F12F9}" type="presParOf" srcId="{79C18152-24BC-944C-A260-5AC239A92973}" destId="{A797BE43-B4F5-B740-A683-0B336F295F75}" srcOrd="0" destOrd="0" presId="urn:microsoft.com/office/officeart/2005/8/layout/list1"/>
    <dgm:cxn modelId="{8B45C3C0-FCB1-B747-AD23-F90AC1A78AB2}" type="presParOf" srcId="{79C18152-24BC-944C-A260-5AC239A92973}" destId="{9F3375C2-CA25-C749-86BD-E8649D26F1BD}" srcOrd="1" destOrd="0" presId="urn:microsoft.com/office/officeart/2005/8/layout/list1"/>
    <dgm:cxn modelId="{5AB007E2-296F-8F4D-A5E5-53854CCDEB80}" type="presParOf" srcId="{D0528CD0-082C-2E46-B560-011D57A38DB1}" destId="{1C06D751-44B0-C042-8FDA-D23BE8738977}" srcOrd="5" destOrd="0" presId="urn:microsoft.com/office/officeart/2005/8/layout/list1"/>
    <dgm:cxn modelId="{15FBE4DF-FA98-894B-B653-A9FF0D6912C1}" type="presParOf" srcId="{D0528CD0-082C-2E46-B560-011D57A38DB1}" destId="{06D43242-B02F-9845-BA11-1D10D459DBD5}" srcOrd="6" destOrd="0" presId="urn:microsoft.com/office/officeart/2005/8/layout/list1"/>
    <dgm:cxn modelId="{3B31F658-C5BF-424D-974A-7B327CAC2D52}" type="presParOf" srcId="{D0528CD0-082C-2E46-B560-011D57A38DB1}" destId="{094F226A-D6F5-164B-B3D7-7DCE4F005E96}" srcOrd="7" destOrd="0" presId="urn:microsoft.com/office/officeart/2005/8/layout/list1"/>
    <dgm:cxn modelId="{590A57AE-DB5D-9C4F-B1D2-873AB1CE26F7}" type="presParOf" srcId="{D0528CD0-082C-2E46-B560-011D57A38DB1}" destId="{A2425E97-EB67-2642-AF65-785937E7B311}" srcOrd="8" destOrd="0" presId="urn:microsoft.com/office/officeart/2005/8/layout/list1"/>
    <dgm:cxn modelId="{75509CAE-8AE7-B84A-824A-F0377DD950E6}" type="presParOf" srcId="{A2425E97-EB67-2642-AF65-785937E7B311}" destId="{3950E273-8239-3247-9304-2B180984E159}" srcOrd="0" destOrd="0" presId="urn:microsoft.com/office/officeart/2005/8/layout/list1"/>
    <dgm:cxn modelId="{0F05ED44-B015-2A4D-9ECB-A5CF84E7A143}" type="presParOf" srcId="{A2425E97-EB67-2642-AF65-785937E7B311}" destId="{7041E29E-DA1C-3746-B9E6-5B6413CD193D}" srcOrd="1" destOrd="0" presId="urn:microsoft.com/office/officeart/2005/8/layout/list1"/>
    <dgm:cxn modelId="{E717FEEF-1410-DC4D-8D9E-246B901442A2}" type="presParOf" srcId="{D0528CD0-082C-2E46-B560-011D57A38DB1}" destId="{792D497F-1F69-9546-AF9D-F2D0B9B684D9}" srcOrd="9" destOrd="0" presId="urn:microsoft.com/office/officeart/2005/8/layout/list1"/>
    <dgm:cxn modelId="{E56532B8-395F-7444-9E22-E6A2AF4D4EF3}" type="presParOf" srcId="{D0528CD0-082C-2E46-B560-011D57A38DB1}" destId="{F0D1C36E-C5CB-F54D-A605-778548E685B7}" srcOrd="10" destOrd="0" presId="urn:microsoft.com/office/officeart/2005/8/layout/list1"/>
    <dgm:cxn modelId="{01AD3F74-BAEF-0644-B3A7-B41EC58F6DF9}" type="presParOf" srcId="{D0528CD0-082C-2E46-B560-011D57A38DB1}" destId="{9EE3FE13-3579-DB48-9214-D7221D2F12D2}" srcOrd="11" destOrd="0" presId="urn:microsoft.com/office/officeart/2005/8/layout/list1"/>
    <dgm:cxn modelId="{475970E6-E10A-6C4A-A16C-EB83156E3DD9}" type="presParOf" srcId="{D0528CD0-082C-2E46-B560-011D57A38DB1}" destId="{E09E3F56-92D0-B646-BAF2-7F691C88AA90}" srcOrd="12" destOrd="0" presId="urn:microsoft.com/office/officeart/2005/8/layout/list1"/>
    <dgm:cxn modelId="{6368EEF6-53DC-A045-B17A-B68727FB7F9D}" type="presParOf" srcId="{E09E3F56-92D0-B646-BAF2-7F691C88AA90}" destId="{3DB0EB0D-525B-9A4F-A91D-4BCF036AB633}" srcOrd="0" destOrd="0" presId="urn:microsoft.com/office/officeart/2005/8/layout/list1"/>
    <dgm:cxn modelId="{61561000-9EA6-E246-94C0-D4FDCF0F63C6}" type="presParOf" srcId="{E09E3F56-92D0-B646-BAF2-7F691C88AA90}" destId="{E2CF09AD-3C41-6946-AB30-298E3AC16785}" srcOrd="1" destOrd="0" presId="urn:microsoft.com/office/officeart/2005/8/layout/list1"/>
    <dgm:cxn modelId="{DC8D0459-CC4C-0F44-BBCA-8B5BECCD1D7A}" type="presParOf" srcId="{D0528CD0-082C-2E46-B560-011D57A38DB1}" destId="{63608AE0-0DB3-C044-B2E3-B6CF0287623D}" srcOrd="13" destOrd="0" presId="urn:microsoft.com/office/officeart/2005/8/layout/list1"/>
    <dgm:cxn modelId="{8EFAF781-18F5-7241-B14E-46212A87F211}" type="presParOf" srcId="{D0528CD0-082C-2E46-B560-011D57A38DB1}" destId="{9682E5E3-4E3F-7649-9ABA-3E4C1C381D0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1C537-4E9B-754B-A96B-653C8D7FBE02}"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33D5A231-E5EF-854C-B7B2-AEA707EA9AD9}">
      <dgm:prSet/>
      <dgm:spPr/>
      <dgm:t>
        <a:bodyPr/>
        <a:lstStyle/>
        <a:p>
          <a:pPr rtl="0"/>
          <a:r>
            <a:rPr lang="en-US" dirty="0" smtClean="0"/>
            <a:t>CI / CD Tools – need better integration with platforms</a:t>
          </a:r>
          <a:endParaRPr lang="en-US" dirty="0"/>
        </a:p>
      </dgm:t>
    </dgm:pt>
    <dgm:pt modelId="{D8B64DE0-7046-A04D-A936-E01F17B0A739}" type="parTrans" cxnId="{215D1EC2-6A01-A54E-A281-13486FD76185}">
      <dgm:prSet/>
      <dgm:spPr/>
      <dgm:t>
        <a:bodyPr/>
        <a:lstStyle/>
        <a:p>
          <a:endParaRPr lang="en-US"/>
        </a:p>
      </dgm:t>
    </dgm:pt>
    <dgm:pt modelId="{B569EF2A-9C08-4845-A343-A20C975E0A42}" type="sibTrans" cxnId="{215D1EC2-6A01-A54E-A281-13486FD76185}">
      <dgm:prSet/>
      <dgm:spPr/>
      <dgm:t>
        <a:bodyPr/>
        <a:lstStyle/>
        <a:p>
          <a:endParaRPr lang="en-US"/>
        </a:p>
      </dgm:t>
    </dgm:pt>
    <dgm:pt modelId="{0B5F12F8-BBF8-6E4C-BE3C-2D767B3E1EB5}">
      <dgm:prSet/>
      <dgm:spPr/>
      <dgm:t>
        <a:bodyPr/>
        <a:lstStyle/>
        <a:p>
          <a:pPr rtl="0"/>
          <a:r>
            <a:rPr lang="en-US" dirty="0" smtClean="0"/>
            <a:t>Need more </a:t>
          </a:r>
          <a:r>
            <a:rPr lang="en-US" dirty="0" err="1" smtClean="0"/>
            <a:t>devs</a:t>
          </a:r>
          <a:r>
            <a:rPr lang="en-US" dirty="0" smtClean="0"/>
            <a:t> who can think like ops</a:t>
          </a:r>
          <a:endParaRPr lang="en-US" dirty="0"/>
        </a:p>
      </dgm:t>
    </dgm:pt>
    <dgm:pt modelId="{544444DC-D4FC-7C4C-80B3-4455C7DEB5CC}" type="parTrans" cxnId="{BBD7E1C4-517B-4541-9D92-37535646FC4A}">
      <dgm:prSet/>
      <dgm:spPr/>
      <dgm:t>
        <a:bodyPr/>
        <a:lstStyle/>
        <a:p>
          <a:endParaRPr lang="en-US"/>
        </a:p>
      </dgm:t>
    </dgm:pt>
    <dgm:pt modelId="{A05BA3F9-C4CF-9E42-90D0-4B180EB5CFB4}" type="sibTrans" cxnId="{BBD7E1C4-517B-4541-9D92-37535646FC4A}">
      <dgm:prSet/>
      <dgm:spPr/>
      <dgm:t>
        <a:bodyPr/>
        <a:lstStyle/>
        <a:p>
          <a:endParaRPr lang="en-US"/>
        </a:p>
      </dgm:t>
    </dgm:pt>
    <dgm:pt modelId="{DC138C2C-773F-E94A-B3EA-F6C094A8C2E7}">
      <dgm:prSet/>
      <dgm:spPr/>
      <dgm:t>
        <a:bodyPr/>
        <a:lstStyle/>
        <a:p>
          <a:pPr rtl="0"/>
          <a:r>
            <a:rPr lang="en-US" dirty="0" smtClean="0"/>
            <a:t>Need more ops who can think like </a:t>
          </a:r>
          <a:r>
            <a:rPr lang="en-US" dirty="0" err="1" smtClean="0"/>
            <a:t>devs</a:t>
          </a:r>
          <a:endParaRPr lang="en-US" dirty="0"/>
        </a:p>
      </dgm:t>
    </dgm:pt>
    <dgm:pt modelId="{8CE19D17-B891-194C-A375-2DE53CF65070}" type="parTrans" cxnId="{62C754E1-0EC8-204C-A715-431E49B59149}">
      <dgm:prSet/>
      <dgm:spPr/>
      <dgm:t>
        <a:bodyPr/>
        <a:lstStyle/>
        <a:p>
          <a:endParaRPr lang="en-US"/>
        </a:p>
      </dgm:t>
    </dgm:pt>
    <dgm:pt modelId="{ECFF34E1-6B3C-7641-BEB2-A9CCAA4E59E3}" type="sibTrans" cxnId="{62C754E1-0EC8-204C-A715-431E49B59149}">
      <dgm:prSet/>
      <dgm:spPr/>
      <dgm:t>
        <a:bodyPr/>
        <a:lstStyle/>
        <a:p>
          <a:endParaRPr lang="en-US"/>
        </a:p>
      </dgm:t>
    </dgm:pt>
    <dgm:pt modelId="{EF6CD5FE-C069-004B-B90A-4B4CBAB8A345}">
      <dgm:prSet/>
      <dgm:spPr/>
      <dgm:t>
        <a:bodyPr/>
        <a:lstStyle/>
        <a:p>
          <a:pPr rtl="0"/>
          <a:r>
            <a:rPr lang="en-US" dirty="0" smtClean="0"/>
            <a:t>Platform maturity</a:t>
          </a:r>
          <a:endParaRPr lang="en-US" dirty="0"/>
        </a:p>
      </dgm:t>
    </dgm:pt>
    <dgm:pt modelId="{262B67DF-7F2E-9A4D-BEB7-095F4E8672C8}" type="parTrans" cxnId="{D222A8B1-1325-3E47-A872-0293099B5CB5}">
      <dgm:prSet/>
      <dgm:spPr/>
      <dgm:t>
        <a:bodyPr/>
        <a:lstStyle/>
        <a:p>
          <a:endParaRPr lang="en-US"/>
        </a:p>
      </dgm:t>
    </dgm:pt>
    <dgm:pt modelId="{0504246E-84D5-9F44-B3FB-E08C7A02BC72}" type="sibTrans" cxnId="{D222A8B1-1325-3E47-A872-0293099B5CB5}">
      <dgm:prSet/>
      <dgm:spPr/>
      <dgm:t>
        <a:bodyPr/>
        <a:lstStyle/>
        <a:p>
          <a:endParaRPr lang="en-US"/>
        </a:p>
      </dgm:t>
    </dgm:pt>
    <dgm:pt modelId="{5FBC12CC-ED94-AC4C-84AF-3ECE2D507DD3}">
      <dgm:prSet/>
      <dgm:spPr/>
      <dgm:t>
        <a:bodyPr/>
        <a:lstStyle/>
        <a:p>
          <a:pPr rtl="0"/>
          <a:r>
            <a:rPr lang="en-US" dirty="0" smtClean="0"/>
            <a:t>Building security &amp; compliance in pipelines</a:t>
          </a:r>
          <a:endParaRPr lang="en-US" dirty="0"/>
        </a:p>
      </dgm:t>
    </dgm:pt>
    <dgm:pt modelId="{C6907C74-E5F0-124A-8C62-41E38EA26B3B}" type="parTrans" cxnId="{B8F00E00-9D1C-FC42-ADCD-D652FD90AFED}">
      <dgm:prSet/>
      <dgm:spPr/>
      <dgm:t>
        <a:bodyPr/>
        <a:lstStyle/>
        <a:p>
          <a:endParaRPr lang="en-US"/>
        </a:p>
      </dgm:t>
    </dgm:pt>
    <dgm:pt modelId="{921DE38F-BD70-9846-8460-8606717DB898}" type="sibTrans" cxnId="{B8F00E00-9D1C-FC42-ADCD-D652FD90AFED}">
      <dgm:prSet/>
      <dgm:spPr/>
      <dgm:t>
        <a:bodyPr/>
        <a:lstStyle/>
        <a:p>
          <a:endParaRPr lang="en-US"/>
        </a:p>
      </dgm:t>
    </dgm:pt>
    <dgm:pt modelId="{D0528CD0-082C-2E46-B560-011D57A38DB1}" type="pres">
      <dgm:prSet presAssocID="{8EC1C537-4E9B-754B-A96B-653C8D7FBE02}" presName="linear" presStyleCnt="0">
        <dgm:presLayoutVars>
          <dgm:dir/>
          <dgm:animLvl val="lvl"/>
          <dgm:resizeHandles val="exact"/>
        </dgm:presLayoutVars>
      </dgm:prSet>
      <dgm:spPr/>
      <dgm:t>
        <a:bodyPr/>
        <a:lstStyle/>
        <a:p>
          <a:endParaRPr lang="en-US"/>
        </a:p>
      </dgm:t>
    </dgm:pt>
    <dgm:pt modelId="{31D2C791-5758-DD49-A3CA-67B025F1845E}" type="pres">
      <dgm:prSet presAssocID="{33D5A231-E5EF-854C-B7B2-AEA707EA9AD9}" presName="parentLin" presStyleCnt="0"/>
      <dgm:spPr/>
    </dgm:pt>
    <dgm:pt modelId="{3F45560B-38B7-8246-BC39-3C17DD6CFCE3}" type="pres">
      <dgm:prSet presAssocID="{33D5A231-E5EF-854C-B7B2-AEA707EA9AD9}" presName="parentLeftMargin" presStyleLbl="node1" presStyleIdx="0" presStyleCnt="5"/>
      <dgm:spPr/>
      <dgm:t>
        <a:bodyPr/>
        <a:lstStyle/>
        <a:p>
          <a:endParaRPr lang="en-US"/>
        </a:p>
      </dgm:t>
    </dgm:pt>
    <dgm:pt modelId="{56675737-0376-9B4E-B6DC-F3C67142BC8D}" type="pres">
      <dgm:prSet presAssocID="{33D5A231-E5EF-854C-B7B2-AEA707EA9AD9}" presName="parentText" presStyleLbl="node1" presStyleIdx="0" presStyleCnt="5">
        <dgm:presLayoutVars>
          <dgm:chMax val="0"/>
          <dgm:bulletEnabled val="1"/>
        </dgm:presLayoutVars>
      </dgm:prSet>
      <dgm:spPr/>
      <dgm:t>
        <a:bodyPr/>
        <a:lstStyle/>
        <a:p>
          <a:endParaRPr lang="en-US"/>
        </a:p>
      </dgm:t>
    </dgm:pt>
    <dgm:pt modelId="{DA9B6AD7-D163-6C4F-B057-91E09909B0F7}" type="pres">
      <dgm:prSet presAssocID="{33D5A231-E5EF-854C-B7B2-AEA707EA9AD9}" presName="negativeSpace" presStyleCnt="0"/>
      <dgm:spPr/>
    </dgm:pt>
    <dgm:pt modelId="{5D34AC36-97FF-7944-9FAF-E7DCE2DDBA9F}" type="pres">
      <dgm:prSet presAssocID="{33D5A231-E5EF-854C-B7B2-AEA707EA9AD9}" presName="childText" presStyleLbl="conFgAcc1" presStyleIdx="0" presStyleCnt="5">
        <dgm:presLayoutVars>
          <dgm:bulletEnabled val="1"/>
        </dgm:presLayoutVars>
      </dgm:prSet>
      <dgm:spPr/>
    </dgm:pt>
    <dgm:pt modelId="{E5B7B00D-1F76-7947-8369-240198851511}" type="pres">
      <dgm:prSet presAssocID="{B569EF2A-9C08-4845-A343-A20C975E0A42}" presName="spaceBetweenRectangles" presStyleCnt="0"/>
      <dgm:spPr/>
    </dgm:pt>
    <dgm:pt modelId="{5E5BAE53-5785-0341-9455-01C774233D99}" type="pres">
      <dgm:prSet presAssocID="{EF6CD5FE-C069-004B-B90A-4B4CBAB8A345}" presName="parentLin" presStyleCnt="0"/>
      <dgm:spPr/>
    </dgm:pt>
    <dgm:pt modelId="{6115E702-49F0-CB4F-86BD-82F94BD7DBDB}" type="pres">
      <dgm:prSet presAssocID="{EF6CD5FE-C069-004B-B90A-4B4CBAB8A345}" presName="parentLeftMargin" presStyleLbl="node1" presStyleIdx="0" presStyleCnt="5"/>
      <dgm:spPr/>
      <dgm:t>
        <a:bodyPr/>
        <a:lstStyle/>
        <a:p>
          <a:endParaRPr lang="en-US"/>
        </a:p>
      </dgm:t>
    </dgm:pt>
    <dgm:pt modelId="{D10868FD-0743-6642-9DEF-52A44D098BA6}" type="pres">
      <dgm:prSet presAssocID="{EF6CD5FE-C069-004B-B90A-4B4CBAB8A345}" presName="parentText" presStyleLbl="node1" presStyleIdx="1" presStyleCnt="5">
        <dgm:presLayoutVars>
          <dgm:chMax val="0"/>
          <dgm:bulletEnabled val="1"/>
        </dgm:presLayoutVars>
      </dgm:prSet>
      <dgm:spPr/>
      <dgm:t>
        <a:bodyPr/>
        <a:lstStyle/>
        <a:p>
          <a:endParaRPr lang="en-US"/>
        </a:p>
      </dgm:t>
    </dgm:pt>
    <dgm:pt modelId="{64DE2FDA-4924-A743-B799-8E3497F6D720}" type="pres">
      <dgm:prSet presAssocID="{EF6CD5FE-C069-004B-B90A-4B4CBAB8A345}" presName="negativeSpace" presStyleCnt="0"/>
      <dgm:spPr/>
    </dgm:pt>
    <dgm:pt modelId="{C0173928-D681-D84A-85C8-91C0C84249DB}" type="pres">
      <dgm:prSet presAssocID="{EF6CD5FE-C069-004B-B90A-4B4CBAB8A345}" presName="childText" presStyleLbl="conFgAcc1" presStyleIdx="1" presStyleCnt="5">
        <dgm:presLayoutVars>
          <dgm:bulletEnabled val="1"/>
        </dgm:presLayoutVars>
      </dgm:prSet>
      <dgm:spPr/>
    </dgm:pt>
    <dgm:pt modelId="{B30ED225-3C1F-E74F-8AE4-8811A7ACA704}" type="pres">
      <dgm:prSet presAssocID="{0504246E-84D5-9F44-B3FB-E08C7A02BC72}" presName="spaceBetweenRectangles" presStyleCnt="0"/>
      <dgm:spPr/>
    </dgm:pt>
    <dgm:pt modelId="{14C1DCF2-1F84-7646-9EE9-21CE07984997}" type="pres">
      <dgm:prSet presAssocID="{5FBC12CC-ED94-AC4C-84AF-3ECE2D507DD3}" presName="parentLin" presStyleCnt="0"/>
      <dgm:spPr/>
    </dgm:pt>
    <dgm:pt modelId="{CBF856D4-7AA8-3945-89C2-471D87AE1520}" type="pres">
      <dgm:prSet presAssocID="{5FBC12CC-ED94-AC4C-84AF-3ECE2D507DD3}" presName="parentLeftMargin" presStyleLbl="node1" presStyleIdx="1" presStyleCnt="5"/>
      <dgm:spPr/>
      <dgm:t>
        <a:bodyPr/>
        <a:lstStyle/>
        <a:p>
          <a:endParaRPr lang="en-US"/>
        </a:p>
      </dgm:t>
    </dgm:pt>
    <dgm:pt modelId="{AAF504FB-17FD-084E-BF39-D80F671CC001}" type="pres">
      <dgm:prSet presAssocID="{5FBC12CC-ED94-AC4C-84AF-3ECE2D507DD3}" presName="parentText" presStyleLbl="node1" presStyleIdx="2" presStyleCnt="5">
        <dgm:presLayoutVars>
          <dgm:chMax val="0"/>
          <dgm:bulletEnabled val="1"/>
        </dgm:presLayoutVars>
      </dgm:prSet>
      <dgm:spPr/>
      <dgm:t>
        <a:bodyPr/>
        <a:lstStyle/>
        <a:p>
          <a:endParaRPr lang="en-US"/>
        </a:p>
      </dgm:t>
    </dgm:pt>
    <dgm:pt modelId="{63E9A1A7-A47A-0D45-A5D4-3AD05E1028E8}" type="pres">
      <dgm:prSet presAssocID="{5FBC12CC-ED94-AC4C-84AF-3ECE2D507DD3}" presName="negativeSpace" presStyleCnt="0"/>
      <dgm:spPr/>
    </dgm:pt>
    <dgm:pt modelId="{2AF13BAF-12EC-7F4E-B9B8-86F7C7EA3E7C}" type="pres">
      <dgm:prSet presAssocID="{5FBC12CC-ED94-AC4C-84AF-3ECE2D507DD3}" presName="childText" presStyleLbl="conFgAcc1" presStyleIdx="2" presStyleCnt="5">
        <dgm:presLayoutVars>
          <dgm:bulletEnabled val="1"/>
        </dgm:presLayoutVars>
      </dgm:prSet>
      <dgm:spPr/>
    </dgm:pt>
    <dgm:pt modelId="{7A557024-F375-5045-85E0-5D1B574E839F}" type="pres">
      <dgm:prSet presAssocID="{921DE38F-BD70-9846-8460-8606717DB898}" presName="spaceBetweenRectangles" presStyleCnt="0"/>
      <dgm:spPr/>
    </dgm:pt>
    <dgm:pt modelId="{79C18152-24BC-944C-A260-5AC239A92973}" type="pres">
      <dgm:prSet presAssocID="{0B5F12F8-BBF8-6E4C-BE3C-2D767B3E1EB5}" presName="parentLin" presStyleCnt="0"/>
      <dgm:spPr/>
    </dgm:pt>
    <dgm:pt modelId="{A797BE43-B4F5-B740-A683-0B336F295F75}" type="pres">
      <dgm:prSet presAssocID="{0B5F12F8-BBF8-6E4C-BE3C-2D767B3E1EB5}" presName="parentLeftMargin" presStyleLbl="node1" presStyleIdx="2" presStyleCnt="5"/>
      <dgm:spPr/>
      <dgm:t>
        <a:bodyPr/>
        <a:lstStyle/>
        <a:p>
          <a:endParaRPr lang="en-US"/>
        </a:p>
      </dgm:t>
    </dgm:pt>
    <dgm:pt modelId="{9F3375C2-CA25-C749-86BD-E8649D26F1BD}" type="pres">
      <dgm:prSet presAssocID="{0B5F12F8-BBF8-6E4C-BE3C-2D767B3E1EB5}" presName="parentText" presStyleLbl="node1" presStyleIdx="3" presStyleCnt="5">
        <dgm:presLayoutVars>
          <dgm:chMax val="0"/>
          <dgm:bulletEnabled val="1"/>
        </dgm:presLayoutVars>
      </dgm:prSet>
      <dgm:spPr/>
      <dgm:t>
        <a:bodyPr/>
        <a:lstStyle/>
        <a:p>
          <a:endParaRPr lang="en-US"/>
        </a:p>
      </dgm:t>
    </dgm:pt>
    <dgm:pt modelId="{1C06D751-44B0-C042-8FDA-D23BE8738977}" type="pres">
      <dgm:prSet presAssocID="{0B5F12F8-BBF8-6E4C-BE3C-2D767B3E1EB5}" presName="negativeSpace" presStyleCnt="0"/>
      <dgm:spPr/>
    </dgm:pt>
    <dgm:pt modelId="{06D43242-B02F-9845-BA11-1D10D459DBD5}" type="pres">
      <dgm:prSet presAssocID="{0B5F12F8-BBF8-6E4C-BE3C-2D767B3E1EB5}" presName="childText" presStyleLbl="conFgAcc1" presStyleIdx="3" presStyleCnt="5">
        <dgm:presLayoutVars>
          <dgm:bulletEnabled val="1"/>
        </dgm:presLayoutVars>
      </dgm:prSet>
      <dgm:spPr/>
    </dgm:pt>
    <dgm:pt modelId="{094F226A-D6F5-164B-B3D7-7DCE4F005E96}" type="pres">
      <dgm:prSet presAssocID="{A05BA3F9-C4CF-9E42-90D0-4B180EB5CFB4}" presName="spaceBetweenRectangles" presStyleCnt="0"/>
      <dgm:spPr/>
    </dgm:pt>
    <dgm:pt modelId="{A2425E97-EB67-2642-AF65-785937E7B311}" type="pres">
      <dgm:prSet presAssocID="{DC138C2C-773F-E94A-B3EA-F6C094A8C2E7}" presName="parentLin" presStyleCnt="0"/>
      <dgm:spPr/>
    </dgm:pt>
    <dgm:pt modelId="{3950E273-8239-3247-9304-2B180984E159}" type="pres">
      <dgm:prSet presAssocID="{DC138C2C-773F-E94A-B3EA-F6C094A8C2E7}" presName="parentLeftMargin" presStyleLbl="node1" presStyleIdx="3" presStyleCnt="5"/>
      <dgm:spPr/>
      <dgm:t>
        <a:bodyPr/>
        <a:lstStyle/>
        <a:p>
          <a:endParaRPr lang="en-US"/>
        </a:p>
      </dgm:t>
    </dgm:pt>
    <dgm:pt modelId="{7041E29E-DA1C-3746-B9E6-5B6413CD193D}" type="pres">
      <dgm:prSet presAssocID="{DC138C2C-773F-E94A-B3EA-F6C094A8C2E7}" presName="parentText" presStyleLbl="node1" presStyleIdx="4" presStyleCnt="5">
        <dgm:presLayoutVars>
          <dgm:chMax val="0"/>
          <dgm:bulletEnabled val="1"/>
        </dgm:presLayoutVars>
      </dgm:prSet>
      <dgm:spPr/>
      <dgm:t>
        <a:bodyPr/>
        <a:lstStyle/>
        <a:p>
          <a:endParaRPr lang="en-US"/>
        </a:p>
      </dgm:t>
    </dgm:pt>
    <dgm:pt modelId="{792D497F-1F69-9546-AF9D-F2D0B9B684D9}" type="pres">
      <dgm:prSet presAssocID="{DC138C2C-773F-E94A-B3EA-F6C094A8C2E7}" presName="negativeSpace" presStyleCnt="0"/>
      <dgm:spPr/>
    </dgm:pt>
    <dgm:pt modelId="{F0D1C36E-C5CB-F54D-A605-778548E685B7}" type="pres">
      <dgm:prSet presAssocID="{DC138C2C-773F-E94A-B3EA-F6C094A8C2E7}" presName="childText" presStyleLbl="conFgAcc1" presStyleIdx="4" presStyleCnt="5">
        <dgm:presLayoutVars>
          <dgm:bulletEnabled val="1"/>
        </dgm:presLayoutVars>
      </dgm:prSet>
      <dgm:spPr/>
    </dgm:pt>
  </dgm:ptLst>
  <dgm:cxnLst>
    <dgm:cxn modelId="{67EEBD61-0FB3-AD45-90E6-1628F9D89025}" type="presOf" srcId="{EF6CD5FE-C069-004B-B90A-4B4CBAB8A345}" destId="{6115E702-49F0-CB4F-86BD-82F94BD7DBDB}" srcOrd="0" destOrd="0" presId="urn:microsoft.com/office/officeart/2005/8/layout/list1"/>
    <dgm:cxn modelId="{CB465734-D997-A24D-9EA1-506117CFA018}" type="presOf" srcId="{0B5F12F8-BBF8-6E4C-BE3C-2D767B3E1EB5}" destId="{A797BE43-B4F5-B740-A683-0B336F295F75}" srcOrd="0" destOrd="0" presId="urn:microsoft.com/office/officeart/2005/8/layout/list1"/>
    <dgm:cxn modelId="{D222A8B1-1325-3E47-A872-0293099B5CB5}" srcId="{8EC1C537-4E9B-754B-A96B-653C8D7FBE02}" destId="{EF6CD5FE-C069-004B-B90A-4B4CBAB8A345}" srcOrd="1" destOrd="0" parTransId="{262B67DF-7F2E-9A4D-BEB7-095F4E8672C8}" sibTransId="{0504246E-84D5-9F44-B3FB-E08C7A02BC72}"/>
    <dgm:cxn modelId="{DD3BCF8D-76F9-654E-B58B-A3B8528D4A40}" type="presOf" srcId="{EF6CD5FE-C069-004B-B90A-4B4CBAB8A345}" destId="{D10868FD-0743-6642-9DEF-52A44D098BA6}" srcOrd="1" destOrd="0" presId="urn:microsoft.com/office/officeart/2005/8/layout/list1"/>
    <dgm:cxn modelId="{435BF8BC-4B4D-6D4C-AC27-844E9C0E490F}" type="presOf" srcId="{33D5A231-E5EF-854C-B7B2-AEA707EA9AD9}" destId="{3F45560B-38B7-8246-BC39-3C17DD6CFCE3}" srcOrd="0" destOrd="0" presId="urn:microsoft.com/office/officeart/2005/8/layout/list1"/>
    <dgm:cxn modelId="{0A0D007D-EB45-E946-8E7A-392E0CB40019}" type="presOf" srcId="{DC138C2C-773F-E94A-B3EA-F6C094A8C2E7}" destId="{3950E273-8239-3247-9304-2B180984E159}" srcOrd="0" destOrd="0" presId="urn:microsoft.com/office/officeart/2005/8/layout/list1"/>
    <dgm:cxn modelId="{62C754E1-0EC8-204C-A715-431E49B59149}" srcId="{8EC1C537-4E9B-754B-A96B-653C8D7FBE02}" destId="{DC138C2C-773F-E94A-B3EA-F6C094A8C2E7}" srcOrd="4" destOrd="0" parTransId="{8CE19D17-B891-194C-A375-2DE53CF65070}" sibTransId="{ECFF34E1-6B3C-7641-BEB2-A9CCAA4E59E3}"/>
    <dgm:cxn modelId="{A51424E5-A4D9-4842-9F6F-3B588D3EDCDF}" type="presOf" srcId="{33D5A231-E5EF-854C-B7B2-AEA707EA9AD9}" destId="{56675737-0376-9B4E-B6DC-F3C67142BC8D}" srcOrd="1" destOrd="0" presId="urn:microsoft.com/office/officeart/2005/8/layout/list1"/>
    <dgm:cxn modelId="{5DC2F3AA-9897-8D42-9C19-E975B243AA3C}" type="presOf" srcId="{5FBC12CC-ED94-AC4C-84AF-3ECE2D507DD3}" destId="{AAF504FB-17FD-084E-BF39-D80F671CC001}" srcOrd="1" destOrd="0" presId="urn:microsoft.com/office/officeart/2005/8/layout/list1"/>
    <dgm:cxn modelId="{01D61F4F-2B08-844D-B6EF-212E246EF4D2}" type="presOf" srcId="{5FBC12CC-ED94-AC4C-84AF-3ECE2D507DD3}" destId="{CBF856D4-7AA8-3945-89C2-471D87AE1520}" srcOrd="0" destOrd="0" presId="urn:microsoft.com/office/officeart/2005/8/layout/list1"/>
    <dgm:cxn modelId="{215D1EC2-6A01-A54E-A281-13486FD76185}" srcId="{8EC1C537-4E9B-754B-A96B-653C8D7FBE02}" destId="{33D5A231-E5EF-854C-B7B2-AEA707EA9AD9}" srcOrd="0" destOrd="0" parTransId="{D8B64DE0-7046-A04D-A936-E01F17B0A739}" sibTransId="{B569EF2A-9C08-4845-A343-A20C975E0A42}"/>
    <dgm:cxn modelId="{244590E8-1ED7-8F4D-BF68-CEC0FC203C10}" type="presOf" srcId="{0B5F12F8-BBF8-6E4C-BE3C-2D767B3E1EB5}" destId="{9F3375C2-CA25-C749-86BD-E8649D26F1BD}" srcOrd="1" destOrd="0" presId="urn:microsoft.com/office/officeart/2005/8/layout/list1"/>
    <dgm:cxn modelId="{BBD7E1C4-517B-4541-9D92-37535646FC4A}" srcId="{8EC1C537-4E9B-754B-A96B-653C8D7FBE02}" destId="{0B5F12F8-BBF8-6E4C-BE3C-2D767B3E1EB5}" srcOrd="3" destOrd="0" parTransId="{544444DC-D4FC-7C4C-80B3-4455C7DEB5CC}" sibTransId="{A05BA3F9-C4CF-9E42-90D0-4B180EB5CFB4}"/>
    <dgm:cxn modelId="{5271F57E-7CCA-2A44-915C-C281A240C8E4}" type="presOf" srcId="{DC138C2C-773F-E94A-B3EA-F6C094A8C2E7}" destId="{7041E29E-DA1C-3746-B9E6-5B6413CD193D}" srcOrd="1" destOrd="0" presId="urn:microsoft.com/office/officeart/2005/8/layout/list1"/>
    <dgm:cxn modelId="{B8F00E00-9D1C-FC42-ADCD-D652FD90AFED}" srcId="{8EC1C537-4E9B-754B-A96B-653C8D7FBE02}" destId="{5FBC12CC-ED94-AC4C-84AF-3ECE2D507DD3}" srcOrd="2" destOrd="0" parTransId="{C6907C74-E5F0-124A-8C62-41E38EA26B3B}" sibTransId="{921DE38F-BD70-9846-8460-8606717DB898}"/>
    <dgm:cxn modelId="{140A4C54-8C9E-E446-A5CC-E1B61D1649A4}" type="presOf" srcId="{8EC1C537-4E9B-754B-A96B-653C8D7FBE02}" destId="{D0528CD0-082C-2E46-B560-011D57A38DB1}" srcOrd="0" destOrd="0" presId="urn:microsoft.com/office/officeart/2005/8/layout/list1"/>
    <dgm:cxn modelId="{E542CEFF-F8AD-874C-BA2C-01B730D604D2}" type="presParOf" srcId="{D0528CD0-082C-2E46-B560-011D57A38DB1}" destId="{31D2C791-5758-DD49-A3CA-67B025F1845E}" srcOrd="0" destOrd="0" presId="urn:microsoft.com/office/officeart/2005/8/layout/list1"/>
    <dgm:cxn modelId="{CCD9E0CC-918A-5A43-8E2A-9329DC37EC38}" type="presParOf" srcId="{31D2C791-5758-DD49-A3CA-67B025F1845E}" destId="{3F45560B-38B7-8246-BC39-3C17DD6CFCE3}" srcOrd="0" destOrd="0" presId="urn:microsoft.com/office/officeart/2005/8/layout/list1"/>
    <dgm:cxn modelId="{9B89095E-A144-514A-AA12-51347239EB55}" type="presParOf" srcId="{31D2C791-5758-DD49-A3CA-67B025F1845E}" destId="{56675737-0376-9B4E-B6DC-F3C67142BC8D}" srcOrd="1" destOrd="0" presId="urn:microsoft.com/office/officeart/2005/8/layout/list1"/>
    <dgm:cxn modelId="{7416CF78-0531-D14C-AFE0-735DDA3CB2CD}" type="presParOf" srcId="{D0528CD0-082C-2E46-B560-011D57A38DB1}" destId="{DA9B6AD7-D163-6C4F-B057-91E09909B0F7}" srcOrd="1" destOrd="0" presId="urn:microsoft.com/office/officeart/2005/8/layout/list1"/>
    <dgm:cxn modelId="{6B9DBD56-C678-F643-BF3C-C9F4FC30B808}" type="presParOf" srcId="{D0528CD0-082C-2E46-B560-011D57A38DB1}" destId="{5D34AC36-97FF-7944-9FAF-E7DCE2DDBA9F}" srcOrd="2" destOrd="0" presId="urn:microsoft.com/office/officeart/2005/8/layout/list1"/>
    <dgm:cxn modelId="{B104EA5B-646C-C243-B1D1-B086D5E19E16}" type="presParOf" srcId="{D0528CD0-082C-2E46-B560-011D57A38DB1}" destId="{E5B7B00D-1F76-7947-8369-240198851511}" srcOrd="3" destOrd="0" presId="urn:microsoft.com/office/officeart/2005/8/layout/list1"/>
    <dgm:cxn modelId="{32E61EB3-151A-E04C-91F1-0D0CEA5CB746}" type="presParOf" srcId="{D0528CD0-082C-2E46-B560-011D57A38DB1}" destId="{5E5BAE53-5785-0341-9455-01C774233D99}" srcOrd="4" destOrd="0" presId="urn:microsoft.com/office/officeart/2005/8/layout/list1"/>
    <dgm:cxn modelId="{0AD8DBDF-4357-7749-996A-42E31C474A7C}" type="presParOf" srcId="{5E5BAE53-5785-0341-9455-01C774233D99}" destId="{6115E702-49F0-CB4F-86BD-82F94BD7DBDB}" srcOrd="0" destOrd="0" presId="urn:microsoft.com/office/officeart/2005/8/layout/list1"/>
    <dgm:cxn modelId="{CFC9CC44-7ED4-1C4A-84EC-54E7876DB1BB}" type="presParOf" srcId="{5E5BAE53-5785-0341-9455-01C774233D99}" destId="{D10868FD-0743-6642-9DEF-52A44D098BA6}" srcOrd="1" destOrd="0" presId="urn:microsoft.com/office/officeart/2005/8/layout/list1"/>
    <dgm:cxn modelId="{16CD8B3D-AE45-524F-91D2-88C858D4F200}" type="presParOf" srcId="{D0528CD0-082C-2E46-B560-011D57A38DB1}" destId="{64DE2FDA-4924-A743-B799-8E3497F6D720}" srcOrd="5" destOrd="0" presId="urn:microsoft.com/office/officeart/2005/8/layout/list1"/>
    <dgm:cxn modelId="{21577A1B-21C3-D342-AF37-7818BFED1A58}" type="presParOf" srcId="{D0528CD0-082C-2E46-B560-011D57A38DB1}" destId="{C0173928-D681-D84A-85C8-91C0C84249DB}" srcOrd="6" destOrd="0" presId="urn:microsoft.com/office/officeart/2005/8/layout/list1"/>
    <dgm:cxn modelId="{3D9905CD-186B-B245-97B8-5643B9DC0B70}" type="presParOf" srcId="{D0528CD0-082C-2E46-B560-011D57A38DB1}" destId="{B30ED225-3C1F-E74F-8AE4-8811A7ACA704}" srcOrd="7" destOrd="0" presId="urn:microsoft.com/office/officeart/2005/8/layout/list1"/>
    <dgm:cxn modelId="{8E206F1B-7776-E949-B896-ED51449BCDFA}" type="presParOf" srcId="{D0528CD0-082C-2E46-B560-011D57A38DB1}" destId="{14C1DCF2-1F84-7646-9EE9-21CE07984997}" srcOrd="8" destOrd="0" presId="urn:microsoft.com/office/officeart/2005/8/layout/list1"/>
    <dgm:cxn modelId="{834FD129-0A74-A34C-B157-5A2EA44C539F}" type="presParOf" srcId="{14C1DCF2-1F84-7646-9EE9-21CE07984997}" destId="{CBF856D4-7AA8-3945-89C2-471D87AE1520}" srcOrd="0" destOrd="0" presId="urn:microsoft.com/office/officeart/2005/8/layout/list1"/>
    <dgm:cxn modelId="{458BFFC4-BC86-374D-81DC-9183E5B3610C}" type="presParOf" srcId="{14C1DCF2-1F84-7646-9EE9-21CE07984997}" destId="{AAF504FB-17FD-084E-BF39-D80F671CC001}" srcOrd="1" destOrd="0" presId="urn:microsoft.com/office/officeart/2005/8/layout/list1"/>
    <dgm:cxn modelId="{D68C0585-D819-3646-906E-F23467E43D4A}" type="presParOf" srcId="{D0528CD0-082C-2E46-B560-011D57A38DB1}" destId="{63E9A1A7-A47A-0D45-A5D4-3AD05E1028E8}" srcOrd="9" destOrd="0" presId="urn:microsoft.com/office/officeart/2005/8/layout/list1"/>
    <dgm:cxn modelId="{4F1FC213-678D-E244-8467-AF691346877A}" type="presParOf" srcId="{D0528CD0-082C-2E46-B560-011D57A38DB1}" destId="{2AF13BAF-12EC-7F4E-B9B8-86F7C7EA3E7C}" srcOrd="10" destOrd="0" presId="urn:microsoft.com/office/officeart/2005/8/layout/list1"/>
    <dgm:cxn modelId="{2143A00B-2DF1-AF4F-BBE2-B28EF96F9341}" type="presParOf" srcId="{D0528CD0-082C-2E46-B560-011D57A38DB1}" destId="{7A557024-F375-5045-85E0-5D1B574E839F}" srcOrd="11" destOrd="0" presId="urn:microsoft.com/office/officeart/2005/8/layout/list1"/>
    <dgm:cxn modelId="{8F6D78E4-5337-5147-9513-95A6F64E77A2}" type="presParOf" srcId="{D0528CD0-082C-2E46-B560-011D57A38DB1}" destId="{79C18152-24BC-944C-A260-5AC239A92973}" srcOrd="12" destOrd="0" presId="urn:microsoft.com/office/officeart/2005/8/layout/list1"/>
    <dgm:cxn modelId="{CFF1F7C2-B7C8-C744-812A-163164D8F987}" type="presParOf" srcId="{79C18152-24BC-944C-A260-5AC239A92973}" destId="{A797BE43-B4F5-B740-A683-0B336F295F75}" srcOrd="0" destOrd="0" presId="urn:microsoft.com/office/officeart/2005/8/layout/list1"/>
    <dgm:cxn modelId="{BD89CBA8-A9EC-8A4B-8D79-2858F476632E}" type="presParOf" srcId="{79C18152-24BC-944C-A260-5AC239A92973}" destId="{9F3375C2-CA25-C749-86BD-E8649D26F1BD}" srcOrd="1" destOrd="0" presId="urn:microsoft.com/office/officeart/2005/8/layout/list1"/>
    <dgm:cxn modelId="{80704AA5-5397-AE44-96FA-E03CFAA3FE92}" type="presParOf" srcId="{D0528CD0-082C-2E46-B560-011D57A38DB1}" destId="{1C06D751-44B0-C042-8FDA-D23BE8738977}" srcOrd="13" destOrd="0" presId="urn:microsoft.com/office/officeart/2005/8/layout/list1"/>
    <dgm:cxn modelId="{BB61DCBD-7372-AE4B-BE3E-B4ED2603F3FC}" type="presParOf" srcId="{D0528CD0-082C-2E46-B560-011D57A38DB1}" destId="{06D43242-B02F-9845-BA11-1D10D459DBD5}" srcOrd="14" destOrd="0" presId="urn:microsoft.com/office/officeart/2005/8/layout/list1"/>
    <dgm:cxn modelId="{FB6F295E-245A-9243-816F-D7D908929143}" type="presParOf" srcId="{D0528CD0-082C-2E46-B560-011D57A38DB1}" destId="{094F226A-D6F5-164B-B3D7-7DCE4F005E96}" srcOrd="15" destOrd="0" presId="urn:microsoft.com/office/officeart/2005/8/layout/list1"/>
    <dgm:cxn modelId="{5C8C337F-FF8C-9B45-8C38-35BDCA18213E}" type="presParOf" srcId="{D0528CD0-082C-2E46-B560-011D57A38DB1}" destId="{A2425E97-EB67-2642-AF65-785937E7B311}" srcOrd="16" destOrd="0" presId="urn:microsoft.com/office/officeart/2005/8/layout/list1"/>
    <dgm:cxn modelId="{39FB987B-9389-C64C-AC4F-E9F19BA0A2DF}" type="presParOf" srcId="{A2425E97-EB67-2642-AF65-785937E7B311}" destId="{3950E273-8239-3247-9304-2B180984E159}" srcOrd="0" destOrd="0" presId="urn:microsoft.com/office/officeart/2005/8/layout/list1"/>
    <dgm:cxn modelId="{231025CD-7C1F-9946-B61F-9F893D438031}" type="presParOf" srcId="{A2425E97-EB67-2642-AF65-785937E7B311}" destId="{7041E29E-DA1C-3746-B9E6-5B6413CD193D}" srcOrd="1" destOrd="0" presId="urn:microsoft.com/office/officeart/2005/8/layout/list1"/>
    <dgm:cxn modelId="{51575B6F-0837-7D4B-9A60-0904BF09D6EF}" type="presParOf" srcId="{D0528CD0-082C-2E46-B560-011D57A38DB1}" destId="{792D497F-1F69-9546-AF9D-F2D0B9B684D9}" srcOrd="17" destOrd="0" presId="urn:microsoft.com/office/officeart/2005/8/layout/list1"/>
    <dgm:cxn modelId="{4ECB942A-FC47-5D4C-BBDC-F382E17B4FCF}" type="presParOf" srcId="{D0528CD0-082C-2E46-B560-011D57A38DB1}" destId="{F0D1C36E-C5CB-F54D-A605-778548E685B7}"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4AC36-97FF-7944-9FAF-E7DCE2DDBA9F}">
      <dsp:nvSpPr>
        <dsp:cNvPr id="0" name=""/>
        <dsp:cNvSpPr/>
      </dsp:nvSpPr>
      <dsp:spPr>
        <a:xfrm>
          <a:off x="0" y="415172"/>
          <a:ext cx="10151307"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675737-0376-9B4E-B6DC-F3C67142BC8D}">
      <dsp:nvSpPr>
        <dsp:cNvPr id="0" name=""/>
        <dsp:cNvSpPr/>
      </dsp:nvSpPr>
      <dsp:spPr>
        <a:xfrm>
          <a:off x="507565" y="60932"/>
          <a:ext cx="7105914"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1066800" rtl="0">
            <a:lnSpc>
              <a:spcPct val="90000"/>
            </a:lnSpc>
            <a:spcBef>
              <a:spcPct val="0"/>
            </a:spcBef>
            <a:spcAft>
              <a:spcPct val="35000"/>
            </a:spcAft>
          </a:pPr>
          <a:r>
            <a:rPr lang="en-US" sz="2400" kern="1200" dirty="0" smtClean="0"/>
            <a:t>A Platform can accelerate your </a:t>
          </a:r>
          <a:r>
            <a:rPr lang="en-US" sz="2400" kern="1200" dirty="0" err="1" smtClean="0"/>
            <a:t>devops</a:t>
          </a:r>
          <a:r>
            <a:rPr lang="en-US" sz="2400" kern="1200" dirty="0" smtClean="0"/>
            <a:t> journey</a:t>
          </a:r>
          <a:endParaRPr lang="en-US" sz="2400" kern="1200" dirty="0"/>
        </a:p>
      </dsp:txBody>
      <dsp:txXfrm>
        <a:off x="542150" y="95517"/>
        <a:ext cx="7036744" cy="639310"/>
      </dsp:txXfrm>
    </dsp:sp>
    <dsp:sp modelId="{06D43242-B02F-9845-BA11-1D10D459DBD5}">
      <dsp:nvSpPr>
        <dsp:cNvPr id="0" name=""/>
        <dsp:cNvSpPr/>
      </dsp:nvSpPr>
      <dsp:spPr>
        <a:xfrm>
          <a:off x="0" y="1503812"/>
          <a:ext cx="10151307"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F3375C2-CA25-C749-86BD-E8649D26F1BD}">
      <dsp:nvSpPr>
        <dsp:cNvPr id="0" name=""/>
        <dsp:cNvSpPr/>
      </dsp:nvSpPr>
      <dsp:spPr>
        <a:xfrm>
          <a:off x="507565" y="1149572"/>
          <a:ext cx="7105914"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1066800" rtl="0">
            <a:lnSpc>
              <a:spcPct val="90000"/>
            </a:lnSpc>
            <a:spcBef>
              <a:spcPct val="0"/>
            </a:spcBef>
            <a:spcAft>
              <a:spcPct val="35000"/>
            </a:spcAft>
          </a:pPr>
          <a:r>
            <a:rPr lang="en-US" sz="2400" kern="1200" dirty="0" smtClean="0"/>
            <a:t>Continuous Monitoring</a:t>
          </a:r>
          <a:endParaRPr lang="en-US" sz="2400" kern="1200" dirty="0"/>
        </a:p>
      </dsp:txBody>
      <dsp:txXfrm>
        <a:off x="542150" y="1184157"/>
        <a:ext cx="7036744" cy="639310"/>
      </dsp:txXfrm>
    </dsp:sp>
    <dsp:sp modelId="{F0D1C36E-C5CB-F54D-A605-778548E685B7}">
      <dsp:nvSpPr>
        <dsp:cNvPr id="0" name=""/>
        <dsp:cNvSpPr/>
      </dsp:nvSpPr>
      <dsp:spPr>
        <a:xfrm>
          <a:off x="0" y="2592452"/>
          <a:ext cx="10151307"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041E29E-DA1C-3746-B9E6-5B6413CD193D}">
      <dsp:nvSpPr>
        <dsp:cNvPr id="0" name=""/>
        <dsp:cNvSpPr/>
      </dsp:nvSpPr>
      <dsp:spPr>
        <a:xfrm>
          <a:off x="507565" y="2238212"/>
          <a:ext cx="7105914"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1066800" rtl="0">
            <a:lnSpc>
              <a:spcPct val="90000"/>
            </a:lnSpc>
            <a:spcBef>
              <a:spcPct val="0"/>
            </a:spcBef>
            <a:spcAft>
              <a:spcPct val="35000"/>
            </a:spcAft>
          </a:pPr>
          <a:r>
            <a:rPr lang="en-US" sz="2400" kern="1200" dirty="0" smtClean="0"/>
            <a:t>Give teams control over the outcomes</a:t>
          </a:r>
          <a:endParaRPr lang="en-US" sz="2400" kern="1200" dirty="0"/>
        </a:p>
      </dsp:txBody>
      <dsp:txXfrm>
        <a:off x="542150" y="2272797"/>
        <a:ext cx="7036744" cy="639310"/>
      </dsp:txXfrm>
    </dsp:sp>
    <dsp:sp modelId="{9682E5E3-4E3F-7649-9ABA-3E4C1C381D0E}">
      <dsp:nvSpPr>
        <dsp:cNvPr id="0" name=""/>
        <dsp:cNvSpPr/>
      </dsp:nvSpPr>
      <dsp:spPr>
        <a:xfrm>
          <a:off x="0" y="3681092"/>
          <a:ext cx="10151307"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2CF09AD-3C41-6946-AB30-298E3AC16785}">
      <dsp:nvSpPr>
        <dsp:cNvPr id="0" name=""/>
        <dsp:cNvSpPr/>
      </dsp:nvSpPr>
      <dsp:spPr>
        <a:xfrm>
          <a:off x="507565" y="3326852"/>
          <a:ext cx="7105914"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1066800" rtl="0">
            <a:lnSpc>
              <a:spcPct val="90000"/>
            </a:lnSpc>
            <a:spcBef>
              <a:spcPct val="0"/>
            </a:spcBef>
            <a:spcAft>
              <a:spcPct val="35000"/>
            </a:spcAft>
          </a:pPr>
          <a:r>
            <a:rPr lang="en-US" sz="2400" kern="1200" dirty="0" smtClean="0"/>
            <a:t>Co-locate Teams (</a:t>
          </a:r>
          <a:r>
            <a:rPr lang="en-US" sz="2400" kern="1200" dirty="0" err="1" smtClean="0"/>
            <a:t>Devs+Ops</a:t>
          </a:r>
          <a:r>
            <a:rPr lang="en-US" sz="2400" kern="1200" dirty="0" smtClean="0"/>
            <a:t>)</a:t>
          </a:r>
          <a:endParaRPr lang="en-US" sz="2400" kern="1200" dirty="0"/>
        </a:p>
      </dsp:txBody>
      <dsp:txXfrm>
        <a:off x="542150" y="3361437"/>
        <a:ext cx="7036744"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4AC36-97FF-7944-9FAF-E7DCE2DDBA9F}">
      <dsp:nvSpPr>
        <dsp:cNvPr id="0" name=""/>
        <dsp:cNvSpPr/>
      </dsp:nvSpPr>
      <dsp:spPr>
        <a:xfrm>
          <a:off x="0" y="350552"/>
          <a:ext cx="10151307"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675737-0376-9B4E-B6DC-F3C67142BC8D}">
      <dsp:nvSpPr>
        <dsp:cNvPr id="0" name=""/>
        <dsp:cNvSpPr/>
      </dsp:nvSpPr>
      <dsp:spPr>
        <a:xfrm>
          <a:off x="507565" y="70112"/>
          <a:ext cx="71059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844550" rtl="0">
            <a:lnSpc>
              <a:spcPct val="90000"/>
            </a:lnSpc>
            <a:spcBef>
              <a:spcPct val="0"/>
            </a:spcBef>
            <a:spcAft>
              <a:spcPct val="35000"/>
            </a:spcAft>
          </a:pPr>
          <a:r>
            <a:rPr lang="en-US" sz="1900" kern="1200" dirty="0" smtClean="0"/>
            <a:t>CI / CD Tools – need better integration with platforms</a:t>
          </a:r>
          <a:endParaRPr lang="en-US" sz="1900" kern="1200" dirty="0"/>
        </a:p>
      </dsp:txBody>
      <dsp:txXfrm>
        <a:off x="534945" y="97492"/>
        <a:ext cx="7051154" cy="506120"/>
      </dsp:txXfrm>
    </dsp:sp>
    <dsp:sp modelId="{C0173928-D681-D84A-85C8-91C0C84249DB}">
      <dsp:nvSpPr>
        <dsp:cNvPr id="0" name=""/>
        <dsp:cNvSpPr/>
      </dsp:nvSpPr>
      <dsp:spPr>
        <a:xfrm>
          <a:off x="0" y="1212392"/>
          <a:ext cx="10151307"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10868FD-0743-6642-9DEF-52A44D098BA6}">
      <dsp:nvSpPr>
        <dsp:cNvPr id="0" name=""/>
        <dsp:cNvSpPr/>
      </dsp:nvSpPr>
      <dsp:spPr>
        <a:xfrm>
          <a:off x="507565" y="931952"/>
          <a:ext cx="71059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844550" rtl="0">
            <a:lnSpc>
              <a:spcPct val="90000"/>
            </a:lnSpc>
            <a:spcBef>
              <a:spcPct val="0"/>
            </a:spcBef>
            <a:spcAft>
              <a:spcPct val="35000"/>
            </a:spcAft>
          </a:pPr>
          <a:r>
            <a:rPr lang="en-US" sz="1900" kern="1200" dirty="0" smtClean="0"/>
            <a:t>Platform maturity</a:t>
          </a:r>
          <a:endParaRPr lang="en-US" sz="1900" kern="1200" dirty="0"/>
        </a:p>
      </dsp:txBody>
      <dsp:txXfrm>
        <a:off x="534945" y="959332"/>
        <a:ext cx="7051154" cy="506120"/>
      </dsp:txXfrm>
    </dsp:sp>
    <dsp:sp modelId="{2AF13BAF-12EC-7F4E-B9B8-86F7C7EA3E7C}">
      <dsp:nvSpPr>
        <dsp:cNvPr id="0" name=""/>
        <dsp:cNvSpPr/>
      </dsp:nvSpPr>
      <dsp:spPr>
        <a:xfrm>
          <a:off x="0" y="2074232"/>
          <a:ext cx="10151307"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F504FB-17FD-084E-BF39-D80F671CC001}">
      <dsp:nvSpPr>
        <dsp:cNvPr id="0" name=""/>
        <dsp:cNvSpPr/>
      </dsp:nvSpPr>
      <dsp:spPr>
        <a:xfrm>
          <a:off x="507565" y="1793792"/>
          <a:ext cx="71059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844550" rtl="0">
            <a:lnSpc>
              <a:spcPct val="90000"/>
            </a:lnSpc>
            <a:spcBef>
              <a:spcPct val="0"/>
            </a:spcBef>
            <a:spcAft>
              <a:spcPct val="35000"/>
            </a:spcAft>
          </a:pPr>
          <a:r>
            <a:rPr lang="en-US" sz="1900" kern="1200" dirty="0" smtClean="0"/>
            <a:t>Building security &amp; compliance in pipelines</a:t>
          </a:r>
          <a:endParaRPr lang="en-US" sz="1900" kern="1200" dirty="0"/>
        </a:p>
      </dsp:txBody>
      <dsp:txXfrm>
        <a:off x="534945" y="1821172"/>
        <a:ext cx="7051154" cy="506120"/>
      </dsp:txXfrm>
    </dsp:sp>
    <dsp:sp modelId="{06D43242-B02F-9845-BA11-1D10D459DBD5}">
      <dsp:nvSpPr>
        <dsp:cNvPr id="0" name=""/>
        <dsp:cNvSpPr/>
      </dsp:nvSpPr>
      <dsp:spPr>
        <a:xfrm>
          <a:off x="0" y="2936072"/>
          <a:ext cx="10151307"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F3375C2-CA25-C749-86BD-E8649D26F1BD}">
      <dsp:nvSpPr>
        <dsp:cNvPr id="0" name=""/>
        <dsp:cNvSpPr/>
      </dsp:nvSpPr>
      <dsp:spPr>
        <a:xfrm>
          <a:off x="507565" y="2655632"/>
          <a:ext cx="71059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844550" rtl="0">
            <a:lnSpc>
              <a:spcPct val="90000"/>
            </a:lnSpc>
            <a:spcBef>
              <a:spcPct val="0"/>
            </a:spcBef>
            <a:spcAft>
              <a:spcPct val="35000"/>
            </a:spcAft>
          </a:pPr>
          <a:r>
            <a:rPr lang="en-US" sz="1900" kern="1200" dirty="0" smtClean="0"/>
            <a:t>Need more </a:t>
          </a:r>
          <a:r>
            <a:rPr lang="en-US" sz="1900" kern="1200" dirty="0" err="1" smtClean="0"/>
            <a:t>devs</a:t>
          </a:r>
          <a:r>
            <a:rPr lang="en-US" sz="1900" kern="1200" dirty="0" smtClean="0"/>
            <a:t> who can think like ops</a:t>
          </a:r>
          <a:endParaRPr lang="en-US" sz="1900" kern="1200" dirty="0"/>
        </a:p>
      </dsp:txBody>
      <dsp:txXfrm>
        <a:off x="534945" y="2683012"/>
        <a:ext cx="7051154" cy="506120"/>
      </dsp:txXfrm>
    </dsp:sp>
    <dsp:sp modelId="{F0D1C36E-C5CB-F54D-A605-778548E685B7}">
      <dsp:nvSpPr>
        <dsp:cNvPr id="0" name=""/>
        <dsp:cNvSpPr/>
      </dsp:nvSpPr>
      <dsp:spPr>
        <a:xfrm>
          <a:off x="0" y="3797912"/>
          <a:ext cx="10151307"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041E29E-DA1C-3746-B9E6-5B6413CD193D}">
      <dsp:nvSpPr>
        <dsp:cNvPr id="0" name=""/>
        <dsp:cNvSpPr/>
      </dsp:nvSpPr>
      <dsp:spPr>
        <a:xfrm>
          <a:off x="507565" y="3517472"/>
          <a:ext cx="71059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8587" tIns="0" rIns="268587" bIns="0" numCol="1" spcCol="1270" anchor="ctr" anchorCtr="0">
          <a:noAutofit/>
        </a:bodyPr>
        <a:lstStyle/>
        <a:p>
          <a:pPr lvl="0" algn="l" defTabSz="844550" rtl="0">
            <a:lnSpc>
              <a:spcPct val="90000"/>
            </a:lnSpc>
            <a:spcBef>
              <a:spcPct val="0"/>
            </a:spcBef>
            <a:spcAft>
              <a:spcPct val="35000"/>
            </a:spcAft>
          </a:pPr>
          <a:r>
            <a:rPr lang="en-US" sz="1900" kern="1200" dirty="0" smtClean="0"/>
            <a:t>Need more ops who can think like </a:t>
          </a:r>
          <a:r>
            <a:rPr lang="en-US" sz="1900" kern="1200" dirty="0" err="1" smtClean="0"/>
            <a:t>devs</a:t>
          </a:r>
          <a:endParaRPr lang="en-US" sz="1900" kern="1200" dirty="0"/>
        </a:p>
      </dsp:txBody>
      <dsp:txXfrm>
        <a:off x="534945" y="3544852"/>
        <a:ext cx="705115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solidFill>
                  <a:srgbClr val="898989"/>
                </a:solidFill>
                <a:latin typeface="+mn-lt"/>
                <a:ea typeface="+mn-ea"/>
                <a:cs typeface="+mn-cs"/>
              </a:defRPr>
            </a:lvl1pPr>
          </a:lstStyle>
          <a:p>
            <a:pPr>
              <a:defRPr/>
            </a:pPr>
            <a:fld id="{82709CBB-B943-4E4D-ADFC-129D8BE06A38}" type="datetimeFigureOut">
              <a:rPr lang="en-US"/>
              <a:pPr>
                <a:defRPr/>
              </a:pPr>
              <a:t>10/19/15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solidFill>
                  <a:srgbClr val="898989"/>
                </a:solidFill>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solidFill>
                  <a:srgbClr val="898989"/>
                </a:solidFill>
                <a:latin typeface="+mn-lt"/>
                <a:ea typeface="+mn-ea"/>
                <a:cs typeface="+mn-cs"/>
              </a:defRPr>
            </a:lvl1pPr>
          </a:lstStyle>
          <a:p>
            <a:pPr>
              <a:defRPr/>
            </a:pPr>
            <a:fld id="{01E93144-60DF-F743-8E76-A908AF60B145}" type="slidenum">
              <a:rPr lang="en-US"/>
              <a:pPr>
                <a:defRPr/>
              </a:pPr>
              <a:t>‹#›</a:t>
            </a:fld>
            <a:endParaRPr lang="en-US"/>
          </a:p>
        </p:txBody>
      </p:sp>
    </p:spTree>
    <p:extLst>
      <p:ext uri="{BB962C8B-B14F-4D97-AF65-F5344CB8AC3E}">
        <p14:creationId xmlns:p14="http://schemas.microsoft.com/office/powerpoint/2010/main" val="3400523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solidFill>
                  <a:srgbClr val="898989"/>
                </a:solidFill>
                <a:latin typeface="+mn-lt"/>
                <a:ea typeface="+mn-ea"/>
                <a:cs typeface="+mn-cs"/>
              </a:defRPr>
            </a:lvl1pPr>
          </a:lstStyle>
          <a:p>
            <a:pPr>
              <a:defRPr/>
            </a:pPr>
            <a:fld id="{053F9F1A-2B74-C940-94E7-A98CF3831464}" type="datetimeFigureOut">
              <a:rPr lang="en-US"/>
              <a:pPr>
                <a:defRPr/>
              </a:pPr>
              <a:t>10/19/15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solidFill>
                  <a:srgbClr val="898989"/>
                </a:solidFill>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solidFill>
                  <a:srgbClr val="898989"/>
                </a:solidFill>
                <a:latin typeface="+mn-lt"/>
                <a:ea typeface="+mn-ea"/>
                <a:cs typeface="+mn-cs"/>
              </a:defRPr>
            </a:lvl1pPr>
          </a:lstStyle>
          <a:p>
            <a:pPr>
              <a:defRPr/>
            </a:pPr>
            <a:fld id="{256C0459-7484-BE41-831A-DECD2F929C7B}" type="slidenum">
              <a:rPr lang="en-US"/>
              <a:pPr>
                <a:defRPr/>
              </a:pPr>
              <a:t>‹#›</a:t>
            </a:fld>
            <a:endParaRPr lang="en-US"/>
          </a:p>
        </p:txBody>
      </p:sp>
    </p:spTree>
    <p:extLst>
      <p:ext uri="{BB962C8B-B14F-4D97-AF65-F5344CB8AC3E}">
        <p14:creationId xmlns:p14="http://schemas.microsoft.com/office/powerpoint/2010/main" val="4041932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171450" indent="-171450" algn="l" rtl="0" eaLnBrk="0" fontAlgn="base" hangingPunct="0">
      <a:spcBef>
        <a:spcPct val="30000"/>
      </a:spcBef>
      <a:spcAft>
        <a:spcPct val="0"/>
      </a:spcAft>
      <a:buFont typeface="Arial" charset="0"/>
      <a:buChar char="•"/>
      <a:defRPr sz="1200" kern="1200">
        <a:solidFill>
          <a:schemeClr val="tx1"/>
        </a:solidFill>
        <a:latin typeface="+mn-lt"/>
        <a:ea typeface="ＭＳ Ｐゴシック" charset="0"/>
        <a:cs typeface="+mn-cs"/>
      </a:defRPr>
    </a:lvl2pPr>
    <a:lvl3pPr marL="344488" indent="-171450" algn="l" rtl="0" eaLnBrk="0" fontAlgn="base" hangingPunct="0">
      <a:spcBef>
        <a:spcPct val="30000"/>
      </a:spcBef>
      <a:spcAft>
        <a:spcPct val="0"/>
      </a:spcAft>
      <a:buFont typeface="GE Inspira Pitch" charset="0"/>
      <a:buChar char="–"/>
      <a:tabLst>
        <a:tab pos="403225" algn="l"/>
      </a:tabLst>
      <a:defRPr sz="1200" kern="1200">
        <a:solidFill>
          <a:schemeClr val="tx1"/>
        </a:solidFill>
        <a:latin typeface="+mn-lt"/>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970" indent="-167970">
              <a:buFont typeface="Arial" panose="020B0604020202020204" pitchFamily="34" charset="0"/>
              <a:buChar char="•"/>
            </a:pPr>
            <a:r>
              <a:rPr lang="en-US" dirty="0" smtClean="0"/>
              <a:t>We organized </a:t>
            </a:r>
            <a:r>
              <a:rPr lang="en-US" dirty="0" err="1" smtClean="0"/>
              <a:t>Predix</a:t>
            </a:r>
            <a:r>
              <a:rPr lang="en-US" baseline="0" dirty="0" smtClean="0"/>
              <a:t> around Cloud Foundry, which gives us a lot of things…  arguably the most important is that it abstracts away the infrastructure from the software engineers.  Application teams no longer need to come to operations with an order list </a:t>
            </a:r>
          </a:p>
          <a:p>
            <a:pPr marL="167970" indent="-167970">
              <a:buFont typeface="Arial" panose="020B0604020202020204" pitchFamily="34" charset="0"/>
              <a:buChar char="•"/>
            </a:pPr>
            <a:r>
              <a:rPr lang="en-US" dirty="0" smtClean="0"/>
              <a:t>For starters we’ve abstracted</a:t>
            </a:r>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10</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970" indent="-167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11</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GE Inspira Pitch" charset="0"/>
              </a:rPr>
              <a:t>Follow ideology</a:t>
            </a:r>
            <a:r>
              <a:rPr lang="en-US" baseline="0" dirty="0" smtClean="0">
                <a:latin typeface="GE Inspira Pitch" charset="0"/>
              </a:rPr>
              <a:t> only goes so far</a:t>
            </a:r>
            <a:endParaRPr lang="en-US" dirty="0">
              <a:latin typeface="GE Inspira Pitch" charset="0"/>
            </a:endParaRPr>
          </a:p>
          <a:p>
            <a:endParaRPr lang="en-US" dirty="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 evolution of good ideas</a:t>
            </a:r>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13</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GE Inspira Pitch" charset="0"/>
              </a:rPr>
              <a:t>Once you have a team owning the service all the way – who is in control?</a:t>
            </a:r>
            <a:r>
              <a:rPr lang="en-US" baseline="0" dirty="0" smtClean="0">
                <a:latin typeface="GE Inspira Pitch" charset="0"/>
              </a:rPr>
              <a:t> Do </a:t>
            </a:r>
            <a:r>
              <a:rPr lang="en-US" baseline="0" dirty="0" err="1" smtClean="0">
                <a:latin typeface="GE Inspira Pitch" charset="0"/>
              </a:rPr>
              <a:t>dev’s</a:t>
            </a:r>
            <a:r>
              <a:rPr lang="en-US" baseline="0" dirty="0" smtClean="0">
                <a:latin typeface="GE Inspira Pitch" charset="0"/>
              </a:rPr>
              <a:t> have access to the production </a:t>
            </a:r>
            <a:r>
              <a:rPr lang="en-US" baseline="0" dirty="0" err="1" smtClean="0">
                <a:latin typeface="GE Inspira Pitch" charset="0"/>
              </a:rPr>
              <a:t>env</a:t>
            </a:r>
            <a:r>
              <a:rPr lang="en-US" baseline="0" dirty="0" smtClean="0">
                <a:latin typeface="GE Inspira Pitch" charset="0"/>
              </a:rPr>
              <a:t>? We faced this question quite a bit and at GE given the nature of our business, compliance and regulations are a big part of the equation. Now that development team can fully own the </a:t>
            </a:r>
            <a:r>
              <a:rPr lang="en-US" baseline="0" dirty="0" err="1" smtClean="0">
                <a:latin typeface="GE Inspira Pitch" charset="0"/>
              </a:rPr>
              <a:t>pipleline</a:t>
            </a:r>
            <a:r>
              <a:rPr lang="en-US" baseline="0" dirty="0" smtClean="0">
                <a:latin typeface="GE Inspira Pitch" charset="0"/>
              </a:rPr>
              <a:t> all the way to production – thanks to the platform, do they access to the production. Well they don’t – the machines are the only one’s with access – we use </a:t>
            </a:r>
            <a:r>
              <a:rPr lang="en-US" baseline="0" dirty="0" err="1" smtClean="0">
                <a:latin typeface="GE Inspira Pitch" charset="0"/>
              </a:rPr>
              <a:t>jenkins</a:t>
            </a:r>
            <a:r>
              <a:rPr lang="en-US" baseline="0" dirty="0" smtClean="0">
                <a:latin typeface="GE Inspira Pitch" charset="0"/>
              </a:rPr>
              <a:t> and the job parameterized and they can target the production </a:t>
            </a:r>
            <a:r>
              <a:rPr lang="en-US" baseline="0" dirty="0" err="1" smtClean="0">
                <a:latin typeface="GE Inspira Pitch" charset="0"/>
              </a:rPr>
              <a:t>env</a:t>
            </a:r>
            <a:r>
              <a:rPr lang="en-US" baseline="0" dirty="0" smtClean="0">
                <a:latin typeface="GE Inspira Pitch" charset="0"/>
              </a:rPr>
              <a:t>. </a:t>
            </a:r>
            <a:r>
              <a:rPr lang="en-US" baseline="0" dirty="0" err="1" smtClean="0">
                <a:latin typeface="GE Inspira Pitch" charset="0"/>
              </a:rPr>
              <a:t>Dev</a:t>
            </a:r>
            <a:r>
              <a:rPr lang="en-US" baseline="0" dirty="0" smtClean="0">
                <a:latin typeface="GE Inspira Pitch" charset="0"/>
              </a:rPr>
              <a:t> team relies on </a:t>
            </a:r>
            <a:r>
              <a:rPr lang="en-US" baseline="0" dirty="0" err="1" smtClean="0">
                <a:latin typeface="GE Inspira Pitch" charset="0"/>
              </a:rPr>
              <a:t>jenkins</a:t>
            </a:r>
            <a:r>
              <a:rPr lang="en-US" baseline="0" dirty="0" smtClean="0">
                <a:latin typeface="GE Inspira Pitch" charset="0"/>
              </a:rPr>
              <a:t> for deployment and monitoring tools to troubleshoot but they don’t have access to development environment.</a:t>
            </a:r>
          </a:p>
          <a:p>
            <a:endParaRPr lang="en-US" baseline="0" dirty="0" smtClean="0">
              <a:latin typeface="GE Inspira Pitch" charset="0"/>
            </a:endParaRPr>
          </a:p>
          <a:p>
            <a:r>
              <a:rPr lang="en-US" baseline="0" dirty="0" smtClean="0">
                <a:latin typeface="GE Inspira Pitch" charset="0"/>
              </a:rPr>
              <a:t>So again this is just a way of thinking, the team that owns the service should own the deployment but they don’t need access to production environments – that is the job of CI/CD tools – so we let the machines have the control and the access.</a:t>
            </a:r>
            <a:endParaRPr lang="en-US" dirty="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970" indent="-167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15</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US" dirty="0"/>
          </a:p>
        </p:txBody>
      </p:sp>
      <p:sp>
        <p:nvSpPr>
          <p:cNvPr id="4" name="Slide Number Placeholder 3"/>
          <p:cNvSpPr>
            <a:spLocks noGrp="1"/>
          </p:cNvSpPr>
          <p:nvPr>
            <p:ph type="sldNum" sz="quarter" idx="10"/>
          </p:nvPr>
        </p:nvSpPr>
        <p:spPr/>
        <p:txBody>
          <a:bodyPr/>
          <a:lstStyle/>
          <a:p>
            <a:fld id="{771F6709-871A-C944-A59D-E02BE852895E}" type="slidenum">
              <a:rPr lang="en-US" smtClean="0"/>
              <a:t>16</a:t>
            </a:fld>
            <a:endParaRPr lang="en-US"/>
          </a:p>
        </p:txBody>
      </p:sp>
    </p:spTree>
    <p:extLst>
      <p:ext uri="{BB962C8B-B14F-4D97-AF65-F5344CB8AC3E}">
        <p14:creationId xmlns:p14="http://schemas.microsoft.com/office/powerpoint/2010/main" val="341939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US" dirty="0"/>
          </a:p>
        </p:txBody>
      </p:sp>
      <p:sp>
        <p:nvSpPr>
          <p:cNvPr id="4" name="Slide Number Placeholder 3"/>
          <p:cNvSpPr>
            <a:spLocks noGrp="1"/>
          </p:cNvSpPr>
          <p:nvPr>
            <p:ph type="sldNum" sz="quarter" idx="10"/>
          </p:nvPr>
        </p:nvSpPr>
        <p:spPr/>
        <p:txBody>
          <a:bodyPr/>
          <a:lstStyle/>
          <a:p>
            <a:fld id="{771F6709-871A-C944-A59D-E02BE852895E}" type="slidenum">
              <a:rPr lang="en-US" smtClean="0"/>
              <a:t>17</a:t>
            </a:fld>
            <a:endParaRPr lang="en-US"/>
          </a:p>
        </p:txBody>
      </p:sp>
    </p:spTree>
    <p:extLst>
      <p:ext uri="{BB962C8B-B14F-4D97-AF65-F5344CB8AC3E}">
        <p14:creationId xmlns:p14="http://schemas.microsoft.com/office/powerpoint/2010/main" val="341939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GE Inspira Pitch" charset="0"/>
              </a:rPr>
              <a:t>Give a demo of ease of operations on a </a:t>
            </a:r>
            <a:r>
              <a:rPr lang="en-US" dirty="0" err="1" smtClean="0">
                <a:latin typeface="GE Inspira Pitch" charset="0"/>
              </a:rPr>
              <a:t>Paas</a:t>
            </a:r>
            <a:r>
              <a:rPr lang="en-US" dirty="0" smtClean="0">
                <a:latin typeface="GE Inspira Pitch" charset="0"/>
              </a:rPr>
              <a:t> – may be green/blue</a:t>
            </a:r>
            <a:r>
              <a:rPr lang="en-US" baseline="0" dirty="0" smtClean="0">
                <a:latin typeface="GE Inspira Pitch" charset="0"/>
              </a:rPr>
              <a:t> deployment – Need to check the timing also.</a:t>
            </a:r>
            <a:endParaRPr lang="en-US" dirty="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GE Inspira Pitch" charset="0"/>
            </a:endParaRP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fontAlgn="base" hangingPunct="1">
              <a:spcBef>
                <a:spcPct val="0"/>
              </a:spcBef>
              <a:spcAft>
                <a:spcPct val="0"/>
              </a:spcAft>
            </a:pPr>
            <a:fld id="{6A662924-DC4F-6543-8D09-064ACB2FEB49}" type="slidenum">
              <a:rPr lang="en-US" sz="1200">
                <a:solidFill>
                  <a:srgbClr val="898989"/>
                </a:solidFill>
              </a:rPr>
              <a:pPr eaLnBrk="1" fontAlgn="base" hangingPunct="1">
                <a:spcBef>
                  <a:spcPct val="0"/>
                </a:spcBef>
                <a:spcAft>
                  <a:spcPct val="0"/>
                </a:spcAft>
              </a:pPr>
              <a:t>19</a:t>
            </a:fld>
            <a:endParaRPr lang="en-US" sz="1200">
              <a:solidFill>
                <a:srgbClr val="89898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marL="171450" indent="-171450">
              <a:buFontTx/>
              <a:buChar char="-"/>
              <a:defRPr/>
            </a:pPr>
            <a:endParaRPr lang="en-US" dirty="0" smtClean="0"/>
          </a:p>
        </p:txBody>
      </p:sp>
      <p:sp>
        <p:nvSpPr>
          <p:cNvPr id="4" name="Slide Number Placeholder 3"/>
          <p:cNvSpPr>
            <a:spLocks noGrp="1"/>
          </p:cNvSpPr>
          <p:nvPr>
            <p:ph type="sldNum" sz="quarter" idx="5"/>
          </p:nvPr>
        </p:nvSpPr>
        <p:spPr/>
        <p:txBody>
          <a:bodyPr/>
          <a:lstStyle/>
          <a:p>
            <a:pPr>
              <a:defRPr/>
            </a:pPr>
            <a:fld id="{831D925C-067E-E041-9053-D00268FFB15F}"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buClr>
                <a:schemeClr val="accent2"/>
              </a:buClr>
            </a:pPr>
            <a:r>
              <a:rPr lang="en-US" dirty="0" err="1" smtClean="0">
                <a:latin typeface="GE Inspira Pitch" pitchFamily="34" charset="0"/>
              </a:rPr>
              <a:t>Predix</a:t>
            </a:r>
            <a:r>
              <a:rPr lang="en-US" baseline="0" dirty="0" smtClean="0">
                <a:latin typeface="GE Inspira Pitch" pitchFamily="34" charset="0"/>
              </a:rPr>
              <a:t> platform – hosted </a:t>
            </a:r>
            <a:r>
              <a:rPr lang="en-US" baseline="0" dirty="0" err="1" smtClean="0">
                <a:latin typeface="GE Inspira Pitch" pitchFamily="34" charset="0"/>
              </a:rPr>
              <a:t>PaaS</a:t>
            </a:r>
            <a:r>
              <a:rPr lang="en-US" baseline="0" dirty="0" smtClean="0">
                <a:latin typeface="GE Inspira Pitch" pitchFamily="34" charset="0"/>
              </a:rPr>
              <a:t> offering, which connects industrial assets such as wind mills, jet engines etc. to the cloud.</a:t>
            </a:r>
          </a:p>
          <a:p>
            <a:pPr marL="0" lvl="1">
              <a:buClr>
                <a:schemeClr val="accent2"/>
              </a:buClr>
            </a:pPr>
            <a:r>
              <a:rPr lang="en-US" sz="1100" kern="0" baseline="0" dirty="0" smtClean="0">
                <a:latin typeface="GE Inspira Pitch" pitchFamily="34" charset="0"/>
              </a:rPr>
              <a:t>The goal is provide a platform which streamlines development &amp; deployment of applications in the industrial IOT space.</a:t>
            </a:r>
          </a:p>
          <a:p>
            <a:pPr marL="0" lvl="1">
              <a:buClr>
                <a:schemeClr val="accent2"/>
              </a:buClr>
            </a:pPr>
            <a:r>
              <a:rPr lang="en-US" sz="1100" kern="0" baseline="0" dirty="0" smtClean="0">
                <a:latin typeface="GE Inspira Pitch" pitchFamily="34" charset="0"/>
              </a:rPr>
              <a:t>So in this picture we spend most of our time on the box in the middle and in that box I spend most of my time on building and managing </a:t>
            </a:r>
            <a:r>
              <a:rPr lang="en-US" sz="1100" kern="0" baseline="0" dirty="0" err="1" smtClean="0">
                <a:latin typeface="GE Inspira Pitch" pitchFamily="34" charset="0"/>
              </a:rPr>
              <a:t>Predix</a:t>
            </a:r>
            <a:r>
              <a:rPr lang="en-US" sz="1100" kern="0" baseline="0" dirty="0" smtClean="0">
                <a:latin typeface="GE Inspira Pitch" pitchFamily="34" charset="0"/>
              </a:rPr>
              <a:t> services.</a:t>
            </a:r>
            <a:endParaRPr lang="en-US" sz="1100" kern="0" dirty="0" smtClean="0">
              <a:latin typeface="GE Inspira Pitch" pitchFamily="34" charset="0"/>
            </a:endParaRPr>
          </a:p>
          <a:p>
            <a:pPr marL="0" lvl="1">
              <a:buClr>
                <a:schemeClr val="accent2"/>
              </a:buClr>
            </a:pPr>
            <a:endParaRPr lang="en-US" sz="1100" kern="0" dirty="0" smtClean="0">
              <a:latin typeface="GE Inspira Pitch" pitchFamily="34" charset="0"/>
            </a:endParaRPr>
          </a:p>
          <a:p>
            <a:pPr marL="0" lvl="1">
              <a:buClr>
                <a:schemeClr val="accent2"/>
              </a:buClr>
            </a:pPr>
            <a:endParaRPr lang="en-US" sz="1100" kern="0" dirty="0">
              <a:latin typeface="GE Inspira Pitch" pitchFamily="34" charset="0"/>
            </a:endParaRPr>
          </a:p>
          <a:p>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3</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marL="171450" indent="-171450">
              <a:buFontTx/>
              <a:buChar char="-"/>
              <a:defRPr/>
            </a:pPr>
            <a:r>
              <a:rPr lang="en-US" baseline="0" dirty="0" smtClean="0"/>
              <a:t>Following latest methodologies</a:t>
            </a:r>
          </a:p>
          <a:p>
            <a:pPr marL="171450" indent="-171450">
              <a:buFontTx/>
              <a:buChar char="-"/>
              <a:defRPr/>
            </a:pPr>
            <a:r>
              <a:rPr lang="en-US" baseline="0" dirty="0" smtClean="0"/>
              <a:t>Example project of notification service.</a:t>
            </a:r>
            <a:endParaRPr lang="en-US" baseline="0" dirty="0" smtClean="0"/>
          </a:p>
          <a:p>
            <a:pPr marL="0" indent="0">
              <a:buFontTx/>
              <a:buNone/>
              <a:defRPr/>
            </a:pPr>
            <a:endParaRPr lang="en-US" dirty="0" smtClean="0"/>
          </a:p>
        </p:txBody>
      </p:sp>
      <p:sp>
        <p:nvSpPr>
          <p:cNvPr id="4" name="Slide Number Placeholder 3"/>
          <p:cNvSpPr>
            <a:spLocks noGrp="1"/>
          </p:cNvSpPr>
          <p:nvPr>
            <p:ph type="sldNum" sz="quarter" idx="5"/>
          </p:nvPr>
        </p:nvSpPr>
        <p:spPr/>
        <p:txBody>
          <a:bodyPr/>
          <a:lstStyle/>
          <a:p>
            <a:pPr>
              <a:defRPr/>
            </a:pPr>
            <a:fld id="{831D925C-067E-E041-9053-D00268FFB15F}"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GE Inspira Pitch" charset="0"/>
              </a:rPr>
              <a:t>Is</a:t>
            </a:r>
            <a:r>
              <a:rPr lang="en-US" baseline="0" dirty="0" smtClean="0">
                <a:latin typeface="GE Inspira Pitch" charset="0"/>
              </a:rPr>
              <a:t> </a:t>
            </a:r>
            <a:r>
              <a:rPr lang="en-US" baseline="0" dirty="0" err="1" smtClean="0">
                <a:latin typeface="GE Inspira Pitch" charset="0"/>
              </a:rPr>
              <a:t>devops</a:t>
            </a:r>
            <a:r>
              <a:rPr lang="en-US" baseline="0" dirty="0" smtClean="0">
                <a:latin typeface="GE Inspira Pitch" charset="0"/>
              </a:rPr>
              <a:t>, just about putting </a:t>
            </a:r>
            <a:r>
              <a:rPr lang="en-US" baseline="0" dirty="0" err="1" smtClean="0">
                <a:latin typeface="GE Inspira Pitch" charset="0"/>
              </a:rPr>
              <a:t>dev</a:t>
            </a:r>
            <a:r>
              <a:rPr lang="en-US" baseline="0" dirty="0" smtClean="0">
                <a:latin typeface="GE Inspira Pitch" charset="0"/>
              </a:rPr>
              <a:t> &amp; ops together. </a:t>
            </a:r>
            <a:r>
              <a:rPr lang="en-US" baseline="0" dirty="0" smtClean="0">
                <a:latin typeface="GE Inspira Pitch" charset="0"/>
              </a:rPr>
              <a:t>I </a:t>
            </a:r>
            <a:r>
              <a:rPr lang="en-US" baseline="0" dirty="0" smtClean="0">
                <a:latin typeface="GE Inspira Pitch" charset="0"/>
              </a:rPr>
              <a:t>think we will all agree that, that’s not the goal – the goal in my view is to clear the path for the code to move from </a:t>
            </a:r>
            <a:r>
              <a:rPr lang="en-US" baseline="0" dirty="0" err="1" smtClean="0">
                <a:latin typeface="GE Inspira Pitch" charset="0"/>
              </a:rPr>
              <a:t>dev</a:t>
            </a:r>
            <a:r>
              <a:rPr lang="en-US" baseline="0" dirty="0" smtClean="0">
                <a:latin typeface="GE Inspira Pitch" charset="0"/>
              </a:rPr>
              <a:t> machine to production in an fast/reliable/agile/deterministic fashion. </a:t>
            </a:r>
            <a:endParaRPr lang="en-US" baseline="0" dirty="0" smtClean="0">
              <a:latin typeface="GE Inspira Pitch" charset="0"/>
            </a:endParaRPr>
          </a:p>
          <a:p>
            <a:endParaRPr lang="en-US" baseline="0" dirty="0" smtClean="0">
              <a:latin typeface="GE Inspira Pitch" charset="0"/>
            </a:endParaRPr>
          </a:p>
          <a:p>
            <a:r>
              <a:rPr lang="en-US" baseline="0" dirty="0" smtClean="0">
                <a:latin typeface="GE Inspira Pitch" charset="0"/>
              </a:rPr>
              <a:t>So </a:t>
            </a:r>
            <a:r>
              <a:rPr lang="en-US" baseline="0" dirty="0" err="1" smtClean="0">
                <a:latin typeface="GE Inspira Pitch" charset="0"/>
              </a:rPr>
              <a:t>devops</a:t>
            </a:r>
            <a:r>
              <a:rPr lang="en-US" baseline="0" dirty="0" smtClean="0">
                <a:latin typeface="GE Inspira Pitch" charset="0"/>
              </a:rPr>
              <a:t> has to be more than sum of its part – putting </a:t>
            </a:r>
            <a:r>
              <a:rPr lang="en-US" baseline="0" dirty="0" err="1" smtClean="0">
                <a:latin typeface="GE Inspira Pitch" charset="0"/>
              </a:rPr>
              <a:t>dev</a:t>
            </a:r>
            <a:r>
              <a:rPr lang="en-US" baseline="0" dirty="0" smtClean="0">
                <a:latin typeface="GE Inspira Pitch" charset="0"/>
              </a:rPr>
              <a:t> and ops together in a team helped but it can we do better. At GE we believe, that a platform helps you make that jump – a platform which lets developer control how the service is built and deployed and at the same time allows operations to focus on </a:t>
            </a:r>
            <a:r>
              <a:rPr lang="en-US" baseline="0" dirty="0" err="1" smtClean="0">
                <a:latin typeface="GE Inspira Pitch" charset="0"/>
              </a:rPr>
              <a:t>mantaining</a:t>
            </a:r>
            <a:r>
              <a:rPr lang="en-US" baseline="0" dirty="0" smtClean="0">
                <a:latin typeface="GE Inspira Pitch" charset="0"/>
              </a:rPr>
              <a:t> and enhancing the platform</a:t>
            </a:r>
            <a:r>
              <a:rPr lang="en-US" baseline="0" dirty="0" smtClean="0">
                <a:latin typeface="GE Inspira Pitch" charset="0"/>
              </a:rPr>
              <a:t>.</a:t>
            </a:r>
            <a:endParaRPr lang="en-US" baseline="0" dirty="0" smtClean="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970" indent="-167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6</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GE Inspira Pitch" charset="0"/>
              </a:rPr>
              <a:t>So this is one area, which we are currently working on and</a:t>
            </a:r>
            <a:r>
              <a:rPr lang="en-US" baseline="0" dirty="0" smtClean="0">
                <a:latin typeface="GE Inspira Pitch" charset="0"/>
              </a:rPr>
              <a:t> its our goal to improve on this aspect of </a:t>
            </a:r>
            <a:r>
              <a:rPr lang="en-US" baseline="0" dirty="0" err="1" smtClean="0">
                <a:latin typeface="GE Inspira Pitch" charset="0"/>
              </a:rPr>
              <a:t>devops</a:t>
            </a:r>
            <a:r>
              <a:rPr lang="en-US" baseline="0" dirty="0" smtClean="0">
                <a:latin typeface="GE Inspira Pitch" charset="0"/>
              </a:rPr>
              <a:t>, and I have categorized it as an overlooked aspect especially at the application level. Given that </a:t>
            </a:r>
            <a:r>
              <a:rPr lang="en-US" baseline="0" dirty="0" err="1" smtClean="0">
                <a:latin typeface="GE Inspira Pitch" charset="0"/>
              </a:rPr>
              <a:t>dev</a:t>
            </a:r>
            <a:r>
              <a:rPr lang="en-US" baseline="0" dirty="0" smtClean="0">
                <a:latin typeface="GE Inspira Pitch" charset="0"/>
              </a:rPr>
              <a:t> teams now own the deployment pipelines, this is something that they tend to overlook – monitoring of applications. </a:t>
            </a:r>
            <a:endParaRPr lang="en-US" baseline="0" dirty="0" smtClean="0">
              <a:latin typeface="GE Inspira Pitch" charset="0"/>
            </a:endParaRPr>
          </a:p>
          <a:p>
            <a:endParaRPr lang="en-US" baseline="0" dirty="0" smtClean="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970" indent="-167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C19ABB0-8FA3-47AB-B41D-EDD6BA5B617A}" type="slidenum">
              <a:rPr lang="en-US" smtClean="0"/>
              <a:pPr/>
              <a:t>8</a:t>
            </a:fld>
            <a:endParaRPr lang="en-US" dirty="0"/>
          </a:p>
        </p:txBody>
      </p:sp>
    </p:spTree>
    <p:extLst>
      <p:ext uri="{BB962C8B-B14F-4D97-AF65-F5344CB8AC3E}">
        <p14:creationId xmlns:p14="http://schemas.microsoft.com/office/powerpoint/2010/main" val="214009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GE Inspira Pitch" charset="0"/>
              </a:rPr>
              <a:t>Follow ideology</a:t>
            </a:r>
            <a:r>
              <a:rPr lang="en-US" baseline="0" dirty="0" smtClean="0">
                <a:latin typeface="GE Inspira Pitch" charset="0"/>
              </a:rPr>
              <a:t> only goes so far</a:t>
            </a:r>
            <a:endParaRPr lang="en-US" dirty="0">
              <a:latin typeface="GE Inspira Pitch" charset="0"/>
            </a:endParaRPr>
          </a:p>
          <a:p>
            <a:endParaRPr lang="en-US" dirty="0">
              <a:latin typeface="GE Inspira Pitch" charset="0"/>
            </a:endParaRPr>
          </a:p>
        </p:txBody>
      </p:sp>
      <p:sp>
        <p:nvSpPr>
          <p:cNvPr id="4" name="Slide Number Placeholder 3"/>
          <p:cNvSpPr>
            <a:spLocks noGrp="1"/>
          </p:cNvSpPr>
          <p:nvPr>
            <p:ph type="sldNum" sz="quarter" idx="5"/>
          </p:nvPr>
        </p:nvSpPr>
        <p:spPr/>
        <p:txBody>
          <a:bodyPr/>
          <a:lstStyle/>
          <a:p>
            <a:pPr>
              <a:defRPr/>
            </a:pPr>
            <a:fld id="{B2D51F03-9751-1D47-B7E8-8DC8076DFE93}"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530225" y="6175375"/>
            <a:ext cx="275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1600" b="1" smtClean="0">
                <a:solidFill>
                  <a:schemeClr val="tx2"/>
                </a:solidFill>
              </a:rPr>
              <a:t>Imagination at work</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638" y="0"/>
            <a:ext cx="4294187"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87553" y="3482975"/>
            <a:ext cx="10175685" cy="1470025"/>
          </a:xfrm>
        </p:spPr>
        <p:txBody>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1930" y="5001768"/>
            <a:ext cx="10151308"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2663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522088" y="1657668"/>
            <a:ext cx="10141150" cy="4324350"/>
          </a:xfrm>
        </p:spPr>
        <p:txBody>
          <a:bodyPr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4993703A-5827-4C41-860C-33EDA1C9A249}" type="slidenum">
              <a:rPr lang="en-US"/>
              <a:pPr>
                <a:defRPr/>
              </a:pPr>
              <a:t>‹#›</a:t>
            </a:fld>
            <a:endParaRPr lang="en-US" dirty="0"/>
          </a:p>
        </p:txBody>
      </p:sp>
    </p:spTree>
    <p:extLst>
      <p:ext uri="{BB962C8B-B14F-4D97-AF65-F5344CB8AC3E}">
        <p14:creationId xmlns:p14="http://schemas.microsoft.com/office/powerpoint/2010/main" val="291968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505327" y="548641"/>
            <a:ext cx="11133308" cy="527753"/>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522088" y="1080009"/>
            <a:ext cx="10141150" cy="4585145"/>
          </a:xfrm>
        </p:spPr>
        <p:txBody>
          <a:bodyPr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4BB1DB46-AC84-4C4E-95DD-71192F83462D}" type="slidenum">
              <a:rPr lang="en-US"/>
              <a:pPr>
                <a:defRPr/>
              </a:pPr>
              <a:t>‹#›</a:t>
            </a:fld>
            <a:endParaRPr lang="en-US" dirty="0"/>
          </a:p>
        </p:txBody>
      </p:sp>
    </p:spTree>
    <p:extLst>
      <p:ext uri="{BB962C8B-B14F-4D97-AF65-F5344CB8AC3E}">
        <p14:creationId xmlns:p14="http://schemas.microsoft.com/office/powerpoint/2010/main" val="97157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2258" y="1656685"/>
            <a:ext cx="5193371" cy="4396453"/>
          </a:xfrm>
        </p:spPr>
        <p:txBody>
          <a:bodyPr rtlCol="0">
            <a:noAutofit/>
          </a:bodyPr>
          <a:lstStyle>
            <a:lvl1pPr>
              <a:spcBef>
                <a:spcPts val="1000"/>
              </a:spcBef>
              <a:defRPr lang="en-US" sz="2000" dirty="0" smtClean="0"/>
            </a:lvl1pPr>
            <a:lvl2pPr>
              <a:spcBef>
                <a:spcPts val="800"/>
              </a:spcBef>
              <a:defRPr lang="en-US" sz="1800" dirty="0" smtClean="0"/>
            </a:lvl2pPr>
            <a:lvl3pPr>
              <a:spcBef>
                <a:spcPts val="600"/>
              </a:spcBef>
              <a:defRPr lang="en-US" sz="1600" dirty="0" smtClean="0"/>
            </a:lvl3pPr>
            <a:lvl4pPr>
              <a:spcBef>
                <a:spcPts val="400"/>
              </a:spcBef>
              <a:defRPr lang="en-US" sz="14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6439763" y="1656685"/>
            <a:ext cx="5198872" cy="4396453"/>
          </a:xfrm>
        </p:spPr>
        <p:txBody>
          <a:bodyPr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6" name="Slide Number Placeholder 5"/>
          <p:cNvSpPr>
            <a:spLocks noGrp="1"/>
          </p:cNvSpPr>
          <p:nvPr>
            <p:ph type="sldNum" sz="quarter" idx="11"/>
          </p:nvPr>
        </p:nvSpPr>
        <p:spPr/>
        <p:txBody>
          <a:bodyPr/>
          <a:lstStyle>
            <a:lvl1pPr>
              <a:defRPr/>
            </a:lvl1pPr>
          </a:lstStyle>
          <a:p>
            <a:pPr>
              <a:defRPr/>
            </a:pPr>
            <a:fld id="{3B3BA819-3FA3-634A-A73E-337E950C3498}" type="slidenum">
              <a:rPr lang="en-US"/>
              <a:pPr>
                <a:defRPr/>
              </a:pPr>
              <a:t>‹#›</a:t>
            </a:fld>
            <a:endParaRPr lang="en-US" dirty="0"/>
          </a:p>
        </p:txBody>
      </p:sp>
    </p:spTree>
    <p:extLst>
      <p:ext uri="{BB962C8B-B14F-4D97-AF65-F5344CB8AC3E}">
        <p14:creationId xmlns:p14="http://schemas.microsoft.com/office/powerpoint/2010/main" val="29174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22257" y="1634490"/>
            <a:ext cx="5204628"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257" y="2071640"/>
            <a:ext cx="5204628" cy="3811319"/>
          </a:xfrm>
        </p:spPr>
        <p:txBody>
          <a:bodyPr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6439763" y="1634490"/>
            <a:ext cx="5198872"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6439763" y="2071640"/>
            <a:ext cx="5198872" cy="3811319"/>
          </a:xfrm>
        </p:spPr>
        <p:txBody>
          <a:bodyPr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8" name="Slide Number Placeholder 5"/>
          <p:cNvSpPr>
            <a:spLocks noGrp="1"/>
          </p:cNvSpPr>
          <p:nvPr>
            <p:ph type="sldNum" sz="quarter" idx="11"/>
          </p:nvPr>
        </p:nvSpPr>
        <p:spPr/>
        <p:txBody>
          <a:bodyPr/>
          <a:lstStyle>
            <a:lvl1pPr>
              <a:defRPr/>
            </a:lvl1pPr>
          </a:lstStyle>
          <a:p>
            <a:pPr>
              <a:defRPr/>
            </a:pPr>
            <a:fld id="{B9284BAB-5931-A542-9C2F-A38064407A10}" type="slidenum">
              <a:rPr lang="en-US"/>
              <a:pPr>
                <a:defRPr/>
              </a:pPr>
              <a:t>‹#›</a:t>
            </a:fld>
            <a:endParaRPr lang="en-US" dirty="0"/>
          </a:p>
        </p:txBody>
      </p:sp>
    </p:spTree>
    <p:extLst>
      <p:ext uri="{BB962C8B-B14F-4D97-AF65-F5344CB8AC3E}">
        <p14:creationId xmlns:p14="http://schemas.microsoft.com/office/powerpoint/2010/main" val="3824801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728788"/>
            <a:ext cx="5992839"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12" name="Content Placeholder 2"/>
          <p:cNvSpPr>
            <a:spLocks noGrp="1"/>
          </p:cNvSpPr>
          <p:nvPr>
            <p:ph sz="half" idx="13"/>
          </p:nvPr>
        </p:nvSpPr>
        <p:spPr>
          <a:xfrm>
            <a:off x="6190907" y="1728788"/>
            <a:ext cx="5996902"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3962196"/>
            <a:ext cx="5992839"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6190907" y="3962196"/>
            <a:ext cx="5996902"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7" name="Date Placeholder 3"/>
          <p:cNvSpPr>
            <a:spLocks noGrp="1"/>
          </p:cNvSpPr>
          <p:nvPr>
            <p:ph type="dt" sz="half" idx="16"/>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8" name="Slide Number Placeholder 5"/>
          <p:cNvSpPr>
            <a:spLocks noGrp="1"/>
          </p:cNvSpPr>
          <p:nvPr>
            <p:ph type="sldNum" sz="quarter" idx="17"/>
          </p:nvPr>
        </p:nvSpPr>
        <p:spPr/>
        <p:txBody>
          <a:bodyPr/>
          <a:lstStyle>
            <a:lvl1pPr>
              <a:defRPr/>
            </a:lvl1pPr>
          </a:lstStyle>
          <a:p>
            <a:pPr>
              <a:defRPr/>
            </a:pPr>
            <a:fld id="{43014320-9D29-4047-8CC7-C902F63E26BA}" type="slidenum">
              <a:rPr lang="en-US"/>
              <a:pPr>
                <a:defRPr/>
              </a:pPr>
              <a:t>‹#›</a:t>
            </a:fld>
            <a:endParaRPr lang="en-US" dirty="0"/>
          </a:p>
        </p:txBody>
      </p:sp>
    </p:spTree>
    <p:extLst>
      <p:ext uri="{BB962C8B-B14F-4D97-AF65-F5344CB8AC3E}">
        <p14:creationId xmlns:p14="http://schemas.microsoft.com/office/powerpoint/2010/main" val="15253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50192"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16" name="Content Placeholder 2"/>
          <p:cNvSpPr>
            <a:spLocks noGrp="1"/>
          </p:cNvSpPr>
          <p:nvPr>
            <p:ph sz="half" idx="13"/>
          </p:nvPr>
        </p:nvSpPr>
        <p:spPr>
          <a:xfrm>
            <a:off x="3372242"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6190908"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9009573"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7" name="Date Placeholder 3"/>
          <p:cNvSpPr>
            <a:spLocks noGrp="1"/>
          </p:cNvSpPr>
          <p:nvPr>
            <p:ph type="dt" sz="half" idx="16"/>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8" name="Slide Number Placeholder 5"/>
          <p:cNvSpPr>
            <a:spLocks noGrp="1"/>
          </p:cNvSpPr>
          <p:nvPr>
            <p:ph type="sldNum" sz="quarter" idx="17"/>
          </p:nvPr>
        </p:nvSpPr>
        <p:spPr/>
        <p:txBody>
          <a:bodyPr/>
          <a:lstStyle>
            <a:lvl1pPr>
              <a:defRPr/>
            </a:lvl1pPr>
          </a:lstStyle>
          <a:p>
            <a:pPr>
              <a:defRPr/>
            </a:pPr>
            <a:fld id="{9AF0C916-7480-364A-98B5-871C85877E93}" type="slidenum">
              <a:rPr lang="en-US"/>
              <a:pPr>
                <a:defRPr/>
              </a:pPr>
              <a:t>‹#›</a:t>
            </a:fld>
            <a:endParaRPr lang="en-US" dirty="0"/>
          </a:p>
        </p:txBody>
      </p:sp>
    </p:spTree>
    <p:extLst>
      <p:ext uri="{BB962C8B-B14F-4D97-AF65-F5344CB8AC3E}">
        <p14:creationId xmlns:p14="http://schemas.microsoft.com/office/powerpoint/2010/main" val="4033929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727805"/>
            <a:ext cx="5996902" cy="411480"/>
          </a:xfrm>
          <a:solidFill>
            <a:schemeClr val="bg2"/>
          </a:solidFill>
        </p:spPr>
        <p:txBody>
          <a:bodyPr lIns="109728" rIns="182880" bIns="27432" anchor="ctr"/>
          <a:lstStyle>
            <a:lvl1pPr marL="398463" indent="0">
              <a:spcBef>
                <a:spcPts val="0"/>
              </a:spcBef>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29875" y="2263518"/>
            <a:ext cx="5185753" cy="1525992"/>
          </a:xfrm>
        </p:spPr>
        <p:txBody>
          <a:bodyPr rIns="182880" rtlCol="0">
            <a:noAutofit/>
          </a:bodyPr>
          <a:lstStyle>
            <a:lvl1pPr>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6190907" y="1727805"/>
            <a:ext cx="5996902" cy="411480"/>
          </a:xfrm>
          <a:solidFill>
            <a:schemeClr val="bg2"/>
          </a:solidFill>
        </p:spPr>
        <p:txBody>
          <a:bodyPr lIns="109728" rIns="182880" bIns="27432" anchor="ctr"/>
          <a:lstStyle>
            <a:lvl1pPr marL="182563"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433708" y="2263518"/>
            <a:ext cx="5192439" cy="1525992"/>
          </a:xfrm>
        </p:spPr>
        <p:txBody>
          <a:bodyPr rIns="18288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dirty="0" smtClean="0"/>
              <a:t>Click to edit Master text styles</a:t>
            </a:r>
          </a:p>
        </p:txBody>
      </p:sp>
      <p:sp>
        <p:nvSpPr>
          <p:cNvPr id="24" name="Text Placeholder 4"/>
          <p:cNvSpPr>
            <a:spLocks noGrp="1"/>
          </p:cNvSpPr>
          <p:nvPr>
            <p:ph type="body" sz="quarter" idx="14"/>
          </p:nvPr>
        </p:nvSpPr>
        <p:spPr>
          <a:xfrm>
            <a:off x="0" y="3991433"/>
            <a:ext cx="5996902" cy="411480"/>
          </a:xfrm>
          <a:solidFill>
            <a:schemeClr val="bg2"/>
          </a:solidFill>
        </p:spPr>
        <p:txBody>
          <a:bodyPr lIns="109728" rIns="182880" bIns="27432" anchor="ctr"/>
          <a:lstStyle>
            <a:lvl1pPr marL="400050"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5" name="Content Placeholder 5"/>
          <p:cNvSpPr>
            <a:spLocks noGrp="1"/>
          </p:cNvSpPr>
          <p:nvPr>
            <p:ph sz="quarter" idx="15"/>
          </p:nvPr>
        </p:nvSpPr>
        <p:spPr>
          <a:xfrm>
            <a:off x="529877" y="4527146"/>
            <a:ext cx="5185753" cy="1525992"/>
          </a:xfrm>
        </p:spPr>
        <p:txBody>
          <a:bodyPr rIns="18288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6190907" y="3991433"/>
            <a:ext cx="5996902" cy="411480"/>
          </a:xfrm>
          <a:solidFill>
            <a:schemeClr val="bg2"/>
          </a:solidFill>
        </p:spPr>
        <p:txBody>
          <a:bodyPr lIns="109728" rIns="182880" bIns="27432" anchor="ctr"/>
          <a:lstStyle>
            <a:lvl1pPr marL="180975"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7" name="Content Placeholder 5"/>
          <p:cNvSpPr>
            <a:spLocks noGrp="1"/>
          </p:cNvSpPr>
          <p:nvPr>
            <p:ph sz="quarter" idx="17"/>
          </p:nvPr>
        </p:nvSpPr>
        <p:spPr>
          <a:xfrm>
            <a:off x="6433708" y="4527146"/>
            <a:ext cx="5192439" cy="1525992"/>
          </a:xfrm>
        </p:spPr>
        <p:txBody>
          <a:bodyPr rIns="18288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dirty="0" smtClean="0"/>
              <a:t>Click to edit Master text styles</a:t>
            </a:r>
          </a:p>
        </p:txBody>
      </p:sp>
      <p:sp>
        <p:nvSpPr>
          <p:cNvPr id="11" name="Date Placeholder 3"/>
          <p:cNvSpPr>
            <a:spLocks noGrp="1"/>
          </p:cNvSpPr>
          <p:nvPr>
            <p:ph type="dt" sz="half" idx="18"/>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12" name="Slide Number Placeholder 5"/>
          <p:cNvSpPr>
            <a:spLocks noGrp="1"/>
          </p:cNvSpPr>
          <p:nvPr>
            <p:ph type="sldNum" sz="quarter" idx="19"/>
          </p:nvPr>
        </p:nvSpPr>
        <p:spPr/>
        <p:txBody>
          <a:bodyPr/>
          <a:lstStyle>
            <a:lvl1pPr>
              <a:defRPr/>
            </a:lvl1pPr>
          </a:lstStyle>
          <a:p>
            <a:pPr>
              <a:defRPr/>
            </a:pPr>
            <a:fld id="{0E936DCA-DF5D-4547-BEE7-FACB449E834C}" type="slidenum">
              <a:rPr lang="en-US"/>
              <a:pPr>
                <a:defRPr/>
              </a:pPr>
              <a:t>‹#›</a:t>
            </a:fld>
            <a:endParaRPr lang="en-US" dirty="0"/>
          </a:p>
        </p:txBody>
      </p:sp>
    </p:spTree>
    <p:extLst>
      <p:ext uri="{BB962C8B-B14F-4D97-AF65-F5344CB8AC3E}">
        <p14:creationId xmlns:p14="http://schemas.microsoft.com/office/powerpoint/2010/main" val="743518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hart Placeholder 6"/>
          <p:cNvSpPr>
            <a:spLocks noGrp="1"/>
          </p:cNvSpPr>
          <p:nvPr>
            <p:ph type="chart" sz="quarter" idx="13"/>
          </p:nvPr>
        </p:nvSpPr>
        <p:spPr>
          <a:xfrm>
            <a:off x="550191" y="1911350"/>
            <a:ext cx="10113048" cy="3803650"/>
          </a:xfrm>
        </p:spPr>
        <p:txBody>
          <a:bodyPr rtlCol="0" anchor="ctr">
            <a:noAutofit/>
          </a:bodyPr>
          <a:lstStyle>
            <a:lvl1pPr algn="ctr">
              <a:defRPr/>
            </a:lvl1pPr>
          </a:lstStyle>
          <a:p>
            <a:pPr lvl="0"/>
            <a:endParaRPr lang="en-US" noProof="0"/>
          </a:p>
        </p:txBody>
      </p:sp>
      <p:sp>
        <p:nvSpPr>
          <p:cNvPr id="4" name="Date Placeholder 3"/>
          <p:cNvSpPr>
            <a:spLocks noGrp="1"/>
          </p:cNvSpPr>
          <p:nvPr>
            <p:ph type="dt" sz="half" idx="14"/>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5"/>
          </p:nvPr>
        </p:nvSpPr>
        <p:spPr/>
        <p:txBody>
          <a:bodyPr/>
          <a:lstStyle>
            <a:lvl1pPr>
              <a:defRPr/>
            </a:lvl1pPr>
          </a:lstStyle>
          <a:p>
            <a:pPr>
              <a:defRPr/>
            </a:pPr>
            <a:fld id="{ECCD775F-32F7-654A-A4FB-C7C97D3EFB1E}" type="slidenum">
              <a:rPr lang="en-US"/>
              <a:pPr>
                <a:defRPr/>
              </a:pPr>
              <a:t>‹#›</a:t>
            </a:fld>
            <a:endParaRPr lang="en-US" dirty="0"/>
          </a:p>
        </p:txBody>
      </p:sp>
    </p:spTree>
    <p:extLst>
      <p:ext uri="{BB962C8B-B14F-4D97-AF65-F5344CB8AC3E}">
        <p14:creationId xmlns:p14="http://schemas.microsoft.com/office/powerpoint/2010/main" val="966009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able Placeholder 6"/>
          <p:cNvSpPr>
            <a:spLocks noGrp="1"/>
          </p:cNvSpPr>
          <p:nvPr>
            <p:ph type="tbl" sz="quarter" idx="13"/>
          </p:nvPr>
        </p:nvSpPr>
        <p:spPr>
          <a:xfrm>
            <a:off x="550191" y="1728788"/>
            <a:ext cx="10113048" cy="4324350"/>
          </a:xfrm>
        </p:spPr>
        <p:txBody>
          <a:bodyPr rtlCol="0" anchor="ctr">
            <a:noAutofit/>
          </a:bodyPr>
          <a:lstStyle>
            <a:lvl1pPr algn="ctr">
              <a:defRPr/>
            </a:lvl1pPr>
          </a:lstStyle>
          <a:p>
            <a:pPr lvl="0"/>
            <a:endParaRPr lang="en-US" noProof="0" dirty="0"/>
          </a:p>
        </p:txBody>
      </p:sp>
      <p:sp>
        <p:nvSpPr>
          <p:cNvPr id="4" name="Date Placeholder 3"/>
          <p:cNvSpPr>
            <a:spLocks noGrp="1"/>
          </p:cNvSpPr>
          <p:nvPr>
            <p:ph type="dt" sz="half" idx="14"/>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5"/>
          </p:nvPr>
        </p:nvSpPr>
        <p:spPr/>
        <p:txBody>
          <a:bodyPr/>
          <a:lstStyle>
            <a:lvl1pPr>
              <a:defRPr/>
            </a:lvl1pPr>
          </a:lstStyle>
          <a:p>
            <a:pPr>
              <a:defRPr/>
            </a:pPr>
            <a:fld id="{D8511839-2360-304D-BC39-089CA12B4A95}" type="slidenum">
              <a:rPr lang="en-US"/>
              <a:pPr>
                <a:defRPr/>
              </a:pPr>
              <a:t>‹#›</a:t>
            </a:fld>
            <a:endParaRPr lang="en-US" dirty="0"/>
          </a:p>
        </p:txBody>
      </p:sp>
    </p:spTree>
    <p:extLst>
      <p:ext uri="{BB962C8B-B14F-4D97-AF65-F5344CB8AC3E}">
        <p14:creationId xmlns:p14="http://schemas.microsoft.com/office/powerpoint/2010/main" val="1332586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4" name="Slide Number Placeholder 5"/>
          <p:cNvSpPr>
            <a:spLocks noGrp="1"/>
          </p:cNvSpPr>
          <p:nvPr>
            <p:ph type="sldNum" sz="quarter" idx="11"/>
          </p:nvPr>
        </p:nvSpPr>
        <p:spPr/>
        <p:txBody>
          <a:bodyPr/>
          <a:lstStyle>
            <a:lvl1pPr>
              <a:defRPr/>
            </a:lvl1pPr>
          </a:lstStyle>
          <a:p>
            <a:pPr>
              <a:defRPr/>
            </a:pPr>
            <a:fld id="{7010D67F-2758-6044-9CEE-31C520653C1F}" type="slidenum">
              <a:rPr lang="en-US"/>
              <a:pPr>
                <a:defRPr/>
              </a:pPr>
              <a:t>‹#›</a:t>
            </a:fld>
            <a:endParaRPr lang="en-US" dirty="0"/>
          </a:p>
        </p:txBody>
      </p:sp>
    </p:spTree>
    <p:extLst>
      <p:ext uri="{BB962C8B-B14F-4D97-AF65-F5344CB8AC3E}">
        <p14:creationId xmlns:p14="http://schemas.microsoft.com/office/powerpoint/2010/main" val="38265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530225" y="6175375"/>
            <a:ext cx="275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1600" b="1" smtClean="0">
                <a:solidFill>
                  <a:schemeClr val="tx2"/>
                </a:solidFill>
              </a:rPr>
              <a:t>Imagination at work</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25500"/>
            <a:ext cx="44291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87553" y="3482975"/>
            <a:ext cx="10175685" cy="1470025"/>
          </a:xfrm>
        </p:spPr>
        <p:txBody>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1930" y="5001768"/>
            <a:ext cx="10151308"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68145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3" name="Slide Number Placeholder 5"/>
          <p:cNvSpPr>
            <a:spLocks noGrp="1"/>
          </p:cNvSpPr>
          <p:nvPr>
            <p:ph type="sldNum" sz="quarter" idx="11"/>
          </p:nvPr>
        </p:nvSpPr>
        <p:spPr/>
        <p:txBody>
          <a:bodyPr/>
          <a:lstStyle>
            <a:lvl1pPr>
              <a:defRPr/>
            </a:lvl1pPr>
          </a:lstStyle>
          <a:p>
            <a:pPr>
              <a:defRPr/>
            </a:pPr>
            <a:fld id="{D8A57117-ADF4-A444-BD77-7E7547824407}" type="slidenum">
              <a:rPr lang="en-US"/>
              <a:pPr>
                <a:defRPr/>
              </a:pPr>
              <a:t>‹#›</a:t>
            </a:fld>
            <a:endParaRPr lang="en-US" dirty="0"/>
          </a:p>
        </p:txBody>
      </p:sp>
    </p:spTree>
    <p:extLst>
      <p:ext uri="{BB962C8B-B14F-4D97-AF65-F5344CB8AC3E}">
        <p14:creationId xmlns:p14="http://schemas.microsoft.com/office/powerpoint/2010/main" val="2701064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720783" y="1655444"/>
            <a:ext cx="4917852" cy="4397693"/>
          </a:xfrm>
        </p:spPr>
        <p:txBody>
          <a:bodyPr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Picture Placeholder 10"/>
          <p:cNvSpPr>
            <a:spLocks noGrp="1"/>
          </p:cNvSpPr>
          <p:nvPr>
            <p:ph type="pic" sz="quarter" idx="13"/>
          </p:nvPr>
        </p:nvSpPr>
        <p:spPr>
          <a:xfrm>
            <a:off x="2" y="1728788"/>
            <a:ext cx="6018232" cy="4324350"/>
          </a:xfrm>
          <a:solidFill>
            <a:schemeClr val="bg1">
              <a:lumMod val="95000"/>
            </a:schemeClr>
          </a:solidFill>
        </p:spPr>
        <p:txBody>
          <a:bodyPr rtlCol="0" anchor="ctr">
            <a:noAutofit/>
          </a:bodyPr>
          <a:lstStyle>
            <a:lvl1pPr algn="ctr">
              <a:defRPr/>
            </a:lvl1pPr>
          </a:lstStyle>
          <a:p>
            <a:pPr lvl="0"/>
            <a:r>
              <a:rPr lang="en-US" noProof="0" smtClean="0"/>
              <a:t>Drag picture to placeholder or click icon to add</a:t>
            </a:r>
            <a:endParaRPr lang="en-US" noProof="0" dirty="0"/>
          </a:p>
        </p:txBody>
      </p:sp>
      <p:sp>
        <p:nvSpPr>
          <p:cNvPr id="5" name="Date Placeholder 3"/>
          <p:cNvSpPr>
            <a:spLocks noGrp="1"/>
          </p:cNvSpPr>
          <p:nvPr>
            <p:ph type="dt" sz="half" idx="14"/>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6" name="Slide Number Placeholder 5"/>
          <p:cNvSpPr>
            <a:spLocks noGrp="1"/>
          </p:cNvSpPr>
          <p:nvPr>
            <p:ph type="sldNum" sz="quarter" idx="15"/>
          </p:nvPr>
        </p:nvSpPr>
        <p:spPr/>
        <p:txBody>
          <a:bodyPr/>
          <a:lstStyle>
            <a:lvl1pPr>
              <a:defRPr/>
            </a:lvl1pPr>
          </a:lstStyle>
          <a:p>
            <a:pPr>
              <a:defRPr/>
            </a:pPr>
            <a:fld id="{2286FBAC-9F3D-B54B-8AEA-27060DFEB52E}" type="slidenum">
              <a:rPr lang="en-US"/>
              <a:pPr>
                <a:defRPr/>
              </a:pPr>
              <a:t>‹#›</a:t>
            </a:fld>
            <a:endParaRPr lang="en-US" dirty="0"/>
          </a:p>
        </p:txBody>
      </p:sp>
    </p:spTree>
    <p:extLst>
      <p:ext uri="{BB962C8B-B14F-4D97-AF65-F5344CB8AC3E}">
        <p14:creationId xmlns:p14="http://schemas.microsoft.com/office/powerpoint/2010/main" val="268063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1728788"/>
            <a:ext cx="12188825" cy="4324350"/>
          </a:xfrm>
          <a:solidFill>
            <a:schemeClr val="bg1">
              <a:lumMod val="95000"/>
            </a:schemeClr>
          </a:solidFill>
        </p:spPr>
        <p:txBody>
          <a:bodyPr rtlCol="0" anchor="ctr">
            <a:noAutofit/>
          </a:bodyPr>
          <a:lstStyle>
            <a:lvl1pPr algn="ctr">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a:off x="505327" y="548640"/>
            <a:ext cx="11133308" cy="1021002"/>
          </a:xfrm>
        </p:spPr>
        <p:txBody>
          <a:bodyPr/>
          <a:lstStyle/>
          <a:p>
            <a:r>
              <a:rPr lang="en-US" dirty="0" smtClean="0"/>
              <a:t>Click to edit Master title style</a:t>
            </a:r>
            <a:endParaRPr lang="en-US" dirty="0"/>
          </a:p>
        </p:txBody>
      </p:sp>
      <p:sp>
        <p:nvSpPr>
          <p:cNvPr id="9" name="Text Placeholder 8"/>
          <p:cNvSpPr>
            <a:spLocks noGrp="1"/>
          </p:cNvSpPr>
          <p:nvPr>
            <p:ph type="body" sz="quarter" idx="14"/>
          </p:nvPr>
        </p:nvSpPr>
        <p:spPr bwMode="gray">
          <a:xfrm>
            <a:off x="505327" y="1794739"/>
            <a:ext cx="11088445" cy="1395412"/>
          </a:xfrm>
        </p:spPr>
        <p:txBody>
          <a:bodyPr/>
          <a:lstStyle>
            <a:lvl1pPr>
              <a:defRPr sz="3200" baseline="0"/>
            </a:lvl1pPr>
          </a:lstStyle>
          <a:p>
            <a:pPr lvl="0"/>
            <a:r>
              <a:rPr lang="en-US" smtClean="0"/>
              <a:t>Click to edit Master text styles</a:t>
            </a:r>
          </a:p>
        </p:txBody>
      </p:sp>
      <p:sp>
        <p:nvSpPr>
          <p:cNvPr id="5" name="Date Placeholder 3"/>
          <p:cNvSpPr>
            <a:spLocks noGrp="1"/>
          </p:cNvSpPr>
          <p:nvPr>
            <p:ph type="dt" sz="half" idx="15"/>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6" name="Slide Number Placeholder 5"/>
          <p:cNvSpPr>
            <a:spLocks noGrp="1"/>
          </p:cNvSpPr>
          <p:nvPr>
            <p:ph type="sldNum" sz="quarter" idx="16"/>
          </p:nvPr>
        </p:nvSpPr>
        <p:spPr/>
        <p:txBody>
          <a:bodyPr/>
          <a:lstStyle>
            <a:lvl1pPr>
              <a:defRPr/>
            </a:lvl1pPr>
          </a:lstStyle>
          <a:p>
            <a:pPr>
              <a:defRPr/>
            </a:pPr>
            <a:fld id="{0EF4391F-BA70-A747-A8DB-0C63A8A4FD91}" type="slidenum">
              <a:rPr lang="en-US"/>
              <a:pPr>
                <a:defRPr/>
              </a:pPr>
              <a:t>‹#›</a:t>
            </a:fld>
            <a:endParaRPr lang="en-US" dirty="0"/>
          </a:p>
        </p:txBody>
      </p:sp>
    </p:spTree>
    <p:extLst>
      <p:ext uri="{BB962C8B-B14F-4D97-AF65-F5344CB8AC3E}">
        <p14:creationId xmlns:p14="http://schemas.microsoft.com/office/powerpoint/2010/main" val="1143021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7196138" y="6211888"/>
            <a:ext cx="3776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900" smtClean="0">
                <a:solidFill>
                  <a:schemeClr val="bg1"/>
                </a:solidFill>
              </a:rPr>
              <a:t>See tutorial regarding confidentiality disclosures. Delete if not needed.</a:t>
            </a:r>
          </a:p>
        </p:txBody>
      </p:sp>
      <p:sp>
        <p:nvSpPr>
          <p:cNvPr id="11" name="Picture Placeholder 10"/>
          <p:cNvSpPr>
            <a:spLocks noGrp="1"/>
          </p:cNvSpPr>
          <p:nvPr>
            <p:ph type="pic" sz="quarter" idx="13"/>
          </p:nvPr>
        </p:nvSpPr>
        <p:spPr>
          <a:xfrm>
            <a:off x="0" y="1728788"/>
            <a:ext cx="12188825" cy="5129212"/>
          </a:xfrm>
          <a:solidFill>
            <a:schemeClr val="bg1">
              <a:lumMod val="95000"/>
            </a:schemeClr>
          </a:solidFill>
        </p:spPr>
        <p:txBody>
          <a:bodyPr rtlCol="0" anchor="ctr">
            <a:noAutofit/>
          </a:bodyPr>
          <a:lstStyle>
            <a:lvl1pPr algn="ctr">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4"/>
          </p:nvPr>
        </p:nvSpPr>
        <p:spPr bwMode="gray">
          <a:xfrm>
            <a:off x="511931" y="1792224"/>
            <a:ext cx="11088445" cy="1395412"/>
          </a:xfrm>
        </p:spPr>
        <p:txBody>
          <a:bodyPr/>
          <a:lstStyle>
            <a:lvl1pPr>
              <a:defRPr sz="3200" baseline="0"/>
            </a:lvl1pPr>
          </a:lstStyle>
          <a:p>
            <a:pPr lvl="0"/>
            <a:r>
              <a:rPr lang="en-US" smtClean="0"/>
              <a:t>Click to edit Master text styles</a:t>
            </a:r>
          </a:p>
        </p:txBody>
      </p:sp>
      <p:sp>
        <p:nvSpPr>
          <p:cNvPr id="6" name="Date Placeholder 4"/>
          <p:cNvSpPr>
            <a:spLocks noGrp="1"/>
          </p:cNvSpPr>
          <p:nvPr>
            <p:ph type="dt" sz="half" idx="15"/>
          </p:nvPr>
        </p:nvSpPr>
        <p:spPr>
          <a:xfrm>
            <a:off x="2673350" y="6351588"/>
            <a:ext cx="2755900" cy="136525"/>
          </a:xfrm>
          <a:prstGeom prst="rect">
            <a:avLst/>
          </a:prstGeom>
        </p:spPr>
        <p:txBody>
          <a:bodyPr/>
          <a:lstStyle>
            <a:lvl1pPr>
              <a:defRPr>
                <a:solidFill>
                  <a:schemeClr val="bg1"/>
                </a:solidFill>
              </a:defRPr>
            </a:lvl1pPr>
          </a:lstStyle>
          <a:p>
            <a:pPr>
              <a:defRPr/>
            </a:pPr>
            <a:r>
              <a:rPr lang="en-US"/>
              <a:t>Title or Job Number | XX Month 201X</a:t>
            </a:r>
          </a:p>
        </p:txBody>
      </p:sp>
      <p:sp>
        <p:nvSpPr>
          <p:cNvPr id="7" name="Slide Number Placeholder 6"/>
          <p:cNvSpPr>
            <a:spLocks noGrp="1"/>
          </p:cNvSpPr>
          <p:nvPr>
            <p:ph type="sldNum" sz="quarter" idx="16"/>
          </p:nvPr>
        </p:nvSpPr>
        <p:spPr/>
        <p:txBody>
          <a:bodyPr/>
          <a:lstStyle>
            <a:lvl1pPr>
              <a:defRPr>
                <a:solidFill>
                  <a:schemeClr val="bg1"/>
                </a:solidFill>
              </a:defRPr>
            </a:lvl1pPr>
          </a:lstStyle>
          <a:p>
            <a:pPr>
              <a:defRPr/>
            </a:pPr>
            <a:fld id="{AB822398-8EDB-AB4F-BEE9-235CA4C13C42}" type="slidenum">
              <a:rPr lang="en-US"/>
              <a:pPr>
                <a:defRPr/>
              </a:pPr>
              <a:t>‹#›</a:t>
            </a:fld>
            <a:endParaRPr lang="en-US"/>
          </a:p>
        </p:txBody>
      </p:sp>
    </p:spTree>
    <p:extLst>
      <p:ext uri="{BB962C8B-B14F-4D97-AF65-F5344CB8AC3E}">
        <p14:creationId xmlns:p14="http://schemas.microsoft.com/office/powerpoint/2010/main" val="1663191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7196138" y="6211888"/>
            <a:ext cx="3776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900" smtClean="0">
                <a:solidFill>
                  <a:schemeClr val="bg1"/>
                </a:solidFill>
              </a:rPr>
              <a:t>See tutorial regarding confidentiality disclosures. Delete if not needed.</a:t>
            </a:r>
          </a:p>
        </p:txBody>
      </p:sp>
      <p:sp>
        <p:nvSpPr>
          <p:cNvPr id="11" name="Picture Placeholder 10"/>
          <p:cNvSpPr>
            <a:spLocks noGrp="1"/>
          </p:cNvSpPr>
          <p:nvPr>
            <p:ph type="pic" sz="quarter" idx="13"/>
          </p:nvPr>
        </p:nvSpPr>
        <p:spPr>
          <a:xfrm>
            <a:off x="0" y="0"/>
            <a:ext cx="12188825" cy="6858000"/>
          </a:xfrm>
          <a:solidFill>
            <a:schemeClr val="bg1">
              <a:lumMod val="95000"/>
            </a:schemeClr>
          </a:solidFill>
        </p:spPr>
        <p:txBody>
          <a:bodyPr rtlCol="0" anchor="ctr">
            <a:noAutofit/>
          </a:bodyPr>
          <a:lstStyle>
            <a:lvl1pPr algn="ctr">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bwMode="gray"/>
        <p:txBody>
          <a:bodyPr/>
          <a:lstStyle>
            <a:lvl1pPr>
              <a:defRPr sz="3200" spc="0" baseline="0"/>
            </a:lvl1pPr>
          </a:lstStyle>
          <a:p>
            <a:pPr lvl="0"/>
            <a:r>
              <a:rPr lang="en-US" smtClean="0"/>
              <a:t>Click to edit Master title style</a:t>
            </a:r>
            <a:endParaRPr lang="en-US" dirty="0" smtClean="0"/>
          </a:p>
        </p:txBody>
      </p:sp>
      <p:sp>
        <p:nvSpPr>
          <p:cNvPr id="5" name="Date Placeholder 4"/>
          <p:cNvSpPr>
            <a:spLocks noGrp="1"/>
          </p:cNvSpPr>
          <p:nvPr>
            <p:ph type="dt" sz="half" idx="14"/>
          </p:nvPr>
        </p:nvSpPr>
        <p:spPr>
          <a:xfrm>
            <a:off x="2673350" y="6351588"/>
            <a:ext cx="2755900" cy="136525"/>
          </a:xfrm>
          <a:prstGeom prst="rect">
            <a:avLst/>
          </a:prstGeom>
        </p:spPr>
        <p:txBody>
          <a:bodyPr/>
          <a:lstStyle>
            <a:lvl1pPr>
              <a:defRPr>
                <a:solidFill>
                  <a:schemeClr val="bg1"/>
                </a:solidFill>
              </a:defRPr>
            </a:lvl1pPr>
          </a:lstStyle>
          <a:p>
            <a:pPr>
              <a:defRPr/>
            </a:pPr>
            <a:r>
              <a:rPr lang="en-US"/>
              <a:t>Title or Job Number | XX Month 201X</a:t>
            </a:r>
          </a:p>
        </p:txBody>
      </p:sp>
      <p:sp>
        <p:nvSpPr>
          <p:cNvPr id="6" name="Slide Number Placeholder 6"/>
          <p:cNvSpPr>
            <a:spLocks noGrp="1"/>
          </p:cNvSpPr>
          <p:nvPr>
            <p:ph type="sldNum" sz="quarter" idx="15"/>
          </p:nvPr>
        </p:nvSpPr>
        <p:spPr/>
        <p:txBody>
          <a:bodyPr/>
          <a:lstStyle>
            <a:lvl1pPr>
              <a:defRPr>
                <a:solidFill>
                  <a:schemeClr val="bg1"/>
                </a:solidFill>
              </a:defRPr>
            </a:lvl1pPr>
          </a:lstStyle>
          <a:p>
            <a:pPr>
              <a:defRPr/>
            </a:pPr>
            <a:fld id="{97BD22F0-8FDF-0C4A-820F-D0D4040B9932}" type="slidenum">
              <a:rPr lang="en-US"/>
              <a:pPr>
                <a:defRPr/>
              </a:pPr>
              <a:t>‹#›</a:t>
            </a:fld>
            <a:endParaRPr lang="en-US"/>
          </a:p>
        </p:txBody>
      </p:sp>
    </p:spTree>
    <p:extLst>
      <p:ext uri="{BB962C8B-B14F-4D97-AF65-F5344CB8AC3E}">
        <p14:creationId xmlns:p14="http://schemas.microsoft.com/office/powerpoint/2010/main" val="3281649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88825" cy="6053138"/>
          </a:xfrm>
          <a:solidFill>
            <a:schemeClr val="bg1">
              <a:lumMod val="95000"/>
            </a:schemeClr>
          </a:solidFill>
        </p:spPr>
        <p:txBody>
          <a:bodyPr rtlCol="0" anchor="ctr">
            <a:noAutofit/>
          </a:bodyPr>
          <a:lstStyle>
            <a:lvl1pPr algn="ctr">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bwMode="gray"/>
        <p:txBody>
          <a:bodyPr/>
          <a:lstStyle>
            <a:lvl1pPr>
              <a:defRPr sz="3200" spc="0" baseline="0"/>
            </a:lvl1pPr>
          </a:lstStyle>
          <a:p>
            <a:pPr lvl="0"/>
            <a:r>
              <a:rPr lang="en-US" smtClean="0"/>
              <a:t>Click to edit Master title style</a:t>
            </a:r>
            <a:endParaRPr lang="en-US" dirty="0" smtClean="0"/>
          </a:p>
        </p:txBody>
      </p:sp>
      <p:sp>
        <p:nvSpPr>
          <p:cNvPr id="4" name="Date Placeholder 3"/>
          <p:cNvSpPr>
            <a:spLocks noGrp="1"/>
          </p:cNvSpPr>
          <p:nvPr>
            <p:ph type="dt" sz="half" idx="14"/>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5"/>
          </p:nvPr>
        </p:nvSpPr>
        <p:spPr/>
        <p:txBody>
          <a:bodyPr/>
          <a:lstStyle>
            <a:lvl1pPr>
              <a:defRPr/>
            </a:lvl1pPr>
          </a:lstStyle>
          <a:p>
            <a:pPr>
              <a:defRPr/>
            </a:pPr>
            <a:fld id="{28ECDD9C-E610-034A-ACF6-AD24218A2225}" type="slidenum">
              <a:rPr lang="en-US"/>
              <a:pPr>
                <a:defRPr/>
              </a:pPr>
              <a:t>‹#›</a:t>
            </a:fld>
            <a:endParaRPr lang="en-US" dirty="0"/>
          </a:p>
        </p:txBody>
      </p:sp>
    </p:spTree>
    <p:extLst>
      <p:ext uri="{BB962C8B-B14F-4D97-AF65-F5344CB8AC3E}">
        <p14:creationId xmlns:p14="http://schemas.microsoft.com/office/powerpoint/2010/main" val="2370175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486707" y="790743"/>
            <a:ext cx="5531526" cy="4513261"/>
          </a:xfrm>
        </p:spPr>
        <p:txBody>
          <a:bodyPr/>
          <a:lstStyle>
            <a:lvl1pPr>
              <a:lnSpc>
                <a:spcPct val="90000"/>
              </a:lnSpc>
              <a:defRPr sz="4400"/>
            </a:lvl1pPr>
          </a:lstStyle>
          <a:p>
            <a:r>
              <a:rPr lang="en-US" smtClean="0"/>
              <a:t>Click to edit Master title style</a:t>
            </a:r>
            <a:endParaRPr lang="en-US" dirty="0"/>
          </a:p>
        </p:txBody>
      </p:sp>
      <p:sp>
        <p:nvSpPr>
          <p:cNvPr id="3" name="Subtitle 2"/>
          <p:cNvSpPr>
            <a:spLocks noGrp="1"/>
          </p:cNvSpPr>
          <p:nvPr>
            <p:ph type="subTitle" idx="1"/>
          </p:nvPr>
        </p:nvSpPr>
        <p:spPr bwMode="gray">
          <a:xfrm>
            <a:off x="6605666" y="795824"/>
            <a:ext cx="4724863" cy="4528437"/>
          </a:xfrm>
        </p:spPr>
        <p:txBody>
          <a:bodyPr/>
          <a:lstStyle>
            <a:lvl1pPr marL="0" indent="0" algn="l">
              <a:lnSpc>
                <a:spcPct val="100000"/>
              </a:lnSpc>
              <a:buNone/>
              <a:defRPr sz="20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54242A8C-734D-D145-9D8E-EA3160A49065}" type="slidenum">
              <a:rPr lang="en-US"/>
              <a:pPr>
                <a:defRPr/>
              </a:pPr>
              <a:t>‹#›</a:t>
            </a:fld>
            <a:endParaRPr lang="en-US" dirty="0"/>
          </a:p>
        </p:txBody>
      </p:sp>
    </p:spTree>
    <p:extLst>
      <p:ext uri="{BB962C8B-B14F-4D97-AF65-F5344CB8AC3E}">
        <p14:creationId xmlns:p14="http://schemas.microsoft.com/office/powerpoint/2010/main" val="3976523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541338" y="621823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011" y="1613535"/>
            <a:ext cx="10189228" cy="2624288"/>
          </a:xfrm>
        </p:spPr>
        <p:txBody>
          <a:bodyPr/>
          <a:lstStyle>
            <a:lvl1pPr algn="l">
              <a:defRPr sz="5400" b="0" cap="none" spc="0"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624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39750" y="6215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5365" y="1618488"/>
            <a:ext cx="10187874" cy="2624288"/>
          </a:xfrm>
        </p:spPr>
        <p:txBody>
          <a:bodyPr/>
          <a:lstStyle>
            <a:lvl1pPr algn="l">
              <a:defRPr sz="5400" b="0" cap="none" spc="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54700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39750" y="6215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5365" y="1618488"/>
            <a:ext cx="10187874" cy="2624288"/>
          </a:xfrm>
        </p:spPr>
        <p:txBody>
          <a:bodyPr/>
          <a:lstStyle>
            <a:lvl1pPr algn="l">
              <a:defRPr sz="5400" b="0" cap="none" spc="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261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530225" y="6175375"/>
            <a:ext cx="275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1600" b="1" smtClean="0">
                <a:solidFill>
                  <a:schemeClr val="tx2"/>
                </a:solidFill>
              </a:rPr>
              <a:t>Imagination at work</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87553" y="3482975"/>
            <a:ext cx="10175685" cy="1470025"/>
          </a:xfrm>
        </p:spPr>
        <p:txBody>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1930" y="5001768"/>
            <a:ext cx="10151308"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45668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39750" y="6215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5365" y="1618488"/>
            <a:ext cx="10187874" cy="2624288"/>
          </a:xfrm>
        </p:spPr>
        <p:txBody>
          <a:bodyPr/>
          <a:lstStyle>
            <a:lvl1pPr algn="l">
              <a:defRPr sz="5400" b="0" cap="none" spc="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679565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39750" y="6215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5365" y="1618488"/>
            <a:ext cx="10187874" cy="2624288"/>
          </a:xfrm>
        </p:spPr>
        <p:txBody>
          <a:bodyPr/>
          <a:lstStyle>
            <a:lvl1pPr algn="l">
              <a:defRPr sz="5400" b="0" cap="none" spc="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469816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39750" y="6215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5365" y="1618488"/>
            <a:ext cx="10187874" cy="2624288"/>
          </a:xfrm>
        </p:spPr>
        <p:txBody>
          <a:bodyPr/>
          <a:lstStyle>
            <a:lvl1pPr algn="l">
              <a:defRPr sz="5400" b="0" cap="none" spc="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76365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39750" y="6215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5365" y="1618488"/>
            <a:ext cx="10187874" cy="2624288"/>
          </a:xfrm>
        </p:spPr>
        <p:txBody>
          <a:bodyPr/>
          <a:lstStyle>
            <a:lvl1pPr algn="l">
              <a:defRPr sz="5400" b="0" cap="none" spc="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389368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2"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5408613" y="2743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96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530225" y="6175375"/>
            <a:ext cx="275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1600" b="1" smtClean="0">
                <a:solidFill>
                  <a:schemeClr val="tx2"/>
                </a:solidFill>
              </a:rPr>
              <a:t>Imagination at work</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7963"/>
            <a:ext cx="12188825"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87553" y="3482975"/>
            <a:ext cx="10175685" cy="1470025"/>
          </a:xfrm>
        </p:spPr>
        <p:txBody>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1930" y="5001768"/>
            <a:ext cx="10151308"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5576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4" name="TextBox 8"/>
          <p:cNvSpPr txBox="1">
            <a:spLocks noChangeArrowheads="1"/>
          </p:cNvSpPr>
          <p:nvPr userDrawn="1"/>
        </p:nvSpPr>
        <p:spPr bwMode="auto">
          <a:xfrm>
            <a:off x="530225" y="6175375"/>
            <a:ext cx="2759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defRPr/>
            </a:pPr>
            <a:r>
              <a:rPr lang="en-US" sz="1600" b="1" smtClean="0">
                <a:solidFill>
                  <a:schemeClr val="tx2"/>
                </a:solidFill>
              </a:rPr>
              <a:t>Imagination at work</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5763" y="0"/>
            <a:ext cx="4183062"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87553" y="3482975"/>
            <a:ext cx="7746675" cy="1470025"/>
          </a:xfrm>
        </p:spPr>
        <p:txBody>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1930" y="5001768"/>
            <a:ext cx="7722298"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743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1931" y="1627633"/>
            <a:ext cx="10151307" cy="4346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5E972C60-8BBF-174C-A798-5ADDB2018CA1}" type="slidenum">
              <a:rPr lang="en-US"/>
              <a:pPr>
                <a:defRPr/>
              </a:pPr>
              <a:t>‹#›</a:t>
            </a:fld>
            <a:endParaRPr lang="en-US" dirty="0"/>
          </a:p>
        </p:txBody>
      </p:sp>
    </p:spTree>
    <p:extLst>
      <p:ext uri="{BB962C8B-B14F-4D97-AF65-F5344CB8AC3E}">
        <p14:creationId xmlns:p14="http://schemas.microsoft.com/office/powerpoint/2010/main" val="289696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5327" y="551747"/>
            <a:ext cx="11133308" cy="102100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5327" y="2398141"/>
            <a:ext cx="10157911" cy="3654997"/>
          </a:xfrm>
        </p:spPr>
        <p:txBody>
          <a:bodyPr/>
          <a:lstStyle>
            <a:lvl1pPr>
              <a:defRPr sz="2800">
                <a:solidFill>
                  <a:schemeClr val="tx2"/>
                </a:solidFill>
              </a:defRPr>
            </a:lvl1pPr>
            <a:lvl2pPr marL="284163" indent="-263525">
              <a:defRPr sz="2800"/>
            </a:lvl2p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B3677E09-3119-F845-804A-FF4EA93A1F69}" type="slidenum">
              <a:rPr lang="en-US"/>
              <a:pPr>
                <a:defRPr/>
              </a:pPr>
              <a:t>‹#›</a:t>
            </a:fld>
            <a:endParaRPr lang="en-US" dirty="0"/>
          </a:p>
        </p:txBody>
      </p:sp>
    </p:spTree>
    <p:extLst>
      <p:ext uri="{BB962C8B-B14F-4D97-AF65-F5344CB8AC3E}">
        <p14:creationId xmlns:p14="http://schemas.microsoft.com/office/powerpoint/2010/main" val="36760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1931" y="1627633"/>
            <a:ext cx="10151307" cy="4346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FFD7C41F-89EC-C744-A5DF-0C81AF403C46}" type="slidenum">
              <a:rPr lang="en-US"/>
              <a:pPr>
                <a:defRPr/>
              </a:pPr>
              <a:t>‹#›</a:t>
            </a:fld>
            <a:endParaRPr lang="en-US" dirty="0"/>
          </a:p>
        </p:txBody>
      </p:sp>
    </p:spTree>
    <p:extLst>
      <p:ext uri="{BB962C8B-B14F-4D97-AF65-F5344CB8AC3E}">
        <p14:creationId xmlns:p14="http://schemas.microsoft.com/office/powerpoint/2010/main" val="1513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64698" y="534983"/>
            <a:ext cx="11080544" cy="1582488"/>
          </a:xfrm>
        </p:spPr>
        <p:txBody>
          <a:bodyPr/>
          <a:lstStyle>
            <a:lvl1pPr>
              <a:lnSpc>
                <a:spcPct val="85000"/>
              </a:lnSpc>
              <a:defRPr sz="6000"/>
            </a:lvl1pPr>
          </a:lstStyle>
          <a:p>
            <a:r>
              <a:rPr lang="en-US" smtClean="0"/>
              <a:t>Click to edit Master title style</a:t>
            </a:r>
            <a:endParaRPr lang="en-US" dirty="0"/>
          </a:p>
        </p:txBody>
      </p:sp>
      <p:sp>
        <p:nvSpPr>
          <p:cNvPr id="3" name="Content Placeholder 2"/>
          <p:cNvSpPr>
            <a:spLocks noGrp="1"/>
          </p:cNvSpPr>
          <p:nvPr>
            <p:ph idx="1"/>
          </p:nvPr>
        </p:nvSpPr>
        <p:spPr>
          <a:xfrm>
            <a:off x="511931" y="2438400"/>
            <a:ext cx="10151307" cy="3587492"/>
          </a:xfrm>
        </p:spPr>
        <p:txBody>
          <a:bodyPr/>
          <a:lstStyle>
            <a:lvl1pPr>
              <a:defRPr>
                <a:solidFill>
                  <a:schemeClr val="tx2"/>
                </a:solidFill>
              </a:defRPr>
            </a:lvl1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673350" y="6351588"/>
            <a:ext cx="2755900" cy="136525"/>
          </a:xfrm>
          <a:prstGeom prst="rect">
            <a:avLst/>
          </a:prstGeom>
        </p:spPr>
        <p:txBody>
          <a:bodyPr/>
          <a:lstStyle>
            <a:lvl1pPr>
              <a:defRPr/>
            </a:lvl1pPr>
          </a:lstStyle>
          <a:p>
            <a:pPr>
              <a:defRPr/>
            </a:pPr>
            <a:r>
              <a:rPr lang="en-US"/>
              <a:t>Title or Job Number | XX Month 201X</a:t>
            </a:r>
          </a:p>
        </p:txBody>
      </p:sp>
      <p:sp>
        <p:nvSpPr>
          <p:cNvPr id="5" name="Slide Number Placeholder 5"/>
          <p:cNvSpPr>
            <a:spLocks noGrp="1"/>
          </p:cNvSpPr>
          <p:nvPr>
            <p:ph type="sldNum" sz="quarter" idx="11"/>
          </p:nvPr>
        </p:nvSpPr>
        <p:spPr/>
        <p:txBody>
          <a:bodyPr/>
          <a:lstStyle>
            <a:lvl1pPr>
              <a:defRPr/>
            </a:lvl1pPr>
          </a:lstStyle>
          <a:p>
            <a:pPr>
              <a:defRPr/>
            </a:pPr>
            <a:fld id="{3FE9978E-CAFC-5742-BEBF-C9460CCA800B}" type="slidenum">
              <a:rPr lang="en-US"/>
              <a:pPr>
                <a:defRPr/>
              </a:pPr>
              <a:t>‹#›</a:t>
            </a:fld>
            <a:endParaRPr lang="en-US" dirty="0"/>
          </a:p>
        </p:txBody>
      </p:sp>
    </p:spTree>
    <p:extLst>
      <p:ext uri="{BB962C8B-B14F-4D97-AF65-F5344CB8AC3E}">
        <p14:creationId xmlns:p14="http://schemas.microsoft.com/office/powerpoint/2010/main" val="1753236277"/>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theme" Target="../theme/theme1.xml"/><Relationship Id="rId36" Type="http://schemas.openxmlformats.org/officeDocument/2006/relationships/image" Target="../media/image1.w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4825" y="552450"/>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08000" y="1630363"/>
            <a:ext cx="10155238"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11410950" y="6343650"/>
            <a:ext cx="365125" cy="134938"/>
          </a:xfrm>
          <a:prstGeom prst="rect">
            <a:avLst/>
          </a:prstGeom>
        </p:spPr>
        <p:txBody>
          <a:bodyPr vert="horz" lIns="0" tIns="0" rIns="0" bIns="0" rtlCol="0" anchor="t" anchorCtr="0"/>
          <a:lstStyle>
            <a:lvl1pPr algn="r" fontAlgn="auto">
              <a:spcBef>
                <a:spcPts val="0"/>
              </a:spcBef>
              <a:spcAft>
                <a:spcPts val="0"/>
              </a:spcAft>
              <a:defRPr sz="900">
                <a:solidFill>
                  <a:srgbClr val="898989"/>
                </a:solidFill>
                <a:latin typeface="+mn-lt"/>
                <a:ea typeface="+mn-ea"/>
                <a:cs typeface="+mn-cs"/>
              </a:defRPr>
            </a:lvl1pPr>
          </a:lstStyle>
          <a:p>
            <a:pPr>
              <a:defRPr/>
            </a:pPr>
            <a:fld id="{80AADDEA-70B2-1F45-A861-DFCED0E60EF6}" type="slidenum">
              <a:rPr lang="en-US"/>
              <a:pPr>
                <a:defRPr/>
              </a:pPr>
              <a:t>‹#›</a:t>
            </a:fld>
            <a:endParaRPr lang="en-US" dirty="0"/>
          </a:p>
        </p:txBody>
      </p:sp>
      <p:pic>
        <p:nvPicPr>
          <p:cNvPr id="1029" name="Picture 7"/>
          <p:cNvPicPr>
            <a:picLocks noChangeAspect="1"/>
          </p:cNvPicPr>
          <p:nvPr userDrawn="1"/>
        </p:nvPicPr>
        <p:blipFill>
          <a:blip r:embed="rId36">
            <a:extLst>
              <a:ext uri="{28A0092B-C50C-407E-A947-70E740481C1C}">
                <a14:useLocalDpi xmlns:a14="http://schemas.microsoft.com/office/drawing/2010/main" val="0"/>
              </a:ext>
            </a:extLst>
          </a:blip>
          <a:srcRect l="3860" t="3741" r="3511" b="3000"/>
          <a:stretch>
            <a:fillRect/>
          </a:stretch>
        </p:blipFill>
        <p:spPr bwMode="auto">
          <a:xfrm>
            <a:off x="527050" y="6205538"/>
            <a:ext cx="4905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 id="2147484649" r:id="rId11"/>
    <p:sldLayoutId id="2147484650" r:id="rId12"/>
    <p:sldLayoutId id="2147484651" r:id="rId13"/>
    <p:sldLayoutId id="2147484652" r:id="rId14"/>
    <p:sldLayoutId id="2147484653" r:id="rId15"/>
    <p:sldLayoutId id="2147484654" r:id="rId16"/>
    <p:sldLayoutId id="2147484655" r:id="rId17"/>
    <p:sldLayoutId id="2147484656" r:id="rId18"/>
    <p:sldLayoutId id="2147484657" r:id="rId19"/>
    <p:sldLayoutId id="2147484658" r:id="rId20"/>
    <p:sldLayoutId id="2147484659" r:id="rId21"/>
    <p:sldLayoutId id="2147484660" r:id="rId22"/>
    <p:sldLayoutId id="2147484661" r:id="rId23"/>
    <p:sldLayoutId id="2147484662" r:id="rId24"/>
    <p:sldLayoutId id="2147484663" r:id="rId25"/>
    <p:sldLayoutId id="2147484664" r:id="rId26"/>
    <p:sldLayoutId id="2147484665" r:id="rId27"/>
    <p:sldLayoutId id="2147484666" r:id="rId28"/>
    <p:sldLayoutId id="2147484667" r:id="rId29"/>
    <p:sldLayoutId id="2147484668" r:id="rId30"/>
    <p:sldLayoutId id="2147484669" r:id="rId31"/>
    <p:sldLayoutId id="2147484670" r:id="rId32"/>
    <p:sldLayoutId id="2147484671" r:id="rId33"/>
    <p:sldLayoutId id="2147484672" r:id="rId34"/>
  </p:sldLayoutIdLst>
  <p:hf hdr="0" ftr="0"/>
  <p:txStyles>
    <p:titleStyle>
      <a:lvl1pPr algn="l" rtl="0" eaLnBrk="0" fontAlgn="base" hangingPunct="0">
        <a:lnSpc>
          <a:spcPct val="90000"/>
        </a:lnSpc>
        <a:spcBef>
          <a:spcPct val="0"/>
        </a:spcBef>
        <a:spcAft>
          <a:spcPct val="0"/>
        </a:spcAft>
        <a:defRPr sz="32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2pPr>
      <a:lvl3pPr algn="l" rtl="0" eaLnBrk="0" fontAlgn="base" hangingPunct="0">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3pPr>
      <a:lvl4pPr algn="l" rtl="0" eaLnBrk="0" fontAlgn="base" hangingPunct="0">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4pPr>
      <a:lvl5pPr algn="l" rtl="0" eaLnBrk="0" fontAlgn="base" hangingPunct="0">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5pPr>
      <a:lvl6pPr marL="457200" algn="l" rtl="0" fontAlgn="base">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6pPr>
      <a:lvl7pPr marL="914400" algn="l" rtl="0" fontAlgn="base">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7pPr>
      <a:lvl8pPr marL="1371600" algn="l" rtl="0" fontAlgn="base">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8pPr>
      <a:lvl9pPr marL="1828800" algn="l" rtl="0" fontAlgn="base">
        <a:lnSpc>
          <a:spcPct val="90000"/>
        </a:lnSpc>
        <a:spcBef>
          <a:spcPct val="0"/>
        </a:spcBef>
        <a:spcAft>
          <a:spcPct val="0"/>
        </a:spcAft>
        <a:defRPr sz="3200">
          <a:solidFill>
            <a:schemeClr val="tx1"/>
          </a:solidFill>
          <a:latin typeface="GE Inspira Pitch" charset="0"/>
          <a:ea typeface="ＭＳ Ｐゴシック" charset="0"/>
          <a:cs typeface="ＭＳ Ｐゴシック" charset="0"/>
        </a:defRPr>
      </a:lvl9pPr>
    </p:titleStyle>
    <p:bodyStyle>
      <a:lvl1pPr marL="342900" indent="-342900" algn="l" rtl="0" eaLnBrk="0" fontAlgn="base" hangingPunct="0">
        <a:spcBef>
          <a:spcPts val="1200"/>
        </a:spcBef>
        <a:spcAft>
          <a:spcPct val="0"/>
        </a:spcAft>
        <a:buFont typeface="Arial" charset="0"/>
        <a:defRPr sz="2800" kern="1200">
          <a:solidFill>
            <a:schemeClr val="tx1"/>
          </a:solidFill>
          <a:latin typeface="+mn-lt"/>
          <a:ea typeface="ＭＳ Ｐゴシック" charset="0"/>
          <a:cs typeface="ＭＳ Ｐゴシック" charset="0"/>
        </a:defRPr>
      </a:lvl1pPr>
      <a:lvl2pPr marL="203200" indent="-182563" algn="l" rtl="0" eaLnBrk="0" fontAlgn="base" hangingPunct="0">
        <a:spcBef>
          <a:spcPts val="1000"/>
        </a:spcBef>
        <a:spcAft>
          <a:spcPct val="0"/>
        </a:spcAft>
        <a:buFont typeface="Arial" charset="0"/>
        <a:buChar char="•"/>
        <a:defRPr sz="2000" kern="1200">
          <a:solidFill>
            <a:schemeClr val="tx1"/>
          </a:solidFill>
          <a:latin typeface="+mn-lt"/>
          <a:ea typeface="ＭＳ Ｐゴシック" charset="0"/>
          <a:cs typeface="+mn-cs"/>
        </a:defRPr>
      </a:lvl2pPr>
      <a:lvl3pPr marL="400050" indent="-195263" algn="l" rtl="0" eaLnBrk="0" fontAlgn="base" hangingPunct="0">
        <a:spcBef>
          <a:spcPts val="800"/>
        </a:spcBef>
        <a:spcAft>
          <a:spcPct val="0"/>
        </a:spcAft>
        <a:buFont typeface="GE Inspira Pitch" charset="0"/>
        <a:buChar char="–"/>
        <a:defRPr kern="1200">
          <a:solidFill>
            <a:schemeClr val="tx1"/>
          </a:solidFill>
          <a:latin typeface="+mn-lt"/>
          <a:ea typeface="ＭＳ Ｐゴシック" charset="0"/>
          <a:cs typeface="+mn-cs"/>
        </a:defRPr>
      </a:lvl3pPr>
      <a:lvl4pPr marL="555625" indent="-166688" algn="l" rtl="0" eaLnBrk="0" fontAlgn="base" hangingPunct="0">
        <a:spcBef>
          <a:spcPts val="600"/>
        </a:spcBef>
        <a:spcAft>
          <a:spcPct val="0"/>
        </a:spcAft>
        <a:buFont typeface="Arial" charset="0"/>
        <a:buChar char="•"/>
        <a:defRPr sz="16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3482975"/>
            <a:ext cx="10175875" cy="1470025"/>
          </a:xfrm>
        </p:spPr>
        <p:txBody>
          <a:bodyPr/>
          <a:lstStyle/>
          <a:p>
            <a:pPr eaLnBrk="1" hangingPunct="1"/>
            <a:r>
              <a:rPr lang="en-US" dirty="0" err="1" smtClean="0">
                <a:solidFill>
                  <a:schemeClr val="bg1"/>
                </a:solidFill>
                <a:latin typeface="GE Inspira Pitch" charset="0"/>
              </a:rPr>
              <a:t>Devops</a:t>
            </a:r>
            <a:r>
              <a:rPr lang="en-US" dirty="0" smtClean="0">
                <a:solidFill>
                  <a:schemeClr val="bg1"/>
                </a:solidFill>
                <a:latin typeface="GE Inspira Pitch" charset="0"/>
              </a:rPr>
              <a:t> Organization in the Making</a:t>
            </a:r>
            <a:endParaRPr lang="en-US" dirty="0">
              <a:solidFill>
                <a:schemeClr val="bg1"/>
              </a:solidFill>
              <a:latin typeface="GE Inspira Pitch" charset="0"/>
            </a:endParaRPr>
          </a:p>
        </p:txBody>
      </p:sp>
      <p:sp>
        <p:nvSpPr>
          <p:cNvPr id="38917" name="Subtitle 2"/>
          <p:cNvSpPr>
            <a:spLocks noGrp="1"/>
          </p:cNvSpPr>
          <p:nvPr>
            <p:ph type="subTitle" idx="1"/>
          </p:nvPr>
        </p:nvSpPr>
        <p:spPr>
          <a:xfrm>
            <a:off x="511175" y="4565700"/>
            <a:ext cx="10152063" cy="1481585"/>
          </a:xfrm>
        </p:spPr>
        <p:txBody>
          <a:bodyPr>
            <a:noAutofit/>
          </a:bodyPr>
          <a:lstStyle/>
          <a:p>
            <a:pPr eaLnBrk="1" hangingPunct="1">
              <a:spcBef>
                <a:spcPct val="0"/>
              </a:spcBef>
            </a:pPr>
            <a:r>
              <a:rPr lang="en-US" sz="2000" dirty="0" smtClean="0">
                <a:solidFill>
                  <a:srgbClr val="FFFFFF"/>
                </a:solidFill>
                <a:latin typeface="GE Inspira Pitch" charset="0"/>
              </a:rPr>
              <a:t>Vineet Banga</a:t>
            </a:r>
          </a:p>
          <a:p>
            <a:pPr eaLnBrk="1" hangingPunct="1">
              <a:spcBef>
                <a:spcPct val="0"/>
              </a:spcBef>
            </a:pPr>
            <a:r>
              <a:rPr lang="en-US" sz="2000" dirty="0" smtClean="0">
                <a:solidFill>
                  <a:srgbClr val="FFFFFF"/>
                </a:solidFill>
                <a:latin typeface="GE Inspira Pitch" charset="0"/>
              </a:rPr>
              <a:t>Sr. Software Development Manager, GE </a:t>
            </a:r>
            <a:r>
              <a:rPr lang="en-US" sz="2000" dirty="0" smtClean="0">
                <a:solidFill>
                  <a:srgbClr val="FFFFFF"/>
                </a:solidFill>
                <a:latin typeface="GE Inspira Pitch" charset="0"/>
              </a:rPr>
              <a:t>Digital</a:t>
            </a:r>
          </a:p>
          <a:p>
            <a:pPr eaLnBrk="1" hangingPunct="1">
              <a:spcBef>
                <a:spcPct val="0"/>
              </a:spcBef>
            </a:pPr>
            <a:endParaRPr lang="en-US" sz="2000" dirty="0" smtClean="0">
              <a:solidFill>
                <a:srgbClr val="FFFFFF"/>
              </a:solidFill>
              <a:latin typeface="GE Inspira Pitch" charset="0"/>
            </a:endParaRPr>
          </a:p>
          <a:p>
            <a:pPr eaLnBrk="1" hangingPunct="1">
              <a:spcBef>
                <a:spcPct val="0"/>
              </a:spcBef>
            </a:pPr>
            <a:r>
              <a:rPr lang="en-US" sz="2000" dirty="0" smtClean="0">
                <a:solidFill>
                  <a:srgbClr val="FFFFFF"/>
                </a:solidFill>
                <a:latin typeface="GE Inspira Pitch" charset="0"/>
              </a:rPr>
              <a:t>Jacob Johnson</a:t>
            </a:r>
          </a:p>
          <a:p>
            <a:pPr eaLnBrk="1" hangingPunct="1">
              <a:spcBef>
                <a:spcPct val="0"/>
              </a:spcBef>
            </a:pPr>
            <a:r>
              <a:rPr lang="en-US" sz="2000" dirty="0" smtClean="0">
                <a:solidFill>
                  <a:srgbClr val="FFFFFF"/>
                </a:solidFill>
                <a:latin typeface="GE Inspira Pitch" charset="0"/>
              </a:rPr>
              <a:t>Director of Cloud Services &amp; Operations, GE Digital</a:t>
            </a:r>
            <a:endParaRPr lang="en-US" sz="2000" dirty="0">
              <a:solidFill>
                <a:srgbClr val="FFFFFF"/>
              </a:solidFill>
              <a:latin typeface="GE Inspira Pitch" charset="0"/>
            </a:endParaRPr>
          </a:p>
          <a:p>
            <a:pPr eaLnBrk="1" hangingPunct="1">
              <a:spcBef>
                <a:spcPct val="0"/>
              </a:spcBef>
            </a:pPr>
            <a:endParaRPr lang="en-US" sz="2000" dirty="0">
              <a:solidFill>
                <a:srgbClr val="FFFFFF"/>
              </a:solidFill>
              <a:latin typeface="GE Inspira Pitch" charset="0"/>
            </a:endParaRPr>
          </a:p>
        </p:txBody>
      </p:sp>
      <p:grpSp>
        <p:nvGrpSpPr>
          <p:cNvPr id="38918" name="Group 14"/>
          <p:cNvGrpSpPr>
            <a:grpSpLocks/>
          </p:cNvGrpSpPr>
          <p:nvPr/>
        </p:nvGrpSpPr>
        <p:grpSpPr bwMode="auto">
          <a:xfrm>
            <a:off x="5450958" y="0"/>
            <a:ext cx="6624637" cy="3535363"/>
            <a:chOff x="7805323" y="-423378"/>
            <a:chExt cx="6624876" cy="3534875"/>
          </a:xfrm>
        </p:grpSpPr>
        <p:sp>
          <p:nvSpPr>
            <p:cNvPr id="6" name="Oval 5"/>
            <p:cNvSpPr/>
            <p:nvPr/>
          </p:nvSpPr>
          <p:spPr>
            <a:xfrm>
              <a:off x="7860887" y="-423378"/>
              <a:ext cx="2627408" cy="262853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a:p>
          </p:txBody>
        </p:sp>
        <p:sp>
          <p:nvSpPr>
            <p:cNvPr id="7" name="Oval 6"/>
            <p:cNvSpPr/>
            <p:nvPr/>
          </p:nvSpPr>
          <p:spPr>
            <a:xfrm>
              <a:off x="9173797" y="-423378"/>
              <a:ext cx="2628995" cy="262853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a:p>
          </p:txBody>
        </p:sp>
        <p:sp>
          <p:nvSpPr>
            <p:cNvPr id="8" name="Oval 7"/>
            <p:cNvSpPr/>
            <p:nvPr/>
          </p:nvSpPr>
          <p:spPr>
            <a:xfrm>
              <a:off x="10488295" y="-423378"/>
              <a:ext cx="2627407" cy="262853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a:p>
          </p:txBody>
        </p:sp>
        <p:sp>
          <p:nvSpPr>
            <p:cNvPr id="9" name="Oval 8"/>
            <p:cNvSpPr/>
            <p:nvPr/>
          </p:nvSpPr>
          <p:spPr>
            <a:xfrm>
              <a:off x="11802792" y="-423378"/>
              <a:ext cx="2627407" cy="2628538"/>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a:p>
          </p:txBody>
        </p:sp>
        <p:pic>
          <p:nvPicPr>
            <p:cNvPr id="38924" name="Picture 10" descr="GE_Monogram_White_Transparency_64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2897" y="1297477"/>
              <a:ext cx="1814019" cy="181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p:cNvSpPr/>
            <p:nvPr/>
          </p:nvSpPr>
          <p:spPr>
            <a:xfrm>
              <a:off x="7805323" y="1297235"/>
              <a:ext cx="1814577" cy="1814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u="sng"/>
            </a:p>
          </p:txBody>
        </p:sp>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Let’s talk more about the platform (</a:t>
            </a:r>
            <a:r>
              <a:rPr lang="en-US" sz="3200" dirty="0" err="1" smtClean="0">
                <a:solidFill>
                  <a:srgbClr val="4EBFFF"/>
                </a:solidFill>
              </a:rPr>
              <a:t>PaaS</a:t>
            </a:r>
            <a:r>
              <a:rPr lang="en-US" sz="3200" dirty="0" smtClean="0">
                <a:solidFill>
                  <a:srgbClr val="4EBFFF"/>
                </a:solidFill>
              </a:rPr>
              <a:t>)</a:t>
            </a:r>
            <a:endParaRPr lang="en-US" sz="3200" dirty="0">
              <a:solidFill>
                <a:srgbClr val="4EBFFF"/>
              </a:solidFill>
            </a:endParaRPr>
          </a:p>
        </p:txBody>
      </p:sp>
      <p:grpSp>
        <p:nvGrpSpPr>
          <p:cNvPr id="8" name="Group 16"/>
          <p:cNvGrpSpPr>
            <a:grpSpLocks/>
          </p:cNvGrpSpPr>
          <p:nvPr/>
        </p:nvGrpSpPr>
        <p:grpSpPr bwMode="auto">
          <a:xfrm>
            <a:off x="504825" y="975274"/>
            <a:ext cx="6338888" cy="23813"/>
            <a:chOff x="504825" y="1257300"/>
            <a:chExt cx="6338217" cy="23813"/>
          </a:xfrm>
        </p:grpSpPr>
        <p:cxnSp>
          <p:nvCxnSpPr>
            <p:cNvPr id="9" name="Straight Connector 8"/>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04825" y="1294080"/>
            <a:ext cx="10805354" cy="4431982"/>
          </a:xfrm>
          <a:prstGeom prst="rect">
            <a:avLst/>
          </a:prstGeom>
          <a:noFill/>
        </p:spPr>
        <p:txBody>
          <a:bodyPr wrap="square" lIns="0" tIns="0" rIns="0" bIns="0" rtlCol="0">
            <a:spAutoFit/>
          </a:bodyPr>
          <a:lstStyle/>
          <a:p>
            <a:pPr marL="457200" indent="-457200">
              <a:buFont typeface="Arial"/>
              <a:buChar char="•"/>
            </a:pPr>
            <a:r>
              <a:rPr lang="en-US" sz="2400" dirty="0" smtClean="0"/>
              <a:t>Abstract </a:t>
            </a:r>
            <a:r>
              <a:rPr lang="en-US" sz="2400" dirty="0"/>
              <a:t>the programmable infrastructure</a:t>
            </a:r>
          </a:p>
          <a:p>
            <a:pPr marL="457200" indent="-457200">
              <a:buFont typeface="Arial"/>
              <a:buChar char="•"/>
            </a:pPr>
            <a:endParaRPr lang="en-US" sz="2400" dirty="0" smtClean="0"/>
          </a:p>
          <a:p>
            <a:pPr marL="457200" indent="-457200">
              <a:buFont typeface="Arial"/>
              <a:buChar char="•"/>
            </a:pPr>
            <a:r>
              <a:rPr lang="en-US" sz="2400" dirty="0" smtClean="0"/>
              <a:t>Rapid </a:t>
            </a:r>
            <a:r>
              <a:rPr lang="en-US" sz="2400" dirty="0"/>
              <a:t>Elasticity</a:t>
            </a:r>
          </a:p>
          <a:p>
            <a:pPr marL="914400" lvl="1" indent="-457200">
              <a:buFont typeface="Arial"/>
              <a:buChar char="•"/>
            </a:pPr>
            <a:endParaRPr lang="en-US" sz="2400" dirty="0" smtClean="0"/>
          </a:p>
          <a:p>
            <a:pPr marL="457200" indent="-457200">
              <a:buFont typeface="Arial"/>
              <a:buChar char="•"/>
            </a:pPr>
            <a:r>
              <a:rPr lang="en-US" sz="2400" dirty="0" smtClean="0"/>
              <a:t>CI</a:t>
            </a:r>
            <a:r>
              <a:rPr lang="en-US" sz="2400" dirty="0"/>
              <a:t>/CD tools as a service</a:t>
            </a:r>
          </a:p>
          <a:p>
            <a:pPr marL="457200" indent="-457200">
              <a:buFont typeface="Arial"/>
              <a:buChar char="•"/>
            </a:pPr>
            <a:endParaRPr lang="en-US" sz="2400" dirty="0" smtClean="0"/>
          </a:p>
          <a:p>
            <a:pPr marL="457200" indent="-457200">
              <a:buFont typeface="Arial"/>
              <a:buChar char="•"/>
            </a:pPr>
            <a:r>
              <a:rPr lang="en-US" sz="2400" dirty="0" smtClean="0"/>
              <a:t>Monitoring </a:t>
            </a:r>
            <a:r>
              <a:rPr lang="en-US" sz="2400" dirty="0"/>
              <a:t>tools as a service</a:t>
            </a:r>
          </a:p>
          <a:p>
            <a:pPr marL="457200" indent="-457200">
              <a:buFont typeface="Arial"/>
              <a:buChar char="•"/>
            </a:pPr>
            <a:endParaRPr lang="en-US" sz="2400" dirty="0" smtClean="0"/>
          </a:p>
          <a:p>
            <a:pPr marL="457200" indent="-457200">
              <a:buFont typeface="Arial"/>
              <a:buChar char="•"/>
            </a:pPr>
            <a:r>
              <a:rPr lang="en-US" sz="2400" dirty="0" err="1" smtClean="0"/>
              <a:t>Dev’s</a:t>
            </a:r>
            <a:r>
              <a:rPr lang="en-US" sz="2400" dirty="0" smtClean="0"/>
              <a:t> own the application all the way to deployment</a:t>
            </a:r>
          </a:p>
          <a:p>
            <a:pPr marL="457200" indent="-457200">
              <a:buFont typeface="Arial"/>
              <a:buChar char="•"/>
            </a:pPr>
            <a:endParaRPr lang="en-US" sz="2400" dirty="0" smtClean="0"/>
          </a:p>
          <a:p>
            <a:pPr marL="457200" indent="-457200">
              <a:buFont typeface="Arial"/>
              <a:buChar char="•"/>
            </a:pPr>
            <a:r>
              <a:rPr lang="en-US" sz="2400" dirty="0" smtClean="0"/>
              <a:t>Operations support the platform and focus on enhancing the services in the platform</a:t>
            </a:r>
          </a:p>
        </p:txBody>
      </p:sp>
    </p:spTree>
    <p:extLst>
      <p:ext uri="{BB962C8B-B14F-4D97-AF65-F5344CB8AC3E}">
        <p14:creationId xmlns:p14="http://schemas.microsoft.com/office/powerpoint/2010/main" val="22782730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Lesson #3</a:t>
            </a:r>
            <a:endParaRPr lang="en-US" sz="3200" dirty="0">
              <a:solidFill>
                <a:srgbClr val="4EBFFF"/>
              </a:solidFill>
            </a:endParaRPr>
          </a:p>
        </p:txBody>
      </p:sp>
      <p:grpSp>
        <p:nvGrpSpPr>
          <p:cNvPr id="8" name="Group 16"/>
          <p:cNvGrpSpPr>
            <a:grpSpLocks/>
          </p:cNvGrpSpPr>
          <p:nvPr/>
        </p:nvGrpSpPr>
        <p:grpSpPr bwMode="auto">
          <a:xfrm>
            <a:off x="504825" y="975274"/>
            <a:ext cx="6338888" cy="23813"/>
            <a:chOff x="504825" y="1257300"/>
            <a:chExt cx="6338217" cy="23813"/>
          </a:xfrm>
        </p:grpSpPr>
        <p:cxnSp>
          <p:nvCxnSpPr>
            <p:cNvPr id="9" name="Straight Connector 8"/>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04825" y="1467128"/>
            <a:ext cx="10805354" cy="4924424"/>
          </a:xfrm>
          <a:prstGeom prst="rect">
            <a:avLst/>
          </a:prstGeom>
          <a:noFill/>
        </p:spPr>
        <p:txBody>
          <a:bodyPr wrap="square" lIns="0" tIns="0" rIns="0" bIns="0" rtlCol="0">
            <a:spAutoFit/>
          </a:bodyPr>
          <a:lstStyle/>
          <a:p>
            <a:pPr marL="457200" indent="-457200">
              <a:buFont typeface="Arial"/>
              <a:buChar char="•"/>
            </a:pPr>
            <a:r>
              <a:rPr lang="en-US" sz="3200" dirty="0" smtClean="0"/>
              <a:t>Platform is Key</a:t>
            </a:r>
          </a:p>
          <a:p>
            <a:pPr marL="914400" lvl="1" indent="-457200">
              <a:buFont typeface="Arial"/>
              <a:buChar char="•"/>
            </a:pPr>
            <a:endParaRPr lang="en-US" sz="2400" dirty="0" smtClean="0"/>
          </a:p>
          <a:p>
            <a:pPr marL="914400" lvl="1" indent="-457200">
              <a:buFont typeface="Arial"/>
              <a:buChar char="•"/>
            </a:pPr>
            <a:r>
              <a:rPr lang="en-US" sz="2400" dirty="0" smtClean="0"/>
              <a:t>Well defined interface between apps and platform enable teams to work independently</a:t>
            </a:r>
          </a:p>
          <a:p>
            <a:pPr marL="914400" lvl="1" indent="-457200">
              <a:buFont typeface="Arial"/>
              <a:buChar char="•"/>
            </a:pPr>
            <a:endParaRPr lang="en-US" sz="2400" dirty="0"/>
          </a:p>
          <a:p>
            <a:pPr marL="914400" lvl="1" indent="-457200">
              <a:buFont typeface="Arial"/>
              <a:buChar char="•"/>
            </a:pPr>
            <a:r>
              <a:rPr lang="en-US" sz="2400" dirty="0" smtClean="0"/>
              <a:t>Standardization around platform reduces operational effort</a:t>
            </a:r>
          </a:p>
          <a:p>
            <a:pPr lvl="1"/>
            <a:endParaRPr lang="en-US" sz="2400" dirty="0" smtClean="0"/>
          </a:p>
          <a:p>
            <a:pPr marL="914400" lvl="1" indent="-457200">
              <a:buFont typeface="Arial"/>
              <a:buChar char="•"/>
            </a:pPr>
            <a:r>
              <a:rPr lang="en-US" sz="2400" dirty="0" smtClean="0"/>
              <a:t>Automated Snowflakes are still Snowflakes</a:t>
            </a:r>
          </a:p>
          <a:p>
            <a:pPr marL="914400" lvl="1" indent="-457200">
              <a:buFont typeface="Arial"/>
              <a:buChar char="•"/>
            </a:pPr>
            <a:endParaRPr lang="en-US" sz="2400" dirty="0" smtClean="0"/>
          </a:p>
          <a:p>
            <a:pPr lvl="1"/>
            <a:endParaRPr lang="en-US" sz="2400" dirty="0"/>
          </a:p>
          <a:p>
            <a:pPr marL="457200" indent="-457200">
              <a:buFont typeface="Arial"/>
              <a:buChar char="•"/>
            </a:pPr>
            <a:endParaRPr lang="en-US" sz="2400" dirty="0" smtClean="0"/>
          </a:p>
          <a:p>
            <a:pPr marL="457200" indent="-457200">
              <a:buFont typeface="Arial"/>
              <a:buChar char="•"/>
            </a:pPr>
            <a:endParaRPr lang="en-US" sz="2400" dirty="0"/>
          </a:p>
          <a:p>
            <a:endParaRPr lang="en-US" sz="2400" dirty="0" smtClean="0"/>
          </a:p>
        </p:txBody>
      </p:sp>
    </p:spTree>
    <p:extLst>
      <p:ext uri="{BB962C8B-B14F-4D97-AF65-F5344CB8AC3E}">
        <p14:creationId xmlns:p14="http://schemas.microsoft.com/office/powerpoint/2010/main" val="47443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929373"/>
            <a:ext cx="10175875" cy="5173511"/>
          </a:xfrm>
        </p:spPr>
        <p:txBody>
          <a:bodyPr/>
          <a:lstStyle/>
          <a:p>
            <a:pPr algn="ctr" eaLnBrk="1" hangingPunct="1"/>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a:solidFill>
                  <a:schemeClr val="bg1"/>
                </a:solidFill>
                <a:latin typeface="GE Inspira Pitch" charset="0"/>
              </a:rPr>
              <a:t/>
            </a:r>
            <a:br>
              <a:rPr lang="en-US" dirty="0">
                <a:solidFill>
                  <a:schemeClr val="bg1"/>
                </a:solidFill>
                <a:latin typeface="GE Inspira Pitch" charset="0"/>
              </a:rPr>
            </a:br>
            <a:r>
              <a:rPr lang="en-US" dirty="0" smtClean="0">
                <a:solidFill>
                  <a:schemeClr val="bg1"/>
                </a:solidFill>
                <a:latin typeface="GE Inspira Pitch" charset="0"/>
              </a:rPr>
              <a:t>Org Changes?</a:t>
            </a:r>
            <a:endParaRPr lang="en-US" dirty="0">
              <a:solidFill>
                <a:schemeClr val="bg1"/>
              </a:solidFill>
              <a:latin typeface="GE Inspira Pitch" charset="0"/>
            </a:endParaRPr>
          </a:p>
        </p:txBody>
      </p:sp>
    </p:spTree>
    <p:extLst>
      <p:ext uri="{BB962C8B-B14F-4D97-AF65-F5344CB8AC3E}">
        <p14:creationId xmlns:p14="http://schemas.microsoft.com/office/powerpoint/2010/main" val="21257235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Lesson #4</a:t>
            </a:r>
            <a:endParaRPr lang="en-US" sz="3200" dirty="0">
              <a:solidFill>
                <a:srgbClr val="4EBFFF"/>
              </a:solidFill>
            </a:endParaRPr>
          </a:p>
        </p:txBody>
      </p:sp>
      <p:grpSp>
        <p:nvGrpSpPr>
          <p:cNvPr id="8" name="Group 16"/>
          <p:cNvGrpSpPr>
            <a:grpSpLocks/>
          </p:cNvGrpSpPr>
          <p:nvPr/>
        </p:nvGrpSpPr>
        <p:grpSpPr bwMode="auto">
          <a:xfrm>
            <a:off x="504825" y="975274"/>
            <a:ext cx="6338888" cy="23813"/>
            <a:chOff x="504825" y="1257300"/>
            <a:chExt cx="6338217" cy="23813"/>
          </a:xfrm>
        </p:grpSpPr>
        <p:cxnSp>
          <p:nvCxnSpPr>
            <p:cNvPr id="9" name="Straight Connector 8"/>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04825" y="1467128"/>
            <a:ext cx="10805354" cy="4431983"/>
          </a:xfrm>
          <a:prstGeom prst="rect">
            <a:avLst/>
          </a:prstGeom>
          <a:noFill/>
        </p:spPr>
        <p:txBody>
          <a:bodyPr wrap="square" lIns="0" tIns="0" rIns="0" bIns="0" rtlCol="0">
            <a:spAutoFit/>
          </a:bodyPr>
          <a:lstStyle/>
          <a:p>
            <a:pPr marL="457200" indent="-457200">
              <a:buFont typeface="Arial"/>
              <a:buChar char="•"/>
            </a:pPr>
            <a:r>
              <a:rPr lang="en-US" sz="3200" dirty="0" smtClean="0"/>
              <a:t>Changing org structure does not change the beliefs</a:t>
            </a:r>
          </a:p>
          <a:p>
            <a:pPr marL="914400" lvl="1" indent="-457200">
              <a:buFont typeface="Arial"/>
              <a:buChar char="•"/>
            </a:pPr>
            <a:endParaRPr lang="en-US" sz="2400" dirty="0" smtClean="0"/>
          </a:p>
          <a:p>
            <a:pPr marL="914400" lvl="1" indent="-457200">
              <a:buFont typeface="Arial"/>
              <a:buChar char="•"/>
            </a:pPr>
            <a:r>
              <a:rPr lang="en-US" sz="2400" dirty="0" smtClean="0"/>
              <a:t>Platform makes the need for org changes irrelevant</a:t>
            </a:r>
            <a:endParaRPr lang="en-US" sz="2400" dirty="0"/>
          </a:p>
          <a:p>
            <a:pPr marL="914400" lvl="1" indent="-457200">
              <a:buFont typeface="Arial"/>
              <a:buChar char="•"/>
            </a:pPr>
            <a:endParaRPr lang="en-US" sz="2400" dirty="0"/>
          </a:p>
          <a:p>
            <a:pPr marL="914400" lvl="1" indent="-457200">
              <a:buFont typeface="Arial"/>
              <a:buChar char="•"/>
            </a:pPr>
            <a:r>
              <a:rPr lang="en-US" sz="2400" dirty="0" smtClean="0"/>
              <a:t>Push as many decisions to the team as possible</a:t>
            </a:r>
          </a:p>
          <a:p>
            <a:pPr marL="914400" lvl="1" indent="-457200">
              <a:buFont typeface="Arial"/>
              <a:buChar char="•"/>
            </a:pPr>
            <a:endParaRPr lang="en-US" sz="2400" dirty="0"/>
          </a:p>
          <a:p>
            <a:pPr marL="914400" lvl="1" indent="-457200">
              <a:buFont typeface="Arial"/>
              <a:buChar char="•"/>
            </a:pPr>
            <a:r>
              <a:rPr lang="en-US" sz="2400" dirty="0" smtClean="0"/>
              <a:t>Give the teams more control over the outcomes</a:t>
            </a:r>
          </a:p>
          <a:p>
            <a:pPr marL="457200" indent="-457200">
              <a:buFont typeface="Arial"/>
              <a:buChar char="•"/>
            </a:pPr>
            <a:endParaRPr lang="en-US" sz="2400" dirty="0" smtClean="0"/>
          </a:p>
          <a:p>
            <a:pPr marL="457200" indent="-457200">
              <a:buFont typeface="Arial"/>
              <a:buChar char="•"/>
            </a:pPr>
            <a:r>
              <a:rPr lang="en-US" sz="3200" dirty="0"/>
              <a:t>Workstation proximity is more important </a:t>
            </a:r>
            <a:r>
              <a:rPr lang="en-US" sz="3200" dirty="0" smtClean="0"/>
              <a:t>than management hierarchy</a:t>
            </a:r>
            <a:endParaRPr lang="en-US" sz="3200" dirty="0"/>
          </a:p>
          <a:p>
            <a:endParaRPr lang="en-US" sz="2400" dirty="0"/>
          </a:p>
        </p:txBody>
      </p:sp>
    </p:spTree>
    <p:extLst>
      <p:ext uri="{BB962C8B-B14F-4D97-AF65-F5344CB8AC3E}">
        <p14:creationId xmlns:p14="http://schemas.microsoft.com/office/powerpoint/2010/main" val="40409563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929373"/>
            <a:ext cx="10175875" cy="5173511"/>
          </a:xfrm>
        </p:spPr>
        <p:txBody>
          <a:bodyPr/>
          <a:lstStyle/>
          <a:p>
            <a:pPr algn="ctr" eaLnBrk="1" hangingPunct="1"/>
            <a:r>
              <a:rPr lang="en-US" dirty="0" smtClean="0">
                <a:solidFill>
                  <a:schemeClr val="bg1"/>
                </a:solidFill>
                <a:latin typeface="GE Inspira Pitch" charset="0"/>
              </a:rPr>
              <a:t/>
            </a:r>
            <a:br>
              <a:rPr lang="en-US" dirty="0" smtClean="0">
                <a:solidFill>
                  <a:schemeClr val="bg1"/>
                </a:solidFill>
                <a:latin typeface="GE Inspira Pitch" charset="0"/>
              </a:rPr>
            </a:br>
            <a:r>
              <a:rPr lang="en-US" dirty="0">
                <a:solidFill>
                  <a:schemeClr val="bg1"/>
                </a:solidFill>
                <a:latin typeface="GE Inspira Pitch" charset="0"/>
              </a:rPr>
              <a:t/>
            </a:r>
            <a:br>
              <a:rPr lang="en-US" dirty="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Who is in control?</a:t>
            </a:r>
            <a:endParaRPr lang="en-US" dirty="0">
              <a:solidFill>
                <a:schemeClr val="bg1"/>
              </a:solidFill>
              <a:latin typeface="GE Inspira Pitch" charset="0"/>
            </a:endParaRPr>
          </a:p>
        </p:txBody>
      </p:sp>
    </p:spTree>
    <p:extLst>
      <p:ext uri="{BB962C8B-B14F-4D97-AF65-F5344CB8AC3E}">
        <p14:creationId xmlns:p14="http://schemas.microsoft.com/office/powerpoint/2010/main" val="25488760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Lesson #5</a:t>
            </a:r>
            <a:endParaRPr lang="en-US" sz="3200" dirty="0">
              <a:solidFill>
                <a:srgbClr val="4EBFFF"/>
              </a:solidFill>
            </a:endParaRPr>
          </a:p>
        </p:txBody>
      </p:sp>
      <p:grpSp>
        <p:nvGrpSpPr>
          <p:cNvPr id="8" name="Group 16"/>
          <p:cNvGrpSpPr>
            <a:grpSpLocks/>
          </p:cNvGrpSpPr>
          <p:nvPr/>
        </p:nvGrpSpPr>
        <p:grpSpPr bwMode="auto">
          <a:xfrm>
            <a:off x="504825" y="975274"/>
            <a:ext cx="6338888" cy="23813"/>
            <a:chOff x="504825" y="1257300"/>
            <a:chExt cx="6338217" cy="23813"/>
          </a:xfrm>
        </p:grpSpPr>
        <p:cxnSp>
          <p:nvCxnSpPr>
            <p:cNvPr id="9" name="Straight Connector 8"/>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04825" y="1467128"/>
            <a:ext cx="10805354" cy="5416867"/>
          </a:xfrm>
          <a:prstGeom prst="rect">
            <a:avLst/>
          </a:prstGeom>
          <a:noFill/>
        </p:spPr>
        <p:txBody>
          <a:bodyPr wrap="square" lIns="0" tIns="0" rIns="0" bIns="0" rtlCol="0">
            <a:spAutoFit/>
          </a:bodyPr>
          <a:lstStyle/>
          <a:p>
            <a:pPr marL="457200" indent="-457200">
              <a:buFont typeface="Arial"/>
              <a:buChar char="•"/>
            </a:pPr>
            <a:r>
              <a:rPr lang="en-US" sz="3200" dirty="0" smtClean="0"/>
              <a:t>Machines are in control</a:t>
            </a:r>
          </a:p>
          <a:p>
            <a:pPr marL="914400" lvl="1" indent="-457200">
              <a:buFont typeface="Arial"/>
              <a:buChar char="•"/>
            </a:pPr>
            <a:endParaRPr lang="en-US" sz="2400" dirty="0" smtClean="0"/>
          </a:p>
          <a:p>
            <a:pPr marL="914400" lvl="1" indent="-457200">
              <a:buFont typeface="Arial"/>
              <a:buChar char="•"/>
            </a:pPr>
            <a:r>
              <a:rPr lang="en-US" sz="2400" dirty="0" smtClean="0"/>
              <a:t>Teams build the code, test the code, build the pipelines</a:t>
            </a:r>
          </a:p>
          <a:p>
            <a:pPr marL="914400" lvl="1" indent="-457200">
              <a:buFont typeface="Arial"/>
              <a:buChar char="•"/>
            </a:pPr>
            <a:endParaRPr lang="en-US" sz="2400" dirty="0"/>
          </a:p>
          <a:p>
            <a:pPr marL="914400" lvl="1" indent="-457200">
              <a:buFont typeface="Arial"/>
              <a:buChar char="•"/>
            </a:pPr>
            <a:r>
              <a:rPr lang="en-US" sz="2400" dirty="0" smtClean="0"/>
              <a:t>The pipelines are in control of deployment</a:t>
            </a:r>
          </a:p>
          <a:p>
            <a:endParaRPr lang="en-US" sz="2400" dirty="0"/>
          </a:p>
          <a:p>
            <a:pPr marL="457200" indent="-457200">
              <a:buFont typeface="Arial"/>
              <a:buChar char="•"/>
            </a:pPr>
            <a:r>
              <a:rPr lang="en-US" sz="3200" dirty="0" smtClean="0"/>
              <a:t>What about segregation of duties?</a:t>
            </a:r>
          </a:p>
          <a:p>
            <a:pPr marL="914400" lvl="1" indent="-457200">
              <a:buFont typeface="Arial"/>
              <a:buChar char="•"/>
            </a:pPr>
            <a:endParaRPr lang="en-US" sz="2400" dirty="0" smtClean="0"/>
          </a:p>
          <a:p>
            <a:pPr marL="914400" lvl="1" indent="-457200">
              <a:buFont typeface="Arial"/>
              <a:buChar char="•"/>
            </a:pPr>
            <a:r>
              <a:rPr lang="en-US" sz="2400" dirty="0" smtClean="0"/>
              <a:t>Approval steps</a:t>
            </a:r>
          </a:p>
          <a:p>
            <a:pPr marL="914400" lvl="1" indent="-457200">
              <a:buFont typeface="Arial"/>
              <a:buChar char="•"/>
            </a:pPr>
            <a:endParaRPr lang="en-US" sz="2400" dirty="0"/>
          </a:p>
          <a:p>
            <a:pPr marL="914400" lvl="1" indent="-457200">
              <a:buFont typeface="Arial"/>
              <a:buChar char="•"/>
            </a:pPr>
            <a:r>
              <a:rPr lang="en-US" sz="2400" dirty="0" smtClean="0"/>
              <a:t>Incident Management can get interesting, but you can do it</a:t>
            </a:r>
            <a:endParaRPr lang="en-US" sz="2400" dirty="0"/>
          </a:p>
          <a:p>
            <a:pPr marL="457200" indent="-457200">
              <a:buFont typeface="Arial"/>
              <a:buChar char="•"/>
            </a:pPr>
            <a:endParaRPr lang="en-US" sz="2400" dirty="0" smtClean="0"/>
          </a:p>
          <a:p>
            <a:pPr marL="457200" indent="-457200">
              <a:buFont typeface="Arial"/>
              <a:buChar char="•"/>
            </a:pPr>
            <a:endParaRPr lang="en-US" sz="2400" dirty="0"/>
          </a:p>
          <a:p>
            <a:endParaRPr lang="en-US" sz="2400" dirty="0" smtClean="0"/>
          </a:p>
        </p:txBody>
      </p:sp>
    </p:spTree>
    <p:extLst>
      <p:ext uri="{BB962C8B-B14F-4D97-AF65-F5344CB8AC3E}">
        <p14:creationId xmlns:p14="http://schemas.microsoft.com/office/powerpoint/2010/main" val="17050466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468521101"/>
              </p:ext>
            </p:extLst>
          </p:nvPr>
        </p:nvGraphicFramePr>
        <p:xfrm>
          <a:off x="511931" y="1627633"/>
          <a:ext cx="10151307" cy="4346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504825" y="402068"/>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Top Takeaways</a:t>
            </a:r>
            <a:endParaRPr lang="en-US" sz="3200" dirty="0">
              <a:solidFill>
                <a:srgbClr val="4EBFFF"/>
              </a:solidFill>
            </a:endParaRPr>
          </a:p>
        </p:txBody>
      </p:sp>
      <p:grpSp>
        <p:nvGrpSpPr>
          <p:cNvPr id="6" name="Group 16"/>
          <p:cNvGrpSpPr>
            <a:grpSpLocks/>
          </p:cNvGrpSpPr>
          <p:nvPr/>
        </p:nvGrpSpPr>
        <p:grpSpPr bwMode="auto">
          <a:xfrm>
            <a:off x="504825" y="1106918"/>
            <a:ext cx="6338888" cy="23813"/>
            <a:chOff x="504825" y="1257300"/>
            <a:chExt cx="6338217" cy="23813"/>
          </a:xfrm>
        </p:grpSpPr>
        <p:cxnSp>
          <p:nvCxnSpPr>
            <p:cNvPr id="7" name="Straight Connector 6"/>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67341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633458478"/>
              </p:ext>
            </p:extLst>
          </p:nvPr>
        </p:nvGraphicFramePr>
        <p:xfrm>
          <a:off x="511931" y="1627633"/>
          <a:ext cx="10151307" cy="4346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504825" y="402068"/>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Challenges</a:t>
            </a:r>
            <a:endParaRPr lang="en-US" sz="3200" dirty="0">
              <a:solidFill>
                <a:srgbClr val="4EBFFF"/>
              </a:solidFill>
            </a:endParaRPr>
          </a:p>
        </p:txBody>
      </p:sp>
      <p:grpSp>
        <p:nvGrpSpPr>
          <p:cNvPr id="6" name="Group 16"/>
          <p:cNvGrpSpPr>
            <a:grpSpLocks/>
          </p:cNvGrpSpPr>
          <p:nvPr/>
        </p:nvGrpSpPr>
        <p:grpSpPr bwMode="auto">
          <a:xfrm>
            <a:off x="504825" y="1106918"/>
            <a:ext cx="6338888" cy="23813"/>
            <a:chOff x="504825" y="1257300"/>
            <a:chExt cx="6338217" cy="23813"/>
          </a:xfrm>
        </p:grpSpPr>
        <p:cxnSp>
          <p:nvCxnSpPr>
            <p:cNvPr id="7" name="Straight Connector 6"/>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20413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929373"/>
            <a:ext cx="10175875" cy="5173511"/>
          </a:xfrm>
        </p:spPr>
        <p:txBody>
          <a:bodyPr/>
          <a:lstStyle/>
          <a:p>
            <a:pPr algn="ctr" eaLnBrk="1" hangingPunct="1"/>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Demo</a:t>
            </a:r>
            <a:endParaRPr lang="en-US" dirty="0">
              <a:solidFill>
                <a:schemeClr val="bg1"/>
              </a:solidFill>
              <a:latin typeface="GE Inspira Pitch" charset="0"/>
            </a:endParaRPr>
          </a:p>
        </p:txBody>
      </p:sp>
    </p:spTree>
    <p:extLst>
      <p:ext uri="{BB962C8B-B14F-4D97-AF65-F5344CB8AC3E}">
        <p14:creationId xmlns:p14="http://schemas.microsoft.com/office/powerpoint/2010/main" val="33599734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DA91E6C-7771-5849-A3DF-364B405310CD}" type="slidenum">
              <a:rPr lang="en-US" smtClean="0"/>
              <a:pPr>
                <a:defRPr/>
              </a:pPr>
              <a:t>2</a:t>
            </a:fld>
            <a:endParaRPr lang="en-US" dirty="0"/>
          </a:p>
        </p:txBody>
      </p:sp>
      <p:sp>
        <p:nvSpPr>
          <p:cNvPr id="41990" name="Title 1"/>
          <p:cNvSpPr txBox="1">
            <a:spLocks/>
          </p:cNvSpPr>
          <p:nvPr/>
        </p:nvSpPr>
        <p:spPr bwMode="auto">
          <a:xfrm>
            <a:off x="504825" y="552450"/>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Agenda</a:t>
            </a:r>
            <a:endParaRPr lang="en-US" sz="3200" dirty="0">
              <a:solidFill>
                <a:srgbClr val="4EBFFF"/>
              </a:solidFill>
            </a:endParaRPr>
          </a:p>
        </p:txBody>
      </p:sp>
      <p:grpSp>
        <p:nvGrpSpPr>
          <p:cNvPr id="41991" name="Group 16"/>
          <p:cNvGrpSpPr>
            <a:grpSpLocks/>
          </p:cNvGrpSpPr>
          <p:nvPr/>
        </p:nvGrpSpPr>
        <p:grpSpPr bwMode="auto">
          <a:xfrm>
            <a:off x="504825" y="1257300"/>
            <a:ext cx="6338888" cy="23813"/>
            <a:chOff x="504825" y="1257300"/>
            <a:chExt cx="6338217" cy="23813"/>
          </a:xfrm>
        </p:grpSpPr>
        <p:cxnSp>
          <p:nvCxnSpPr>
            <p:cNvPr id="12" name="Straight Connector 11"/>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19" name="Content Placeholder 2"/>
          <p:cNvSpPr>
            <a:spLocks noGrp="1"/>
          </p:cNvSpPr>
          <p:nvPr>
            <p:ph idx="1"/>
          </p:nvPr>
        </p:nvSpPr>
        <p:spPr>
          <a:xfrm>
            <a:off x="384048" y="1627632"/>
            <a:ext cx="8347202" cy="4346825"/>
          </a:xfrm>
        </p:spPr>
        <p:txBody>
          <a:bodyPr>
            <a:normAutofit/>
          </a:bodyPr>
          <a:lstStyle/>
          <a:p>
            <a:pPr marL="457200" indent="-457200">
              <a:buFont typeface="Arial"/>
              <a:buChar char="•"/>
            </a:pPr>
            <a:r>
              <a:rPr lang="en-US" dirty="0"/>
              <a:t>W</a:t>
            </a:r>
            <a:r>
              <a:rPr lang="en-US" dirty="0" smtClean="0"/>
              <a:t>hat is GE doing in s/w?</a:t>
            </a:r>
          </a:p>
          <a:p>
            <a:pPr marL="457200" indent="-457200">
              <a:buFont typeface="Arial"/>
              <a:buChar char="•"/>
            </a:pPr>
            <a:r>
              <a:rPr lang="en-US" dirty="0" smtClean="0"/>
              <a:t>Where did we start?</a:t>
            </a:r>
          </a:p>
          <a:p>
            <a:pPr marL="457200" indent="-457200">
              <a:buFont typeface="Arial"/>
              <a:buChar char="•"/>
            </a:pPr>
            <a:r>
              <a:rPr lang="en-US" dirty="0"/>
              <a:t>L</a:t>
            </a:r>
            <a:r>
              <a:rPr lang="en-US" dirty="0" smtClean="0"/>
              <a:t>essons learnt along the way</a:t>
            </a:r>
          </a:p>
          <a:p>
            <a:pPr marL="457200" indent="-457200">
              <a:buFont typeface="Arial"/>
              <a:buChar char="•"/>
            </a:pPr>
            <a:r>
              <a:rPr lang="en-US" dirty="0" smtClean="0"/>
              <a:t>What’s next?</a:t>
            </a:r>
          </a:p>
          <a:p>
            <a:pPr marL="457200" indent="-457200">
              <a:buFont typeface="Arial"/>
              <a:buChar char="•"/>
            </a:pPr>
            <a:endParaRPr lang="en-US" dirty="0" smtClean="0"/>
          </a:p>
          <a:p>
            <a:pPr marL="457200" indent="-457200">
              <a:buFont typeface="Arial"/>
              <a:buChar char="•"/>
            </a:pPr>
            <a:endParaRPr lang="en-US" dirty="0" smtClean="0"/>
          </a:p>
          <a:p>
            <a:endParaRPr lang="en-US" dirty="0"/>
          </a:p>
        </p:txBody>
      </p:sp>
    </p:spTree>
    <p:extLst>
      <p:ext uri="{BB962C8B-B14F-4D97-AF65-F5344CB8AC3E}">
        <p14:creationId xmlns:p14="http://schemas.microsoft.com/office/powerpoint/2010/main" val="40875902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4" name="Title 1"/>
          <p:cNvSpPr txBox="1">
            <a:spLocks/>
          </p:cNvSpPr>
          <p:nvPr/>
        </p:nvSpPr>
        <p:spPr bwMode="auto">
          <a:xfrm>
            <a:off x="474663" y="1619250"/>
            <a:ext cx="10188575"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4800" dirty="0" smtClean="0">
                <a:solidFill>
                  <a:schemeClr val="bg1"/>
                </a:solidFill>
              </a:rPr>
              <a:t>Q&amp;A</a:t>
            </a:r>
            <a:r>
              <a:rPr lang="en-US" sz="4800" dirty="0">
                <a:solidFill>
                  <a:schemeClr val="bg1"/>
                </a:solidFill>
              </a:rPr>
              <a:t/>
            </a:r>
            <a:br>
              <a:rPr lang="en-US" sz="4800" dirty="0">
                <a:solidFill>
                  <a:schemeClr val="bg1"/>
                </a:solidFill>
              </a:rPr>
            </a:br>
            <a:endParaRPr lang="en-US" sz="4000" i="1" dirty="0">
              <a:solidFill>
                <a:srgbClr val="3E7AEE"/>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What is GE building?</a:t>
            </a:r>
            <a:endParaRPr lang="en-US" sz="3200" dirty="0">
              <a:solidFill>
                <a:srgbClr val="4EBFFF"/>
              </a:solidFill>
            </a:endParaRPr>
          </a:p>
        </p:txBody>
      </p:sp>
      <p:grpSp>
        <p:nvGrpSpPr>
          <p:cNvPr id="50" name="Group 16"/>
          <p:cNvGrpSpPr>
            <a:grpSpLocks/>
          </p:cNvGrpSpPr>
          <p:nvPr/>
        </p:nvGrpSpPr>
        <p:grpSpPr bwMode="auto">
          <a:xfrm>
            <a:off x="504825" y="975274"/>
            <a:ext cx="6338888" cy="23813"/>
            <a:chOff x="504825" y="1257300"/>
            <a:chExt cx="6338217" cy="23813"/>
          </a:xfrm>
        </p:grpSpPr>
        <p:cxnSp>
          <p:nvCxnSpPr>
            <p:cNvPr id="51" name="Straight Connector 50"/>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0" y="1219200"/>
            <a:ext cx="12188825" cy="4399058"/>
          </a:xfrm>
          <a:prstGeom prst="rect">
            <a:avLst/>
          </a:prstGeom>
        </p:spPr>
      </p:pic>
    </p:spTree>
    <p:extLst>
      <p:ext uri="{BB962C8B-B14F-4D97-AF65-F5344CB8AC3E}">
        <p14:creationId xmlns:p14="http://schemas.microsoft.com/office/powerpoint/2010/main" val="27713272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DA91E6C-7771-5849-A3DF-364B405310CD}" type="slidenum">
              <a:rPr lang="en-US" smtClean="0"/>
              <a:pPr>
                <a:defRPr/>
              </a:pPr>
              <a:t>4</a:t>
            </a:fld>
            <a:endParaRPr lang="en-US" dirty="0"/>
          </a:p>
        </p:txBody>
      </p:sp>
      <p:sp>
        <p:nvSpPr>
          <p:cNvPr id="41990" name="Title 1"/>
          <p:cNvSpPr txBox="1">
            <a:spLocks/>
          </p:cNvSpPr>
          <p:nvPr/>
        </p:nvSpPr>
        <p:spPr bwMode="auto">
          <a:xfrm>
            <a:off x="504825" y="552450"/>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Where did we start?</a:t>
            </a:r>
            <a:endParaRPr lang="en-US" sz="3200" dirty="0">
              <a:solidFill>
                <a:srgbClr val="4EBFFF"/>
              </a:solidFill>
            </a:endParaRPr>
          </a:p>
        </p:txBody>
      </p:sp>
      <p:grpSp>
        <p:nvGrpSpPr>
          <p:cNvPr id="41991" name="Group 16"/>
          <p:cNvGrpSpPr>
            <a:grpSpLocks/>
          </p:cNvGrpSpPr>
          <p:nvPr/>
        </p:nvGrpSpPr>
        <p:grpSpPr bwMode="auto">
          <a:xfrm>
            <a:off x="504825" y="1257300"/>
            <a:ext cx="6338888" cy="23813"/>
            <a:chOff x="504825" y="1257300"/>
            <a:chExt cx="6338217" cy="23813"/>
          </a:xfrm>
        </p:grpSpPr>
        <p:cxnSp>
          <p:nvCxnSpPr>
            <p:cNvPr id="12" name="Straight Connector 11"/>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281513" y="6047701"/>
            <a:ext cx="10356450" cy="430887"/>
          </a:xfrm>
          <a:prstGeom prst="rect">
            <a:avLst/>
          </a:prstGeom>
          <a:noFill/>
        </p:spPr>
        <p:txBody>
          <a:bodyPr wrap="square" lIns="0" tIns="0" rIns="0" bIns="0" rtlCol="0">
            <a:spAutoFit/>
          </a:bodyPr>
          <a:lstStyle/>
          <a:p>
            <a:r>
              <a:rPr lang="en-US" sz="2800" i="1" dirty="0" smtClean="0">
                <a:solidFill>
                  <a:schemeClr val="tx2">
                    <a:lumMod val="60000"/>
                    <a:lumOff val="40000"/>
                  </a:schemeClr>
                </a:solidFill>
              </a:rPr>
              <a:t>What could go wrong?</a:t>
            </a:r>
            <a:endParaRPr lang="en-US" sz="2000" i="1" dirty="0" smtClean="0">
              <a:solidFill>
                <a:schemeClr val="tx2">
                  <a:lumMod val="60000"/>
                  <a:lumOff val="40000"/>
                </a:schemeClr>
              </a:solidFill>
            </a:endParaRPr>
          </a:p>
        </p:txBody>
      </p:sp>
      <p:pic>
        <p:nvPicPr>
          <p:cNvPr id="3" name="Picture 2"/>
          <p:cNvPicPr>
            <a:picLocks noChangeAspect="1"/>
          </p:cNvPicPr>
          <p:nvPr/>
        </p:nvPicPr>
        <p:blipFill>
          <a:blip r:embed="rId3"/>
          <a:stretch>
            <a:fillRect/>
          </a:stretch>
        </p:blipFill>
        <p:spPr>
          <a:xfrm>
            <a:off x="3554546" y="1281113"/>
            <a:ext cx="4708306" cy="4794896"/>
          </a:xfrm>
          <a:prstGeom prst="rect">
            <a:avLst/>
          </a:prstGeom>
        </p:spPr>
      </p:pic>
    </p:spTree>
    <p:extLst>
      <p:ext uri="{BB962C8B-B14F-4D97-AF65-F5344CB8AC3E}">
        <p14:creationId xmlns:p14="http://schemas.microsoft.com/office/powerpoint/2010/main" val="25428849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929373"/>
            <a:ext cx="10175875" cy="5173511"/>
          </a:xfrm>
        </p:spPr>
        <p:txBody>
          <a:bodyPr/>
          <a:lstStyle/>
          <a:p>
            <a:pPr algn="ctr" eaLnBrk="1" hangingPunct="1"/>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a:solidFill>
                  <a:schemeClr val="bg1"/>
                </a:solidFill>
                <a:latin typeface="GE Inspira Pitch" charset="0"/>
              </a:rPr>
              <a:t/>
            </a:r>
            <a:br>
              <a:rPr lang="en-US" dirty="0">
                <a:solidFill>
                  <a:schemeClr val="bg1"/>
                </a:solidFill>
                <a:latin typeface="GE Inspira Pitch" charset="0"/>
              </a:rPr>
            </a:br>
            <a:r>
              <a:rPr lang="en-US" dirty="0" smtClean="0">
                <a:solidFill>
                  <a:schemeClr val="bg1"/>
                </a:solidFill>
                <a:latin typeface="GE Inspira Pitch" charset="0"/>
              </a:rPr>
              <a:t>Is </a:t>
            </a:r>
            <a:r>
              <a:rPr lang="en-US" dirty="0" err="1" smtClean="0">
                <a:solidFill>
                  <a:schemeClr val="bg1"/>
                </a:solidFill>
                <a:latin typeface="GE Inspira Pitch" charset="0"/>
              </a:rPr>
              <a:t>DevOps</a:t>
            </a:r>
            <a:r>
              <a:rPr lang="en-US" dirty="0" smtClean="0">
                <a:solidFill>
                  <a:schemeClr val="bg1"/>
                </a:solidFill>
                <a:latin typeface="GE Inspira Pitch" charset="0"/>
              </a:rPr>
              <a:t> = </a:t>
            </a:r>
            <a:r>
              <a:rPr lang="en-US" dirty="0" err="1" smtClean="0">
                <a:solidFill>
                  <a:schemeClr val="bg1"/>
                </a:solidFill>
                <a:latin typeface="GE Inspira Pitch" charset="0"/>
              </a:rPr>
              <a:t>Dev</a:t>
            </a:r>
            <a:r>
              <a:rPr lang="en-US" dirty="0" smtClean="0">
                <a:solidFill>
                  <a:schemeClr val="bg1"/>
                </a:solidFill>
                <a:latin typeface="GE Inspira Pitch" charset="0"/>
              </a:rPr>
              <a:t> + Ops?</a:t>
            </a:r>
            <a:endParaRPr lang="en-US" dirty="0">
              <a:solidFill>
                <a:schemeClr val="bg1"/>
              </a:solidFill>
              <a:latin typeface="GE Inspira Pitch" charset="0"/>
            </a:endParaRPr>
          </a:p>
        </p:txBody>
      </p:sp>
    </p:spTree>
    <p:extLst>
      <p:ext uri="{BB962C8B-B14F-4D97-AF65-F5344CB8AC3E}">
        <p14:creationId xmlns:p14="http://schemas.microsoft.com/office/powerpoint/2010/main" val="25488760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Lesson #1</a:t>
            </a:r>
            <a:endParaRPr lang="en-US" sz="3200" dirty="0">
              <a:solidFill>
                <a:srgbClr val="4EBFFF"/>
              </a:solidFill>
            </a:endParaRPr>
          </a:p>
        </p:txBody>
      </p:sp>
      <p:grpSp>
        <p:nvGrpSpPr>
          <p:cNvPr id="8" name="Group 16"/>
          <p:cNvGrpSpPr>
            <a:grpSpLocks/>
          </p:cNvGrpSpPr>
          <p:nvPr/>
        </p:nvGrpSpPr>
        <p:grpSpPr bwMode="auto">
          <a:xfrm>
            <a:off x="504825" y="975274"/>
            <a:ext cx="6338888" cy="23813"/>
            <a:chOff x="504825" y="1257300"/>
            <a:chExt cx="6338217" cy="23813"/>
          </a:xfrm>
        </p:grpSpPr>
        <p:cxnSp>
          <p:nvCxnSpPr>
            <p:cNvPr id="9" name="Straight Connector 8"/>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04825" y="1467128"/>
            <a:ext cx="10805354" cy="4924424"/>
          </a:xfrm>
          <a:prstGeom prst="rect">
            <a:avLst/>
          </a:prstGeom>
          <a:noFill/>
        </p:spPr>
        <p:txBody>
          <a:bodyPr wrap="square" lIns="0" tIns="0" rIns="0" bIns="0" rtlCol="0">
            <a:spAutoFit/>
          </a:bodyPr>
          <a:lstStyle/>
          <a:p>
            <a:pPr marL="457200" indent="-457200">
              <a:buFont typeface="Arial"/>
              <a:buChar char="•"/>
            </a:pPr>
            <a:r>
              <a:rPr lang="en-US" sz="3200" dirty="0" smtClean="0"/>
              <a:t>Its </a:t>
            </a:r>
            <a:r>
              <a:rPr lang="en-US" sz="3200" dirty="0" err="1" smtClean="0"/>
              <a:t>Devops</a:t>
            </a:r>
            <a:r>
              <a:rPr lang="en-US" sz="3200" dirty="0" smtClean="0"/>
              <a:t> only if its more than </a:t>
            </a:r>
            <a:r>
              <a:rPr lang="en-US" sz="3200" dirty="0" err="1" smtClean="0"/>
              <a:t>dev</a:t>
            </a:r>
            <a:r>
              <a:rPr lang="en-US" sz="3200" dirty="0" smtClean="0"/>
              <a:t> +ops</a:t>
            </a:r>
          </a:p>
          <a:p>
            <a:pPr marL="914400" lvl="1" indent="-457200">
              <a:buFont typeface="Arial"/>
              <a:buChar char="•"/>
            </a:pPr>
            <a:endParaRPr lang="en-US" sz="2400" dirty="0" smtClean="0"/>
          </a:p>
          <a:p>
            <a:pPr marL="914400" lvl="1" indent="-457200">
              <a:buFont typeface="Arial"/>
              <a:buChar char="•"/>
            </a:pPr>
            <a:r>
              <a:rPr lang="en-US" sz="2400" dirty="0" smtClean="0"/>
              <a:t>Platform accelerates </a:t>
            </a:r>
            <a:r>
              <a:rPr lang="en-US" sz="2400" dirty="0" err="1" smtClean="0"/>
              <a:t>devops</a:t>
            </a:r>
            <a:r>
              <a:rPr lang="en-US" sz="2400" dirty="0" smtClean="0"/>
              <a:t> practices</a:t>
            </a:r>
          </a:p>
          <a:p>
            <a:pPr marL="914400" lvl="1" indent="-457200">
              <a:buFont typeface="Arial"/>
              <a:buChar char="•"/>
            </a:pPr>
            <a:endParaRPr lang="en-US" sz="2400" dirty="0" smtClean="0"/>
          </a:p>
          <a:p>
            <a:pPr marL="914400" lvl="1" indent="-457200">
              <a:buFont typeface="Arial"/>
              <a:buChar char="•"/>
            </a:pPr>
            <a:r>
              <a:rPr lang="en-US" sz="2400" dirty="0" smtClean="0"/>
              <a:t>Platform provides the abstractions which allows </a:t>
            </a:r>
            <a:r>
              <a:rPr lang="en-US" sz="2400" dirty="0" err="1" smtClean="0"/>
              <a:t>dev</a:t>
            </a:r>
            <a:r>
              <a:rPr lang="en-US" sz="2400" dirty="0" smtClean="0"/>
              <a:t> &amp; ops focus on what they are good at</a:t>
            </a:r>
          </a:p>
          <a:p>
            <a:pPr marL="914400" lvl="1" indent="-457200">
              <a:buFont typeface="Arial"/>
              <a:buChar char="•"/>
            </a:pPr>
            <a:endParaRPr lang="en-US" sz="2400" dirty="0"/>
          </a:p>
          <a:p>
            <a:pPr marL="914400" lvl="1" indent="-457200">
              <a:buFont typeface="Arial"/>
              <a:buChar char="•"/>
            </a:pPr>
            <a:r>
              <a:rPr lang="en-US" sz="2400" dirty="0" smtClean="0"/>
              <a:t>Unified pipeline for the app</a:t>
            </a:r>
          </a:p>
          <a:p>
            <a:pPr marL="914400" lvl="1" indent="-457200">
              <a:buFont typeface="Arial"/>
              <a:buChar char="•"/>
            </a:pPr>
            <a:endParaRPr lang="en-US" sz="2400" dirty="0"/>
          </a:p>
          <a:p>
            <a:pPr lvl="1"/>
            <a:endParaRPr lang="en-US" sz="2400" dirty="0"/>
          </a:p>
          <a:p>
            <a:pPr marL="457200" indent="-457200">
              <a:buFont typeface="Arial"/>
              <a:buChar char="•"/>
            </a:pPr>
            <a:endParaRPr lang="en-US" sz="2400" dirty="0" smtClean="0"/>
          </a:p>
          <a:p>
            <a:pPr marL="457200" indent="-457200">
              <a:buFont typeface="Arial"/>
              <a:buChar char="•"/>
            </a:pPr>
            <a:endParaRPr lang="en-US" sz="2400" dirty="0"/>
          </a:p>
          <a:p>
            <a:endParaRPr lang="en-US" sz="2400" dirty="0" smtClean="0"/>
          </a:p>
        </p:txBody>
      </p:sp>
    </p:spTree>
    <p:extLst>
      <p:ext uri="{BB962C8B-B14F-4D97-AF65-F5344CB8AC3E}">
        <p14:creationId xmlns:p14="http://schemas.microsoft.com/office/powerpoint/2010/main" val="31332750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929373"/>
            <a:ext cx="10175875" cy="5173511"/>
          </a:xfrm>
        </p:spPr>
        <p:txBody>
          <a:bodyPr/>
          <a:lstStyle/>
          <a:p>
            <a:pPr algn="ctr" eaLnBrk="1" hangingPunct="1"/>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a:solidFill>
                  <a:schemeClr val="bg1"/>
                </a:solidFill>
                <a:latin typeface="GE Inspira Pitch" charset="0"/>
              </a:rPr>
              <a:t/>
            </a:r>
            <a:br>
              <a:rPr lang="en-US" dirty="0">
                <a:solidFill>
                  <a:schemeClr val="bg1"/>
                </a:solidFill>
                <a:latin typeface="GE Inspira Pitch" charset="0"/>
              </a:rPr>
            </a:br>
            <a:r>
              <a:rPr lang="en-US" dirty="0" smtClean="0">
                <a:solidFill>
                  <a:schemeClr val="bg1"/>
                </a:solidFill>
                <a:latin typeface="GE Inspira Pitch" charset="0"/>
              </a:rPr>
              <a:t>Overlooked aspect of </a:t>
            </a:r>
            <a:r>
              <a:rPr lang="en-US" dirty="0" err="1" smtClean="0">
                <a:solidFill>
                  <a:schemeClr val="bg1"/>
                </a:solidFill>
                <a:latin typeface="GE Inspira Pitch" charset="0"/>
              </a:rPr>
              <a:t>Devops</a:t>
            </a:r>
            <a:r>
              <a:rPr lang="en-US" dirty="0" smtClean="0">
                <a:solidFill>
                  <a:schemeClr val="bg1"/>
                </a:solidFill>
                <a:latin typeface="GE Inspira Pitch" charset="0"/>
              </a:rPr>
              <a:t>?</a:t>
            </a:r>
            <a:endParaRPr lang="en-US" dirty="0">
              <a:solidFill>
                <a:schemeClr val="bg1"/>
              </a:solidFill>
              <a:latin typeface="GE Inspira Pitch" charset="0"/>
            </a:endParaRPr>
          </a:p>
        </p:txBody>
      </p:sp>
    </p:spTree>
    <p:extLst>
      <p:ext uri="{BB962C8B-B14F-4D97-AF65-F5344CB8AC3E}">
        <p14:creationId xmlns:p14="http://schemas.microsoft.com/office/powerpoint/2010/main" val="25488760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504825" y="270424"/>
            <a:ext cx="111331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400">
                <a:solidFill>
                  <a:schemeClr val="tx1"/>
                </a:solidFill>
                <a:latin typeface="GE Inspira Pitch" charset="0"/>
                <a:ea typeface="ＭＳ Ｐゴシック" charset="0"/>
                <a:cs typeface="ＭＳ Ｐゴシック" charset="0"/>
              </a:defRPr>
            </a:lvl1pPr>
            <a:lvl2pPr marL="742950" indent="-285750" eaLnBrk="0" hangingPunct="0">
              <a:defRPr sz="2400">
                <a:solidFill>
                  <a:schemeClr val="tx1"/>
                </a:solidFill>
                <a:latin typeface="GE Inspira Pitch" charset="0"/>
                <a:ea typeface="ＭＳ Ｐゴシック" charset="0"/>
              </a:defRPr>
            </a:lvl2pPr>
            <a:lvl3pPr marL="1143000" indent="-228600" eaLnBrk="0" hangingPunct="0">
              <a:defRPr sz="2400">
                <a:solidFill>
                  <a:schemeClr val="tx1"/>
                </a:solidFill>
                <a:latin typeface="GE Inspira Pitch" charset="0"/>
                <a:ea typeface="ＭＳ Ｐゴシック" charset="0"/>
              </a:defRPr>
            </a:lvl3pPr>
            <a:lvl4pPr marL="1600200" indent="-228600" eaLnBrk="0" hangingPunct="0">
              <a:defRPr sz="2400">
                <a:solidFill>
                  <a:schemeClr val="tx1"/>
                </a:solidFill>
                <a:latin typeface="GE Inspira Pitch" charset="0"/>
                <a:ea typeface="ＭＳ Ｐゴシック" charset="0"/>
              </a:defRPr>
            </a:lvl4pPr>
            <a:lvl5pPr marL="2057400" indent="-228600" eaLnBrk="0" hangingPunct="0">
              <a:defRPr sz="24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24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24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24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2400">
                <a:solidFill>
                  <a:schemeClr val="tx1"/>
                </a:solidFill>
                <a:latin typeface="GE Inspira Pitch" charset="0"/>
                <a:ea typeface="ＭＳ Ｐゴシック" charset="0"/>
              </a:defRPr>
            </a:lvl9pPr>
          </a:lstStyle>
          <a:p>
            <a:pPr eaLnBrk="1" hangingPunct="1">
              <a:lnSpc>
                <a:spcPct val="90000"/>
              </a:lnSpc>
            </a:pPr>
            <a:r>
              <a:rPr lang="en-US" sz="3200" dirty="0" smtClean="0">
                <a:solidFill>
                  <a:srgbClr val="4EBFFF"/>
                </a:solidFill>
              </a:rPr>
              <a:t>Lesson #2</a:t>
            </a:r>
            <a:endParaRPr lang="en-US" sz="3200" dirty="0">
              <a:solidFill>
                <a:srgbClr val="4EBFFF"/>
              </a:solidFill>
            </a:endParaRPr>
          </a:p>
        </p:txBody>
      </p:sp>
      <p:grpSp>
        <p:nvGrpSpPr>
          <p:cNvPr id="8" name="Group 16"/>
          <p:cNvGrpSpPr>
            <a:grpSpLocks/>
          </p:cNvGrpSpPr>
          <p:nvPr/>
        </p:nvGrpSpPr>
        <p:grpSpPr bwMode="auto">
          <a:xfrm>
            <a:off x="504825" y="975274"/>
            <a:ext cx="6338888" cy="23813"/>
            <a:chOff x="504825" y="1257300"/>
            <a:chExt cx="6338217" cy="23813"/>
          </a:xfrm>
        </p:grpSpPr>
        <p:cxnSp>
          <p:nvCxnSpPr>
            <p:cNvPr id="9" name="Straight Connector 8"/>
            <p:cNvCxnSpPr/>
            <p:nvPr/>
          </p:nvCxnSpPr>
          <p:spPr>
            <a:xfrm>
              <a:off x="504825" y="1257300"/>
              <a:ext cx="6338217" cy="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4825" y="1281113"/>
              <a:ext cx="3171489" cy="0"/>
            </a:xfrm>
            <a:prstGeom prst="line">
              <a:avLst/>
            </a:prstGeom>
            <a:ln w="38100" cmpd="sng">
              <a:solidFill>
                <a:srgbClr val="3693F8"/>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04825" y="1467128"/>
            <a:ext cx="10805354" cy="4185761"/>
          </a:xfrm>
          <a:prstGeom prst="rect">
            <a:avLst/>
          </a:prstGeom>
          <a:noFill/>
        </p:spPr>
        <p:txBody>
          <a:bodyPr wrap="square" lIns="0" tIns="0" rIns="0" bIns="0" rtlCol="0">
            <a:spAutoFit/>
          </a:bodyPr>
          <a:lstStyle/>
          <a:p>
            <a:pPr marL="457200" indent="-457200">
              <a:buFont typeface="Arial"/>
              <a:buChar char="•"/>
            </a:pPr>
            <a:r>
              <a:rPr lang="en-US" sz="3200" dirty="0" smtClean="0"/>
              <a:t>Continuous Monitoring has to follow CI/CD</a:t>
            </a:r>
          </a:p>
          <a:p>
            <a:pPr marL="914400" lvl="1" indent="-457200">
              <a:buFont typeface="Arial"/>
              <a:buChar char="•"/>
            </a:pPr>
            <a:endParaRPr lang="en-US" sz="2400" dirty="0" smtClean="0"/>
          </a:p>
          <a:p>
            <a:pPr marL="914400" lvl="1" indent="-457200">
              <a:buFont typeface="Arial"/>
              <a:buChar char="•"/>
            </a:pPr>
            <a:r>
              <a:rPr lang="en-US" sz="2400" dirty="0" smtClean="0"/>
              <a:t>Monitoring has to be a part of each deployment</a:t>
            </a:r>
          </a:p>
          <a:p>
            <a:pPr marL="914400" lvl="1" indent="-457200">
              <a:buFont typeface="Arial"/>
              <a:buChar char="•"/>
            </a:pPr>
            <a:endParaRPr lang="en-US" sz="2400" dirty="0"/>
          </a:p>
          <a:p>
            <a:pPr marL="914400" lvl="1" indent="-457200">
              <a:buFont typeface="Arial"/>
              <a:buChar char="•"/>
            </a:pPr>
            <a:r>
              <a:rPr lang="en-US" sz="2400" dirty="0" smtClean="0"/>
              <a:t>You need monitoring to evolve your application/service</a:t>
            </a:r>
          </a:p>
          <a:p>
            <a:pPr marL="914400" lvl="1" indent="-457200">
              <a:buFont typeface="Arial"/>
              <a:buChar char="•"/>
            </a:pPr>
            <a:endParaRPr lang="en-US" sz="2400" dirty="0" smtClean="0"/>
          </a:p>
          <a:p>
            <a:pPr marL="914400" lvl="1" indent="-457200">
              <a:buFont typeface="Arial"/>
              <a:buChar char="•"/>
            </a:pPr>
            <a:r>
              <a:rPr lang="en-US" sz="2400" dirty="0" smtClean="0"/>
              <a:t>Can’t be just an Ops function</a:t>
            </a:r>
          </a:p>
          <a:p>
            <a:pPr marL="914400" lvl="1" indent="-457200">
              <a:buFont typeface="Arial"/>
              <a:buChar char="•"/>
            </a:pPr>
            <a:endParaRPr lang="en-US" sz="2400" dirty="0"/>
          </a:p>
          <a:p>
            <a:pPr marL="457200" indent="-457200">
              <a:buFont typeface="Arial"/>
              <a:buChar char="•"/>
            </a:pPr>
            <a:endParaRPr lang="en-US" sz="2400" dirty="0" smtClean="0"/>
          </a:p>
          <a:p>
            <a:pPr marL="457200" indent="-457200">
              <a:buFont typeface="Arial"/>
              <a:buChar char="•"/>
            </a:pPr>
            <a:endParaRPr lang="en-US" sz="2400" dirty="0"/>
          </a:p>
          <a:p>
            <a:endParaRPr lang="en-US" sz="2400" dirty="0" smtClean="0"/>
          </a:p>
        </p:txBody>
      </p:sp>
    </p:spTree>
    <p:extLst>
      <p:ext uri="{BB962C8B-B14F-4D97-AF65-F5344CB8AC3E}">
        <p14:creationId xmlns:p14="http://schemas.microsoft.com/office/powerpoint/2010/main" val="19695103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7035800"/>
          </a:xfrm>
          <a:prstGeom prst="rect">
            <a:avLst/>
          </a:prstGeom>
          <a:gradFill flip="none" rotWithShape="1">
            <a:gsLst>
              <a:gs pos="31000">
                <a:schemeClr val="tx2">
                  <a:lumMod val="75000"/>
                </a:schemeClr>
              </a:gs>
              <a:gs pos="100000">
                <a:schemeClr val="accent2">
                  <a:lumMod val="75000"/>
                </a:schemeClr>
              </a:gs>
              <a:gs pos="65000">
                <a:schemeClr val="tx2">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6" name="Title 1"/>
          <p:cNvSpPr>
            <a:spLocks noGrp="1"/>
          </p:cNvSpPr>
          <p:nvPr>
            <p:ph type="ctrTitle"/>
          </p:nvPr>
        </p:nvSpPr>
        <p:spPr>
          <a:xfrm>
            <a:off x="487363" y="929373"/>
            <a:ext cx="10175875" cy="5173511"/>
          </a:xfrm>
        </p:spPr>
        <p:txBody>
          <a:bodyPr/>
          <a:lstStyle/>
          <a:p>
            <a:pPr algn="ctr" eaLnBrk="1" hangingPunct="1"/>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smtClean="0">
                <a:solidFill>
                  <a:schemeClr val="bg1"/>
                </a:solidFill>
                <a:latin typeface="GE Inspira Pitch" charset="0"/>
              </a:rPr>
              <a:t/>
            </a:r>
            <a:br>
              <a:rPr lang="en-US" dirty="0" smtClean="0">
                <a:solidFill>
                  <a:schemeClr val="bg1"/>
                </a:solidFill>
                <a:latin typeface="GE Inspira Pitch" charset="0"/>
              </a:rPr>
            </a:br>
            <a:r>
              <a:rPr lang="en-US" dirty="0" err="1" smtClean="0">
                <a:solidFill>
                  <a:schemeClr val="bg1"/>
                </a:solidFill>
                <a:latin typeface="GE Inspira Pitch" charset="0"/>
              </a:rPr>
              <a:t>DevOps</a:t>
            </a:r>
            <a:r>
              <a:rPr lang="en-US" dirty="0" smtClean="0">
                <a:solidFill>
                  <a:schemeClr val="bg1"/>
                </a:solidFill>
                <a:latin typeface="GE Inspira Pitch" charset="0"/>
              </a:rPr>
              <a:t> and Platform</a:t>
            </a:r>
            <a:endParaRPr lang="en-US" dirty="0">
              <a:solidFill>
                <a:schemeClr val="bg1"/>
              </a:solidFill>
              <a:latin typeface="GE Inspira Pitch" charset="0"/>
            </a:endParaRPr>
          </a:p>
        </p:txBody>
      </p:sp>
    </p:spTree>
    <p:extLst>
      <p:ext uri="{BB962C8B-B14F-4D97-AF65-F5344CB8AC3E}">
        <p14:creationId xmlns:p14="http://schemas.microsoft.com/office/powerpoint/2010/main" val="38189655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2.xml><?xml version="1.0" encoding="utf-8"?>
<a:theme xmlns:a="http://schemas.openxmlformats.org/drawingml/2006/main" name="Office Them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76152</TotalTime>
  <Words>933</Words>
  <Application>Microsoft Macintosh PowerPoint</Application>
  <PresentationFormat>Custom</PresentationFormat>
  <Paragraphs>140</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GE 2014 BLUE</vt:lpstr>
      <vt:lpstr>Devops Organization in the Making</vt:lpstr>
      <vt:lpstr>PowerPoint Presentation</vt:lpstr>
      <vt:lpstr>PowerPoint Presentation</vt:lpstr>
      <vt:lpstr>PowerPoint Presentation</vt:lpstr>
      <vt:lpstr>   Is DevOps = Dev + Ops?</vt:lpstr>
      <vt:lpstr>PowerPoint Presentation</vt:lpstr>
      <vt:lpstr>   Overlooked aspect of Devops?</vt:lpstr>
      <vt:lpstr>PowerPoint Presentation</vt:lpstr>
      <vt:lpstr>   DevOps and Platform</vt:lpstr>
      <vt:lpstr>PowerPoint Presentation</vt:lpstr>
      <vt:lpstr>PowerPoint Presentation</vt:lpstr>
      <vt:lpstr>   Org Changes?</vt:lpstr>
      <vt:lpstr>PowerPoint Presentation</vt:lpstr>
      <vt:lpstr>   Who is in control?</vt:lpstr>
      <vt:lpstr>PowerPoint Presentation</vt:lpstr>
      <vt:lpstr>PowerPoint Presentation</vt:lpstr>
      <vt:lpstr>PowerPoint Presentation</vt:lpstr>
      <vt:lpstr>   Demo</vt:lpstr>
      <vt:lpstr>PowerPoint Presentation</vt:lpstr>
      <vt:lpstr>PowerPoint Presentation</vt:lpstr>
    </vt:vector>
  </TitlesOfParts>
  <Manager/>
  <Company>Microsoft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Vineet Banga</dc:creator>
  <cp:keywords/>
  <dc:description/>
  <cp:lastModifiedBy>Vineet Banga</cp:lastModifiedBy>
  <cp:revision>1545</cp:revision>
  <dcterms:created xsi:type="dcterms:W3CDTF">2014-04-01T23:46:18Z</dcterms:created>
  <dcterms:modified xsi:type="dcterms:W3CDTF">2015-10-20T07:13:42Z</dcterms:modified>
  <cp:category/>
</cp:coreProperties>
</file>