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5"/>
  </p:sldMasterIdLst>
  <p:notesMasterIdLst>
    <p:notesMasterId r:id="rId19"/>
  </p:notesMasterIdLst>
  <p:handoutMasterIdLst>
    <p:handoutMasterId r:id="rId20"/>
  </p:handoutMasterIdLst>
  <p:sldIdLst>
    <p:sldId id="634" r:id="rId6"/>
    <p:sldId id="613" r:id="rId7"/>
    <p:sldId id="614" r:id="rId8"/>
    <p:sldId id="615" r:id="rId9"/>
    <p:sldId id="616" r:id="rId10"/>
    <p:sldId id="617" r:id="rId11"/>
    <p:sldId id="624" r:id="rId12"/>
    <p:sldId id="627" r:id="rId13"/>
    <p:sldId id="618" r:id="rId14"/>
    <p:sldId id="637" r:id="rId15"/>
    <p:sldId id="629" r:id="rId16"/>
    <p:sldId id="636" r:id="rId17"/>
    <p:sldId id="635" r:id="rId18"/>
  </p:sldIdLst>
  <p:sldSz cx="9144000" cy="5143500" type="screen16x9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6800"/>
    <a:srgbClr val="D79C00"/>
    <a:srgbClr val="9A6945"/>
    <a:srgbClr val="8DCDFA"/>
    <a:srgbClr val="78B9E7"/>
    <a:srgbClr val="D7ECFE"/>
    <a:srgbClr val="7F7F7F"/>
    <a:srgbClr val="CC0000"/>
    <a:srgbClr val="E9E9E9"/>
    <a:srgbClr val="FDB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46" autoAdjust="0"/>
    <p:restoredTop sz="78648" autoAdjust="0"/>
  </p:normalViewPr>
  <p:slideViewPr>
    <p:cSldViewPr>
      <p:cViewPr>
        <p:scale>
          <a:sx n="80" d="100"/>
          <a:sy n="80" d="100"/>
        </p:scale>
        <p:origin x="-1896" y="-6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762" y="-114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C561-8FB8-4578-810E-76877968FA76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FA487-2624-498E-A60E-F5FFC151D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40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744" y="0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770" y="4409758"/>
            <a:ext cx="559816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744" y="8817904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CC3E49-79C6-4998-AFD5-A6BABACBC3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3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8865B1-CAC1-4D3C-828B-CF78CC4C35AC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9758"/>
            <a:ext cx="5131647" cy="417766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C3E49-79C6-4998-AFD5-A6BABACBC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5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C3E49-79C6-4998-AFD5-A6BABACBC3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6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C3E49-79C6-4998-AFD5-A6BABACBC3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9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C3E49-79C6-4998-AFD5-A6BABACBC3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9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C3E49-79C6-4998-AFD5-A6BABACBC3C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8640" y="1438930"/>
            <a:ext cx="8046720" cy="523220"/>
          </a:xfrm>
          <a:solidFill>
            <a:schemeClr val="accent1">
              <a:alpha val="0"/>
            </a:schemeClr>
          </a:solidFill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48640" y="2743202"/>
            <a:ext cx="8046720" cy="640080"/>
          </a:xfrm>
          <a:solidFill>
            <a:schemeClr val="accent1">
              <a:alpha val="0"/>
            </a:schemeClr>
          </a:solidFill>
        </p:spPr>
        <p:txBody>
          <a:bodyPr/>
          <a:lstStyle>
            <a:lvl1pPr marL="0" indent="0" algn="ctr">
              <a:buFont typeface="Times" pitchFamily="18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Arc 11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Arc 12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821430"/>
            <a:ext cx="8046720" cy="274320"/>
          </a:xfrm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76" y="243840"/>
            <a:ext cx="3625048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pec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89"/>
          <p:cNvSpPr>
            <a:spLocks noEditPoints="1"/>
          </p:cNvSpPr>
          <p:nvPr userDrawn="1"/>
        </p:nvSpPr>
        <p:spPr bwMode="auto">
          <a:xfrm>
            <a:off x="4143198" y="1273917"/>
            <a:ext cx="857605" cy="748806"/>
          </a:xfrm>
          <a:custGeom>
            <a:avLst/>
            <a:gdLst/>
            <a:ahLst/>
            <a:cxnLst>
              <a:cxn ang="0">
                <a:pos x="62" y="32"/>
              </a:cxn>
              <a:cxn ang="0">
                <a:pos x="61" y="33"/>
              </a:cxn>
              <a:cxn ang="0">
                <a:pos x="57" y="33"/>
              </a:cxn>
              <a:cxn ang="0">
                <a:pos x="57" y="50"/>
              </a:cxn>
              <a:cxn ang="0">
                <a:pos x="53" y="54"/>
              </a:cxn>
              <a:cxn ang="0">
                <a:pos x="9" y="54"/>
              </a:cxn>
              <a:cxn ang="0">
                <a:pos x="6" y="50"/>
              </a:cxn>
              <a:cxn ang="0">
                <a:pos x="6" y="33"/>
              </a:cxn>
              <a:cxn ang="0">
                <a:pos x="2" y="33"/>
              </a:cxn>
              <a:cxn ang="0">
                <a:pos x="0" y="32"/>
              </a:cxn>
              <a:cxn ang="0">
                <a:pos x="0" y="19"/>
              </a:cxn>
              <a:cxn ang="0">
                <a:pos x="2" y="18"/>
              </a:cxn>
              <a:cxn ang="0">
                <a:pos x="19" y="18"/>
              </a:cxn>
              <a:cxn ang="0">
                <a:pos x="10" y="9"/>
              </a:cxn>
              <a:cxn ang="0">
                <a:pos x="19" y="0"/>
              </a:cxn>
              <a:cxn ang="0">
                <a:pos x="26" y="3"/>
              </a:cxn>
              <a:cxn ang="0">
                <a:pos x="31" y="10"/>
              </a:cxn>
              <a:cxn ang="0">
                <a:pos x="36" y="3"/>
              </a:cxn>
              <a:cxn ang="0">
                <a:pos x="43" y="0"/>
              </a:cxn>
              <a:cxn ang="0">
                <a:pos x="52" y="9"/>
              </a:cxn>
              <a:cxn ang="0">
                <a:pos x="43" y="18"/>
              </a:cxn>
              <a:cxn ang="0">
                <a:pos x="61" y="18"/>
              </a:cxn>
              <a:cxn ang="0">
                <a:pos x="62" y="19"/>
              </a:cxn>
              <a:cxn ang="0">
                <a:pos x="62" y="32"/>
              </a:cxn>
              <a:cxn ang="0">
                <a:pos x="27" y="13"/>
              </a:cxn>
              <a:cxn ang="0">
                <a:pos x="22" y="6"/>
              </a:cxn>
              <a:cxn ang="0">
                <a:pos x="19" y="5"/>
              </a:cxn>
              <a:cxn ang="0">
                <a:pos x="16" y="9"/>
              </a:cxn>
              <a:cxn ang="0">
                <a:pos x="19" y="13"/>
              </a:cxn>
              <a:cxn ang="0">
                <a:pos x="27" y="13"/>
              </a:cxn>
              <a:cxn ang="0">
                <a:pos x="38" y="45"/>
              </a:cxn>
              <a:cxn ang="0">
                <a:pos x="38" y="26"/>
              </a:cxn>
              <a:cxn ang="0">
                <a:pos x="38" y="18"/>
              </a:cxn>
              <a:cxn ang="0">
                <a:pos x="25" y="18"/>
              </a:cxn>
              <a:cxn ang="0">
                <a:pos x="25" y="26"/>
              </a:cxn>
              <a:cxn ang="0">
                <a:pos x="25" y="45"/>
              </a:cxn>
              <a:cxn ang="0">
                <a:pos x="25" y="47"/>
              </a:cxn>
              <a:cxn ang="0">
                <a:pos x="27" y="49"/>
              </a:cxn>
              <a:cxn ang="0">
                <a:pos x="35" y="49"/>
              </a:cxn>
              <a:cxn ang="0">
                <a:pos x="38" y="47"/>
              </a:cxn>
              <a:cxn ang="0">
                <a:pos x="38" y="45"/>
              </a:cxn>
              <a:cxn ang="0">
                <a:pos x="43" y="5"/>
              </a:cxn>
              <a:cxn ang="0">
                <a:pos x="40" y="6"/>
              </a:cxn>
              <a:cxn ang="0">
                <a:pos x="35" y="13"/>
              </a:cxn>
              <a:cxn ang="0">
                <a:pos x="43" y="13"/>
              </a:cxn>
              <a:cxn ang="0">
                <a:pos x="47" y="9"/>
              </a:cxn>
              <a:cxn ang="0">
                <a:pos x="43" y="5"/>
              </a:cxn>
            </a:cxnLst>
            <a:rect l="0" t="0" r="r" b="b"/>
            <a:pathLst>
              <a:path w="62" h="54">
                <a:moveTo>
                  <a:pt x="62" y="32"/>
                </a:moveTo>
                <a:cubicBezTo>
                  <a:pt x="62" y="33"/>
                  <a:pt x="62" y="33"/>
                  <a:pt x="61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2"/>
                  <a:pt x="55" y="54"/>
                  <a:pt x="53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7" y="54"/>
                  <a:pt x="6" y="52"/>
                  <a:pt x="6" y="50"/>
                </a:cubicBezTo>
                <a:cubicBezTo>
                  <a:pt x="6" y="33"/>
                  <a:pt x="6" y="33"/>
                  <a:pt x="6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0" y="33"/>
                  <a:pt x="0" y="3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1" y="18"/>
                  <a:pt x="2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4" y="18"/>
                  <a:pt x="10" y="14"/>
                  <a:pt x="10" y="9"/>
                </a:cubicBezTo>
                <a:cubicBezTo>
                  <a:pt x="10" y="4"/>
                  <a:pt x="14" y="0"/>
                  <a:pt x="19" y="0"/>
                </a:cubicBezTo>
                <a:cubicBezTo>
                  <a:pt x="22" y="0"/>
                  <a:pt x="25" y="1"/>
                  <a:pt x="26" y="3"/>
                </a:cubicBezTo>
                <a:cubicBezTo>
                  <a:pt x="31" y="10"/>
                  <a:pt x="31" y="10"/>
                  <a:pt x="31" y="10"/>
                </a:cubicBezTo>
                <a:cubicBezTo>
                  <a:pt x="36" y="3"/>
                  <a:pt x="36" y="3"/>
                  <a:pt x="36" y="3"/>
                </a:cubicBezTo>
                <a:cubicBezTo>
                  <a:pt x="38" y="1"/>
                  <a:pt x="41" y="0"/>
                  <a:pt x="43" y="0"/>
                </a:cubicBezTo>
                <a:cubicBezTo>
                  <a:pt x="48" y="0"/>
                  <a:pt x="52" y="4"/>
                  <a:pt x="52" y="9"/>
                </a:cubicBezTo>
                <a:cubicBezTo>
                  <a:pt x="52" y="14"/>
                  <a:pt x="48" y="18"/>
                  <a:pt x="43" y="18"/>
                </a:cubicBezTo>
                <a:cubicBezTo>
                  <a:pt x="61" y="18"/>
                  <a:pt x="61" y="18"/>
                  <a:pt x="61" y="18"/>
                </a:cubicBezTo>
                <a:cubicBezTo>
                  <a:pt x="62" y="18"/>
                  <a:pt x="62" y="19"/>
                  <a:pt x="62" y="19"/>
                </a:cubicBezTo>
                <a:lnTo>
                  <a:pt x="62" y="32"/>
                </a:lnTo>
                <a:close/>
                <a:moveTo>
                  <a:pt x="27" y="13"/>
                </a:move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1" y="5"/>
                  <a:pt x="19" y="5"/>
                </a:cubicBezTo>
                <a:cubicBezTo>
                  <a:pt x="17" y="5"/>
                  <a:pt x="16" y="7"/>
                  <a:pt x="16" y="9"/>
                </a:cubicBezTo>
                <a:cubicBezTo>
                  <a:pt x="16" y="11"/>
                  <a:pt x="17" y="13"/>
                  <a:pt x="19" y="13"/>
                </a:cubicBezTo>
                <a:lnTo>
                  <a:pt x="27" y="13"/>
                </a:lnTo>
                <a:close/>
                <a:moveTo>
                  <a:pt x="38" y="45"/>
                </a:moveTo>
                <a:cubicBezTo>
                  <a:pt x="38" y="26"/>
                  <a:pt x="38" y="26"/>
                  <a:pt x="38" y="26"/>
                </a:cubicBezTo>
                <a:cubicBezTo>
                  <a:pt x="38" y="18"/>
                  <a:pt x="38" y="18"/>
                  <a:pt x="38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45"/>
                  <a:pt x="25" y="45"/>
                  <a:pt x="25" y="45"/>
                </a:cubicBezTo>
                <a:cubicBezTo>
                  <a:pt x="25" y="47"/>
                  <a:pt x="25" y="47"/>
                  <a:pt x="25" y="47"/>
                </a:cubicBezTo>
                <a:cubicBezTo>
                  <a:pt x="25" y="48"/>
                  <a:pt x="26" y="49"/>
                  <a:pt x="27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7" y="49"/>
                  <a:pt x="38" y="48"/>
                  <a:pt x="38" y="47"/>
                </a:cubicBezTo>
                <a:lnTo>
                  <a:pt x="38" y="45"/>
                </a:lnTo>
                <a:close/>
                <a:moveTo>
                  <a:pt x="43" y="5"/>
                </a:moveTo>
                <a:cubicBezTo>
                  <a:pt x="42" y="5"/>
                  <a:pt x="41" y="6"/>
                  <a:pt x="40" y="6"/>
                </a:cubicBezTo>
                <a:cubicBezTo>
                  <a:pt x="35" y="13"/>
                  <a:pt x="35" y="13"/>
                  <a:pt x="35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5" y="13"/>
                  <a:pt x="47" y="11"/>
                  <a:pt x="47" y="9"/>
                </a:cubicBezTo>
                <a:cubicBezTo>
                  <a:pt x="47" y="7"/>
                  <a:pt x="45" y="5"/>
                  <a:pt x="43" y="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t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112"/>
          <p:cNvSpPr>
            <a:spLocks noEditPoints="1"/>
          </p:cNvSpPr>
          <p:nvPr userDrawn="1"/>
        </p:nvSpPr>
        <p:spPr bwMode="auto">
          <a:xfrm rot="10800000">
            <a:off x="4127300" y="1047750"/>
            <a:ext cx="889401" cy="901669"/>
          </a:xfrm>
          <a:custGeom>
            <a:avLst/>
            <a:gdLst/>
            <a:ahLst/>
            <a:cxnLst>
              <a:cxn ang="0">
                <a:pos x="26" y="55"/>
              </a:cxn>
              <a:cxn ang="0">
                <a:pos x="14" y="67"/>
              </a:cxn>
              <a:cxn ang="0">
                <a:pos x="13" y="68"/>
              </a:cxn>
              <a:cxn ang="0">
                <a:pos x="12" y="67"/>
              </a:cxn>
              <a:cxn ang="0">
                <a:pos x="0" y="55"/>
              </a:cxn>
              <a:cxn ang="0">
                <a:pos x="0" y="54"/>
              </a:cxn>
              <a:cxn ang="0">
                <a:pos x="1" y="53"/>
              </a:cxn>
              <a:cxn ang="0">
                <a:pos x="8" y="53"/>
              </a:cxn>
              <a:cxn ang="0">
                <a:pos x="8" y="1"/>
              </a:cxn>
              <a:cxn ang="0">
                <a:pos x="10" y="0"/>
              </a:cxn>
              <a:cxn ang="0">
                <a:pos x="17" y="0"/>
              </a:cxn>
              <a:cxn ang="0">
                <a:pos x="18" y="1"/>
              </a:cxn>
              <a:cxn ang="0">
                <a:pos x="18" y="53"/>
              </a:cxn>
              <a:cxn ang="0">
                <a:pos x="25" y="53"/>
              </a:cxn>
              <a:cxn ang="0">
                <a:pos x="27" y="54"/>
              </a:cxn>
              <a:cxn ang="0">
                <a:pos x="26" y="55"/>
              </a:cxn>
              <a:cxn ang="0">
                <a:pos x="67" y="8"/>
              </a:cxn>
              <a:cxn ang="0">
                <a:pos x="66" y="9"/>
              </a:cxn>
              <a:cxn ang="0">
                <a:pos x="34" y="9"/>
              </a:cxn>
              <a:cxn ang="0">
                <a:pos x="33" y="8"/>
              </a:cxn>
              <a:cxn ang="0">
                <a:pos x="33" y="1"/>
              </a:cxn>
              <a:cxn ang="0">
                <a:pos x="34" y="0"/>
              </a:cxn>
              <a:cxn ang="0">
                <a:pos x="66" y="0"/>
              </a:cxn>
              <a:cxn ang="0">
                <a:pos x="67" y="1"/>
              </a:cxn>
              <a:cxn ang="0">
                <a:pos x="67" y="8"/>
              </a:cxn>
              <a:cxn ang="0">
                <a:pos x="60" y="28"/>
              </a:cxn>
              <a:cxn ang="0">
                <a:pos x="58" y="29"/>
              </a:cxn>
              <a:cxn ang="0">
                <a:pos x="34" y="29"/>
              </a:cxn>
              <a:cxn ang="0">
                <a:pos x="33" y="28"/>
              </a:cxn>
              <a:cxn ang="0">
                <a:pos x="33" y="20"/>
              </a:cxn>
              <a:cxn ang="0">
                <a:pos x="34" y="19"/>
              </a:cxn>
              <a:cxn ang="0">
                <a:pos x="58" y="19"/>
              </a:cxn>
              <a:cxn ang="0">
                <a:pos x="60" y="20"/>
              </a:cxn>
              <a:cxn ang="0">
                <a:pos x="60" y="28"/>
              </a:cxn>
              <a:cxn ang="0">
                <a:pos x="52" y="47"/>
              </a:cxn>
              <a:cxn ang="0">
                <a:pos x="51" y="48"/>
              </a:cxn>
              <a:cxn ang="0">
                <a:pos x="34" y="48"/>
              </a:cxn>
              <a:cxn ang="0">
                <a:pos x="33" y="47"/>
              </a:cxn>
              <a:cxn ang="0">
                <a:pos x="33" y="40"/>
              </a:cxn>
              <a:cxn ang="0">
                <a:pos x="34" y="39"/>
              </a:cxn>
              <a:cxn ang="0">
                <a:pos x="51" y="39"/>
              </a:cxn>
              <a:cxn ang="0">
                <a:pos x="52" y="40"/>
              </a:cxn>
              <a:cxn ang="0">
                <a:pos x="52" y="47"/>
              </a:cxn>
              <a:cxn ang="0">
                <a:pos x="45" y="67"/>
              </a:cxn>
              <a:cxn ang="0">
                <a:pos x="44" y="68"/>
              </a:cxn>
              <a:cxn ang="0">
                <a:pos x="34" y="68"/>
              </a:cxn>
              <a:cxn ang="0">
                <a:pos x="33" y="67"/>
              </a:cxn>
              <a:cxn ang="0">
                <a:pos x="33" y="59"/>
              </a:cxn>
              <a:cxn ang="0">
                <a:pos x="34" y="58"/>
              </a:cxn>
              <a:cxn ang="0">
                <a:pos x="44" y="58"/>
              </a:cxn>
              <a:cxn ang="0">
                <a:pos x="45" y="59"/>
              </a:cxn>
              <a:cxn ang="0">
                <a:pos x="45" y="67"/>
              </a:cxn>
            </a:cxnLst>
            <a:rect l="0" t="0" r="r" b="b"/>
            <a:pathLst>
              <a:path w="67" h="68">
                <a:moveTo>
                  <a:pt x="26" y="55"/>
                </a:moveTo>
                <a:cubicBezTo>
                  <a:pt x="14" y="67"/>
                  <a:pt x="14" y="67"/>
                  <a:pt x="14" y="67"/>
                </a:cubicBezTo>
                <a:cubicBezTo>
                  <a:pt x="14" y="68"/>
                  <a:pt x="14" y="68"/>
                  <a:pt x="13" y="68"/>
                </a:cubicBezTo>
                <a:cubicBezTo>
                  <a:pt x="13" y="68"/>
                  <a:pt x="13" y="68"/>
                  <a:pt x="12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4"/>
                  <a:pt x="0" y="54"/>
                </a:cubicBezTo>
                <a:cubicBezTo>
                  <a:pt x="0" y="53"/>
                  <a:pt x="1" y="53"/>
                  <a:pt x="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1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53"/>
                  <a:pt x="18" y="53"/>
                  <a:pt x="18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7" y="54"/>
                  <a:pt x="27" y="54"/>
                </a:cubicBezTo>
                <a:cubicBezTo>
                  <a:pt x="27" y="55"/>
                  <a:pt x="27" y="55"/>
                  <a:pt x="26" y="55"/>
                </a:cubicBezTo>
                <a:close/>
                <a:moveTo>
                  <a:pt x="67" y="8"/>
                </a:moveTo>
                <a:cubicBezTo>
                  <a:pt x="67" y="9"/>
                  <a:pt x="66" y="9"/>
                  <a:pt x="66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0"/>
                  <a:pt x="33" y="0"/>
                  <a:pt x="34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0"/>
                  <a:pt x="67" y="0"/>
                  <a:pt x="67" y="1"/>
                </a:cubicBezTo>
                <a:lnTo>
                  <a:pt x="67" y="8"/>
                </a:lnTo>
                <a:close/>
                <a:moveTo>
                  <a:pt x="60" y="28"/>
                </a:moveTo>
                <a:cubicBezTo>
                  <a:pt x="60" y="28"/>
                  <a:pt x="59" y="29"/>
                  <a:pt x="58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3" y="29"/>
                  <a:pt x="33" y="28"/>
                  <a:pt x="33" y="28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19"/>
                  <a:pt x="34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9" y="19"/>
                  <a:pt x="60" y="20"/>
                  <a:pt x="60" y="20"/>
                </a:cubicBezTo>
                <a:lnTo>
                  <a:pt x="60" y="28"/>
                </a:lnTo>
                <a:close/>
                <a:moveTo>
                  <a:pt x="52" y="47"/>
                </a:moveTo>
                <a:cubicBezTo>
                  <a:pt x="52" y="48"/>
                  <a:pt x="52" y="48"/>
                  <a:pt x="51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3" y="48"/>
                  <a:pt x="33" y="48"/>
                  <a:pt x="33" y="47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39"/>
                  <a:pt x="33" y="39"/>
                  <a:pt x="34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52" y="39"/>
                  <a:pt x="52" y="39"/>
                  <a:pt x="52" y="40"/>
                </a:cubicBezTo>
                <a:lnTo>
                  <a:pt x="52" y="47"/>
                </a:lnTo>
                <a:close/>
                <a:moveTo>
                  <a:pt x="45" y="67"/>
                </a:moveTo>
                <a:cubicBezTo>
                  <a:pt x="45" y="67"/>
                  <a:pt x="44" y="68"/>
                  <a:pt x="44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3" y="68"/>
                  <a:pt x="33" y="67"/>
                  <a:pt x="33" y="67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9"/>
                  <a:pt x="33" y="58"/>
                  <a:pt x="3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8"/>
                  <a:pt x="45" y="59"/>
                  <a:pt x="45" y="59"/>
                </a:cubicBezTo>
                <a:lnTo>
                  <a:pt x="45" y="6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tep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219"/>
          <p:cNvSpPr>
            <a:spLocks noEditPoints="1"/>
          </p:cNvSpPr>
          <p:nvPr userDrawn="1"/>
        </p:nvSpPr>
        <p:spPr bwMode="auto">
          <a:xfrm>
            <a:off x="4127300" y="1276349"/>
            <a:ext cx="889401" cy="689739"/>
          </a:xfrm>
          <a:custGeom>
            <a:avLst/>
            <a:gdLst/>
            <a:ahLst/>
            <a:cxnLst>
              <a:cxn ang="0">
                <a:pos x="8" y="15"/>
              </a:cxn>
              <a:cxn ang="0">
                <a:pos x="0" y="7"/>
              </a:cxn>
              <a:cxn ang="0">
                <a:pos x="8" y="0"/>
              </a:cxn>
              <a:cxn ang="0">
                <a:pos x="15" y="7"/>
              </a:cxn>
              <a:cxn ang="0">
                <a:pos x="8" y="15"/>
              </a:cxn>
              <a:cxn ang="0">
                <a:pos x="8" y="34"/>
              </a:cxn>
              <a:cxn ang="0">
                <a:pos x="0" y="27"/>
              </a:cxn>
              <a:cxn ang="0">
                <a:pos x="8" y="19"/>
              </a:cxn>
              <a:cxn ang="0">
                <a:pos x="15" y="27"/>
              </a:cxn>
              <a:cxn ang="0">
                <a:pos x="8" y="34"/>
              </a:cxn>
              <a:cxn ang="0">
                <a:pos x="8" y="53"/>
              </a:cxn>
              <a:cxn ang="0">
                <a:pos x="0" y="46"/>
              </a:cxn>
              <a:cxn ang="0">
                <a:pos x="8" y="39"/>
              </a:cxn>
              <a:cxn ang="0">
                <a:pos x="15" y="46"/>
              </a:cxn>
              <a:cxn ang="0">
                <a:pos x="8" y="53"/>
              </a:cxn>
              <a:cxn ang="0">
                <a:pos x="68" y="11"/>
              </a:cxn>
              <a:cxn ang="0">
                <a:pos x="67" y="12"/>
              </a:cxn>
              <a:cxn ang="0">
                <a:pos x="21" y="12"/>
              </a:cxn>
              <a:cxn ang="0">
                <a:pos x="20" y="11"/>
              </a:cxn>
              <a:cxn ang="0">
                <a:pos x="20" y="4"/>
              </a:cxn>
              <a:cxn ang="0">
                <a:pos x="21" y="2"/>
              </a:cxn>
              <a:cxn ang="0">
                <a:pos x="67" y="2"/>
              </a:cxn>
              <a:cxn ang="0">
                <a:pos x="68" y="4"/>
              </a:cxn>
              <a:cxn ang="0">
                <a:pos x="68" y="11"/>
              </a:cxn>
              <a:cxn ang="0">
                <a:pos x="68" y="30"/>
              </a:cxn>
              <a:cxn ang="0">
                <a:pos x="67" y="32"/>
              </a:cxn>
              <a:cxn ang="0">
                <a:pos x="21" y="32"/>
              </a:cxn>
              <a:cxn ang="0">
                <a:pos x="20" y="30"/>
              </a:cxn>
              <a:cxn ang="0">
                <a:pos x="20" y="23"/>
              </a:cxn>
              <a:cxn ang="0">
                <a:pos x="21" y="22"/>
              </a:cxn>
              <a:cxn ang="0">
                <a:pos x="67" y="22"/>
              </a:cxn>
              <a:cxn ang="0">
                <a:pos x="68" y="23"/>
              </a:cxn>
              <a:cxn ang="0">
                <a:pos x="68" y="30"/>
              </a:cxn>
              <a:cxn ang="0">
                <a:pos x="68" y="50"/>
              </a:cxn>
              <a:cxn ang="0">
                <a:pos x="67" y="51"/>
              </a:cxn>
              <a:cxn ang="0">
                <a:pos x="21" y="51"/>
              </a:cxn>
              <a:cxn ang="0">
                <a:pos x="20" y="50"/>
              </a:cxn>
              <a:cxn ang="0">
                <a:pos x="20" y="42"/>
              </a:cxn>
              <a:cxn ang="0">
                <a:pos x="21" y="41"/>
              </a:cxn>
              <a:cxn ang="0">
                <a:pos x="67" y="41"/>
              </a:cxn>
              <a:cxn ang="0">
                <a:pos x="68" y="42"/>
              </a:cxn>
              <a:cxn ang="0">
                <a:pos x="68" y="50"/>
              </a:cxn>
            </a:cxnLst>
            <a:rect l="0" t="0" r="r" b="b"/>
            <a:pathLst>
              <a:path w="68" h="53">
                <a:moveTo>
                  <a:pt x="8" y="15"/>
                </a:moveTo>
                <a:cubicBezTo>
                  <a:pt x="4" y="15"/>
                  <a:pt x="0" y="11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5" y="3"/>
                  <a:pt x="15" y="7"/>
                </a:cubicBezTo>
                <a:cubicBezTo>
                  <a:pt x="15" y="11"/>
                  <a:pt x="12" y="15"/>
                  <a:pt x="8" y="15"/>
                </a:cubicBezTo>
                <a:close/>
                <a:moveTo>
                  <a:pt x="8" y="34"/>
                </a:moveTo>
                <a:cubicBezTo>
                  <a:pt x="4" y="34"/>
                  <a:pt x="0" y="31"/>
                  <a:pt x="0" y="27"/>
                </a:cubicBezTo>
                <a:cubicBezTo>
                  <a:pt x="0" y="23"/>
                  <a:pt x="4" y="19"/>
                  <a:pt x="8" y="19"/>
                </a:cubicBezTo>
                <a:cubicBezTo>
                  <a:pt x="12" y="19"/>
                  <a:pt x="15" y="23"/>
                  <a:pt x="15" y="27"/>
                </a:cubicBezTo>
                <a:cubicBezTo>
                  <a:pt x="15" y="31"/>
                  <a:pt x="12" y="34"/>
                  <a:pt x="8" y="34"/>
                </a:cubicBezTo>
                <a:close/>
                <a:moveTo>
                  <a:pt x="8" y="53"/>
                </a:moveTo>
                <a:cubicBezTo>
                  <a:pt x="4" y="53"/>
                  <a:pt x="0" y="50"/>
                  <a:pt x="0" y="46"/>
                </a:cubicBezTo>
                <a:cubicBezTo>
                  <a:pt x="0" y="42"/>
                  <a:pt x="4" y="39"/>
                  <a:pt x="8" y="39"/>
                </a:cubicBezTo>
                <a:cubicBezTo>
                  <a:pt x="12" y="39"/>
                  <a:pt x="15" y="42"/>
                  <a:pt x="15" y="46"/>
                </a:cubicBezTo>
                <a:cubicBezTo>
                  <a:pt x="15" y="50"/>
                  <a:pt x="12" y="53"/>
                  <a:pt x="8" y="53"/>
                </a:cubicBezTo>
                <a:close/>
                <a:moveTo>
                  <a:pt x="68" y="11"/>
                </a:moveTo>
                <a:cubicBezTo>
                  <a:pt x="68" y="12"/>
                  <a:pt x="68" y="12"/>
                  <a:pt x="67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20" y="12"/>
                  <a:pt x="20" y="11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3"/>
                  <a:pt x="20" y="2"/>
                  <a:pt x="21" y="2"/>
                </a:cubicBezTo>
                <a:cubicBezTo>
                  <a:pt x="67" y="2"/>
                  <a:pt x="67" y="2"/>
                  <a:pt x="67" y="2"/>
                </a:cubicBezTo>
                <a:cubicBezTo>
                  <a:pt x="68" y="2"/>
                  <a:pt x="68" y="3"/>
                  <a:pt x="68" y="4"/>
                </a:cubicBezTo>
                <a:lnTo>
                  <a:pt x="68" y="11"/>
                </a:lnTo>
                <a:close/>
                <a:moveTo>
                  <a:pt x="68" y="30"/>
                </a:moveTo>
                <a:cubicBezTo>
                  <a:pt x="68" y="31"/>
                  <a:pt x="68" y="32"/>
                  <a:pt x="67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0" y="32"/>
                  <a:pt x="20" y="31"/>
                  <a:pt x="20" y="30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2"/>
                  <a:pt x="20" y="22"/>
                  <a:pt x="21" y="22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2"/>
                  <a:pt x="68" y="22"/>
                  <a:pt x="68" y="23"/>
                </a:cubicBezTo>
                <a:lnTo>
                  <a:pt x="68" y="30"/>
                </a:lnTo>
                <a:close/>
                <a:moveTo>
                  <a:pt x="68" y="50"/>
                </a:moveTo>
                <a:cubicBezTo>
                  <a:pt x="68" y="50"/>
                  <a:pt x="68" y="51"/>
                  <a:pt x="67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1"/>
                  <a:pt x="21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1"/>
                  <a:pt x="68" y="42"/>
                  <a:pt x="68" y="42"/>
                </a:cubicBezTo>
                <a:lnTo>
                  <a:pt x="68" y="5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65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Ide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103"/>
          <p:cNvSpPr>
            <a:spLocks noEditPoints="1"/>
          </p:cNvSpPr>
          <p:nvPr userDrawn="1"/>
        </p:nvSpPr>
        <p:spPr bwMode="auto">
          <a:xfrm>
            <a:off x="4209977" y="1048374"/>
            <a:ext cx="724047" cy="1066176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4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tru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56"/>
          <p:cNvSpPr>
            <a:spLocks noEditPoints="1"/>
          </p:cNvSpPr>
          <p:nvPr userDrawn="1"/>
        </p:nvSpPr>
        <p:spPr bwMode="auto">
          <a:xfrm>
            <a:off x="4102894" y="1123950"/>
            <a:ext cx="938213" cy="938213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7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uzz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77"/>
          <p:cNvSpPr>
            <a:spLocks/>
          </p:cNvSpPr>
          <p:nvPr userDrawn="1"/>
        </p:nvSpPr>
        <p:spPr bwMode="auto">
          <a:xfrm rot="20133226">
            <a:off x="3996791" y="930276"/>
            <a:ext cx="1150419" cy="1149350"/>
          </a:xfrm>
          <a:custGeom>
            <a:avLst/>
            <a:gdLst/>
            <a:ahLst/>
            <a:cxnLst>
              <a:cxn ang="0">
                <a:pos x="183" y="216"/>
              </a:cxn>
              <a:cxn ang="0">
                <a:pos x="256" y="180"/>
              </a:cxn>
              <a:cxn ang="0">
                <a:pos x="217" y="88"/>
              </a:cxn>
              <a:cxn ang="0">
                <a:pos x="385" y="88"/>
              </a:cxn>
              <a:cxn ang="0">
                <a:pos x="347" y="180"/>
              </a:cxn>
              <a:cxn ang="0">
                <a:pos x="420" y="216"/>
              </a:cxn>
              <a:cxn ang="0">
                <a:pos x="603" y="216"/>
              </a:cxn>
              <a:cxn ang="0">
                <a:pos x="603" y="399"/>
              </a:cxn>
              <a:cxn ang="0">
                <a:pos x="638" y="472"/>
              </a:cxn>
              <a:cxn ang="0">
                <a:pos x="731" y="433"/>
              </a:cxn>
              <a:cxn ang="0">
                <a:pos x="731" y="601"/>
              </a:cxn>
              <a:cxn ang="0">
                <a:pos x="638" y="563"/>
              </a:cxn>
              <a:cxn ang="0">
                <a:pos x="603" y="636"/>
              </a:cxn>
              <a:cxn ang="0">
                <a:pos x="603" y="819"/>
              </a:cxn>
              <a:cxn ang="0">
                <a:pos x="420" y="819"/>
              </a:cxn>
              <a:cxn ang="0">
                <a:pos x="347" y="784"/>
              </a:cxn>
              <a:cxn ang="0">
                <a:pos x="385" y="691"/>
              </a:cxn>
              <a:cxn ang="0">
                <a:pos x="217" y="691"/>
              </a:cxn>
              <a:cxn ang="0">
                <a:pos x="256" y="784"/>
              </a:cxn>
              <a:cxn ang="0">
                <a:pos x="183" y="819"/>
              </a:cxn>
              <a:cxn ang="0">
                <a:pos x="0" y="819"/>
              </a:cxn>
              <a:cxn ang="0">
                <a:pos x="0" y="636"/>
              </a:cxn>
              <a:cxn ang="0">
                <a:pos x="35" y="563"/>
              </a:cxn>
              <a:cxn ang="0">
                <a:pos x="128" y="601"/>
              </a:cxn>
              <a:cxn ang="0">
                <a:pos x="128" y="433"/>
              </a:cxn>
              <a:cxn ang="0">
                <a:pos x="35" y="472"/>
              </a:cxn>
              <a:cxn ang="0">
                <a:pos x="0" y="399"/>
              </a:cxn>
              <a:cxn ang="0">
                <a:pos x="0" y="216"/>
              </a:cxn>
              <a:cxn ang="0">
                <a:pos x="183" y="216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09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09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6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Netwo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66"/>
          <p:cNvSpPr>
            <a:spLocks noEditPoints="1"/>
          </p:cNvSpPr>
          <p:nvPr userDrawn="1"/>
        </p:nvSpPr>
        <p:spPr bwMode="auto">
          <a:xfrm>
            <a:off x="4183117" y="1195852"/>
            <a:ext cx="777766" cy="908483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1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- Soc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154"/>
          <p:cNvSpPr>
            <a:spLocks/>
          </p:cNvSpPr>
          <p:nvPr userDrawn="1"/>
        </p:nvSpPr>
        <p:spPr bwMode="auto">
          <a:xfrm>
            <a:off x="4011008" y="1123950"/>
            <a:ext cx="1121984" cy="894335"/>
          </a:xfrm>
          <a:custGeom>
            <a:avLst/>
            <a:gdLst/>
            <a:ahLst/>
            <a:cxnLst>
              <a:cxn ang="0">
                <a:pos x="57" y="12"/>
              </a:cxn>
              <a:cxn ang="0">
                <a:pos x="57" y="14"/>
              </a:cxn>
              <a:cxn ang="0">
                <a:pos x="20" y="51"/>
              </a:cxn>
              <a:cxn ang="0">
                <a:pos x="0" y="45"/>
              </a:cxn>
              <a:cxn ang="0">
                <a:pos x="3" y="45"/>
              </a:cxn>
              <a:cxn ang="0">
                <a:pos x="19" y="40"/>
              </a:cxn>
              <a:cxn ang="0">
                <a:pos x="7" y="31"/>
              </a:cxn>
              <a:cxn ang="0">
                <a:pos x="10" y="31"/>
              </a:cxn>
              <a:cxn ang="0">
                <a:pos x="13" y="31"/>
              </a:cxn>
              <a:cxn ang="0">
                <a:pos x="3" y="18"/>
              </a:cxn>
              <a:cxn ang="0">
                <a:pos x="3" y="18"/>
              </a:cxn>
              <a:cxn ang="0">
                <a:pos x="9" y="19"/>
              </a:cxn>
              <a:cxn ang="0">
                <a:pos x="3" y="9"/>
              </a:cxn>
              <a:cxn ang="0">
                <a:pos x="5" y="2"/>
              </a:cxn>
              <a:cxn ang="0">
                <a:pos x="31" y="16"/>
              </a:cxn>
              <a:cxn ang="0">
                <a:pos x="31" y="13"/>
              </a:cxn>
              <a:cxn ang="0">
                <a:pos x="44" y="0"/>
              </a:cxn>
              <a:cxn ang="0">
                <a:pos x="54" y="4"/>
              </a:cxn>
              <a:cxn ang="0">
                <a:pos x="62" y="1"/>
              </a:cxn>
              <a:cxn ang="0">
                <a:pos x="56" y="8"/>
              </a:cxn>
              <a:cxn ang="0">
                <a:pos x="64" y="6"/>
              </a:cxn>
              <a:cxn ang="0">
                <a:pos x="57" y="12"/>
              </a:cxn>
            </a:cxnLst>
            <a:rect l="0" t="0" r="r" b="b"/>
            <a:pathLst>
              <a:path w="64" h="51">
                <a:moveTo>
                  <a:pt x="57" y="12"/>
                </a:moveTo>
                <a:cubicBezTo>
                  <a:pt x="57" y="13"/>
                  <a:pt x="57" y="14"/>
                  <a:pt x="57" y="14"/>
                </a:cubicBezTo>
                <a:cubicBezTo>
                  <a:pt x="57" y="31"/>
                  <a:pt x="44" y="51"/>
                  <a:pt x="20" y="51"/>
                </a:cubicBezTo>
                <a:cubicBezTo>
                  <a:pt x="13" y="51"/>
                  <a:pt x="6" y="49"/>
                  <a:pt x="0" y="45"/>
                </a:cubicBezTo>
                <a:cubicBezTo>
                  <a:pt x="1" y="45"/>
                  <a:pt x="2" y="45"/>
                  <a:pt x="3" y="45"/>
                </a:cubicBezTo>
                <a:cubicBezTo>
                  <a:pt x="9" y="45"/>
                  <a:pt x="15" y="43"/>
                  <a:pt x="19" y="40"/>
                </a:cubicBezTo>
                <a:cubicBezTo>
                  <a:pt x="14" y="40"/>
                  <a:pt x="9" y="36"/>
                  <a:pt x="7" y="31"/>
                </a:cubicBezTo>
                <a:cubicBezTo>
                  <a:pt x="8" y="31"/>
                  <a:pt x="9" y="31"/>
                  <a:pt x="10" y="31"/>
                </a:cubicBezTo>
                <a:cubicBezTo>
                  <a:pt x="11" y="31"/>
                  <a:pt x="12" y="31"/>
                  <a:pt x="13" y="31"/>
                </a:cubicBezTo>
                <a:cubicBezTo>
                  <a:pt x="7" y="29"/>
                  <a:pt x="3" y="24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9"/>
                  <a:pt x="7" y="19"/>
                  <a:pt x="9" y="19"/>
                </a:cubicBezTo>
                <a:cubicBezTo>
                  <a:pt x="5" y="17"/>
                  <a:pt x="3" y="13"/>
                  <a:pt x="3" y="9"/>
                </a:cubicBezTo>
                <a:cubicBezTo>
                  <a:pt x="3" y="6"/>
                  <a:pt x="4" y="4"/>
                  <a:pt x="5" y="2"/>
                </a:cubicBezTo>
                <a:cubicBezTo>
                  <a:pt x="11" y="10"/>
                  <a:pt x="21" y="15"/>
                  <a:pt x="31" y="16"/>
                </a:cubicBezTo>
                <a:cubicBezTo>
                  <a:pt x="31" y="15"/>
                  <a:pt x="31" y="14"/>
                  <a:pt x="31" y="13"/>
                </a:cubicBezTo>
                <a:cubicBezTo>
                  <a:pt x="31" y="5"/>
                  <a:pt x="37" y="0"/>
                  <a:pt x="44" y="0"/>
                </a:cubicBezTo>
                <a:cubicBezTo>
                  <a:pt x="48" y="0"/>
                  <a:pt x="51" y="1"/>
                  <a:pt x="54" y="4"/>
                </a:cubicBezTo>
                <a:cubicBezTo>
                  <a:pt x="56" y="3"/>
                  <a:pt x="59" y="2"/>
                  <a:pt x="62" y="1"/>
                </a:cubicBezTo>
                <a:cubicBezTo>
                  <a:pt x="61" y="4"/>
                  <a:pt x="59" y="6"/>
                  <a:pt x="56" y="8"/>
                </a:cubicBezTo>
                <a:cubicBezTo>
                  <a:pt x="59" y="7"/>
                  <a:pt x="61" y="7"/>
                  <a:pt x="64" y="6"/>
                </a:cubicBezTo>
                <a:cubicBezTo>
                  <a:pt x="62" y="8"/>
                  <a:pt x="60" y="11"/>
                  <a:pt x="57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Hum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85"/>
          <p:cNvSpPr>
            <a:spLocks noEditPoints="1"/>
          </p:cNvSpPr>
          <p:nvPr userDrawn="1"/>
        </p:nvSpPr>
        <p:spPr bwMode="auto">
          <a:xfrm>
            <a:off x="4122915" y="922200"/>
            <a:ext cx="898171" cy="1268550"/>
          </a:xfrm>
          <a:custGeom>
            <a:avLst/>
            <a:gdLst/>
            <a:ahLst/>
            <a:cxnLst>
              <a:cxn ang="0">
                <a:pos x="42" y="40"/>
              </a:cxn>
              <a:cxn ang="0">
                <a:pos x="39" y="38"/>
              </a:cxn>
              <a:cxn ang="0">
                <a:pos x="31" y="26"/>
              </a:cxn>
              <a:cxn ang="0">
                <a:pos x="29" y="26"/>
              </a:cxn>
              <a:cxn ang="0">
                <a:pos x="29" y="31"/>
              </a:cxn>
              <a:cxn ang="0">
                <a:pos x="38" y="45"/>
              </a:cxn>
              <a:cxn ang="0">
                <a:pos x="39" y="47"/>
              </a:cxn>
              <a:cxn ang="0">
                <a:pos x="36" y="49"/>
              </a:cxn>
              <a:cxn ang="0">
                <a:pos x="29" y="49"/>
              </a:cxn>
              <a:cxn ang="0">
                <a:pos x="29" y="59"/>
              </a:cxn>
              <a:cxn ang="0">
                <a:pos x="25" y="63"/>
              </a:cxn>
              <a:cxn ang="0">
                <a:pos x="20" y="63"/>
              </a:cxn>
              <a:cxn ang="0">
                <a:pos x="16" y="59"/>
              </a:cxn>
              <a:cxn ang="0">
                <a:pos x="16" y="49"/>
              </a:cxn>
              <a:cxn ang="0">
                <a:pos x="9" y="49"/>
              </a:cxn>
              <a:cxn ang="0">
                <a:pos x="7" y="47"/>
              </a:cxn>
              <a:cxn ang="0">
                <a:pos x="7" y="45"/>
              </a:cxn>
              <a:cxn ang="0">
                <a:pos x="16" y="31"/>
              </a:cxn>
              <a:cxn ang="0">
                <a:pos x="16" y="26"/>
              </a:cxn>
              <a:cxn ang="0">
                <a:pos x="14" y="26"/>
              </a:cxn>
              <a:cxn ang="0">
                <a:pos x="6" y="38"/>
              </a:cxn>
              <a:cxn ang="0">
                <a:pos x="3" y="40"/>
              </a:cxn>
              <a:cxn ang="0">
                <a:pos x="0" y="36"/>
              </a:cxn>
              <a:cxn ang="0">
                <a:pos x="0" y="34"/>
              </a:cxn>
              <a:cxn ang="0">
                <a:pos x="9" y="21"/>
              </a:cxn>
              <a:cxn ang="0">
                <a:pos x="16" y="17"/>
              </a:cxn>
              <a:cxn ang="0">
                <a:pos x="29" y="17"/>
              </a:cxn>
              <a:cxn ang="0">
                <a:pos x="36" y="21"/>
              </a:cxn>
              <a:cxn ang="0">
                <a:pos x="45" y="34"/>
              </a:cxn>
              <a:cxn ang="0">
                <a:pos x="45" y="36"/>
              </a:cxn>
              <a:cxn ang="0">
                <a:pos x="42" y="40"/>
              </a:cxn>
              <a:cxn ang="0">
                <a:pos x="23" y="16"/>
              </a:cxn>
              <a:cxn ang="0">
                <a:pos x="15" y="8"/>
              </a:cxn>
              <a:cxn ang="0">
                <a:pos x="23" y="0"/>
              </a:cxn>
              <a:cxn ang="0">
                <a:pos x="31" y="8"/>
              </a:cxn>
              <a:cxn ang="0">
                <a:pos x="23" y="16"/>
              </a:cxn>
            </a:cxnLst>
            <a:rect l="0" t="0" r="r" b="b"/>
            <a:pathLst>
              <a:path w="45" h="63">
                <a:moveTo>
                  <a:pt x="42" y="40"/>
                </a:moveTo>
                <a:cubicBezTo>
                  <a:pt x="41" y="40"/>
                  <a:pt x="40" y="39"/>
                  <a:pt x="39" y="38"/>
                </a:cubicBezTo>
                <a:cubicBezTo>
                  <a:pt x="31" y="26"/>
                  <a:pt x="31" y="26"/>
                  <a:pt x="31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1"/>
                  <a:pt x="29" y="31"/>
                  <a:pt x="29" y="31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6"/>
                  <a:pt x="39" y="46"/>
                  <a:pt x="39" y="47"/>
                </a:cubicBezTo>
                <a:cubicBezTo>
                  <a:pt x="39" y="48"/>
                  <a:pt x="38" y="49"/>
                  <a:pt x="36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29" y="59"/>
                  <a:pt x="29" y="59"/>
                  <a:pt x="29" y="59"/>
                </a:cubicBezTo>
                <a:cubicBezTo>
                  <a:pt x="29" y="61"/>
                  <a:pt x="28" y="63"/>
                  <a:pt x="25" y="63"/>
                </a:cubicBezTo>
                <a:cubicBezTo>
                  <a:pt x="20" y="63"/>
                  <a:pt x="20" y="63"/>
                  <a:pt x="20" y="63"/>
                </a:cubicBezTo>
                <a:cubicBezTo>
                  <a:pt x="18" y="63"/>
                  <a:pt x="16" y="61"/>
                  <a:pt x="16" y="59"/>
                </a:cubicBezTo>
                <a:cubicBezTo>
                  <a:pt x="16" y="49"/>
                  <a:pt x="16" y="49"/>
                  <a:pt x="16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8" y="49"/>
                  <a:pt x="7" y="48"/>
                  <a:pt x="7" y="47"/>
                </a:cubicBezTo>
                <a:cubicBezTo>
                  <a:pt x="7" y="46"/>
                  <a:pt x="7" y="46"/>
                  <a:pt x="7" y="45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6" y="38"/>
                  <a:pt x="6" y="38"/>
                  <a:pt x="6" y="38"/>
                </a:cubicBezTo>
                <a:cubicBezTo>
                  <a:pt x="5" y="39"/>
                  <a:pt x="4" y="40"/>
                  <a:pt x="3" y="40"/>
                </a:cubicBezTo>
                <a:cubicBezTo>
                  <a:pt x="1" y="40"/>
                  <a:pt x="0" y="38"/>
                  <a:pt x="0" y="36"/>
                </a:cubicBezTo>
                <a:cubicBezTo>
                  <a:pt x="0" y="36"/>
                  <a:pt x="0" y="35"/>
                  <a:pt x="0" y="34"/>
                </a:cubicBezTo>
                <a:cubicBezTo>
                  <a:pt x="9" y="21"/>
                  <a:pt x="9" y="21"/>
                  <a:pt x="9" y="21"/>
                </a:cubicBezTo>
                <a:cubicBezTo>
                  <a:pt x="11" y="19"/>
                  <a:pt x="13" y="17"/>
                  <a:pt x="16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32" y="17"/>
                  <a:pt x="34" y="19"/>
                  <a:pt x="36" y="21"/>
                </a:cubicBezTo>
                <a:cubicBezTo>
                  <a:pt x="45" y="34"/>
                  <a:pt x="45" y="34"/>
                  <a:pt x="45" y="34"/>
                </a:cubicBezTo>
                <a:cubicBezTo>
                  <a:pt x="45" y="35"/>
                  <a:pt x="45" y="36"/>
                  <a:pt x="45" y="36"/>
                </a:cubicBezTo>
                <a:cubicBezTo>
                  <a:pt x="45" y="38"/>
                  <a:pt x="44" y="40"/>
                  <a:pt x="42" y="40"/>
                </a:cubicBezTo>
                <a:close/>
                <a:moveTo>
                  <a:pt x="23" y="16"/>
                </a:moveTo>
                <a:cubicBezTo>
                  <a:pt x="18" y="16"/>
                  <a:pt x="15" y="12"/>
                  <a:pt x="15" y="8"/>
                </a:cubicBezTo>
                <a:cubicBezTo>
                  <a:pt x="15" y="3"/>
                  <a:pt x="18" y="0"/>
                  <a:pt x="23" y="0"/>
                </a:cubicBezTo>
                <a:cubicBezTo>
                  <a:pt x="27" y="0"/>
                  <a:pt x="31" y="3"/>
                  <a:pt x="31" y="8"/>
                </a:cubicBezTo>
                <a:cubicBezTo>
                  <a:pt x="31" y="12"/>
                  <a:pt x="27" y="16"/>
                  <a:pt x="23" y="1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9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101"/>
          <p:cNvSpPr>
            <a:spLocks noEditPoints="1"/>
          </p:cNvSpPr>
          <p:nvPr userDrawn="1"/>
        </p:nvSpPr>
        <p:spPr bwMode="auto">
          <a:xfrm>
            <a:off x="4004558" y="1250950"/>
            <a:ext cx="1134885" cy="752032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2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Da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7"/>
          <p:cNvSpPr>
            <a:spLocks noEditPoints="1"/>
          </p:cNvSpPr>
          <p:nvPr userDrawn="1"/>
        </p:nvSpPr>
        <p:spPr bwMode="auto">
          <a:xfrm rot="16200000">
            <a:off x="4092876" y="1200149"/>
            <a:ext cx="958249" cy="744537"/>
          </a:xfrm>
          <a:custGeom>
            <a:avLst/>
            <a:gdLst/>
            <a:ahLst/>
            <a:cxnLst>
              <a:cxn ang="0">
                <a:pos x="45" y="7"/>
              </a:cxn>
              <a:cxn ang="0">
                <a:pos x="43" y="9"/>
              </a:cxn>
              <a:cxn ang="0">
                <a:pos x="2" y="9"/>
              </a:cxn>
              <a:cxn ang="0">
                <a:pos x="0" y="7"/>
              </a:cxn>
              <a:cxn ang="0">
                <a:pos x="0" y="2"/>
              </a:cxn>
              <a:cxn ang="0">
                <a:pos x="2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  <a:cxn ang="0">
                <a:pos x="59" y="20"/>
              </a:cxn>
              <a:cxn ang="0">
                <a:pos x="57" y="23"/>
              </a:cxn>
              <a:cxn ang="0">
                <a:pos x="2" y="23"/>
              </a:cxn>
              <a:cxn ang="0">
                <a:pos x="0" y="20"/>
              </a:cxn>
              <a:cxn ang="0">
                <a:pos x="0" y="16"/>
              </a:cxn>
              <a:cxn ang="0">
                <a:pos x="2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2" y="36"/>
              </a:cxn>
              <a:cxn ang="0">
                <a:pos x="0" y="34"/>
              </a:cxn>
              <a:cxn ang="0">
                <a:pos x="0" y="29"/>
              </a:cxn>
              <a:cxn ang="0">
                <a:pos x="2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</a:cxnLst>
            <a:rect l="0" t="0" r="r" b="b"/>
            <a:pathLst>
              <a:path w="64" h="50"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8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2"/>
                  <a:pt x="0" y="2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3"/>
                  <a:pt x="2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2" y="36"/>
                  <a:pt x="2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1" y="27"/>
                  <a:pt x="2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7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83"/>
          <p:cNvSpPr>
            <a:spLocks noEditPoints="1"/>
          </p:cNvSpPr>
          <p:nvPr userDrawn="1"/>
        </p:nvSpPr>
        <p:spPr bwMode="auto">
          <a:xfrm>
            <a:off x="4176998" y="1123950"/>
            <a:ext cx="790004" cy="1185006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4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Conta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89"/>
          <p:cNvSpPr>
            <a:spLocks noEditPoints="1"/>
          </p:cNvSpPr>
          <p:nvPr userDrawn="1"/>
        </p:nvSpPr>
        <p:spPr bwMode="auto">
          <a:xfrm>
            <a:off x="4020168" y="934686"/>
            <a:ext cx="1103666" cy="110366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5" y="55"/>
              </a:cxn>
              <a:cxn ang="0">
                <a:pos x="23" y="67"/>
              </a:cxn>
              <a:cxn ang="0">
                <a:pos x="22" y="68"/>
              </a:cxn>
              <a:cxn ang="0">
                <a:pos x="21" y="68"/>
              </a:cxn>
              <a:cxn ang="0">
                <a:pos x="19" y="65"/>
              </a:cxn>
              <a:cxn ang="0">
                <a:pos x="19" y="48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7" y="0"/>
              </a:cxn>
              <a:cxn ang="0">
                <a:pos x="68" y="3"/>
              </a:cxn>
              <a:cxn ang="0">
                <a:pos x="62" y="7"/>
              </a:cxn>
              <a:cxn ang="0">
                <a:pos x="8" y="38"/>
              </a:cxn>
              <a:cxn ang="0">
                <a:pos x="20" y="43"/>
              </a:cxn>
              <a:cxn ang="0">
                <a:pos x="53" y="19"/>
              </a:cxn>
              <a:cxn ang="0">
                <a:pos x="35" y="49"/>
              </a:cxn>
              <a:cxn ang="0">
                <a:pos x="54" y="57"/>
              </a:cxn>
              <a:cxn ang="0">
                <a:pos x="62" y="7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5" y="55"/>
                  <a:pt x="35" y="55"/>
                  <a:pt x="35" y="55"/>
                </a:cubicBezTo>
                <a:cubicBezTo>
                  <a:pt x="23" y="67"/>
                  <a:pt x="23" y="67"/>
                  <a:pt x="23" y="67"/>
                </a:cubicBezTo>
                <a:cubicBezTo>
                  <a:pt x="23" y="67"/>
                  <a:pt x="22" y="68"/>
                  <a:pt x="22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0" y="67"/>
                  <a:pt x="19" y="66"/>
                  <a:pt x="19" y="65"/>
                </a:cubicBezTo>
                <a:cubicBezTo>
                  <a:pt x="19" y="48"/>
                  <a:pt x="19" y="48"/>
                  <a:pt x="19" y="48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  <a:moveTo>
                  <a:pt x="62" y="7"/>
                </a:moveTo>
                <a:cubicBezTo>
                  <a:pt x="8" y="38"/>
                  <a:pt x="8" y="38"/>
                  <a:pt x="8" y="38"/>
                </a:cubicBezTo>
                <a:cubicBezTo>
                  <a:pt x="20" y="43"/>
                  <a:pt x="20" y="43"/>
                  <a:pt x="20" y="43"/>
                </a:cubicBezTo>
                <a:cubicBezTo>
                  <a:pt x="53" y="19"/>
                  <a:pt x="53" y="19"/>
                  <a:pt x="53" y="19"/>
                </a:cubicBezTo>
                <a:cubicBezTo>
                  <a:pt x="35" y="49"/>
                  <a:pt x="35" y="49"/>
                  <a:pt x="35" y="49"/>
                </a:cubicBezTo>
                <a:cubicBezTo>
                  <a:pt x="54" y="57"/>
                  <a:pt x="54" y="57"/>
                  <a:pt x="54" y="57"/>
                </a:cubicBezTo>
                <a:lnTo>
                  <a:pt x="62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6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ppreci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12"/>
          <p:cNvSpPr>
            <a:spLocks/>
          </p:cNvSpPr>
          <p:nvPr userDrawn="1"/>
        </p:nvSpPr>
        <p:spPr bwMode="auto">
          <a:xfrm>
            <a:off x="4004614" y="1276350"/>
            <a:ext cx="1134772" cy="990600"/>
          </a:xfrm>
          <a:custGeom>
            <a:avLst/>
            <a:gdLst/>
            <a:ahLst/>
            <a:cxnLst>
              <a:cxn ang="0">
                <a:pos x="95" y="0"/>
              </a:cxn>
              <a:cxn ang="0">
                <a:pos x="132" y="37"/>
              </a:cxn>
              <a:cxn ang="0">
                <a:pos x="66" y="115"/>
              </a:cxn>
              <a:cxn ang="0">
                <a:pos x="0" y="37"/>
              </a:cxn>
              <a:cxn ang="0">
                <a:pos x="36" y="0"/>
              </a:cxn>
              <a:cxn ang="0">
                <a:pos x="66" y="15"/>
              </a:cxn>
              <a:cxn ang="0">
                <a:pos x="95" y="0"/>
              </a:cxn>
            </a:cxnLst>
            <a:rect l="0" t="0" r="r" b="b"/>
            <a:pathLst>
              <a:path w="132" h="115">
                <a:moveTo>
                  <a:pt x="95" y="0"/>
                </a:moveTo>
                <a:cubicBezTo>
                  <a:pt x="116" y="0"/>
                  <a:pt x="132" y="16"/>
                  <a:pt x="132" y="37"/>
                </a:cubicBezTo>
                <a:cubicBezTo>
                  <a:pt x="132" y="70"/>
                  <a:pt x="66" y="115"/>
                  <a:pt x="66" y="115"/>
                </a:cubicBezTo>
                <a:cubicBezTo>
                  <a:pt x="66" y="115"/>
                  <a:pt x="0" y="72"/>
                  <a:pt x="0" y="37"/>
                </a:cubicBezTo>
                <a:cubicBezTo>
                  <a:pt x="0" y="12"/>
                  <a:pt x="16" y="0"/>
                  <a:pt x="36" y="0"/>
                </a:cubicBezTo>
                <a:cubicBezTo>
                  <a:pt x="48" y="0"/>
                  <a:pt x="59" y="6"/>
                  <a:pt x="66" y="15"/>
                </a:cubicBezTo>
                <a:cubicBezTo>
                  <a:pt x="72" y="6"/>
                  <a:pt x="83" y="0"/>
                  <a:pt x="95" y="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386822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4120"/>
            <a:ext cx="4023360" cy="33832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4120"/>
            <a:ext cx="4023360" cy="33832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66090" y="898398"/>
            <a:ext cx="4023360" cy="301752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Keyword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57090" y="898398"/>
            <a:ext cx="4023360" cy="301752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Keyword here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8439"/>
            <a:ext cx="3008313" cy="707886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1950"/>
            <a:ext cx="5111750" cy="423267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25394"/>
            <a:ext cx="54864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3390"/>
            <a:ext cx="5486400" cy="31089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8328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20750"/>
            <a:ext cx="8229600" cy="27432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Keyword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8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Freeform 101"/>
          <p:cNvSpPr>
            <a:spLocks noEditPoints="1"/>
          </p:cNvSpPr>
          <p:nvPr userDrawn="1"/>
        </p:nvSpPr>
        <p:spPr bwMode="auto">
          <a:xfrm>
            <a:off x="3962400" y="971032"/>
            <a:ext cx="1219200" cy="1127966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Matr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15"/>
          <p:cNvSpPr>
            <a:spLocks noEditPoints="1"/>
          </p:cNvSpPr>
          <p:nvPr userDrawn="1"/>
        </p:nvSpPr>
        <p:spPr bwMode="auto">
          <a:xfrm>
            <a:off x="3954891" y="989013"/>
            <a:ext cx="1234219" cy="973137"/>
          </a:xfrm>
          <a:custGeom>
            <a:avLst/>
            <a:gdLst/>
            <a:ahLst/>
            <a:cxnLst>
              <a:cxn ang="0">
                <a:pos x="17" y="16"/>
              </a:cxn>
              <a:cxn ang="0">
                <a:pos x="0" y="12"/>
              </a:cxn>
              <a:cxn ang="0">
                <a:pos x="4" y="0"/>
              </a:cxn>
              <a:cxn ang="0">
                <a:pos x="21" y="4"/>
              </a:cxn>
              <a:cxn ang="0">
                <a:pos x="21" y="33"/>
              </a:cxn>
              <a:cxn ang="0">
                <a:pos x="4" y="36"/>
              </a:cxn>
              <a:cxn ang="0">
                <a:pos x="0" y="25"/>
              </a:cxn>
              <a:cxn ang="0">
                <a:pos x="17" y="21"/>
              </a:cxn>
              <a:cxn ang="0">
                <a:pos x="21" y="33"/>
              </a:cxn>
              <a:cxn ang="0">
                <a:pos x="17" y="57"/>
              </a:cxn>
              <a:cxn ang="0">
                <a:pos x="0" y="53"/>
              </a:cxn>
              <a:cxn ang="0">
                <a:pos x="4" y="42"/>
              </a:cxn>
              <a:cxn ang="0">
                <a:pos x="21" y="45"/>
              </a:cxn>
              <a:cxn ang="0">
                <a:pos x="47" y="12"/>
              </a:cxn>
              <a:cxn ang="0">
                <a:pos x="30" y="16"/>
              </a:cxn>
              <a:cxn ang="0">
                <a:pos x="26" y="4"/>
              </a:cxn>
              <a:cxn ang="0">
                <a:pos x="43" y="0"/>
              </a:cxn>
              <a:cxn ang="0">
                <a:pos x="47" y="12"/>
              </a:cxn>
              <a:cxn ang="0">
                <a:pos x="43" y="36"/>
              </a:cxn>
              <a:cxn ang="0">
                <a:pos x="26" y="33"/>
              </a:cxn>
              <a:cxn ang="0">
                <a:pos x="30" y="21"/>
              </a:cxn>
              <a:cxn ang="0">
                <a:pos x="47" y="25"/>
              </a:cxn>
              <a:cxn ang="0">
                <a:pos x="47" y="53"/>
              </a:cxn>
              <a:cxn ang="0">
                <a:pos x="30" y="57"/>
              </a:cxn>
              <a:cxn ang="0">
                <a:pos x="26" y="45"/>
              </a:cxn>
              <a:cxn ang="0">
                <a:pos x="43" y="42"/>
              </a:cxn>
              <a:cxn ang="0">
                <a:pos x="47" y="53"/>
              </a:cxn>
              <a:cxn ang="0">
                <a:pos x="69" y="16"/>
              </a:cxn>
              <a:cxn ang="0">
                <a:pos x="52" y="12"/>
              </a:cxn>
              <a:cxn ang="0">
                <a:pos x="56" y="0"/>
              </a:cxn>
              <a:cxn ang="0">
                <a:pos x="72" y="4"/>
              </a:cxn>
              <a:cxn ang="0">
                <a:pos x="72" y="33"/>
              </a:cxn>
              <a:cxn ang="0">
                <a:pos x="56" y="36"/>
              </a:cxn>
              <a:cxn ang="0">
                <a:pos x="52" y="25"/>
              </a:cxn>
              <a:cxn ang="0">
                <a:pos x="69" y="21"/>
              </a:cxn>
              <a:cxn ang="0">
                <a:pos x="72" y="33"/>
              </a:cxn>
              <a:cxn ang="0">
                <a:pos x="69" y="57"/>
              </a:cxn>
              <a:cxn ang="0">
                <a:pos x="52" y="53"/>
              </a:cxn>
              <a:cxn ang="0">
                <a:pos x="56" y="42"/>
              </a:cxn>
              <a:cxn ang="0">
                <a:pos x="72" y="45"/>
              </a:cxn>
            </a:cxnLst>
            <a:rect l="0" t="0" r="r" b="b"/>
            <a:pathLst>
              <a:path w="72" h="57">
                <a:moveTo>
                  <a:pt x="21" y="12"/>
                </a:moveTo>
                <a:cubicBezTo>
                  <a:pt x="21" y="14"/>
                  <a:pt x="19" y="16"/>
                  <a:pt x="17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4"/>
                  <a:pt x="0" y="1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9" y="0"/>
                  <a:pt x="21" y="2"/>
                  <a:pt x="21" y="4"/>
                </a:cubicBezTo>
                <a:lnTo>
                  <a:pt x="21" y="12"/>
                </a:lnTo>
                <a:close/>
                <a:moveTo>
                  <a:pt x="21" y="33"/>
                </a:moveTo>
                <a:cubicBezTo>
                  <a:pt x="21" y="35"/>
                  <a:pt x="19" y="36"/>
                  <a:pt x="17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2" y="36"/>
                  <a:pt x="0" y="35"/>
                  <a:pt x="0" y="3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3"/>
                  <a:pt x="2" y="21"/>
                  <a:pt x="4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9" y="21"/>
                  <a:pt x="21" y="23"/>
                  <a:pt x="21" y="25"/>
                </a:cubicBezTo>
                <a:lnTo>
                  <a:pt x="21" y="33"/>
                </a:lnTo>
                <a:close/>
                <a:moveTo>
                  <a:pt x="21" y="53"/>
                </a:moveTo>
                <a:cubicBezTo>
                  <a:pt x="21" y="55"/>
                  <a:pt x="19" y="57"/>
                  <a:pt x="17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3"/>
                  <a:pt x="2" y="42"/>
                  <a:pt x="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21" y="43"/>
                  <a:pt x="21" y="45"/>
                </a:cubicBezTo>
                <a:lnTo>
                  <a:pt x="21" y="53"/>
                </a:lnTo>
                <a:close/>
                <a:moveTo>
                  <a:pt x="47" y="12"/>
                </a:moveTo>
                <a:cubicBezTo>
                  <a:pt x="47" y="14"/>
                  <a:pt x="45" y="16"/>
                  <a:pt x="43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6" y="14"/>
                  <a:pt x="26" y="12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2"/>
                  <a:pt x="28" y="0"/>
                  <a:pt x="3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lnTo>
                  <a:pt x="47" y="12"/>
                </a:lnTo>
                <a:close/>
                <a:moveTo>
                  <a:pt x="47" y="33"/>
                </a:moveTo>
                <a:cubicBezTo>
                  <a:pt x="47" y="35"/>
                  <a:pt x="45" y="36"/>
                  <a:pt x="43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8" y="36"/>
                  <a:pt x="26" y="35"/>
                  <a:pt x="26" y="33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3"/>
                  <a:pt x="28" y="21"/>
                  <a:pt x="30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5" y="21"/>
                  <a:pt x="47" y="23"/>
                  <a:pt x="47" y="25"/>
                </a:cubicBezTo>
                <a:lnTo>
                  <a:pt x="47" y="33"/>
                </a:lnTo>
                <a:close/>
                <a:moveTo>
                  <a:pt x="47" y="53"/>
                </a:moveTo>
                <a:cubicBezTo>
                  <a:pt x="47" y="55"/>
                  <a:pt x="45" y="57"/>
                  <a:pt x="43" y="57"/>
                </a:cubicBezTo>
                <a:cubicBezTo>
                  <a:pt x="30" y="57"/>
                  <a:pt x="30" y="57"/>
                  <a:pt x="30" y="57"/>
                </a:cubicBezTo>
                <a:cubicBezTo>
                  <a:pt x="28" y="57"/>
                  <a:pt x="26" y="55"/>
                  <a:pt x="26" y="53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3"/>
                  <a:pt x="28" y="42"/>
                  <a:pt x="30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5" y="42"/>
                  <a:pt x="47" y="43"/>
                  <a:pt x="47" y="45"/>
                </a:cubicBezTo>
                <a:lnTo>
                  <a:pt x="47" y="53"/>
                </a:lnTo>
                <a:close/>
                <a:moveTo>
                  <a:pt x="72" y="12"/>
                </a:moveTo>
                <a:cubicBezTo>
                  <a:pt x="72" y="14"/>
                  <a:pt x="71" y="16"/>
                  <a:pt x="69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54" y="16"/>
                  <a:pt x="52" y="14"/>
                  <a:pt x="52" y="12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2"/>
                  <a:pt x="54" y="0"/>
                  <a:pt x="5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1" y="0"/>
                  <a:pt x="72" y="2"/>
                  <a:pt x="72" y="4"/>
                </a:cubicBezTo>
                <a:lnTo>
                  <a:pt x="72" y="12"/>
                </a:lnTo>
                <a:close/>
                <a:moveTo>
                  <a:pt x="72" y="33"/>
                </a:moveTo>
                <a:cubicBezTo>
                  <a:pt x="72" y="35"/>
                  <a:pt x="71" y="36"/>
                  <a:pt x="69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4" y="36"/>
                  <a:pt x="52" y="35"/>
                  <a:pt x="52" y="33"/>
                </a:cubicBezTo>
                <a:cubicBezTo>
                  <a:pt x="52" y="25"/>
                  <a:pt x="52" y="25"/>
                  <a:pt x="52" y="25"/>
                </a:cubicBezTo>
                <a:cubicBezTo>
                  <a:pt x="52" y="23"/>
                  <a:pt x="54" y="21"/>
                  <a:pt x="56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71" y="21"/>
                  <a:pt x="72" y="23"/>
                  <a:pt x="72" y="25"/>
                </a:cubicBezTo>
                <a:lnTo>
                  <a:pt x="72" y="33"/>
                </a:lnTo>
                <a:close/>
                <a:moveTo>
                  <a:pt x="72" y="53"/>
                </a:moveTo>
                <a:cubicBezTo>
                  <a:pt x="72" y="55"/>
                  <a:pt x="71" y="57"/>
                  <a:pt x="69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4" y="57"/>
                  <a:pt x="52" y="55"/>
                  <a:pt x="52" y="53"/>
                </a:cubicBezTo>
                <a:cubicBezTo>
                  <a:pt x="52" y="45"/>
                  <a:pt x="52" y="45"/>
                  <a:pt x="52" y="45"/>
                </a:cubicBezTo>
                <a:cubicBezTo>
                  <a:pt x="52" y="43"/>
                  <a:pt x="54" y="42"/>
                  <a:pt x="56" y="42"/>
                </a:cubicBezTo>
                <a:cubicBezTo>
                  <a:pt x="69" y="42"/>
                  <a:pt x="69" y="42"/>
                  <a:pt x="69" y="42"/>
                </a:cubicBezTo>
                <a:cubicBezTo>
                  <a:pt x="71" y="42"/>
                  <a:pt x="72" y="43"/>
                  <a:pt x="72" y="45"/>
                </a:cubicBezTo>
                <a:lnTo>
                  <a:pt x="72" y="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Flow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145"/>
          <p:cNvSpPr>
            <a:spLocks/>
          </p:cNvSpPr>
          <p:nvPr userDrawn="1"/>
        </p:nvSpPr>
        <p:spPr bwMode="auto">
          <a:xfrm>
            <a:off x="3969438" y="922946"/>
            <a:ext cx="1205125" cy="1039204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4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Tre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129"/>
          <p:cNvSpPr>
            <a:spLocks/>
          </p:cNvSpPr>
          <p:nvPr userDrawn="1"/>
        </p:nvSpPr>
        <p:spPr bwMode="auto">
          <a:xfrm>
            <a:off x="4187825" y="1022352"/>
            <a:ext cx="768350" cy="939798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6" y="58"/>
              </a:cxn>
              <a:cxn ang="0">
                <a:pos x="36" y="65"/>
              </a:cxn>
              <a:cxn ang="0">
                <a:pos x="34" y="68"/>
              </a:cxn>
              <a:cxn ang="0">
                <a:pos x="22" y="68"/>
              </a:cxn>
              <a:cxn ang="0">
                <a:pos x="20" y="65"/>
              </a:cxn>
              <a:cxn ang="0">
                <a:pos x="20" y="58"/>
              </a:cxn>
              <a:cxn ang="0">
                <a:pos x="2" y="58"/>
              </a:cxn>
              <a:cxn ang="0">
                <a:pos x="0" y="56"/>
              </a:cxn>
              <a:cxn ang="0">
                <a:pos x="1" y="54"/>
              </a:cxn>
              <a:cxn ang="0">
                <a:pos x="16" y="39"/>
              </a:cxn>
              <a:cxn ang="0">
                <a:pos x="7" y="39"/>
              </a:cxn>
              <a:cxn ang="0">
                <a:pos x="5" y="36"/>
              </a:cxn>
              <a:cxn ang="0">
                <a:pos x="6" y="34"/>
              </a:cxn>
              <a:cxn ang="0">
                <a:pos x="21" y="19"/>
              </a:cxn>
              <a:cxn ang="0">
                <a:pos x="13" y="19"/>
              </a:cxn>
              <a:cxn ang="0">
                <a:pos x="11" y="17"/>
              </a:cxn>
              <a:cxn ang="0">
                <a:pos x="12" y="15"/>
              </a:cxn>
              <a:cxn ang="0">
                <a:pos x="26" y="0"/>
              </a:cxn>
              <a:cxn ang="0">
                <a:pos x="28" y="0"/>
              </a:cxn>
              <a:cxn ang="0">
                <a:pos x="30" y="0"/>
              </a:cxn>
              <a:cxn ang="0">
                <a:pos x="44" y="15"/>
              </a:cxn>
              <a:cxn ang="0">
                <a:pos x="45" y="17"/>
              </a:cxn>
              <a:cxn ang="0">
                <a:pos x="42" y="19"/>
              </a:cxn>
              <a:cxn ang="0">
                <a:pos x="35" y="19"/>
              </a:cxn>
              <a:cxn ang="0">
                <a:pos x="50" y="34"/>
              </a:cxn>
              <a:cxn ang="0">
                <a:pos x="51" y="36"/>
              </a:cxn>
              <a:cxn ang="0">
                <a:pos x="49" y="39"/>
              </a:cxn>
              <a:cxn ang="0">
                <a:pos x="40" y="39"/>
              </a:cxn>
              <a:cxn ang="0">
                <a:pos x="55" y="54"/>
              </a:cxn>
              <a:cxn ang="0">
                <a:pos x="56" y="56"/>
              </a:cxn>
              <a:cxn ang="0">
                <a:pos x="53" y="58"/>
              </a:cxn>
            </a:cxnLst>
            <a:rect l="0" t="0" r="r" b="b"/>
            <a:pathLst>
              <a:path w="56" h="68">
                <a:moveTo>
                  <a:pt x="53" y="58"/>
                </a:moveTo>
                <a:cubicBezTo>
                  <a:pt x="36" y="58"/>
                  <a:pt x="36" y="58"/>
                  <a:pt x="36" y="58"/>
                </a:cubicBezTo>
                <a:cubicBezTo>
                  <a:pt x="36" y="60"/>
                  <a:pt x="36" y="63"/>
                  <a:pt x="36" y="65"/>
                </a:cubicBezTo>
                <a:cubicBezTo>
                  <a:pt x="36" y="67"/>
                  <a:pt x="35" y="68"/>
                  <a:pt x="34" y="68"/>
                </a:cubicBezTo>
                <a:cubicBezTo>
                  <a:pt x="22" y="68"/>
                  <a:pt x="22" y="68"/>
                  <a:pt x="22" y="68"/>
                </a:cubicBezTo>
                <a:cubicBezTo>
                  <a:pt x="21" y="68"/>
                  <a:pt x="20" y="67"/>
                  <a:pt x="20" y="65"/>
                </a:cubicBezTo>
                <a:cubicBezTo>
                  <a:pt x="20" y="63"/>
                  <a:pt x="20" y="60"/>
                  <a:pt x="20" y="58"/>
                </a:cubicBezTo>
                <a:cubicBezTo>
                  <a:pt x="2" y="58"/>
                  <a:pt x="2" y="58"/>
                  <a:pt x="2" y="58"/>
                </a:cubicBezTo>
                <a:cubicBezTo>
                  <a:pt x="1" y="58"/>
                  <a:pt x="0" y="57"/>
                  <a:pt x="0" y="56"/>
                </a:cubicBezTo>
                <a:cubicBezTo>
                  <a:pt x="0" y="55"/>
                  <a:pt x="0" y="54"/>
                  <a:pt x="1" y="54"/>
                </a:cubicBezTo>
                <a:cubicBezTo>
                  <a:pt x="16" y="39"/>
                  <a:pt x="16" y="39"/>
                  <a:pt x="16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6" y="39"/>
                  <a:pt x="5" y="37"/>
                  <a:pt x="5" y="36"/>
                </a:cubicBezTo>
                <a:cubicBezTo>
                  <a:pt x="5" y="35"/>
                  <a:pt x="5" y="35"/>
                  <a:pt x="6" y="34"/>
                </a:cubicBezTo>
                <a:cubicBezTo>
                  <a:pt x="21" y="19"/>
                  <a:pt x="21" y="19"/>
                  <a:pt x="2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19"/>
                  <a:pt x="11" y="18"/>
                  <a:pt x="11" y="17"/>
                </a:cubicBezTo>
                <a:cubicBezTo>
                  <a:pt x="11" y="16"/>
                  <a:pt x="11" y="15"/>
                  <a:pt x="12" y="15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7" y="0"/>
                  <a:pt x="28" y="0"/>
                </a:cubicBezTo>
                <a:cubicBezTo>
                  <a:pt x="29" y="0"/>
                  <a:pt x="29" y="0"/>
                  <a:pt x="30" y="0"/>
                </a:cubicBezTo>
                <a:cubicBezTo>
                  <a:pt x="44" y="15"/>
                  <a:pt x="44" y="15"/>
                  <a:pt x="44" y="15"/>
                </a:cubicBezTo>
                <a:cubicBezTo>
                  <a:pt x="45" y="15"/>
                  <a:pt x="45" y="16"/>
                  <a:pt x="45" y="17"/>
                </a:cubicBezTo>
                <a:cubicBezTo>
                  <a:pt x="45" y="18"/>
                  <a:pt x="44" y="19"/>
                  <a:pt x="42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50" y="34"/>
                  <a:pt x="50" y="34"/>
                  <a:pt x="50" y="34"/>
                </a:cubicBezTo>
                <a:cubicBezTo>
                  <a:pt x="51" y="35"/>
                  <a:pt x="51" y="35"/>
                  <a:pt x="51" y="36"/>
                </a:cubicBezTo>
                <a:cubicBezTo>
                  <a:pt x="51" y="37"/>
                  <a:pt x="50" y="39"/>
                  <a:pt x="49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4"/>
                  <a:pt x="56" y="55"/>
                  <a:pt x="56" y="56"/>
                </a:cubicBezTo>
                <a:cubicBezTo>
                  <a:pt x="56" y="57"/>
                  <a:pt x="55" y="58"/>
                  <a:pt x="53" y="5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3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69"/>
          <p:cNvSpPr>
            <a:spLocks noEditPoints="1"/>
          </p:cNvSpPr>
          <p:nvPr userDrawn="1"/>
        </p:nvSpPr>
        <p:spPr bwMode="auto">
          <a:xfrm>
            <a:off x="4100317" y="1123950"/>
            <a:ext cx="943367" cy="950912"/>
          </a:xfrm>
          <a:custGeom>
            <a:avLst/>
            <a:gdLst/>
            <a:ahLst/>
            <a:cxnLst>
              <a:cxn ang="0">
                <a:pos x="29" y="58"/>
              </a:cxn>
              <a:cxn ang="0">
                <a:pos x="6" y="47"/>
              </a:cxn>
              <a:cxn ang="0">
                <a:pos x="7" y="46"/>
              </a:cxn>
              <a:cxn ang="0">
                <a:pos x="12" y="40"/>
              </a:cxn>
              <a:cxn ang="0">
                <a:pos x="13" y="40"/>
              </a:cxn>
              <a:cxn ang="0">
                <a:pos x="14" y="41"/>
              </a:cxn>
              <a:cxn ang="0">
                <a:pos x="29" y="48"/>
              </a:cxn>
              <a:cxn ang="0">
                <a:pos x="48" y="29"/>
              </a:cxn>
              <a:cxn ang="0">
                <a:pos x="29" y="9"/>
              </a:cxn>
              <a:cxn ang="0">
                <a:pos x="16" y="14"/>
              </a:cxn>
              <a:cxn ang="0">
                <a:pos x="21" y="20"/>
              </a:cxn>
              <a:cxn ang="0">
                <a:pos x="21" y="22"/>
              </a:cxn>
              <a:cxn ang="0">
                <a:pos x="19" y="24"/>
              </a:cxn>
              <a:cxn ang="0">
                <a:pos x="2" y="24"/>
              </a:cxn>
              <a:cxn ang="0">
                <a:pos x="0" y="21"/>
              </a:cxn>
              <a:cxn ang="0">
                <a:pos x="0" y="4"/>
              </a:cxn>
              <a:cxn ang="0">
                <a:pos x="1" y="2"/>
              </a:cxn>
              <a:cxn ang="0">
                <a:pos x="4" y="3"/>
              </a:cxn>
              <a:cxn ang="0">
                <a:pos x="9" y="8"/>
              </a:cxn>
              <a:cxn ang="0">
                <a:pos x="29" y="0"/>
              </a:cxn>
              <a:cxn ang="0">
                <a:pos x="58" y="29"/>
              </a:cxn>
              <a:cxn ang="0">
                <a:pos x="29" y="58"/>
              </a:cxn>
              <a:cxn ang="0">
                <a:pos x="34" y="35"/>
              </a:cxn>
              <a:cxn ang="0">
                <a:pos x="33" y="36"/>
              </a:cxn>
              <a:cxn ang="0">
                <a:pos x="20" y="36"/>
              </a:cxn>
              <a:cxn ang="0">
                <a:pos x="19" y="35"/>
              </a:cxn>
              <a:cxn ang="0">
                <a:pos x="19" y="32"/>
              </a:cxn>
              <a:cxn ang="0">
                <a:pos x="20" y="31"/>
              </a:cxn>
              <a:cxn ang="0">
                <a:pos x="29" y="31"/>
              </a:cxn>
              <a:cxn ang="0">
                <a:pos x="29" y="18"/>
              </a:cxn>
              <a:cxn ang="0">
                <a:pos x="30" y="17"/>
              </a:cxn>
              <a:cxn ang="0">
                <a:pos x="33" y="17"/>
              </a:cxn>
              <a:cxn ang="0">
                <a:pos x="34" y="18"/>
              </a:cxn>
              <a:cxn ang="0">
                <a:pos x="34" y="35"/>
              </a:cxn>
            </a:cxnLst>
            <a:rect l="0" t="0" r="r" b="b"/>
            <a:pathLst>
              <a:path w="58" h="58">
                <a:moveTo>
                  <a:pt x="29" y="58"/>
                </a:moveTo>
                <a:cubicBezTo>
                  <a:pt x="20" y="58"/>
                  <a:pt x="12" y="54"/>
                  <a:pt x="6" y="47"/>
                </a:cubicBezTo>
                <a:cubicBezTo>
                  <a:pt x="6" y="47"/>
                  <a:pt x="6" y="46"/>
                  <a:pt x="7" y="46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0"/>
                  <a:pt x="12" y="40"/>
                  <a:pt x="13" y="40"/>
                </a:cubicBezTo>
                <a:cubicBezTo>
                  <a:pt x="13" y="40"/>
                  <a:pt x="13" y="40"/>
                  <a:pt x="14" y="41"/>
                </a:cubicBezTo>
                <a:cubicBezTo>
                  <a:pt x="17" y="45"/>
                  <a:pt x="23" y="48"/>
                  <a:pt x="29" y="48"/>
                </a:cubicBezTo>
                <a:cubicBezTo>
                  <a:pt x="40" y="48"/>
                  <a:pt x="48" y="39"/>
                  <a:pt x="48" y="29"/>
                </a:cubicBezTo>
                <a:cubicBezTo>
                  <a:pt x="48" y="18"/>
                  <a:pt x="40" y="9"/>
                  <a:pt x="29" y="9"/>
                </a:cubicBezTo>
                <a:cubicBezTo>
                  <a:pt x="24" y="9"/>
                  <a:pt x="19" y="11"/>
                  <a:pt x="16" y="14"/>
                </a:cubicBezTo>
                <a:cubicBezTo>
                  <a:pt x="21" y="20"/>
                  <a:pt x="21" y="20"/>
                  <a:pt x="21" y="20"/>
                </a:cubicBezTo>
                <a:cubicBezTo>
                  <a:pt x="22" y="20"/>
                  <a:pt x="22" y="21"/>
                  <a:pt x="21" y="22"/>
                </a:cubicBezTo>
                <a:cubicBezTo>
                  <a:pt x="21" y="23"/>
                  <a:pt x="20" y="24"/>
                  <a:pt x="19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" y="24"/>
                  <a:pt x="0" y="23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3"/>
                  <a:pt x="1" y="2"/>
                </a:cubicBezTo>
                <a:cubicBezTo>
                  <a:pt x="2" y="2"/>
                  <a:pt x="3" y="2"/>
                  <a:pt x="4" y="3"/>
                </a:cubicBezTo>
                <a:cubicBezTo>
                  <a:pt x="9" y="8"/>
                  <a:pt x="9" y="8"/>
                  <a:pt x="9" y="8"/>
                </a:cubicBezTo>
                <a:cubicBezTo>
                  <a:pt x="14" y="3"/>
                  <a:pt x="21" y="0"/>
                  <a:pt x="29" y="0"/>
                </a:cubicBezTo>
                <a:cubicBezTo>
                  <a:pt x="45" y="0"/>
                  <a:pt x="58" y="13"/>
                  <a:pt x="58" y="29"/>
                </a:cubicBezTo>
                <a:cubicBezTo>
                  <a:pt x="58" y="45"/>
                  <a:pt x="45" y="58"/>
                  <a:pt x="29" y="58"/>
                </a:cubicBezTo>
                <a:close/>
                <a:moveTo>
                  <a:pt x="34" y="35"/>
                </a:moveTo>
                <a:cubicBezTo>
                  <a:pt x="34" y="35"/>
                  <a:pt x="33" y="36"/>
                  <a:pt x="3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36"/>
                  <a:pt x="19" y="35"/>
                  <a:pt x="19" y="35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20" y="31"/>
                  <a:pt x="20" y="31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7"/>
                  <a:pt x="29" y="17"/>
                  <a:pt x="30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4" y="17"/>
                  <a:pt x="34" y="18"/>
                </a:cubicBezTo>
                <a:lnTo>
                  <a:pt x="34" y="3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9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Mgm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/>
          <p:nvPr userDrawn="1"/>
        </p:nvSpPr>
        <p:spPr bwMode="auto">
          <a:xfrm rot="5400000">
            <a:off x="3095624" y="333376"/>
            <a:ext cx="2952752" cy="2286000"/>
          </a:xfrm>
          <a:prstGeom prst="homePlat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09840"/>
            <a:ext cx="7772400" cy="400110"/>
          </a:xfrm>
        </p:spPr>
        <p:txBody>
          <a:bodyPr/>
          <a:lstStyle>
            <a:lvl1pPr algn="ctr">
              <a:defRPr sz="2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440430"/>
            <a:ext cx="7772400" cy="27432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14600" y="4113635"/>
            <a:ext cx="411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396581" y="3943350"/>
            <a:ext cx="350838" cy="350838"/>
            <a:chOff x="4413750" y="2433065"/>
            <a:chExt cx="547410" cy="547410"/>
          </a:xfrm>
        </p:grpSpPr>
        <p:sp>
          <p:nvSpPr>
            <p:cNvPr id="19" name="Oval 18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noFill/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Arc 20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Arc 21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100"/>
          <p:cNvSpPr>
            <a:spLocks noEditPoints="1"/>
          </p:cNvSpPr>
          <p:nvPr userDrawn="1"/>
        </p:nvSpPr>
        <p:spPr bwMode="auto">
          <a:xfrm>
            <a:off x="4071144" y="1123950"/>
            <a:ext cx="1001713" cy="960263"/>
          </a:xfrm>
          <a:custGeom>
            <a:avLst/>
            <a:gdLst/>
            <a:ahLst/>
            <a:cxnLst>
              <a:cxn ang="0">
                <a:pos x="63" y="49"/>
              </a:cxn>
              <a:cxn ang="0">
                <a:pos x="58" y="44"/>
              </a:cxn>
              <a:cxn ang="0">
                <a:pos x="54" y="48"/>
              </a:cxn>
              <a:cxn ang="0">
                <a:pos x="63" y="57"/>
              </a:cxn>
              <a:cxn ang="0">
                <a:pos x="64" y="60"/>
              </a:cxn>
              <a:cxn ang="0">
                <a:pos x="59" y="64"/>
              </a:cxn>
              <a:cxn ang="0">
                <a:pos x="56" y="63"/>
              </a:cxn>
              <a:cxn ang="0">
                <a:pos x="29" y="36"/>
              </a:cxn>
              <a:cxn ang="0">
                <a:pos x="15" y="42"/>
              </a:cxn>
              <a:cxn ang="0">
                <a:pos x="0" y="27"/>
              </a:cxn>
              <a:cxn ang="0">
                <a:pos x="26" y="0"/>
              </a:cxn>
              <a:cxn ang="0">
                <a:pos x="41" y="15"/>
              </a:cxn>
              <a:cxn ang="0">
                <a:pos x="36" y="30"/>
              </a:cxn>
              <a:cxn ang="0">
                <a:pos x="50" y="44"/>
              </a:cxn>
              <a:cxn ang="0">
                <a:pos x="54" y="40"/>
              </a:cxn>
              <a:cxn ang="0">
                <a:pos x="49" y="35"/>
              </a:cxn>
              <a:cxn ang="0">
                <a:pos x="54" y="31"/>
              </a:cxn>
              <a:cxn ang="0">
                <a:pos x="55" y="31"/>
              </a:cxn>
              <a:cxn ang="0">
                <a:pos x="67" y="44"/>
              </a:cxn>
              <a:cxn ang="0">
                <a:pos x="63" y="49"/>
              </a:cxn>
              <a:cxn ang="0">
                <a:pos x="25" y="8"/>
              </a:cxn>
              <a:cxn ang="0">
                <a:pos x="18" y="16"/>
              </a:cxn>
              <a:cxn ang="0">
                <a:pos x="19" y="19"/>
              </a:cxn>
              <a:cxn ang="0">
                <a:pos x="15" y="18"/>
              </a:cxn>
              <a:cxn ang="0">
                <a:pos x="7" y="26"/>
              </a:cxn>
              <a:cxn ang="0">
                <a:pos x="15" y="34"/>
              </a:cxn>
              <a:cxn ang="0">
                <a:pos x="23" y="26"/>
              </a:cxn>
              <a:cxn ang="0">
                <a:pos x="22" y="23"/>
              </a:cxn>
              <a:cxn ang="0">
                <a:pos x="25" y="24"/>
              </a:cxn>
              <a:cxn ang="0">
                <a:pos x="33" y="16"/>
              </a:cxn>
              <a:cxn ang="0">
                <a:pos x="25" y="8"/>
              </a:cxn>
            </a:cxnLst>
            <a:rect l="0" t="0" r="r" b="b"/>
            <a:pathLst>
              <a:path w="67" h="64">
                <a:moveTo>
                  <a:pt x="63" y="49"/>
                </a:moveTo>
                <a:cubicBezTo>
                  <a:pt x="62" y="49"/>
                  <a:pt x="58" y="45"/>
                  <a:pt x="58" y="44"/>
                </a:cubicBezTo>
                <a:cubicBezTo>
                  <a:pt x="54" y="48"/>
                  <a:pt x="54" y="48"/>
                  <a:pt x="54" y="48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4" y="59"/>
                  <a:pt x="64" y="60"/>
                </a:cubicBezTo>
                <a:cubicBezTo>
                  <a:pt x="64" y="62"/>
                  <a:pt x="61" y="64"/>
                  <a:pt x="59" y="64"/>
                </a:cubicBezTo>
                <a:cubicBezTo>
                  <a:pt x="58" y="64"/>
                  <a:pt x="57" y="64"/>
                  <a:pt x="56" y="63"/>
                </a:cubicBezTo>
                <a:cubicBezTo>
                  <a:pt x="29" y="36"/>
                  <a:pt x="29" y="36"/>
                  <a:pt x="29" y="36"/>
                </a:cubicBezTo>
                <a:cubicBezTo>
                  <a:pt x="25" y="39"/>
                  <a:pt x="20" y="42"/>
                  <a:pt x="15" y="42"/>
                </a:cubicBezTo>
                <a:cubicBezTo>
                  <a:pt x="6" y="42"/>
                  <a:pt x="0" y="36"/>
                  <a:pt x="0" y="27"/>
                </a:cubicBezTo>
                <a:cubicBezTo>
                  <a:pt x="0" y="14"/>
                  <a:pt x="13" y="0"/>
                  <a:pt x="26" y="0"/>
                </a:cubicBezTo>
                <a:cubicBezTo>
                  <a:pt x="35" y="0"/>
                  <a:pt x="41" y="6"/>
                  <a:pt x="41" y="15"/>
                </a:cubicBezTo>
                <a:cubicBezTo>
                  <a:pt x="41" y="21"/>
                  <a:pt x="39" y="26"/>
                  <a:pt x="36" y="30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9"/>
                  <a:pt x="49" y="36"/>
                  <a:pt x="49" y="35"/>
                </a:cubicBezTo>
                <a:cubicBezTo>
                  <a:pt x="49" y="34"/>
                  <a:pt x="53" y="31"/>
                  <a:pt x="54" y="31"/>
                </a:cubicBezTo>
                <a:cubicBezTo>
                  <a:pt x="54" y="31"/>
                  <a:pt x="54" y="31"/>
                  <a:pt x="55" y="31"/>
                </a:cubicBezTo>
                <a:cubicBezTo>
                  <a:pt x="56" y="32"/>
                  <a:pt x="67" y="43"/>
                  <a:pt x="67" y="44"/>
                </a:cubicBezTo>
                <a:cubicBezTo>
                  <a:pt x="67" y="45"/>
                  <a:pt x="64" y="49"/>
                  <a:pt x="63" y="49"/>
                </a:cubicBezTo>
                <a:close/>
                <a:moveTo>
                  <a:pt x="25" y="8"/>
                </a:moveTo>
                <a:cubicBezTo>
                  <a:pt x="21" y="8"/>
                  <a:pt x="18" y="12"/>
                  <a:pt x="18" y="16"/>
                </a:cubicBezTo>
                <a:cubicBezTo>
                  <a:pt x="18" y="17"/>
                  <a:pt x="18" y="18"/>
                  <a:pt x="19" y="19"/>
                </a:cubicBezTo>
                <a:cubicBezTo>
                  <a:pt x="17" y="19"/>
                  <a:pt x="16" y="18"/>
                  <a:pt x="15" y="18"/>
                </a:cubicBezTo>
                <a:cubicBezTo>
                  <a:pt x="11" y="18"/>
                  <a:pt x="7" y="22"/>
                  <a:pt x="7" y="26"/>
                </a:cubicBezTo>
                <a:cubicBezTo>
                  <a:pt x="7" y="30"/>
                  <a:pt x="11" y="34"/>
                  <a:pt x="15" y="34"/>
                </a:cubicBezTo>
                <a:cubicBezTo>
                  <a:pt x="19" y="34"/>
                  <a:pt x="23" y="30"/>
                  <a:pt x="23" y="26"/>
                </a:cubicBezTo>
                <a:cubicBezTo>
                  <a:pt x="23" y="25"/>
                  <a:pt x="23" y="24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30" y="24"/>
                  <a:pt x="33" y="20"/>
                  <a:pt x="33" y="16"/>
                </a:cubicBezTo>
                <a:cubicBezTo>
                  <a:pt x="33" y="12"/>
                  <a:pt x="30" y="8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95350"/>
            <a:ext cx="8229600" cy="356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Lato Light" panose="020F0302020204030203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8062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19200" y="4846161"/>
            <a:ext cx="5791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Walmart Technology PPT Timesaver – Privileged and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33400" y="4823459"/>
            <a:ext cx="457200" cy="32004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65B3A5B5-D464-4D94-A6FF-B439700E06B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46" y="4857750"/>
            <a:ext cx="1780154" cy="2619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2" r:id="rId3"/>
    <p:sldLayoutId id="214748365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63" r:id="rId22"/>
    <p:sldLayoutId id="2147483682" r:id="rId23"/>
    <p:sldLayoutId id="2147483653" r:id="rId24"/>
    <p:sldLayoutId id="2147483655" r:id="rId25"/>
    <p:sldLayoutId id="2147483656" r:id="rId26"/>
    <p:sldLayoutId id="2147483657" r:id="rId27"/>
    <p:sldLayoutId id="2147483658" r:id="rId28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2800" b="0" baseline="0">
          <a:solidFill>
            <a:schemeClr val="bg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lvl1pPr>
      <a:lvl2pPr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ＭＳ Ｐゴシック" charset="-128"/>
        </a:defRPr>
      </a:lvl9pPr>
    </p:titleStyle>
    <p:bodyStyle>
      <a:lvl1pPr marL="274320" indent="-274320" algn="l" rtl="0" fontAlgn="base">
        <a:spcBef>
          <a:spcPct val="0"/>
        </a:spcBef>
        <a:spcAft>
          <a:spcPct val="0"/>
        </a:spcAft>
        <a:buClr>
          <a:schemeClr val="accent1"/>
        </a:buClr>
        <a:buSzPct val="120000"/>
        <a:buFont typeface="Times" pitchFamily="18" charset="0"/>
        <a:buChar char="•"/>
        <a:defRPr sz="1800">
          <a:solidFill>
            <a:schemeClr val="bg1"/>
          </a:solidFill>
          <a:latin typeface="+mn-lt"/>
          <a:ea typeface="Lato Light" panose="020F0502020204030203" pitchFamily="34" charset="0"/>
          <a:cs typeface="Estrangelo Edessa" panose="03080600000000000000" pitchFamily="66" charset="0"/>
        </a:defRPr>
      </a:lvl1pPr>
      <a:lvl2pPr marL="457200" indent="-274320" algn="l" rtl="0" fontAlgn="base">
        <a:spcBef>
          <a:spcPct val="0"/>
        </a:spcBef>
        <a:spcAft>
          <a:spcPct val="0"/>
        </a:spcAft>
        <a:buClr>
          <a:schemeClr val="accent1"/>
        </a:buClr>
        <a:buChar char="–"/>
        <a:defRPr sz="1800">
          <a:solidFill>
            <a:schemeClr val="bg1"/>
          </a:solidFill>
          <a:latin typeface="+mn-lt"/>
          <a:ea typeface="Lato Light" panose="020F0502020204030203" pitchFamily="34" charset="0"/>
          <a:cs typeface="Estrangelo Edessa" panose="03080600000000000000" pitchFamily="66" charset="0"/>
        </a:defRPr>
      </a:lvl2pPr>
      <a:lvl3pPr marL="731520" indent="-274320" algn="l" rtl="0" fontAlgn="base">
        <a:spcBef>
          <a:spcPct val="0"/>
        </a:spcBef>
        <a:spcAft>
          <a:spcPct val="0"/>
        </a:spcAft>
        <a:buClr>
          <a:schemeClr val="accent1"/>
        </a:buClr>
        <a:buFont typeface="Times" pitchFamily="18" charset="0"/>
        <a:buChar char="•"/>
        <a:defRPr sz="1600">
          <a:solidFill>
            <a:schemeClr val="bg1"/>
          </a:solidFill>
          <a:latin typeface="+mn-lt"/>
          <a:ea typeface="Lato Light" panose="020F0502020204030203" pitchFamily="34" charset="0"/>
          <a:cs typeface="Estrangelo Edessa" panose="03080600000000000000" pitchFamily="66" charset="0"/>
        </a:defRPr>
      </a:lvl3pPr>
      <a:lvl4pPr marL="1005840" indent="-274320" algn="l" rtl="0" fontAlgn="base">
        <a:spcBef>
          <a:spcPct val="0"/>
        </a:spcBef>
        <a:spcAft>
          <a:spcPct val="0"/>
        </a:spcAft>
        <a:buClr>
          <a:schemeClr val="accent1"/>
        </a:buClr>
        <a:buFont typeface="Estrangelo Edessa" panose="03080600000000000000" pitchFamily="66" charset="0"/>
        <a:buChar char="›"/>
        <a:defRPr sz="1400">
          <a:solidFill>
            <a:schemeClr val="bg1"/>
          </a:solidFill>
          <a:latin typeface="+mn-lt"/>
          <a:ea typeface="Lato Light" panose="020F0502020204030203" pitchFamily="34" charset="0"/>
          <a:cs typeface="Estrangelo Edessa" panose="03080600000000000000" pitchFamily="66" charset="0"/>
        </a:defRPr>
      </a:lvl4pPr>
      <a:lvl5pPr marL="1280160" indent="-274320" algn="l" rtl="0" fontAlgn="base">
        <a:spcBef>
          <a:spcPct val="0"/>
        </a:spcBef>
        <a:spcAft>
          <a:spcPct val="0"/>
        </a:spcAft>
        <a:buClr>
          <a:schemeClr val="accent1"/>
        </a:buClr>
        <a:buChar char="»"/>
        <a:defRPr sz="1400">
          <a:solidFill>
            <a:schemeClr val="bg1"/>
          </a:solidFill>
          <a:latin typeface="+mn-lt"/>
          <a:ea typeface="Lato Light" panose="020F0502020204030203" pitchFamily="34" charset="0"/>
          <a:cs typeface="Estrangelo Edessa" panose="03080600000000000000" pitchFamily="66" charset="0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gray">
          <a:xfrm>
            <a:off x="6891338" y="1491854"/>
            <a:ext cx="2017712" cy="262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5000"/>
              </a:lnSpc>
            </a:pPr>
            <a:endParaRPr lang="en-US" sz="4200">
              <a:solidFill>
                <a:schemeClr val="folHlink"/>
              </a:solidFill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38930"/>
            <a:ext cx="8046720" cy="523220"/>
          </a:xfrm>
        </p:spPr>
        <p:txBody>
          <a:bodyPr/>
          <a:lstStyle/>
          <a:p>
            <a:r>
              <a:rPr lang="en-US" dirty="0" smtClean="0"/>
              <a:t>The Mainframe DevOps Team Saves the 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 Jackson – Principal Systems Engineer – Walmart</a:t>
            </a:r>
          </a:p>
          <a:p>
            <a:r>
              <a:rPr lang="en-US" dirty="0" smtClean="0"/>
              <a:t>Rosalind </a:t>
            </a:r>
            <a:r>
              <a:rPr lang="en-US" dirty="0" err="1" smtClean="0"/>
              <a:t>Radclifffe</a:t>
            </a:r>
            <a:r>
              <a:rPr lang="en-US" dirty="0" smtClean="0"/>
              <a:t> – Distinguished Engineer - IBM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DevOps Enterprise Summit – San Francisco, CA – Nov. 9,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2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Services</a:t>
            </a:r>
            <a:endParaRPr lang="en-US" dirty="0"/>
          </a:p>
        </p:txBody>
      </p:sp>
      <p:sp>
        <p:nvSpPr>
          <p:cNvPr id="22" name="Sev01"/>
          <p:cNvSpPr/>
          <p:nvPr/>
        </p:nvSpPr>
        <p:spPr>
          <a:xfrm>
            <a:off x="950912" y="1645595"/>
            <a:ext cx="1209747" cy="1209747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3" name="Sev02"/>
          <p:cNvSpPr/>
          <p:nvPr/>
        </p:nvSpPr>
        <p:spPr>
          <a:xfrm>
            <a:off x="2962856" y="1645595"/>
            <a:ext cx="1209747" cy="120974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4" name="Sev03"/>
          <p:cNvSpPr/>
          <p:nvPr/>
        </p:nvSpPr>
        <p:spPr>
          <a:xfrm>
            <a:off x="4974800" y="1645595"/>
            <a:ext cx="1209747" cy="1209747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5" name="Sev04"/>
          <p:cNvSpPr/>
          <p:nvPr/>
        </p:nvSpPr>
        <p:spPr>
          <a:xfrm>
            <a:off x="6986744" y="1645595"/>
            <a:ext cx="1209747" cy="1209747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6" name="Half Frame 25"/>
          <p:cNvSpPr/>
          <p:nvPr/>
        </p:nvSpPr>
        <p:spPr>
          <a:xfrm rot="5400000">
            <a:off x="1519057" y="1504951"/>
            <a:ext cx="814651" cy="81465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Half Frame 26"/>
          <p:cNvSpPr/>
          <p:nvPr/>
        </p:nvSpPr>
        <p:spPr>
          <a:xfrm rot="5400000">
            <a:off x="3531001" y="1504951"/>
            <a:ext cx="814651" cy="81465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Half Frame 27"/>
          <p:cNvSpPr/>
          <p:nvPr/>
        </p:nvSpPr>
        <p:spPr>
          <a:xfrm rot="5400000">
            <a:off x="5542945" y="1504951"/>
            <a:ext cx="814651" cy="81465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Half Frame 28"/>
          <p:cNvSpPr/>
          <p:nvPr/>
        </p:nvSpPr>
        <p:spPr>
          <a:xfrm rot="5400000">
            <a:off x="7554889" y="1504951"/>
            <a:ext cx="814651" cy="81465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4910" y="2902734"/>
            <a:ext cx="19750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  <a:latin typeface="+mn-lt"/>
              </a:rPr>
              <a:t>Object Stores</a:t>
            </a: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Key/Value object store with rich feature set and array of DBMS-like capabilities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68687" y="2902734"/>
            <a:ext cx="201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/>
                </a:solidFill>
                <a:latin typeface="+mn-lt"/>
              </a:rPr>
              <a:t>ID Management</a:t>
            </a: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Creating web service IDs, reset and resume RACF IDs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13620" y="2902734"/>
            <a:ext cx="19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Queues</a:t>
            </a: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Create new MQ queues and queue remote definitions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42100" y="2902734"/>
            <a:ext cx="191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InfoSec/Crypto</a:t>
            </a: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Various cryptographic functions over HTTP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#DOES16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42" y="1968756"/>
            <a:ext cx="520685" cy="520685"/>
          </a:xfrm>
          <a:prstGeom prst="rect">
            <a:avLst/>
          </a:prstGeom>
        </p:spPr>
      </p:pic>
      <p:sp>
        <p:nvSpPr>
          <p:cNvPr id="38" name="Freeform 6"/>
          <p:cNvSpPr>
            <a:spLocks noEditPoints="1"/>
          </p:cNvSpPr>
          <p:nvPr/>
        </p:nvSpPr>
        <p:spPr bwMode="auto">
          <a:xfrm>
            <a:off x="3413866" y="1907584"/>
            <a:ext cx="357902" cy="643028"/>
          </a:xfrm>
          <a:custGeom>
            <a:avLst/>
            <a:gdLst>
              <a:gd name="T0" fmla="*/ 782 w 1563"/>
              <a:gd name="T1" fmla="*/ 703 h 2823"/>
              <a:gd name="T2" fmla="*/ 782 w 1563"/>
              <a:gd name="T3" fmla="*/ 703 h 2823"/>
              <a:gd name="T4" fmla="*/ 1125 w 1563"/>
              <a:gd name="T5" fmla="*/ 352 h 2823"/>
              <a:gd name="T6" fmla="*/ 782 w 1563"/>
              <a:gd name="T7" fmla="*/ 0 h 2823"/>
              <a:gd name="T8" fmla="*/ 439 w 1563"/>
              <a:gd name="T9" fmla="*/ 352 h 2823"/>
              <a:gd name="T10" fmla="*/ 782 w 1563"/>
              <a:gd name="T11" fmla="*/ 703 h 2823"/>
              <a:gd name="T12" fmla="*/ 1220 w 1563"/>
              <a:gd name="T13" fmla="*/ 779 h 2823"/>
              <a:gd name="T14" fmla="*/ 1220 w 1563"/>
              <a:gd name="T15" fmla="*/ 779 h 2823"/>
              <a:gd name="T16" fmla="*/ 344 w 1563"/>
              <a:gd name="T17" fmla="*/ 779 h 2823"/>
              <a:gd name="T18" fmla="*/ 0 w 1563"/>
              <a:gd name="T19" fmla="*/ 1131 h 2823"/>
              <a:gd name="T20" fmla="*/ 0 w 1563"/>
              <a:gd name="T21" fmla="*/ 2283 h 2823"/>
              <a:gd name="T22" fmla="*/ 150 w 1563"/>
              <a:gd name="T23" fmla="*/ 2437 h 2823"/>
              <a:gd name="T24" fmla="*/ 300 w 1563"/>
              <a:gd name="T25" fmla="*/ 2283 h 2823"/>
              <a:gd name="T26" fmla="*/ 300 w 1563"/>
              <a:gd name="T27" fmla="*/ 1313 h 2823"/>
              <a:gd name="T28" fmla="*/ 327 w 1563"/>
              <a:gd name="T29" fmla="*/ 1285 h 2823"/>
              <a:gd name="T30" fmla="*/ 355 w 1563"/>
              <a:gd name="T31" fmla="*/ 1313 h 2823"/>
              <a:gd name="T32" fmla="*/ 355 w 1563"/>
              <a:gd name="T33" fmla="*/ 2762 h 2823"/>
              <a:gd name="T34" fmla="*/ 749 w 1563"/>
              <a:gd name="T35" fmla="*/ 2823 h 2823"/>
              <a:gd name="T36" fmla="*/ 749 w 1563"/>
              <a:gd name="T37" fmla="*/ 2458 h 2823"/>
              <a:gd name="T38" fmla="*/ 782 w 1563"/>
              <a:gd name="T39" fmla="*/ 2424 h 2823"/>
              <a:gd name="T40" fmla="*/ 815 w 1563"/>
              <a:gd name="T41" fmla="*/ 2458 h 2823"/>
              <a:gd name="T42" fmla="*/ 815 w 1563"/>
              <a:gd name="T43" fmla="*/ 2823 h 2823"/>
              <a:gd name="T44" fmla="*/ 1209 w 1563"/>
              <a:gd name="T45" fmla="*/ 2762 h 2823"/>
              <a:gd name="T46" fmla="*/ 1209 w 1563"/>
              <a:gd name="T47" fmla="*/ 1313 h 2823"/>
              <a:gd name="T48" fmla="*/ 1237 w 1563"/>
              <a:gd name="T49" fmla="*/ 1285 h 2823"/>
              <a:gd name="T50" fmla="*/ 1264 w 1563"/>
              <a:gd name="T51" fmla="*/ 1313 h 2823"/>
              <a:gd name="T52" fmla="*/ 1264 w 1563"/>
              <a:gd name="T53" fmla="*/ 2283 h 2823"/>
              <a:gd name="T54" fmla="*/ 1414 w 1563"/>
              <a:gd name="T55" fmla="*/ 2437 h 2823"/>
              <a:gd name="T56" fmla="*/ 1563 w 1563"/>
              <a:gd name="T57" fmla="*/ 2283 h 2823"/>
              <a:gd name="T58" fmla="*/ 1563 w 1563"/>
              <a:gd name="T59" fmla="*/ 1131 h 2823"/>
              <a:gd name="T60" fmla="*/ 1220 w 1563"/>
              <a:gd name="T61" fmla="*/ 779 h 2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63" h="2823">
                <a:moveTo>
                  <a:pt x="782" y="703"/>
                </a:moveTo>
                <a:lnTo>
                  <a:pt x="782" y="703"/>
                </a:lnTo>
                <a:cubicBezTo>
                  <a:pt x="971" y="703"/>
                  <a:pt x="1125" y="546"/>
                  <a:pt x="1125" y="352"/>
                </a:cubicBezTo>
                <a:cubicBezTo>
                  <a:pt x="1125" y="158"/>
                  <a:pt x="971" y="0"/>
                  <a:pt x="782" y="0"/>
                </a:cubicBezTo>
                <a:cubicBezTo>
                  <a:pt x="592" y="0"/>
                  <a:pt x="439" y="158"/>
                  <a:pt x="439" y="352"/>
                </a:cubicBezTo>
                <a:cubicBezTo>
                  <a:pt x="439" y="546"/>
                  <a:pt x="592" y="703"/>
                  <a:pt x="782" y="703"/>
                </a:cubicBezTo>
                <a:close/>
                <a:moveTo>
                  <a:pt x="1220" y="779"/>
                </a:moveTo>
                <a:lnTo>
                  <a:pt x="1220" y="779"/>
                </a:lnTo>
                <a:lnTo>
                  <a:pt x="344" y="779"/>
                </a:lnTo>
                <a:cubicBezTo>
                  <a:pt x="154" y="779"/>
                  <a:pt x="0" y="937"/>
                  <a:pt x="0" y="1131"/>
                </a:cubicBezTo>
                <a:lnTo>
                  <a:pt x="0" y="2283"/>
                </a:lnTo>
                <a:cubicBezTo>
                  <a:pt x="0" y="2368"/>
                  <a:pt x="67" y="2437"/>
                  <a:pt x="150" y="2437"/>
                </a:cubicBezTo>
                <a:cubicBezTo>
                  <a:pt x="233" y="2437"/>
                  <a:pt x="300" y="2368"/>
                  <a:pt x="300" y="2283"/>
                </a:cubicBezTo>
                <a:lnTo>
                  <a:pt x="300" y="1313"/>
                </a:lnTo>
                <a:cubicBezTo>
                  <a:pt x="300" y="1298"/>
                  <a:pt x="312" y="1285"/>
                  <a:pt x="327" y="1285"/>
                </a:cubicBezTo>
                <a:cubicBezTo>
                  <a:pt x="343" y="1285"/>
                  <a:pt x="355" y="1298"/>
                  <a:pt x="355" y="1313"/>
                </a:cubicBezTo>
                <a:lnTo>
                  <a:pt x="355" y="2762"/>
                </a:lnTo>
                <a:cubicBezTo>
                  <a:pt x="480" y="2799"/>
                  <a:pt x="612" y="2820"/>
                  <a:pt x="749" y="2823"/>
                </a:cubicBezTo>
                <a:lnTo>
                  <a:pt x="749" y="2458"/>
                </a:lnTo>
                <a:cubicBezTo>
                  <a:pt x="749" y="2440"/>
                  <a:pt x="764" y="2424"/>
                  <a:pt x="782" y="2424"/>
                </a:cubicBezTo>
                <a:cubicBezTo>
                  <a:pt x="800" y="2424"/>
                  <a:pt x="815" y="2440"/>
                  <a:pt x="815" y="2458"/>
                </a:cubicBezTo>
                <a:lnTo>
                  <a:pt x="815" y="2823"/>
                </a:lnTo>
                <a:cubicBezTo>
                  <a:pt x="952" y="2820"/>
                  <a:pt x="1084" y="2799"/>
                  <a:pt x="1209" y="2762"/>
                </a:cubicBezTo>
                <a:lnTo>
                  <a:pt x="1209" y="1313"/>
                </a:lnTo>
                <a:cubicBezTo>
                  <a:pt x="1209" y="1298"/>
                  <a:pt x="1221" y="1285"/>
                  <a:pt x="1237" y="1285"/>
                </a:cubicBezTo>
                <a:cubicBezTo>
                  <a:pt x="1252" y="1285"/>
                  <a:pt x="1264" y="1298"/>
                  <a:pt x="1264" y="1313"/>
                </a:cubicBezTo>
                <a:lnTo>
                  <a:pt x="1264" y="2283"/>
                </a:lnTo>
                <a:cubicBezTo>
                  <a:pt x="1264" y="2368"/>
                  <a:pt x="1331" y="2437"/>
                  <a:pt x="1414" y="2437"/>
                </a:cubicBezTo>
                <a:cubicBezTo>
                  <a:pt x="1497" y="2437"/>
                  <a:pt x="1563" y="2368"/>
                  <a:pt x="1563" y="2283"/>
                </a:cubicBezTo>
                <a:lnTo>
                  <a:pt x="1563" y="1131"/>
                </a:lnTo>
                <a:cubicBezTo>
                  <a:pt x="1563" y="937"/>
                  <a:pt x="1410" y="779"/>
                  <a:pt x="1220" y="77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7313293" y="1928054"/>
            <a:ext cx="575096" cy="602088"/>
          </a:xfrm>
          <a:custGeom>
            <a:avLst/>
            <a:gdLst>
              <a:gd name="T0" fmla="*/ 1654 w 2066"/>
              <a:gd name="T1" fmla="*/ 890 h 2149"/>
              <a:gd name="T2" fmla="*/ 1654 w 2066"/>
              <a:gd name="T3" fmla="*/ 890 h 2149"/>
              <a:gd name="T4" fmla="*/ 1226 w 2066"/>
              <a:gd name="T5" fmla="*/ 837 h 2149"/>
              <a:gd name="T6" fmla="*/ 1172 w 2066"/>
              <a:gd name="T7" fmla="*/ 408 h 2149"/>
              <a:gd name="T8" fmla="*/ 1601 w 2066"/>
              <a:gd name="T9" fmla="*/ 462 h 2149"/>
              <a:gd name="T10" fmla="*/ 1654 w 2066"/>
              <a:gd name="T11" fmla="*/ 890 h 2149"/>
              <a:gd name="T12" fmla="*/ 1786 w 2066"/>
              <a:gd name="T13" fmla="*/ 276 h 2149"/>
              <a:gd name="T14" fmla="*/ 1786 w 2066"/>
              <a:gd name="T15" fmla="*/ 276 h 2149"/>
              <a:gd name="T16" fmla="*/ 987 w 2066"/>
              <a:gd name="T17" fmla="*/ 223 h 2149"/>
              <a:gd name="T18" fmla="*/ 955 w 2066"/>
              <a:gd name="T19" fmla="*/ 922 h 2149"/>
              <a:gd name="T20" fmla="*/ 51 w 2066"/>
              <a:gd name="T21" fmla="*/ 1826 h 2149"/>
              <a:gd name="T22" fmla="*/ 51 w 2066"/>
              <a:gd name="T23" fmla="*/ 2011 h 2149"/>
              <a:gd name="T24" fmla="*/ 236 w 2066"/>
              <a:gd name="T25" fmla="*/ 2011 h 2149"/>
              <a:gd name="T26" fmla="*/ 302 w 2066"/>
              <a:gd name="T27" fmla="*/ 1946 h 2149"/>
              <a:gd name="T28" fmla="*/ 455 w 2066"/>
              <a:gd name="T29" fmla="*/ 2099 h 2149"/>
              <a:gd name="T30" fmla="*/ 637 w 2066"/>
              <a:gd name="T31" fmla="*/ 2099 h 2149"/>
              <a:gd name="T32" fmla="*/ 884 w 2066"/>
              <a:gd name="T33" fmla="*/ 1851 h 2149"/>
              <a:gd name="T34" fmla="*/ 884 w 2066"/>
              <a:gd name="T35" fmla="*/ 1670 h 2149"/>
              <a:gd name="T36" fmla="*/ 731 w 2066"/>
              <a:gd name="T37" fmla="*/ 1517 h 2149"/>
              <a:gd name="T38" fmla="*/ 1140 w 2066"/>
              <a:gd name="T39" fmla="*/ 1108 h 2149"/>
              <a:gd name="T40" fmla="*/ 1839 w 2066"/>
              <a:gd name="T41" fmla="*/ 1075 h 2149"/>
              <a:gd name="T42" fmla="*/ 1786 w 2066"/>
              <a:gd name="T43" fmla="*/ 276 h 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6" h="2149">
                <a:moveTo>
                  <a:pt x="1654" y="890"/>
                </a:moveTo>
                <a:lnTo>
                  <a:pt x="1654" y="890"/>
                </a:lnTo>
                <a:cubicBezTo>
                  <a:pt x="1499" y="1045"/>
                  <a:pt x="1336" y="947"/>
                  <a:pt x="1226" y="837"/>
                </a:cubicBezTo>
                <a:cubicBezTo>
                  <a:pt x="1153" y="764"/>
                  <a:pt x="1003" y="577"/>
                  <a:pt x="1172" y="408"/>
                </a:cubicBezTo>
                <a:cubicBezTo>
                  <a:pt x="1341" y="239"/>
                  <a:pt x="1528" y="389"/>
                  <a:pt x="1601" y="462"/>
                </a:cubicBezTo>
                <a:cubicBezTo>
                  <a:pt x="1711" y="572"/>
                  <a:pt x="1809" y="735"/>
                  <a:pt x="1654" y="890"/>
                </a:cubicBezTo>
                <a:close/>
                <a:moveTo>
                  <a:pt x="1786" y="276"/>
                </a:moveTo>
                <a:lnTo>
                  <a:pt x="1786" y="276"/>
                </a:lnTo>
                <a:cubicBezTo>
                  <a:pt x="1531" y="21"/>
                  <a:pt x="1210" y="0"/>
                  <a:pt x="987" y="223"/>
                </a:cubicBezTo>
                <a:cubicBezTo>
                  <a:pt x="792" y="418"/>
                  <a:pt x="784" y="687"/>
                  <a:pt x="955" y="922"/>
                </a:cubicBezTo>
                <a:lnTo>
                  <a:pt x="51" y="1826"/>
                </a:lnTo>
                <a:cubicBezTo>
                  <a:pt x="0" y="1877"/>
                  <a:pt x="0" y="1960"/>
                  <a:pt x="51" y="2011"/>
                </a:cubicBezTo>
                <a:cubicBezTo>
                  <a:pt x="102" y="2062"/>
                  <a:pt x="185" y="2062"/>
                  <a:pt x="236" y="2011"/>
                </a:cubicBezTo>
                <a:lnTo>
                  <a:pt x="302" y="1946"/>
                </a:lnTo>
                <a:lnTo>
                  <a:pt x="455" y="2099"/>
                </a:lnTo>
                <a:cubicBezTo>
                  <a:pt x="505" y="2149"/>
                  <a:pt x="586" y="2149"/>
                  <a:pt x="637" y="2099"/>
                </a:cubicBezTo>
                <a:lnTo>
                  <a:pt x="884" y="1851"/>
                </a:lnTo>
                <a:cubicBezTo>
                  <a:pt x="934" y="1801"/>
                  <a:pt x="934" y="1720"/>
                  <a:pt x="884" y="1670"/>
                </a:cubicBezTo>
                <a:lnTo>
                  <a:pt x="731" y="1517"/>
                </a:lnTo>
                <a:lnTo>
                  <a:pt x="1140" y="1108"/>
                </a:lnTo>
                <a:cubicBezTo>
                  <a:pt x="1376" y="1282"/>
                  <a:pt x="1641" y="1273"/>
                  <a:pt x="1839" y="1075"/>
                </a:cubicBezTo>
                <a:cubicBezTo>
                  <a:pt x="2066" y="849"/>
                  <a:pt x="2045" y="535"/>
                  <a:pt x="1786" y="27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213331" y="2050343"/>
            <a:ext cx="731851" cy="390625"/>
            <a:chOff x="5213331" y="2050343"/>
            <a:chExt cx="731851" cy="39062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5285760" y="2440968"/>
              <a:ext cx="579435" cy="0"/>
            </a:xfrm>
            <a:prstGeom prst="line">
              <a:avLst/>
            </a:prstGeom>
            <a:ln w="635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285760" y="2050343"/>
              <a:ext cx="0" cy="381000"/>
            </a:xfrm>
            <a:prstGeom prst="line">
              <a:avLst/>
            </a:prstGeom>
            <a:ln w="635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872753" y="2050343"/>
              <a:ext cx="0" cy="381000"/>
            </a:xfrm>
            <a:prstGeom prst="line">
              <a:avLst/>
            </a:prstGeom>
            <a:ln w="635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13331" y="2050343"/>
              <a:ext cx="72429" cy="0"/>
            </a:xfrm>
            <a:prstGeom prst="line">
              <a:avLst/>
            </a:prstGeom>
            <a:ln w="635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872753" y="2050343"/>
              <a:ext cx="72429" cy="0"/>
            </a:xfrm>
            <a:prstGeom prst="line">
              <a:avLst/>
            </a:prstGeom>
            <a:ln w="635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400389" y="2312421"/>
              <a:ext cx="357735" cy="0"/>
            </a:xfrm>
            <a:prstGeom prst="line">
              <a:avLst/>
            </a:prstGeom>
            <a:ln w="635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397243" y="2198175"/>
              <a:ext cx="357735" cy="0"/>
            </a:xfrm>
            <a:prstGeom prst="line">
              <a:avLst/>
            </a:prstGeom>
            <a:ln w="635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397661" y="2082528"/>
              <a:ext cx="357735" cy="0"/>
            </a:xfrm>
            <a:prstGeom prst="line">
              <a:avLst/>
            </a:prstGeom>
            <a:ln w="635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504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Some Services</a:t>
            </a:r>
            <a:endParaRPr lang="en-US" dirty="0"/>
          </a:p>
        </p:txBody>
      </p:sp>
      <p:sp>
        <p:nvSpPr>
          <p:cNvPr id="22" name="Sev01"/>
          <p:cNvSpPr/>
          <p:nvPr/>
        </p:nvSpPr>
        <p:spPr>
          <a:xfrm>
            <a:off x="1757602" y="942969"/>
            <a:ext cx="1209747" cy="1209747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3" name="Sev02"/>
          <p:cNvSpPr/>
          <p:nvPr/>
        </p:nvSpPr>
        <p:spPr>
          <a:xfrm>
            <a:off x="3769546" y="942969"/>
            <a:ext cx="1209747" cy="120974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4" name="Sev03"/>
          <p:cNvSpPr/>
          <p:nvPr/>
        </p:nvSpPr>
        <p:spPr>
          <a:xfrm>
            <a:off x="5781490" y="942969"/>
            <a:ext cx="1209747" cy="1209747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6" name="Half Frame 25"/>
          <p:cNvSpPr/>
          <p:nvPr/>
        </p:nvSpPr>
        <p:spPr>
          <a:xfrm rot="5400000">
            <a:off x="2325747" y="802325"/>
            <a:ext cx="814651" cy="81465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Half Frame 26"/>
          <p:cNvSpPr/>
          <p:nvPr/>
        </p:nvSpPr>
        <p:spPr>
          <a:xfrm rot="5400000">
            <a:off x="4337691" y="802325"/>
            <a:ext cx="814651" cy="81465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Half Frame 27"/>
          <p:cNvSpPr/>
          <p:nvPr/>
        </p:nvSpPr>
        <p:spPr>
          <a:xfrm rot="5400000">
            <a:off x="6349635" y="802325"/>
            <a:ext cx="814651" cy="81465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1600" y="2200108"/>
            <a:ext cx="1975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  <a:latin typeface="+mn-lt"/>
              </a:rPr>
              <a:t>Enterprise Cache</a:t>
            </a: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Key/Value store for transient object caching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75377" y="2200108"/>
            <a:ext cx="20162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/>
                </a:solidFill>
                <a:latin typeface="+mn-lt"/>
              </a:rPr>
              <a:t>FAM</a:t>
            </a: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 dirty="0">
                <a:solidFill>
                  <a:schemeClr val="bg1"/>
                </a:solidFill>
              </a:rPr>
              <a:t>Key/Value object store with rich feature set and array of DBMS-like capabilities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20310" y="2200108"/>
            <a:ext cx="19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zUID</a:t>
            </a:r>
          </a:p>
          <a:p>
            <a:pPr algn="ctr" defTabSz="914400">
              <a:spcBef>
                <a:spcPct val="2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Unique ID generator  over HTTP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#DOES16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15" y="1266130"/>
            <a:ext cx="520685" cy="52068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40" y="1259525"/>
            <a:ext cx="520685" cy="520685"/>
          </a:xfrm>
          <a:prstGeom prst="rect">
            <a:avLst/>
          </a:prstGeom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75" y="3005277"/>
            <a:ext cx="3893035" cy="179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Freeform 122"/>
          <p:cNvSpPr>
            <a:spLocks noEditPoints="1"/>
          </p:cNvSpPr>
          <p:nvPr/>
        </p:nvSpPr>
        <p:spPr bwMode="auto">
          <a:xfrm>
            <a:off x="6066528" y="1279923"/>
            <a:ext cx="691314" cy="539484"/>
          </a:xfrm>
          <a:custGeom>
            <a:avLst/>
            <a:gdLst/>
            <a:ahLst/>
            <a:cxnLst>
              <a:cxn ang="0">
                <a:pos x="57" y="37"/>
              </a:cxn>
              <a:cxn ang="0">
                <a:pos x="38" y="56"/>
              </a:cxn>
              <a:cxn ang="0">
                <a:pos x="34" y="57"/>
              </a:cxn>
              <a:cxn ang="0">
                <a:pos x="31" y="56"/>
              </a:cxn>
              <a:cxn ang="0">
                <a:pos x="4" y="28"/>
              </a:cxn>
              <a:cxn ang="0">
                <a:pos x="0" y="20"/>
              </a:cxn>
              <a:cxn ang="0">
                <a:pos x="0" y="4"/>
              </a:cxn>
              <a:cxn ang="0">
                <a:pos x="5" y="0"/>
              </a:cxn>
              <a:cxn ang="0">
                <a:pos x="21" y="0"/>
              </a:cxn>
              <a:cxn ang="0">
                <a:pos x="29" y="3"/>
              </a:cxn>
              <a:cxn ang="0">
                <a:pos x="57" y="30"/>
              </a:cxn>
              <a:cxn ang="0">
                <a:pos x="58" y="34"/>
              </a:cxn>
              <a:cxn ang="0">
                <a:pos x="57" y="37"/>
              </a:cxn>
              <a:cxn ang="0">
                <a:pos x="13" y="7"/>
              </a:cxn>
              <a:cxn ang="0">
                <a:pos x="8" y="12"/>
              </a:cxn>
              <a:cxn ang="0">
                <a:pos x="13" y="17"/>
              </a:cxn>
              <a:cxn ang="0">
                <a:pos x="17" y="12"/>
              </a:cxn>
              <a:cxn ang="0">
                <a:pos x="13" y="7"/>
              </a:cxn>
              <a:cxn ang="0">
                <a:pos x="71" y="37"/>
              </a:cxn>
              <a:cxn ang="0">
                <a:pos x="52" y="56"/>
              </a:cxn>
              <a:cxn ang="0">
                <a:pos x="49" y="57"/>
              </a:cxn>
              <a:cxn ang="0">
                <a:pos x="45" y="55"/>
              </a:cxn>
              <a:cxn ang="0">
                <a:pos x="63" y="37"/>
              </a:cxn>
              <a:cxn ang="0">
                <a:pos x="64" y="34"/>
              </a:cxn>
              <a:cxn ang="0">
                <a:pos x="63" y="30"/>
              </a:cxn>
              <a:cxn ang="0">
                <a:pos x="35" y="3"/>
              </a:cxn>
              <a:cxn ang="0">
                <a:pos x="27" y="0"/>
              </a:cxn>
              <a:cxn ang="0">
                <a:pos x="36" y="0"/>
              </a:cxn>
              <a:cxn ang="0">
                <a:pos x="44" y="3"/>
              </a:cxn>
              <a:cxn ang="0">
                <a:pos x="71" y="30"/>
              </a:cxn>
              <a:cxn ang="0">
                <a:pos x="73" y="34"/>
              </a:cxn>
              <a:cxn ang="0">
                <a:pos x="71" y="37"/>
              </a:cxn>
            </a:cxnLst>
            <a:rect l="0" t="0" r="r" b="b"/>
            <a:pathLst>
              <a:path w="73" h="57">
                <a:moveTo>
                  <a:pt x="57" y="37"/>
                </a:moveTo>
                <a:cubicBezTo>
                  <a:pt x="38" y="56"/>
                  <a:pt x="38" y="56"/>
                  <a:pt x="38" y="56"/>
                </a:cubicBezTo>
                <a:cubicBezTo>
                  <a:pt x="37" y="57"/>
                  <a:pt x="36" y="57"/>
                  <a:pt x="34" y="57"/>
                </a:cubicBezTo>
                <a:cubicBezTo>
                  <a:pt x="33" y="57"/>
                  <a:pt x="32" y="57"/>
                  <a:pt x="31" y="56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7"/>
                  <a:pt x="0" y="23"/>
                  <a:pt x="0" y="2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4" y="0"/>
                  <a:pt x="27" y="1"/>
                  <a:pt x="29" y="3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1"/>
                  <a:pt x="58" y="32"/>
                  <a:pt x="58" y="34"/>
                </a:cubicBezTo>
                <a:cubicBezTo>
                  <a:pt x="58" y="35"/>
                  <a:pt x="57" y="36"/>
                  <a:pt x="57" y="37"/>
                </a:cubicBezTo>
                <a:close/>
                <a:moveTo>
                  <a:pt x="13" y="7"/>
                </a:moveTo>
                <a:cubicBezTo>
                  <a:pt x="10" y="7"/>
                  <a:pt x="8" y="9"/>
                  <a:pt x="8" y="12"/>
                </a:cubicBezTo>
                <a:cubicBezTo>
                  <a:pt x="8" y="14"/>
                  <a:pt x="10" y="17"/>
                  <a:pt x="13" y="17"/>
                </a:cubicBezTo>
                <a:cubicBezTo>
                  <a:pt x="15" y="17"/>
                  <a:pt x="17" y="14"/>
                  <a:pt x="17" y="12"/>
                </a:cubicBezTo>
                <a:cubicBezTo>
                  <a:pt x="17" y="9"/>
                  <a:pt x="15" y="7"/>
                  <a:pt x="13" y="7"/>
                </a:cubicBezTo>
                <a:close/>
                <a:moveTo>
                  <a:pt x="71" y="37"/>
                </a:moveTo>
                <a:cubicBezTo>
                  <a:pt x="52" y="56"/>
                  <a:pt x="52" y="56"/>
                  <a:pt x="52" y="56"/>
                </a:cubicBezTo>
                <a:cubicBezTo>
                  <a:pt x="52" y="57"/>
                  <a:pt x="50" y="57"/>
                  <a:pt x="49" y="57"/>
                </a:cubicBezTo>
                <a:cubicBezTo>
                  <a:pt x="47" y="57"/>
                  <a:pt x="46" y="56"/>
                  <a:pt x="45" y="55"/>
                </a:cubicBezTo>
                <a:cubicBezTo>
                  <a:pt x="63" y="37"/>
                  <a:pt x="63" y="37"/>
                  <a:pt x="63" y="37"/>
                </a:cubicBezTo>
                <a:cubicBezTo>
                  <a:pt x="63" y="36"/>
                  <a:pt x="64" y="35"/>
                  <a:pt x="64" y="34"/>
                </a:cubicBezTo>
                <a:cubicBezTo>
                  <a:pt x="64" y="32"/>
                  <a:pt x="63" y="31"/>
                  <a:pt x="63" y="30"/>
                </a:cubicBezTo>
                <a:cubicBezTo>
                  <a:pt x="35" y="3"/>
                  <a:pt x="35" y="3"/>
                  <a:pt x="35" y="3"/>
                </a:cubicBezTo>
                <a:cubicBezTo>
                  <a:pt x="34" y="1"/>
                  <a:pt x="30" y="0"/>
                  <a:pt x="2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2" y="1"/>
                  <a:pt x="44" y="3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3" y="32"/>
                  <a:pt x="73" y="34"/>
                </a:cubicBezTo>
                <a:cubicBezTo>
                  <a:pt x="73" y="35"/>
                  <a:pt x="72" y="36"/>
                  <a:pt x="71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37" name="Freeform 52"/>
          <p:cNvSpPr>
            <a:spLocks noEditPoints="1"/>
          </p:cNvSpPr>
          <p:nvPr/>
        </p:nvSpPr>
        <p:spPr bwMode="auto">
          <a:xfrm>
            <a:off x="3945358" y="1503066"/>
            <a:ext cx="304800" cy="295380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40" name="Freeform 144"/>
          <p:cNvSpPr>
            <a:spLocks noEditPoints="1"/>
          </p:cNvSpPr>
          <p:nvPr/>
        </p:nvSpPr>
        <p:spPr bwMode="auto">
          <a:xfrm>
            <a:off x="1915515" y="1547875"/>
            <a:ext cx="261950" cy="203180"/>
          </a:xfrm>
          <a:custGeom>
            <a:avLst/>
            <a:gdLst/>
            <a:ahLst/>
            <a:cxnLst>
              <a:cxn ang="0">
                <a:pos x="67" y="55"/>
              </a:cxn>
              <a:cxn ang="0">
                <a:pos x="65" y="56"/>
              </a:cxn>
              <a:cxn ang="0">
                <a:pos x="8" y="56"/>
              </a:cxn>
              <a:cxn ang="0">
                <a:pos x="6" y="55"/>
              </a:cxn>
              <a:cxn ang="0">
                <a:pos x="0" y="36"/>
              </a:cxn>
              <a:cxn ang="0">
                <a:pos x="36" y="0"/>
              </a:cxn>
              <a:cxn ang="0">
                <a:pos x="72" y="36"/>
              </a:cxn>
              <a:cxn ang="0">
                <a:pos x="67" y="55"/>
              </a:cxn>
              <a:cxn ang="0">
                <a:pos x="11" y="30"/>
              </a:cxn>
              <a:cxn ang="0">
                <a:pos x="6" y="36"/>
              </a:cxn>
              <a:cxn ang="0">
                <a:pos x="11" y="41"/>
              </a:cxn>
              <a:cxn ang="0">
                <a:pos x="16" y="36"/>
              </a:cxn>
              <a:cxn ang="0">
                <a:pos x="11" y="30"/>
              </a:cxn>
              <a:cxn ang="0">
                <a:pos x="18" y="12"/>
              </a:cxn>
              <a:cxn ang="0">
                <a:pos x="13" y="18"/>
              </a:cxn>
              <a:cxn ang="0">
                <a:pos x="18" y="23"/>
              </a:cxn>
              <a:cxn ang="0">
                <a:pos x="24" y="18"/>
              </a:cxn>
              <a:cxn ang="0">
                <a:pos x="18" y="12"/>
              </a:cxn>
              <a:cxn ang="0">
                <a:pos x="45" y="22"/>
              </a:cxn>
              <a:cxn ang="0">
                <a:pos x="43" y="18"/>
              </a:cxn>
              <a:cxn ang="0">
                <a:pos x="40" y="20"/>
              </a:cxn>
              <a:cxn ang="0">
                <a:pos x="36" y="36"/>
              </a:cxn>
              <a:cxn ang="0">
                <a:pos x="29" y="41"/>
              </a:cxn>
              <a:cxn ang="0">
                <a:pos x="34" y="51"/>
              </a:cxn>
              <a:cxn ang="0">
                <a:pos x="44" y="45"/>
              </a:cxn>
              <a:cxn ang="0">
                <a:pos x="41" y="37"/>
              </a:cxn>
              <a:cxn ang="0">
                <a:pos x="45" y="22"/>
              </a:cxn>
              <a:cxn ang="0">
                <a:pos x="36" y="5"/>
              </a:cxn>
              <a:cxn ang="0">
                <a:pos x="31" y="10"/>
              </a:cxn>
              <a:cxn ang="0">
                <a:pos x="36" y="15"/>
              </a:cxn>
              <a:cxn ang="0">
                <a:pos x="42" y="10"/>
              </a:cxn>
              <a:cxn ang="0">
                <a:pos x="36" y="5"/>
              </a:cxn>
              <a:cxn ang="0">
                <a:pos x="54" y="12"/>
              </a:cxn>
              <a:cxn ang="0">
                <a:pos x="49" y="18"/>
              </a:cxn>
              <a:cxn ang="0">
                <a:pos x="54" y="23"/>
              </a:cxn>
              <a:cxn ang="0">
                <a:pos x="60" y="18"/>
              </a:cxn>
              <a:cxn ang="0">
                <a:pos x="54" y="12"/>
              </a:cxn>
              <a:cxn ang="0">
                <a:pos x="62" y="30"/>
              </a:cxn>
              <a:cxn ang="0">
                <a:pos x="57" y="36"/>
              </a:cxn>
              <a:cxn ang="0">
                <a:pos x="62" y="41"/>
              </a:cxn>
              <a:cxn ang="0">
                <a:pos x="67" y="36"/>
              </a:cxn>
              <a:cxn ang="0">
                <a:pos x="62" y="30"/>
              </a:cxn>
            </a:cxnLst>
            <a:rect l="0" t="0" r="r" b="b"/>
            <a:pathLst>
              <a:path w="72" h="56">
                <a:moveTo>
                  <a:pt x="67" y="55"/>
                </a:moveTo>
                <a:cubicBezTo>
                  <a:pt x="66" y="56"/>
                  <a:pt x="66" y="56"/>
                  <a:pt x="65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6"/>
                  <a:pt x="6" y="55"/>
                </a:cubicBezTo>
                <a:cubicBezTo>
                  <a:pt x="2" y="49"/>
                  <a:pt x="0" y="42"/>
                  <a:pt x="0" y="36"/>
                </a:cubicBezTo>
                <a:cubicBezTo>
                  <a:pt x="0" y="16"/>
                  <a:pt x="17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ubicBezTo>
                  <a:pt x="72" y="42"/>
                  <a:pt x="70" y="49"/>
                  <a:pt x="67" y="55"/>
                </a:cubicBezTo>
                <a:close/>
                <a:moveTo>
                  <a:pt x="11" y="30"/>
                </a:moveTo>
                <a:cubicBezTo>
                  <a:pt x="8" y="30"/>
                  <a:pt x="6" y="33"/>
                  <a:pt x="6" y="36"/>
                </a:cubicBezTo>
                <a:cubicBezTo>
                  <a:pt x="6" y="38"/>
                  <a:pt x="8" y="41"/>
                  <a:pt x="11" y="41"/>
                </a:cubicBezTo>
                <a:cubicBezTo>
                  <a:pt x="14" y="41"/>
                  <a:pt x="16" y="38"/>
                  <a:pt x="16" y="36"/>
                </a:cubicBezTo>
                <a:cubicBezTo>
                  <a:pt x="16" y="33"/>
                  <a:pt x="14" y="30"/>
                  <a:pt x="11" y="30"/>
                </a:cubicBezTo>
                <a:close/>
                <a:moveTo>
                  <a:pt x="18" y="12"/>
                </a:moveTo>
                <a:cubicBezTo>
                  <a:pt x="16" y="12"/>
                  <a:pt x="13" y="15"/>
                  <a:pt x="13" y="18"/>
                </a:cubicBezTo>
                <a:cubicBezTo>
                  <a:pt x="13" y="20"/>
                  <a:pt x="16" y="23"/>
                  <a:pt x="18" y="23"/>
                </a:cubicBezTo>
                <a:cubicBezTo>
                  <a:pt x="21" y="23"/>
                  <a:pt x="24" y="20"/>
                  <a:pt x="24" y="18"/>
                </a:cubicBezTo>
                <a:cubicBezTo>
                  <a:pt x="24" y="15"/>
                  <a:pt x="21" y="12"/>
                  <a:pt x="18" y="12"/>
                </a:cubicBezTo>
                <a:close/>
                <a:moveTo>
                  <a:pt x="45" y="22"/>
                </a:moveTo>
                <a:cubicBezTo>
                  <a:pt x="45" y="20"/>
                  <a:pt x="44" y="19"/>
                  <a:pt x="43" y="18"/>
                </a:cubicBezTo>
                <a:cubicBezTo>
                  <a:pt x="42" y="18"/>
                  <a:pt x="40" y="19"/>
                  <a:pt x="40" y="20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30" y="38"/>
                  <a:pt x="29" y="41"/>
                </a:cubicBezTo>
                <a:cubicBezTo>
                  <a:pt x="28" y="45"/>
                  <a:pt x="30" y="50"/>
                  <a:pt x="34" y="51"/>
                </a:cubicBezTo>
                <a:cubicBezTo>
                  <a:pt x="39" y="52"/>
                  <a:pt x="43" y="49"/>
                  <a:pt x="44" y="45"/>
                </a:cubicBezTo>
                <a:cubicBezTo>
                  <a:pt x="45" y="42"/>
                  <a:pt x="43" y="39"/>
                  <a:pt x="41" y="37"/>
                </a:cubicBezTo>
                <a:lnTo>
                  <a:pt x="45" y="22"/>
                </a:lnTo>
                <a:close/>
                <a:moveTo>
                  <a:pt x="36" y="5"/>
                </a:moveTo>
                <a:cubicBezTo>
                  <a:pt x="34" y="5"/>
                  <a:pt x="31" y="7"/>
                  <a:pt x="31" y="10"/>
                </a:cubicBezTo>
                <a:cubicBezTo>
                  <a:pt x="31" y="13"/>
                  <a:pt x="34" y="15"/>
                  <a:pt x="36" y="15"/>
                </a:cubicBezTo>
                <a:cubicBezTo>
                  <a:pt x="39" y="15"/>
                  <a:pt x="42" y="13"/>
                  <a:pt x="42" y="10"/>
                </a:cubicBezTo>
                <a:cubicBezTo>
                  <a:pt x="42" y="7"/>
                  <a:pt x="39" y="5"/>
                  <a:pt x="36" y="5"/>
                </a:cubicBezTo>
                <a:close/>
                <a:moveTo>
                  <a:pt x="54" y="12"/>
                </a:moveTo>
                <a:cubicBezTo>
                  <a:pt x="52" y="12"/>
                  <a:pt x="49" y="15"/>
                  <a:pt x="49" y="18"/>
                </a:cubicBezTo>
                <a:cubicBezTo>
                  <a:pt x="49" y="20"/>
                  <a:pt x="52" y="23"/>
                  <a:pt x="54" y="23"/>
                </a:cubicBezTo>
                <a:cubicBezTo>
                  <a:pt x="57" y="23"/>
                  <a:pt x="60" y="20"/>
                  <a:pt x="60" y="18"/>
                </a:cubicBezTo>
                <a:cubicBezTo>
                  <a:pt x="60" y="15"/>
                  <a:pt x="57" y="12"/>
                  <a:pt x="54" y="12"/>
                </a:cubicBezTo>
                <a:close/>
                <a:moveTo>
                  <a:pt x="62" y="30"/>
                </a:moveTo>
                <a:cubicBezTo>
                  <a:pt x="59" y="30"/>
                  <a:pt x="57" y="33"/>
                  <a:pt x="57" y="36"/>
                </a:cubicBezTo>
                <a:cubicBezTo>
                  <a:pt x="57" y="38"/>
                  <a:pt x="59" y="41"/>
                  <a:pt x="62" y="41"/>
                </a:cubicBezTo>
                <a:cubicBezTo>
                  <a:pt x="65" y="41"/>
                  <a:pt x="67" y="38"/>
                  <a:pt x="67" y="36"/>
                </a:cubicBezTo>
                <a:cubicBezTo>
                  <a:pt x="67" y="33"/>
                  <a:pt x="65" y="30"/>
                  <a:pt x="62" y="3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165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30" grpId="0"/>
      <p:bldP spid="31" grpId="0"/>
      <p:bldP spid="32" grpId="0"/>
      <p:bldP spid="36" grpId="0" animBg="1"/>
      <p:bldP spid="37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285625" y="2342761"/>
            <a:ext cx="2057790" cy="2057789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#DOES16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00587" y="2342761"/>
            <a:ext cx="2057790" cy="2057789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9" name="Oval 8"/>
          <p:cNvSpPr/>
          <p:nvPr/>
        </p:nvSpPr>
        <p:spPr>
          <a:xfrm>
            <a:off x="3543107" y="1056642"/>
            <a:ext cx="2057790" cy="2057789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208062"/>
            <a:ext cx="8229600" cy="523220"/>
          </a:xfrm>
        </p:spPr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3317243" y="3150056"/>
            <a:ext cx="786235" cy="564180"/>
          </a:xfrm>
          <a:custGeom>
            <a:avLst/>
            <a:gdLst>
              <a:gd name="T0" fmla="*/ 520 w 2385"/>
              <a:gd name="T1" fmla="*/ 999 h 1782"/>
              <a:gd name="T2" fmla="*/ 440 w 2385"/>
              <a:gd name="T3" fmla="*/ 1058 h 1782"/>
              <a:gd name="T4" fmla="*/ 323 w 2385"/>
              <a:gd name="T5" fmla="*/ 932 h 1782"/>
              <a:gd name="T6" fmla="*/ 126 w 2385"/>
              <a:gd name="T7" fmla="*/ 577 h 1782"/>
              <a:gd name="T8" fmla="*/ 1339 w 2385"/>
              <a:gd name="T9" fmla="*/ 577 h 1782"/>
              <a:gd name="T10" fmla="*/ 520 w 2385"/>
              <a:gd name="T11" fmla="*/ 999 h 1782"/>
              <a:gd name="T12" fmla="*/ 1465 w 2385"/>
              <a:gd name="T13" fmla="*/ 577 h 1782"/>
              <a:gd name="T14" fmla="*/ 0 w 2385"/>
              <a:gd name="T15" fmla="*/ 577 h 1782"/>
              <a:gd name="T16" fmla="*/ 486 w 2385"/>
              <a:gd name="T17" fmla="*/ 1379 h 1782"/>
              <a:gd name="T18" fmla="*/ 524 w 2385"/>
              <a:gd name="T19" fmla="*/ 1391 h 1782"/>
              <a:gd name="T20" fmla="*/ 584 w 2385"/>
              <a:gd name="T21" fmla="*/ 1309 h 1782"/>
              <a:gd name="T22" fmla="*/ 733 w 2385"/>
              <a:gd name="T23" fmla="*/ 1154 h 1782"/>
              <a:gd name="T24" fmla="*/ 2085 w 2385"/>
              <a:gd name="T25" fmla="*/ 1014 h 1782"/>
              <a:gd name="T26" fmla="*/ 2001 w 2385"/>
              <a:gd name="T27" fmla="*/ 930 h 1782"/>
              <a:gd name="T28" fmla="*/ 2001 w 2385"/>
              <a:gd name="T29" fmla="*/ 1099 h 1782"/>
              <a:gd name="T30" fmla="*/ 1652 w 2385"/>
              <a:gd name="T31" fmla="*/ 438 h 1782"/>
              <a:gd name="T32" fmla="*/ 1606 w 2385"/>
              <a:gd name="T33" fmla="*/ 439 h 1782"/>
              <a:gd name="T34" fmla="*/ 1612 w 2385"/>
              <a:gd name="T35" fmla="*/ 565 h 1782"/>
              <a:gd name="T36" fmla="*/ 2259 w 2385"/>
              <a:gd name="T37" fmla="*/ 1015 h 1782"/>
              <a:gd name="T38" fmla="*/ 1605 w 2385"/>
              <a:gd name="T39" fmla="*/ 1464 h 1782"/>
              <a:gd name="T40" fmla="*/ 1348 w 2385"/>
              <a:gd name="T41" fmla="*/ 1616 h 1782"/>
              <a:gd name="T42" fmla="*/ 1415 w 2385"/>
              <a:gd name="T43" fmla="*/ 1452 h 1782"/>
              <a:gd name="T44" fmla="*/ 1091 w 2385"/>
              <a:gd name="T45" fmla="*/ 1184 h 1782"/>
              <a:gd name="T46" fmla="*/ 981 w 2385"/>
              <a:gd name="T47" fmla="*/ 1245 h 1782"/>
              <a:gd name="T48" fmla="*/ 1148 w 2385"/>
              <a:gd name="T49" fmla="*/ 1678 h 1782"/>
              <a:gd name="T50" fmla="*/ 1197 w 2385"/>
              <a:gd name="T51" fmla="*/ 1782 h 1782"/>
              <a:gd name="T52" fmla="*/ 1628 w 2385"/>
              <a:gd name="T53" fmla="*/ 1591 h 1782"/>
              <a:gd name="T54" fmla="*/ 2385 w 2385"/>
              <a:gd name="T55" fmla="*/ 1015 h 1782"/>
              <a:gd name="T56" fmla="*/ 1389 w 2385"/>
              <a:gd name="T57" fmla="*/ 955 h 1782"/>
              <a:gd name="T58" fmla="*/ 1365 w 2385"/>
              <a:gd name="T59" fmla="*/ 1014 h 1782"/>
              <a:gd name="T60" fmla="*/ 1449 w 2385"/>
              <a:gd name="T61" fmla="*/ 1099 h 1782"/>
              <a:gd name="T62" fmla="*/ 1533 w 2385"/>
              <a:gd name="T63" fmla="*/ 1014 h 1782"/>
              <a:gd name="T64" fmla="*/ 1449 w 2385"/>
              <a:gd name="T65" fmla="*/ 930 h 1782"/>
              <a:gd name="T66" fmla="*/ 817 w 2385"/>
              <a:gd name="T67" fmla="*/ 585 h 1782"/>
              <a:gd name="T68" fmla="*/ 733 w 2385"/>
              <a:gd name="T69" fmla="*/ 501 h 1782"/>
              <a:gd name="T70" fmla="*/ 733 w 2385"/>
              <a:gd name="T71" fmla="*/ 669 h 1782"/>
              <a:gd name="T72" fmla="*/ 1725 w 2385"/>
              <a:gd name="T73" fmla="*/ 1099 h 1782"/>
              <a:gd name="T74" fmla="*/ 1809 w 2385"/>
              <a:gd name="T75" fmla="*/ 1014 h 1782"/>
              <a:gd name="T76" fmla="*/ 1641 w 2385"/>
              <a:gd name="T77" fmla="*/ 1014 h 1782"/>
              <a:gd name="T78" fmla="*/ 457 w 2385"/>
              <a:gd name="T79" fmla="*/ 501 h 1782"/>
              <a:gd name="T80" fmla="*/ 397 w 2385"/>
              <a:gd name="T81" fmla="*/ 525 h 1782"/>
              <a:gd name="T82" fmla="*/ 397 w 2385"/>
              <a:gd name="T83" fmla="*/ 644 h 1782"/>
              <a:gd name="T84" fmla="*/ 516 w 2385"/>
              <a:gd name="T85" fmla="*/ 644 h 1782"/>
              <a:gd name="T86" fmla="*/ 516 w 2385"/>
              <a:gd name="T87" fmla="*/ 525 h 1782"/>
              <a:gd name="T88" fmla="*/ 1009 w 2385"/>
              <a:gd name="T89" fmla="*/ 669 h 1782"/>
              <a:gd name="T90" fmla="*/ 1093 w 2385"/>
              <a:gd name="T91" fmla="*/ 585 h 1782"/>
              <a:gd name="T92" fmla="*/ 924 w 2385"/>
              <a:gd name="T93" fmla="*/ 585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385" h="1782">
                <a:moveTo>
                  <a:pt x="520" y="999"/>
                </a:moveTo>
                <a:lnTo>
                  <a:pt x="520" y="999"/>
                </a:lnTo>
                <a:cubicBezTo>
                  <a:pt x="501" y="994"/>
                  <a:pt x="481" y="998"/>
                  <a:pt x="465" y="1009"/>
                </a:cubicBezTo>
                <a:cubicBezTo>
                  <a:pt x="450" y="1021"/>
                  <a:pt x="440" y="1039"/>
                  <a:pt x="440" y="1058"/>
                </a:cubicBezTo>
                <a:cubicBezTo>
                  <a:pt x="439" y="1094"/>
                  <a:pt x="440" y="1130"/>
                  <a:pt x="442" y="1164"/>
                </a:cubicBezTo>
                <a:cubicBezTo>
                  <a:pt x="390" y="1103"/>
                  <a:pt x="337" y="1022"/>
                  <a:pt x="323" y="932"/>
                </a:cubicBezTo>
                <a:cubicBezTo>
                  <a:pt x="321" y="916"/>
                  <a:pt x="312" y="901"/>
                  <a:pt x="299" y="891"/>
                </a:cubicBezTo>
                <a:cubicBezTo>
                  <a:pt x="188" y="807"/>
                  <a:pt x="126" y="695"/>
                  <a:pt x="126" y="577"/>
                </a:cubicBezTo>
                <a:cubicBezTo>
                  <a:pt x="126" y="329"/>
                  <a:pt x="398" y="126"/>
                  <a:pt x="733" y="126"/>
                </a:cubicBezTo>
                <a:cubicBezTo>
                  <a:pt x="1067" y="126"/>
                  <a:pt x="1339" y="329"/>
                  <a:pt x="1339" y="577"/>
                </a:cubicBezTo>
                <a:cubicBezTo>
                  <a:pt x="1339" y="826"/>
                  <a:pt x="1067" y="1028"/>
                  <a:pt x="733" y="1028"/>
                </a:cubicBezTo>
                <a:cubicBezTo>
                  <a:pt x="659" y="1028"/>
                  <a:pt x="588" y="1018"/>
                  <a:pt x="520" y="999"/>
                </a:cubicBezTo>
                <a:close/>
                <a:moveTo>
                  <a:pt x="1465" y="577"/>
                </a:moveTo>
                <a:lnTo>
                  <a:pt x="1465" y="577"/>
                </a:lnTo>
                <a:cubicBezTo>
                  <a:pt x="1465" y="259"/>
                  <a:pt x="1136" y="0"/>
                  <a:pt x="733" y="0"/>
                </a:cubicBezTo>
                <a:cubicBezTo>
                  <a:pt x="329" y="0"/>
                  <a:pt x="0" y="259"/>
                  <a:pt x="0" y="577"/>
                </a:cubicBezTo>
                <a:cubicBezTo>
                  <a:pt x="0" y="728"/>
                  <a:pt x="72" y="869"/>
                  <a:pt x="203" y="976"/>
                </a:cubicBezTo>
                <a:cubicBezTo>
                  <a:pt x="253" y="1208"/>
                  <a:pt x="477" y="1372"/>
                  <a:pt x="486" y="1379"/>
                </a:cubicBezTo>
                <a:cubicBezTo>
                  <a:pt x="497" y="1387"/>
                  <a:pt x="510" y="1391"/>
                  <a:pt x="523" y="1391"/>
                </a:cubicBezTo>
                <a:lnTo>
                  <a:pt x="524" y="1391"/>
                </a:lnTo>
                <a:cubicBezTo>
                  <a:pt x="558" y="1391"/>
                  <a:pt x="587" y="1362"/>
                  <a:pt x="587" y="1328"/>
                </a:cubicBezTo>
                <a:cubicBezTo>
                  <a:pt x="587" y="1321"/>
                  <a:pt x="586" y="1315"/>
                  <a:pt x="584" y="1309"/>
                </a:cubicBezTo>
                <a:cubicBezTo>
                  <a:pt x="580" y="1288"/>
                  <a:pt x="570" y="1219"/>
                  <a:pt x="566" y="1139"/>
                </a:cubicBezTo>
                <a:cubicBezTo>
                  <a:pt x="621" y="1149"/>
                  <a:pt x="676" y="1154"/>
                  <a:pt x="733" y="1154"/>
                </a:cubicBezTo>
                <a:cubicBezTo>
                  <a:pt x="1136" y="1154"/>
                  <a:pt x="1465" y="895"/>
                  <a:pt x="1465" y="577"/>
                </a:cubicBezTo>
                <a:close/>
                <a:moveTo>
                  <a:pt x="2085" y="1014"/>
                </a:moveTo>
                <a:lnTo>
                  <a:pt x="2085" y="1014"/>
                </a:lnTo>
                <a:cubicBezTo>
                  <a:pt x="2085" y="968"/>
                  <a:pt x="2048" y="930"/>
                  <a:pt x="2001" y="930"/>
                </a:cubicBezTo>
                <a:cubicBezTo>
                  <a:pt x="1954" y="930"/>
                  <a:pt x="1917" y="968"/>
                  <a:pt x="1917" y="1014"/>
                </a:cubicBezTo>
                <a:cubicBezTo>
                  <a:pt x="1917" y="1061"/>
                  <a:pt x="1954" y="1099"/>
                  <a:pt x="2001" y="1099"/>
                </a:cubicBezTo>
                <a:cubicBezTo>
                  <a:pt x="2048" y="1099"/>
                  <a:pt x="2085" y="1061"/>
                  <a:pt x="2085" y="1014"/>
                </a:cubicBezTo>
                <a:close/>
                <a:moveTo>
                  <a:pt x="1652" y="438"/>
                </a:moveTo>
                <a:lnTo>
                  <a:pt x="1652" y="438"/>
                </a:lnTo>
                <a:cubicBezTo>
                  <a:pt x="1637" y="438"/>
                  <a:pt x="1621" y="438"/>
                  <a:pt x="1606" y="439"/>
                </a:cubicBezTo>
                <a:cubicBezTo>
                  <a:pt x="1571" y="441"/>
                  <a:pt x="1544" y="470"/>
                  <a:pt x="1546" y="505"/>
                </a:cubicBezTo>
                <a:cubicBezTo>
                  <a:pt x="1548" y="540"/>
                  <a:pt x="1577" y="566"/>
                  <a:pt x="1612" y="565"/>
                </a:cubicBezTo>
                <a:cubicBezTo>
                  <a:pt x="1625" y="564"/>
                  <a:pt x="1639" y="564"/>
                  <a:pt x="1652" y="564"/>
                </a:cubicBezTo>
                <a:cubicBezTo>
                  <a:pt x="1987" y="564"/>
                  <a:pt x="2259" y="766"/>
                  <a:pt x="2259" y="1015"/>
                </a:cubicBezTo>
                <a:cubicBezTo>
                  <a:pt x="2259" y="1263"/>
                  <a:pt x="1987" y="1465"/>
                  <a:pt x="1652" y="1465"/>
                </a:cubicBezTo>
                <a:cubicBezTo>
                  <a:pt x="1637" y="1465"/>
                  <a:pt x="1621" y="1465"/>
                  <a:pt x="1605" y="1464"/>
                </a:cubicBezTo>
                <a:cubicBezTo>
                  <a:pt x="1586" y="1463"/>
                  <a:pt x="1567" y="1471"/>
                  <a:pt x="1554" y="1485"/>
                </a:cubicBezTo>
                <a:cubicBezTo>
                  <a:pt x="1498" y="1549"/>
                  <a:pt x="1419" y="1590"/>
                  <a:pt x="1348" y="1616"/>
                </a:cubicBezTo>
                <a:cubicBezTo>
                  <a:pt x="1370" y="1582"/>
                  <a:pt x="1393" y="1543"/>
                  <a:pt x="1413" y="1503"/>
                </a:cubicBezTo>
                <a:cubicBezTo>
                  <a:pt x="1421" y="1487"/>
                  <a:pt x="1421" y="1469"/>
                  <a:pt x="1415" y="1452"/>
                </a:cubicBezTo>
                <a:cubicBezTo>
                  <a:pt x="1408" y="1436"/>
                  <a:pt x="1395" y="1423"/>
                  <a:pt x="1379" y="1416"/>
                </a:cubicBezTo>
                <a:cubicBezTo>
                  <a:pt x="1248" y="1367"/>
                  <a:pt x="1146" y="1285"/>
                  <a:pt x="1091" y="1184"/>
                </a:cubicBezTo>
                <a:cubicBezTo>
                  <a:pt x="1074" y="1154"/>
                  <a:pt x="1036" y="1143"/>
                  <a:pt x="1005" y="1159"/>
                </a:cubicBezTo>
                <a:cubicBezTo>
                  <a:pt x="975" y="1176"/>
                  <a:pt x="964" y="1215"/>
                  <a:pt x="981" y="1245"/>
                </a:cubicBezTo>
                <a:cubicBezTo>
                  <a:pt x="1040" y="1353"/>
                  <a:pt x="1141" y="1444"/>
                  <a:pt x="1268" y="1506"/>
                </a:cubicBezTo>
                <a:cubicBezTo>
                  <a:pt x="1213" y="1600"/>
                  <a:pt x="1149" y="1678"/>
                  <a:pt x="1148" y="1678"/>
                </a:cubicBezTo>
                <a:cubicBezTo>
                  <a:pt x="1132" y="1698"/>
                  <a:pt x="1129" y="1726"/>
                  <a:pt x="1141" y="1749"/>
                </a:cubicBezTo>
                <a:cubicBezTo>
                  <a:pt x="1153" y="1769"/>
                  <a:pt x="1174" y="1782"/>
                  <a:pt x="1197" y="1782"/>
                </a:cubicBezTo>
                <a:cubicBezTo>
                  <a:pt x="1199" y="1782"/>
                  <a:pt x="1201" y="1781"/>
                  <a:pt x="1204" y="1781"/>
                </a:cubicBezTo>
                <a:cubicBezTo>
                  <a:pt x="1215" y="1780"/>
                  <a:pt x="1469" y="1750"/>
                  <a:pt x="1628" y="1591"/>
                </a:cubicBezTo>
                <a:cubicBezTo>
                  <a:pt x="1636" y="1591"/>
                  <a:pt x="1644" y="1591"/>
                  <a:pt x="1652" y="1591"/>
                </a:cubicBezTo>
                <a:cubicBezTo>
                  <a:pt x="2056" y="1591"/>
                  <a:pt x="2385" y="1333"/>
                  <a:pt x="2385" y="1015"/>
                </a:cubicBezTo>
                <a:cubicBezTo>
                  <a:pt x="2385" y="697"/>
                  <a:pt x="2056" y="438"/>
                  <a:pt x="1652" y="438"/>
                </a:cubicBezTo>
                <a:close/>
                <a:moveTo>
                  <a:pt x="1389" y="955"/>
                </a:moveTo>
                <a:lnTo>
                  <a:pt x="1389" y="955"/>
                </a:lnTo>
                <a:cubicBezTo>
                  <a:pt x="1374" y="971"/>
                  <a:pt x="1365" y="992"/>
                  <a:pt x="1365" y="1014"/>
                </a:cubicBezTo>
                <a:cubicBezTo>
                  <a:pt x="1365" y="1037"/>
                  <a:pt x="1374" y="1058"/>
                  <a:pt x="1389" y="1074"/>
                </a:cubicBezTo>
                <a:cubicBezTo>
                  <a:pt x="1405" y="1090"/>
                  <a:pt x="1427" y="1099"/>
                  <a:pt x="1449" y="1099"/>
                </a:cubicBezTo>
                <a:cubicBezTo>
                  <a:pt x="1471" y="1099"/>
                  <a:pt x="1493" y="1090"/>
                  <a:pt x="1508" y="1074"/>
                </a:cubicBezTo>
                <a:cubicBezTo>
                  <a:pt x="1524" y="1058"/>
                  <a:pt x="1533" y="1037"/>
                  <a:pt x="1533" y="1014"/>
                </a:cubicBezTo>
                <a:cubicBezTo>
                  <a:pt x="1533" y="992"/>
                  <a:pt x="1524" y="971"/>
                  <a:pt x="1508" y="955"/>
                </a:cubicBezTo>
                <a:cubicBezTo>
                  <a:pt x="1493" y="939"/>
                  <a:pt x="1471" y="930"/>
                  <a:pt x="1449" y="930"/>
                </a:cubicBezTo>
                <a:cubicBezTo>
                  <a:pt x="1427" y="930"/>
                  <a:pt x="1405" y="939"/>
                  <a:pt x="1389" y="955"/>
                </a:cubicBezTo>
                <a:close/>
                <a:moveTo>
                  <a:pt x="817" y="585"/>
                </a:moveTo>
                <a:lnTo>
                  <a:pt x="817" y="585"/>
                </a:lnTo>
                <a:cubicBezTo>
                  <a:pt x="817" y="539"/>
                  <a:pt x="779" y="501"/>
                  <a:pt x="733" y="501"/>
                </a:cubicBezTo>
                <a:cubicBezTo>
                  <a:pt x="686" y="501"/>
                  <a:pt x="648" y="539"/>
                  <a:pt x="648" y="585"/>
                </a:cubicBezTo>
                <a:cubicBezTo>
                  <a:pt x="648" y="631"/>
                  <a:pt x="686" y="669"/>
                  <a:pt x="733" y="669"/>
                </a:cubicBezTo>
                <a:cubicBezTo>
                  <a:pt x="779" y="669"/>
                  <a:pt x="817" y="631"/>
                  <a:pt x="817" y="585"/>
                </a:cubicBezTo>
                <a:close/>
                <a:moveTo>
                  <a:pt x="1725" y="1099"/>
                </a:moveTo>
                <a:lnTo>
                  <a:pt x="1725" y="1099"/>
                </a:lnTo>
                <a:cubicBezTo>
                  <a:pt x="1771" y="1099"/>
                  <a:pt x="1809" y="1061"/>
                  <a:pt x="1809" y="1014"/>
                </a:cubicBezTo>
                <a:cubicBezTo>
                  <a:pt x="1809" y="968"/>
                  <a:pt x="1771" y="930"/>
                  <a:pt x="1725" y="930"/>
                </a:cubicBezTo>
                <a:cubicBezTo>
                  <a:pt x="1678" y="930"/>
                  <a:pt x="1641" y="968"/>
                  <a:pt x="1641" y="1014"/>
                </a:cubicBezTo>
                <a:cubicBezTo>
                  <a:pt x="1641" y="1061"/>
                  <a:pt x="1678" y="1099"/>
                  <a:pt x="1725" y="1099"/>
                </a:cubicBezTo>
                <a:close/>
                <a:moveTo>
                  <a:pt x="457" y="501"/>
                </a:moveTo>
                <a:lnTo>
                  <a:pt x="457" y="501"/>
                </a:lnTo>
                <a:cubicBezTo>
                  <a:pt x="435" y="501"/>
                  <a:pt x="413" y="510"/>
                  <a:pt x="397" y="525"/>
                </a:cubicBezTo>
                <a:cubicBezTo>
                  <a:pt x="381" y="541"/>
                  <a:pt x="372" y="563"/>
                  <a:pt x="372" y="585"/>
                </a:cubicBezTo>
                <a:cubicBezTo>
                  <a:pt x="372" y="607"/>
                  <a:pt x="381" y="629"/>
                  <a:pt x="397" y="644"/>
                </a:cubicBezTo>
                <a:cubicBezTo>
                  <a:pt x="413" y="660"/>
                  <a:pt x="435" y="669"/>
                  <a:pt x="457" y="669"/>
                </a:cubicBezTo>
                <a:cubicBezTo>
                  <a:pt x="479" y="669"/>
                  <a:pt x="501" y="660"/>
                  <a:pt x="516" y="644"/>
                </a:cubicBezTo>
                <a:cubicBezTo>
                  <a:pt x="532" y="629"/>
                  <a:pt x="541" y="607"/>
                  <a:pt x="541" y="585"/>
                </a:cubicBezTo>
                <a:cubicBezTo>
                  <a:pt x="541" y="563"/>
                  <a:pt x="532" y="541"/>
                  <a:pt x="516" y="525"/>
                </a:cubicBezTo>
                <a:cubicBezTo>
                  <a:pt x="501" y="510"/>
                  <a:pt x="479" y="501"/>
                  <a:pt x="457" y="501"/>
                </a:cubicBezTo>
                <a:close/>
                <a:moveTo>
                  <a:pt x="1009" y="669"/>
                </a:moveTo>
                <a:lnTo>
                  <a:pt x="1009" y="669"/>
                </a:lnTo>
                <a:cubicBezTo>
                  <a:pt x="1055" y="669"/>
                  <a:pt x="1093" y="631"/>
                  <a:pt x="1093" y="585"/>
                </a:cubicBezTo>
                <a:cubicBezTo>
                  <a:pt x="1093" y="539"/>
                  <a:pt x="1055" y="501"/>
                  <a:pt x="1009" y="501"/>
                </a:cubicBezTo>
                <a:cubicBezTo>
                  <a:pt x="962" y="501"/>
                  <a:pt x="924" y="539"/>
                  <a:pt x="924" y="585"/>
                </a:cubicBezTo>
                <a:cubicBezTo>
                  <a:pt x="924" y="631"/>
                  <a:pt x="962" y="669"/>
                  <a:pt x="1009" y="6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eft-Right Arrow 26"/>
          <p:cNvSpPr/>
          <p:nvPr/>
        </p:nvSpPr>
        <p:spPr>
          <a:xfrm rot="18715401">
            <a:off x="3915497" y="2553031"/>
            <a:ext cx="486194" cy="295606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Left-Right Arrow 27"/>
          <p:cNvSpPr/>
          <p:nvPr/>
        </p:nvSpPr>
        <p:spPr>
          <a:xfrm rot="2884599" flipV="1">
            <a:off x="4723198" y="2553031"/>
            <a:ext cx="486194" cy="295606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Left-Right Arrow 28"/>
          <p:cNvSpPr/>
          <p:nvPr/>
        </p:nvSpPr>
        <p:spPr>
          <a:xfrm>
            <a:off x="4332511" y="3220756"/>
            <a:ext cx="486194" cy="295606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>
            <a:off x="4145296" y="1752191"/>
            <a:ext cx="860623" cy="590959"/>
          </a:xfrm>
          <a:custGeom>
            <a:avLst/>
            <a:gdLst>
              <a:gd name="T0" fmla="*/ 3017 w 3018"/>
              <a:gd name="T1" fmla="*/ 945 h 2258"/>
              <a:gd name="T2" fmla="*/ 2723 w 3018"/>
              <a:gd name="T3" fmla="*/ 420 h 2258"/>
              <a:gd name="T4" fmla="*/ 2119 w 3018"/>
              <a:gd name="T5" fmla="*/ 572 h 2258"/>
              <a:gd name="T6" fmla="*/ 1899 w 3018"/>
              <a:gd name="T7" fmla="*/ 572 h 2258"/>
              <a:gd name="T8" fmla="*/ 1296 w 3018"/>
              <a:gd name="T9" fmla="*/ 420 h 2258"/>
              <a:gd name="T10" fmla="*/ 1010 w 3018"/>
              <a:gd name="T11" fmla="*/ 920 h 2258"/>
              <a:gd name="T12" fmla="*/ 724 w 3018"/>
              <a:gd name="T13" fmla="*/ 420 h 2258"/>
              <a:gd name="T14" fmla="*/ 120 w 3018"/>
              <a:gd name="T15" fmla="*/ 572 h 2258"/>
              <a:gd name="T16" fmla="*/ 0 w 3018"/>
              <a:gd name="T17" fmla="*/ 994 h 2258"/>
              <a:gd name="T18" fmla="*/ 89 w 3018"/>
              <a:gd name="T19" fmla="*/ 1215 h 2258"/>
              <a:gd name="T20" fmla="*/ 273 w 3018"/>
              <a:gd name="T21" fmla="*/ 708 h 2258"/>
              <a:gd name="T22" fmla="*/ 490 w 3018"/>
              <a:gd name="T23" fmla="*/ 2108 h 2258"/>
              <a:gd name="T24" fmla="*/ 529 w 3018"/>
              <a:gd name="T25" fmla="*/ 1305 h 2258"/>
              <a:gd name="T26" fmla="*/ 673 w 3018"/>
              <a:gd name="T27" fmla="*/ 2251 h 2258"/>
              <a:gd name="T28" fmla="*/ 746 w 3018"/>
              <a:gd name="T29" fmla="*/ 708 h 2258"/>
              <a:gd name="T30" fmla="*/ 930 w 3018"/>
              <a:gd name="T31" fmla="*/ 1215 h 2258"/>
              <a:gd name="T32" fmla="*/ 1010 w 3018"/>
              <a:gd name="T33" fmla="*/ 1273 h 2258"/>
              <a:gd name="T34" fmla="*/ 1089 w 3018"/>
              <a:gd name="T35" fmla="*/ 1215 h 2258"/>
              <a:gd name="T36" fmla="*/ 1274 w 3018"/>
              <a:gd name="T37" fmla="*/ 708 h 2258"/>
              <a:gd name="T38" fmla="*/ 1382 w 3018"/>
              <a:gd name="T39" fmla="*/ 2258 h 2258"/>
              <a:gd name="T40" fmla="*/ 1491 w 3018"/>
              <a:gd name="T41" fmla="*/ 1305 h 2258"/>
              <a:gd name="T42" fmla="*/ 1529 w 3018"/>
              <a:gd name="T43" fmla="*/ 2149 h 2258"/>
              <a:gd name="T44" fmla="*/ 1746 w 3018"/>
              <a:gd name="T45" fmla="*/ 2149 h 2258"/>
              <a:gd name="T46" fmla="*/ 1765 w 3018"/>
              <a:gd name="T47" fmla="*/ 708 h 2258"/>
              <a:gd name="T48" fmla="*/ 1985 w 3018"/>
              <a:gd name="T49" fmla="*/ 1270 h 2258"/>
              <a:gd name="T50" fmla="*/ 2034 w 3018"/>
              <a:gd name="T51" fmla="*/ 1270 h 2258"/>
              <a:gd name="T52" fmla="*/ 2253 w 3018"/>
              <a:gd name="T53" fmla="*/ 708 h 2258"/>
              <a:gd name="T54" fmla="*/ 2272 w 3018"/>
              <a:gd name="T55" fmla="*/ 2149 h 2258"/>
              <a:gd name="T56" fmla="*/ 2489 w 3018"/>
              <a:gd name="T57" fmla="*/ 2142 h 2258"/>
              <a:gd name="T58" fmla="*/ 2528 w 3018"/>
              <a:gd name="T59" fmla="*/ 1305 h 2258"/>
              <a:gd name="T60" fmla="*/ 2745 w 3018"/>
              <a:gd name="T61" fmla="*/ 1860 h 2258"/>
              <a:gd name="T62" fmla="*/ 2764 w 3018"/>
              <a:gd name="T63" fmla="*/ 708 h 2258"/>
              <a:gd name="T64" fmla="*/ 2992 w 3018"/>
              <a:gd name="T65" fmla="*/ 1271 h 2258"/>
              <a:gd name="T66" fmla="*/ 3017 w 3018"/>
              <a:gd name="T67" fmla="*/ 945 h 2258"/>
              <a:gd name="T68" fmla="*/ 509 w 3018"/>
              <a:gd name="T69" fmla="*/ 379 h 2258"/>
              <a:gd name="T70" fmla="*/ 509 w 3018"/>
              <a:gd name="T71" fmla="*/ 0 h 2258"/>
              <a:gd name="T72" fmla="*/ 509 w 3018"/>
              <a:gd name="T73" fmla="*/ 379 h 2258"/>
              <a:gd name="T74" fmla="*/ 1509 w 3018"/>
              <a:gd name="T75" fmla="*/ 379 h 2258"/>
              <a:gd name="T76" fmla="*/ 1509 w 3018"/>
              <a:gd name="T77" fmla="*/ 0 h 2258"/>
              <a:gd name="T78" fmla="*/ 1509 w 3018"/>
              <a:gd name="T79" fmla="*/ 379 h 2258"/>
              <a:gd name="T80" fmla="*/ 2508 w 3018"/>
              <a:gd name="T81" fmla="*/ 379 h 2258"/>
              <a:gd name="T82" fmla="*/ 2508 w 3018"/>
              <a:gd name="T83" fmla="*/ 0 h 2258"/>
              <a:gd name="T84" fmla="*/ 2508 w 3018"/>
              <a:gd name="T85" fmla="*/ 379 h 2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018" h="2258">
                <a:moveTo>
                  <a:pt x="3017" y="945"/>
                </a:moveTo>
                <a:lnTo>
                  <a:pt x="3017" y="945"/>
                </a:lnTo>
                <a:cubicBezTo>
                  <a:pt x="2967" y="789"/>
                  <a:pt x="2907" y="602"/>
                  <a:pt x="2898" y="572"/>
                </a:cubicBezTo>
                <a:cubicBezTo>
                  <a:pt x="2869" y="483"/>
                  <a:pt x="2827" y="420"/>
                  <a:pt x="2723" y="420"/>
                </a:cubicBezTo>
                <a:lnTo>
                  <a:pt x="2294" y="420"/>
                </a:lnTo>
                <a:cubicBezTo>
                  <a:pt x="2190" y="420"/>
                  <a:pt x="2148" y="483"/>
                  <a:pt x="2119" y="572"/>
                </a:cubicBezTo>
                <a:cubicBezTo>
                  <a:pt x="2110" y="600"/>
                  <a:pt x="2057" y="768"/>
                  <a:pt x="2009" y="918"/>
                </a:cubicBezTo>
                <a:cubicBezTo>
                  <a:pt x="1962" y="768"/>
                  <a:pt x="1908" y="600"/>
                  <a:pt x="1899" y="572"/>
                </a:cubicBezTo>
                <a:cubicBezTo>
                  <a:pt x="1871" y="483"/>
                  <a:pt x="1829" y="420"/>
                  <a:pt x="1724" y="420"/>
                </a:cubicBezTo>
                <a:lnTo>
                  <a:pt x="1296" y="420"/>
                </a:lnTo>
                <a:cubicBezTo>
                  <a:pt x="1191" y="420"/>
                  <a:pt x="1149" y="483"/>
                  <a:pt x="1121" y="572"/>
                </a:cubicBezTo>
                <a:cubicBezTo>
                  <a:pt x="1112" y="601"/>
                  <a:pt x="1058" y="770"/>
                  <a:pt x="1010" y="920"/>
                </a:cubicBezTo>
                <a:cubicBezTo>
                  <a:pt x="962" y="770"/>
                  <a:pt x="908" y="601"/>
                  <a:pt x="899" y="572"/>
                </a:cubicBezTo>
                <a:cubicBezTo>
                  <a:pt x="870" y="483"/>
                  <a:pt x="828" y="420"/>
                  <a:pt x="724" y="420"/>
                </a:cubicBezTo>
                <a:lnTo>
                  <a:pt x="295" y="420"/>
                </a:lnTo>
                <a:cubicBezTo>
                  <a:pt x="191" y="420"/>
                  <a:pt x="149" y="483"/>
                  <a:pt x="120" y="572"/>
                </a:cubicBezTo>
                <a:cubicBezTo>
                  <a:pt x="111" y="602"/>
                  <a:pt x="51" y="789"/>
                  <a:pt x="1" y="945"/>
                </a:cubicBezTo>
                <a:cubicBezTo>
                  <a:pt x="1" y="962"/>
                  <a:pt x="0" y="978"/>
                  <a:pt x="0" y="994"/>
                </a:cubicBezTo>
                <a:cubicBezTo>
                  <a:pt x="0" y="1089"/>
                  <a:pt x="9" y="1181"/>
                  <a:pt x="26" y="1271"/>
                </a:cubicBezTo>
                <a:cubicBezTo>
                  <a:pt x="55" y="1266"/>
                  <a:pt x="80" y="1245"/>
                  <a:pt x="89" y="1215"/>
                </a:cubicBezTo>
                <a:lnTo>
                  <a:pt x="254" y="708"/>
                </a:lnTo>
                <a:lnTo>
                  <a:pt x="273" y="708"/>
                </a:lnTo>
                <a:lnTo>
                  <a:pt x="273" y="1860"/>
                </a:lnTo>
                <a:cubicBezTo>
                  <a:pt x="337" y="1951"/>
                  <a:pt x="409" y="2034"/>
                  <a:pt x="490" y="2108"/>
                </a:cubicBezTo>
                <a:lnTo>
                  <a:pt x="490" y="1305"/>
                </a:lnTo>
                <a:lnTo>
                  <a:pt x="529" y="1305"/>
                </a:lnTo>
                <a:lnTo>
                  <a:pt x="529" y="2142"/>
                </a:lnTo>
                <a:cubicBezTo>
                  <a:pt x="575" y="2181"/>
                  <a:pt x="623" y="2218"/>
                  <a:pt x="673" y="2251"/>
                </a:cubicBezTo>
                <a:cubicBezTo>
                  <a:pt x="715" y="2237"/>
                  <a:pt x="746" y="2197"/>
                  <a:pt x="746" y="2149"/>
                </a:cubicBezTo>
                <a:lnTo>
                  <a:pt x="746" y="708"/>
                </a:lnTo>
                <a:lnTo>
                  <a:pt x="765" y="708"/>
                </a:lnTo>
                <a:lnTo>
                  <a:pt x="930" y="1215"/>
                </a:lnTo>
                <a:cubicBezTo>
                  <a:pt x="940" y="1248"/>
                  <a:pt x="970" y="1270"/>
                  <a:pt x="1002" y="1273"/>
                </a:cubicBezTo>
                <a:cubicBezTo>
                  <a:pt x="1005" y="1273"/>
                  <a:pt x="1007" y="1273"/>
                  <a:pt x="1010" y="1273"/>
                </a:cubicBezTo>
                <a:cubicBezTo>
                  <a:pt x="1012" y="1273"/>
                  <a:pt x="1015" y="1273"/>
                  <a:pt x="1017" y="1273"/>
                </a:cubicBezTo>
                <a:cubicBezTo>
                  <a:pt x="1050" y="1270"/>
                  <a:pt x="1079" y="1248"/>
                  <a:pt x="1089" y="1215"/>
                </a:cubicBezTo>
                <a:lnTo>
                  <a:pt x="1255" y="708"/>
                </a:lnTo>
                <a:lnTo>
                  <a:pt x="1274" y="708"/>
                </a:lnTo>
                <a:lnTo>
                  <a:pt x="1274" y="2149"/>
                </a:lnTo>
                <a:cubicBezTo>
                  <a:pt x="1274" y="2209"/>
                  <a:pt x="1322" y="2258"/>
                  <a:pt x="1382" y="2258"/>
                </a:cubicBezTo>
                <a:cubicBezTo>
                  <a:pt x="1442" y="2258"/>
                  <a:pt x="1491" y="2209"/>
                  <a:pt x="1491" y="2149"/>
                </a:cubicBezTo>
                <a:lnTo>
                  <a:pt x="1491" y="1305"/>
                </a:lnTo>
                <a:lnTo>
                  <a:pt x="1529" y="1305"/>
                </a:lnTo>
                <a:lnTo>
                  <a:pt x="1529" y="2149"/>
                </a:lnTo>
                <a:cubicBezTo>
                  <a:pt x="1529" y="2209"/>
                  <a:pt x="1578" y="2258"/>
                  <a:pt x="1638" y="2258"/>
                </a:cubicBezTo>
                <a:cubicBezTo>
                  <a:pt x="1698" y="2258"/>
                  <a:pt x="1746" y="2209"/>
                  <a:pt x="1746" y="2149"/>
                </a:cubicBezTo>
                <a:lnTo>
                  <a:pt x="1746" y="708"/>
                </a:lnTo>
                <a:lnTo>
                  <a:pt x="1765" y="708"/>
                </a:lnTo>
                <a:lnTo>
                  <a:pt x="1929" y="1209"/>
                </a:lnTo>
                <a:cubicBezTo>
                  <a:pt x="1935" y="1237"/>
                  <a:pt x="1956" y="1261"/>
                  <a:pt x="1985" y="1270"/>
                </a:cubicBezTo>
                <a:cubicBezTo>
                  <a:pt x="1993" y="1272"/>
                  <a:pt x="2001" y="1273"/>
                  <a:pt x="2009" y="1273"/>
                </a:cubicBezTo>
                <a:cubicBezTo>
                  <a:pt x="2017" y="1273"/>
                  <a:pt x="2026" y="1272"/>
                  <a:pt x="2034" y="1270"/>
                </a:cubicBezTo>
                <a:cubicBezTo>
                  <a:pt x="2063" y="1261"/>
                  <a:pt x="2083" y="1237"/>
                  <a:pt x="2090" y="1209"/>
                </a:cubicBezTo>
                <a:lnTo>
                  <a:pt x="2253" y="708"/>
                </a:lnTo>
                <a:lnTo>
                  <a:pt x="2272" y="708"/>
                </a:lnTo>
                <a:lnTo>
                  <a:pt x="2272" y="2149"/>
                </a:lnTo>
                <a:cubicBezTo>
                  <a:pt x="2272" y="2197"/>
                  <a:pt x="2303" y="2237"/>
                  <a:pt x="2345" y="2251"/>
                </a:cubicBezTo>
                <a:cubicBezTo>
                  <a:pt x="2395" y="2218"/>
                  <a:pt x="2444" y="2181"/>
                  <a:pt x="2489" y="2142"/>
                </a:cubicBezTo>
                <a:lnTo>
                  <a:pt x="2489" y="1305"/>
                </a:lnTo>
                <a:lnTo>
                  <a:pt x="2528" y="1305"/>
                </a:lnTo>
                <a:lnTo>
                  <a:pt x="2528" y="2108"/>
                </a:lnTo>
                <a:cubicBezTo>
                  <a:pt x="2609" y="2034"/>
                  <a:pt x="2682" y="1951"/>
                  <a:pt x="2745" y="1860"/>
                </a:cubicBezTo>
                <a:lnTo>
                  <a:pt x="2745" y="708"/>
                </a:lnTo>
                <a:lnTo>
                  <a:pt x="2764" y="708"/>
                </a:lnTo>
                <a:lnTo>
                  <a:pt x="2929" y="1215"/>
                </a:lnTo>
                <a:cubicBezTo>
                  <a:pt x="2938" y="1245"/>
                  <a:pt x="2963" y="1266"/>
                  <a:pt x="2992" y="1271"/>
                </a:cubicBezTo>
                <a:cubicBezTo>
                  <a:pt x="3009" y="1181"/>
                  <a:pt x="3018" y="1089"/>
                  <a:pt x="3018" y="994"/>
                </a:cubicBezTo>
                <a:cubicBezTo>
                  <a:pt x="3018" y="978"/>
                  <a:pt x="3017" y="961"/>
                  <a:pt x="3017" y="945"/>
                </a:cubicBezTo>
                <a:close/>
                <a:moveTo>
                  <a:pt x="509" y="379"/>
                </a:moveTo>
                <a:lnTo>
                  <a:pt x="509" y="379"/>
                </a:lnTo>
                <a:cubicBezTo>
                  <a:pt x="613" y="379"/>
                  <a:pt x="698" y="294"/>
                  <a:pt x="698" y="189"/>
                </a:cubicBezTo>
                <a:cubicBezTo>
                  <a:pt x="698" y="85"/>
                  <a:pt x="613" y="0"/>
                  <a:pt x="509" y="0"/>
                </a:cubicBezTo>
                <a:cubicBezTo>
                  <a:pt x="404" y="0"/>
                  <a:pt x="319" y="85"/>
                  <a:pt x="319" y="189"/>
                </a:cubicBezTo>
                <a:cubicBezTo>
                  <a:pt x="319" y="294"/>
                  <a:pt x="404" y="379"/>
                  <a:pt x="509" y="379"/>
                </a:cubicBezTo>
                <a:close/>
                <a:moveTo>
                  <a:pt x="1509" y="379"/>
                </a:moveTo>
                <a:lnTo>
                  <a:pt x="1509" y="379"/>
                </a:lnTo>
                <a:cubicBezTo>
                  <a:pt x="1614" y="379"/>
                  <a:pt x="1698" y="294"/>
                  <a:pt x="1698" y="189"/>
                </a:cubicBezTo>
                <a:cubicBezTo>
                  <a:pt x="1698" y="85"/>
                  <a:pt x="1614" y="0"/>
                  <a:pt x="1509" y="0"/>
                </a:cubicBezTo>
                <a:cubicBezTo>
                  <a:pt x="1405" y="0"/>
                  <a:pt x="1320" y="85"/>
                  <a:pt x="1320" y="189"/>
                </a:cubicBezTo>
                <a:cubicBezTo>
                  <a:pt x="1320" y="294"/>
                  <a:pt x="1405" y="379"/>
                  <a:pt x="1509" y="379"/>
                </a:cubicBezTo>
                <a:close/>
                <a:moveTo>
                  <a:pt x="2508" y="379"/>
                </a:moveTo>
                <a:lnTo>
                  <a:pt x="2508" y="379"/>
                </a:lnTo>
                <a:cubicBezTo>
                  <a:pt x="2612" y="379"/>
                  <a:pt x="2697" y="294"/>
                  <a:pt x="2697" y="189"/>
                </a:cubicBezTo>
                <a:cubicBezTo>
                  <a:pt x="2697" y="85"/>
                  <a:pt x="2612" y="0"/>
                  <a:pt x="2508" y="0"/>
                </a:cubicBezTo>
                <a:cubicBezTo>
                  <a:pt x="2403" y="0"/>
                  <a:pt x="2318" y="85"/>
                  <a:pt x="2318" y="189"/>
                </a:cubicBezTo>
                <a:cubicBezTo>
                  <a:pt x="2318" y="294"/>
                  <a:pt x="2403" y="379"/>
                  <a:pt x="2508" y="37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5133975" y="3072183"/>
            <a:ext cx="567730" cy="642053"/>
          </a:xfrm>
          <a:custGeom>
            <a:avLst/>
            <a:gdLst>
              <a:gd name="T0" fmla="*/ 1352 w 2264"/>
              <a:gd name="T1" fmla="*/ 966 h 2658"/>
              <a:gd name="T2" fmla="*/ 1352 w 2264"/>
              <a:gd name="T3" fmla="*/ 966 h 2658"/>
              <a:gd name="T4" fmla="*/ 1044 w 2264"/>
              <a:gd name="T5" fmla="*/ 1110 h 2658"/>
              <a:gd name="T6" fmla="*/ 777 w 2264"/>
              <a:gd name="T7" fmla="*/ 1414 h 2658"/>
              <a:gd name="T8" fmla="*/ 369 w 2264"/>
              <a:gd name="T9" fmla="*/ 1482 h 2658"/>
              <a:gd name="T10" fmla="*/ 261 w 2264"/>
              <a:gd name="T11" fmla="*/ 1254 h 2658"/>
              <a:gd name="T12" fmla="*/ 62 w 2264"/>
              <a:gd name="T13" fmla="*/ 887 h 2658"/>
              <a:gd name="T14" fmla="*/ 1032 w 2264"/>
              <a:gd name="T15" fmla="*/ 63 h 2658"/>
              <a:gd name="T16" fmla="*/ 1930 w 2264"/>
              <a:gd name="T17" fmla="*/ 703 h 2658"/>
              <a:gd name="T18" fmla="*/ 1352 w 2264"/>
              <a:gd name="T19" fmla="*/ 966 h 2658"/>
              <a:gd name="T20" fmla="*/ 2006 w 2264"/>
              <a:gd name="T21" fmla="*/ 1016 h 2658"/>
              <a:gd name="T22" fmla="*/ 2006 w 2264"/>
              <a:gd name="T23" fmla="*/ 1016 h 2658"/>
              <a:gd name="T24" fmla="*/ 2043 w 2264"/>
              <a:gd name="T25" fmla="*/ 847 h 2658"/>
              <a:gd name="T26" fmla="*/ 2015 w 2264"/>
              <a:gd name="T27" fmla="*/ 631 h 2658"/>
              <a:gd name="T28" fmla="*/ 1044 w 2264"/>
              <a:gd name="T29" fmla="*/ 0 h 2658"/>
              <a:gd name="T30" fmla="*/ 0 w 2264"/>
              <a:gd name="T31" fmla="*/ 894 h 2658"/>
              <a:gd name="T32" fmla="*/ 441 w 2264"/>
              <a:gd name="T33" fmla="*/ 1677 h 2658"/>
              <a:gd name="T34" fmla="*/ 399 w 2264"/>
              <a:gd name="T35" fmla="*/ 2492 h 2658"/>
              <a:gd name="T36" fmla="*/ 1064 w 2264"/>
              <a:gd name="T37" fmla="*/ 2658 h 2658"/>
              <a:gd name="T38" fmla="*/ 1381 w 2264"/>
              <a:gd name="T39" fmla="*/ 2622 h 2658"/>
              <a:gd name="T40" fmla="*/ 1407 w 2264"/>
              <a:gd name="T41" fmla="*/ 2131 h 2658"/>
              <a:gd name="T42" fmla="*/ 1880 w 2264"/>
              <a:gd name="T43" fmla="*/ 2228 h 2658"/>
              <a:gd name="T44" fmla="*/ 2039 w 2264"/>
              <a:gd name="T45" fmla="*/ 2128 h 2658"/>
              <a:gd name="T46" fmla="*/ 2039 w 2264"/>
              <a:gd name="T47" fmla="*/ 1954 h 2658"/>
              <a:gd name="T48" fmla="*/ 2090 w 2264"/>
              <a:gd name="T49" fmla="*/ 1845 h 2658"/>
              <a:gd name="T50" fmla="*/ 2074 w 2264"/>
              <a:gd name="T51" fmla="*/ 1789 h 2658"/>
              <a:gd name="T52" fmla="*/ 2124 w 2264"/>
              <a:gd name="T53" fmla="*/ 1731 h 2658"/>
              <a:gd name="T54" fmla="*/ 2101 w 2264"/>
              <a:gd name="T55" fmla="*/ 1661 h 2658"/>
              <a:gd name="T56" fmla="*/ 2106 w 2264"/>
              <a:gd name="T57" fmla="*/ 1577 h 2658"/>
              <a:gd name="T58" fmla="*/ 2223 w 2264"/>
              <a:gd name="T59" fmla="*/ 1547 h 2658"/>
              <a:gd name="T60" fmla="*/ 2263 w 2264"/>
              <a:gd name="T61" fmla="*/ 1479 h 2658"/>
              <a:gd name="T62" fmla="*/ 2006 w 2264"/>
              <a:gd name="T63" fmla="*/ 1016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64" h="2658">
                <a:moveTo>
                  <a:pt x="1352" y="966"/>
                </a:moveTo>
                <a:lnTo>
                  <a:pt x="1352" y="966"/>
                </a:lnTo>
                <a:cubicBezTo>
                  <a:pt x="1340" y="1062"/>
                  <a:pt x="1220" y="1190"/>
                  <a:pt x="1044" y="1110"/>
                </a:cubicBezTo>
                <a:cubicBezTo>
                  <a:pt x="1096" y="1214"/>
                  <a:pt x="949" y="1414"/>
                  <a:pt x="777" y="1414"/>
                </a:cubicBezTo>
                <a:cubicBezTo>
                  <a:pt x="733" y="1666"/>
                  <a:pt x="513" y="1626"/>
                  <a:pt x="369" y="1482"/>
                </a:cubicBezTo>
                <a:cubicBezTo>
                  <a:pt x="319" y="1432"/>
                  <a:pt x="261" y="1314"/>
                  <a:pt x="261" y="1254"/>
                </a:cubicBezTo>
                <a:cubicBezTo>
                  <a:pt x="206" y="1247"/>
                  <a:pt x="62" y="1195"/>
                  <a:pt x="62" y="887"/>
                </a:cubicBezTo>
                <a:cubicBezTo>
                  <a:pt x="62" y="439"/>
                  <a:pt x="325" y="63"/>
                  <a:pt x="1032" y="63"/>
                </a:cubicBezTo>
                <a:cubicBezTo>
                  <a:pt x="1528" y="63"/>
                  <a:pt x="1930" y="427"/>
                  <a:pt x="1930" y="703"/>
                </a:cubicBezTo>
                <a:cubicBezTo>
                  <a:pt x="1930" y="978"/>
                  <a:pt x="1652" y="986"/>
                  <a:pt x="1352" y="966"/>
                </a:cubicBezTo>
                <a:close/>
                <a:moveTo>
                  <a:pt x="2006" y="1016"/>
                </a:moveTo>
                <a:lnTo>
                  <a:pt x="2006" y="1016"/>
                </a:lnTo>
                <a:cubicBezTo>
                  <a:pt x="2004" y="1002"/>
                  <a:pt x="2042" y="911"/>
                  <a:pt x="2043" y="847"/>
                </a:cubicBezTo>
                <a:cubicBezTo>
                  <a:pt x="2044" y="783"/>
                  <a:pt x="2030" y="689"/>
                  <a:pt x="2015" y="631"/>
                </a:cubicBezTo>
                <a:cubicBezTo>
                  <a:pt x="2001" y="574"/>
                  <a:pt x="1836" y="0"/>
                  <a:pt x="1044" y="0"/>
                </a:cubicBezTo>
                <a:cubicBezTo>
                  <a:pt x="233" y="0"/>
                  <a:pt x="0" y="411"/>
                  <a:pt x="0" y="894"/>
                </a:cubicBezTo>
                <a:cubicBezTo>
                  <a:pt x="0" y="1389"/>
                  <a:pt x="410" y="1557"/>
                  <a:pt x="441" y="1677"/>
                </a:cubicBezTo>
                <a:cubicBezTo>
                  <a:pt x="524" y="2005"/>
                  <a:pt x="476" y="2295"/>
                  <a:pt x="399" y="2492"/>
                </a:cubicBezTo>
                <a:cubicBezTo>
                  <a:pt x="597" y="2598"/>
                  <a:pt x="824" y="2658"/>
                  <a:pt x="1064" y="2658"/>
                </a:cubicBezTo>
                <a:cubicBezTo>
                  <a:pt x="1173" y="2658"/>
                  <a:pt x="1279" y="2645"/>
                  <a:pt x="1381" y="2622"/>
                </a:cubicBezTo>
                <a:cubicBezTo>
                  <a:pt x="1378" y="2404"/>
                  <a:pt x="1385" y="2153"/>
                  <a:pt x="1407" y="2131"/>
                </a:cubicBezTo>
                <a:cubicBezTo>
                  <a:pt x="1462" y="2147"/>
                  <a:pt x="1822" y="2227"/>
                  <a:pt x="1880" y="2228"/>
                </a:cubicBezTo>
                <a:cubicBezTo>
                  <a:pt x="1935" y="2229"/>
                  <a:pt x="2017" y="2228"/>
                  <a:pt x="2039" y="2128"/>
                </a:cubicBezTo>
                <a:cubicBezTo>
                  <a:pt x="2058" y="2041"/>
                  <a:pt x="2034" y="1972"/>
                  <a:pt x="2039" y="1954"/>
                </a:cubicBezTo>
                <a:cubicBezTo>
                  <a:pt x="2051" y="1914"/>
                  <a:pt x="2088" y="1861"/>
                  <a:pt x="2090" y="1845"/>
                </a:cubicBezTo>
                <a:cubicBezTo>
                  <a:pt x="2092" y="1829"/>
                  <a:pt x="2074" y="1789"/>
                  <a:pt x="2074" y="1789"/>
                </a:cubicBezTo>
                <a:cubicBezTo>
                  <a:pt x="2074" y="1789"/>
                  <a:pt x="2121" y="1752"/>
                  <a:pt x="2124" y="1731"/>
                </a:cubicBezTo>
                <a:cubicBezTo>
                  <a:pt x="2127" y="1709"/>
                  <a:pt x="2103" y="1669"/>
                  <a:pt x="2101" y="1661"/>
                </a:cubicBezTo>
                <a:cubicBezTo>
                  <a:pt x="2099" y="1653"/>
                  <a:pt x="2106" y="1577"/>
                  <a:pt x="2106" y="1577"/>
                </a:cubicBezTo>
                <a:cubicBezTo>
                  <a:pt x="2106" y="1577"/>
                  <a:pt x="2202" y="1559"/>
                  <a:pt x="2223" y="1547"/>
                </a:cubicBezTo>
                <a:cubicBezTo>
                  <a:pt x="2243" y="1535"/>
                  <a:pt x="2264" y="1495"/>
                  <a:pt x="2263" y="1479"/>
                </a:cubicBezTo>
                <a:cubicBezTo>
                  <a:pt x="2262" y="1464"/>
                  <a:pt x="2014" y="1085"/>
                  <a:pt x="2006" y="10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#DOES16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971"/>
            <a:ext cx="4083504" cy="45753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3311"/>
            <a:ext cx="7543800" cy="471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2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22070"/>
            <a:ext cx="8229600" cy="3383280"/>
          </a:xfrm>
        </p:spPr>
        <p:txBody>
          <a:bodyPr/>
          <a:lstStyle/>
          <a:p>
            <a:r>
              <a:rPr lang="en-US" dirty="0" smtClean="0"/>
              <a:t>Established in 1962</a:t>
            </a:r>
          </a:p>
          <a:p>
            <a:endParaRPr lang="en-US" dirty="0"/>
          </a:p>
          <a:p>
            <a:r>
              <a:rPr lang="en-US" dirty="0" smtClean="0"/>
              <a:t>2.3 </a:t>
            </a:r>
            <a:r>
              <a:rPr lang="en-US" dirty="0"/>
              <a:t>million </a:t>
            </a:r>
            <a:r>
              <a:rPr lang="en-US" dirty="0" smtClean="0"/>
              <a:t>associates</a:t>
            </a:r>
          </a:p>
          <a:p>
            <a:endParaRPr lang="en-US" dirty="0" smtClean="0"/>
          </a:p>
          <a:p>
            <a:r>
              <a:rPr lang="en-US" dirty="0" smtClean="0"/>
              <a:t>Serving 260 million customers a week</a:t>
            </a:r>
          </a:p>
          <a:p>
            <a:endParaRPr lang="en-US" dirty="0" smtClean="0"/>
          </a:p>
          <a:p>
            <a:r>
              <a:rPr lang="en-US" dirty="0" smtClean="0"/>
              <a:t>11,500+ retail units under 63 banners in 28 countries</a:t>
            </a:r>
          </a:p>
          <a:p>
            <a:endParaRPr lang="en-US" dirty="0"/>
          </a:p>
          <a:p>
            <a:r>
              <a:rPr lang="en-US" dirty="0" smtClean="0"/>
              <a:t>eCommerce sites in 11 countries</a:t>
            </a:r>
          </a:p>
          <a:p>
            <a:endParaRPr lang="en-US" dirty="0"/>
          </a:p>
          <a:p>
            <a:r>
              <a:rPr lang="en-US" dirty="0" smtClean="0"/>
              <a:t>$482+ billion in sales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Walmart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#DOES16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Key 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2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48"/>
          <p:cNvGrpSpPr/>
          <p:nvPr/>
        </p:nvGrpSpPr>
        <p:grpSpPr>
          <a:xfrm>
            <a:off x="362419" y="2005174"/>
            <a:ext cx="2773211" cy="2471576"/>
            <a:chOff x="670272" y="1130084"/>
            <a:chExt cx="1435253" cy="1453164"/>
          </a:xfrm>
        </p:grpSpPr>
        <p:sp>
          <p:nvSpPr>
            <p:cNvPr id="35" name="Rounded Rectangle 34"/>
            <p:cNvSpPr/>
            <p:nvPr/>
          </p:nvSpPr>
          <p:spPr>
            <a:xfrm>
              <a:off x="670272" y="1176870"/>
              <a:ext cx="1406378" cy="1406378"/>
            </a:xfrm>
            <a:prstGeom prst="roundRect">
              <a:avLst>
                <a:gd name="adj" fmla="val 7085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99147" y="1130084"/>
              <a:ext cx="1406378" cy="1406378"/>
            </a:xfrm>
            <a:prstGeom prst="roundRect">
              <a:avLst>
                <a:gd name="adj" fmla="val 708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52"/>
          <p:cNvGrpSpPr/>
          <p:nvPr/>
        </p:nvGrpSpPr>
        <p:grpSpPr>
          <a:xfrm>
            <a:off x="5970142" y="752338"/>
            <a:ext cx="2735708" cy="2563459"/>
            <a:chOff x="670272" y="1130084"/>
            <a:chExt cx="1435253" cy="1453164"/>
          </a:xfrm>
        </p:grpSpPr>
        <p:sp>
          <p:nvSpPr>
            <p:cNvPr id="22" name="Rounded Rectangle 21"/>
            <p:cNvSpPr/>
            <p:nvPr/>
          </p:nvSpPr>
          <p:spPr>
            <a:xfrm>
              <a:off x="670272" y="1176870"/>
              <a:ext cx="1406378" cy="1406378"/>
            </a:xfrm>
            <a:prstGeom prst="roundRect">
              <a:avLst>
                <a:gd name="adj" fmla="val 7085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99147" y="1130084"/>
              <a:ext cx="1406378" cy="1406378"/>
            </a:xfrm>
            <a:prstGeom prst="roundRect">
              <a:avLst>
                <a:gd name="adj" fmla="val 70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grpSp>
        <p:nvGrpSpPr>
          <p:cNvPr id="54" name="Group 74"/>
          <p:cNvGrpSpPr/>
          <p:nvPr/>
        </p:nvGrpSpPr>
        <p:grpSpPr>
          <a:xfrm>
            <a:off x="2237517" y="1005047"/>
            <a:ext cx="2506133" cy="752957"/>
            <a:chOff x="625692" y="1839472"/>
            <a:chExt cx="2506133" cy="752957"/>
          </a:xfrm>
        </p:grpSpPr>
        <p:sp>
          <p:nvSpPr>
            <p:cNvPr id="55" name="Footer Text"/>
            <p:cNvSpPr txBox="1"/>
            <p:nvPr/>
          </p:nvSpPr>
          <p:spPr>
            <a:xfrm>
              <a:off x="625692" y="2099986"/>
              <a:ext cx="250613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+mn-lt"/>
                </a:rPr>
                <a:t>Principal Systems Engineer at Walmart Technology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5692" y="1839472"/>
              <a:ext cx="1487587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  <a:latin typeface="+mn-lt"/>
                </a:rPr>
                <a:t>Rich Jackson</a:t>
              </a:r>
              <a:endParaRPr lang="en-US" b="1" dirty="0">
                <a:solidFill>
                  <a:schemeClr val="accent2"/>
                </a:solidFill>
                <a:latin typeface="+mn-lt"/>
              </a:endParaRPr>
            </a:p>
          </p:txBody>
        </p:sp>
      </p:grpSp>
      <p:cxnSp>
        <p:nvCxnSpPr>
          <p:cNvPr id="57" name="Elbow Connector 56"/>
          <p:cNvCxnSpPr>
            <a:stCxn id="56" idx="1"/>
            <a:endCxn id="40" idx="0"/>
          </p:cNvCxnSpPr>
          <p:nvPr/>
        </p:nvCxnSpPr>
        <p:spPr>
          <a:xfrm rot="10800000" flipV="1">
            <a:off x="1786243" y="1143546"/>
            <a:ext cx="451275" cy="840430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#DOES16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69" y="2163593"/>
            <a:ext cx="2424990" cy="2090509"/>
          </a:xfrm>
          <a:prstGeom prst="rect">
            <a:avLst/>
          </a:prstGeom>
        </p:spPr>
      </p:pic>
      <p:pic>
        <p:nvPicPr>
          <p:cNvPr id="1026" name="Picture 2" descr="52461 large0e0a6b6c2e745bf6d09c075f822f6a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291" y="917036"/>
            <a:ext cx="2320464" cy="216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78"/>
          <p:cNvGrpSpPr/>
          <p:nvPr/>
        </p:nvGrpSpPr>
        <p:grpSpPr>
          <a:xfrm>
            <a:off x="3490584" y="3452200"/>
            <a:ext cx="3130350" cy="769050"/>
            <a:chOff x="1476" y="1823379"/>
            <a:chExt cx="3130350" cy="769050"/>
          </a:xfrm>
        </p:grpSpPr>
        <p:sp>
          <p:nvSpPr>
            <p:cNvPr id="25" name="Footer Text"/>
            <p:cNvSpPr txBox="1"/>
            <p:nvPr/>
          </p:nvSpPr>
          <p:spPr>
            <a:xfrm>
              <a:off x="1476" y="2099986"/>
              <a:ext cx="313035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Distinguished Engineer and Chief Architect for DevOps at IBM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18453" y="1823379"/>
              <a:ext cx="201337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accent3"/>
                  </a:solidFill>
                  <a:latin typeface="+mn-lt"/>
                </a:rPr>
                <a:t>Rosalind Radcliffe</a:t>
              </a:r>
              <a:endParaRPr lang="en-US" b="1" dirty="0">
                <a:solidFill>
                  <a:schemeClr val="accent3"/>
                </a:solidFill>
                <a:latin typeface="+mn-lt"/>
              </a:endParaRPr>
            </a:p>
          </p:txBody>
        </p:sp>
      </p:grpSp>
      <p:cxnSp>
        <p:nvCxnSpPr>
          <p:cNvPr id="27" name="Elbow Connector 26"/>
          <p:cNvCxnSpPr>
            <a:stCxn id="25" idx="3"/>
            <a:endCxn id="22" idx="2"/>
          </p:cNvCxnSpPr>
          <p:nvPr/>
        </p:nvCxnSpPr>
        <p:spPr>
          <a:xfrm flipV="1">
            <a:off x="6620934" y="3315797"/>
            <a:ext cx="689543" cy="659232"/>
          </a:xfrm>
          <a:prstGeom prst="bentConnector2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4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98270"/>
            <a:ext cx="8229600" cy="3383280"/>
          </a:xfrm>
        </p:spPr>
        <p:txBody>
          <a:bodyPr/>
          <a:lstStyle/>
          <a:p>
            <a:r>
              <a:rPr lang="en-US" dirty="0" smtClean="0"/>
              <a:t>Inventory – it’s a big deal</a:t>
            </a:r>
          </a:p>
          <a:p>
            <a:endParaRPr lang="en-US" dirty="0"/>
          </a:p>
          <a:p>
            <a:r>
              <a:rPr lang="en-US" dirty="0" smtClean="0"/>
              <a:t>Small Batches</a:t>
            </a:r>
          </a:p>
          <a:p>
            <a:endParaRPr lang="en-US" dirty="0"/>
          </a:p>
          <a:p>
            <a:r>
              <a:rPr lang="en-US" dirty="0" smtClean="0"/>
              <a:t>Out of Stock vs. Carrying Inventory</a:t>
            </a:r>
          </a:p>
          <a:p>
            <a:endParaRPr lang="en-US" dirty="0" smtClean="0"/>
          </a:p>
          <a:p>
            <a:r>
              <a:rPr lang="en-US" dirty="0" smtClean="0"/>
              <a:t>Retail Link – Share the information</a:t>
            </a:r>
          </a:p>
          <a:p>
            <a:endParaRPr lang="en-US" dirty="0" smtClean="0"/>
          </a:p>
          <a:p>
            <a:r>
              <a:rPr lang="en-US" dirty="0" smtClean="0"/>
              <a:t>Differentiator – …and a game changer</a:t>
            </a:r>
          </a:p>
          <a:p>
            <a:endParaRPr lang="en-US" dirty="0"/>
          </a:p>
          <a:p>
            <a:r>
              <a:rPr lang="en-US" dirty="0" smtClean="0"/>
              <a:t>Overhaul for the 2010s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#DOES16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Inventory Management Innovation</a:t>
            </a:r>
            <a:endParaRPr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486400" y="1671637"/>
            <a:ext cx="1355725" cy="1382713"/>
          </a:xfrm>
          <a:custGeom>
            <a:avLst/>
            <a:gdLst/>
            <a:ahLst/>
            <a:cxnLst>
              <a:cxn ang="0">
                <a:pos x="361" y="458"/>
              </a:cxn>
              <a:cxn ang="0">
                <a:pos x="455" y="364"/>
              </a:cxn>
              <a:cxn ang="0">
                <a:pos x="455" y="0"/>
              </a:cxn>
              <a:cxn ang="0">
                <a:pos x="394" y="0"/>
              </a:cxn>
              <a:cxn ang="0">
                <a:pos x="374" y="92"/>
              </a:cxn>
              <a:cxn ang="0">
                <a:pos x="303" y="115"/>
              </a:cxn>
              <a:cxn ang="0">
                <a:pos x="233" y="53"/>
              </a:cxn>
              <a:cxn ang="0">
                <a:pos x="136" y="123"/>
              </a:cxn>
              <a:cxn ang="0">
                <a:pos x="175" y="209"/>
              </a:cxn>
              <a:cxn ang="0">
                <a:pos x="131" y="270"/>
              </a:cxn>
              <a:cxn ang="0">
                <a:pos x="37" y="260"/>
              </a:cxn>
              <a:cxn ang="0">
                <a:pos x="0" y="374"/>
              </a:cxn>
              <a:cxn ang="0">
                <a:pos x="82" y="421"/>
              </a:cxn>
              <a:cxn ang="0">
                <a:pos x="80" y="464"/>
              </a:cxn>
              <a:cxn ang="0">
                <a:pos x="361" y="464"/>
              </a:cxn>
              <a:cxn ang="0">
                <a:pos x="361" y="458"/>
              </a:cxn>
            </a:cxnLst>
            <a:rect l="0" t="0" r="r" b="b"/>
            <a:pathLst>
              <a:path w="455" h="464">
                <a:moveTo>
                  <a:pt x="361" y="458"/>
                </a:moveTo>
                <a:cubicBezTo>
                  <a:pt x="361" y="406"/>
                  <a:pt x="403" y="364"/>
                  <a:pt x="455" y="364"/>
                </a:cubicBezTo>
                <a:cubicBezTo>
                  <a:pt x="455" y="0"/>
                  <a:pt x="455" y="0"/>
                  <a:pt x="455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74" y="92"/>
                  <a:pt x="374" y="92"/>
                  <a:pt x="374" y="92"/>
                </a:cubicBezTo>
                <a:cubicBezTo>
                  <a:pt x="350" y="98"/>
                  <a:pt x="326" y="105"/>
                  <a:pt x="303" y="115"/>
                </a:cubicBezTo>
                <a:cubicBezTo>
                  <a:pt x="233" y="53"/>
                  <a:pt x="233" y="53"/>
                  <a:pt x="233" y="53"/>
                </a:cubicBezTo>
                <a:cubicBezTo>
                  <a:pt x="136" y="123"/>
                  <a:pt x="136" y="123"/>
                  <a:pt x="136" y="123"/>
                </a:cubicBezTo>
                <a:cubicBezTo>
                  <a:pt x="175" y="209"/>
                  <a:pt x="175" y="209"/>
                  <a:pt x="175" y="209"/>
                </a:cubicBezTo>
                <a:cubicBezTo>
                  <a:pt x="158" y="228"/>
                  <a:pt x="144" y="248"/>
                  <a:pt x="131" y="270"/>
                </a:cubicBezTo>
                <a:cubicBezTo>
                  <a:pt x="37" y="260"/>
                  <a:pt x="37" y="260"/>
                  <a:pt x="37" y="260"/>
                </a:cubicBezTo>
                <a:cubicBezTo>
                  <a:pt x="0" y="374"/>
                  <a:pt x="0" y="374"/>
                  <a:pt x="0" y="374"/>
                </a:cubicBezTo>
                <a:cubicBezTo>
                  <a:pt x="82" y="421"/>
                  <a:pt x="82" y="421"/>
                  <a:pt x="82" y="421"/>
                </a:cubicBezTo>
                <a:cubicBezTo>
                  <a:pt x="80" y="436"/>
                  <a:pt x="80" y="450"/>
                  <a:pt x="80" y="464"/>
                </a:cubicBezTo>
                <a:cubicBezTo>
                  <a:pt x="361" y="464"/>
                  <a:pt x="361" y="464"/>
                  <a:pt x="361" y="464"/>
                </a:cubicBezTo>
                <a:cubicBezTo>
                  <a:pt x="361" y="462"/>
                  <a:pt x="361" y="460"/>
                  <a:pt x="361" y="45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489575" y="3054350"/>
            <a:ext cx="1352550" cy="1346200"/>
          </a:xfrm>
          <a:custGeom>
            <a:avLst/>
            <a:gdLst/>
            <a:ahLst/>
            <a:cxnLst>
              <a:cxn ang="0">
                <a:pos x="360" y="0"/>
              </a:cxn>
              <a:cxn ang="0">
                <a:pos x="79" y="0"/>
              </a:cxn>
              <a:cxn ang="0">
                <a:pos x="81" y="32"/>
              </a:cxn>
              <a:cxn ang="0">
                <a:pos x="0" y="79"/>
              </a:cxn>
              <a:cxn ang="0">
                <a:pos x="37" y="193"/>
              </a:cxn>
              <a:cxn ang="0">
                <a:pos x="131" y="183"/>
              </a:cxn>
              <a:cxn ang="0">
                <a:pos x="174" y="243"/>
              </a:cxn>
              <a:cxn ang="0">
                <a:pos x="136" y="330"/>
              </a:cxn>
              <a:cxn ang="0">
                <a:pos x="234" y="400"/>
              </a:cxn>
              <a:cxn ang="0">
                <a:pos x="304" y="337"/>
              </a:cxn>
              <a:cxn ang="0">
                <a:pos x="338" y="350"/>
              </a:cxn>
              <a:cxn ang="0">
                <a:pos x="374" y="360"/>
              </a:cxn>
              <a:cxn ang="0">
                <a:pos x="394" y="452"/>
              </a:cxn>
              <a:cxn ang="0">
                <a:pos x="454" y="452"/>
              </a:cxn>
              <a:cxn ang="0">
                <a:pos x="454" y="87"/>
              </a:cxn>
              <a:cxn ang="0">
                <a:pos x="360" y="0"/>
              </a:cxn>
            </a:cxnLst>
            <a:rect l="0" t="0" r="r" b="b"/>
            <a:pathLst>
              <a:path w="454" h="452">
                <a:moveTo>
                  <a:pt x="360" y="0"/>
                </a:moveTo>
                <a:cubicBezTo>
                  <a:pt x="79" y="0"/>
                  <a:pt x="79" y="0"/>
                  <a:pt x="79" y="0"/>
                </a:cubicBezTo>
                <a:cubicBezTo>
                  <a:pt x="79" y="11"/>
                  <a:pt x="80" y="21"/>
                  <a:pt x="81" y="32"/>
                </a:cubicBezTo>
                <a:cubicBezTo>
                  <a:pt x="0" y="79"/>
                  <a:pt x="0" y="79"/>
                  <a:pt x="0" y="79"/>
                </a:cubicBezTo>
                <a:cubicBezTo>
                  <a:pt x="37" y="193"/>
                  <a:pt x="37" y="193"/>
                  <a:pt x="37" y="193"/>
                </a:cubicBezTo>
                <a:cubicBezTo>
                  <a:pt x="131" y="183"/>
                  <a:pt x="131" y="183"/>
                  <a:pt x="131" y="183"/>
                </a:cubicBezTo>
                <a:cubicBezTo>
                  <a:pt x="143" y="205"/>
                  <a:pt x="158" y="225"/>
                  <a:pt x="174" y="243"/>
                </a:cubicBezTo>
                <a:cubicBezTo>
                  <a:pt x="136" y="330"/>
                  <a:pt x="136" y="330"/>
                  <a:pt x="136" y="330"/>
                </a:cubicBezTo>
                <a:cubicBezTo>
                  <a:pt x="234" y="400"/>
                  <a:pt x="234" y="400"/>
                  <a:pt x="234" y="400"/>
                </a:cubicBezTo>
                <a:cubicBezTo>
                  <a:pt x="304" y="337"/>
                  <a:pt x="304" y="337"/>
                  <a:pt x="304" y="337"/>
                </a:cubicBezTo>
                <a:cubicBezTo>
                  <a:pt x="315" y="342"/>
                  <a:pt x="327" y="346"/>
                  <a:pt x="338" y="350"/>
                </a:cubicBezTo>
                <a:cubicBezTo>
                  <a:pt x="350" y="354"/>
                  <a:pt x="362" y="357"/>
                  <a:pt x="374" y="360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454" y="452"/>
                  <a:pt x="454" y="452"/>
                  <a:pt x="454" y="452"/>
                </a:cubicBezTo>
                <a:cubicBezTo>
                  <a:pt x="454" y="87"/>
                  <a:pt x="454" y="87"/>
                  <a:pt x="454" y="87"/>
                </a:cubicBezTo>
                <a:cubicBezTo>
                  <a:pt x="404" y="87"/>
                  <a:pt x="364" y="49"/>
                  <a:pt x="36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42125" y="3054350"/>
            <a:ext cx="1352550" cy="1346200"/>
          </a:xfrm>
          <a:custGeom>
            <a:avLst/>
            <a:gdLst/>
            <a:ahLst/>
            <a:cxnLst>
              <a:cxn ang="0">
                <a:pos x="374" y="0"/>
              </a:cxn>
              <a:cxn ang="0">
                <a:pos x="93" y="0"/>
              </a:cxn>
              <a:cxn ang="0">
                <a:pos x="0" y="87"/>
              </a:cxn>
              <a:cxn ang="0">
                <a:pos x="0" y="452"/>
              </a:cxn>
              <a:cxn ang="0">
                <a:pos x="60" y="452"/>
              </a:cxn>
              <a:cxn ang="0">
                <a:pos x="80" y="359"/>
              </a:cxn>
              <a:cxn ang="0">
                <a:pos x="151" y="336"/>
              </a:cxn>
              <a:cxn ang="0">
                <a:pos x="221" y="399"/>
              </a:cxn>
              <a:cxn ang="0">
                <a:pos x="318" y="328"/>
              </a:cxn>
              <a:cxn ang="0">
                <a:pos x="279" y="242"/>
              </a:cxn>
              <a:cxn ang="0">
                <a:pos x="323" y="182"/>
              </a:cxn>
              <a:cxn ang="0">
                <a:pos x="417" y="192"/>
              </a:cxn>
              <a:cxn ang="0">
                <a:pos x="454" y="77"/>
              </a:cxn>
              <a:cxn ang="0">
                <a:pos x="372" y="30"/>
              </a:cxn>
              <a:cxn ang="0">
                <a:pos x="374" y="0"/>
              </a:cxn>
            </a:cxnLst>
            <a:rect l="0" t="0" r="r" b="b"/>
            <a:pathLst>
              <a:path w="454" h="452">
                <a:moveTo>
                  <a:pt x="374" y="0"/>
                </a:moveTo>
                <a:cubicBezTo>
                  <a:pt x="93" y="0"/>
                  <a:pt x="93" y="0"/>
                  <a:pt x="93" y="0"/>
                </a:cubicBezTo>
                <a:cubicBezTo>
                  <a:pt x="89" y="49"/>
                  <a:pt x="49" y="87"/>
                  <a:pt x="0" y="87"/>
                </a:cubicBezTo>
                <a:cubicBezTo>
                  <a:pt x="0" y="452"/>
                  <a:pt x="0" y="452"/>
                  <a:pt x="0" y="452"/>
                </a:cubicBezTo>
                <a:cubicBezTo>
                  <a:pt x="60" y="452"/>
                  <a:pt x="60" y="452"/>
                  <a:pt x="60" y="452"/>
                </a:cubicBezTo>
                <a:cubicBezTo>
                  <a:pt x="80" y="359"/>
                  <a:pt x="80" y="359"/>
                  <a:pt x="80" y="359"/>
                </a:cubicBezTo>
                <a:cubicBezTo>
                  <a:pt x="104" y="354"/>
                  <a:pt x="128" y="346"/>
                  <a:pt x="151" y="336"/>
                </a:cubicBezTo>
                <a:cubicBezTo>
                  <a:pt x="221" y="399"/>
                  <a:pt x="221" y="399"/>
                  <a:pt x="221" y="399"/>
                </a:cubicBezTo>
                <a:cubicBezTo>
                  <a:pt x="318" y="328"/>
                  <a:pt x="318" y="328"/>
                  <a:pt x="318" y="328"/>
                </a:cubicBezTo>
                <a:cubicBezTo>
                  <a:pt x="279" y="242"/>
                  <a:pt x="279" y="242"/>
                  <a:pt x="279" y="242"/>
                </a:cubicBezTo>
                <a:cubicBezTo>
                  <a:pt x="296" y="224"/>
                  <a:pt x="310" y="204"/>
                  <a:pt x="323" y="182"/>
                </a:cubicBezTo>
                <a:cubicBezTo>
                  <a:pt x="417" y="192"/>
                  <a:pt x="417" y="192"/>
                  <a:pt x="417" y="192"/>
                </a:cubicBezTo>
                <a:cubicBezTo>
                  <a:pt x="454" y="77"/>
                  <a:pt x="454" y="77"/>
                  <a:pt x="454" y="77"/>
                </a:cubicBezTo>
                <a:cubicBezTo>
                  <a:pt x="372" y="30"/>
                  <a:pt x="372" y="30"/>
                  <a:pt x="372" y="30"/>
                </a:cubicBezTo>
                <a:cubicBezTo>
                  <a:pt x="373" y="20"/>
                  <a:pt x="374" y="10"/>
                  <a:pt x="374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842125" y="1671637"/>
            <a:ext cx="1349375" cy="1382713"/>
          </a:xfrm>
          <a:custGeom>
            <a:avLst/>
            <a:gdLst/>
            <a:ahLst/>
            <a:cxnLst>
              <a:cxn ang="0">
                <a:pos x="93" y="458"/>
              </a:cxn>
              <a:cxn ang="0">
                <a:pos x="93" y="464"/>
              </a:cxn>
              <a:cxn ang="0">
                <a:pos x="374" y="464"/>
              </a:cxn>
              <a:cxn ang="0">
                <a:pos x="372" y="420"/>
              </a:cxn>
              <a:cxn ang="0">
                <a:pos x="453" y="373"/>
              </a:cxn>
              <a:cxn ang="0">
                <a:pos x="416" y="259"/>
              </a:cxn>
              <a:cxn ang="0">
                <a:pos x="322" y="268"/>
              </a:cxn>
              <a:cxn ang="0">
                <a:pos x="279" y="208"/>
              </a:cxn>
              <a:cxn ang="0">
                <a:pos x="317" y="122"/>
              </a:cxn>
              <a:cxn ang="0">
                <a:pos x="219" y="52"/>
              </a:cxn>
              <a:cxn ang="0">
                <a:pos x="149" y="115"/>
              </a:cxn>
              <a:cxn ang="0">
                <a:pos x="114" y="102"/>
              </a:cxn>
              <a:cxn ang="0">
                <a:pos x="79" y="92"/>
              </a:cxn>
              <a:cxn ang="0">
                <a:pos x="59" y="0"/>
              </a:cxn>
              <a:cxn ang="0">
                <a:pos x="0" y="0"/>
              </a:cxn>
              <a:cxn ang="0">
                <a:pos x="0" y="364"/>
              </a:cxn>
              <a:cxn ang="0">
                <a:pos x="93" y="458"/>
              </a:cxn>
            </a:cxnLst>
            <a:rect l="0" t="0" r="r" b="b"/>
            <a:pathLst>
              <a:path w="453" h="464">
                <a:moveTo>
                  <a:pt x="93" y="458"/>
                </a:moveTo>
                <a:cubicBezTo>
                  <a:pt x="93" y="460"/>
                  <a:pt x="93" y="462"/>
                  <a:pt x="93" y="464"/>
                </a:cubicBezTo>
                <a:cubicBezTo>
                  <a:pt x="374" y="464"/>
                  <a:pt x="374" y="464"/>
                  <a:pt x="374" y="464"/>
                </a:cubicBezTo>
                <a:cubicBezTo>
                  <a:pt x="374" y="450"/>
                  <a:pt x="374" y="435"/>
                  <a:pt x="372" y="420"/>
                </a:cubicBezTo>
                <a:cubicBezTo>
                  <a:pt x="453" y="373"/>
                  <a:pt x="453" y="373"/>
                  <a:pt x="453" y="373"/>
                </a:cubicBezTo>
                <a:cubicBezTo>
                  <a:pt x="416" y="259"/>
                  <a:pt x="416" y="259"/>
                  <a:pt x="416" y="259"/>
                </a:cubicBezTo>
                <a:cubicBezTo>
                  <a:pt x="322" y="268"/>
                  <a:pt x="322" y="268"/>
                  <a:pt x="322" y="268"/>
                </a:cubicBezTo>
                <a:cubicBezTo>
                  <a:pt x="310" y="247"/>
                  <a:pt x="295" y="227"/>
                  <a:pt x="279" y="208"/>
                </a:cubicBezTo>
                <a:cubicBezTo>
                  <a:pt x="317" y="122"/>
                  <a:pt x="317" y="122"/>
                  <a:pt x="317" y="122"/>
                </a:cubicBezTo>
                <a:cubicBezTo>
                  <a:pt x="219" y="52"/>
                  <a:pt x="219" y="52"/>
                  <a:pt x="219" y="52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38" y="110"/>
                  <a:pt x="126" y="106"/>
                  <a:pt x="114" y="102"/>
                </a:cubicBezTo>
                <a:cubicBezTo>
                  <a:pt x="103" y="98"/>
                  <a:pt x="91" y="95"/>
                  <a:pt x="79" y="92"/>
                </a:cubicBezTo>
                <a:cubicBezTo>
                  <a:pt x="59" y="0"/>
                  <a:pt x="59" y="0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4"/>
                  <a:pt x="0" y="364"/>
                  <a:pt x="0" y="364"/>
                </a:cubicBezTo>
                <a:cubicBezTo>
                  <a:pt x="51" y="364"/>
                  <a:pt x="93" y="406"/>
                  <a:pt x="93" y="458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6097844" y="2387992"/>
            <a:ext cx="473023" cy="355532"/>
          </a:xfrm>
          <a:custGeom>
            <a:avLst/>
            <a:gdLst>
              <a:gd name="T0" fmla="*/ 1614 w 2381"/>
              <a:gd name="T1" fmla="*/ 927 h 1789"/>
              <a:gd name="T2" fmla="*/ 1614 w 2381"/>
              <a:gd name="T3" fmla="*/ 927 h 1789"/>
              <a:gd name="T4" fmla="*/ 1614 w 2381"/>
              <a:gd name="T5" fmla="*/ 433 h 1789"/>
              <a:gd name="T6" fmla="*/ 1885 w 2381"/>
              <a:gd name="T7" fmla="*/ 433 h 1789"/>
              <a:gd name="T8" fmla="*/ 2210 w 2381"/>
              <a:gd name="T9" fmla="*/ 927 h 1789"/>
              <a:gd name="T10" fmla="*/ 1614 w 2381"/>
              <a:gd name="T11" fmla="*/ 927 h 1789"/>
              <a:gd name="T12" fmla="*/ 1919 w 2381"/>
              <a:gd name="T13" fmla="*/ 1709 h 1789"/>
              <a:gd name="T14" fmla="*/ 1919 w 2381"/>
              <a:gd name="T15" fmla="*/ 1709 h 1789"/>
              <a:gd name="T16" fmla="*/ 1720 w 2381"/>
              <a:gd name="T17" fmla="*/ 1510 h 1789"/>
              <a:gd name="T18" fmla="*/ 1919 w 2381"/>
              <a:gd name="T19" fmla="*/ 1311 h 1789"/>
              <a:gd name="T20" fmla="*/ 2119 w 2381"/>
              <a:gd name="T21" fmla="*/ 1510 h 1789"/>
              <a:gd name="T22" fmla="*/ 1919 w 2381"/>
              <a:gd name="T23" fmla="*/ 1709 h 1789"/>
              <a:gd name="T24" fmla="*/ 599 w 2381"/>
              <a:gd name="T25" fmla="*/ 1709 h 1789"/>
              <a:gd name="T26" fmla="*/ 599 w 2381"/>
              <a:gd name="T27" fmla="*/ 1709 h 1789"/>
              <a:gd name="T28" fmla="*/ 400 w 2381"/>
              <a:gd name="T29" fmla="*/ 1510 h 1789"/>
              <a:gd name="T30" fmla="*/ 599 w 2381"/>
              <a:gd name="T31" fmla="*/ 1311 h 1789"/>
              <a:gd name="T32" fmla="*/ 799 w 2381"/>
              <a:gd name="T33" fmla="*/ 1510 h 1789"/>
              <a:gd name="T34" fmla="*/ 599 w 2381"/>
              <a:gd name="T35" fmla="*/ 1709 h 1789"/>
              <a:gd name="T36" fmla="*/ 2356 w 2381"/>
              <a:gd name="T37" fmla="*/ 1004 h 1789"/>
              <a:gd name="T38" fmla="*/ 2356 w 2381"/>
              <a:gd name="T39" fmla="*/ 1004 h 1789"/>
              <a:gd name="T40" fmla="*/ 1949 w 2381"/>
              <a:gd name="T41" fmla="*/ 381 h 1789"/>
              <a:gd name="T42" fmla="*/ 1866 w 2381"/>
              <a:gd name="T43" fmla="*/ 336 h 1789"/>
              <a:gd name="T44" fmla="*/ 1614 w 2381"/>
              <a:gd name="T45" fmla="*/ 336 h 1789"/>
              <a:gd name="T46" fmla="*/ 1614 w 2381"/>
              <a:gd name="T47" fmla="*/ 72 h 1789"/>
              <a:gd name="T48" fmla="*/ 1540 w 2381"/>
              <a:gd name="T49" fmla="*/ 0 h 1789"/>
              <a:gd name="T50" fmla="*/ 72 w 2381"/>
              <a:gd name="T51" fmla="*/ 0 h 1789"/>
              <a:gd name="T52" fmla="*/ 0 w 2381"/>
              <a:gd name="T53" fmla="*/ 72 h 1789"/>
              <a:gd name="T54" fmla="*/ 0 w 2381"/>
              <a:gd name="T55" fmla="*/ 1438 h 1789"/>
              <a:gd name="T56" fmla="*/ 72 w 2381"/>
              <a:gd name="T57" fmla="*/ 1510 h 1789"/>
              <a:gd name="T58" fmla="*/ 320 w 2381"/>
              <a:gd name="T59" fmla="*/ 1510 h 1789"/>
              <a:gd name="T60" fmla="*/ 599 w 2381"/>
              <a:gd name="T61" fmla="*/ 1789 h 1789"/>
              <a:gd name="T62" fmla="*/ 879 w 2381"/>
              <a:gd name="T63" fmla="*/ 1510 h 1789"/>
              <a:gd name="T64" fmla="*/ 1640 w 2381"/>
              <a:gd name="T65" fmla="*/ 1510 h 1789"/>
              <a:gd name="T66" fmla="*/ 1919 w 2381"/>
              <a:gd name="T67" fmla="*/ 1789 h 1789"/>
              <a:gd name="T68" fmla="*/ 2199 w 2381"/>
              <a:gd name="T69" fmla="*/ 1510 h 1789"/>
              <a:gd name="T70" fmla="*/ 2308 w 2381"/>
              <a:gd name="T71" fmla="*/ 1510 h 1789"/>
              <a:gd name="T72" fmla="*/ 2381 w 2381"/>
              <a:gd name="T73" fmla="*/ 1438 h 1789"/>
              <a:gd name="T74" fmla="*/ 2381 w 2381"/>
              <a:gd name="T75" fmla="*/ 1085 h 1789"/>
              <a:gd name="T76" fmla="*/ 2356 w 2381"/>
              <a:gd name="T77" fmla="*/ 1004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381" h="1789">
                <a:moveTo>
                  <a:pt x="1614" y="927"/>
                </a:moveTo>
                <a:lnTo>
                  <a:pt x="1614" y="927"/>
                </a:lnTo>
                <a:lnTo>
                  <a:pt x="1614" y="433"/>
                </a:lnTo>
                <a:lnTo>
                  <a:pt x="1885" y="433"/>
                </a:lnTo>
                <a:lnTo>
                  <a:pt x="2210" y="927"/>
                </a:lnTo>
                <a:lnTo>
                  <a:pt x="1614" y="927"/>
                </a:lnTo>
                <a:close/>
                <a:moveTo>
                  <a:pt x="1919" y="1709"/>
                </a:moveTo>
                <a:lnTo>
                  <a:pt x="1919" y="1709"/>
                </a:lnTo>
                <a:cubicBezTo>
                  <a:pt x="1809" y="1709"/>
                  <a:pt x="1720" y="1620"/>
                  <a:pt x="1720" y="1510"/>
                </a:cubicBezTo>
                <a:cubicBezTo>
                  <a:pt x="1720" y="1400"/>
                  <a:pt x="1809" y="1311"/>
                  <a:pt x="1919" y="1311"/>
                </a:cubicBezTo>
                <a:cubicBezTo>
                  <a:pt x="2029" y="1311"/>
                  <a:pt x="2119" y="1400"/>
                  <a:pt x="2119" y="1510"/>
                </a:cubicBezTo>
                <a:cubicBezTo>
                  <a:pt x="2119" y="1620"/>
                  <a:pt x="2029" y="1709"/>
                  <a:pt x="1919" y="1709"/>
                </a:cubicBezTo>
                <a:close/>
                <a:moveTo>
                  <a:pt x="599" y="1709"/>
                </a:moveTo>
                <a:lnTo>
                  <a:pt x="599" y="1709"/>
                </a:lnTo>
                <a:cubicBezTo>
                  <a:pt x="489" y="1709"/>
                  <a:pt x="400" y="1620"/>
                  <a:pt x="400" y="1510"/>
                </a:cubicBezTo>
                <a:cubicBezTo>
                  <a:pt x="400" y="1400"/>
                  <a:pt x="489" y="1311"/>
                  <a:pt x="599" y="1311"/>
                </a:cubicBezTo>
                <a:cubicBezTo>
                  <a:pt x="709" y="1311"/>
                  <a:pt x="799" y="1400"/>
                  <a:pt x="799" y="1510"/>
                </a:cubicBezTo>
                <a:cubicBezTo>
                  <a:pt x="799" y="1620"/>
                  <a:pt x="709" y="1709"/>
                  <a:pt x="599" y="1709"/>
                </a:cubicBezTo>
                <a:close/>
                <a:moveTo>
                  <a:pt x="2356" y="1004"/>
                </a:moveTo>
                <a:lnTo>
                  <a:pt x="2356" y="1004"/>
                </a:lnTo>
                <a:lnTo>
                  <a:pt x="1949" y="381"/>
                </a:lnTo>
                <a:cubicBezTo>
                  <a:pt x="1932" y="355"/>
                  <a:pt x="1897" y="336"/>
                  <a:pt x="1866" y="336"/>
                </a:cubicBezTo>
                <a:lnTo>
                  <a:pt x="1614" y="336"/>
                </a:lnTo>
                <a:lnTo>
                  <a:pt x="1614" y="72"/>
                </a:lnTo>
                <a:cubicBezTo>
                  <a:pt x="1614" y="31"/>
                  <a:pt x="1577" y="0"/>
                  <a:pt x="1540" y="0"/>
                </a:cubicBezTo>
                <a:lnTo>
                  <a:pt x="72" y="0"/>
                </a:lnTo>
                <a:cubicBezTo>
                  <a:pt x="32" y="0"/>
                  <a:pt x="0" y="32"/>
                  <a:pt x="0" y="72"/>
                </a:cubicBezTo>
                <a:lnTo>
                  <a:pt x="0" y="1438"/>
                </a:lnTo>
                <a:cubicBezTo>
                  <a:pt x="0" y="1477"/>
                  <a:pt x="32" y="1510"/>
                  <a:pt x="72" y="1510"/>
                </a:cubicBezTo>
                <a:lnTo>
                  <a:pt x="320" y="1510"/>
                </a:lnTo>
                <a:cubicBezTo>
                  <a:pt x="320" y="1664"/>
                  <a:pt x="445" y="1789"/>
                  <a:pt x="599" y="1789"/>
                </a:cubicBezTo>
                <a:cubicBezTo>
                  <a:pt x="753" y="1789"/>
                  <a:pt x="879" y="1664"/>
                  <a:pt x="879" y="1510"/>
                </a:cubicBezTo>
                <a:lnTo>
                  <a:pt x="1640" y="1510"/>
                </a:lnTo>
                <a:cubicBezTo>
                  <a:pt x="1640" y="1664"/>
                  <a:pt x="1765" y="1789"/>
                  <a:pt x="1919" y="1789"/>
                </a:cubicBezTo>
                <a:cubicBezTo>
                  <a:pt x="2074" y="1789"/>
                  <a:pt x="2199" y="1664"/>
                  <a:pt x="2199" y="1510"/>
                </a:cubicBezTo>
                <a:lnTo>
                  <a:pt x="2308" y="1510"/>
                </a:lnTo>
                <a:cubicBezTo>
                  <a:pt x="2348" y="1510"/>
                  <a:pt x="2381" y="1477"/>
                  <a:pt x="2381" y="1438"/>
                </a:cubicBezTo>
                <a:lnTo>
                  <a:pt x="2381" y="1085"/>
                </a:lnTo>
                <a:cubicBezTo>
                  <a:pt x="2381" y="1059"/>
                  <a:pt x="2371" y="1025"/>
                  <a:pt x="2356" y="100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6181253" y="3302133"/>
            <a:ext cx="306204" cy="425317"/>
          </a:xfrm>
          <a:custGeom>
            <a:avLst/>
            <a:gdLst>
              <a:gd name="T0" fmla="*/ 1388 w 1541"/>
              <a:gd name="T1" fmla="*/ 1779 h 2142"/>
              <a:gd name="T2" fmla="*/ 1265 w 1541"/>
              <a:gd name="T3" fmla="*/ 1338 h 2142"/>
              <a:gd name="T4" fmla="*/ 1388 w 1541"/>
              <a:gd name="T5" fmla="*/ 1779 h 2142"/>
              <a:gd name="T6" fmla="*/ 1169 w 1541"/>
              <a:gd name="T7" fmla="*/ 1779 h 2142"/>
              <a:gd name="T8" fmla="*/ 1046 w 1541"/>
              <a:gd name="T9" fmla="*/ 1338 h 2142"/>
              <a:gd name="T10" fmla="*/ 1169 w 1541"/>
              <a:gd name="T11" fmla="*/ 1779 h 2142"/>
              <a:gd name="T12" fmla="*/ 951 w 1541"/>
              <a:gd name="T13" fmla="*/ 1779 h 2142"/>
              <a:gd name="T14" fmla="*/ 828 w 1541"/>
              <a:gd name="T15" fmla="*/ 1338 h 2142"/>
              <a:gd name="T16" fmla="*/ 951 w 1541"/>
              <a:gd name="T17" fmla="*/ 1779 h 2142"/>
              <a:gd name="T18" fmla="*/ 732 w 1541"/>
              <a:gd name="T19" fmla="*/ 1779 h 2142"/>
              <a:gd name="T20" fmla="*/ 609 w 1541"/>
              <a:gd name="T21" fmla="*/ 1338 h 2142"/>
              <a:gd name="T22" fmla="*/ 732 w 1541"/>
              <a:gd name="T23" fmla="*/ 1779 h 2142"/>
              <a:gd name="T24" fmla="*/ 1506 w 1541"/>
              <a:gd name="T25" fmla="*/ 1170 h 2142"/>
              <a:gd name="T26" fmla="*/ 456 w 1541"/>
              <a:gd name="T27" fmla="*/ 1205 h 2142"/>
              <a:gd name="T28" fmla="*/ 491 w 1541"/>
              <a:gd name="T29" fmla="*/ 2142 h 2142"/>
              <a:gd name="T30" fmla="*/ 1541 w 1541"/>
              <a:gd name="T31" fmla="*/ 2107 h 2142"/>
              <a:gd name="T32" fmla="*/ 1506 w 1541"/>
              <a:gd name="T33" fmla="*/ 1170 h 2142"/>
              <a:gd name="T34" fmla="*/ 769 w 1541"/>
              <a:gd name="T35" fmla="*/ 676 h 2142"/>
              <a:gd name="T36" fmla="*/ 1158 w 1541"/>
              <a:gd name="T37" fmla="*/ 649 h 2142"/>
              <a:gd name="T38" fmla="*/ 1484 w 1541"/>
              <a:gd name="T39" fmla="*/ 540 h 2142"/>
              <a:gd name="T40" fmla="*/ 943 w 1541"/>
              <a:gd name="T41" fmla="*/ 0 h 2142"/>
              <a:gd name="T42" fmla="*/ 583 w 1541"/>
              <a:gd name="T43" fmla="*/ 233 h 2142"/>
              <a:gd name="T44" fmla="*/ 459 w 1541"/>
              <a:gd name="T45" fmla="*/ 392 h 2142"/>
              <a:gd name="T46" fmla="*/ 275 w 1541"/>
              <a:gd name="T47" fmla="*/ 359 h 2142"/>
              <a:gd name="T48" fmla="*/ 113 w 1541"/>
              <a:gd name="T49" fmla="*/ 620 h 2142"/>
              <a:gd name="T50" fmla="*/ 63 w 1541"/>
              <a:gd name="T51" fmla="*/ 740 h 2142"/>
              <a:gd name="T52" fmla="*/ 280 w 1541"/>
              <a:gd name="T53" fmla="*/ 770 h 2142"/>
              <a:gd name="T54" fmla="*/ 316 w 1541"/>
              <a:gd name="T55" fmla="*/ 722 h 2142"/>
              <a:gd name="T56" fmla="*/ 346 w 1541"/>
              <a:gd name="T57" fmla="*/ 706 h 2142"/>
              <a:gd name="T58" fmla="*/ 769 w 1541"/>
              <a:gd name="T59" fmla="*/ 676 h 2142"/>
              <a:gd name="T60" fmla="*/ 356 w 1541"/>
              <a:gd name="T61" fmla="*/ 834 h 2142"/>
              <a:gd name="T62" fmla="*/ 0 w 1541"/>
              <a:gd name="T63" fmla="*/ 869 h 2142"/>
              <a:gd name="T64" fmla="*/ 35 w 1541"/>
              <a:gd name="T65" fmla="*/ 2142 h 2142"/>
              <a:gd name="T66" fmla="*/ 391 w 1541"/>
              <a:gd name="T67" fmla="*/ 2107 h 2142"/>
              <a:gd name="T68" fmla="*/ 356 w 1541"/>
              <a:gd name="T69" fmla="*/ 834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41" h="2142">
                <a:moveTo>
                  <a:pt x="1388" y="1779"/>
                </a:moveTo>
                <a:lnTo>
                  <a:pt x="1388" y="1779"/>
                </a:lnTo>
                <a:lnTo>
                  <a:pt x="1265" y="1779"/>
                </a:lnTo>
                <a:lnTo>
                  <a:pt x="1265" y="1338"/>
                </a:lnTo>
                <a:lnTo>
                  <a:pt x="1388" y="1338"/>
                </a:lnTo>
                <a:lnTo>
                  <a:pt x="1388" y="1779"/>
                </a:lnTo>
                <a:close/>
                <a:moveTo>
                  <a:pt x="1169" y="1779"/>
                </a:moveTo>
                <a:lnTo>
                  <a:pt x="1169" y="1779"/>
                </a:lnTo>
                <a:lnTo>
                  <a:pt x="1046" y="1779"/>
                </a:lnTo>
                <a:lnTo>
                  <a:pt x="1046" y="1338"/>
                </a:lnTo>
                <a:lnTo>
                  <a:pt x="1169" y="1338"/>
                </a:lnTo>
                <a:lnTo>
                  <a:pt x="1169" y="1779"/>
                </a:lnTo>
                <a:close/>
                <a:moveTo>
                  <a:pt x="951" y="1779"/>
                </a:moveTo>
                <a:lnTo>
                  <a:pt x="951" y="1779"/>
                </a:lnTo>
                <a:lnTo>
                  <a:pt x="828" y="1779"/>
                </a:lnTo>
                <a:lnTo>
                  <a:pt x="828" y="1338"/>
                </a:lnTo>
                <a:lnTo>
                  <a:pt x="951" y="1338"/>
                </a:lnTo>
                <a:lnTo>
                  <a:pt x="951" y="1779"/>
                </a:lnTo>
                <a:close/>
                <a:moveTo>
                  <a:pt x="732" y="1779"/>
                </a:moveTo>
                <a:lnTo>
                  <a:pt x="732" y="1779"/>
                </a:lnTo>
                <a:lnTo>
                  <a:pt x="609" y="1779"/>
                </a:lnTo>
                <a:lnTo>
                  <a:pt x="609" y="1338"/>
                </a:lnTo>
                <a:lnTo>
                  <a:pt x="732" y="1338"/>
                </a:lnTo>
                <a:lnTo>
                  <a:pt x="732" y="1779"/>
                </a:lnTo>
                <a:close/>
                <a:moveTo>
                  <a:pt x="1506" y="1170"/>
                </a:moveTo>
                <a:lnTo>
                  <a:pt x="1506" y="1170"/>
                </a:lnTo>
                <a:lnTo>
                  <a:pt x="491" y="1170"/>
                </a:lnTo>
                <a:cubicBezTo>
                  <a:pt x="471" y="1170"/>
                  <a:pt x="456" y="1186"/>
                  <a:pt x="456" y="1205"/>
                </a:cubicBezTo>
                <a:lnTo>
                  <a:pt x="456" y="2107"/>
                </a:lnTo>
                <a:cubicBezTo>
                  <a:pt x="456" y="2126"/>
                  <a:pt x="471" y="2142"/>
                  <a:pt x="491" y="2142"/>
                </a:cubicBezTo>
                <a:lnTo>
                  <a:pt x="1506" y="2142"/>
                </a:lnTo>
                <a:cubicBezTo>
                  <a:pt x="1526" y="2142"/>
                  <a:pt x="1541" y="2126"/>
                  <a:pt x="1541" y="2107"/>
                </a:cubicBezTo>
                <a:lnTo>
                  <a:pt x="1541" y="1205"/>
                </a:lnTo>
                <a:cubicBezTo>
                  <a:pt x="1541" y="1186"/>
                  <a:pt x="1526" y="1170"/>
                  <a:pt x="1506" y="1170"/>
                </a:cubicBezTo>
                <a:close/>
                <a:moveTo>
                  <a:pt x="769" y="676"/>
                </a:moveTo>
                <a:lnTo>
                  <a:pt x="769" y="676"/>
                </a:lnTo>
                <a:cubicBezTo>
                  <a:pt x="822" y="705"/>
                  <a:pt x="881" y="721"/>
                  <a:pt x="943" y="721"/>
                </a:cubicBezTo>
                <a:cubicBezTo>
                  <a:pt x="1021" y="721"/>
                  <a:pt x="1096" y="696"/>
                  <a:pt x="1158" y="649"/>
                </a:cubicBezTo>
                <a:cubicBezTo>
                  <a:pt x="1192" y="694"/>
                  <a:pt x="1245" y="721"/>
                  <a:pt x="1303" y="721"/>
                </a:cubicBezTo>
                <a:cubicBezTo>
                  <a:pt x="1403" y="721"/>
                  <a:pt x="1484" y="640"/>
                  <a:pt x="1484" y="540"/>
                </a:cubicBezTo>
                <a:cubicBezTo>
                  <a:pt x="1484" y="440"/>
                  <a:pt x="1403" y="359"/>
                  <a:pt x="1303" y="359"/>
                </a:cubicBezTo>
                <a:cubicBezTo>
                  <a:pt x="1302" y="161"/>
                  <a:pt x="1141" y="0"/>
                  <a:pt x="943" y="0"/>
                </a:cubicBezTo>
                <a:cubicBezTo>
                  <a:pt x="791" y="0"/>
                  <a:pt x="657" y="95"/>
                  <a:pt x="605" y="235"/>
                </a:cubicBezTo>
                <a:cubicBezTo>
                  <a:pt x="598" y="234"/>
                  <a:pt x="590" y="233"/>
                  <a:pt x="583" y="233"/>
                </a:cubicBezTo>
                <a:cubicBezTo>
                  <a:pt x="512" y="233"/>
                  <a:pt x="455" y="290"/>
                  <a:pt x="455" y="360"/>
                </a:cubicBezTo>
                <a:cubicBezTo>
                  <a:pt x="455" y="371"/>
                  <a:pt x="457" y="382"/>
                  <a:pt x="459" y="392"/>
                </a:cubicBezTo>
                <a:cubicBezTo>
                  <a:pt x="442" y="400"/>
                  <a:pt x="426" y="409"/>
                  <a:pt x="411" y="421"/>
                </a:cubicBezTo>
                <a:cubicBezTo>
                  <a:pt x="377" y="382"/>
                  <a:pt x="328" y="359"/>
                  <a:pt x="275" y="359"/>
                </a:cubicBezTo>
                <a:cubicBezTo>
                  <a:pt x="175" y="359"/>
                  <a:pt x="94" y="440"/>
                  <a:pt x="94" y="540"/>
                </a:cubicBezTo>
                <a:cubicBezTo>
                  <a:pt x="94" y="568"/>
                  <a:pt x="101" y="595"/>
                  <a:pt x="113" y="620"/>
                </a:cubicBezTo>
                <a:cubicBezTo>
                  <a:pt x="81" y="643"/>
                  <a:pt x="62" y="681"/>
                  <a:pt x="62" y="722"/>
                </a:cubicBezTo>
                <a:cubicBezTo>
                  <a:pt x="62" y="727"/>
                  <a:pt x="62" y="733"/>
                  <a:pt x="63" y="740"/>
                </a:cubicBezTo>
                <a:cubicBezTo>
                  <a:pt x="66" y="757"/>
                  <a:pt x="80" y="770"/>
                  <a:pt x="98" y="770"/>
                </a:cubicBezTo>
                <a:lnTo>
                  <a:pt x="280" y="770"/>
                </a:lnTo>
                <a:cubicBezTo>
                  <a:pt x="297" y="770"/>
                  <a:pt x="312" y="757"/>
                  <a:pt x="315" y="739"/>
                </a:cubicBezTo>
                <a:cubicBezTo>
                  <a:pt x="315" y="733"/>
                  <a:pt x="316" y="728"/>
                  <a:pt x="316" y="722"/>
                </a:cubicBezTo>
                <a:cubicBezTo>
                  <a:pt x="316" y="720"/>
                  <a:pt x="316" y="718"/>
                  <a:pt x="316" y="716"/>
                </a:cubicBezTo>
                <a:cubicBezTo>
                  <a:pt x="326" y="714"/>
                  <a:pt x="336" y="710"/>
                  <a:pt x="346" y="706"/>
                </a:cubicBezTo>
                <a:cubicBezTo>
                  <a:pt x="384" y="782"/>
                  <a:pt x="463" y="833"/>
                  <a:pt x="551" y="833"/>
                </a:cubicBezTo>
                <a:cubicBezTo>
                  <a:pt x="651" y="833"/>
                  <a:pt x="738" y="767"/>
                  <a:pt x="769" y="676"/>
                </a:cubicBezTo>
                <a:close/>
                <a:moveTo>
                  <a:pt x="356" y="834"/>
                </a:moveTo>
                <a:lnTo>
                  <a:pt x="356" y="834"/>
                </a:lnTo>
                <a:lnTo>
                  <a:pt x="35" y="834"/>
                </a:lnTo>
                <a:cubicBezTo>
                  <a:pt x="16" y="834"/>
                  <a:pt x="0" y="850"/>
                  <a:pt x="0" y="869"/>
                </a:cubicBezTo>
                <a:lnTo>
                  <a:pt x="0" y="2107"/>
                </a:lnTo>
                <a:cubicBezTo>
                  <a:pt x="0" y="2126"/>
                  <a:pt x="16" y="2142"/>
                  <a:pt x="35" y="2142"/>
                </a:cubicBezTo>
                <a:lnTo>
                  <a:pt x="356" y="2142"/>
                </a:lnTo>
                <a:cubicBezTo>
                  <a:pt x="376" y="2142"/>
                  <a:pt x="391" y="2126"/>
                  <a:pt x="391" y="2107"/>
                </a:cubicBezTo>
                <a:lnTo>
                  <a:pt x="391" y="869"/>
                </a:lnTo>
                <a:cubicBezTo>
                  <a:pt x="391" y="850"/>
                  <a:pt x="376" y="834"/>
                  <a:pt x="356" y="83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4"/>
          <p:cNvSpPr>
            <a:spLocks noEditPoints="1"/>
          </p:cNvSpPr>
          <p:nvPr/>
        </p:nvSpPr>
        <p:spPr bwMode="auto">
          <a:xfrm>
            <a:off x="7162800" y="2387992"/>
            <a:ext cx="411565" cy="353209"/>
          </a:xfrm>
          <a:custGeom>
            <a:avLst/>
            <a:gdLst>
              <a:gd name="T0" fmla="*/ 1932 w 2072"/>
              <a:gd name="T1" fmla="*/ 760 h 1779"/>
              <a:gd name="T2" fmla="*/ 1767 w 2072"/>
              <a:gd name="T3" fmla="*/ 759 h 1779"/>
              <a:gd name="T4" fmla="*/ 1966 w 2072"/>
              <a:gd name="T5" fmla="*/ 658 h 1779"/>
              <a:gd name="T6" fmla="*/ 1932 w 2072"/>
              <a:gd name="T7" fmla="*/ 760 h 1779"/>
              <a:gd name="T8" fmla="*/ 1888 w 2072"/>
              <a:gd name="T9" fmla="*/ 1705 h 1779"/>
              <a:gd name="T10" fmla="*/ 1771 w 2072"/>
              <a:gd name="T11" fmla="*/ 985 h 1779"/>
              <a:gd name="T12" fmla="*/ 1354 w 2072"/>
              <a:gd name="T13" fmla="*/ 949 h 1779"/>
              <a:gd name="T14" fmla="*/ 1317 w 2072"/>
              <a:gd name="T15" fmla="*/ 1705 h 1779"/>
              <a:gd name="T16" fmla="*/ 184 w 2072"/>
              <a:gd name="T17" fmla="*/ 833 h 1779"/>
              <a:gd name="T18" fmla="*/ 1888 w 2072"/>
              <a:gd name="T19" fmla="*/ 1705 h 1779"/>
              <a:gd name="T20" fmla="*/ 140 w 2072"/>
              <a:gd name="T21" fmla="*/ 760 h 1779"/>
              <a:gd name="T22" fmla="*/ 106 w 2072"/>
              <a:gd name="T23" fmla="*/ 658 h 1779"/>
              <a:gd name="T24" fmla="*/ 305 w 2072"/>
              <a:gd name="T25" fmla="*/ 759 h 1779"/>
              <a:gd name="T26" fmla="*/ 140 w 2072"/>
              <a:gd name="T27" fmla="*/ 760 h 1779"/>
              <a:gd name="T28" fmla="*/ 235 w 2072"/>
              <a:gd name="T29" fmla="*/ 73 h 1779"/>
              <a:gd name="T30" fmla="*/ 332 w 2072"/>
              <a:gd name="T31" fmla="*/ 585 h 1779"/>
              <a:gd name="T32" fmla="*/ 235 w 2072"/>
              <a:gd name="T33" fmla="*/ 73 h 1779"/>
              <a:gd name="T34" fmla="*/ 607 w 2072"/>
              <a:gd name="T35" fmla="*/ 658 h 1779"/>
              <a:gd name="T36" fmla="*/ 890 w 2072"/>
              <a:gd name="T37" fmla="*/ 759 h 1779"/>
              <a:gd name="T38" fmla="*/ 607 w 2072"/>
              <a:gd name="T39" fmla="*/ 658 h 1779"/>
              <a:gd name="T40" fmla="*/ 662 w 2072"/>
              <a:gd name="T41" fmla="*/ 73 h 1779"/>
              <a:gd name="T42" fmla="*/ 895 w 2072"/>
              <a:gd name="T43" fmla="*/ 585 h 1779"/>
              <a:gd name="T44" fmla="*/ 662 w 2072"/>
              <a:gd name="T45" fmla="*/ 73 h 1779"/>
              <a:gd name="T46" fmla="*/ 1409 w 2072"/>
              <a:gd name="T47" fmla="*/ 73 h 1779"/>
              <a:gd name="T48" fmla="*/ 1176 w 2072"/>
              <a:gd name="T49" fmla="*/ 585 h 1779"/>
              <a:gd name="T50" fmla="*/ 1409 w 2072"/>
              <a:gd name="T51" fmla="*/ 73 h 1779"/>
              <a:gd name="T52" fmla="*/ 1474 w 2072"/>
              <a:gd name="T53" fmla="*/ 759 h 1779"/>
              <a:gd name="T54" fmla="*/ 1179 w 2072"/>
              <a:gd name="T55" fmla="*/ 658 h 1779"/>
              <a:gd name="T56" fmla="*/ 1474 w 2072"/>
              <a:gd name="T57" fmla="*/ 759 h 1779"/>
              <a:gd name="T58" fmla="*/ 1836 w 2072"/>
              <a:gd name="T59" fmla="*/ 73 h 1779"/>
              <a:gd name="T60" fmla="*/ 1739 w 2072"/>
              <a:gd name="T61" fmla="*/ 585 h 1779"/>
              <a:gd name="T62" fmla="*/ 1836 w 2072"/>
              <a:gd name="T63" fmla="*/ 73 h 1779"/>
              <a:gd name="T64" fmla="*/ 2070 w 2072"/>
              <a:gd name="T65" fmla="*/ 788 h 1779"/>
              <a:gd name="T66" fmla="*/ 1866 w 2072"/>
              <a:gd name="T67" fmla="*/ 0 h 1779"/>
              <a:gd name="T68" fmla="*/ 170 w 2072"/>
              <a:gd name="T69" fmla="*/ 29 h 1779"/>
              <a:gd name="T70" fmla="*/ 9 w 2072"/>
              <a:gd name="T71" fmla="*/ 819 h 1779"/>
              <a:gd name="T72" fmla="*/ 111 w 2072"/>
              <a:gd name="T73" fmla="*/ 833 h 1779"/>
              <a:gd name="T74" fmla="*/ 147 w 2072"/>
              <a:gd name="T75" fmla="*/ 1779 h 1779"/>
              <a:gd name="T76" fmla="*/ 1390 w 2072"/>
              <a:gd name="T77" fmla="*/ 1742 h 1779"/>
              <a:gd name="T78" fmla="*/ 1697 w 2072"/>
              <a:gd name="T79" fmla="*/ 1022 h 1779"/>
              <a:gd name="T80" fmla="*/ 1734 w 2072"/>
              <a:gd name="T81" fmla="*/ 1779 h 1779"/>
              <a:gd name="T82" fmla="*/ 1961 w 2072"/>
              <a:gd name="T83" fmla="*/ 1742 h 1779"/>
              <a:gd name="T84" fmla="*/ 2034 w 2072"/>
              <a:gd name="T85" fmla="*/ 833 h 1779"/>
              <a:gd name="T86" fmla="*/ 2070 w 2072"/>
              <a:gd name="T87" fmla="*/ 788 h 1779"/>
              <a:gd name="T88" fmla="*/ 374 w 2072"/>
              <a:gd name="T89" fmla="*/ 1022 h 1779"/>
              <a:gd name="T90" fmla="*/ 1127 w 2072"/>
              <a:gd name="T91" fmla="*/ 1515 h 1779"/>
              <a:gd name="T92" fmla="*/ 374 w 2072"/>
              <a:gd name="T93" fmla="*/ 1022 h 1779"/>
              <a:gd name="T94" fmla="*/ 338 w 2072"/>
              <a:gd name="T95" fmla="*/ 1588 h 1779"/>
              <a:gd name="T96" fmla="*/ 1200 w 2072"/>
              <a:gd name="T97" fmla="*/ 1552 h 1779"/>
              <a:gd name="T98" fmla="*/ 1164 w 2072"/>
              <a:gd name="T99" fmla="*/ 949 h 1779"/>
              <a:gd name="T100" fmla="*/ 301 w 2072"/>
              <a:gd name="T101" fmla="*/ 985 h 1779"/>
              <a:gd name="T102" fmla="*/ 338 w 2072"/>
              <a:gd name="T103" fmla="*/ 1588 h 1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072" h="1779">
                <a:moveTo>
                  <a:pt x="1932" y="760"/>
                </a:moveTo>
                <a:lnTo>
                  <a:pt x="1932" y="760"/>
                </a:lnTo>
                <a:cubicBezTo>
                  <a:pt x="1929" y="759"/>
                  <a:pt x="1927" y="759"/>
                  <a:pt x="1924" y="759"/>
                </a:cubicBezTo>
                <a:lnTo>
                  <a:pt x="1767" y="759"/>
                </a:lnTo>
                <a:lnTo>
                  <a:pt x="1751" y="658"/>
                </a:lnTo>
                <a:lnTo>
                  <a:pt x="1966" y="658"/>
                </a:lnTo>
                <a:lnTo>
                  <a:pt x="1988" y="760"/>
                </a:lnTo>
                <a:lnTo>
                  <a:pt x="1932" y="760"/>
                </a:lnTo>
                <a:close/>
                <a:moveTo>
                  <a:pt x="1888" y="1705"/>
                </a:moveTo>
                <a:lnTo>
                  <a:pt x="1888" y="1705"/>
                </a:lnTo>
                <a:lnTo>
                  <a:pt x="1771" y="1705"/>
                </a:lnTo>
                <a:lnTo>
                  <a:pt x="1771" y="985"/>
                </a:lnTo>
                <a:cubicBezTo>
                  <a:pt x="1771" y="965"/>
                  <a:pt x="1754" y="949"/>
                  <a:pt x="1734" y="949"/>
                </a:cubicBezTo>
                <a:lnTo>
                  <a:pt x="1354" y="949"/>
                </a:lnTo>
                <a:cubicBezTo>
                  <a:pt x="1334" y="949"/>
                  <a:pt x="1317" y="965"/>
                  <a:pt x="1317" y="985"/>
                </a:cubicBezTo>
                <a:lnTo>
                  <a:pt x="1317" y="1705"/>
                </a:lnTo>
                <a:lnTo>
                  <a:pt x="184" y="1705"/>
                </a:lnTo>
                <a:lnTo>
                  <a:pt x="184" y="833"/>
                </a:lnTo>
                <a:lnTo>
                  <a:pt x="1888" y="833"/>
                </a:lnTo>
                <a:lnTo>
                  <a:pt x="1888" y="1705"/>
                </a:lnTo>
                <a:close/>
                <a:moveTo>
                  <a:pt x="140" y="760"/>
                </a:moveTo>
                <a:lnTo>
                  <a:pt x="140" y="760"/>
                </a:lnTo>
                <a:lnTo>
                  <a:pt x="83" y="760"/>
                </a:lnTo>
                <a:lnTo>
                  <a:pt x="106" y="658"/>
                </a:lnTo>
                <a:lnTo>
                  <a:pt x="321" y="658"/>
                </a:lnTo>
                <a:lnTo>
                  <a:pt x="305" y="759"/>
                </a:lnTo>
                <a:lnTo>
                  <a:pt x="147" y="759"/>
                </a:lnTo>
                <a:cubicBezTo>
                  <a:pt x="145" y="759"/>
                  <a:pt x="142" y="759"/>
                  <a:pt x="140" y="760"/>
                </a:cubicBezTo>
                <a:close/>
                <a:moveTo>
                  <a:pt x="235" y="73"/>
                </a:moveTo>
                <a:lnTo>
                  <a:pt x="235" y="73"/>
                </a:lnTo>
                <a:lnTo>
                  <a:pt x="413" y="73"/>
                </a:lnTo>
                <a:lnTo>
                  <a:pt x="332" y="585"/>
                </a:lnTo>
                <a:lnTo>
                  <a:pt x="122" y="585"/>
                </a:lnTo>
                <a:lnTo>
                  <a:pt x="235" y="73"/>
                </a:lnTo>
                <a:close/>
                <a:moveTo>
                  <a:pt x="607" y="658"/>
                </a:moveTo>
                <a:lnTo>
                  <a:pt x="607" y="658"/>
                </a:lnTo>
                <a:lnTo>
                  <a:pt x="893" y="658"/>
                </a:lnTo>
                <a:lnTo>
                  <a:pt x="890" y="759"/>
                </a:lnTo>
                <a:lnTo>
                  <a:pt x="597" y="759"/>
                </a:lnTo>
                <a:lnTo>
                  <a:pt x="607" y="658"/>
                </a:lnTo>
                <a:close/>
                <a:moveTo>
                  <a:pt x="662" y="73"/>
                </a:moveTo>
                <a:lnTo>
                  <a:pt x="662" y="73"/>
                </a:lnTo>
                <a:lnTo>
                  <a:pt x="911" y="73"/>
                </a:lnTo>
                <a:lnTo>
                  <a:pt x="895" y="585"/>
                </a:lnTo>
                <a:lnTo>
                  <a:pt x="614" y="585"/>
                </a:lnTo>
                <a:lnTo>
                  <a:pt x="662" y="73"/>
                </a:lnTo>
                <a:close/>
                <a:moveTo>
                  <a:pt x="1409" y="73"/>
                </a:moveTo>
                <a:lnTo>
                  <a:pt x="1409" y="73"/>
                </a:lnTo>
                <a:lnTo>
                  <a:pt x="1458" y="585"/>
                </a:lnTo>
                <a:lnTo>
                  <a:pt x="1176" y="585"/>
                </a:lnTo>
                <a:lnTo>
                  <a:pt x="1160" y="73"/>
                </a:lnTo>
                <a:lnTo>
                  <a:pt x="1409" y="73"/>
                </a:lnTo>
                <a:close/>
                <a:moveTo>
                  <a:pt x="1474" y="759"/>
                </a:moveTo>
                <a:lnTo>
                  <a:pt x="1474" y="759"/>
                </a:lnTo>
                <a:lnTo>
                  <a:pt x="1182" y="759"/>
                </a:lnTo>
                <a:lnTo>
                  <a:pt x="1179" y="658"/>
                </a:lnTo>
                <a:lnTo>
                  <a:pt x="1465" y="658"/>
                </a:lnTo>
                <a:lnTo>
                  <a:pt x="1474" y="759"/>
                </a:lnTo>
                <a:close/>
                <a:moveTo>
                  <a:pt x="1836" y="73"/>
                </a:moveTo>
                <a:lnTo>
                  <a:pt x="1836" y="73"/>
                </a:lnTo>
                <a:lnTo>
                  <a:pt x="1950" y="585"/>
                </a:lnTo>
                <a:lnTo>
                  <a:pt x="1739" y="585"/>
                </a:lnTo>
                <a:lnTo>
                  <a:pt x="1658" y="73"/>
                </a:lnTo>
                <a:lnTo>
                  <a:pt x="1836" y="73"/>
                </a:lnTo>
                <a:close/>
                <a:moveTo>
                  <a:pt x="2070" y="788"/>
                </a:moveTo>
                <a:lnTo>
                  <a:pt x="2070" y="788"/>
                </a:lnTo>
                <a:lnTo>
                  <a:pt x="1901" y="29"/>
                </a:lnTo>
                <a:cubicBezTo>
                  <a:pt x="1898" y="12"/>
                  <a:pt x="1883" y="0"/>
                  <a:pt x="1866" y="0"/>
                </a:cubicBezTo>
                <a:lnTo>
                  <a:pt x="206" y="0"/>
                </a:lnTo>
                <a:cubicBezTo>
                  <a:pt x="189" y="0"/>
                  <a:pt x="174" y="12"/>
                  <a:pt x="170" y="29"/>
                </a:cubicBezTo>
                <a:lnTo>
                  <a:pt x="2" y="788"/>
                </a:lnTo>
                <a:cubicBezTo>
                  <a:pt x="0" y="799"/>
                  <a:pt x="2" y="810"/>
                  <a:pt x="9" y="819"/>
                </a:cubicBezTo>
                <a:cubicBezTo>
                  <a:pt x="16" y="828"/>
                  <a:pt x="27" y="833"/>
                  <a:pt x="38" y="833"/>
                </a:cubicBezTo>
                <a:lnTo>
                  <a:pt x="111" y="833"/>
                </a:lnTo>
                <a:lnTo>
                  <a:pt x="111" y="1742"/>
                </a:lnTo>
                <a:cubicBezTo>
                  <a:pt x="111" y="1762"/>
                  <a:pt x="127" y="1779"/>
                  <a:pt x="147" y="1779"/>
                </a:cubicBezTo>
                <a:lnTo>
                  <a:pt x="1354" y="1779"/>
                </a:lnTo>
                <a:cubicBezTo>
                  <a:pt x="1374" y="1779"/>
                  <a:pt x="1390" y="1762"/>
                  <a:pt x="1390" y="1742"/>
                </a:cubicBezTo>
                <a:lnTo>
                  <a:pt x="1390" y="1022"/>
                </a:lnTo>
                <a:lnTo>
                  <a:pt x="1697" y="1022"/>
                </a:lnTo>
                <a:lnTo>
                  <a:pt x="1697" y="1742"/>
                </a:lnTo>
                <a:cubicBezTo>
                  <a:pt x="1697" y="1762"/>
                  <a:pt x="1714" y="1779"/>
                  <a:pt x="1734" y="1779"/>
                </a:cubicBezTo>
                <a:lnTo>
                  <a:pt x="1924" y="1779"/>
                </a:lnTo>
                <a:cubicBezTo>
                  <a:pt x="1944" y="1779"/>
                  <a:pt x="1961" y="1762"/>
                  <a:pt x="1961" y="1742"/>
                </a:cubicBezTo>
                <a:lnTo>
                  <a:pt x="1961" y="833"/>
                </a:lnTo>
                <a:lnTo>
                  <a:pt x="2034" y="833"/>
                </a:lnTo>
                <a:cubicBezTo>
                  <a:pt x="2045" y="833"/>
                  <a:pt x="2055" y="828"/>
                  <a:pt x="2062" y="819"/>
                </a:cubicBezTo>
                <a:cubicBezTo>
                  <a:pt x="2069" y="810"/>
                  <a:pt x="2072" y="799"/>
                  <a:pt x="2070" y="788"/>
                </a:cubicBezTo>
                <a:close/>
                <a:moveTo>
                  <a:pt x="374" y="1022"/>
                </a:moveTo>
                <a:lnTo>
                  <a:pt x="374" y="1022"/>
                </a:lnTo>
                <a:lnTo>
                  <a:pt x="1127" y="1022"/>
                </a:lnTo>
                <a:lnTo>
                  <a:pt x="1127" y="1515"/>
                </a:lnTo>
                <a:lnTo>
                  <a:pt x="374" y="1515"/>
                </a:lnTo>
                <a:lnTo>
                  <a:pt x="374" y="1022"/>
                </a:lnTo>
                <a:close/>
                <a:moveTo>
                  <a:pt x="338" y="1588"/>
                </a:moveTo>
                <a:lnTo>
                  <a:pt x="338" y="1588"/>
                </a:lnTo>
                <a:lnTo>
                  <a:pt x="1164" y="1588"/>
                </a:lnTo>
                <a:cubicBezTo>
                  <a:pt x="1184" y="1588"/>
                  <a:pt x="1200" y="1572"/>
                  <a:pt x="1200" y="1552"/>
                </a:cubicBezTo>
                <a:lnTo>
                  <a:pt x="1200" y="985"/>
                </a:lnTo>
                <a:cubicBezTo>
                  <a:pt x="1200" y="965"/>
                  <a:pt x="1184" y="949"/>
                  <a:pt x="1164" y="949"/>
                </a:cubicBezTo>
                <a:lnTo>
                  <a:pt x="338" y="949"/>
                </a:lnTo>
                <a:cubicBezTo>
                  <a:pt x="317" y="949"/>
                  <a:pt x="301" y="965"/>
                  <a:pt x="301" y="985"/>
                </a:cubicBezTo>
                <a:lnTo>
                  <a:pt x="301" y="1552"/>
                </a:lnTo>
                <a:cubicBezTo>
                  <a:pt x="301" y="1572"/>
                  <a:pt x="317" y="1588"/>
                  <a:pt x="338" y="15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7169459" y="3342439"/>
            <a:ext cx="398245" cy="385011"/>
          </a:xfrm>
          <a:custGeom>
            <a:avLst/>
            <a:gdLst>
              <a:gd name="T0" fmla="*/ 1853 w 2004"/>
              <a:gd name="T1" fmla="*/ 1665 h 1936"/>
              <a:gd name="T2" fmla="*/ 98 w 2004"/>
              <a:gd name="T3" fmla="*/ 1619 h 1936"/>
              <a:gd name="T4" fmla="*/ 1853 w 2004"/>
              <a:gd name="T5" fmla="*/ 1574 h 1936"/>
              <a:gd name="T6" fmla="*/ 1853 w 2004"/>
              <a:gd name="T7" fmla="*/ 1665 h 1936"/>
              <a:gd name="T8" fmla="*/ 411 w 2004"/>
              <a:gd name="T9" fmla="*/ 681 h 1936"/>
              <a:gd name="T10" fmla="*/ 831 w 2004"/>
              <a:gd name="T11" fmla="*/ 925 h 1936"/>
              <a:gd name="T12" fmla="*/ 411 w 2004"/>
              <a:gd name="T13" fmla="*/ 681 h 1936"/>
              <a:gd name="T14" fmla="*/ 948 w 2004"/>
              <a:gd name="T15" fmla="*/ 1080 h 1936"/>
              <a:gd name="T16" fmla="*/ 1115 w 2004"/>
              <a:gd name="T17" fmla="*/ 1219 h 1936"/>
              <a:gd name="T18" fmla="*/ 948 w 2004"/>
              <a:gd name="T19" fmla="*/ 1080 h 1936"/>
              <a:gd name="T20" fmla="*/ 950 w 2004"/>
              <a:gd name="T21" fmla="*/ 874 h 1936"/>
              <a:gd name="T22" fmla="*/ 1112 w 2004"/>
              <a:gd name="T23" fmla="*/ 1005 h 1936"/>
              <a:gd name="T24" fmla="*/ 950 w 2004"/>
              <a:gd name="T25" fmla="*/ 874 h 1936"/>
              <a:gd name="T26" fmla="*/ 951 w 2004"/>
              <a:gd name="T27" fmla="*/ 681 h 1936"/>
              <a:gd name="T28" fmla="*/ 1108 w 2004"/>
              <a:gd name="T29" fmla="*/ 804 h 1936"/>
              <a:gd name="T30" fmla="*/ 951 w 2004"/>
              <a:gd name="T31" fmla="*/ 681 h 1936"/>
              <a:gd name="T32" fmla="*/ 1351 w 2004"/>
              <a:gd name="T33" fmla="*/ 1080 h 1936"/>
              <a:gd name="T34" fmla="*/ 1190 w 2004"/>
              <a:gd name="T35" fmla="*/ 1219 h 1936"/>
              <a:gd name="T36" fmla="*/ 1351 w 2004"/>
              <a:gd name="T37" fmla="*/ 1080 h 1936"/>
              <a:gd name="T38" fmla="*/ 1179 w 2004"/>
              <a:gd name="T39" fmla="*/ 804 h 1936"/>
              <a:gd name="T40" fmla="*/ 1331 w 2004"/>
              <a:gd name="T41" fmla="*/ 681 h 1936"/>
              <a:gd name="T42" fmla="*/ 1179 w 2004"/>
              <a:gd name="T43" fmla="*/ 804 h 1936"/>
              <a:gd name="T44" fmla="*/ 1341 w 2004"/>
              <a:gd name="T45" fmla="*/ 874 h 1936"/>
              <a:gd name="T46" fmla="*/ 1184 w 2004"/>
              <a:gd name="T47" fmla="*/ 1005 h 1936"/>
              <a:gd name="T48" fmla="*/ 1341 w 2004"/>
              <a:gd name="T49" fmla="*/ 874 h 1936"/>
              <a:gd name="T50" fmla="*/ 967 w 2004"/>
              <a:gd name="T51" fmla="*/ 117 h 1936"/>
              <a:gd name="T52" fmla="*/ 1577 w 2004"/>
              <a:gd name="T53" fmla="*/ 251 h 1936"/>
              <a:gd name="T54" fmla="*/ 967 w 2004"/>
              <a:gd name="T55" fmla="*/ 117 h 1936"/>
              <a:gd name="T56" fmla="*/ 1555 w 2004"/>
              <a:gd name="T57" fmla="*/ 681 h 1936"/>
              <a:gd name="T58" fmla="*/ 1407 w 2004"/>
              <a:gd name="T59" fmla="*/ 804 h 1936"/>
              <a:gd name="T60" fmla="*/ 1555 w 2004"/>
              <a:gd name="T61" fmla="*/ 681 h 1936"/>
              <a:gd name="T62" fmla="*/ 1583 w 2004"/>
              <a:gd name="T63" fmla="*/ 1005 h 1936"/>
              <a:gd name="T64" fmla="*/ 1412 w 2004"/>
              <a:gd name="T65" fmla="*/ 874 h 1936"/>
              <a:gd name="T66" fmla="*/ 1583 w 2004"/>
              <a:gd name="T67" fmla="*/ 1005 h 1936"/>
              <a:gd name="T68" fmla="*/ 1601 w 2004"/>
              <a:gd name="T69" fmla="*/ 1219 h 1936"/>
              <a:gd name="T70" fmla="*/ 1425 w 2004"/>
              <a:gd name="T71" fmla="*/ 1080 h 1936"/>
              <a:gd name="T72" fmla="*/ 1601 w 2004"/>
              <a:gd name="T73" fmla="*/ 1219 h 1936"/>
              <a:gd name="T74" fmla="*/ 1945 w 2004"/>
              <a:gd name="T75" fmla="*/ 1453 h 1936"/>
              <a:gd name="T76" fmla="*/ 1771 w 2004"/>
              <a:gd name="T77" fmla="*/ 607 h 1936"/>
              <a:gd name="T78" fmla="*/ 1400 w 2004"/>
              <a:gd name="T79" fmla="*/ 521 h 1936"/>
              <a:gd name="T80" fmla="*/ 1635 w 2004"/>
              <a:gd name="T81" fmla="*/ 368 h 1936"/>
              <a:gd name="T82" fmla="*/ 1694 w 2004"/>
              <a:gd name="T83" fmla="*/ 59 h 1936"/>
              <a:gd name="T84" fmla="*/ 908 w 2004"/>
              <a:gd name="T85" fmla="*/ 0 h 1936"/>
              <a:gd name="T86" fmla="*/ 850 w 2004"/>
              <a:gd name="T87" fmla="*/ 309 h 1936"/>
              <a:gd name="T88" fmla="*/ 1144 w 2004"/>
              <a:gd name="T89" fmla="*/ 368 h 1936"/>
              <a:gd name="T90" fmla="*/ 345 w 2004"/>
              <a:gd name="T91" fmla="*/ 521 h 1936"/>
              <a:gd name="T92" fmla="*/ 132 w 2004"/>
              <a:gd name="T93" fmla="*/ 1453 h 1936"/>
              <a:gd name="T94" fmla="*/ 0 w 2004"/>
              <a:gd name="T95" fmla="*/ 1511 h 1936"/>
              <a:gd name="T96" fmla="*/ 58 w 2004"/>
              <a:gd name="T97" fmla="*/ 1936 h 1936"/>
              <a:gd name="T98" fmla="*/ 2004 w 2004"/>
              <a:gd name="T99" fmla="*/ 1878 h 1936"/>
              <a:gd name="T100" fmla="*/ 1945 w 2004"/>
              <a:gd name="T101" fmla="*/ 1453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04" h="1936">
                <a:moveTo>
                  <a:pt x="1853" y="1665"/>
                </a:moveTo>
                <a:lnTo>
                  <a:pt x="1853" y="1665"/>
                </a:lnTo>
                <a:lnTo>
                  <a:pt x="144" y="1665"/>
                </a:lnTo>
                <a:cubicBezTo>
                  <a:pt x="119" y="1665"/>
                  <a:pt x="98" y="1645"/>
                  <a:pt x="98" y="1619"/>
                </a:cubicBezTo>
                <a:cubicBezTo>
                  <a:pt x="98" y="1594"/>
                  <a:pt x="119" y="1574"/>
                  <a:pt x="144" y="1574"/>
                </a:cubicBezTo>
                <a:lnTo>
                  <a:pt x="1853" y="1574"/>
                </a:lnTo>
                <a:cubicBezTo>
                  <a:pt x="1878" y="1574"/>
                  <a:pt x="1899" y="1594"/>
                  <a:pt x="1899" y="1619"/>
                </a:cubicBezTo>
                <a:cubicBezTo>
                  <a:pt x="1899" y="1645"/>
                  <a:pt x="1878" y="1665"/>
                  <a:pt x="1853" y="1665"/>
                </a:cubicBezTo>
                <a:close/>
                <a:moveTo>
                  <a:pt x="411" y="681"/>
                </a:moveTo>
                <a:lnTo>
                  <a:pt x="411" y="681"/>
                </a:lnTo>
                <a:lnTo>
                  <a:pt x="838" y="681"/>
                </a:lnTo>
                <a:lnTo>
                  <a:pt x="831" y="925"/>
                </a:lnTo>
                <a:lnTo>
                  <a:pt x="388" y="925"/>
                </a:lnTo>
                <a:lnTo>
                  <a:pt x="411" y="681"/>
                </a:lnTo>
                <a:close/>
                <a:moveTo>
                  <a:pt x="948" y="1080"/>
                </a:moveTo>
                <a:lnTo>
                  <a:pt x="948" y="1080"/>
                </a:lnTo>
                <a:lnTo>
                  <a:pt x="1113" y="1080"/>
                </a:lnTo>
                <a:lnTo>
                  <a:pt x="1115" y="1219"/>
                </a:lnTo>
                <a:lnTo>
                  <a:pt x="947" y="1219"/>
                </a:lnTo>
                <a:lnTo>
                  <a:pt x="948" y="1080"/>
                </a:lnTo>
                <a:close/>
                <a:moveTo>
                  <a:pt x="950" y="874"/>
                </a:moveTo>
                <a:lnTo>
                  <a:pt x="950" y="874"/>
                </a:lnTo>
                <a:lnTo>
                  <a:pt x="1110" y="874"/>
                </a:lnTo>
                <a:lnTo>
                  <a:pt x="1112" y="1005"/>
                </a:lnTo>
                <a:lnTo>
                  <a:pt x="949" y="1005"/>
                </a:lnTo>
                <a:lnTo>
                  <a:pt x="950" y="874"/>
                </a:lnTo>
                <a:close/>
                <a:moveTo>
                  <a:pt x="951" y="681"/>
                </a:moveTo>
                <a:lnTo>
                  <a:pt x="951" y="681"/>
                </a:lnTo>
                <a:lnTo>
                  <a:pt x="1106" y="681"/>
                </a:lnTo>
                <a:lnTo>
                  <a:pt x="1108" y="804"/>
                </a:lnTo>
                <a:lnTo>
                  <a:pt x="950" y="804"/>
                </a:lnTo>
                <a:lnTo>
                  <a:pt x="951" y="681"/>
                </a:lnTo>
                <a:close/>
                <a:moveTo>
                  <a:pt x="1351" y="1080"/>
                </a:moveTo>
                <a:lnTo>
                  <a:pt x="1351" y="1080"/>
                </a:lnTo>
                <a:lnTo>
                  <a:pt x="1358" y="1219"/>
                </a:lnTo>
                <a:lnTo>
                  <a:pt x="1190" y="1219"/>
                </a:lnTo>
                <a:lnTo>
                  <a:pt x="1186" y="1080"/>
                </a:lnTo>
                <a:lnTo>
                  <a:pt x="1351" y="1080"/>
                </a:lnTo>
                <a:close/>
                <a:moveTo>
                  <a:pt x="1179" y="804"/>
                </a:moveTo>
                <a:lnTo>
                  <a:pt x="1179" y="804"/>
                </a:lnTo>
                <a:lnTo>
                  <a:pt x="1176" y="681"/>
                </a:lnTo>
                <a:lnTo>
                  <a:pt x="1331" y="681"/>
                </a:lnTo>
                <a:lnTo>
                  <a:pt x="1337" y="804"/>
                </a:lnTo>
                <a:lnTo>
                  <a:pt x="1179" y="804"/>
                </a:lnTo>
                <a:close/>
                <a:moveTo>
                  <a:pt x="1341" y="874"/>
                </a:moveTo>
                <a:lnTo>
                  <a:pt x="1341" y="874"/>
                </a:lnTo>
                <a:lnTo>
                  <a:pt x="1347" y="1005"/>
                </a:lnTo>
                <a:lnTo>
                  <a:pt x="1184" y="1005"/>
                </a:lnTo>
                <a:lnTo>
                  <a:pt x="1181" y="874"/>
                </a:lnTo>
                <a:lnTo>
                  <a:pt x="1341" y="874"/>
                </a:lnTo>
                <a:close/>
                <a:moveTo>
                  <a:pt x="967" y="117"/>
                </a:moveTo>
                <a:lnTo>
                  <a:pt x="967" y="117"/>
                </a:lnTo>
                <a:lnTo>
                  <a:pt x="1577" y="117"/>
                </a:lnTo>
                <a:lnTo>
                  <a:pt x="1577" y="251"/>
                </a:lnTo>
                <a:lnTo>
                  <a:pt x="967" y="251"/>
                </a:lnTo>
                <a:lnTo>
                  <a:pt x="967" y="117"/>
                </a:lnTo>
                <a:close/>
                <a:moveTo>
                  <a:pt x="1555" y="681"/>
                </a:moveTo>
                <a:lnTo>
                  <a:pt x="1555" y="681"/>
                </a:lnTo>
                <a:lnTo>
                  <a:pt x="1565" y="804"/>
                </a:lnTo>
                <a:lnTo>
                  <a:pt x="1407" y="804"/>
                </a:lnTo>
                <a:lnTo>
                  <a:pt x="1400" y="681"/>
                </a:lnTo>
                <a:lnTo>
                  <a:pt x="1555" y="681"/>
                </a:lnTo>
                <a:close/>
                <a:moveTo>
                  <a:pt x="1583" y="1005"/>
                </a:moveTo>
                <a:lnTo>
                  <a:pt x="1583" y="1005"/>
                </a:lnTo>
                <a:lnTo>
                  <a:pt x="1420" y="1005"/>
                </a:lnTo>
                <a:lnTo>
                  <a:pt x="1412" y="874"/>
                </a:lnTo>
                <a:lnTo>
                  <a:pt x="1572" y="874"/>
                </a:lnTo>
                <a:lnTo>
                  <a:pt x="1583" y="1005"/>
                </a:lnTo>
                <a:close/>
                <a:moveTo>
                  <a:pt x="1601" y="1219"/>
                </a:moveTo>
                <a:lnTo>
                  <a:pt x="1601" y="1219"/>
                </a:lnTo>
                <a:lnTo>
                  <a:pt x="1433" y="1219"/>
                </a:lnTo>
                <a:lnTo>
                  <a:pt x="1425" y="1080"/>
                </a:lnTo>
                <a:lnTo>
                  <a:pt x="1589" y="1080"/>
                </a:lnTo>
                <a:lnTo>
                  <a:pt x="1601" y="1219"/>
                </a:lnTo>
                <a:close/>
                <a:moveTo>
                  <a:pt x="1945" y="1453"/>
                </a:moveTo>
                <a:lnTo>
                  <a:pt x="1945" y="1453"/>
                </a:lnTo>
                <a:lnTo>
                  <a:pt x="1873" y="1453"/>
                </a:lnTo>
                <a:lnTo>
                  <a:pt x="1771" y="607"/>
                </a:lnTo>
                <a:cubicBezTo>
                  <a:pt x="1765" y="559"/>
                  <a:pt x="1716" y="521"/>
                  <a:pt x="1660" y="521"/>
                </a:cubicBezTo>
                <a:lnTo>
                  <a:pt x="1400" y="521"/>
                </a:lnTo>
                <a:lnTo>
                  <a:pt x="1400" y="368"/>
                </a:lnTo>
                <a:lnTo>
                  <a:pt x="1635" y="368"/>
                </a:lnTo>
                <a:cubicBezTo>
                  <a:pt x="1668" y="368"/>
                  <a:pt x="1694" y="341"/>
                  <a:pt x="1694" y="309"/>
                </a:cubicBezTo>
                <a:lnTo>
                  <a:pt x="1694" y="59"/>
                </a:lnTo>
                <a:cubicBezTo>
                  <a:pt x="1694" y="26"/>
                  <a:pt x="1668" y="0"/>
                  <a:pt x="1635" y="0"/>
                </a:cubicBezTo>
                <a:lnTo>
                  <a:pt x="908" y="0"/>
                </a:lnTo>
                <a:cubicBezTo>
                  <a:pt x="876" y="0"/>
                  <a:pt x="850" y="26"/>
                  <a:pt x="850" y="59"/>
                </a:cubicBezTo>
                <a:lnTo>
                  <a:pt x="850" y="309"/>
                </a:lnTo>
                <a:cubicBezTo>
                  <a:pt x="850" y="341"/>
                  <a:pt x="876" y="368"/>
                  <a:pt x="908" y="368"/>
                </a:cubicBezTo>
                <a:lnTo>
                  <a:pt x="1144" y="368"/>
                </a:lnTo>
                <a:lnTo>
                  <a:pt x="1144" y="521"/>
                </a:lnTo>
                <a:lnTo>
                  <a:pt x="345" y="521"/>
                </a:lnTo>
                <a:cubicBezTo>
                  <a:pt x="290" y="521"/>
                  <a:pt x="240" y="559"/>
                  <a:pt x="235" y="607"/>
                </a:cubicBezTo>
                <a:lnTo>
                  <a:pt x="132" y="1453"/>
                </a:lnTo>
                <a:lnTo>
                  <a:pt x="58" y="1453"/>
                </a:lnTo>
                <a:cubicBezTo>
                  <a:pt x="26" y="1453"/>
                  <a:pt x="0" y="1479"/>
                  <a:pt x="0" y="1511"/>
                </a:cubicBezTo>
                <a:lnTo>
                  <a:pt x="0" y="1878"/>
                </a:lnTo>
                <a:cubicBezTo>
                  <a:pt x="0" y="1910"/>
                  <a:pt x="26" y="1936"/>
                  <a:pt x="58" y="1936"/>
                </a:cubicBezTo>
                <a:lnTo>
                  <a:pt x="1945" y="1936"/>
                </a:lnTo>
                <a:cubicBezTo>
                  <a:pt x="1977" y="1936"/>
                  <a:pt x="2004" y="1910"/>
                  <a:pt x="2004" y="1878"/>
                </a:cubicBezTo>
                <a:lnTo>
                  <a:pt x="2004" y="1511"/>
                </a:lnTo>
                <a:cubicBezTo>
                  <a:pt x="2004" y="1479"/>
                  <a:pt x="1977" y="1453"/>
                  <a:pt x="1945" y="145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rc 15"/>
          <p:cNvSpPr/>
          <p:nvPr/>
        </p:nvSpPr>
        <p:spPr>
          <a:xfrm rot="19051047">
            <a:off x="6023961" y="1368333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7104714" y="2391702"/>
            <a:ext cx="473023" cy="355532"/>
          </a:xfrm>
          <a:custGeom>
            <a:avLst/>
            <a:gdLst>
              <a:gd name="T0" fmla="*/ 1614 w 2381"/>
              <a:gd name="T1" fmla="*/ 927 h 1789"/>
              <a:gd name="T2" fmla="*/ 1614 w 2381"/>
              <a:gd name="T3" fmla="*/ 927 h 1789"/>
              <a:gd name="T4" fmla="*/ 1614 w 2381"/>
              <a:gd name="T5" fmla="*/ 433 h 1789"/>
              <a:gd name="T6" fmla="*/ 1885 w 2381"/>
              <a:gd name="T7" fmla="*/ 433 h 1789"/>
              <a:gd name="T8" fmla="*/ 2210 w 2381"/>
              <a:gd name="T9" fmla="*/ 927 h 1789"/>
              <a:gd name="T10" fmla="*/ 1614 w 2381"/>
              <a:gd name="T11" fmla="*/ 927 h 1789"/>
              <a:gd name="T12" fmla="*/ 1919 w 2381"/>
              <a:gd name="T13" fmla="*/ 1709 h 1789"/>
              <a:gd name="T14" fmla="*/ 1919 w 2381"/>
              <a:gd name="T15" fmla="*/ 1709 h 1789"/>
              <a:gd name="T16" fmla="*/ 1720 w 2381"/>
              <a:gd name="T17" fmla="*/ 1510 h 1789"/>
              <a:gd name="T18" fmla="*/ 1919 w 2381"/>
              <a:gd name="T19" fmla="*/ 1311 h 1789"/>
              <a:gd name="T20" fmla="*/ 2119 w 2381"/>
              <a:gd name="T21" fmla="*/ 1510 h 1789"/>
              <a:gd name="T22" fmla="*/ 1919 w 2381"/>
              <a:gd name="T23" fmla="*/ 1709 h 1789"/>
              <a:gd name="T24" fmla="*/ 599 w 2381"/>
              <a:gd name="T25" fmla="*/ 1709 h 1789"/>
              <a:gd name="T26" fmla="*/ 599 w 2381"/>
              <a:gd name="T27" fmla="*/ 1709 h 1789"/>
              <a:gd name="T28" fmla="*/ 400 w 2381"/>
              <a:gd name="T29" fmla="*/ 1510 h 1789"/>
              <a:gd name="T30" fmla="*/ 599 w 2381"/>
              <a:gd name="T31" fmla="*/ 1311 h 1789"/>
              <a:gd name="T32" fmla="*/ 799 w 2381"/>
              <a:gd name="T33" fmla="*/ 1510 h 1789"/>
              <a:gd name="T34" fmla="*/ 599 w 2381"/>
              <a:gd name="T35" fmla="*/ 1709 h 1789"/>
              <a:gd name="T36" fmla="*/ 2356 w 2381"/>
              <a:gd name="T37" fmla="*/ 1004 h 1789"/>
              <a:gd name="T38" fmla="*/ 2356 w 2381"/>
              <a:gd name="T39" fmla="*/ 1004 h 1789"/>
              <a:gd name="T40" fmla="*/ 1949 w 2381"/>
              <a:gd name="T41" fmla="*/ 381 h 1789"/>
              <a:gd name="T42" fmla="*/ 1866 w 2381"/>
              <a:gd name="T43" fmla="*/ 336 h 1789"/>
              <a:gd name="T44" fmla="*/ 1614 w 2381"/>
              <a:gd name="T45" fmla="*/ 336 h 1789"/>
              <a:gd name="T46" fmla="*/ 1614 w 2381"/>
              <a:gd name="T47" fmla="*/ 72 h 1789"/>
              <a:gd name="T48" fmla="*/ 1540 w 2381"/>
              <a:gd name="T49" fmla="*/ 0 h 1789"/>
              <a:gd name="T50" fmla="*/ 72 w 2381"/>
              <a:gd name="T51" fmla="*/ 0 h 1789"/>
              <a:gd name="T52" fmla="*/ 0 w 2381"/>
              <a:gd name="T53" fmla="*/ 72 h 1789"/>
              <a:gd name="T54" fmla="*/ 0 w 2381"/>
              <a:gd name="T55" fmla="*/ 1438 h 1789"/>
              <a:gd name="T56" fmla="*/ 72 w 2381"/>
              <a:gd name="T57" fmla="*/ 1510 h 1789"/>
              <a:gd name="T58" fmla="*/ 320 w 2381"/>
              <a:gd name="T59" fmla="*/ 1510 h 1789"/>
              <a:gd name="T60" fmla="*/ 599 w 2381"/>
              <a:gd name="T61" fmla="*/ 1789 h 1789"/>
              <a:gd name="T62" fmla="*/ 879 w 2381"/>
              <a:gd name="T63" fmla="*/ 1510 h 1789"/>
              <a:gd name="T64" fmla="*/ 1640 w 2381"/>
              <a:gd name="T65" fmla="*/ 1510 h 1789"/>
              <a:gd name="T66" fmla="*/ 1919 w 2381"/>
              <a:gd name="T67" fmla="*/ 1789 h 1789"/>
              <a:gd name="T68" fmla="*/ 2199 w 2381"/>
              <a:gd name="T69" fmla="*/ 1510 h 1789"/>
              <a:gd name="T70" fmla="*/ 2308 w 2381"/>
              <a:gd name="T71" fmla="*/ 1510 h 1789"/>
              <a:gd name="T72" fmla="*/ 2381 w 2381"/>
              <a:gd name="T73" fmla="*/ 1438 h 1789"/>
              <a:gd name="T74" fmla="*/ 2381 w 2381"/>
              <a:gd name="T75" fmla="*/ 1085 h 1789"/>
              <a:gd name="T76" fmla="*/ 2356 w 2381"/>
              <a:gd name="T77" fmla="*/ 1004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381" h="1789">
                <a:moveTo>
                  <a:pt x="1614" y="927"/>
                </a:moveTo>
                <a:lnTo>
                  <a:pt x="1614" y="927"/>
                </a:lnTo>
                <a:lnTo>
                  <a:pt x="1614" y="433"/>
                </a:lnTo>
                <a:lnTo>
                  <a:pt x="1885" y="433"/>
                </a:lnTo>
                <a:lnTo>
                  <a:pt x="2210" y="927"/>
                </a:lnTo>
                <a:lnTo>
                  <a:pt x="1614" y="927"/>
                </a:lnTo>
                <a:close/>
                <a:moveTo>
                  <a:pt x="1919" y="1709"/>
                </a:moveTo>
                <a:lnTo>
                  <a:pt x="1919" y="1709"/>
                </a:lnTo>
                <a:cubicBezTo>
                  <a:pt x="1809" y="1709"/>
                  <a:pt x="1720" y="1620"/>
                  <a:pt x="1720" y="1510"/>
                </a:cubicBezTo>
                <a:cubicBezTo>
                  <a:pt x="1720" y="1400"/>
                  <a:pt x="1809" y="1311"/>
                  <a:pt x="1919" y="1311"/>
                </a:cubicBezTo>
                <a:cubicBezTo>
                  <a:pt x="2029" y="1311"/>
                  <a:pt x="2119" y="1400"/>
                  <a:pt x="2119" y="1510"/>
                </a:cubicBezTo>
                <a:cubicBezTo>
                  <a:pt x="2119" y="1620"/>
                  <a:pt x="2029" y="1709"/>
                  <a:pt x="1919" y="1709"/>
                </a:cubicBezTo>
                <a:close/>
                <a:moveTo>
                  <a:pt x="599" y="1709"/>
                </a:moveTo>
                <a:lnTo>
                  <a:pt x="599" y="1709"/>
                </a:lnTo>
                <a:cubicBezTo>
                  <a:pt x="489" y="1709"/>
                  <a:pt x="400" y="1620"/>
                  <a:pt x="400" y="1510"/>
                </a:cubicBezTo>
                <a:cubicBezTo>
                  <a:pt x="400" y="1400"/>
                  <a:pt x="489" y="1311"/>
                  <a:pt x="599" y="1311"/>
                </a:cubicBezTo>
                <a:cubicBezTo>
                  <a:pt x="709" y="1311"/>
                  <a:pt x="799" y="1400"/>
                  <a:pt x="799" y="1510"/>
                </a:cubicBezTo>
                <a:cubicBezTo>
                  <a:pt x="799" y="1620"/>
                  <a:pt x="709" y="1709"/>
                  <a:pt x="599" y="1709"/>
                </a:cubicBezTo>
                <a:close/>
                <a:moveTo>
                  <a:pt x="2356" y="1004"/>
                </a:moveTo>
                <a:lnTo>
                  <a:pt x="2356" y="1004"/>
                </a:lnTo>
                <a:lnTo>
                  <a:pt x="1949" y="381"/>
                </a:lnTo>
                <a:cubicBezTo>
                  <a:pt x="1932" y="355"/>
                  <a:pt x="1897" y="336"/>
                  <a:pt x="1866" y="336"/>
                </a:cubicBezTo>
                <a:lnTo>
                  <a:pt x="1614" y="336"/>
                </a:lnTo>
                <a:lnTo>
                  <a:pt x="1614" y="72"/>
                </a:lnTo>
                <a:cubicBezTo>
                  <a:pt x="1614" y="31"/>
                  <a:pt x="1577" y="0"/>
                  <a:pt x="1540" y="0"/>
                </a:cubicBezTo>
                <a:lnTo>
                  <a:pt x="72" y="0"/>
                </a:lnTo>
                <a:cubicBezTo>
                  <a:pt x="32" y="0"/>
                  <a:pt x="0" y="32"/>
                  <a:pt x="0" y="72"/>
                </a:cubicBezTo>
                <a:lnTo>
                  <a:pt x="0" y="1438"/>
                </a:lnTo>
                <a:cubicBezTo>
                  <a:pt x="0" y="1477"/>
                  <a:pt x="32" y="1510"/>
                  <a:pt x="72" y="1510"/>
                </a:cubicBezTo>
                <a:lnTo>
                  <a:pt x="320" y="1510"/>
                </a:lnTo>
                <a:cubicBezTo>
                  <a:pt x="320" y="1664"/>
                  <a:pt x="445" y="1789"/>
                  <a:pt x="599" y="1789"/>
                </a:cubicBezTo>
                <a:cubicBezTo>
                  <a:pt x="753" y="1789"/>
                  <a:pt x="879" y="1664"/>
                  <a:pt x="879" y="1510"/>
                </a:cubicBezTo>
                <a:lnTo>
                  <a:pt x="1640" y="1510"/>
                </a:lnTo>
                <a:cubicBezTo>
                  <a:pt x="1640" y="1664"/>
                  <a:pt x="1765" y="1789"/>
                  <a:pt x="1919" y="1789"/>
                </a:cubicBezTo>
                <a:cubicBezTo>
                  <a:pt x="2074" y="1789"/>
                  <a:pt x="2199" y="1664"/>
                  <a:pt x="2199" y="1510"/>
                </a:cubicBezTo>
                <a:lnTo>
                  <a:pt x="2308" y="1510"/>
                </a:lnTo>
                <a:cubicBezTo>
                  <a:pt x="2348" y="1510"/>
                  <a:pt x="2381" y="1477"/>
                  <a:pt x="2381" y="1438"/>
                </a:cubicBezTo>
                <a:lnTo>
                  <a:pt x="2381" y="1085"/>
                </a:lnTo>
                <a:cubicBezTo>
                  <a:pt x="2381" y="1059"/>
                  <a:pt x="2371" y="1025"/>
                  <a:pt x="2356" y="100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0"/>
          <p:cNvSpPr>
            <a:spLocks noEditPoints="1"/>
          </p:cNvSpPr>
          <p:nvPr/>
        </p:nvSpPr>
        <p:spPr bwMode="auto">
          <a:xfrm>
            <a:off x="6096000" y="3419550"/>
            <a:ext cx="485599" cy="266551"/>
          </a:xfrm>
          <a:custGeom>
            <a:avLst/>
            <a:gdLst>
              <a:gd name="T0" fmla="*/ 2380 w 2444"/>
              <a:gd name="T1" fmla="*/ 1214 h 1342"/>
              <a:gd name="T2" fmla="*/ 2380 w 2444"/>
              <a:gd name="T3" fmla="*/ 1214 h 1342"/>
              <a:gd name="T4" fmla="*/ 1408 w 2444"/>
              <a:gd name="T5" fmla="*/ 1214 h 1342"/>
              <a:gd name="T6" fmla="*/ 1352 w 2444"/>
              <a:gd name="T7" fmla="*/ 1269 h 1342"/>
              <a:gd name="T8" fmla="*/ 1060 w 2444"/>
              <a:gd name="T9" fmla="*/ 1269 h 1342"/>
              <a:gd name="T10" fmla="*/ 1004 w 2444"/>
              <a:gd name="T11" fmla="*/ 1214 h 1342"/>
              <a:gd name="T12" fmla="*/ 64 w 2444"/>
              <a:gd name="T13" fmla="*/ 1214 h 1342"/>
              <a:gd name="T14" fmla="*/ 0 w 2444"/>
              <a:gd name="T15" fmla="*/ 1278 h 1342"/>
              <a:gd name="T16" fmla="*/ 64 w 2444"/>
              <a:gd name="T17" fmla="*/ 1342 h 1342"/>
              <a:gd name="T18" fmla="*/ 2380 w 2444"/>
              <a:gd name="T19" fmla="*/ 1342 h 1342"/>
              <a:gd name="T20" fmla="*/ 2444 w 2444"/>
              <a:gd name="T21" fmla="*/ 1278 h 1342"/>
              <a:gd name="T22" fmla="*/ 2380 w 2444"/>
              <a:gd name="T23" fmla="*/ 1214 h 1342"/>
              <a:gd name="T24" fmla="*/ 342 w 2444"/>
              <a:gd name="T25" fmla="*/ 99 h 1342"/>
              <a:gd name="T26" fmla="*/ 342 w 2444"/>
              <a:gd name="T27" fmla="*/ 99 h 1342"/>
              <a:gd name="T28" fmla="*/ 2075 w 2444"/>
              <a:gd name="T29" fmla="*/ 99 h 1342"/>
              <a:gd name="T30" fmla="*/ 2075 w 2444"/>
              <a:gd name="T31" fmla="*/ 1063 h 1342"/>
              <a:gd name="T32" fmla="*/ 342 w 2444"/>
              <a:gd name="T33" fmla="*/ 1063 h 1342"/>
              <a:gd name="T34" fmla="*/ 342 w 2444"/>
              <a:gd name="T35" fmla="*/ 99 h 1342"/>
              <a:gd name="T36" fmla="*/ 288 w 2444"/>
              <a:gd name="T37" fmla="*/ 1162 h 1342"/>
              <a:gd name="T38" fmla="*/ 288 w 2444"/>
              <a:gd name="T39" fmla="*/ 1162 h 1342"/>
              <a:gd name="T40" fmla="*/ 2124 w 2444"/>
              <a:gd name="T41" fmla="*/ 1162 h 1342"/>
              <a:gd name="T42" fmla="*/ 2191 w 2444"/>
              <a:gd name="T43" fmla="*/ 1090 h 1342"/>
              <a:gd name="T44" fmla="*/ 2191 w 2444"/>
              <a:gd name="T45" fmla="*/ 66 h 1342"/>
              <a:gd name="T46" fmla="*/ 2124 w 2444"/>
              <a:gd name="T47" fmla="*/ 0 h 1342"/>
              <a:gd name="T48" fmla="*/ 288 w 2444"/>
              <a:gd name="T49" fmla="*/ 0 h 1342"/>
              <a:gd name="T50" fmla="*/ 221 w 2444"/>
              <a:gd name="T51" fmla="*/ 66 h 1342"/>
              <a:gd name="T52" fmla="*/ 221 w 2444"/>
              <a:gd name="T53" fmla="*/ 1090 h 1342"/>
              <a:gd name="T54" fmla="*/ 288 w 2444"/>
              <a:gd name="T55" fmla="*/ 1162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444" h="1342">
                <a:moveTo>
                  <a:pt x="2380" y="1214"/>
                </a:moveTo>
                <a:lnTo>
                  <a:pt x="2380" y="1214"/>
                </a:lnTo>
                <a:lnTo>
                  <a:pt x="1408" y="1214"/>
                </a:lnTo>
                <a:cubicBezTo>
                  <a:pt x="1408" y="1244"/>
                  <a:pt x="1383" y="1269"/>
                  <a:pt x="1352" y="1269"/>
                </a:cubicBezTo>
                <a:lnTo>
                  <a:pt x="1060" y="1269"/>
                </a:lnTo>
                <a:cubicBezTo>
                  <a:pt x="1029" y="1269"/>
                  <a:pt x="1004" y="1244"/>
                  <a:pt x="1004" y="1214"/>
                </a:cubicBezTo>
                <a:lnTo>
                  <a:pt x="64" y="1214"/>
                </a:lnTo>
                <a:cubicBezTo>
                  <a:pt x="28" y="1214"/>
                  <a:pt x="0" y="1242"/>
                  <a:pt x="0" y="1278"/>
                </a:cubicBezTo>
                <a:cubicBezTo>
                  <a:pt x="0" y="1313"/>
                  <a:pt x="28" y="1342"/>
                  <a:pt x="64" y="1342"/>
                </a:cubicBezTo>
                <a:lnTo>
                  <a:pt x="2380" y="1342"/>
                </a:lnTo>
                <a:cubicBezTo>
                  <a:pt x="2416" y="1342"/>
                  <a:pt x="2444" y="1313"/>
                  <a:pt x="2444" y="1278"/>
                </a:cubicBezTo>
                <a:cubicBezTo>
                  <a:pt x="2444" y="1242"/>
                  <a:pt x="2416" y="1214"/>
                  <a:pt x="2380" y="1214"/>
                </a:cubicBezTo>
                <a:close/>
                <a:moveTo>
                  <a:pt x="342" y="99"/>
                </a:moveTo>
                <a:lnTo>
                  <a:pt x="342" y="99"/>
                </a:lnTo>
                <a:lnTo>
                  <a:pt x="2075" y="99"/>
                </a:lnTo>
                <a:lnTo>
                  <a:pt x="2075" y="1063"/>
                </a:lnTo>
                <a:lnTo>
                  <a:pt x="342" y="1063"/>
                </a:lnTo>
                <a:lnTo>
                  <a:pt x="342" y="99"/>
                </a:lnTo>
                <a:close/>
                <a:moveTo>
                  <a:pt x="288" y="1162"/>
                </a:moveTo>
                <a:lnTo>
                  <a:pt x="288" y="1162"/>
                </a:lnTo>
                <a:lnTo>
                  <a:pt x="2124" y="1162"/>
                </a:lnTo>
                <a:cubicBezTo>
                  <a:pt x="2163" y="1162"/>
                  <a:pt x="2191" y="1128"/>
                  <a:pt x="2191" y="1090"/>
                </a:cubicBezTo>
                <a:lnTo>
                  <a:pt x="2191" y="66"/>
                </a:lnTo>
                <a:cubicBezTo>
                  <a:pt x="2191" y="28"/>
                  <a:pt x="2163" y="0"/>
                  <a:pt x="2124" y="0"/>
                </a:cubicBezTo>
                <a:lnTo>
                  <a:pt x="288" y="0"/>
                </a:lnTo>
                <a:cubicBezTo>
                  <a:pt x="249" y="0"/>
                  <a:pt x="221" y="28"/>
                  <a:pt x="221" y="66"/>
                </a:cubicBezTo>
                <a:lnTo>
                  <a:pt x="221" y="1090"/>
                </a:lnTo>
                <a:cubicBezTo>
                  <a:pt x="221" y="1128"/>
                  <a:pt x="249" y="1162"/>
                  <a:pt x="288" y="116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4"/>
          <p:cNvSpPr>
            <a:spLocks noEditPoints="1"/>
          </p:cNvSpPr>
          <p:nvPr/>
        </p:nvSpPr>
        <p:spPr bwMode="auto">
          <a:xfrm>
            <a:off x="7104211" y="3371969"/>
            <a:ext cx="473526" cy="354113"/>
          </a:xfrm>
          <a:custGeom>
            <a:avLst/>
            <a:gdLst>
              <a:gd name="T0" fmla="*/ 520 w 2385"/>
              <a:gd name="T1" fmla="*/ 999 h 1782"/>
              <a:gd name="T2" fmla="*/ 440 w 2385"/>
              <a:gd name="T3" fmla="*/ 1058 h 1782"/>
              <a:gd name="T4" fmla="*/ 323 w 2385"/>
              <a:gd name="T5" fmla="*/ 932 h 1782"/>
              <a:gd name="T6" fmla="*/ 126 w 2385"/>
              <a:gd name="T7" fmla="*/ 577 h 1782"/>
              <a:gd name="T8" fmla="*/ 1339 w 2385"/>
              <a:gd name="T9" fmla="*/ 577 h 1782"/>
              <a:gd name="T10" fmla="*/ 520 w 2385"/>
              <a:gd name="T11" fmla="*/ 999 h 1782"/>
              <a:gd name="T12" fmla="*/ 1465 w 2385"/>
              <a:gd name="T13" fmla="*/ 577 h 1782"/>
              <a:gd name="T14" fmla="*/ 0 w 2385"/>
              <a:gd name="T15" fmla="*/ 577 h 1782"/>
              <a:gd name="T16" fmla="*/ 486 w 2385"/>
              <a:gd name="T17" fmla="*/ 1379 h 1782"/>
              <a:gd name="T18" fmla="*/ 524 w 2385"/>
              <a:gd name="T19" fmla="*/ 1391 h 1782"/>
              <a:gd name="T20" fmla="*/ 584 w 2385"/>
              <a:gd name="T21" fmla="*/ 1309 h 1782"/>
              <a:gd name="T22" fmla="*/ 733 w 2385"/>
              <a:gd name="T23" fmla="*/ 1154 h 1782"/>
              <a:gd name="T24" fmla="*/ 2085 w 2385"/>
              <a:gd name="T25" fmla="*/ 1014 h 1782"/>
              <a:gd name="T26" fmla="*/ 2001 w 2385"/>
              <a:gd name="T27" fmla="*/ 930 h 1782"/>
              <a:gd name="T28" fmla="*/ 2001 w 2385"/>
              <a:gd name="T29" fmla="*/ 1099 h 1782"/>
              <a:gd name="T30" fmla="*/ 1652 w 2385"/>
              <a:gd name="T31" fmla="*/ 438 h 1782"/>
              <a:gd name="T32" fmla="*/ 1606 w 2385"/>
              <a:gd name="T33" fmla="*/ 439 h 1782"/>
              <a:gd name="T34" fmla="*/ 1612 w 2385"/>
              <a:gd name="T35" fmla="*/ 565 h 1782"/>
              <a:gd name="T36" fmla="*/ 2259 w 2385"/>
              <a:gd name="T37" fmla="*/ 1015 h 1782"/>
              <a:gd name="T38" fmla="*/ 1605 w 2385"/>
              <a:gd name="T39" fmla="*/ 1464 h 1782"/>
              <a:gd name="T40" fmla="*/ 1348 w 2385"/>
              <a:gd name="T41" fmla="*/ 1616 h 1782"/>
              <a:gd name="T42" fmla="*/ 1415 w 2385"/>
              <a:gd name="T43" fmla="*/ 1452 h 1782"/>
              <a:gd name="T44" fmla="*/ 1091 w 2385"/>
              <a:gd name="T45" fmla="*/ 1184 h 1782"/>
              <a:gd name="T46" fmla="*/ 981 w 2385"/>
              <a:gd name="T47" fmla="*/ 1245 h 1782"/>
              <a:gd name="T48" fmla="*/ 1148 w 2385"/>
              <a:gd name="T49" fmla="*/ 1678 h 1782"/>
              <a:gd name="T50" fmla="*/ 1197 w 2385"/>
              <a:gd name="T51" fmla="*/ 1782 h 1782"/>
              <a:gd name="T52" fmla="*/ 1628 w 2385"/>
              <a:gd name="T53" fmla="*/ 1591 h 1782"/>
              <a:gd name="T54" fmla="*/ 2385 w 2385"/>
              <a:gd name="T55" fmla="*/ 1015 h 1782"/>
              <a:gd name="T56" fmla="*/ 1389 w 2385"/>
              <a:gd name="T57" fmla="*/ 955 h 1782"/>
              <a:gd name="T58" fmla="*/ 1365 w 2385"/>
              <a:gd name="T59" fmla="*/ 1014 h 1782"/>
              <a:gd name="T60" fmla="*/ 1449 w 2385"/>
              <a:gd name="T61" fmla="*/ 1099 h 1782"/>
              <a:gd name="T62" fmla="*/ 1533 w 2385"/>
              <a:gd name="T63" fmla="*/ 1014 h 1782"/>
              <a:gd name="T64" fmla="*/ 1449 w 2385"/>
              <a:gd name="T65" fmla="*/ 930 h 1782"/>
              <a:gd name="T66" fmla="*/ 817 w 2385"/>
              <a:gd name="T67" fmla="*/ 585 h 1782"/>
              <a:gd name="T68" fmla="*/ 733 w 2385"/>
              <a:gd name="T69" fmla="*/ 501 h 1782"/>
              <a:gd name="T70" fmla="*/ 733 w 2385"/>
              <a:gd name="T71" fmla="*/ 669 h 1782"/>
              <a:gd name="T72" fmla="*/ 1725 w 2385"/>
              <a:gd name="T73" fmla="*/ 1099 h 1782"/>
              <a:gd name="T74" fmla="*/ 1809 w 2385"/>
              <a:gd name="T75" fmla="*/ 1014 h 1782"/>
              <a:gd name="T76" fmla="*/ 1641 w 2385"/>
              <a:gd name="T77" fmla="*/ 1014 h 1782"/>
              <a:gd name="T78" fmla="*/ 457 w 2385"/>
              <a:gd name="T79" fmla="*/ 501 h 1782"/>
              <a:gd name="T80" fmla="*/ 397 w 2385"/>
              <a:gd name="T81" fmla="*/ 525 h 1782"/>
              <a:gd name="T82" fmla="*/ 397 w 2385"/>
              <a:gd name="T83" fmla="*/ 644 h 1782"/>
              <a:gd name="T84" fmla="*/ 516 w 2385"/>
              <a:gd name="T85" fmla="*/ 644 h 1782"/>
              <a:gd name="T86" fmla="*/ 516 w 2385"/>
              <a:gd name="T87" fmla="*/ 525 h 1782"/>
              <a:gd name="T88" fmla="*/ 1009 w 2385"/>
              <a:gd name="T89" fmla="*/ 669 h 1782"/>
              <a:gd name="T90" fmla="*/ 1093 w 2385"/>
              <a:gd name="T91" fmla="*/ 585 h 1782"/>
              <a:gd name="T92" fmla="*/ 924 w 2385"/>
              <a:gd name="T93" fmla="*/ 585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385" h="1782">
                <a:moveTo>
                  <a:pt x="520" y="999"/>
                </a:moveTo>
                <a:lnTo>
                  <a:pt x="520" y="999"/>
                </a:lnTo>
                <a:cubicBezTo>
                  <a:pt x="501" y="994"/>
                  <a:pt x="481" y="998"/>
                  <a:pt x="465" y="1009"/>
                </a:cubicBezTo>
                <a:cubicBezTo>
                  <a:pt x="450" y="1021"/>
                  <a:pt x="440" y="1039"/>
                  <a:pt x="440" y="1058"/>
                </a:cubicBezTo>
                <a:cubicBezTo>
                  <a:pt x="439" y="1094"/>
                  <a:pt x="440" y="1130"/>
                  <a:pt x="442" y="1164"/>
                </a:cubicBezTo>
                <a:cubicBezTo>
                  <a:pt x="390" y="1103"/>
                  <a:pt x="337" y="1022"/>
                  <a:pt x="323" y="932"/>
                </a:cubicBezTo>
                <a:cubicBezTo>
                  <a:pt x="321" y="916"/>
                  <a:pt x="312" y="901"/>
                  <a:pt x="299" y="891"/>
                </a:cubicBezTo>
                <a:cubicBezTo>
                  <a:pt x="188" y="807"/>
                  <a:pt x="126" y="695"/>
                  <a:pt x="126" y="577"/>
                </a:cubicBezTo>
                <a:cubicBezTo>
                  <a:pt x="126" y="329"/>
                  <a:pt x="398" y="126"/>
                  <a:pt x="733" y="126"/>
                </a:cubicBezTo>
                <a:cubicBezTo>
                  <a:pt x="1067" y="126"/>
                  <a:pt x="1339" y="329"/>
                  <a:pt x="1339" y="577"/>
                </a:cubicBezTo>
                <a:cubicBezTo>
                  <a:pt x="1339" y="826"/>
                  <a:pt x="1067" y="1028"/>
                  <a:pt x="733" y="1028"/>
                </a:cubicBezTo>
                <a:cubicBezTo>
                  <a:pt x="659" y="1028"/>
                  <a:pt x="588" y="1018"/>
                  <a:pt x="520" y="999"/>
                </a:cubicBezTo>
                <a:close/>
                <a:moveTo>
                  <a:pt x="1465" y="577"/>
                </a:moveTo>
                <a:lnTo>
                  <a:pt x="1465" y="577"/>
                </a:lnTo>
                <a:cubicBezTo>
                  <a:pt x="1465" y="259"/>
                  <a:pt x="1136" y="0"/>
                  <a:pt x="733" y="0"/>
                </a:cubicBezTo>
                <a:cubicBezTo>
                  <a:pt x="329" y="0"/>
                  <a:pt x="0" y="259"/>
                  <a:pt x="0" y="577"/>
                </a:cubicBezTo>
                <a:cubicBezTo>
                  <a:pt x="0" y="728"/>
                  <a:pt x="72" y="869"/>
                  <a:pt x="203" y="976"/>
                </a:cubicBezTo>
                <a:cubicBezTo>
                  <a:pt x="253" y="1208"/>
                  <a:pt x="477" y="1372"/>
                  <a:pt x="486" y="1379"/>
                </a:cubicBezTo>
                <a:cubicBezTo>
                  <a:pt x="497" y="1387"/>
                  <a:pt x="510" y="1391"/>
                  <a:pt x="523" y="1391"/>
                </a:cubicBezTo>
                <a:lnTo>
                  <a:pt x="524" y="1391"/>
                </a:lnTo>
                <a:cubicBezTo>
                  <a:pt x="558" y="1391"/>
                  <a:pt x="587" y="1362"/>
                  <a:pt x="587" y="1328"/>
                </a:cubicBezTo>
                <a:cubicBezTo>
                  <a:pt x="587" y="1321"/>
                  <a:pt x="586" y="1315"/>
                  <a:pt x="584" y="1309"/>
                </a:cubicBezTo>
                <a:cubicBezTo>
                  <a:pt x="580" y="1288"/>
                  <a:pt x="570" y="1219"/>
                  <a:pt x="566" y="1139"/>
                </a:cubicBezTo>
                <a:cubicBezTo>
                  <a:pt x="621" y="1149"/>
                  <a:pt x="676" y="1154"/>
                  <a:pt x="733" y="1154"/>
                </a:cubicBezTo>
                <a:cubicBezTo>
                  <a:pt x="1136" y="1154"/>
                  <a:pt x="1465" y="895"/>
                  <a:pt x="1465" y="577"/>
                </a:cubicBezTo>
                <a:close/>
                <a:moveTo>
                  <a:pt x="2085" y="1014"/>
                </a:moveTo>
                <a:lnTo>
                  <a:pt x="2085" y="1014"/>
                </a:lnTo>
                <a:cubicBezTo>
                  <a:pt x="2085" y="968"/>
                  <a:pt x="2048" y="930"/>
                  <a:pt x="2001" y="930"/>
                </a:cubicBezTo>
                <a:cubicBezTo>
                  <a:pt x="1954" y="930"/>
                  <a:pt x="1917" y="968"/>
                  <a:pt x="1917" y="1014"/>
                </a:cubicBezTo>
                <a:cubicBezTo>
                  <a:pt x="1917" y="1061"/>
                  <a:pt x="1954" y="1099"/>
                  <a:pt x="2001" y="1099"/>
                </a:cubicBezTo>
                <a:cubicBezTo>
                  <a:pt x="2048" y="1099"/>
                  <a:pt x="2085" y="1061"/>
                  <a:pt x="2085" y="1014"/>
                </a:cubicBezTo>
                <a:close/>
                <a:moveTo>
                  <a:pt x="1652" y="438"/>
                </a:moveTo>
                <a:lnTo>
                  <a:pt x="1652" y="438"/>
                </a:lnTo>
                <a:cubicBezTo>
                  <a:pt x="1637" y="438"/>
                  <a:pt x="1621" y="438"/>
                  <a:pt x="1606" y="439"/>
                </a:cubicBezTo>
                <a:cubicBezTo>
                  <a:pt x="1571" y="441"/>
                  <a:pt x="1544" y="470"/>
                  <a:pt x="1546" y="505"/>
                </a:cubicBezTo>
                <a:cubicBezTo>
                  <a:pt x="1548" y="540"/>
                  <a:pt x="1577" y="566"/>
                  <a:pt x="1612" y="565"/>
                </a:cubicBezTo>
                <a:cubicBezTo>
                  <a:pt x="1625" y="564"/>
                  <a:pt x="1639" y="564"/>
                  <a:pt x="1652" y="564"/>
                </a:cubicBezTo>
                <a:cubicBezTo>
                  <a:pt x="1987" y="564"/>
                  <a:pt x="2259" y="766"/>
                  <a:pt x="2259" y="1015"/>
                </a:cubicBezTo>
                <a:cubicBezTo>
                  <a:pt x="2259" y="1263"/>
                  <a:pt x="1987" y="1465"/>
                  <a:pt x="1652" y="1465"/>
                </a:cubicBezTo>
                <a:cubicBezTo>
                  <a:pt x="1637" y="1465"/>
                  <a:pt x="1621" y="1465"/>
                  <a:pt x="1605" y="1464"/>
                </a:cubicBezTo>
                <a:cubicBezTo>
                  <a:pt x="1586" y="1463"/>
                  <a:pt x="1567" y="1471"/>
                  <a:pt x="1554" y="1485"/>
                </a:cubicBezTo>
                <a:cubicBezTo>
                  <a:pt x="1498" y="1549"/>
                  <a:pt x="1419" y="1590"/>
                  <a:pt x="1348" y="1616"/>
                </a:cubicBezTo>
                <a:cubicBezTo>
                  <a:pt x="1370" y="1582"/>
                  <a:pt x="1393" y="1543"/>
                  <a:pt x="1413" y="1503"/>
                </a:cubicBezTo>
                <a:cubicBezTo>
                  <a:pt x="1421" y="1487"/>
                  <a:pt x="1421" y="1469"/>
                  <a:pt x="1415" y="1452"/>
                </a:cubicBezTo>
                <a:cubicBezTo>
                  <a:pt x="1408" y="1436"/>
                  <a:pt x="1395" y="1423"/>
                  <a:pt x="1379" y="1416"/>
                </a:cubicBezTo>
                <a:cubicBezTo>
                  <a:pt x="1248" y="1367"/>
                  <a:pt x="1146" y="1285"/>
                  <a:pt x="1091" y="1184"/>
                </a:cubicBezTo>
                <a:cubicBezTo>
                  <a:pt x="1074" y="1154"/>
                  <a:pt x="1036" y="1143"/>
                  <a:pt x="1005" y="1159"/>
                </a:cubicBezTo>
                <a:cubicBezTo>
                  <a:pt x="975" y="1176"/>
                  <a:pt x="964" y="1215"/>
                  <a:pt x="981" y="1245"/>
                </a:cubicBezTo>
                <a:cubicBezTo>
                  <a:pt x="1040" y="1353"/>
                  <a:pt x="1141" y="1444"/>
                  <a:pt x="1268" y="1506"/>
                </a:cubicBezTo>
                <a:cubicBezTo>
                  <a:pt x="1213" y="1600"/>
                  <a:pt x="1149" y="1678"/>
                  <a:pt x="1148" y="1678"/>
                </a:cubicBezTo>
                <a:cubicBezTo>
                  <a:pt x="1132" y="1698"/>
                  <a:pt x="1129" y="1726"/>
                  <a:pt x="1141" y="1749"/>
                </a:cubicBezTo>
                <a:cubicBezTo>
                  <a:pt x="1153" y="1769"/>
                  <a:pt x="1174" y="1782"/>
                  <a:pt x="1197" y="1782"/>
                </a:cubicBezTo>
                <a:cubicBezTo>
                  <a:pt x="1199" y="1782"/>
                  <a:pt x="1201" y="1781"/>
                  <a:pt x="1204" y="1781"/>
                </a:cubicBezTo>
                <a:cubicBezTo>
                  <a:pt x="1215" y="1780"/>
                  <a:pt x="1469" y="1750"/>
                  <a:pt x="1628" y="1591"/>
                </a:cubicBezTo>
                <a:cubicBezTo>
                  <a:pt x="1636" y="1591"/>
                  <a:pt x="1644" y="1591"/>
                  <a:pt x="1652" y="1591"/>
                </a:cubicBezTo>
                <a:cubicBezTo>
                  <a:pt x="2056" y="1591"/>
                  <a:pt x="2385" y="1333"/>
                  <a:pt x="2385" y="1015"/>
                </a:cubicBezTo>
                <a:cubicBezTo>
                  <a:pt x="2385" y="697"/>
                  <a:pt x="2056" y="438"/>
                  <a:pt x="1652" y="438"/>
                </a:cubicBezTo>
                <a:close/>
                <a:moveTo>
                  <a:pt x="1389" y="955"/>
                </a:moveTo>
                <a:lnTo>
                  <a:pt x="1389" y="955"/>
                </a:lnTo>
                <a:cubicBezTo>
                  <a:pt x="1374" y="971"/>
                  <a:pt x="1365" y="992"/>
                  <a:pt x="1365" y="1014"/>
                </a:cubicBezTo>
                <a:cubicBezTo>
                  <a:pt x="1365" y="1037"/>
                  <a:pt x="1374" y="1058"/>
                  <a:pt x="1389" y="1074"/>
                </a:cubicBezTo>
                <a:cubicBezTo>
                  <a:pt x="1405" y="1090"/>
                  <a:pt x="1427" y="1099"/>
                  <a:pt x="1449" y="1099"/>
                </a:cubicBezTo>
                <a:cubicBezTo>
                  <a:pt x="1471" y="1099"/>
                  <a:pt x="1493" y="1090"/>
                  <a:pt x="1508" y="1074"/>
                </a:cubicBezTo>
                <a:cubicBezTo>
                  <a:pt x="1524" y="1058"/>
                  <a:pt x="1533" y="1037"/>
                  <a:pt x="1533" y="1014"/>
                </a:cubicBezTo>
                <a:cubicBezTo>
                  <a:pt x="1533" y="992"/>
                  <a:pt x="1524" y="971"/>
                  <a:pt x="1508" y="955"/>
                </a:cubicBezTo>
                <a:cubicBezTo>
                  <a:pt x="1493" y="939"/>
                  <a:pt x="1471" y="930"/>
                  <a:pt x="1449" y="930"/>
                </a:cubicBezTo>
                <a:cubicBezTo>
                  <a:pt x="1427" y="930"/>
                  <a:pt x="1405" y="939"/>
                  <a:pt x="1389" y="955"/>
                </a:cubicBezTo>
                <a:close/>
                <a:moveTo>
                  <a:pt x="817" y="585"/>
                </a:moveTo>
                <a:lnTo>
                  <a:pt x="817" y="585"/>
                </a:lnTo>
                <a:cubicBezTo>
                  <a:pt x="817" y="539"/>
                  <a:pt x="779" y="501"/>
                  <a:pt x="733" y="501"/>
                </a:cubicBezTo>
                <a:cubicBezTo>
                  <a:pt x="686" y="501"/>
                  <a:pt x="648" y="539"/>
                  <a:pt x="648" y="585"/>
                </a:cubicBezTo>
                <a:cubicBezTo>
                  <a:pt x="648" y="631"/>
                  <a:pt x="686" y="669"/>
                  <a:pt x="733" y="669"/>
                </a:cubicBezTo>
                <a:cubicBezTo>
                  <a:pt x="779" y="669"/>
                  <a:pt x="817" y="631"/>
                  <a:pt x="817" y="585"/>
                </a:cubicBezTo>
                <a:close/>
                <a:moveTo>
                  <a:pt x="1725" y="1099"/>
                </a:moveTo>
                <a:lnTo>
                  <a:pt x="1725" y="1099"/>
                </a:lnTo>
                <a:cubicBezTo>
                  <a:pt x="1771" y="1099"/>
                  <a:pt x="1809" y="1061"/>
                  <a:pt x="1809" y="1014"/>
                </a:cubicBezTo>
                <a:cubicBezTo>
                  <a:pt x="1809" y="968"/>
                  <a:pt x="1771" y="930"/>
                  <a:pt x="1725" y="930"/>
                </a:cubicBezTo>
                <a:cubicBezTo>
                  <a:pt x="1678" y="930"/>
                  <a:pt x="1641" y="968"/>
                  <a:pt x="1641" y="1014"/>
                </a:cubicBezTo>
                <a:cubicBezTo>
                  <a:pt x="1641" y="1061"/>
                  <a:pt x="1678" y="1099"/>
                  <a:pt x="1725" y="1099"/>
                </a:cubicBezTo>
                <a:close/>
                <a:moveTo>
                  <a:pt x="457" y="501"/>
                </a:moveTo>
                <a:lnTo>
                  <a:pt x="457" y="501"/>
                </a:lnTo>
                <a:cubicBezTo>
                  <a:pt x="435" y="501"/>
                  <a:pt x="413" y="510"/>
                  <a:pt x="397" y="525"/>
                </a:cubicBezTo>
                <a:cubicBezTo>
                  <a:pt x="381" y="541"/>
                  <a:pt x="372" y="563"/>
                  <a:pt x="372" y="585"/>
                </a:cubicBezTo>
                <a:cubicBezTo>
                  <a:pt x="372" y="607"/>
                  <a:pt x="381" y="629"/>
                  <a:pt x="397" y="644"/>
                </a:cubicBezTo>
                <a:cubicBezTo>
                  <a:pt x="413" y="660"/>
                  <a:pt x="435" y="669"/>
                  <a:pt x="457" y="669"/>
                </a:cubicBezTo>
                <a:cubicBezTo>
                  <a:pt x="479" y="669"/>
                  <a:pt x="501" y="660"/>
                  <a:pt x="516" y="644"/>
                </a:cubicBezTo>
                <a:cubicBezTo>
                  <a:pt x="532" y="629"/>
                  <a:pt x="541" y="607"/>
                  <a:pt x="541" y="585"/>
                </a:cubicBezTo>
                <a:cubicBezTo>
                  <a:pt x="541" y="563"/>
                  <a:pt x="532" y="541"/>
                  <a:pt x="516" y="525"/>
                </a:cubicBezTo>
                <a:cubicBezTo>
                  <a:pt x="501" y="510"/>
                  <a:pt x="479" y="501"/>
                  <a:pt x="457" y="501"/>
                </a:cubicBezTo>
                <a:close/>
                <a:moveTo>
                  <a:pt x="1009" y="669"/>
                </a:moveTo>
                <a:lnTo>
                  <a:pt x="1009" y="669"/>
                </a:lnTo>
                <a:cubicBezTo>
                  <a:pt x="1055" y="669"/>
                  <a:pt x="1093" y="631"/>
                  <a:pt x="1093" y="585"/>
                </a:cubicBezTo>
                <a:cubicBezTo>
                  <a:pt x="1093" y="539"/>
                  <a:pt x="1055" y="501"/>
                  <a:pt x="1009" y="501"/>
                </a:cubicBezTo>
                <a:cubicBezTo>
                  <a:pt x="962" y="501"/>
                  <a:pt x="924" y="539"/>
                  <a:pt x="924" y="585"/>
                </a:cubicBezTo>
                <a:cubicBezTo>
                  <a:pt x="924" y="631"/>
                  <a:pt x="962" y="669"/>
                  <a:pt x="1009" y="6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6136907" y="2354580"/>
            <a:ext cx="323031" cy="392654"/>
          </a:xfrm>
          <a:custGeom>
            <a:avLst/>
            <a:gdLst>
              <a:gd name="T0" fmla="*/ 1499 w 1628"/>
              <a:gd name="T1" fmla="*/ 1783 h 1976"/>
              <a:gd name="T2" fmla="*/ 1499 w 1628"/>
              <a:gd name="T3" fmla="*/ 1783 h 1976"/>
              <a:gd name="T4" fmla="*/ 1434 w 1628"/>
              <a:gd name="T5" fmla="*/ 1848 h 1976"/>
              <a:gd name="T6" fmla="*/ 193 w 1628"/>
              <a:gd name="T7" fmla="*/ 1848 h 1976"/>
              <a:gd name="T8" fmla="*/ 129 w 1628"/>
              <a:gd name="T9" fmla="*/ 1783 h 1976"/>
              <a:gd name="T10" fmla="*/ 129 w 1628"/>
              <a:gd name="T11" fmla="*/ 599 h 1976"/>
              <a:gd name="T12" fmla="*/ 193 w 1628"/>
              <a:gd name="T13" fmla="*/ 534 h 1976"/>
              <a:gd name="T14" fmla="*/ 1434 w 1628"/>
              <a:gd name="T15" fmla="*/ 534 h 1976"/>
              <a:gd name="T16" fmla="*/ 1499 w 1628"/>
              <a:gd name="T17" fmla="*/ 599 h 1976"/>
              <a:gd name="T18" fmla="*/ 1499 w 1628"/>
              <a:gd name="T19" fmla="*/ 1783 h 1976"/>
              <a:gd name="T20" fmla="*/ 1434 w 1628"/>
              <a:gd name="T21" fmla="*/ 180 h 1976"/>
              <a:gd name="T22" fmla="*/ 1434 w 1628"/>
              <a:gd name="T23" fmla="*/ 180 h 1976"/>
              <a:gd name="T24" fmla="*/ 1286 w 1628"/>
              <a:gd name="T25" fmla="*/ 180 h 1976"/>
              <a:gd name="T26" fmla="*/ 1286 w 1628"/>
              <a:gd name="T27" fmla="*/ 245 h 1976"/>
              <a:gd name="T28" fmla="*/ 1106 w 1628"/>
              <a:gd name="T29" fmla="*/ 424 h 1976"/>
              <a:gd name="T30" fmla="*/ 927 w 1628"/>
              <a:gd name="T31" fmla="*/ 245 h 1976"/>
              <a:gd name="T32" fmla="*/ 927 w 1628"/>
              <a:gd name="T33" fmla="*/ 180 h 1976"/>
              <a:gd name="T34" fmla="*/ 701 w 1628"/>
              <a:gd name="T35" fmla="*/ 180 h 1976"/>
              <a:gd name="T36" fmla="*/ 701 w 1628"/>
              <a:gd name="T37" fmla="*/ 245 h 1976"/>
              <a:gd name="T38" fmla="*/ 521 w 1628"/>
              <a:gd name="T39" fmla="*/ 424 h 1976"/>
              <a:gd name="T40" fmla="*/ 342 w 1628"/>
              <a:gd name="T41" fmla="*/ 245 h 1976"/>
              <a:gd name="T42" fmla="*/ 342 w 1628"/>
              <a:gd name="T43" fmla="*/ 180 h 1976"/>
              <a:gd name="T44" fmla="*/ 193 w 1628"/>
              <a:gd name="T45" fmla="*/ 180 h 1976"/>
              <a:gd name="T46" fmla="*/ 0 w 1628"/>
              <a:gd name="T47" fmla="*/ 373 h 1976"/>
              <a:gd name="T48" fmla="*/ 0 w 1628"/>
              <a:gd name="T49" fmla="*/ 1783 h 1976"/>
              <a:gd name="T50" fmla="*/ 193 w 1628"/>
              <a:gd name="T51" fmla="*/ 1976 h 1976"/>
              <a:gd name="T52" fmla="*/ 1434 w 1628"/>
              <a:gd name="T53" fmla="*/ 1976 h 1976"/>
              <a:gd name="T54" fmla="*/ 1628 w 1628"/>
              <a:gd name="T55" fmla="*/ 1783 h 1976"/>
              <a:gd name="T56" fmla="*/ 1628 w 1628"/>
              <a:gd name="T57" fmla="*/ 373 h 1976"/>
              <a:gd name="T58" fmla="*/ 1434 w 1628"/>
              <a:gd name="T59" fmla="*/ 180 h 1976"/>
              <a:gd name="T60" fmla="*/ 1279 w 1628"/>
              <a:gd name="T61" fmla="*/ 784 h 1976"/>
              <a:gd name="T62" fmla="*/ 1279 w 1628"/>
              <a:gd name="T63" fmla="*/ 784 h 1976"/>
              <a:gd name="T64" fmla="*/ 1137 w 1628"/>
              <a:gd name="T65" fmla="*/ 795 h 1976"/>
              <a:gd name="T66" fmla="*/ 641 w 1628"/>
              <a:gd name="T67" fmla="*/ 1371 h 1976"/>
              <a:gd name="T68" fmla="*/ 488 w 1628"/>
              <a:gd name="T69" fmla="*/ 1207 h 1976"/>
              <a:gd name="T70" fmla="*/ 346 w 1628"/>
              <a:gd name="T71" fmla="*/ 1202 h 1976"/>
              <a:gd name="T72" fmla="*/ 341 w 1628"/>
              <a:gd name="T73" fmla="*/ 1345 h 1976"/>
              <a:gd name="T74" fmla="*/ 571 w 1628"/>
              <a:gd name="T75" fmla="*/ 1590 h 1976"/>
              <a:gd name="T76" fmla="*/ 644 w 1628"/>
              <a:gd name="T77" fmla="*/ 1622 h 1976"/>
              <a:gd name="T78" fmla="*/ 647 w 1628"/>
              <a:gd name="T79" fmla="*/ 1622 h 1976"/>
              <a:gd name="T80" fmla="*/ 721 w 1628"/>
              <a:gd name="T81" fmla="*/ 1587 h 1976"/>
              <a:gd name="T82" fmla="*/ 1290 w 1628"/>
              <a:gd name="T83" fmla="*/ 926 h 1976"/>
              <a:gd name="T84" fmla="*/ 1279 w 1628"/>
              <a:gd name="T85" fmla="*/ 784 h 1976"/>
              <a:gd name="T86" fmla="*/ 521 w 1628"/>
              <a:gd name="T87" fmla="*/ 360 h 1976"/>
              <a:gd name="T88" fmla="*/ 521 w 1628"/>
              <a:gd name="T89" fmla="*/ 360 h 1976"/>
              <a:gd name="T90" fmla="*/ 636 w 1628"/>
              <a:gd name="T91" fmla="*/ 245 h 1976"/>
              <a:gd name="T92" fmla="*/ 636 w 1628"/>
              <a:gd name="T93" fmla="*/ 115 h 1976"/>
              <a:gd name="T94" fmla="*/ 521 w 1628"/>
              <a:gd name="T95" fmla="*/ 0 h 1976"/>
              <a:gd name="T96" fmla="*/ 406 w 1628"/>
              <a:gd name="T97" fmla="*/ 115 h 1976"/>
              <a:gd name="T98" fmla="*/ 406 w 1628"/>
              <a:gd name="T99" fmla="*/ 245 h 1976"/>
              <a:gd name="T100" fmla="*/ 521 w 1628"/>
              <a:gd name="T101" fmla="*/ 360 h 1976"/>
              <a:gd name="T102" fmla="*/ 1106 w 1628"/>
              <a:gd name="T103" fmla="*/ 360 h 1976"/>
              <a:gd name="T104" fmla="*/ 1106 w 1628"/>
              <a:gd name="T105" fmla="*/ 360 h 1976"/>
              <a:gd name="T106" fmla="*/ 1221 w 1628"/>
              <a:gd name="T107" fmla="*/ 245 h 1976"/>
              <a:gd name="T108" fmla="*/ 1221 w 1628"/>
              <a:gd name="T109" fmla="*/ 115 h 1976"/>
              <a:gd name="T110" fmla="*/ 1106 w 1628"/>
              <a:gd name="T111" fmla="*/ 0 h 1976"/>
              <a:gd name="T112" fmla="*/ 991 w 1628"/>
              <a:gd name="T113" fmla="*/ 115 h 1976"/>
              <a:gd name="T114" fmla="*/ 991 w 1628"/>
              <a:gd name="T115" fmla="*/ 245 h 1976"/>
              <a:gd name="T116" fmla="*/ 1106 w 1628"/>
              <a:gd name="T117" fmla="*/ 360 h 1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28" h="1976">
                <a:moveTo>
                  <a:pt x="1499" y="1783"/>
                </a:moveTo>
                <a:lnTo>
                  <a:pt x="1499" y="1783"/>
                </a:lnTo>
                <a:cubicBezTo>
                  <a:pt x="1499" y="1818"/>
                  <a:pt x="1469" y="1848"/>
                  <a:pt x="1434" y="1848"/>
                </a:cubicBezTo>
                <a:lnTo>
                  <a:pt x="193" y="1848"/>
                </a:lnTo>
                <a:cubicBezTo>
                  <a:pt x="159" y="1848"/>
                  <a:pt x="129" y="1818"/>
                  <a:pt x="129" y="1783"/>
                </a:cubicBezTo>
                <a:lnTo>
                  <a:pt x="129" y="599"/>
                </a:lnTo>
                <a:cubicBezTo>
                  <a:pt x="129" y="564"/>
                  <a:pt x="159" y="534"/>
                  <a:pt x="193" y="534"/>
                </a:cubicBezTo>
                <a:lnTo>
                  <a:pt x="1434" y="534"/>
                </a:lnTo>
                <a:cubicBezTo>
                  <a:pt x="1469" y="534"/>
                  <a:pt x="1499" y="564"/>
                  <a:pt x="1499" y="599"/>
                </a:cubicBezTo>
                <a:lnTo>
                  <a:pt x="1499" y="1783"/>
                </a:lnTo>
                <a:close/>
                <a:moveTo>
                  <a:pt x="1434" y="180"/>
                </a:moveTo>
                <a:lnTo>
                  <a:pt x="1434" y="180"/>
                </a:lnTo>
                <a:lnTo>
                  <a:pt x="1286" y="180"/>
                </a:lnTo>
                <a:lnTo>
                  <a:pt x="1286" y="245"/>
                </a:lnTo>
                <a:cubicBezTo>
                  <a:pt x="1286" y="344"/>
                  <a:pt x="1205" y="424"/>
                  <a:pt x="1106" y="424"/>
                </a:cubicBezTo>
                <a:cubicBezTo>
                  <a:pt x="1008" y="424"/>
                  <a:pt x="927" y="344"/>
                  <a:pt x="927" y="245"/>
                </a:cubicBezTo>
                <a:lnTo>
                  <a:pt x="927" y="180"/>
                </a:lnTo>
                <a:lnTo>
                  <a:pt x="701" y="180"/>
                </a:lnTo>
                <a:lnTo>
                  <a:pt x="701" y="245"/>
                </a:lnTo>
                <a:cubicBezTo>
                  <a:pt x="701" y="344"/>
                  <a:pt x="620" y="424"/>
                  <a:pt x="521" y="424"/>
                </a:cubicBezTo>
                <a:cubicBezTo>
                  <a:pt x="423" y="424"/>
                  <a:pt x="342" y="344"/>
                  <a:pt x="342" y="245"/>
                </a:cubicBezTo>
                <a:lnTo>
                  <a:pt x="342" y="180"/>
                </a:lnTo>
                <a:lnTo>
                  <a:pt x="193" y="180"/>
                </a:lnTo>
                <a:cubicBezTo>
                  <a:pt x="87" y="180"/>
                  <a:pt x="0" y="267"/>
                  <a:pt x="0" y="373"/>
                </a:cubicBezTo>
                <a:lnTo>
                  <a:pt x="0" y="1783"/>
                </a:lnTo>
                <a:cubicBezTo>
                  <a:pt x="0" y="1889"/>
                  <a:pt x="87" y="1976"/>
                  <a:pt x="193" y="1976"/>
                </a:cubicBezTo>
                <a:lnTo>
                  <a:pt x="1434" y="1976"/>
                </a:lnTo>
                <a:cubicBezTo>
                  <a:pt x="1541" y="1976"/>
                  <a:pt x="1628" y="1889"/>
                  <a:pt x="1628" y="1783"/>
                </a:cubicBezTo>
                <a:lnTo>
                  <a:pt x="1628" y="373"/>
                </a:lnTo>
                <a:cubicBezTo>
                  <a:pt x="1628" y="267"/>
                  <a:pt x="1541" y="180"/>
                  <a:pt x="1434" y="180"/>
                </a:cubicBezTo>
                <a:close/>
                <a:moveTo>
                  <a:pt x="1279" y="784"/>
                </a:moveTo>
                <a:lnTo>
                  <a:pt x="1279" y="784"/>
                </a:lnTo>
                <a:cubicBezTo>
                  <a:pt x="1237" y="748"/>
                  <a:pt x="1173" y="752"/>
                  <a:pt x="1137" y="795"/>
                </a:cubicBezTo>
                <a:lnTo>
                  <a:pt x="641" y="1371"/>
                </a:lnTo>
                <a:lnTo>
                  <a:pt x="488" y="1207"/>
                </a:lnTo>
                <a:cubicBezTo>
                  <a:pt x="450" y="1166"/>
                  <a:pt x="386" y="1164"/>
                  <a:pt x="346" y="1202"/>
                </a:cubicBezTo>
                <a:cubicBezTo>
                  <a:pt x="305" y="1240"/>
                  <a:pt x="303" y="1304"/>
                  <a:pt x="341" y="1345"/>
                </a:cubicBezTo>
                <a:lnTo>
                  <a:pt x="571" y="1590"/>
                </a:lnTo>
                <a:cubicBezTo>
                  <a:pt x="590" y="1611"/>
                  <a:pt x="617" y="1622"/>
                  <a:pt x="644" y="1622"/>
                </a:cubicBezTo>
                <a:lnTo>
                  <a:pt x="647" y="1622"/>
                </a:lnTo>
                <a:cubicBezTo>
                  <a:pt x="675" y="1622"/>
                  <a:pt x="702" y="1609"/>
                  <a:pt x="721" y="1587"/>
                </a:cubicBezTo>
                <a:lnTo>
                  <a:pt x="1290" y="926"/>
                </a:lnTo>
                <a:cubicBezTo>
                  <a:pt x="1326" y="884"/>
                  <a:pt x="1321" y="820"/>
                  <a:pt x="1279" y="784"/>
                </a:cubicBezTo>
                <a:close/>
                <a:moveTo>
                  <a:pt x="521" y="360"/>
                </a:moveTo>
                <a:lnTo>
                  <a:pt x="521" y="360"/>
                </a:lnTo>
                <a:cubicBezTo>
                  <a:pt x="585" y="360"/>
                  <a:pt x="636" y="308"/>
                  <a:pt x="636" y="245"/>
                </a:cubicBezTo>
                <a:lnTo>
                  <a:pt x="636" y="115"/>
                </a:lnTo>
                <a:cubicBezTo>
                  <a:pt x="636" y="51"/>
                  <a:pt x="585" y="0"/>
                  <a:pt x="521" y="0"/>
                </a:cubicBezTo>
                <a:cubicBezTo>
                  <a:pt x="458" y="0"/>
                  <a:pt x="406" y="51"/>
                  <a:pt x="406" y="115"/>
                </a:cubicBezTo>
                <a:lnTo>
                  <a:pt x="406" y="245"/>
                </a:lnTo>
                <a:cubicBezTo>
                  <a:pt x="406" y="308"/>
                  <a:pt x="458" y="360"/>
                  <a:pt x="521" y="360"/>
                </a:cubicBezTo>
                <a:close/>
                <a:moveTo>
                  <a:pt x="1106" y="360"/>
                </a:moveTo>
                <a:lnTo>
                  <a:pt x="1106" y="360"/>
                </a:lnTo>
                <a:cubicBezTo>
                  <a:pt x="1170" y="360"/>
                  <a:pt x="1221" y="308"/>
                  <a:pt x="1221" y="245"/>
                </a:cubicBezTo>
                <a:lnTo>
                  <a:pt x="1221" y="115"/>
                </a:lnTo>
                <a:cubicBezTo>
                  <a:pt x="1221" y="51"/>
                  <a:pt x="1170" y="0"/>
                  <a:pt x="1106" y="0"/>
                </a:cubicBezTo>
                <a:cubicBezTo>
                  <a:pt x="1043" y="0"/>
                  <a:pt x="991" y="51"/>
                  <a:pt x="991" y="115"/>
                </a:cubicBezTo>
                <a:lnTo>
                  <a:pt x="991" y="245"/>
                </a:lnTo>
                <a:cubicBezTo>
                  <a:pt x="991" y="308"/>
                  <a:pt x="1043" y="360"/>
                  <a:pt x="1106" y="36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Web server layer and cache layer</a:t>
            </a:r>
          </a:p>
          <a:p>
            <a:endParaRPr lang="en-US" dirty="0"/>
          </a:p>
          <a:p>
            <a:r>
              <a:rPr lang="en-US" dirty="0" smtClean="0"/>
              <a:t>Session State</a:t>
            </a:r>
          </a:p>
          <a:p>
            <a:endParaRPr lang="en-US" dirty="0" smtClean="0"/>
          </a:p>
          <a:p>
            <a:r>
              <a:rPr lang="en-US" dirty="0" smtClean="0"/>
              <a:t>Appliances – the appeal</a:t>
            </a:r>
          </a:p>
          <a:p>
            <a:endParaRPr lang="en-US" dirty="0" smtClean="0"/>
          </a:p>
          <a:p>
            <a:r>
              <a:rPr lang="en-US" dirty="0" smtClean="0"/>
              <a:t>Timeline and other solutions</a:t>
            </a:r>
          </a:p>
          <a:p>
            <a:endParaRPr lang="en-US" dirty="0"/>
          </a:p>
          <a:p>
            <a:pPr lvl="0"/>
            <a:r>
              <a:rPr lang="en-US" dirty="0" smtClean="0"/>
              <a:t>“</a:t>
            </a:r>
            <a:r>
              <a:rPr lang="en-US" i="1" dirty="0"/>
              <a:t>In the middle of difficulty lies opportunity</a:t>
            </a:r>
            <a:r>
              <a:rPr lang="en-US" dirty="0"/>
              <a:t>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#DOES16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9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45870"/>
            <a:ext cx="8229600" cy="3078480"/>
          </a:xfrm>
        </p:spPr>
        <p:txBody>
          <a:bodyPr/>
          <a:lstStyle/>
          <a:p>
            <a:r>
              <a:rPr lang="en-US" dirty="0" err="1" smtClean="0"/>
              <a:t>Skunkworks</a:t>
            </a:r>
            <a:r>
              <a:rPr lang="en-US" dirty="0" smtClean="0"/>
              <a:t> project</a:t>
            </a:r>
          </a:p>
          <a:p>
            <a:endParaRPr lang="en-US" dirty="0"/>
          </a:p>
          <a:p>
            <a:r>
              <a:rPr lang="en-US" dirty="0" smtClean="0"/>
              <a:t>Minimize Developer burden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Stash and retrieve data… no biggie</a:t>
            </a:r>
          </a:p>
          <a:p>
            <a:endParaRPr lang="en-US" dirty="0" smtClean="0"/>
          </a:p>
          <a:p>
            <a:r>
              <a:rPr lang="en-US" dirty="0" smtClean="0"/>
              <a:t>Non-functional requirements were the focus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z/OS, CICS, &amp; VSAM</a:t>
            </a:r>
          </a:p>
          <a:p>
            <a:endParaRPr lang="en-US" dirty="0"/>
          </a:p>
          <a:p>
            <a:r>
              <a:rPr lang="en-US" dirty="0" smtClean="0"/>
              <a:t>Assembler &amp; COBOL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#DOES16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Caching Service</a:t>
            </a:r>
            <a:endParaRPr lang="en-US" dirty="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6315307" y="1657350"/>
            <a:ext cx="1457093" cy="2209800"/>
          </a:xfrm>
          <a:custGeom>
            <a:avLst/>
            <a:gdLst>
              <a:gd name="T0" fmla="*/ 745 w 1489"/>
              <a:gd name="T1" fmla="*/ 0 h 2387"/>
              <a:gd name="T2" fmla="*/ 745 w 1489"/>
              <a:gd name="T3" fmla="*/ 0 h 2387"/>
              <a:gd name="T4" fmla="*/ 0 w 1489"/>
              <a:gd name="T5" fmla="*/ 744 h 2387"/>
              <a:gd name="T6" fmla="*/ 209 w 1489"/>
              <a:gd name="T7" fmla="*/ 1261 h 2387"/>
              <a:gd name="T8" fmla="*/ 315 w 1489"/>
              <a:gd name="T9" fmla="*/ 1468 h 2387"/>
              <a:gd name="T10" fmla="*/ 315 w 1489"/>
              <a:gd name="T11" fmla="*/ 1613 h 2387"/>
              <a:gd name="T12" fmla="*/ 502 w 1489"/>
              <a:gd name="T13" fmla="*/ 1800 h 2387"/>
              <a:gd name="T14" fmla="*/ 987 w 1489"/>
              <a:gd name="T15" fmla="*/ 1800 h 2387"/>
              <a:gd name="T16" fmla="*/ 1174 w 1489"/>
              <a:gd name="T17" fmla="*/ 1613 h 2387"/>
              <a:gd name="T18" fmla="*/ 1174 w 1489"/>
              <a:gd name="T19" fmla="*/ 1468 h 2387"/>
              <a:gd name="T20" fmla="*/ 1280 w 1489"/>
              <a:gd name="T21" fmla="*/ 1261 h 2387"/>
              <a:gd name="T22" fmla="*/ 1489 w 1489"/>
              <a:gd name="T23" fmla="*/ 744 h 2387"/>
              <a:gd name="T24" fmla="*/ 745 w 1489"/>
              <a:gd name="T25" fmla="*/ 0 h 2387"/>
              <a:gd name="T26" fmla="*/ 996 w 1489"/>
              <a:gd name="T27" fmla="*/ 1849 h 2387"/>
              <a:gd name="T28" fmla="*/ 996 w 1489"/>
              <a:gd name="T29" fmla="*/ 1849 h 2387"/>
              <a:gd name="T30" fmla="*/ 494 w 1489"/>
              <a:gd name="T31" fmla="*/ 1849 h 2387"/>
              <a:gd name="T32" fmla="*/ 404 w 1489"/>
              <a:gd name="T33" fmla="*/ 1939 h 2387"/>
              <a:gd name="T34" fmla="*/ 494 w 1489"/>
              <a:gd name="T35" fmla="*/ 2028 h 2387"/>
              <a:gd name="T36" fmla="*/ 996 w 1489"/>
              <a:gd name="T37" fmla="*/ 2028 h 2387"/>
              <a:gd name="T38" fmla="*/ 1085 w 1489"/>
              <a:gd name="T39" fmla="*/ 1939 h 2387"/>
              <a:gd name="T40" fmla="*/ 996 w 1489"/>
              <a:gd name="T41" fmla="*/ 1849 h 2387"/>
              <a:gd name="T42" fmla="*/ 859 w 1489"/>
              <a:gd name="T43" fmla="*/ 2306 h 2387"/>
              <a:gd name="T44" fmla="*/ 859 w 1489"/>
              <a:gd name="T45" fmla="*/ 2306 h 2387"/>
              <a:gd name="T46" fmla="*/ 630 w 1489"/>
              <a:gd name="T47" fmla="*/ 2306 h 2387"/>
              <a:gd name="T48" fmla="*/ 589 w 1489"/>
              <a:gd name="T49" fmla="*/ 2347 h 2387"/>
              <a:gd name="T50" fmla="*/ 630 w 1489"/>
              <a:gd name="T51" fmla="*/ 2387 h 2387"/>
              <a:gd name="T52" fmla="*/ 859 w 1489"/>
              <a:gd name="T53" fmla="*/ 2387 h 2387"/>
              <a:gd name="T54" fmla="*/ 900 w 1489"/>
              <a:gd name="T55" fmla="*/ 2347 h 2387"/>
              <a:gd name="T56" fmla="*/ 859 w 1489"/>
              <a:gd name="T57" fmla="*/ 2306 h 2387"/>
              <a:gd name="T58" fmla="*/ 996 w 1489"/>
              <a:gd name="T59" fmla="*/ 2078 h 2387"/>
              <a:gd name="T60" fmla="*/ 996 w 1489"/>
              <a:gd name="T61" fmla="*/ 2078 h 2387"/>
              <a:gd name="T62" fmla="*/ 494 w 1489"/>
              <a:gd name="T63" fmla="*/ 2078 h 2387"/>
              <a:gd name="T64" fmla="*/ 404 w 1489"/>
              <a:gd name="T65" fmla="*/ 2167 h 2387"/>
              <a:gd name="T66" fmla="*/ 494 w 1489"/>
              <a:gd name="T67" fmla="*/ 2256 h 2387"/>
              <a:gd name="T68" fmla="*/ 996 w 1489"/>
              <a:gd name="T69" fmla="*/ 2256 h 2387"/>
              <a:gd name="T70" fmla="*/ 1085 w 1489"/>
              <a:gd name="T71" fmla="*/ 2167 h 2387"/>
              <a:gd name="T72" fmla="*/ 996 w 1489"/>
              <a:gd name="T73" fmla="*/ 2078 h 2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89" h="2387">
                <a:moveTo>
                  <a:pt x="745" y="0"/>
                </a:moveTo>
                <a:lnTo>
                  <a:pt x="745" y="0"/>
                </a:lnTo>
                <a:cubicBezTo>
                  <a:pt x="331" y="0"/>
                  <a:pt x="0" y="333"/>
                  <a:pt x="0" y="744"/>
                </a:cubicBezTo>
                <a:cubicBezTo>
                  <a:pt x="0" y="945"/>
                  <a:pt x="77" y="1131"/>
                  <a:pt x="209" y="1261"/>
                </a:cubicBezTo>
                <a:cubicBezTo>
                  <a:pt x="279" y="1330"/>
                  <a:pt x="315" y="1383"/>
                  <a:pt x="315" y="1468"/>
                </a:cubicBezTo>
                <a:lnTo>
                  <a:pt x="315" y="1613"/>
                </a:lnTo>
                <a:cubicBezTo>
                  <a:pt x="315" y="1716"/>
                  <a:pt x="399" y="1800"/>
                  <a:pt x="502" y="1800"/>
                </a:cubicBezTo>
                <a:lnTo>
                  <a:pt x="987" y="1800"/>
                </a:lnTo>
                <a:cubicBezTo>
                  <a:pt x="1090" y="1800"/>
                  <a:pt x="1174" y="1716"/>
                  <a:pt x="1174" y="1613"/>
                </a:cubicBezTo>
                <a:lnTo>
                  <a:pt x="1174" y="1468"/>
                </a:lnTo>
                <a:cubicBezTo>
                  <a:pt x="1174" y="1383"/>
                  <a:pt x="1210" y="1330"/>
                  <a:pt x="1280" y="1261"/>
                </a:cubicBezTo>
                <a:cubicBezTo>
                  <a:pt x="1413" y="1131"/>
                  <a:pt x="1489" y="945"/>
                  <a:pt x="1489" y="744"/>
                </a:cubicBezTo>
                <a:cubicBezTo>
                  <a:pt x="1489" y="333"/>
                  <a:pt x="1158" y="0"/>
                  <a:pt x="745" y="0"/>
                </a:cubicBezTo>
                <a:close/>
                <a:moveTo>
                  <a:pt x="996" y="1849"/>
                </a:moveTo>
                <a:lnTo>
                  <a:pt x="996" y="1849"/>
                </a:lnTo>
                <a:lnTo>
                  <a:pt x="494" y="1849"/>
                </a:lnTo>
                <a:cubicBezTo>
                  <a:pt x="444" y="1849"/>
                  <a:pt x="404" y="1889"/>
                  <a:pt x="404" y="1939"/>
                </a:cubicBezTo>
                <a:cubicBezTo>
                  <a:pt x="404" y="1988"/>
                  <a:pt x="444" y="2028"/>
                  <a:pt x="494" y="2028"/>
                </a:cubicBezTo>
                <a:lnTo>
                  <a:pt x="996" y="2028"/>
                </a:lnTo>
                <a:cubicBezTo>
                  <a:pt x="1045" y="2028"/>
                  <a:pt x="1085" y="1988"/>
                  <a:pt x="1085" y="1939"/>
                </a:cubicBezTo>
                <a:cubicBezTo>
                  <a:pt x="1085" y="1889"/>
                  <a:pt x="1045" y="1849"/>
                  <a:pt x="996" y="1849"/>
                </a:cubicBezTo>
                <a:close/>
                <a:moveTo>
                  <a:pt x="859" y="2306"/>
                </a:moveTo>
                <a:lnTo>
                  <a:pt x="859" y="2306"/>
                </a:lnTo>
                <a:lnTo>
                  <a:pt x="630" y="2306"/>
                </a:lnTo>
                <a:cubicBezTo>
                  <a:pt x="607" y="2306"/>
                  <a:pt x="589" y="2324"/>
                  <a:pt x="589" y="2347"/>
                </a:cubicBezTo>
                <a:cubicBezTo>
                  <a:pt x="589" y="2369"/>
                  <a:pt x="607" y="2387"/>
                  <a:pt x="630" y="2387"/>
                </a:cubicBezTo>
                <a:lnTo>
                  <a:pt x="859" y="2387"/>
                </a:lnTo>
                <a:cubicBezTo>
                  <a:pt x="882" y="2387"/>
                  <a:pt x="900" y="2369"/>
                  <a:pt x="900" y="2347"/>
                </a:cubicBezTo>
                <a:cubicBezTo>
                  <a:pt x="900" y="2324"/>
                  <a:pt x="882" y="2306"/>
                  <a:pt x="859" y="2306"/>
                </a:cubicBezTo>
                <a:close/>
                <a:moveTo>
                  <a:pt x="996" y="2078"/>
                </a:moveTo>
                <a:lnTo>
                  <a:pt x="996" y="2078"/>
                </a:lnTo>
                <a:lnTo>
                  <a:pt x="494" y="2078"/>
                </a:lnTo>
                <a:cubicBezTo>
                  <a:pt x="444" y="2078"/>
                  <a:pt x="404" y="2117"/>
                  <a:pt x="404" y="2167"/>
                </a:cubicBezTo>
                <a:cubicBezTo>
                  <a:pt x="404" y="2216"/>
                  <a:pt x="444" y="2256"/>
                  <a:pt x="494" y="2256"/>
                </a:cubicBezTo>
                <a:lnTo>
                  <a:pt x="996" y="2256"/>
                </a:lnTo>
                <a:cubicBezTo>
                  <a:pt x="1045" y="2256"/>
                  <a:pt x="1085" y="2216"/>
                  <a:pt x="1085" y="2167"/>
                </a:cubicBezTo>
                <a:cubicBezTo>
                  <a:pt x="1085" y="2117"/>
                  <a:pt x="1045" y="2078"/>
                  <a:pt x="996" y="2078"/>
                </a:cubicBezTo>
                <a:close/>
              </a:path>
            </a:pathLst>
          </a:custGeom>
          <a:solidFill>
            <a:srgbClr val="FFFFFF"/>
          </a:solidFill>
          <a:ln w="381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98270"/>
            <a:ext cx="8229600" cy="3002280"/>
          </a:xfrm>
        </p:spPr>
        <p:txBody>
          <a:bodyPr/>
          <a:lstStyle/>
          <a:p>
            <a:r>
              <a:rPr lang="en-US" dirty="0" smtClean="0"/>
              <a:t>Preconceived Notions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If you can break it, don’t use it</a:t>
            </a:r>
          </a:p>
          <a:p>
            <a:endParaRPr lang="en-US" dirty="0" smtClean="0"/>
          </a:p>
          <a:p>
            <a:r>
              <a:rPr lang="en-US" dirty="0" smtClean="0"/>
              <a:t>Can you handle 100 TPS?</a:t>
            </a:r>
          </a:p>
          <a:p>
            <a:endParaRPr lang="en-US" dirty="0"/>
          </a:p>
          <a:p>
            <a:r>
              <a:rPr lang="en-US" dirty="0" smtClean="0"/>
              <a:t>500?, 1000?, 2000?, 4000?</a:t>
            </a:r>
          </a:p>
          <a:p>
            <a:endParaRPr lang="en-US" dirty="0"/>
          </a:p>
          <a:p>
            <a:r>
              <a:rPr lang="en-US" dirty="0" smtClean="0"/>
              <a:t>Ugh…. </a:t>
            </a:r>
            <a:r>
              <a:rPr lang="en-US" dirty="0" err="1" smtClean="0"/>
              <a:t>Okaaay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#DOES16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Resistance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10" y="2290286"/>
            <a:ext cx="616268" cy="6162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66950"/>
            <a:ext cx="685800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48000" y="121339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2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427027"/>
            <a:ext cx="8229600" cy="282112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Successful go-live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Dev team is now a big advocate</a:t>
            </a:r>
          </a:p>
          <a:p>
            <a:endParaRPr lang="en-US" dirty="0" smtClean="0"/>
          </a:p>
          <a:p>
            <a:r>
              <a:rPr lang="en-US" dirty="0" smtClean="0"/>
              <a:t>Still in production today</a:t>
            </a:r>
          </a:p>
          <a:p>
            <a:endParaRPr lang="en-US" dirty="0" smtClean="0"/>
          </a:p>
          <a:p>
            <a:r>
              <a:rPr lang="en-US" dirty="0" smtClean="0"/>
              <a:t>~21 Billion requests with no disruption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#DOES16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8" name="Freeform 21"/>
          <p:cNvSpPr>
            <a:spLocks/>
          </p:cNvSpPr>
          <p:nvPr/>
        </p:nvSpPr>
        <p:spPr bwMode="auto">
          <a:xfrm>
            <a:off x="5419344" y="1531257"/>
            <a:ext cx="2810256" cy="2793093"/>
          </a:xfrm>
          <a:custGeom>
            <a:avLst/>
            <a:gdLst>
              <a:gd name="T0" fmla="*/ 0 w 3223"/>
              <a:gd name="T1" fmla="*/ 1611 h 3222"/>
              <a:gd name="T2" fmla="*/ 0 w 3223"/>
              <a:gd name="T3" fmla="*/ 1611 h 3222"/>
              <a:gd name="T4" fmla="*/ 1612 w 3223"/>
              <a:gd name="T5" fmla="*/ 0 h 3222"/>
              <a:gd name="T6" fmla="*/ 3223 w 3223"/>
              <a:gd name="T7" fmla="*/ 1611 h 3222"/>
              <a:gd name="T8" fmla="*/ 1612 w 3223"/>
              <a:gd name="T9" fmla="*/ 3222 h 3222"/>
              <a:gd name="T10" fmla="*/ 0 w 3223"/>
              <a:gd name="T11" fmla="*/ 161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3" h="3222">
                <a:moveTo>
                  <a:pt x="0" y="1611"/>
                </a:moveTo>
                <a:lnTo>
                  <a:pt x="0" y="1611"/>
                </a:lnTo>
                <a:cubicBezTo>
                  <a:pt x="0" y="721"/>
                  <a:pt x="722" y="0"/>
                  <a:pt x="1612" y="0"/>
                </a:cubicBezTo>
                <a:cubicBezTo>
                  <a:pt x="2501" y="0"/>
                  <a:pt x="3223" y="721"/>
                  <a:pt x="3223" y="1611"/>
                </a:cubicBezTo>
                <a:cubicBezTo>
                  <a:pt x="3223" y="2501"/>
                  <a:pt x="2501" y="3222"/>
                  <a:pt x="1612" y="3222"/>
                </a:cubicBezTo>
                <a:cubicBezTo>
                  <a:pt x="722" y="3222"/>
                  <a:pt x="0" y="2501"/>
                  <a:pt x="0" y="1611"/>
                </a:cubicBez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90" y="146095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2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of Mouth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#DOES16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3A5B5-D464-4D94-A6FF-B439700E06B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48037"/>
            <a:ext cx="7695397" cy="39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21"/>
          <p:cNvSpPr>
            <a:spLocks/>
          </p:cNvSpPr>
          <p:nvPr/>
        </p:nvSpPr>
        <p:spPr bwMode="auto">
          <a:xfrm>
            <a:off x="304800" y="1169670"/>
            <a:ext cx="2057400" cy="1859280"/>
          </a:xfrm>
          <a:custGeom>
            <a:avLst/>
            <a:gdLst>
              <a:gd name="T0" fmla="*/ 1611 w 3223"/>
              <a:gd name="T1" fmla="*/ 0 h 3222"/>
              <a:gd name="T2" fmla="*/ 1611 w 3223"/>
              <a:gd name="T3" fmla="*/ 0 h 3222"/>
              <a:gd name="T4" fmla="*/ 0 w 3223"/>
              <a:gd name="T5" fmla="*/ 1611 h 3222"/>
              <a:gd name="T6" fmla="*/ 1611 w 3223"/>
              <a:gd name="T7" fmla="*/ 3222 h 3222"/>
              <a:gd name="T8" fmla="*/ 3223 w 3223"/>
              <a:gd name="T9" fmla="*/ 1611 h 3222"/>
              <a:gd name="T10" fmla="*/ 1611 w 3223"/>
              <a:gd name="T11" fmla="*/ 0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3" h="3222">
                <a:moveTo>
                  <a:pt x="1611" y="0"/>
                </a:moveTo>
                <a:lnTo>
                  <a:pt x="1611" y="0"/>
                </a:lnTo>
                <a:cubicBezTo>
                  <a:pt x="721" y="0"/>
                  <a:pt x="0" y="721"/>
                  <a:pt x="0" y="1611"/>
                </a:cubicBezTo>
                <a:cubicBezTo>
                  <a:pt x="0" y="2501"/>
                  <a:pt x="721" y="3222"/>
                  <a:pt x="1611" y="3222"/>
                </a:cubicBezTo>
                <a:cubicBezTo>
                  <a:pt x="2501" y="3222"/>
                  <a:pt x="3223" y="2501"/>
                  <a:pt x="3223" y="1611"/>
                </a:cubicBezTo>
                <a:cubicBezTo>
                  <a:pt x="3223" y="721"/>
                  <a:pt x="2501" y="0"/>
                  <a:pt x="1611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2"/>
          <p:cNvSpPr>
            <a:spLocks noEditPoints="1"/>
          </p:cNvSpPr>
          <p:nvPr/>
        </p:nvSpPr>
        <p:spPr bwMode="auto">
          <a:xfrm>
            <a:off x="708588" y="1641160"/>
            <a:ext cx="1249824" cy="1049537"/>
          </a:xfrm>
          <a:custGeom>
            <a:avLst/>
            <a:gdLst>
              <a:gd name="T0" fmla="*/ 980 w 1960"/>
              <a:gd name="T1" fmla="*/ 1489 h 1821"/>
              <a:gd name="T2" fmla="*/ 980 w 1960"/>
              <a:gd name="T3" fmla="*/ 1489 h 1821"/>
              <a:gd name="T4" fmla="*/ 674 w 1960"/>
              <a:gd name="T5" fmla="*/ 1443 h 1821"/>
              <a:gd name="T6" fmla="*/ 605 w 1960"/>
              <a:gd name="T7" fmla="*/ 1466 h 1821"/>
              <a:gd name="T8" fmla="*/ 419 w 1960"/>
              <a:gd name="T9" fmla="*/ 1618 h 1821"/>
              <a:gd name="T10" fmla="*/ 465 w 1960"/>
              <a:gd name="T11" fmla="*/ 1392 h 1821"/>
              <a:gd name="T12" fmla="*/ 437 w 1960"/>
              <a:gd name="T13" fmla="*/ 1333 h 1821"/>
              <a:gd name="T14" fmla="*/ 126 w 1960"/>
              <a:gd name="T15" fmla="*/ 807 h 1821"/>
              <a:gd name="T16" fmla="*/ 980 w 1960"/>
              <a:gd name="T17" fmla="*/ 125 h 1821"/>
              <a:gd name="T18" fmla="*/ 1834 w 1960"/>
              <a:gd name="T19" fmla="*/ 807 h 1821"/>
              <a:gd name="T20" fmla="*/ 980 w 1960"/>
              <a:gd name="T21" fmla="*/ 1489 h 1821"/>
              <a:gd name="T22" fmla="*/ 980 w 1960"/>
              <a:gd name="T23" fmla="*/ 0 h 1821"/>
              <a:gd name="T24" fmla="*/ 980 w 1960"/>
              <a:gd name="T25" fmla="*/ 0 h 1821"/>
              <a:gd name="T26" fmla="*/ 0 w 1960"/>
              <a:gd name="T27" fmla="*/ 807 h 1821"/>
              <a:gd name="T28" fmla="*/ 335 w 1960"/>
              <a:gd name="T29" fmla="*/ 1415 h 1821"/>
              <a:gd name="T30" fmla="*/ 240 w 1960"/>
              <a:gd name="T31" fmla="*/ 1728 h 1821"/>
              <a:gd name="T32" fmla="*/ 250 w 1960"/>
              <a:gd name="T33" fmla="*/ 1802 h 1821"/>
              <a:gd name="T34" fmla="*/ 296 w 1960"/>
              <a:gd name="T35" fmla="*/ 1821 h 1821"/>
              <a:gd name="T36" fmla="*/ 323 w 1960"/>
              <a:gd name="T37" fmla="*/ 1815 h 1821"/>
              <a:gd name="T38" fmla="*/ 678 w 1960"/>
              <a:gd name="T39" fmla="*/ 1575 h 1821"/>
              <a:gd name="T40" fmla="*/ 980 w 1960"/>
              <a:gd name="T41" fmla="*/ 1615 h 1821"/>
              <a:gd name="T42" fmla="*/ 1960 w 1960"/>
              <a:gd name="T43" fmla="*/ 807 h 1821"/>
              <a:gd name="T44" fmla="*/ 980 w 1960"/>
              <a:gd name="T45" fmla="*/ 0 h 1821"/>
              <a:gd name="T46" fmla="*/ 1327 w 1960"/>
              <a:gd name="T47" fmla="*/ 723 h 1821"/>
              <a:gd name="T48" fmla="*/ 1327 w 1960"/>
              <a:gd name="T49" fmla="*/ 723 h 1821"/>
              <a:gd name="T50" fmla="*/ 1227 w 1960"/>
              <a:gd name="T51" fmla="*/ 824 h 1821"/>
              <a:gd name="T52" fmla="*/ 1327 w 1960"/>
              <a:gd name="T53" fmla="*/ 924 h 1821"/>
              <a:gd name="T54" fmla="*/ 1428 w 1960"/>
              <a:gd name="T55" fmla="*/ 824 h 1821"/>
              <a:gd name="T56" fmla="*/ 1327 w 1960"/>
              <a:gd name="T57" fmla="*/ 723 h 1821"/>
              <a:gd name="T58" fmla="*/ 667 w 1960"/>
              <a:gd name="T59" fmla="*/ 723 h 1821"/>
              <a:gd name="T60" fmla="*/ 667 w 1960"/>
              <a:gd name="T61" fmla="*/ 723 h 1821"/>
              <a:gd name="T62" fmla="*/ 596 w 1960"/>
              <a:gd name="T63" fmla="*/ 752 h 1821"/>
              <a:gd name="T64" fmla="*/ 567 w 1960"/>
              <a:gd name="T65" fmla="*/ 824 h 1821"/>
              <a:gd name="T66" fmla="*/ 596 w 1960"/>
              <a:gd name="T67" fmla="*/ 895 h 1821"/>
              <a:gd name="T68" fmla="*/ 667 w 1960"/>
              <a:gd name="T69" fmla="*/ 924 h 1821"/>
              <a:gd name="T70" fmla="*/ 739 w 1960"/>
              <a:gd name="T71" fmla="*/ 895 h 1821"/>
              <a:gd name="T72" fmla="*/ 768 w 1960"/>
              <a:gd name="T73" fmla="*/ 824 h 1821"/>
              <a:gd name="T74" fmla="*/ 739 w 1960"/>
              <a:gd name="T75" fmla="*/ 752 h 1821"/>
              <a:gd name="T76" fmla="*/ 667 w 1960"/>
              <a:gd name="T77" fmla="*/ 723 h 1821"/>
              <a:gd name="T78" fmla="*/ 997 w 1960"/>
              <a:gd name="T79" fmla="*/ 723 h 1821"/>
              <a:gd name="T80" fmla="*/ 997 w 1960"/>
              <a:gd name="T81" fmla="*/ 723 h 1821"/>
              <a:gd name="T82" fmla="*/ 897 w 1960"/>
              <a:gd name="T83" fmla="*/ 824 h 1821"/>
              <a:gd name="T84" fmla="*/ 997 w 1960"/>
              <a:gd name="T85" fmla="*/ 924 h 1821"/>
              <a:gd name="T86" fmla="*/ 1098 w 1960"/>
              <a:gd name="T87" fmla="*/ 824 h 1821"/>
              <a:gd name="T88" fmla="*/ 997 w 1960"/>
              <a:gd name="T89" fmla="*/ 723 h 1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60" h="1821">
                <a:moveTo>
                  <a:pt x="980" y="1489"/>
                </a:moveTo>
                <a:lnTo>
                  <a:pt x="980" y="1489"/>
                </a:lnTo>
                <a:cubicBezTo>
                  <a:pt x="875" y="1489"/>
                  <a:pt x="772" y="1473"/>
                  <a:pt x="674" y="1443"/>
                </a:cubicBezTo>
                <a:cubicBezTo>
                  <a:pt x="649" y="1436"/>
                  <a:pt x="621" y="1445"/>
                  <a:pt x="605" y="1466"/>
                </a:cubicBezTo>
                <a:cubicBezTo>
                  <a:pt x="568" y="1516"/>
                  <a:pt x="492" y="1572"/>
                  <a:pt x="419" y="1618"/>
                </a:cubicBezTo>
                <a:cubicBezTo>
                  <a:pt x="437" y="1556"/>
                  <a:pt x="455" y="1480"/>
                  <a:pt x="465" y="1392"/>
                </a:cubicBezTo>
                <a:cubicBezTo>
                  <a:pt x="468" y="1369"/>
                  <a:pt x="457" y="1346"/>
                  <a:pt x="437" y="1333"/>
                </a:cubicBezTo>
                <a:cubicBezTo>
                  <a:pt x="240" y="1202"/>
                  <a:pt x="126" y="1011"/>
                  <a:pt x="126" y="807"/>
                </a:cubicBezTo>
                <a:cubicBezTo>
                  <a:pt x="126" y="431"/>
                  <a:pt x="509" y="125"/>
                  <a:pt x="980" y="125"/>
                </a:cubicBezTo>
                <a:cubicBezTo>
                  <a:pt x="1451" y="125"/>
                  <a:pt x="1834" y="431"/>
                  <a:pt x="1834" y="807"/>
                </a:cubicBezTo>
                <a:cubicBezTo>
                  <a:pt x="1834" y="1183"/>
                  <a:pt x="1451" y="1489"/>
                  <a:pt x="980" y="1489"/>
                </a:cubicBezTo>
                <a:close/>
                <a:moveTo>
                  <a:pt x="980" y="0"/>
                </a:moveTo>
                <a:lnTo>
                  <a:pt x="980" y="0"/>
                </a:lnTo>
                <a:cubicBezTo>
                  <a:pt x="440" y="0"/>
                  <a:pt x="0" y="362"/>
                  <a:pt x="0" y="807"/>
                </a:cubicBezTo>
                <a:cubicBezTo>
                  <a:pt x="0" y="1042"/>
                  <a:pt x="122" y="1262"/>
                  <a:pt x="335" y="1415"/>
                </a:cubicBezTo>
                <a:cubicBezTo>
                  <a:pt x="308" y="1603"/>
                  <a:pt x="241" y="1727"/>
                  <a:pt x="240" y="1728"/>
                </a:cubicBezTo>
                <a:cubicBezTo>
                  <a:pt x="227" y="1752"/>
                  <a:pt x="231" y="1782"/>
                  <a:pt x="250" y="1802"/>
                </a:cubicBezTo>
                <a:cubicBezTo>
                  <a:pt x="262" y="1815"/>
                  <a:pt x="279" y="1821"/>
                  <a:pt x="296" y="1821"/>
                </a:cubicBezTo>
                <a:cubicBezTo>
                  <a:pt x="305" y="1821"/>
                  <a:pt x="314" y="1819"/>
                  <a:pt x="323" y="1815"/>
                </a:cubicBezTo>
                <a:cubicBezTo>
                  <a:pt x="334" y="1810"/>
                  <a:pt x="561" y="1698"/>
                  <a:pt x="678" y="1575"/>
                </a:cubicBezTo>
                <a:cubicBezTo>
                  <a:pt x="775" y="1601"/>
                  <a:pt x="877" y="1615"/>
                  <a:pt x="980" y="1615"/>
                </a:cubicBezTo>
                <a:cubicBezTo>
                  <a:pt x="1520" y="1615"/>
                  <a:pt x="1960" y="1252"/>
                  <a:pt x="1960" y="807"/>
                </a:cubicBezTo>
                <a:cubicBezTo>
                  <a:pt x="1960" y="362"/>
                  <a:pt x="1520" y="0"/>
                  <a:pt x="980" y="0"/>
                </a:cubicBezTo>
                <a:close/>
                <a:moveTo>
                  <a:pt x="1327" y="723"/>
                </a:moveTo>
                <a:lnTo>
                  <a:pt x="1327" y="723"/>
                </a:lnTo>
                <a:cubicBezTo>
                  <a:pt x="1272" y="723"/>
                  <a:pt x="1227" y="768"/>
                  <a:pt x="1227" y="824"/>
                </a:cubicBezTo>
                <a:cubicBezTo>
                  <a:pt x="1227" y="879"/>
                  <a:pt x="1272" y="924"/>
                  <a:pt x="1327" y="924"/>
                </a:cubicBezTo>
                <a:cubicBezTo>
                  <a:pt x="1383" y="924"/>
                  <a:pt x="1428" y="879"/>
                  <a:pt x="1428" y="824"/>
                </a:cubicBezTo>
                <a:cubicBezTo>
                  <a:pt x="1428" y="768"/>
                  <a:pt x="1383" y="723"/>
                  <a:pt x="1327" y="723"/>
                </a:cubicBezTo>
                <a:close/>
                <a:moveTo>
                  <a:pt x="667" y="723"/>
                </a:moveTo>
                <a:lnTo>
                  <a:pt x="667" y="723"/>
                </a:lnTo>
                <a:cubicBezTo>
                  <a:pt x="641" y="723"/>
                  <a:pt x="615" y="734"/>
                  <a:pt x="596" y="752"/>
                </a:cubicBezTo>
                <a:cubicBezTo>
                  <a:pt x="577" y="771"/>
                  <a:pt x="567" y="797"/>
                  <a:pt x="567" y="824"/>
                </a:cubicBezTo>
                <a:cubicBezTo>
                  <a:pt x="567" y="850"/>
                  <a:pt x="577" y="876"/>
                  <a:pt x="596" y="895"/>
                </a:cubicBezTo>
                <a:cubicBezTo>
                  <a:pt x="615" y="914"/>
                  <a:pt x="641" y="924"/>
                  <a:pt x="667" y="924"/>
                </a:cubicBezTo>
                <a:cubicBezTo>
                  <a:pt x="694" y="924"/>
                  <a:pt x="720" y="914"/>
                  <a:pt x="739" y="895"/>
                </a:cubicBezTo>
                <a:cubicBezTo>
                  <a:pt x="757" y="876"/>
                  <a:pt x="768" y="850"/>
                  <a:pt x="768" y="824"/>
                </a:cubicBezTo>
                <a:cubicBezTo>
                  <a:pt x="768" y="797"/>
                  <a:pt x="757" y="771"/>
                  <a:pt x="739" y="752"/>
                </a:cubicBezTo>
                <a:cubicBezTo>
                  <a:pt x="720" y="734"/>
                  <a:pt x="694" y="723"/>
                  <a:pt x="667" y="723"/>
                </a:cubicBezTo>
                <a:close/>
                <a:moveTo>
                  <a:pt x="997" y="723"/>
                </a:moveTo>
                <a:lnTo>
                  <a:pt x="997" y="723"/>
                </a:lnTo>
                <a:cubicBezTo>
                  <a:pt x="942" y="723"/>
                  <a:pt x="897" y="768"/>
                  <a:pt x="897" y="824"/>
                </a:cubicBezTo>
                <a:cubicBezTo>
                  <a:pt x="897" y="879"/>
                  <a:pt x="942" y="924"/>
                  <a:pt x="997" y="924"/>
                </a:cubicBezTo>
                <a:cubicBezTo>
                  <a:pt x="1053" y="924"/>
                  <a:pt x="1098" y="879"/>
                  <a:pt x="1098" y="824"/>
                </a:cubicBezTo>
                <a:cubicBezTo>
                  <a:pt x="1098" y="768"/>
                  <a:pt x="1053" y="723"/>
                  <a:pt x="997" y="72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8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Walmart">
      <a:dk1>
        <a:sysClr val="windowText" lastClr="000000"/>
      </a:dk1>
      <a:lt1>
        <a:sysClr val="window" lastClr="FFFFFF"/>
      </a:lt1>
      <a:dk2>
        <a:srgbClr val="004C91"/>
      </a:dk2>
      <a:lt2>
        <a:srgbClr val="EEECE1"/>
      </a:lt2>
      <a:accent1>
        <a:srgbClr val="007DC6"/>
      </a:accent1>
      <a:accent2>
        <a:srgbClr val="FFC220"/>
      </a:accent2>
      <a:accent3>
        <a:srgbClr val="76C043"/>
      </a:accent3>
      <a:accent4>
        <a:srgbClr val="F47321"/>
      </a:accent4>
      <a:accent5>
        <a:srgbClr val="004C91"/>
      </a:accent5>
      <a:accent6>
        <a:srgbClr val="367C2B"/>
      </a:accent6>
      <a:hlink>
        <a:srgbClr val="0000FF"/>
      </a:hlink>
      <a:folHlink>
        <a:srgbClr val="800080"/>
      </a:folHlink>
    </a:clrScheme>
    <a:fontScheme name="Custom 1">
      <a:majorFont>
        <a:latin typeface="Century Gothic"/>
        <a:ea typeface="Microsoft YaHei"/>
        <a:cs typeface=""/>
      </a:majorFont>
      <a:minorFont>
        <a:latin typeface="Calibri Light"/>
        <a:ea typeface="Microsoft YaHei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 xmlns="">
    <Name>Nintex conditional workflow start</Name>
    <Synchronization>Synchronous</Synchronization>
    <Type>10001</Type>
    <SequenceNumber>50000</SequenceNumber>
    <Assembly>Nintex.Workflow, Version=1.0.0.0, Culture=neutral, PublicKeyToken=913f6bae0ca5ae12</Assembly>
    <Class>Nintex.Workflow.ConditionalWorkflowStartReceiver</Class>
    <Data>635155520458505420</Data>
    <Filter/>
  </Receiver>
  <Receiver xmlns="">
    <Name>Nintex conditional workflow start</Name>
    <Synchronization>Synchronous</Synchronization>
    <Type>10002</Type>
    <SequenceNumber>50000</SequenceNumber>
    <Assembly>Nintex.Workflow, Version=1.0.0.0, Culture=neutral, PublicKeyToken=913f6bae0ca5ae12</Assembly>
    <Class>Nintex.Workflow.ConditionalWorkflowStartReceiver</Class>
    <Data>635155520458505420</Data>
    <Filter/>
  </Receiver>
  <Receiver xmlns="">
    <Name>Nintex conditional workflow start</Name>
    <Synchronization>Synchronous</Synchronization>
    <Type>2</Type>
    <SequenceNumber>50000</SequenceNumber>
    <Assembly>Nintex.Workflow, Version=1.0.0.0, Culture=neutral, PublicKeyToken=913f6bae0ca5ae12</Assembly>
    <Class>Nintex.Workflow.ConditionalWorkflowStartReceiver</Class>
    <Data>635155520458505420</Data>
    <Filter/>
  </Receiver>
  <Receiver xmlns="">
    <Name>Nintex conditional workflow start</Name>
    <Synchronization>Synchronous</Synchronization>
    <Type>10004</Type>
    <SequenceNumber>50000</SequenceNumber>
    <Assembly>Nintex.Workflow, Version=1.0.0.0, Culture=neutral, PublicKeyToken=913f6bae0ca5ae12</Assembly>
    <Class>Nintex.Workflow.ConditionalWorkflowStartReceiver</Class>
    <Data>635155520458505420</Data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Headers xmlns="http://schemas.microsoft.com/sharepoint/v4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649B85A3CE04CB2622D46A99E0830" ma:contentTypeVersion="12" ma:contentTypeDescription="Create a new document." ma:contentTypeScope="" ma:versionID="b7b041def2febeaf3d9db43b8902db1f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targetNamespace="http://schemas.microsoft.com/office/2006/metadata/properties" ma:root="true" ma:fieldsID="5ed4ec46b383b41d0639a5e49642ad3d" ns1:_="" ns2:_="">
    <xsd:import namespace="http://schemas.microsoft.com/sharepoint/v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2:EmailHead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8" nillable="true" ma:displayName="E-Mail Sender" ma:description="" ma:hidden="true" ma:internalName="EmailSender">
      <xsd:simpleType>
        <xsd:restriction base="dms:Note">
          <xsd:maxLength value="255"/>
        </xsd:restriction>
      </xsd:simpleType>
    </xsd:element>
    <xsd:element name="EmailTo" ma:index="9" nillable="true" ma:displayName="E-Mail To" ma:description="" ma:hidden="true" ma:internalName="EmailTo">
      <xsd:simpleType>
        <xsd:restriction base="dms:Note">
          <xsd:maxLength value="255"/>
        </xsd:restriction>
      </xsd:simpleType>
    </xsd:element>
    <xsd:element name="EmailCc" ma:index="10" nillable="true" ma:displayName="E-Mail Cc" ma:description="" ma:hidden="true" ma:internalName="EmailCc">
      <xsd:simpleType>
        <xsd:restriction base="dms:Note">
          <xsd:maxLength value="255"/>
        </xsd:restriction>
      </xsd:simpleType>
    </xsd:element>
    <xsd:element name="EmailFrom" ma:index="11" nillable="true" ma:displayName="E-Mail From" ma:description="" ma:hidden="true" ma:internalName="EmailFrom">
      <xsd:simpleType>
        <xsd:restriction base="dms:Text"/>
      </xsd:simpleType>
    </xsd:element>
    <xsd:element name="EmailSubject" ma:index="12" nillable="true" ma:displayName="E-Mail Subject" ma:description="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13" nillable="true" ma:displayName="" ma:description="" ma:hidden="true" ma:internalName="EmailHeader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5DC5F7-E295-46A0-B4FC-460EC825AC01}">
  <ds:schemaRefs>
    <ds:schemaRef ds:uri="http://schemas.microsoft.com/sharepoint/events"/>
    <ds:schemaRef ds:uri=""/>
  </ds:schemaRefs>
</ds:datastoreItem>
</file>

<file path=customXml/itemProps2.xml><?xml version="1.0" encoding="utf-8"?>
<ds:datastoreItem xmlns:ds="http://schemas.openxmlformats.org/officeDocument/2006/customXml" ds:itemID="{8BC25616-F86B-4C0B-8160-BE2D45A66B5D}">
  <ds:schemaRefs>
    <ds:schemaRef ds:uri="http://schemas.microsoft.com/sharepoint/v4"/>
    <ds:schemaRef ds:uri="http://schemas.microsoft.com/office/2006/metadata/properties"/>
    <ds:schemaRef ds:uri="http://schemas.microsoft.com/sharepoint/v3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1555B98-4AEA-4D9F-8DEF-CF511E5CE1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98AFA4D-A788-438C-8EB2-66506D9864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25477</TotalTime>
  <Words>386</Words>
  <Application>Microsoft Macintosh PowerPoint</Application>
  <PresentationFormat>On-screen Show (16:9)</PresentationFormat>
  <Paragraphs>133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1_Default Design</vt:lpstr>
      <vt:lpstr>The Mainframe DevOps Team Saves the Day</vt:lpstr>
      <vt:lpstr>Who is Walmart</vt:lpstr>
      <vt:lpstr>Who we are</vt:lpstr>
      <vt:lpstr>Background</vt:lpstr>
      <vt:lpstr>The Problem</vt:lpstr>
      <vt:lpstr>The Solution</vt:lpstr>
      <vt:lpstr>The Solution</vt:lpstr>
      <vt:lpstr>The Results</vt:lpstr>
      <vt:lpstr>Word of Mouth</vt:lpstr>
      <vt:lpstr>More Services</vt:lpstr>
      <vt:lpstr>Git Some Services</vt:lpstr>
      <vt:lpstr>Parting Thoughts</vt:lpstr>
      <vt:lpstr>PowerPoint Presentation</vt:lpstr>
    </vt:vector>
  </TitlesOfParts>
  <Company>Wal-Mart Stores,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GPA - Basic PowerPoint</dc:title>
  <dc:creator>Kan.Yao@walmart.com</dc:creator>
  <cp:lastModifiedBy>Robyn Crummer-Olson</cp:lastModifiedBy>
  <cp:revision>930</cp:revision>
  <dcterms:created xsi:type="dcterms:W3CDTF">2009-03-10T15:45:14Z</dcterms:created>
  <dcterms:modified xsi:type="dcterms:W3CDTF">2016-12-01T21:04:25Z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_AdHocReviewCycleID">
    <vt:i4>-1401022711</vt:i4>
  </property>
  <property fmtid="{D5CDD505-2E9C-101B-9397-08002B2CF9AE}" pid="4" name="_NewReviewCycle">
    <vt:lpwstr/>
  </property>
  <property fmtid="{D5CDD505-2E9C-101B-9397-08002B2CF9AE}" pid="5" name="_EmailSubject">
    <vt:lpwstr>Do you all have this?</vt:lpwstr>
  </property>
  <property fmtid="{D5CDD505-2E9C-101B-9397-08002B2CF9AE}" pid="6" name="_AuthorEmail">
    <vt:lpwstr>Michaela.Montie@walmart.com</vt:lpwstr>
  </property>
  <property fmtid="{D5CDD505-2E9C-101B-9397-08002B2CF9AE}" pid="7" name="_AuthorEmailDisplayName">
    <vt:lpwstr>Michaela Montie</vt:lpwstr>
  </property>
  <property fmtid="{D5CDD505-2E9C-101B-9397-08002B2CF9AE}" pid="8" name="_PreviousAdHocReviewCycleID">
    <vt:i4>-968026496</vt:i4>
  </property>
  <property fmtid="{D5CDD505-2E9C-101B-9397-08002B2CF9AE}" pid="9" name="ContentTypeId">
    <vt:lpwstr>0x010100C53649B85A3CE04CB2622D46A99E0830</vt:lpwstr>
  </property>
</Properties>
</file>