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5"/>
  </p:notesMasterIdLst>
  <p:handoutMasterIdLst>
    <p:handoutMasterId r:id="rId16"/>
  </p:handoutMasterIdLst>
  <p:sldIdLst>
    <p:sldId id="305" r:id="rId5"/>
    <p:sldId id="299" r:id="rId6"/>
    <p:sldId id="298" r:id="rId7"/>
    <p:sldId id="293" r:id="rId8"/>
    <p:sldId id="311" r:id="rId9"/>
    <p:sldId id="286" r:id="rId10"/>
    <p:sldId id="291" r:id="rId11"/>
    <p:sldId id="310" r:id="rId12"/>
    <p:sldId id="294" r:id="rId13"/>
    <p:sldId id="308"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05">
          <p15:clr>
            <a:srgbClr val="A4A3A4"/>
          </p15:clr>
        </p15:guide>
        <p15:guide id="2" orient="horz" pos="3054">
          <p15:clr>
            <a:srgbClr val="A4A3A4"/>
          </p15:clr>
        </p15:guide>
        <p15:guide id="3" orient="horz" pos="742">
          <p15:clr>
            <a:srgbClr val="A4A3A4"/>
          </p15:clr>
        </p15:guide>
        <p15:guide id="4" pos="148">
          <p15:clr>
            <a:srgbClr val="A4A3A4"/>
          </p15:clr>
        </p15:guide>
        <p15:guide id="5" pos="5658">
          <p15:clr>
            <a:srgbClr val="A4A3A4"/>
          </p15:clr>
        </p15:guide>
        <p15:guide id="6" pos="1078">
          <p15:clr>
            <a:srgbClr val="A4A3A4"/>
          </p15:clr>
        </p15:guide>
      </p15:sldGuideLst>
    </p:ext>
    <p:ext uri="{2D200454-40CA-4A62-9FC3-DE9A4176ACB9}">
      <p15:notesGuideLst xmlns:p15="http://schemas.microsoft.com/office/powerpoint/2012/main">
        <p15:guide id="1" orient="horz" pos="2880">
          <p15:clr>
            <a:srgbClr val="A4A3A4"/>
          </p15:clr>
        </p15:guide>
        <p15:guide id="2" pos="215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3E48"/>
    <a:srgbClr val="0093C9"/>
    <a:srgbClr val="FF661B"/>
    <a:srgbClr val="3FAE29"/>
    <a:srgbClr val="E70033"/>
    <a:srgbClr val="F34A00"/>
    <a:srgbClr val="A5ACB0"/>
    <a:srgbClr val="5F6A72"/>
    <a:srgbClr val="95358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36"/>
    <p:restoredTop sz="76923" autoAdjust="0"/>
  </p:normalViewPr>
  <p:slideViewPr>
    <p:cSldViewPr snapToGrid="0" snapToObjects="1" showGuides="1">
      <p:cViewPr varScale="1">
        <p:scale>
          <a:sx n="118" d="100"/>
          <a:sy n="118" d="100"/>
        </p:scale>
        <p:origin x="1184" y="192"/>
      </p:cViewPr>
      <p:guideLst>
        <p:guide orient="horz" pos="1105"/>
        <p:guide orient="horz" pos="3054"/>
        <p:guide orient="horz" pos="742"/>
        <p:guide pos="148"/>
        <p:guide pos="5658"/>
        <p:guide pos="1078"/>
      </p:guideLst>
    </p:cSldViewPr>
  </p:slideViewPr>
  <p:notesTextViewPr>
    <p:cViewPr>
      <p:scale>
        <a:sx n="55" d="100"/>
        <a:sy n="55" d="100"/>
      </p:scale>
      <p:origin x="0" y="0"/>
    </p:cViewPr>
  </p:notesTextViewPr>
  <p:sorterViewPr>
    <p:cViewPr>
      <p:scale>
        <a:sx n="130" d="100"/>
        <a:sy n="130" d="100"/>
      </p:scale>
      <p:origin x="0" y="0"/>
    </p:cViewPr>
  </p:sorterViewPr>
  <p:notesViewPr>
    <p:cSldViewPr snapToGrid="0" snapToObjects="1" showGuides="1">
      <p:cViewPr varScale="1">
        <p:scale>
          <a:sx n="54" d="100"/>
          <a:sy n="54" d="100"/>
        </p:scale>
        <p:origin x="-3200" y="-120"/>
      </p:cViewPr>
      <p:guideLst>
        <p:guide orient="horz" pos="2880"/>
        <p:guide pos="215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BF86A1-6932-EB47-87B9-01E32CDEFD52}" type="datetimeFigureOut">
              <a:rPr lang="en-US" smtClean="0"/>
              <a:t>10/31/16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3896D0-1BB3-BD4D-9289-83FFE448794B}" type="slidenum">
              <a:rPr lang="en-US" smtClean="0"/>
              <a:t>‹#›</a:t>
            </a:fld>
            <a:endParaRPr lang="en-US"/>
          </a:p>
        </p:txBody>
      </p:sp>
    </p:spTree>
    <p:extLst>
      <p:ext uri="{BB962C8B-B14F-4D97-AF65-F5344CB8AC3E}">
        <p14:creationId xmlns:p14="http://schemas.microsoft.com/office/powerpoint/2010/main" val="7550068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15245" y="411002"/>
            <a:ext cx="5627510" cy="3165474"/>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41881" y="3898382"/>
            <a:ext cx="6170165" cy="4559818"/>
          </a:xfrm>
          <a:prstGeom prst="rect">
            <a:avLst/>
          </a:prstGeom>
        </p:spPr>
        <p:txBody>
          <a:bodyPr vert="horz" lIns="0" tIns="0" rIns="0" bIns="0" rtlCol="0"/>
          <a:lstStyle/>
          <a:p>
            <a:pPr marL="0" marR="0" lvl="0" indent="0" algn="l" defTabSz="933450" rtl="0" eaLnBrk="1" fontAlgn="base" latinLnBrk="0" hangingPunct="1">
              <a:lnSpc>
                <a:spcPct val="95000"/>
              </a:lnSpc>
              <a:spcBef>
                <a:spcPts val="1200"/>
              </a:spcBef>
              <a:spcAft>
                <a:spcPct val="0"/>
              </a:spcAft>
              <a:buClrTx/>
              <a:buSzTx/>
              <a:buFontTx/>
              <a:buNone/>
              <a:tabLst/>
              <a:defRPr/>
            </a:pPr>
            <a:r>
              <a:rPr kumimoji="0" lang="en-US" sz="900" b="0" i="0" u="none" strike="noStrike" kern="1200" cap="none" spc="0" normalizeH="0" baseline="0" noProof="0" dirty="0" smtClean="0">
                <a:ln>
                  <a:noFill/>
                </a:ln>
                <a:solidFill>
                  <a:srgbClr val="333D47"/>
                </a:solidFill>
                <a:effectLst/>
                <a:uLnTx/>
                <a:uFillTx/>
                <a:latin typeface="Arial"/>
                <a:ea typeface="+mn-ea"/>
                <a:cs typeface="Arial"/>
              </a:rPr>
              <a:t>Click to edit Master text styles</a:t>
            </a:r>
          </a:p>
          <a:p>
            <a:pPr marL="111125" marR="0" lvl="1" indent="-111125" algn="l" defTabSz="933450" rtl="0" eaLnBrk="1" fontAlgn="base" latinLnBrk="0" hangingPunct="1">
              <a:lnSpc>
                <a:spcPct val="95000"/>
              </a:lnSpc>
              <a:spcBef>
                <a:spcPts val="200"/>
              </a:spcBef>
              <a:spcAft>
                <a:spcPct val="0"/>
              </a:spcAft>
              <a:buClr>
                <a:srgbClr val="A31F34"/>
              </a:buClr>
              <a:buSzTx/>
              <a:buFont typeface="Wingdings" charset="2"/>
              <a:buChar char="§"/>
              <a:tabLst/>
              <a:defRPr/>
            </a:pPr>
            <a:r>
              <a:rPr kumimoji="0" lang="en-US" sz="900" b="0" i="0" u="none" strike="noStrike" kern="1200" cap="none" spc="0" normalizeH="0" baseline="0" noProof="0" dirty="0" smtClean="0">
                <a:ln>
                  <a:noFill/>
                </a:ln>
                <a:solidFill>
                  <a:srgbClr val="333D47"/>
                </a:solidFill>
                <a:effectLst/>
                <a:uLnTx/>
                <a:uFillTx/>
                <a:latin typeface="Arial"/>
                <a:ea typeface="+mn-ea"/>
                <a:cs typeface="Arial"/>
              </a:rPr>
              <a:t>Second level</a:t>
            </a:r>
          </a:p>
          <a:p>
            <a:pPr marL="231775" marR="0" lvl="2" indent="-120650" algn="l" defTabSz="933450" rtl="0" eaLnBrk="1" fontAlgn="base" latinLnBrk="0" hangingPunct="1">
              <a:lnSpc>
                <a:spcPct val="95000"/>
              </a:lnSpc>
              <a:spcBef>
                <a:spcPts val="200"/>
              </a:spcBef>
              <a:spcAft>
                <a:spcPct val="0"/>
              </a:spcAft>
              <a:buClr>
                <a:srgbClr val="A31F34"/>
              </a:buClr>
              <a:buSzTx/>
              <a:buFont typeface="Lucida Grande"/>
              <a:buChar char="–"/>
              <a:tabLst/>
              <a:defRPr/>
            </a:pPr>
            <a:r>
              <a:rPr kumimoji="0" lang="en-US" sz="900" b="0" i="0" u="none" strike="noStrike" kern="1200" cap="none" spc="0" normalizeH="0" baseline="0" noProof="0" dirty="0" smtClean="0">
                <a:ln>
                  <a:noFill/>
                </a:ln>
                <a:solidFill>
                  <a:srgbClr val="333D47"/>
                </a:solidFill>
                <a:effectLst/>
                <a:uLnTx/>
                <a:uFillTx/>
                <a:latin typeface="Arial"/>
                <a:ea typeface="+mn-ea"/>
                <a:cs typeface="Arial"/>
              </a:rPr>
              <a:t>Third level</a:t>
            </a:r>
          </a:p>
          <a:p>
            <a:pPr marL="342900" marR="0" lvl="3" indent="-111125" algn="l" defTabSz="933450" rtl="0" eaLnBrk="1" fontAlgn="base" latinLnBrk="0" hangingPunct="1">
              <a:lnSpc>
                <a:spcPct val="95000"/>
              </a:lnSpc>
              <a:spcBef>
                <a:spcPts val="200"/>
              </a:spcBef>
              <a:spcAft>
                <a:spcPct val="0"/>
              </a:spcAft>
              <a:buClr>
                <a:srgbClr val="A31F34"/>
              </a:buClr>
              <a:buSzTx/>
              <a:buFont typeface="Arial"/>
              <a:buChar char="•"/>
              <a:tabLst/>
              <a:defRPr/>
            </a:pPr>
            <a:r>
              <a:rPr kumimoji="0" lang="en-US" sz="900" b="0" i="0" u="none" strike="noStrike" kern="1200" cap="none" spc="0" normalizeH="0" baseline="0" noProof="0" dirty="0" smtClean="0">
                <a:ln>
                  <a:noFill/>
                </a:ln>
                <a:solidFill>
                  <a:srgbClr val="333D47"/>
                </a:solidFill>
                <a:effectLst/>
                <a:uLnTx/>
                <a:uFillTx/>
                <a:latin typeface="Arial"/>
                <a:ea typeface="+mn-ea"/>
                <a:cs typeface="Arial"/>
              </a:rPr>
              <a:t>Fourth level</a:t>
            </a:r>
          </a:p>
          <a:p>
            <a:pPr marL="452438" marR="0" lvl="4" indent="-109538" algn="l" defTabSz="933450" rtl="0" eaLnBrk="1" fontAlgn="base" latinLnBrk="0" hangingPunct="1">
              <a:lnSpc>
                <a:spcPct val="95000"/>
              </a:lnSpc>
              <a:spcBef>
                <a:spcPts val="200"/>
              </a:spcBef>
              <a:spcAft>
                <a:spcPct val="0"/>
              </a:spcAft>
              <a:buClr>
                <a:srgbClr val="A31F34"/>
              </a:buClr>
              <a:buSzTx/>
              <a:buFont typeface="Courier New"/>
              <a:buChar char="o"/>
              <a:tabLst/>
              <a:defRPr/>
            </a:pPr>
            <a:r>
              <a:rPr kumimoji="0" lang="en-US" sz="900" b="0" i="0" u="none" strike="noStrike" kern="1200" cap="none" spc="0" normalizeH="0" baseline="0" noProof="0" dirty="0" smtClean="0">
                <a:ln>
                  <a:noFill/>
                </a:ln>
                <a:solidFill>
                  <a:srgbClr val="333D47"/>
                </a:solidFill>
                <a:effectLst/>
                <a:uLnTx/>
                <a:uFillTx/>
                <a:latin typeface="Arial"/>
                <a:ea typeface="+mn-ea"/>
                <a:cs typeface="Arial"/>
              </a:rPr>
              <a:t>Fifth level</a:t>
            </a:r>
            <a:endParaRPr kumimoji="0" lang="en-US" sz="900" b="0" i="0" u="none" strike="noStrike" kern="1200" cap="none" spc="0" normalizeH="0" baseline="0" noProof="0" dirty="0">
              <a:ln>
                <a:noFill/>
              </a:ln>
              <a:solidFill>
                <a:srgbClr val="333D47"/>
              </a:solidFill>
              <a:effectLst/>
              <a:uLnTx/>
              <a:uFillTx/>
              <a:latin typeface="Arial"/>
              <a:ea typeface="+mn-ea"/>
              <a:cs typeface="Arial"/>
            </a:endParaRPr>
          </a:p>
        </p:txBody>
      </p:sp>
      <p:sp>
        <p:nvSpPr>
          <p:cNvPr id="7" name="Slide Number Placeholder 6"/>
          <p:cNvSpPr>
            <a:spLocks noGrp="1"/>
          </p:cNvSpPr>
          <p:nvPr>
            <p:ph type="sldNum" sz="quarter" idx="5"/>
          </p:nvPr>
        </p:nvSpPr>
        <p:spPr>
          <a:xfrm>
            <a:off x="1927225" y="8676198"/>
            <a:ext cx="2971800" cy="457200"/>
          </a:xfrm>
          <a:prstGeom prst="rect">
            <a:avLst/>
          </a:prstGeom>
        </p:spPr>
        <p:txBody>
          <a:bodyPr vert="horz" lIns="0" tIns="0" rIns="0" bIns="0" rtlCol="0" anchor="t" anchorCtr="0"/>
          <a:lstStyle>
            <a:lvl1pPr algn="ctr">
              <a:defRPr sz="1000">
                <a:solidFill>
                  <a:srgbClr val="A3A9AC"/>
                </a:solidFill>
                <a:latin typeface="Arial"/>
                <a:cs typeface="Arial"/>
              </a:defRPr>
            </a:lvl1pPr>
          </a:lstStyle>
          <a:p>
            <a:fld id="{5C1241DB-21AD-2D44-8932-D066A0E842C7}" type="slidenum">
              <a:rPr lang="en-US" smtClean="0"/>
              <a:pPr/>
              <a:t>‹#›</a:t>
            </a:fld>
            <a:endParaRPr lang="en-US" dirty="0"/>
          </a:p>
        </p:txBody>
      </p:sp>
    </p:spTree>
    <p:extLst>
      <p:ext uri="{BB962C8B-B14F-4D97-AF65-F5344CB8AC3E}">
        <p14:creationId xmlns:p14="http://schemas.microsoft.com/office/powerpoint/2010/main" val="1080409938"/>
      </p:ext>
    </p:extLst>
  </p:cSld>
  <p:clrMap bg1="lt1" tx1="dk1" bg2="lt2" tx2="dk2" accent1="accent1" accent2="accent2" accent3="accent3" accent4="accent4" accent5="accent5" accent6="accent6" hlink="hlink" folHlink="folHlink"/>
  <p:hf hdr="0" ftr="0" dt="0"/>
  <p:notesStyle>
    <a:lvl1pPr marL="0" marR="0" indent="0" algn="l" defTabSz="933450" rtl="0" eaLnBrk="1" fontAlgn="base" latinLnBrk="0" hangingPunct="1">
      <a:lnSpc>
        <a:spcPct val="95000"/>
      </a:lnSpc>
      <a:spcBef>
        <a:spcPts val="1200"/>
      </a:spcBef>
      <a:spcAft>
        <a:spcPct val="0"/>
      </a:spcAft>
      <a:buClrTx/>
      <a:buSzTx/>
      <a:buFontTx/>
      <a:buNone/>
      <a:tabLst/>
      <a:defRPr sz="600" kern="1200">
        <a:solidFill>
          <a:schemeClr val="tx1"/>
        </a:solidFill>
        <a:latin typeface="+mn-lt"/>
        <a:ea typeface="+mn-ea"/>
        <a:cs typeface="+mn-cs"/>
      </a:defRPr>
    </a:lvl1pPr>
    <a:lvl2pPr marL="111125" marR="0" indent="-111125" algn="l" defTabSz="933450" rtl="0" eaLnBrk="1" fontAlgn="base" latinLnBrk="0" hangingPunct="1">
      <a:lnSpc>
        <a:spcPct val="95000"/>
      </a:lnSpc>
      <a:spcBef>
        <a:spcPts val="200"/>
      </a:spcBef>
      <a:spcAft>
        <a:spcPct val="0"/>
      </a:spcAft>
      <a:buClr>
        <a:srgbClr val="A31F34"/>
      </a:buClr>
      <a:buSzTx/>
      <a:buFont typeface="Wingdings" charset="2"/>
      <a:buChar char="§"/>
      <a:tabLst/>
      <a:defRPr sz="300" kern="1200">
        <a:solidFill>
          <a:schemeClr val="tx1"/>
        </a:solidFill>
        <a:latin typeface="+mn-lt"/>
        <a:ea typeface="+mn-ea"/>
        <a:cs typeface="+mn-cs"/>
      </a:defRPr>
    </a:lvl2pPr>
    <a:lvl3pPr marL="231775" marR="0" indent="-120650" algn="l" defTabSz="933450" rtl="0" eaLnBrk="1" fontAlgn="base" latinLnBrk="0" hangingPunct="1">
      <a:lnSpc>
        <a:spcPct val="95000"/>
      </a:lnSpc>
      <a:spcBef>
        <a:spcPts val="200"/>
      </a:spcBef>
      <a:spcAft>
        <a:spcPct val="0"/>
      </a:spcAft>
      <a:buClr>
        <a:srgbClr val="A31F34"/>
      </a:buClr>
      <a:buSzTx/>
      <a:buFont typeface="Lucida Grande"/>
      <a:buChar char="–"/>
      <a:tabLst/>
      <a:defRPr sz="1200" kern="1200">
        <a:solidFill>
          <a:schemeClr val="tx1"/>
        </a:solidFill>
        <a:latin typeface="+mn-lt"/>
        <a:ea typeface="+mn-ea"/>
        <a:cs typeface="+mn-cs"/>
      </a:defRPr>
    </a:lvl3pPr>
    <a:lvl4pPr marL="342900" marR="0" indent="-111125" algn="l" defTabSz="933450" rtl="0" eaLnBrk="1" fontAlgn="base" latinLnBrk="0" hangingPunct="1">
      <a:lnSpc>
        <a:spcPct val="95000"/>
      </a:lnSpc>
      <a:spcBef>
        <a:spcPts val="200"/>
      </a:spcBef>
      <a:spcAft>
        <a:spcPct val="0"/>
      </a:spcAft>
      <a:buClr>
        <a:srgbClr val="A31F34"/>
      </a:buClr>
      <a:buSzTx/>
      <a:buFont typeface="Arial"/>
      <a:buChar char="•"/>
      <a:tabLst/>
      <a:defRPr sz="900" kern="1200">
        <a:solidFill>
          <a:schemeClr val="tx1"/>
        </a:solidFill>
        <a:latin typeface="+mn-lt"/>
        <a:ea typeface="+mn-ea"/>
        <a:cs typeface="+mn-cs"/>
      </a:defRPr>
    </a:lvl4pPr>
    <a:lvl5pPr marL="452438" marR="0" indent="-109538" algn="l" defTabSz="933450" rtl="0" eaLnBrk="1" fontAlgn="base" latinLnBrk="0" hangingPunct="1">
      <a:lnSpc>
        <a:spcPct val="95000"/>
      </a:lnSpc>
      <a:spcBef>
        <a:spcPts val="200"/>
      </a:spcBef>
      <a:spcAft>
        <a:spcPct val="0"/>
      </a:spcAft>
      <a:buClr>
        <a:srgbClr val="A31F34"/>
      </a:buClr>
      <a:buSzTx/>
      <a:buFont typeface="Courier New"/>
      <a:buChar char="o"/>
      <a:tabLst/>
      <a:defRPr sz="900" kern="1200">
        <a:solidFill>
          <a:schemeClr val="tx1"/>
        </a:solidFill>
        <a:latin typeface="+mn-lt"/>
        <a:ea typeface="+mn-ea"/>
        <a:cs typeface="+mn-cs"/>
      </a:defRPr>
    </a:lvl5pPr>
    <a:lvl6pPr marL="2286000" algn="l" defTabSz="457200" rtl="0" eaLnBrk="1" latinLnBrk="0" hangingPunct="1">
      <a:defRPr sz="6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411163"/>
            <a:ext cx="5626100" cy="3165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1241DB-21AD-2D44-8932-D066A0E842C7}" type="slidenum">
              <a:rPr lang="en-US" smtClean="0"/>
              <a:pPr/>
              <a:t>1</a:t>
            </a:fld>
            <a:endParaRPr lang="en-US" dirty="0"/>
          </a:p>
        </p:txBody>
      </p:sp>
    </p:spTree>
    <p:extLst>
      <p:ext uri="{BB962C8B-B14F-4D97-AF65-F5344CB8AC3E}">
        <p14:creationId xmlns:p14="http://schemas.microsoft.com/office/powerpoint/2010/main" val="535508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411163"/>
            <a:ext cx="5626100" cy="3165475"/>
          </a:xfrm>
        </p:spPr>
      </p:sp>
      <p:sp>
        <p:nvSpPr>
          <p:cNvPr id="3" name="Notes Placeholder 2"/>
          <p:cNvSpPr>
            <a:spLocks noGrp="1"/>
          </p:cNvSpPr>
          <p:nvPr>
            <p:ph type="body" idx="1"/>
          </p:nvPr>
        </p:nvSpPr>
        <p:spPr/>
        <p:txBody>
          <a:bodyPr/>
          <a:lstStyle/>
          <a:p>
            <a:endParaRPr lang="en-US" sz="800" dirty="0" smtClean="0"/>
          </a:p>
        </p:txBody>
      </p:sp>
      <p:sp>
        <p:nvSpPr>
          <p:cNvPr id="4" name="Slide Number Placeholder 3"/>
          <p:cNvSpPr>
            <a:spLocks noGrp="1"/>
          </p:cNvSpPr>
          <p:nvPr>
            <p:ph type="sldNum" sz="quarter" idx="10"/>
          </p:nvPr>
        </p:nvSpPr>
        <p:spPr/>
        <p:txBody>
          <a:bodyPr/>
          <a:lstStyle/>
          <a:p>
            <a:fld id="{5C1241DB-21AD-2D44-8932-D066A0E842C7}" type="slidenum">
              <a:rPr lang="en-US" smtClean="0"/>
              <a:pPr/>
              <a:t>10</a:t>
            </a:fld>
            <a:endParaRPr lang="en-US" dirty="0"/>
          </a:p>
        </p:txBody>
      </p:sp>
    </p:spTree>
    <p:extLst>
      <p:ext uri="{BB962C8B-B14F-4D97-AF65-F5344CB8AC3E}">
        <p14:creationId xmlns:p14="http://schemas.microsoft.com/office/powerpoint/2010/main" val="117818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411163"/>
            <a:ext cx="5626100" cy="3165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1241DB-21AD-2D44-8932-D066A0E842C7}" type="slidenum">
              <a:rPr lang="en-US" smtClean="0"/>
              <a:pPr/>
              <a:t>2</a:t>
            </a:fld>
            <a:endParaRPr lang="en-US" dirty="0"/>
          </a:p>
        </p:txBody>
      </p:sp>
    </p:spTree>
    <p:extLst>
      <p:ext uri="{BB962C8B-B14F-4D97-AF65-F5344CB8AC3E}">
        <p14:creationId xmlns:p14="http://schemas.microsoft.com/office/powerpoint/2010/main" val="2216146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 y="442913"/>
            <a:ext cx="6705600" cy="37734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1241DB-21AD-2D44-8932-D066A0E842C7}" type="slidenum">
              <a:rPr lang="en-US" smtClean="0"/>
              <a:pPr/>
              <a:t>3</a:t>
            </a:fld>
            <a:endParaRPr lang="en-US" dirty="0"/>
          </a:p>
        </p:txBody>
      </p:sp>
    </p:spTree>
    <p:extLst>
      <p:ext uri="{BB962C8B-B14F-4D97-AF65-F5344CB8AC3E}">
        <p14:creationId xmlns:p14="http://schemas.microsoft.com/office/powerpoint/2010/main" val="1553361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3038" y="509588"/>
            <a:ext cx="4137025" cy="2327275"/>
          </a:xfrm>
        </p:spPr>
      </p:sp>
      <p:sp>
        <p:nvSpPr>
          <p:cNvPr id="3" name="Notes Placeholder 2"/>
          <p:cNvSpPr>
            <a:spLocks noGrp="1"/>
          </p:cNvSpPr>
          <p:nvPr>
            <p:ph type="body" idx="1"/>
          </p:nvPr>
        </p:nvSpPr>
        <p:spPr>
          <a:xfrm>
            <a:off x="702946" y="4422459"/>
            <a:ext cx="5617208" cy="4188777"/>
          </a:xfrm>
          <a:prstGeom prst="rect">
            <a:avLst/>
          </a:prstGeom>
        </p:spPr>
        <p:txBody>
          <a:bodyPr/>
          <a:lstStyle/>
          <a:p>
            <a:pPr defTabSz="934863" fontAlgn="base">
              <a:spcBef>
                <a:spcPct val="30000"/>
              </a:spcBef>
              <a:spcAft>
                <a:spcPct val="0"/>
              </a:spcAft>
              <a:defRPr/>
            </a:pPr>
            <a:endParaRPr lang="en-US" dirty="0"/>
          </a:p>
        </p:txBody>
      </p:sp>
    </p:spTree>
    <p:extLst>
      <p:ext uri="{BB962C8B-B14F-4D97-AF65-F5344CB8AC3E}">
        <p14:creationId xmlns:p14="http://schemas.microsoft.com/office/powerpoint/2010/main" val="309402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2775" y="411163"/>
            <a:ext cx="5622925" cy="31638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1241DB-21AD-2D44-8932-D066A0E842C7}" type="slidenum">
              <a:rPr lang="en-US" smtClean="0"/>
              <a:pPr/>
              <a:t>5</a:t>
            </a:fld>
            <a:endParaRPr lang="en-US" dirty="0"/>
          </a:p>
        </p:txBody>
      </p:sp>
    </p:spTree>
    <p:extLst>
      <p:ext uri="{BB962C8B-B14F-4D97-AF65-F5344CB8AC3E}">
        <p14:creationId xmlns:p14="http://schemas.microsoft.com/office/powerpoint/2010/main" val="1471208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411163"/>
            <a:ext cx="5626100" cy="3165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1241DB-21AD-2D44-8932-D066A0E842C7}" type="slidenum">
              <a:rPr lang="en-US" smtClean="0"/>
              <a:pPr/>
              <a:t>6</a:t>
            </a:fld>
            <a:endParaRPr lang="en-US" dirty="0"/>
          </a:p>
        </p:txBody>
      </p:sp>
    </p:spTree>
    <p:extLst>
      <p:ext uri="{BB962C8B-B14F-4D97-AF65-F5344CB8AC3E}">
        <p14:creationId xmlns:p14="http://schemas.microsoft.com/office/powerpoint/2010/main" val="44643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411163"/>
            <a:ext cx="5626100" cy="3165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1241DB-21AD-2D44-8932-D066A0E842C7}" type="slidenum">
              <a:rPr lang="en-US" smtClean="0"/>
              <a:pPr/>
              <a:t>7</a:t>
            </a:fld>
            <a:endParaRPr lang="en-US" dirty="0"/>
          </a:p>
        </p:txBody>
      </p:sp>
    </p:spTree>
    <p:extLst>
      <p:ext uri="{BB962C8B-B14F-4D97-AF65-F5344CB8AC3E}">
        <p14:creationId xmlns:p14="http://schemas.microsoft.com/office/powerpoint/2010/main" val="20764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411163"/>
            <a:ext cx="5626100" cy="3165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1241DB-21AD-2D44-8932-D066A0E842C7}" type="slidenum">
              <a:rPr lang="en-US" smtClean="0"/>
              <a:pPr/>
              <a:t>8</a:t>
            </a:fld>
            <a:endParaRPr lang="en-US" dirty="0"/>
          </a:p>
        </p:txBody>
      </p:sp>
    </p:spTree>
    <p:extLst>
      <p:ext uri="{BB962C8B-B14F-4D97-AF65-F5344CB8AC3E}">
        <p14:creationId xmlns:p14="http://schemas.microsoft.com/office/powerpoint/2010/main" val="368907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411163"/>
            <a:ext cx="5626100" cy="3165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1241DB-21AD-2D44-8932-D066A0E842C7}" type="slidenum">
              <a:rPr lang="en-US" smtClean="0"/>
              <a:pPr/>
              <a:t>9</a:t>
            </a:fld>
            <a:endParaRPr lang="en-US" dirty="0"/>
          </a:p>
        </p:txBody>
      </p:sp>
    </p:spTree>
    <p:extLst>
      <p:ext uri="{BB962C8B-B14F-4D97-AF65-F5344CB8AC3E}">
        <p14:creationId xmlns:p14="http://schemas.microsoft.com/office/powerpoint/2010/main" val="10921761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7" name="Title 1"/>
          <p:cNvSpPr>
            <a:spLocks noGrp="1"/>
          </p:cNvSpPr>
          <p:nvPr>
            <p:ph type="title" hasCustomPrompt="1"/>
          </p:nvPr>
        </p:nvSpPr>
        <p:spPr>
          <a:xfrm>
            <a:off x="454026" y="1595080"/>
            <a:ext cx="6532491" cy="815936"/>
          </a:xfrm>
        </p:spPr>
        <p:txBody>
          <a:bodyPr anchor="b">
            <a:noAutofit/>
          </a:bodyPr>
          <a:lstStyle>
            <a:lvl1pPr algn="l">
              <a:defRPr sz="3600" b="0" cap="all">
                <a:solidFill>
                  <a:schemeClr val="tx2"/>
                </a:solidFill>
                <a:latin typeface="Arial"/>
                <a:cs typeface="Arial"/>
              </a:defRPr>
            </a:lvl1pPr>
          </a:lstStyle>
          <a:p>
            <a:r>
              <a:rPr lang="en-US" dirty="0" smtClean="0"/>
              <a:t>Click to edit title</a:t>
            </a:r>
            <a:endParaRPr lang="en-US" dirty="0"/>
          </a:p>
        </p:txBody>
      </p:sp>
      <p:sp>
        <p:nvSpPr>
          <p:cNvPr id="18" name="Text Placeholder 2"/>
          <p:cNvSpPr>
            <a:spLocks noGrp="1"/>
          </p:cNvSpPr>
          <p:nvPr>
            <p:ph type="body" idx="1"/>
          </p:nvPr>
        </p:nvSpPr>
        <p:spPr>
          <a:xfrm>
            <a:off x="454025" y="2430066"/>
            <a:ext cx="6539640" cy="818197"/>
          </a:xfrm>
          <a:prstGeom prst="rect">
            <a:avLst/>
          </a:prstGeom>
        </p:spPr>
        <p:txBody>
          <a:bodyPr lIns="0" anchor="t">
            <a:normAutofit/>
          </a:bodyPr>
          <a:lstStyle>
            <a:lvl1pPr marL="0" indent="0" algn="l">
              <a:buNone/>
              <a:defRPr sz="2800">
                <a:solidFill>
                  <a:schemeClr val="bg2"/>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cxnSp>
        <p:nvCxnSpPr>
          <p:cNvPr id="8" name="Straight Connector 7"/>
          <p:cNvCxnSpPr/>
          <p:nvPr/>
        </p:nvCxnSpPr>
        <p:spPr>
          <a:xfrm flipV="1">
            <a:off x="0" y="4840942"/>
            <a:ext cx="9144000" cy="1"/>
          </a:xfrm>
          <a:prstGeom prst="line">
            <a:avLst/>
          </a:prstGeom>
          <a:ln>
            <a:solidFill>
              <a:srgbClr val="F4C300"/>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4334511" y="4917554"/>
            <a:ext cx="474981" cy="137160"/>
          </a:xfrm>
          <a:prstGeom prst="rect">
            <a:avLst/>
          </a:prstGeom>
        </p:spPr>
        <p:txBody>
          <a:bodyPr vert="horz" lIns="91440" tIns="45720" rIns="91440" bIns="45720" rtlCol="0" anchor="ctr"/>
          <a:lstStyle>
            <a:lvl1pPr algn="ctr">
              <a:defRPr sz="800" b="0">
                <a:solidFill>
                  <a:srgbClr val="A3A9AC"/>
                </a:solidFill>
                <a:latin typeface="Arial"/>
                <a:cs typeface="Arial"/>
              </a:defRPr>
            </a:lvl1pPr>
          </a:lstStyle>
          <a:p>
            <a:fld id="{09C9D1CF-FDC7-2644-9CFE-33B726185B3C}" type="slidenum">
              <a:rPr lang="en-US" smtClean="0"/>
              <a:pPr/>
              <a:t>‹#›</a:t>
            </a:fld>
            <a:endParaRPr lang="en-US" dirty="0"/>
          </a:p>
        </p:txBody>
      </p:sp>
      <p:sp>
        <p:nvSpPr>
          <p:cNvPr id="15" name="TextBox 14"/>
          <p:cNvSpPr txBox="1"/>
          <p:nvPr/>
        </p:nvSpPr>
        <p:spPr bwMode="hidden">
          <a:xfrm>
            <a:off x="231531" y="4953910"/>
            <a:ext cx="1327734" cy="138452"/>
          </a:xfrm>
          <a:prstGeom prst="rect">
            <a:avLst/>
          </a:prstGeom>
          <a:solidFill>
            <a:schemeClr val="bg1"/>
          </a:solidFill>
        </p:spPr>
        <p:txBody>
          <a:bodyPr wrap="none" lIns="0" tIns="0" rIns="0" bIns="0" rtlCol="0" anchor="t">
            <a:noAutofit/>
          </a:bodyPr>
          <a:lstStyle/>
          <a:p>
            <a:pPr defTabSz="914400" fontAlgn="base">
              <a:lnSpc>
                <a:spcPct val="85000"/>
              </a:lnSpc>
              <a:spcBef>
                <a:spcPct val="0"/>
              </a:spcBef>
              <a:spcAft>
                <a:spcPct val="10000"/>
              </a:spcAft>
              <a:buClr>
                <a:srgbClr val="FFFFFF"/>
              </a:buClr>
              <a:buSzPct val="119000"/>
              <a:defRPr/>
            </a:pPr>
            <a:r>
              <a:rPr lang="en-US" sz="700" dirty="0">
                <a:solidFill>
                  <a:srgbClr val="A3A9AC"/>
                </a:solidFill>
                <a:latin typeface="Arial"/>
                <a:cs typeface="Arial"/>
              </a:rPr>
              <a:t>Confidential and Proprietary </a:t>
            </a:r>
          </a:p>
          <a:p>
            <a:endParaRPr lang="en-US" sz="700" dirty="0">
              <a:solidFill>
                <a:srgbClr val="A3A9AC"/>
              </a:solidFill>
              <a:latin typeface="Arial Narrow" pitchFamily="34" charset="0"/>
            </a:endParaRPr>
          </a:p>
        </p:txBody>
      </p:sp>
      <p:pic>
        <p:nvPicPr>
          <p:cNvPr id="10" name="Picture 9" descr="IEE color.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791529" y="4968412"/>
            <a:ext cx="1119932" cy="52993"/>
          </a:xfrm>
          <a:prstGeom prst="rect">
            <a:avLst/>
          </a:prstGeom>
        </p:spPr>
      </p:pic>
      <p:pic>
        <p:nvPicPr>
          <p:cNvPr id="13" name="Picture 12" descr="Equifax_er_rgb.pn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454026" y="394621"/>
            <a:ext cx="2296372" cy="429768"/>
          </a:xfrm>
          <a:prstGeom prst="rect">
            <a:avLst/>
          </a:prstGeom>
        </p:spPr>
      </p:pic>
      <p:pic>
        <p:nvPicPr>
          <p:cNvPr id="14" name="Picture 13" descr="DynChev_r185_rgb.png"/>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7173038" y="1659113"/>
            <a:ext cx="1081011" cy="1499616"/>
          </a:xfrm>
          <a:prstGeom prst="rect">
            <a:avLst/>
          </a:prstGeom>
        </p:spPr>
      </p:pic>
    </p:spTree>
    <p:extLst>
      <p:ext uri="{BB962C8B-B14F-4D97-AF65-F5344CB8AC3E}">
        <p14:creationId xmlns:p14="http://schemas.microsoft.com/office/powerpoint/2010/main" val="301582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Title">
    <p:spTree>
      <p:nvGrpSpPr>
        <p:cNvPr id="1" name=""/>
        <p:cNvGrpSpPr/>
        <p:nvPr/>
      </p:nvGrpSpPr>
      <p:grpSpPr>
        <a:xfrm>
          <a:off x="0" y="0"/>
          <a:ext cx="0" cy="0"/>
          <a:chOff x="0" y="0"/>
          <a:chExt cx="0" cy="0"/>
        </a:xfrm>
      </p:grpSpPr>
      <p:sp>
        <p:nvSpPr>
          <p:cNvPr id="6" name="Text Placeholder 2"/>
          <p:cNvSpPr>
            <a:spLocks noGrp="1"/>
          </p:cNvSpPr>
          <p:nvPr>
            <p:ph type="body" idx="1" hasCustomPrompt="1"/>
          </p:nvPr>
        </p:nvSpPr>
        <p:spPr>
          <a:xfrm>
            <a:off x="457201" y="1189038"/>
            <a:ext cx="8229599" cy="294248"/>
          </a:xfrm>
          <a:prstGeom prst="rect">
            <a:avLst/>
          </a:prstGeom>
        </p:spPr>
        <p:txBody>
          <a:bodyPr lIns="0" anchor="t" anchorCtr="0">
            <a:noAutofit/>
          </a:bodyPr>
          <a:lstStyle>
            <a:lvl1pPr marL="0" indent="0" algn="l" rtl="0" fontAlgn="base">
              <a:lnSpc>
                <a:spcPct val="85000"/>
              </a:lnSpc>
              <a:spcBef>
                <a:spcPct val="0"/>
              </a:spcBef>
              <a:spcAft>
                <a:spcPct val="10000"/>
              </a:spcAft>
              <a:buClr>
                <a:srgbClr val="FFFFFF"/>
              </a:buClr>
              <a:buSzPct val="119000"/>
              <a:buNone/>
              <a:defRPr lang="en-US" sz="2400" b="0" kern="1200" dirty="0" smtClean="0">
                <a:solidFill>
                  <a:schemeClr val="accent3"/>
                </a:solidFill>
                <a:latin typeface="Arial"/>
                <a:ea typeface="+mn-ea"/>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title</a:t>
            </a:r>
          </a:p>
        </p:txBody>
      </p:sp>
      <p:sp>
        <p:nvSpPr>
          <p:cNvPr id="10" name="Title Placeholder 1"/>
          <p:cNvSpPr>
            <a:spLocks noGrp="1"/>
          </p:cNvSpPr>
          <p:nvPr>
            <p:ph type="title"/>
          </p:nvPr>
        </p:nvSpPr>
        <p:spPr>
          <a:xfrm>
            <a:off x="454025" y="126207"/>
            <a:ext cx="8403219" cy="965597"/>
          </a:xfrm>
          <a:prstGeom prst="rect">
            <a:avLst/>
          </a:prstGeom>
        </p:spPr>
        <p:txBody>
          <a:bodyPr vert="horz" wrap="square" lIns="0" tIns="0" rIns="0" bIns="0" rtlCol="0" anchor="ctr" anchorCtr="0">
            <a:noAutofit/>
          </a:bodyPr>
          <a:lstStyle>
            <a:lvl1pPr>
              <a:defRPr b="0">
                <a:solidFill>
                  <a:schemeClr val="tx1"/>
                </a:solidFill>
              </a:defRPr>
            </a:lvl1pPr>
          </a:lstStyle>
          <a:p>
            <a:r>
              <a:rPr lang="en-US" smtClean="0"/>
              <a:t>Click to edit Master title style</a:t>
            </a:r>
            <a:endParaRPr lang="en-US" dirty="0"/>
          </a:p>
        </p:txBody>
      </p:sp>
      <p:sp>
        <p:nvSpPr>
          <p:cNvPr id="7" name="Slide Number Placeholder 5"/>
          <p:cNvSpPr>
            <a:spLocks noGrp="1"/>
          </p:cNvSpPr>
          <p:nvPr>
            <p:ph type="sldNum" sz="quarter" idx="4"/>
          </p:nvPr>
        </p:nvSpPr>
        <p:spPr>
          <a:xfrm>
            <a:off x="4334511" y="4917554"/>
            <a:ext cx="474981" cy="137160"/>
          </a:xfrm>
          <a:prstGeom prst="rect">
            <a:avLst/>
          </a:prstGeom>
        </p:spPr>
        <p:txBody>
          <a:bodyPr vert="horz" lIns="91440" tIns="45720" rIns="91440" bIns="45720" rtlCol="0" anchor="ctr"/>
          <a:lstStyle>
            <a:lvl1pPr algn="ctr">
              <a:defRPr sz="800" b="0">
                <a:solidFill>
                  <a:schemeClr val="tx2"/>
                </a:solidFill>
                <a:latin typeface="Arial"/>
                <a:cs typeface="Arial"/>
              </a:defRPr>
            </a:lvl1pPr>
          </a:lstStyle>
          <a:p>
            <a:fld id="{7C1FFD91-08E5-43E1-80BC-8AC6BE4B8B94}" type="slidenum">
              <a:rPr lang="en-US" smtClean="0"/>
              <a:pPr/>
              <a:t>‹#›</a:t>
            </a:fld>
            <a:endParaRPr lang="en-US" dirty="0"/>
          </a:p>
        </p:txBody>
      </p:sp>
      <p:sp>
        <p:nvSpPr>
          <p:cNvPr id="3" name="Content Placeholder 2"/>
          <p:cNvSpPr>
            <a:spLocks noGrp="1"/>
          </p:cNvSpPr>
          <p:nvPr>
            <p:ph sz="quarter" idx="10"/>
          </p:nvPr>
        </p:nvSpPr>
        <p:spPr>
          <a:xfrm>
            <a:off x="454025" y="1549400"/>
            <a:ext cx="8337891" cy="324424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028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Colors">
    <p:spTree>
      <p:nvGrpSpPr>
        <p:cNvPr id="1" name=""/>
        <p:cNvGrpSpPr/>
        <p:nvPr/>
      </p:nvGrpSpPr>
      <p:grpSpPr>
        <a:xfrm>
          <a:off x="0" y="0"/>
          <a:ext cx="0" cy="0"/>
          <a:chOff x="0" y="0"/>
          <a:chExt cx="0" cy="0"/>
        </a:xfrm>
      </p:grpSpPr>
      <p:sp>
        <p:nvSpPr>
          <p:cNvPr id="6" name="Text Placeholder 2"/>
          <p:cNvSpPr>
            <a:spLocks noGrp="1"/>
          </p:cNvSpPr>
          <p:nvPr>
            <p:ph type="body" idx="1" hasCustomPrompt="1"/>
          </p:nvPr>
        </p:nvSpPr>
        <p:spPr>
          <a:xfrm>
            <a:off x="457201" y="1189038"/>
            <a:ext cx="8229599" cy="294248"/>
          </a:xfrm>
          <a:prstGeom prst="rect">
            <a:avLst/>
          </a:prstGeom>
        </p:spPr>
        <p:txBody>
          <a:bodyPr lIns="0" anchor="t" anchorCtr="0">
            <a:noAutofit/>
          </a:bodyPr>
          <a:lstStyle>
            <a:lvl1pPr marL="0" indent="0" algn="l" rtl="0" fontAlgn="base">
              <a:lnSpc>
                <a:spcPct val="85000"/>
              </a:lnSpc>
              <a:spcBef>
                <a:spcPct val="0"/>
              </a:spcBef>
              <a:spcAft>
                <a:spcPct val="10000"/>
              </a:spcAft>
              <a:buClr>
                <a:srgbClr val="FFFFFF"/>
              </a:buClr>
              <a:buSzPct val="119000"/>
              <a:buNone/>
              <a:defRPr lang="en-US" sz="2400" b="0" kern="1200" dirty="0" smtClean="0">
                <a:solidFill>
                  <a:schemeClr val="accent3"/>
                </a:solidFill>
                <a:latin typeface="Arial"/>
                <a:ea typeface="+mn-ea"/>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smtClean="0"/>
              <a:t>Content Title, Arial, 24 </a:t>
            </a:r>
            <a:r>
              <a:rPr lang="en-US" dirty="0" err="1" smtClean="0"/>
              <a:t>pt</a:t>
            </a:r>
            <a:r>
              <a:rPr lang="en-US" dirty="0" smtClean="0"/>
              <a:t>, Red</a:t>
            </a:r>
            <a:endParaRPr lang="en-US" dirty="0"/>
          </a:p>
        </p:txBody>
      </p:sp>
      <p:sp>
        <p:nvSpPr>
          <p:cNvPr id="10" name="Title Placeholder 1"/>
          <p:cNvSpPr>
            <a:spLocks noGrp="1"/>
          </p:cNvSpPr>
          <p:nvPr>
            <p:ph type="title" hasCustomPrompt="1"/>
          </p:nvPr>
        </p:nvSpPr>
        <p:spPr>
          <a:xfrm>
            <a:off x="454025" y="126207"/>
            <a:ext cx="8403219" cy="965597"/>
          </a:xfrm>
          <a:prstGeom prst="rect">
            <a:avLst/>
          </a:prstGeom>
        </p:spPr>
        <p:txBody>
          <a:bodyPr vert="horz" wrap="square" lIns="0" tIns="0" rIns="0" bIns="0" rtlCol="0" anchor="ctr" anchorCtr="0">
            <a:noAutofit/>
          </a:bodyPr>
          <a:lstStyle>
            <a:lvl1pPr>
              <a:defRPr b="0">
                <a:solidFill>
                  <a:schemeClr val="tx1"/>
                </a:solidFill>
              </a:defRPr>
            </a:lvl1pPr>
          </a:lstStyle>
          <a:p>
            <a:r>
              <a:rPr lang="en-US" dirty="0" smtClean="0"/>
              <a:t>Slide Title, Arial, 32 </a:t>
            </a:r>
            <a:r>
              <a:rPr lang="en-US" dirty="0" err="1" smtClean="0"/>
              <a:t>pt</a:t>
            </a:r>
            <a:r>
              <a:rPr lang="en-US" dirty="0" smtClean="0"/>
              <a:t/>
            </a:r>
            <a:br>
              <a:rPr lang="en-US" dirty="0" smtClean="0"/>
            </a:br>
            <a:r>
              <a:rPr lang="en-US" dirty="0" smtClean="0"/>
              <a:t>Text Colors</a:t>
            </a:r>
            <a:endParaRPr lang="en-US" dirty="0"/>
          </a:p>
        </p:txBody>
      </p:sp>
      <p:sp>
        <p:nvSpPr>
          <p:cNvPr id="7" name="Slide Number Placeholder 5"/>
          <p:cNvSpPr>
            <a:spLocks noGrp="1"/>
          </p:cNvSpPr>
          <p:nvPr>
            <p:ph type="sldNum" sz="quarter" idx="4"/>
          </p:nvPr>
        </p:nvSpPr>
        <p:spPr>
          <a:xfrm>
            <a:off x="4334511" y="4917554"/>
            <a:ext cx="474981" cy="137160"/>
          </a:xfrm>
          <a:prstGeom prst="rect">
            <a:avLst/>
          </a:prstGeom>
        </p:spPr>
        <p:txBody>
          <a:bodyPr vert="horz" lIns="91440" tIns="45720" rIns="91440" bIns="45720" rtlCol="0" anchor="ctr"/>
          <a:lstStyle>
            <a:lvl1pPr algn="ctr">
              <a:defRPr sz="800" b="0">
                <a:solidFill>
                  <a:schemeClr val="tx2"/>
                </a:solidFill>
                <a:latin typeface="Arial"/>
                <a:cs typeface="Arial"/>
              </a:defRPr>
            </a:lvl1pPr>
          </a:lstStyle>
          <a:p>
            <a:fld id="{7C1FFD91-08E5-43E1-80BC-8AC6BE4B8B94}" type="slidenum">
              <a:rPr lang="en-US" smtClean="0"/>
              <a:pPr/>
              <a:t>‹#›</a:t>
            </a:fld>
            <a:endParaRPr lang="en-US" dirty="0"/>
          </a:p>
        </p:txBody>
      </p:sp>
      <p:sp>
        <p:nvSpPr>
          <p:cNvPr id="3" name="Content Placeholder 2"/>
          <p:cNvSpPr>
            <a:spLocks noGrp="1"/>
          </p:cNvSpPr>
          <p:nvPr>
            <p:ph sz="quarter" idx="10" hasCustomPrompt="1"/>
          </p:nvPr>
        </p:nvSpPr>
        <p:spPr>
          <a:xfrm>
            <a:off x="454025" y="1549400"/>
            <a:ext cx="8337891" cy="324424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r>
              <a:rPr lang="en-US" dirty="0" smtClean="0"/>
              <a:t>First level bullet, Arial, 24 </a:t>
            </a:r>
            <a:r>
              <a:rPr lang="en-US" dirty="0" err="1" smtClean="0"/>
              <a:t>pt</a:t>
            </a:r>
            <a:endParaRPr lang="en-US" dirty="0" smtClean="0"/>
          </a:p>
          <a:p>
            <a:r>
              <a:rPr lang="en-US" dirty="0" smtClean="0"/>
              <a:t>First level bullet, Arial, 24 </a:t>
            </a:r>
            <a:r>
              <a:rPr lang="en-US" dirty="0" err="1" smtClean="0"/>
              <a:t>pt</a:t>
            </a:r>
            <a:endParaRPr lang="en-US" dirty="0" smtClean="0"/>
          </a:p>
          <a:p>
            <a:pPr lvl="1"/>
            <a:r>
              <a:rPr lang="en-US" dirty="0" smtClean="0"/>
              <a:t>Second level bullet, Arial, 20 </a:t>
            </a:r>
            <a:r>
              <a:rPr lang="en-US" dirty="0" err="1" smtClean="0"/>
              <a:t>pt</a:t>
            </a:r>
            <a:endParaRPr lang="en-US" dirty="0" smtClean="0"/>
          </a:p>
          <a:p>
            <a:pPr lvl="2"/>
            <a:r>
              <a:rPr lang="en-US" dirty="0" smtClean="0"/>
              <a:t>Third level bullet, Arial, 18 </a:t>
            </a:r>
            <a:r>
              <a:rPr lang="en-US" dirty="0" err="1" smtClean="0"/>
              <a:t>pt</a:t>
            </a:r>
            <a:endParaRPr lang="en-US" dirty="0" smtClean="0"/>
          </a:p>
          <a:p>
            <a:pPr lvl="1"/>
            <a:r>
              <a:rPr lang="en-US" dirty="0" smtClean="0"/>
              <a:t>Second level bullet, Arial, 20 </a:t>
            </a:r>
            <a:r>
              <a:rPr lang="en-US" dirty="0" err="1" smtClean="0"/>
              <a:t>pt</a:t>
            </a:r>
            <a:endParaRPr lang="en-US" dirty="0" smtClean="0"/>
          </a:p>
          <a:p>
            <a:r>
              <a:rPr lang="en-US" dirty="0" smtClean="0"/>
              <a:t>First level bullet, Arial, 24 </a:t>
            </a:r>
            <a:r>
              <a:rPr lang="en-US" dirty="0" err="1" smtClean="0"/>
              <a:t>pt</a:t>
            </a:r>
            <a:endParaRPr lang="en-US" dirty="0" smtClean="0"/>
          </a:p>
          <a:p>
            <a:pPr lvl="1"/>
            <a:r>
              <a:rPr lang="en-US" dirty="0" smtClean="0"/>
              <a:t>Second level bullet, Arial, 20 </a:t>
            </a:r>
            <a:r>
              <a:rPr lang="en-US" dirty="0" err="1" smtClean="0"/>
              <a:t>pt</a:t>
            </a:r>
            <a:endParaRPr lang="en-US" dirty="0" smtClean="0"/>
          </a:p>
          <a:p>
            <a:pPr lvl="1"/>
            <a:r>
              <a:rPr lang="en-US" dirty="0" smtClean="0"/>
              <a:t>Second level bullet, Arial, 20 </a:t>
            </a:r>
            <a:r>
              <a:rPr lang="en-US" dirty="0" err="1" smtClean="0"/>
              <a:t>pt</a:t>
            </a:r>
            <a:endParaRPr lang="en-US" dirty="0"/>
          </a:p>
        </p:txBody>
      </p:sp>
      <p:sp>
        <p:nvSpPr>
          <p:cNvPr id="8" name="Content Placeholder 29"/>
          <p:cNvSpPr txBox="1">
            <a:spLocks/>
          </p:cNvSpPr>
          <p:nvPr userDrawn="1"/>
        </p:nvSpPr>
        <p:spPr>
          <a:xfrm>
            <a:off x="5108815" y="1627585"/>
            <a:ext cx="3232042" cy="909638"/>
          </a:xfrm>
          <a:prstGeom prst="rect">
            <a:avLst/>
          </a:prstGeom>
        </p:spPr>
        <p:txBody>
          <a:bodyPr vert="horz" lIns="0" tIns="0" rIns="0" bIns="0" rtlCol="0">
            <a:noAutofit/>
          </a:bodyPr>
          <a:lstStyle>
            <a:lvl1pPr marL="228600" indent="-228600" algn="l" defTabSz="914400" rtl="0" eaLnBrk="1" latinLnBrk="0" hangingPunct="1">
              <a:lnSpc>
                <a:spcPct val="95000"/>
              </a:lnSpc>
              <a:spcBef>
                <a:spcPts val="900"/>
              </a:spcBef>
              <a:buClr>
                <a:schemeClr val="accent2"/>
              </a:buClr>
              <a:buSzPct val="95000"/>
              <a:buFontTx/>
              <a:buBlip>
                <a:blip r:embed="rId2"/>
              </a:buBlip>
              <a:defRPr sz="2400" kern="1200">
                <a:solidFill>
                  <a:srgbClr val="5C666F"/>
                </a:solidFill>
                <a:latin typeface="Arial"/>
                <a:ea typeface="+mn-ea"/>
                <a:cs typeface="Arial"/>
              </a:defRPr>
            </a:lvl1pPr>
            <a:lvl2pPr marL="455613" indent="-227013" algn="l" defTabSz="914400" rtl="0" eaLnBrk="1" latinLnBrk="0" hangingPunct="1">
              <a:lnSpc>
                <a:spcPct val="95000"/>
              </a:lnSpc>
              <a:spcBef>
                <a:spcPts val="200"/>
              </a:spcBef>
              <a:buClr>
                <a:schemeClr val="accent2"/>
              </a:buClr>
              <a:buFont typeface="Wingdings" charset="2"/>
              <a:buChar char="§"/>
              <a:defRPr sz="2000" kern="1200">
                <a:solidFill>
                  <a:srgbClr val="5C666F"/>
                </a:solidFill>
                <a:latin typeface="Arial"/>
                <a:ea typeface="+mn-ea"/>
                <a:cs typeface="Arial"/>
              </a:defRPr>
            </a:lvl2pPr>
            <a:lvl3pPr marL="684213" indent="-228600" algn="l" defTabSz="914400" rtl="0" eaLnBrk="1" latinLnBrk="0" hangingPunct="1">
              <a:lnSpc>
                <a:spcPct val="95000"/>
              </a:lnSpc>
              <a:spcBef>
                <a:spcPts val="200"/>
              </a:spcBef>
              <a:buClr>
                <a:schemeClr val="accent2"/>
              </a:buClr>
              <a:buFont typeface="Arial Narrow" pitchFamily="34" charset="0"/>
              <a:buChar char="–"/>
              <a:defRPr sz="1800" kern="1200">
                <a:solidFill>
                  <a:srgbClr val="5C666F"/>
                </a:solidFill>
                <a:latin typeface="Arial"/>
                <a:ea typeface="+mn-ea"/>
                <a:cs typeface="Arial"/>
              </a:defRPr>
            </a:lvl3pPr>
            <a:lvl4pPr marL="854075" indent="-169863" algn="l" defTabSz="914400" rtl="0" eaLnBrk="1" latinLnBrk="0" hangingPunct="1">
              <a:lnSpc>
                <a:spcPct val="95000"/>
              </a:lnSpc>
              <a:spcBef>
                <a:spcPts val="200"/>
              </a:spcBef>
              <a:buClr>
                <a:schemeClr val="accent2"/>
              </a:buClr>
              <a:buFont typeface="Arial" pitchFamily="34" charset="0"/>
              <a:buChar char="•"/>
              <a:defRPr sz="1600" kern="1200">
                <a:solidFill>
                  <a:srgbClr val="5C666F"/>
                </a:solidFill>
                <a:latin typeface="Arial"/>
                <a:ea typeface="+mn-ea"/>
                <a:cs typeface="Arial"/>
              </a:defRPr>
            </a:lvl4pPr>
            <a:lvl5pPr marL="1025525" indent="-171450" algn="l" defTabSz="914400" rtl="0" eaLnBrk="1" latinLnBrk="0" hangingPunct="1">
              <a:lnSpc>
                <a:spcPct val="95000"/>
              </a:lnSpc>
              <a:spcBef>
                <a:spcPts val="200"/>
              </a:spcBef>
              <a:buClr>
                <a:schemeClr val="accent2"/>
              </a:buClr>
              <a:buSzPct val="90000"/>
              <a:buFont typeface="Courier New" pitchFamily="49" charset="0"/>
              <a:buChar char="o"/>
              <a:defRPr sz="1400" kern="1200">
                <a:solidFill>
                  <a:srgbClr val="5C666F"/>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600" b="0" dirty="0" smtClean="0">
                <a:solidFill>
                  <a:schemeClr val="accent2"/>
                </a:solidFill>
              </a:rPr>
              <a:t>Caption content here. Placerat facer possim assum. Typi non habent clantatem insitem; est usus legentis in iis qui facit eorum. </a:t>
            </a:r>
            <a:endParaRPr lang="en-US" sz="1600" b="0" dirty="0">
              <a:solidFill>
                <a:schemeClr val="accent2"/>
              </a:solidFill>
            </a:endParaRPr>
          </a:p>
        </p:txBody>
      </p:sp>
      <p:pic>
        <p:nvPicPr>
          <p:cNvPr id="9" name="Picture Placeholder 12" descr="shutterstock_61805191.jpe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5108814" y="2626790"/>
            <a:ext cx="3558937" cy="2094039"/>
          </a:xfrm>
          <a:prstGeom prst="rect">
            <a:avLst/>
          </a:prstGeom>
        </p:spPr>
      </p:pic>
      <p:pic>
        <p:nvPicPr>
          <p:cNvPr id="11" name="Picture 10" descr="Screen Shot 2014-10-14 at 11.31.47 AM.png"/>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6030456" y="2759782"/>
            <a:ext cx="1526396" cy="2294932"/>
          </a:xfrm>
          <a:prstGeom prst="rect">
            <a:avLst/>
          </a:prstGeom>
          <a:ln>
            <a:solidFill>
              <a:schemeClr val="bg2"/>
            </a:solidFill>
          </a:ln>
        </p:spPr>
      </p:pic>
      <p:cxnSp>
        <p:nvCxnSpPr>
          <p:cNvPr id="12" name="Straight Connector 11"/>
          <p:cNvCxnSpPr/>
          <p:nvPr userDrawn="1"/>
        </p:nvCxnSpPr>
        <p:spPr>
          <a:xfrm flipH="1" flipV="1">
            <a:off x="4117951" y="691092"/>
            <a:ext cx="2156630" cy="2362337"/>
          </a:xfrm>
          <a:prstGeom prst="line">
            <a:avLst/>
          </a:prstGeom>
          <a:ln>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H="1" flipV="1">
            <a:off x="4519475" y="1344828"/>
            <a:ext cx="2482558" cy="1708600"/>
          </a:xfrm>
          <a:prstGeom prst="line">
            <a:avLst/>
          </a:prstGeom>
          <a:ln>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H="1" flipV="1">
            <a:off x="4274860" y="1796796"/>
            <a:ext cx="2283303" cy="1256631"/>
          </a:xfrm>
          <a:prstGeom prst="line">
            <a:avLst/>
          </a:prstGeom>
          <a:ln>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flipV="1">
            <a:off x="6854077" y="2166667"/>
            <a:ext cx="1" cy="886763"/>
          </a:xfrm>
          <a:prstGeom prst="line">
            <a:avLst/>
          </a:prstGeom>
          <a:ln>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4503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Title, 2-Column">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454025" y="126207"/>
            <a:ext cx="8403219" cy="965597"/>
          </a:xfrm>
          <a:prstGeom prst="rect">
            <a:avLst/>
          </a:prstGeom>
        </p:spPr>
        <p:txBody>
          <a:bodyPr vert="horz" wrap="square" lIns="0" tIns="0" rIns="0" bIns="0" rtlCol="0" anchor="ctr" anchorCtr="0">
            <a:noAutofit/>
          </a:bodyPr>
          <a:lstStyle>
            <a:lvl1pPr>
              <a:defRPr b="0">
                <a:solidFill>
                  <a:schemeClr val="tx1"/>
                </a:solidFill>
              </a:defRPr>
            </a:lvl1pPr>
          </a:lstStyle>
          <a:p>
            <a:r>
              <a:rPr lang="en-US" smtClean="0"/>
              <a:t>Click to edit Master title style</a:t>
            </a:r>
            <a:endParaRPr lang="en-US" dirty="0"/>
          </a:p>
        </p:txBody>
      </p:sp>
      <p:sp>
        <p:nvSpPr>
          <p:cNvPr id="11" name="Text Placeholder 2"/>
          <p:cNvSpPr>
            <a:spLocks noGrp="1"/>
          </p:cNvSpPr>
          <p:nvPr>
            <p:ph type="body" idx="1" hasCustomPrompt="1"/>
          </p:nvPr>
        </p:nvSpPr>
        <p:spPr>
          <a:xfrm>
            <a:off x="457200" y="1191573"/>
            <a:ext cx="4056104" cy="294248"/>
          </a:xfrm>
          <a:prstGeom prst="rect">
            <a:avLst/>
          </a:prstGeom>
        </p:spPr>
        <p:txBody>
          <a:bodyPr lIns="0" anchor="t" anchorCtr="0">
            <a:noAutofit/>
          </a:bodyPr>
          <a:lstStyle>
            <a:lvl1pPr marL="0" indent="0" algn="l" rtl="0" fontAlgn="base">
              <a:lnSpc>
                <a:spcPct val="85000"/>
              </a:lnSpc>
              <a:spcBef>
                <a:spcPct val="0"/>
              </a:spcBef>
              <a:spcAft>
                <a:spcPct val="10000"/>
              </a:spcAft>
              <a:buClr>
                <a:srgbClr val="FFFFFF"/>
              </a:buClr>
              <a:buSzPct val="119000"/>
              <a:buNone/>
              <a:defRPr lang="en-US" sz="2400" b="0" kern="1200" dirty="0" smtClean="0">
                <a:solidFill>
                  <a:schemeClr val="accent3"/>
                </a:solidFill>
                <a:latin typeface="Arial"/>
                <a:ea typeface="+mn-ea"/>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title</a:t>
            </a:r>
          </a:p>
        </p:txBody>
      </p:sp>
      <p:sp>
        <p:nvSpPr>
          <p:cNvPr id="12" name="Text Placeholder 2"/>
          <p:cNvSpPr>
            <a:spLocks noGrp="1"/>
          </p:cNvSpPr>
          <p:nvPr>
            <p:ph type="body" idx="11" hasCustomPrompt="1"/>
          </p:nvPr>
        </p:nvSpPr>
        <p:spPr>
          <a:xfrm>
            <a:off x="4607615" y="1191573"/>
            <a:ext cx="4067667" cy="294248"/>
          </a:xfrm>
          <a:prstGeom prst="rect">
            <a:avLst/>
          </a:prstGeom>
        </p:spPr>
        <p:txBody>
          <a:bodyPr lIns="0" anchor="t" anchorCtr="0">
            <a:noAutofit/>
          </a:bodyPr>
          <a:lstStyle>
            <a:lvl1pPr marL="0" indent="0" algn="l" rtl="0" fontAlgn="base">
              <a:lnSpc>
                <a:spcPct val="85000"/>
              </a:lnSpc>
              <a:spcBef>
                <a:spcPct val="0"/>
              </a:spcBef>
              <a:spcAft>
                <a:spcPct val="10000"/>
              </a:spcAft>
              <a:buClr>
                <a:srgbClr val="FFFFFF"/>
              </a:buClr>
              <a:buSzPct val="119000"/>
              <a:buNone/>
              <a:defRPr lang="en-US" sz="2400" b="0" kern="1200" dirty="0" smtClean="0">
                <a:solidFill>
                  <a:schemeClr val="accent3"/>
                </a:solidFill>
                <a:latin typeface="Arial"/>
                <a:ea typeface="+mn-ea"/>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title</a:t>
            </a:r>
          </a:p>
        </p:txBody>
      </p:sp>
      <p:sp>
        <p:nvSpPr>
          <p:cNvPr id="14" name="Slide Number Placeholder 5"/>
          <p:cNvSpPr>
            <a:spLocks noGrp="1"/>
          </p:cNvSpPr>
          <p:nvPr>
            <p:ph type="sldNum" sz="quarter" idx="12"/>
          </p:nvPr>
        </p:nvSpPr>
        <p:spPr>
          <a:xfrm>
            <a:off x="4334511" y="4917554"/>
            <a:ext cx="474981" cy="137160"/>
          </a:xfrm>
          <a:prstGeom prst="rect">
            <a:avLst/>
          </a:prstGeom>
        </p:spPr>
        <p:txBody>
          <a:bodyPr vert="horz" lIns="91440" tIns="45720" rIns="91440" bIns="45720" rtlCol="0" anchor="ctr"/>
          <a:lstStyle>
            <a:lvl1pPr algn="ctr">
              <a:defRPr sz="800" b="0">
                <a:solidFill>
                  <a:schemeClr val="tx2"/>
                </a:solidFill>
                <a:latin typeface="Arial"/>
                <a:cs typeface="Arial"/>
              </a:defRPr>
            </a:lvl1pPr>
          </a:lstStyle>
          <a:p>
            <a:fld id="{7C1FFD91-08E5-43E1-80BC-8AC6BE4B8B94}" type="slidenum">
              <a:rPr lang="en-US" smtClean="0"/>
              <a:pPr/>
              <a:t>‹#›</a:t>
            </a:fld>
            <a:endParaRPr lang="en-US" dirty="0"/>
          </a:p>
        </p:txBody>
      </p:sp>
      <p:sp>
        <p:nvSpPr>
          <p:cNvPr id="7" name="Content Placeholder 6"/>
          <p:cNvSpPr>
            <a:spLocks noGrp="1"/>
          </p:cNvSpPr>
          <p:nvPr>
            <p:ph sz="quarter" idx="13"/>
          </p:nvPr>
        </p:nvSpPr>
        <p:spPr>
          <a:xfrm>
            <a:off x="4607615" y="1549400"/>
            <a:ext cx="4135457" cy="324677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16"/>
          <p:cNvSpPr>
            <a:spLocks noGrp="1"/>
          </p:cNvSpPr>
          <p:nvPr>
            <p:ph sz="quarter" idx="14"/>
          </p:nvPr>
        </p:nvSpPr>
        <p:spPr>
          <a:xfrm>
            <a:off x="457200" y="1549400"/>
            <a:ext cx="4073568" cy="324677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700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Title, Dynamic Chevron">
    <p:spTree>
      <p:nvGrpSpPr>
        <p:cNvPr id="1" name=""/>
        <p:cNvGrpSpPr/>
        <p:nvPr/>
      </p:nvGrpSpPr>
      <p:grpSpPr>
        <a:xfrm>
          <a:off x="0" y="0"/>
          <a:ext cx="0" cy="0"/>
          <a:chOff x="0" y="0"/>
          <a:chExt cx="0" cy="0"/>
        </a:xfrm>
      </p:grpSpPr>
      <p:sp>
        <p:nvSpPr>
          <p:cNvPr id="6" name="Text Placeholder 2"/>
          <p:cNvSpPr>
            <a:spLocks noGrp="1"/>
          </p:cNvSpPr>
          <p:nvPr>
            <p:ph type="body" idx="1" hasCustomPrompt="1"/>
          </p:nvPr>
        </p:nvSpPr>
        <p:spPr>
          <a:xfrm>
            <a:off x="457201" y="1189038"/>
            <a:ext cx="8229599" cy="294248"/>
          </a:xfrm>
          <a:prstGeom prst="rect">
            <a:avLst/>
          </a:prstGeom>
        </p:spPr>
        <p:txBody>
          <a:bodyPr lIns="0" anchor="t" anchorCtr="0">
            <a:noAutofit/>
          </a:bodyPr>
          <a:lstStyle>
            <a:lvl1pPr marL="0" indent="0" algn="l" rtl="0" fontAlgn="base">
              <a:lnSpc>
                <a:spcPct val="85000"/>
              </a:lnSpc>
              <a:spcBef>
                <a:spcPct val="0"/>
              </a:spcBef>
              <a:spcAft>
                <a:spcPct val="10000"/>
              </a:spcAft>
              <a:buClr>
                <a:srgbClr val="FFFFFF"/>
              </a:buClr>
              <a:buSzPct val="119000"/>
              <a:buNone/>
              <a:defRPr lang="en-US" sz="2400" b="0" kern="1200" dirty="0" smtClean="0">
                <a:solidFill>
                  <a:schemeClr val="accent3"/>
                </a:solidFill>
                <a:latin typeface="Arial"/>
                <a:ea typeface="+mn-ea"/>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title</a:t>
            </a:r>
          </a:p>
        </p:txBody>
      </p:sp>
      <p:sp>
        <p:nvSpPr>
          <p:cNvPr id="10" name="Title Placeholder 1"/>
          <p:cNvSpPr>
            <a:spLocks noGrp="1"/>
          </p:cNvSpPr>
          <p:nvPr>
            <p:ph type="title"/>
          </p:nvPr>
        </p:nvSpPr>
        <p:spPr>
          <a:xfrm>
            <a:off x="454025" y="126207"/>
            <a:ext cx="8403219" cy="965597"/>
          </a:xfrm>
          <a:prstGeom prst="rect">
            <a:avLst/>
          </a:prstGeom>
        </p:spPr>
        <p:txBody>
          <a:bodyPr vert="horz" wrap="square" lIns="0" tIns="0" rIns="0" bIns="0" rtlCol="0" anchor="ctr" anchorCtr="0">
            <a:noAutofit/>
          </a:bodyPr>
          <a:lstStyle>
            <a:lvl1pPr>
              <a:defRPr b="0">
                <a:solidFill>
                  <a:schemeClr val="tx1"/>
                </a:solidFill>
              </a:defRPr>
            </a:lvl1pPr>
          </a:lstStyle>
          <a:p>
            <a:r>
              <a:rPr lang="en-US" smtClean="0"/>
              <a:t>Click to edit Master title style</a:t>
            </a:r>
            <a:endParaRPr lang="en-US" dirty="0"/>
          </a:p>
        </p:txBody>
      </p:sp>
      <p:sp>
        <p:nvSpPr>
          <p:cNvPr id="7" name="Slide Number Placeholder 5"/>
          <p:cNvSpPr>
            <a:spLocks noGrp="1"/>
          </p:cNvSpPr>
          <p:nvPr>
            <p:ph type="sldNum" sz="quarter" idx="4"/>
          </p:nvPr>
        </p:nvSpPr>
        <p:spPr>
          <a:xfrm>
            <a:off x="4334511" y="4917554"/>
            <a:ext cx="474981" cy="137160"/>
          </a:xfrm>
          <a:prstGeom prst="rect">
            <a:avLst/>
          </a:prstGeom>
        </p:spPr>
        <p:txBody>
          <a:bodyPr vert="horz" lIns="91440" tIns="45720" rIns="91440" bIns="45720" rtlCol="0" anchor="ctr"/>
          <a:lstStyle>
            <a:lvl1pPr algn="ctr">
              <a:defRPr sz="800" b="0">
                <a:solidFill>
                  <a:schemeClr val="tx2"/>
                </a:solidFill>
                <a:latin typeface="Arial"/>
                <a:cs typeface="Arial"/>
              </a:defRPr>
            </a:lvl1pPr>
          </a:lstStyle>
          <a:p>
            <a:fld id="{7C1FFD91-08E5-43E1-80BC-8AC6BE4B8B94}" type="slidenum">
              <a:rPr lang="en-US" smtClean="0"/>
              <a:pPr/>
              <a:t>‹#›</a:t>
            </a:fld>
            <a:endParaRPr lang="en-US" dirty="0"/>
          </a:p>
        </p:txBody>
      </p:sp>
      <p:sp>
        <p:nvSpPr>
          <p:cNvPr id="3" name="Content Placeholder 2"/>
          <p:cNvSpPr>
            <a:spLocks noGrp="1"/>
          </p:cNvSpPr>
          <p:nvPr>
            <p:ph sz="quarter" idx="10"/>
          </p:nvPr>
        </p:nvSpPr>
        <p:spPr>
          <a:xfrm>
            <a:off x="454025" y="1549399"/>
            <a:ext cx="8337891" cy="324424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DynChev_g427_rgb.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593115" y="3221213"/>
            <a:ext cx="1081011" cy="1499616"/>
          </a:xfrm>
          <a:prstGeom prst="rect">
            <a:avLst/>
          </a:prstGeom>
        </p:spPr>
      </p:pic>
    </p:spTree>
    <p:extLst>
      <p:ext uri="{BB962C8B-B14F-4D97-AF65-F5344CB8AC3E}">
        <p14:creationId xmlns:p14="http://schemas.microsoft.com/office/powerpoint/2010/main" val="403242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Title, Ribbon">
    <p:spTree>
      <p:nvGrpSpPr>
        <p:cNvPr id="1" name=""/>
        <p:cNvGrpSpPr/>
        <p:nvPr/>
      </p:nvGrpSpPr>
      <p:grpSpPr>
        <a:xfrm>
          <a:off x="0" y="0"/>
          <a:ext cx="0" cy="0"/>
          <a:chOff x="0" y="0"/>
          <a:chExt cx="0" cy="0"/>
        </a:xfrm>
      </p:grpSpPr>
      <p:sp>
        <p:nvSpPr>
          <p:cNvPr id="6" name="Text Placeholder 2"/>
          <p:cNvSpPr>
            <a:spLocks noGrp="1"/>
          </p:cNvSpPr>
          <p:nvPr>
            <p:ph type="body" idx="1" hasCustomPrompt="1"/>
          </p:nvPr>
        </p:nvSpPr>
        <p:spPr>
          <a:xfrm>
            <a:off x="457201" y="1189038"/>
            <a:ext cx="8229599" cy="294248"/>
          </a:xfrm>
          <a:prstGeom prst="rect">
            <a:avLst/>
          </a:prstGeom>
        </p:spPr>
        <p:txBody>
          <a:bodyPr lIns="0" anchor="t" anchorCtr="0">
            <a:noAutofit/>
          </a:bodyPr>
          <a:lstStyle>
            <a:lvl1pPr marL="0" indent="0" algn="l" rtl="0" fontAlgn="base">
              <a:lnSpc>
                <a:spcPct val="85000"/>
              </a:lnSpc>
              <a:spcBef>
                <a:spcPct val="0"/>
              </a:spcBef>
              <a:spcAft>
                <a:spcPct val="10000"/>
              </a:spcAft>
              <a:buClr>
                <a:srgbClr val="FFFFFF"/>
              </a:buClr>
              <a:buSzPct val="119000"/>
              <a:buNone/>
              <a:defRPr lang="en-US" sz="2400" b="0" kern="1200" dirty="0" smtClean="0">
                <a:solidFill>
                  <a:schemeClr val="accent3"/>
                </a:solidFill>
                <a:latin typeface="Arial"/>
                <a:ea typeface="+mn-ea"/>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title</a:t>
            </a:r>
          </a:p>
        </p:txBody>
      </p:sp>
      <p:sp>
        <p:nvSpPr>
          <p:cNvPr id="10" name="Title Placeholder 1"/>
          <p:cNvSpPr>
            <a:spLocks noGrp="1"/>
          </p:cNvSpPr>
          <p:nvPr>
            <p:ph type="title"/>
          </p:nvPr>
        </p:nvSpPr>
        <p:spPr>
          <a:xfrm>
            <a:off x="454025" y="126207"/>
            <a:ext cx="8403219" cy="965597"/>
          </a:xfrm>
          <a:prstGeom prst="rect">
            <a:avLst/>
          </a:prstGeom>
        </p:spPr>
        <p:txBody>
          <a:bodyPr vert="horz" wrap="square" lIns="0" tIns="0" rIns="0" bIns="0" rtlCol="0" anchor="ctr" anchorCtr="0">
            <a:noAutofit/>
          </a:bodyPr>
          <a:lstStyle>
            <a:lvl1pPr>
              <a:defRPr b="0">
                <a:solidFill>
                  <a:schemeClr val="tx1"/>
                </a:solidFill>
              </a:defRPr>
            </a:lvl1pPr>
          </a:lstStyle>
          <a:p>
            <a:r>
              <a:rPr lang="en-US" smtClean="0"/>
              <a:t>Click to edit Master title style</a:t>
            </a:r>
            <a:endParaRPr lang="en-US" dirty="0"/>
          </a:p>
        </p:txBody>
      </p:sp>
      <p:sp>
        <p:nvSpPr>
          <p:cNvPr id="7" name="Slide Number Placeholder 5"/>
          <p:cNvSpPr>
            <a:spLocks noGrp="1"/>
          </p:cNvSpPr>
          <p:nvPr>
            <p:ph type="sldNum" sz="quarter" idx="4"/>
          </p:nvPr>
        </p:nvSpPr>
        <p:spPr>
          <a:xfrm>
            <a:off x="4334511" y="4917554"/>
            <a:ext cx="474981" cy="137160"/>
          </a:xfrm>
          <a:prstGeom prst="rect">
            <a:avLst/>
          </a:prstGeom>
        </p:spPr>
        <p:txBody>
          <a:bodyPr vert="horz" lIns="91440" tIns="45720" rIns="91440" bIns="45720" rtlCol="0" anchor="ctr"/>
          <a:lstStyle>
            <a:lvl1pPr algn="ctr">
              <a:defRPr sz="800" b="0">
                <a:solidFill>
                  <a:schemeClr val="tx2"/>
                </a:solidFill>
                <a:latin typeface="Arial"/>
                <a:cs typeface="Arial"/>
              </a:defRPr>
            </a:lvl1pPr>
          </a:lstStyle>
          <a:p>
            <a:fld id="{7C1FFD91-08E5-43E1-80BC-8AC6BE4B8B94}" type="slidenum">
              <a:rPr lang="en-US" smtClean="0"/>
              <a:pPr/>
              <a:t>‹#›</a:t>
            </a:fld>
            <a:endParaRPr lang="en-US" dirty="0"/>
          </a:p>
        </p:txBody>
      </p:sp>
      <p:sp>
        <p:nvSpPr>
          <p:cNvPr id="3" name="Content Placeholder 2"/>
          <p:cNvSpPr>
            <a:spLocks noGrp="1"/>
          </p:cNvSpPr>
          <p:nvPr>
            <p:ph sz="quarter" idx="10"/>
          </p:nvPr>
        </p:nvSpPr>
        <p:spPr>
          <a:xfrm>
            <a:off x="454025" y="1549400"/>
            <a:ext cx="8337891" cy="3244240"/>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Ribbon_top_r185_rgb.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236321" y="-5990"/>
            <a:ext cx="917448" cy="721157"/>
          </a:xfrm>
          <a:prstGeom prst="rect">
            <a:avLst/>
          </a:prstGeom>
        </p:spPr>
      </p:pic>
    </p:spTree>
    <p:extLst>
      <p:ext uri="{BB962C8B-B14F-4D97-AF65-F5344CB8AC3E}">
        <p14:creationId xmlns:p14="http://schemas.microsoft.com/office/powerpoint/2010/main" val="1493686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457201" y="126206"/>
            <a:ext cx="8285872" cy="965597"/>
          </a:xfrm>
          <a:prstGeom prst="rect">
            <a:avLst/>
          </a:prstGeom>
        </p:spPr>
        <p:txBody>
          <a:bodyPr vert="horz" wrap="square" lIns="0" tIns="0" rIns="0" bIns="0" rtlCol="0" anchor="ctr" anchorCtr="0">
            <a:noAutofit/>
          </a:bodyPr>
          <a:lstStyle>
            <a:lvl1pPr>
              <a:defRPr b="0">
                <a:solidFill>
                  <a:schemeClr val="tx1"/>
                </a:solidFill>
              </a:defRPr>
            </a:lvl1pPr>
          </a:lstStyle>
          <a:p>
            <a:r>
              <a:rPr lang="en-US" smtClean="0"/>
              <a:t>Click to edit Master title style</a:t>
            </a:r>
            <a:endParaRPr lang="en-US" dirty="0"/>
          </a:p>
        </p:txBody>
      </p:sp>
      <p:sp>
        <p:nvSpPr>
          <p:cNvPr id="5" name="Slide Number Placeholder 5"/>
          <p:cNvSpPr>
            <a:spLocks noGrp="1"/>
          </p:cNvSpPr>
          <p:nvPr>
            <p:ph type="sldNum" sz="quarter" idx="4"/>
          </p:nvPr>
        </p:nvSpPr>
        <p:spPr>
          <a:xfrm>
            <a:off x="4334511" y="4917554"/>
            <a:ext cx="474981" cy="137160"/>
          </a:xfrm>
          <a:prstGeom prst="rect">
            <a:avLst/>
          </a:prstGeom>
        </p:spPr>
        <p:txBody>
          <a:bodyPr vert="horz" lIns="91440" tIns="45720" rIns="91440" bIns="45720" rtlCol="0" anchor="ctr"/>
          <a:lstStyle>
            <a:lvl1pPr algn="ctr">
              <a:defRPr sz="800" b="0">
                <a:solidFill>
                  <a:schemeClr val="tx2"/>
                </a:solidFill>
                <a:latin typeface="Arial"/>
                <a:cs typeface="Arial"/>
              </a:defRPr>
            </a:lvl1pPr>
          </a:lstStyle>
          <a:p>
            <a:fld id="{09C9D1CF-FDC7-2644-9CFE-33B726185B3C}" type="slidenum">
              <a:rPr lang="en-US" smtClean="0"/>
              <a:pPr/>
              <a:t>‹#›</a:t>
            </a:fld>
            <a:endParaRPr lang="en-US" dirty="0"/>
          </a:p>
        </p:txBody>
      </p:sp>
    </p:spTree>
    <p:extLst>
      <p:ext uri="{BB962C8B-B14F-4D97-AF65-F5344CB8AC3E}">
        <p14:creationId xmlns:p14="http://schemas.microsoft.com/office/powerpoint/2010/main" val="3818071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bwMode="hidden">
          <a:xfrm>
            <a:off x="0" y="374650"/>
            <a:ext cx="9144000" cy="20955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solidFill>
                <a:srgbClr val="FFFFFF"/>
              </a:solidFill>
              <a:latin typeface="Arial Narrow"/>
            </a:endParaRPr>
          </a:p>
        </p:txBody>
      </p:sp>
      <p:sp>
        <p:nvSpPr>
          <p:cNvPr id="4" name="Slide Number Placeholder 5"/>
          <p:cNvSpPr>
            <a:spLocks noGrp="1"/>
          </p:cNvSpPr>
          <p:nvPr>
            <p:ph type="sldNum" sz="quarter" idx="4"/>
          </p:nvPr>
        </p:nvSpPr>
        <p:spPr>
          <a:xfrm>
            <a:off x="4334511" y="4917554"/>
            <a:ext cx="474981" cy="137160"/>
          </a:xfrm>
          <a:prstGeom prst="rect">
            <a:avLst/>
          </a:prstGeom>
        </p:spPr>
        <p:txBody>
          <a:bodyPr vert="horz" lIns="91440" tIns="45720" rIns="91440" bIns="45720" rtlCol="0" anchor="ctr"/>
          <a:lstStyle>
            <a:lvl1pPr algn="ctr">
              <a:defRPr sz="800" b="0">
                <a:solidFill>
                  <a:schemeClr val="tx2"/>
                </a:solidFill>
                <a:latin typeface="Arial"/>
                <a:cs typeface="Arial"/>
              </a:defRPr>
            </a:lvl1pPr>
          </a:lstStyle>
          <a:p>
            <a:fld id="{09C9D1CF-FDC7-2644-9CFE-33B726185B3C}" type="slidenum">
              <a:rPr lang="en-US" smtClean="0"/>
              <a:pPr/>
              <a:t>‹#›</a:t>
            </a:fld>
            <a:endParaRPr lang="en-US" dirty="0"/>
          </a:p>
        </p:txBody>
      </p:sp>
    </p:spTree>
    <p:extLst>
      <p:ext uri="{BB962C8B-B14F-4D97-AF65-F5344CB8AC3E}">
        <p14:creationId xmlns:p14="http://schemas.microsoft.com/office/powerpoint/2010/main" val="345815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2" name="Picture Placeholder 2"/>
          <p:cNvSpPr>
            <a:spLocks noGrp="1"/>
          </p:cNvSpPr>
          <p:nvPr>
            <p:ph type="pic" idx="10"/>
          </p:nvPr>
        </p:nvSpPr>
        <p:spPr>
          <a:xfrm>
            <a:off x="0" y="1"/>
            <a:ext cx="9144000" cy="4835912"/>
          </a:xfrm>
          <a:prstGeom prst="rect">
            <a:avLst/>
          </a:prstGeom>
          <a:solidFill>
            <a:schemeClr val="bg1">
              <a:lumMod val="95000"/>
            </a:schemeClr>
          </a:solidFill>
        </p:spPr>
        <p:txBody>
          <a:bodyPr/>
          <a:lstStyle>
            <a:lvl1pPr marL="0" indent="0" algn="ctr">
              <a:buNone/>
              <a:defRPr sz="32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7" name="Title 1"/>
          <p:cNvSpPr>
            <a:spLocks noGrp="1"/>
          </p:cNvSpPr>
          <p:nvPr>
            <p:ph type="title" hasCustomPrompt="1"/>
          </p:nvPr>
        </p:nvSpPr>
        <p:spPr>
          <a:xfrm>
            <a:off x="454026" y="1595080"/>
            <a:ext cx="6532491" cy="815936"/>
          </a:xfrm>
        </p:spPr>
        <p:txBody>
          <a:bodyPr anchor="b">
            <a:noAutofit/>
          </a:bodyPr>
          <a:lstStyle>
            <a:lvl1pPr algn="l">
              <a:defRPr sz="3600" b="0" cap="all">
                <a:solidFill>
                  <a:schemeClr val="tx2"/>
                </a:solidFill>
                <a:latin typeface="Arial"/>
                <a:cs typeface="Arial"/>
              </a:defRPr>
            </a:lvl1pPr>
          </a:lstStyle>
          <a:p>
            <a:r>
              <a:rPr lang="en-US" dirty="0" smtClean="0"/>
              <a:t>Click to edit title</a:t>
            </a:r>
            <a:endParaRPr lang="en-US" dirty="0"/>
          </a:p>
        </p:txBody>
      </p:sp>
      <p:sp>
        <p:nvSpPr>
          <p:cNvPr id="18" name="Text Placeholder 2"/>
          <p:cNvSpPr>
            <a:spLocks noGrp="1"/>
          </p:cNvSpPr>
          <p:nvPr>
            <p:ph type="body" idx="1"/>
          </p:nvPr>
        </p:nvSpPr>
        <p:spPr>
          <a:xfrm>
            <a:off x="454025" y="2430066"/>
            <a:ext cx="6539640" cy="818197"/>
          </a:xfrm>
          <a:prstGeom prst="rect">
            <a:avLst/>
          </a:prstGeom>
        </p:spPr>
        <p:txBody>
          <a:bodyPr lIns="0" anchor="t">
            <a:normAutofit/>
          </a:bodyPr>
          <a:lstStyle>
            <a:lvl1pPr marL="0" indent="0" algn="l">
              <a:buNone/>
              <a:defRPr sz="2800">
                <a:solidFill>
                  <a:schemeClr val="bg2"/>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cxnSp>
        <p:nvCxnSpPr>
          <p:cNvPr id="8" name="Straight Connector 7"/>
          <p:cNvCxnSpPr/>
          <p:nvPr/>
        </p:nvCxnSpPr>
        <p:spPr>
          <a:xfrm flipV="1">
            <a:off x="0" y="4840942"/>
            <a:ext cx="9144000" cy="1"/>
          </a:xfrm>
          <a:prstGeom prst="line">
            <a:avLst/>
          </a:prstGeom>
          <a:ln>
            <a:solidFill>
              <a:srgbClr val="F4C300"/>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4334511" y="4917554"/>
            <a:ext cx="474981" cy="137160"/>
          </a:xfrm>
          <a:prstGeom prst="rect">
            <a:avLst/>
          </a:prstGeom>
        </p:spPr>
        <p:txBody>
          <a:bodyPr vert="horz" lIns="91440" tIns="45720" rIns="91440" bIns="45720" rtlCol="0" anchor="ctr"/>
          <a:lstStyle>
            <a:lvl1pPr algn="ctr">
              <a:defRPr sz="800" b="0">
                <a:solidFill>
                  <a:srgbClr val="A3A9AC"/>
                </a:solidFill>
                <a:latin typeface="Arial"/>
                <a:cs typeface="Arial"/>
              </a:defRPr>
            </a:lvl1pPr>
          </a:lstStyle>
          <a:p>
            <a:fld id="{09C9D1CF-FDC7-2644-9CFE-33B726185B3C}" type="slidenum">
              <a:rPr lang="en-US" smtClean="0"/>
              <a:pPr/>
              <a:t>‹#›</a:t>
            </a:fld>
            <a:endParaRPr lang="en-US" dirty="0"/>
          </a:p>
        </p:txBody>
      </p:sp>
      <p:pic>
        <p:nvPicPr>
          <p:cNvPr id="10" name="Picture 9" descr="IEE color.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791529" y="4968412"/>
            <a:ext cx="1119932" cy="52993"/>
          </a:xfrm>
          <a:prstGeom prst="rect">
            <a:avLst/>
          </a:prstGeom>
        </p:spPr>
      </p:pic>
      <p:pic>
        <p:nvPicPr>
          <p:cNvPr id="13" name="Picture 12" descr="Equifax_er_rgb.pn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454026" y="394621"/>
            <a:ext cx="2296372" cy="429768"/>
          </a:xfrm>
          <a:prstGeom prst="rect">
            <a:avLst/>
          </a:prstGeom>
        </p:spPr>
      </p:pic>
      <p:pic>
        <p:nvPicPr>
          <p:cNvPr id="19" name="Picture 18" descr="Dynamic Chevron_white.png"/>
          <p:cNvPicPr>
            <a:picLocks/>
          </p:cNvPicPr>
          <p:nvPr userDrawn="1"/>
        </p:nvPicPr>
        <p:blipFill>
          <a:blip r:embed="rId4">
            <a:extLst>
              <a:ext uri="{28A0092B-C50C-407E-A947-70E740481C1C}">
                <a14:useLocalDpi xmlns:a14="http://schemas.microsoft.com/office/drawing/2010/main"/>
              </a:ext>
            </a:extLst>
          </a:blip>
          <a:stretch>
            <a:fillRect/>
          </a:stretch>
        </p:blipFill>
        <p:spPr>
          <a:xfrm>
            <a:off x="7179629" y="1663304"/>
            <a:ext cx="1074420" cy="1495425"/>
          </a:xfrm>
          <a:prstGeom prst="rect">
            <a:avLst/>
          </a:prstGeom>
        </p:spPr>
      </p:pic>
    </p:spTree>
    <p:extLst>
      <p:ext uri="{BB962C8B-B14F-4D97-AF65-F5344CB8AC3E}">
        <p14:creationId xmlns:p14="http://schemas.microsoft.com/office/powerpoint/2010/main" val="198966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cxnSp>
        <p:nvCxnSpPr>
          <p:cNvPr id="8" name="Straight Connector 7"/>
          <p:cNvCxnSpPr/>
          <p:nvPr/>
        </p:nvCxnSpPr>
        <p:spPr>
          <a:xfrm flipV="1">
            <a:off x="0" y="4840942"/>
            <a:ext cx="9144000" cy="1"/>
          </a:xfrm>
          <a:prstGeom prst="line">
            <a:avLst/>
          </a:prstGeom>
          <a:ln>
            <a:solidFill>
              <a:srgbClr val="F4C300"/>
            </a:solidFill>
          </a:ln>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ph type="title" hasCustomPrompt="1"/>
          </p:nvPr>
        </p:nvSpPr>
        <p:spPr>
          <a:xfrm>
            <a:off x="454025" y="1568841"/>
            <a:ext cx="6528388" cy="842176"/>
          </a:xfrm>
        </p:spPr>
        <p:txBody>
          <a:bodyPr anchor="b">
            <a:noAutofit/>
          </a:bodyPr>
          <a:lstStyle>
            <a:lvl1pPr algn="l">
              <a:defRPr sz="3600" b="0" cap="all">
                <a:solidFill>
                  <a:schemeClr val="accent2"/>
                </a:solidFill>
                <a:latin typeface="Arial"/>
                <a:cs typeface="Arial"/>
              </a:defRPr>
            </a:lvl1pPr>
          </a:lstStyle>
          <a:p>
            <a:r>
              <a:rPr lang="en-US" dirty="0" smtClean="0"/>
              <a:t>Click to edit title</a:t>
            </a:r>
            <a:endParaRPr lang="en-US" dirty="0"/>
          </a:p>
        </p:txBody>
      </p:sp>
      <p:sp>
        <p:nvSpPr>
          <p:cNvPr id="17" name="Text Placeholder 2"/>
          <p:cNvSpPr>
            <a:spLocks noGrp="1"/>
          </p:cNvSpPr>
          <p:nvPr>
            <p:ph type="body" idx="1"/>
          </p:nvPr>
        </p:nvSpPr>
        <p:spPr>
          <a:xfrm>
            <a:off x="454025" y="2430066"/>
            <a:ext cx="6526942" cy="818197"/>
          </a:xfrm>
          <a:prstGeom prst="rect">
            <a:avLst/>
          </a:prstGeom>
        </p:spPr>
        <p:txBody>
          <a:bodyPr lIns="0" anchor="t">
            <a:normAutofit/>
          </a:bodyPr>
          <a:lstStyle>
            <a:lvl1pPr marL="0" indent="0" algn="l">
              <a:buNone/>
              <a:defRPr lang="en-US" sz="2800" kern="1200" dirty="0" smtClean="0">
                <a:solidFill>
                  <a:schemeClr val="bg2"/>
                </a:solidFill>
                <a:latin typeface="Arial"/>
                <a:ea typeface="+mn-ea"/>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Slide Number Placeholder 5"/>
          <p:cNvSpPr>
            <a:spLocks noGrp="1"/>
          </p:cNvSpPr>
          <p:nvPr>
            <p:ph type="sldNum" sz="quarter" idx="4"/>
          </p:nvPr>
        </p:nvSpPr>
        <p:spPr>
          <a:xfrm>
            <a:off x="4334511" y="4917554"/>
            <a:ext cx="474981" cy="137160"/>
          </a:xfrm>
          <a:prstGeom prst="rect">
            <a:avLst/>
          </a:prstGeom>
        </p:spPr>
        <p:txBody>
          <a:bodyPr vert="horz" lIns="91440" tIns="45720" rIns="91440" bIns="45720" rtlCol="0" anchor="ctr"/>
          <a:lstStyle>
            <a:lvl1pPr algn="ctr">
              <a:defRPr sz="800" b="0">
                <a:solidFill>
                  <a:srgbClr val="5C666F"/>
                </a:solidFill>
                <a:latin typeface="Arial"/>
                <a:cs typeface="Arial"/>
              </a:defRPr>
            </a:lvl1pPr>
          </a:lstStyle>
          <a:p>
            <a:fld id="{09C9D1CF-FDC7-2644-9CFE-33B726185B3C}" type="slidenum">
              <a:rPr lang="en-US" smtClean="0"/>
              <a:pPr/>
              <a:t>‹#›</a:t>
            </a:fld>
            <a:endParaRPr lang="en-US" dirty="0"/>
          </a:p>
        </p:txBody>
      </p:sp>
      <p:pic>
        <p:nvPicPr>
          <p:cNvPr id="22" name="Picture 21" descr="IEE color.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791529" y="4968412"/>
            <a:ext cx="1119932" cy="52993"/>
          </a:xfrm>
          <a:prstGeom prst="rect">
            <a:avLst/>
          </a:prstGeom>
        </p:spPr>
      </p:pic>
      <p:pic>
        <p:nvPicPr>
          <p:cNvPr id="12" name="Picture 11" descr="Equifax_er_rgb.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31531" y="4923859"/>
            <a:ext cx="684026" cy="128016"/>
          </a:xfrm>
          <a:prstGeom prst="rect">
            <a:avLst/>
          </a:prstGeom>
        </p:spPr>
      </p:pic>
      <p:pic>
        <p:nvPicPr>
          <p:cNvPr id="13" name="Picture 12" descr="DynChev_g427_rgb.png"/>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7173038" y="1659113"/>
            <a:ext cx="1081011" cy="1499616"/>
          </a:xfrm>
          <a:prstGeom prst="rect">
            <a:avLst/>
          </a:prstGeom>
        </p:spPr>
      </p:pic>
    </p:spTree>
    <p:extLst>
      <p:ext uri="{BB962C8B-B14F-4D97-AF65-F5344CB8AC3E}">
        <p14:creationId xmlns:p14="http://schemas.microsoft.com/office/powerpoint/2010/main" val="120205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icture Layout">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1"/>
            <a:ext cx="9144000" cy="4835912"/>
          </a:xfrm>
          <a:prstGeom prst="rect">
            <a:avLst/>
          </a:prstGeom>
          <a:solidFill>
            <a:schemeClr val="bg1">
              <a:lumMod val="95000"/>
            </a:schemeClr>
          </a:solidFill>
        </p:spPr>
        <p:txBody>
          <a:bodyPr/>
          <a:lstStyle>
            <a:lvl1pPr marL="0" indent="0" algn="ctr">
              <a:buNone/>
              <a:defRPr sz="32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Title 1"/>
          <p:cNvSpPr>
            <a:spLocks noGrp="1"/>
          </p:cNvSpPr>
          <p:nvPr>
            <p:ph type="title" hasCustomPrompt="1"/>
          </p:nvPr>
        </p:nvSpPr>
        <p:spPr>
          <a:xfrm>
            <a:off x="454025" y="1597819"/>
            <a:ext cx="6528388" cy="815936"/>
          </a:xfrm>
        </p:spPr>
        <p:txBody>
          <a:bodyPr anchor="b">
            <a:noAutofit/>
          </a:bodyPr>
          <a:lstStyle>
            <a:lvl1pPr algn="l">
              <a:defRPr sz="3600" b="0" cap="all">
                <a:solidFill>
                  <a:schemeClr val="bg1"/>
                </a:solidFill>
                <a:effectLst>
                  <a:outerShdw blurRad="50800" dist="38100" dir="2700000" algn="tl" rotWithShape="0">
                    <a:prstClr val="black">
                      <a:alpha val="40000"/>
                    </a:prstClr>
                  </a:outerShdw>
                </a:effectLst>
                <a:latin typeface="Arial"/>
                <a:cs typeface="Arial"/>
              </a:defRPr>
            </a:lvl1pPr>
          </a:lstStyle>
          <a:p>
            <a:r>
              <a:rPr lang="en-US" dirty="0" smtClean="0"/>
              <a:t>Click to edit title</a:t>
            </a:r>
            <a:endParaRPr lang="en-US" dirty="0"/>
          </a:p>
        </p:txBody>
      </p:sp>
      <p:sp>
        <p:nvSpPr>
          <p:cNvPr id="12" name="Text Placeholder 2"/>
          <p:cNvSpPr>
            <a:spLocks noGrp="1"/>
          </p:cNvSpPr>
          <p:nvPr>
            <p:ph type="body" idx="13"/>
          </p:nvPr>
        </p:nvSpPr>
        <p:spPr>
          <a:xfrm>
            <a:off x="454025" y="2439591"/>
            <a:ext cx="6526942" cy="818197"/>
          </a:xfrm>
          <a:prstGeom prst="rect">
            <a:avLst/>
          </a:prstGeom>
        </p:spPr>
        <p:txBody>
          <a:bodyPr lIns="0" anchor="t">
            <a:normAutofit/>
          </a:bodyPr>
          <a:lstStyle>
            <a:lvl1pPr marL="0" indent="0" algn="l">
              <a:buNone/>
              <a:defRPr lang="en-US" sz="2800" kern="1200" dirty="0" smtClean="0">
                <a:solidFill>
                  <a:schemeClr val="bg1"/>
                </a:solidFill>
                <a:effectLst>
                  <a:outerShdw blurRad="50800" dist="38100" dir="2700000" algn="tl" rotWithShape="0">
                    <a:prstClr val="black">
                      <a:alpha val="40000"/>
                    </a:prstClr>
                  </a:outerShdw>
                </a:effectLst>
                <a:latin typeface="Arial"/>
                <a:ea typeface="+mn-ea"/>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ct val="20000"/>
              </a:spcBef>
              <a:buClr>
                <a:schemeClr val="accent1"/>
              </a:buClr>
              <a:buFont typeface="Wingdings" charset="2"/>
              <a:buNone/>
            </a:pPr>
            <a:r>
              <a:rPr lang="en-US" smtClean="0"/>
              <a:t>Click to edit Master text styles</a:t>
            </a:r>
          </a:p>
        </p:txBody>
      </p:sp>
      <p:sp>
        <p:nvSpPr>
          <p:cNvPr id="7" name="Slide Number Placeholder 5"/>
          <p:cNvSpPr>
            <a:spLocks noGrp="1"/>
          </p:cNvSpPr>
          <p:nvPr>
            <p:ph type="sldNum" sz="quarter" idx="4"/>
          </p:nvPr>
        </p:nvSpPr>
        <p:spPr>
          <a:xfrm>
            <a:off x="4334511" y="4917554"/>
            <a:ext cx="474981" cy="137160"/>
          </a:xfrm>
          <a:prstGeom prst="rect">
            <a:avLst/>
          </a:prstGeom>
        </p:spPr>
        <p:txBody>
          <a:bodyPr vert="horz" lIns="91440" tIns="45720" rIns="91440" bIns="45720" rtlCol="0" anchor="ctr"/>
          <a:lstStyle>
            <a:lvl1pPr algn="ctr">
              <a:defRPr sz="800" b="0">
                <a:solidFill>
                  <a:srgbClr val="5C666F"/>
                </a:solidFill>
                <a:latin typeface="Arial"/>
                <a:cs typeface="Arial"/>
              </a:defRPr>
            </a:lvl1pPr>
          </a:lstStyle>
          <a:p>
            <a:fld id="{7C1FFD91-08E5-43E1-80BC-8AC6BE4B8B94}" type="slidenum">
              <a:rPr lang="en-US" smtClean="0"/>
              <a:pPr/>
              <a:t>‹#›</a:t>
            </a:fld>
            <a:endParaRPr lang="en-US" dirty="0"/>
          </a:p>
        </p:txBody>
      </p:sp>
      <p:pic>
        <p:nvPicPr>
          <p:cNvPr id="8" name="Picture 7" descr="Dynamic Chevron_white.png"/>
          <p:cNvPicPr>
            <a:picLocks/>
          </p:cNvPicPr>
          <p:nvPr userDrawn="1"/>
        </p:nvPicPr>
        <p:blipFill>
          <a:blip r:embed="rId2">
            <a:extLst>
              <a:ext uri="{28A0092B-C50C-407E-A947-70E740481C1C}">
                <a14:useLocalDpi xmlns:a14="http://schemas.microsoft.com/office/drawing/2010/main"/>
              </a:ext>
            </a:extLst>
          </a:blip>
          <a:stretch>
            <a:fillRect/>
          </a:stretch>
        </p:blipFill>
        <p:spPr>
          <a:xfrm>
            <a:off x="7179629" y="1663304"/>
            <a:ext cx="1074420" cy="1495425"/>
          </a:xfrm>
          <a:prstGeom prst="rect">
            <a:avLst/>
          </a:prstGeom>
        </p:spPr>
      </p:pic>
    </p:spTree>
    <p:extLst>
      <p:ext uri="{BB962C8B-B14F-4D97-AF65-F5344CB8AC3E}">
        <p14:creationId xmlns:p14="http://schemas.microsoft.com/office/powerpoint/2010/main" val="394116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tandard Content">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4334511" y="4917065"/>
            <a:ext cx="474981" cy="137160"/>
          </a:xfrm>
          <a:prstGeom prst="rect">
            <a:avLst/>
          </a:prstGeom>
        </p:spPr>
        <p:txBody>
          <a:bodyPr vert="horz" lIns="91440" tIns="45720" rIns="91440" bIns="45720" rtlCol="0" anchor="ctr"/>
          <a:lstStyle>
            <a:lvl1pPr algn="ctr">
              <a:defRPr sz="800" b="0">
                <a:solidFill>
                  <a:schemeClr val="tx2"/>
                </a:solidFill>
                <a:latin typeface="Arial"/>
                <a:cs typeface="Arial"/>
              </a:defRPr>
            </a:lvl1pPr>
          </a:lstStyle>
          <a:p>
            <a:fld id="{7C1FFD91-08E5-43E1-80BC-8AC6BE4B8B94}" type="slidenum">
              <a:rPr lang="en-US" smtClean="0"/>
              <a:pPr/>
              <a:t>‹#›</a:t>
            </a:fld>
            <a:endParaRPr lang="en-US" dirty="0"/>
          </a:p>
        </p:txBody>
      </p:sp>
      <p:sp>
        <p:nvSpPr>
          <p:cNvPr id="6" name="Title Placeholder 1"/>
          <p:cNvSpPr>
            <a:spLocks noGrp="1"/>
          </p:cNvSpPr>
          <p:nvPr>
            <p:ph type="title"/>
          </p:nvPr>
        </p:nvSpPr>
        <p:spPr>
          <a:xfrm>
            <a:off x="457201" y="126207"/>
            <a:ext cx="8403219" cy="965597"/>
          </a:xfrm>
          <a:prstGeom prst="rect">
            <a:avLst/>
          </a:prstGeom>
        </p:spPr>
        <p:txBody>
          <a:bodyPr vert="horz" wrap="square" lIns="0" tIns="0" rIns="0" bIns="0" rtlCol="0" anchor="ctr" anchorCtr="0">
            <a:noAutofit/>
          </a:bodyPr>
          <a:lstStyle>
            <a:lvl1pPr>
              <a:defRPr b="0">
                <a:solidFill>
                  <a:schemeClr val="tx1"/>
                </a:solidFill>
              </a:defRPr>
            </a:lvl1pPr>
          </a:lstStyle>
          <a:p>
            <a:r>
              <a:rPr lang="en-US" smtClean="0"/>
              <a:t>Click to edit Master title style</a:t>
            </a:r>
            <a:endParaRPr lang="en-US" dirty="0"/>
          </a:p>
        </p:txBody>
      </p:sp>
      <p:sp>
        <p:nvSpPr>
          <p:cNvPr id="10" name="Content Placeholder 9"/>
          <p:cNvSpPr>
            <a:spLocks noGrp="1"/>
          </p:cNvSpPr>
          <p:nvPr>
            <p:ph sz="quarter" idx="10"/>
          </p:nvPr>
        </p:nvSpPr>
        <p:spPr>
          <a:xfrm>
            <a:off x="457200" y="1189038"/>
            <a:ext cx="8285872" cy="353179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810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Column Content">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4334511" y="4917065"/>
            <a:ext cx="474981" cy="137160"/>
          </a:xfrm>
          <a:prstGeom prst="rect">
            <a:avLst/>
          </a:prstGeom>
        </p:spPr>
        <p:txBody>
          <a:bodyPr vert="horz" lIns="91440" tIns="45720" rIns="91440" bIns="45720" rtlCol="0" anchor="ctr"/>
          <a:lstStyle>
            <a:lvl1pPr algn="ctr">
              <a:defRPr sz="800" b="0">
                <a:solidFill>
                  <a:schemeClr val="tx2"/>
                </a:solidFill>
                <a:latin typeface="Arial"/>
                <a:cs typeface="Arial"/>
              </a:defRPr>
            </a:lvl1pPr>
          </a:lstStyle>
          <a:p>
            <a:fld id="{7C1FFD91-08E5-43E1-80BC-8AC6BE4B8B94}" type="slidenum">
              <a:rPr lang="en-US" smtClean="0"/>
              <a:pPr/>
              <a:t>‹#›</a:t>
            </a:fld>
            <a:endParaRPr lang="en-US" dirty="0"/>
          </a:p>
        </p:txBody>
      </p:sp>
      <p:sp>
        <p:nvSpPr>
          <p:cNvPr id="6" name="Title Placeholder 1"/>
          <p:cNvSpPr>
            <a:spLocks noGrp="1"/>
          </p:cNvSpPr>
          <p:nvPr>
            <p:ph type="title"/>
          </p:nvPr>
        </p:nvSpPr>
        <p:spPr>
          <a:xfrm>
            <a:off x="457201" y="126207"/>
            <a:ext cx="8403219" cy="965597"/>
          </a:xfrm>
          <a:prstGeom prst="rect">
            <a:avLst/>
          </a:prstGeom>
        </p:spPr>
        <p:txBody>
          <a:bodyPr vert="horz" wrap="square" lIns="0" tIns="0" rIns="0" bIns="0" rtlCol="0" anchor="ctr" anchorCtr="0">
            <a:noAutofit/>
          </a:bodyPr>
          <a:lstStyle>
            <a:lvl1pPr>
              <a:defRPr b="0">
                <a:solidFill>
                  <a:schemeClr val="tx1"/>
                </a:solidFill>
              </a:defRPr>
            </a:lvl1pPr>
          </a:lstStyle>
          <a:p>
            <a:r>
              <a:rPr lang="en-US" smtClean="0"/>
              <a:t>Click to edit Master title style</a:t>
            </a:r>
            <a:endParaRPr lang="en-US" dirty="0"/>
          </a:p>
        </p:txBody>
      </p:sp>
      <p:sp>
        <p:nvSpPr>
          <p:cNvPr id="10" name="Content Placeholder 9"/>
          <p:cNvSpPr>
            <a:spLocks noGrp="1"/>
          </p:cNvSpPr>
          <p:nvPr>
            <p:ph sz="quarter" idx="10"/>
          </p:nvPr>
        </p:nvSpPr>
        <p:spPr>
          <a:xfrm>
            <a:off x="457200" y="1189038"/>
            <a:ext cx="4036446" cy="353179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p:cNvSpPr>
            <a:spLocks noGrp="1"/>
          </p:cNvSpPr>
          <p:nvPr>
            <p:ph sz="quarter" idx="11"/>
          </p:nvPr>
        </p:nvSpPr>
        <p:spPr>
          <a:xfrm>
            <a:off x="4608576" y="1189038"/>
            <a:ext cx="4059174" cy="353179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9950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ynamic Chevron">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4334511" y="4917065"/>
            <a:ext cx="474981" cy="137160"/>
          </a:xfrm>
          <a:prstGeom prst="rect">
            <a:avLst/>
          </a:prstGeom>
        </p:spPr>
        <p:txBody>
          <a:bodyPr vert="horz" lIns="91440" tIns="45720" rIns="91440" bIns="45720" rtlCol="0" anchor="ctr"/>
          <a:lstStyle>
            <a:lvl1pPr algn="ctr">
              <a:defRPr sz="800" b="0">
                <a:solidFill>
                  <a:srgbClr val="5C666F"/>
                </a:solidFill>
                <a:latin typeface="Arial"/>
                <a:cs typeface="Arial"/>
              </a:defRPr>
            </a:lvl1pPr>
          </a:lstStyle>
          <a:p>
            <a:fld id="{7C1FFD91-08E5-43E1-80BC-8AC6BE4B8B94}" type="slidenum">
              <a:rPr lang="en-US" smtClean="0"/>
              <a:pPr/>
              <a:t>‹#›</a:t>
            </a:fld>
            <a:endParaRPr lang="en-US" dirty="0"/>
          </a:p>
        </p:txBody>
      </p:sp>
      <p:sp>
        <p:nvSpPr>
          <p:cNvPr id="6" name="Title Placeholder 1"/>
          <p:cNvSpPr>
            <a:spLocks noGrp="1"/>
          </p:cNvSpPr>
          <p:nvPr>
            <p:ph type="title"/>
          </p:nvPr>
        </p:nvSpPr>
        <p:spPr>
          <a:xfrm>
            <a:off x="457201" y="126207"/>
            <a:ext cx="8403219" cy="965597"/>
          </a:xfrm>
          <a:prstGeom prst="rect">
            <a:avLst/>
          </a:prstGeom>
        </p:spPr>
        <p:txBody>
          <a:bodyPr vert="horz" wrap="square" lIns="0" tIns="0" rIns="0" bIns="0" rtlCol="0" anchor="ctr" anchorCtr="0">
            <a:noAutofit/>
          </a:bodyPr>
          <a:lstStyle>
            <a:lvl1pPr>
              <a:defRPr b="0">
                <a:solidFill>
                  <a:schemeClr val="tx1"/>
                </a:soli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457200" y="1189038"/>
            <a:ext cx="8350998" cy="353179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DynChev_g427_rgb.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593115" y="3221213"/>
            <a:ext cx="1081011" cy="1499616"/>
          </a:xfrm>
          <a:prstGeom prst="rect">
            <a:avLst/>
          </a:prstGeom>
        </p:spPr>
      </p:pic>
    </p:spTree>
    <p:extLst>
      <p:ext uri="{BB962C8B-B14F-4D97-AF65-F5344CB8AC3E}">
        <p14:creationId xmlns:p14="http://schemas.microsoft.com/office/powerpoint/2010/main" val="219988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Ribbon">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4334511" y="4917065"/>
            <a:ext cx="474981" cy="137160"/>
          </a:xfrm>
          <a:prstGeom prst="rect">
            <a:avLst/>
          </a:prstGeom>
        </p:spPr>
        <p:txBody>
          <a:bodyPr vert="horz" lIns="91440" tIns="45720" rIns="91440" bIns="45720" rtlCol="0" anchor="ctr"/>
          <a:lstStyle>
            <a:lvl1pPr algn="ctr">
              <a:defRPr sz="800" b="0">
                <a:solidFill>
                  <a:schemeClr val="tx2"/>
                </a:solidFill>
                <a:latin typeface="Arial"/>
                <a:cs typeface="Arial"/>
              </a:defRPr>
            </a:lvl1pPr>
          </a:lstStyle>
          <a:p>
            <a:fld id="{7C1FFD91-08E5-43E1-80BC-8AC6BE4B8B94}" type="slidenum">
              <a:rPr lang="en-US" smtClean="0"/>
              <a:pPr/>
              <a:t>‹#›</a:t>
            </a:fld>
            <a:endParaRPr lang="en-US" dirty="0"/>
          </a:p>
        </p:txBody>
      </p:sp>
      <p:sp>
        <p:nvSpPr>
          <p:cNvPr id="6" name="Title Placeholder 1"/>
          <p:cNvSpPr>
            <a:spLocks noGrp="1"/>
          </p:cNvSpPr>
          <p:nvPr>
            <p:ph type="title"/>
          </p:nvPr>
        </p:nvSpPr>
        <p:spPr>
          <a:xfrm>
            <a:off x="457201" y="126207"/>
            <a:ext cx="8403219" cy="965597"/>
          </a:xfrm>
          <a:prstGeom prst="rect">
            <a:avLst/>
          </a:prstGeom>
        </p:spPr>
        <p:txBody>
          <a:bodyPr vert="horz" wrap="square" lIns="0" tIns="0" rIns="0" bIns="0" rtlCol="0" anchor="ctr" anchorCtr="0">
            <a:noAutofit/>
          </a:bodyPr>
          <a:lstStyle>
            <a:lvl1pPr>
              <a:defRPr b="0">
                <a:solidFill>
                  <a:schemeClr val="tx1"/>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457200" y="1189038"/>
            <a:ext cx="8318435" cy="353179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Ribbon_top_r185_rgb.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236321" y="-5990"/>
            <a:ext cx="917448" cy="721157"/>
          </a:xfrm>
          <a:prstGeom prst="rect">
            <a:avLst/>
          </a:prstGeom>
        </p:spPr>
      </p:pic>
    </p:spTree>
    <p:extLst>
      <p:ext uri="{BB962C8B-B14F-4D97-AF65-F5344CB8AC3E}">
        <p14:creationId xmlns:p14="http://schemas.microsoft.com/office/powerpoint/2010/main" val="2162510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_Title, Content, Sidebar">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4334511" y="4917065"/>
            <a:ext cx="474981" cy="137160"/>
          </a:xfrm>
          <a:prstGeom prst="rect">
            <a:avLst/>
          </a:prstGeom>
        </p:spPr>
        <p:txBody>
          <a:bodyPr vert="horz" lIns="91440" tIns="45720" rIns="91440" bIns="45720" rtlCol="0" anchor="ctr"/>
          <a:lstStyle>
            <a:lvl1pPr algn="ctr">
              <a:defRPr sz="800" b="0">
                <a:solidFill>
                  <a:schemeClr val="tx2"/>
                </a:solidFill>
                <a:latin typeface="Arial"/>
                <a:cs typeface="Arial"/>
              </a:defRPr>
            </a:lvl1pPr>
          </a:lstStyle>
          <a:p>
            <a:fld id="{7C1FFD91-08E5-43E1-80BC-8AC6BE4B8B94}" type="slidenum">
              <a:rPr lang="en-US" smtClean="0"/>
              <a:pPr/>
              <a:t>‹#›</a:t>
            </a:fld>
            <a:endParaRPr lang="en-US" dirty="0"/>
          </a:p>
        </p:txBody>
      </p:sp>
      <p:sp>
        <p:nvSpPr>
          <p:cNvPr id="6" name="Title Placeholder 1"/>
          <p:cNvSpPr>
            <a:spLocks noGrp="1"/>
          </p:cNvSpPr>
          <p:nvPr>
            <p:ph type="title"/>
          </p:nvPr>
        </p:nvSpPr>
        <p:spPr>
          <a:xfrm>
            <a:off x="457201" y="126207"/>
            <a:ext cx="8403219" cy="965597"/>
          </a:xfrm>
          <a:prstGeom prst="rect">
            <a:avLst/>
          </a:prstGeom>
        </p:spPr>
        <p:txBody>
          <a:bodyPr vert="horz" wrap="square" lIns="0" tIns="0" rIns="0" bIns="0" rtlCol="0" anchor="ctr" anchorCtr="0">
            <a:noAutofit/>
          </a:bodyPr>
          <a:lstStyle>
            <a:lvl1pPr>
              <a:defRPr b="0">
                <a:solidFill>
                  <a:schemeClr val="tx1"/>
                </a:solidFill>
              </a:defRPr>
            </a:lvl1pPr>
          </a:lstStyle>
          <a:p>
            <a:r>
              <a:rPr lang="en-US" smtClean="0"/>
              <a:t>Click to edit Master title style</a:t>
            </a:r>
            <a:endParaRPr lang="en-US" dirty="0"/>
          </a:p>
        </p:txBody>
      </p:sp>
      <p:sp>
        <p:nvSpPr>
          <p:cNvPr id="10" name="Content Placeholder 9"/>
          <p:cNvSpPr>
            <a:spLocks noGrp="1"/>
          </p:cNvSpPr>
          <p:nvPr>
            <p:ph sz="quarter" idx="10"/>
          </p:nvPr>
        </p:nvSpPr>
        <p:spPr>
          <a:xfrm>
            <a:off x="457200" y="1189038"/>
            <a:ext cx="5379657" cy="353179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p:cNvSpPr>
            <a:spLocks noGrp="1"/>
          </p:cNvSpPr>
          <p:nvPr>
            <p:ph sz="quarter" idx="11" hasCustomPrompt="1"/>
          </p:nvPr>
        </p:nvSpPr>
        <p:spPr>
          <a:xfrm>
            <a:off x="6512532" y="1189038"/>
            <a:ext cx="2155219" cy="2267347"/>
          </a:xfrm>
        </p:spPr>
        <p:txBody>
          <a:bodyPr/>
          <a:lstStyle>
            <a:lvl1pPr marL="0" indent="0">
              <a:buFontTx/>
              <a:buNone/>
              <a:defRPr sz="1800" baseline="0">
                <a:solidFill>
                  <a:schemeClr val="accent3"/>
                </a:solidFill>
              </a:defRPr>
            </a:lvl1pPr>
          </a:lstStyle>
          <a:p>
            <a:pPr lvl="0"/>
            <a:r>
              <a:rPr lang="en-US" dirty="0" smtClean="0"/>
              <a:t>Sidebar content</a:t>
            </a:r>
            <a:endParaRPr lang="en-US" dirty="0"/>
          </a:p>
        </p:txBody>
      </p:sp>
      <p:pic>
        <p:nvPicPr>
          <p:cNvPr id="9" name="Picture 8" descr="DynChev_g427_rgb.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033878" y="1189038"/>
            <a:ext cx="386791" cy="536570"/>
          </a:xfrm>
          <a:prstGeom prst="rect">
            <a:avLst/>
          </a:prstGeom>
        </p:spPr>
      </p:pic>
    </p:spTree>
    <p:extLst>
      <p:ext uri="{BB962C8B-B14F-4D97-AF65-F5344CB8AC3E}">
        <p14:creationId xmlns:p14="http://schemas.microsoft.com/office/powerpoint/2010/main" val="54944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4334511" y="4917554"/>
            <a:ext cx="474981" cy="137160"/>
          </a:xfrm>
          <a:prstGeom prst="rect">
            <a:avLst/>
          </a:prstGeom>
        </p:spPr>
        <p:txBody>
          <a:bodyPr vert="horz" lIns="91440" tIns="45720" rIns="91440" bIns="45720" rtlCol="0" anchor="ctr"/>
          <a:lstStyle>
            <a:lvl1pPr algn="ctr">
              <a:defRPr sz="800" b="0">
                <a:solidFill>
                  <a:srgbClr val="5C666F"/>
                </a:solidFill>
                <a:latin typeface="Arial"/>
                <a:cs typeface="Arial"/>
              </a:defRPr>
            </a:lvl1pPr>
          </a:lstStyle>
          <a:p>
            <a:fld id="{09C9D1CF-FDC7-2644-9CFE-33B726185B3C}" type="slidenum">
              <a:rPr lang="en-US" smtClean="0"/>
              <a:pPr/>
              <a:t>‹#›</a:t>
            </a:fld>
            <a:endParaRPr lang="en-US" dirty="0"/>
          </a:p>
        </p:txBody>
      </p:sp>
      <p:sp>
        <p:nvSpPr>
          <p:cNvPr id="2" name="Title Placeholder 1"/>
          <p:cNvSpPr>
            <a:spLocks noGrp="1"/>
          </p:cNvSpPr>
          <p:nvPr>
            <p:ph type="title"/>
          </p:nvPr>
        </p:nvSpPr>
        <p:spPr>
          <a:xfrm>
            <a:off x="457201" y="123444"/>
            <a:ext cx="8476485" cy="966978"/>
          </a:xfrm>
          <a:prstGeom prst="rect">
            <a:avLst/>
          </a:prstGeom>
        </p:spPr>
        <p:txBody>
          <a:bodyPr vert="horz" wrap="square" lIns="0" tIns="0" rIns="0" bIns="0" rtlCol="0" anchor="ctr" anchorCtr="0">
            <a:noAutofit/>
          </a:bodyPr>
          <a:lstStyle/>
          <a:p>
            <a:r>
              <a:rPr lang="en-US" smtClean="0"/>
              <a:t>Click to edit Master title style</a:t>
            </a:r>
            <a:endParaRPr lang="en-US" dirty="0"/>
          </a:p>
        </p:txBody>
      </p:sp>
      <p:cxnSp>
        <p:nvCxnSpPr>
          <p:cNvPr id="11" name="Straight Connector 10"/>
          <p:cNvCxnSpPr/>
          <p:nvPr/>
        </p:nvCxnSpPr>
        <p:spPr>
          <a:xfrm flipV="1">
            <a:off x="0" y="4840942"/>
            <a:ext cx="9144000" cy="1"/>
          </a:xfrm>
          <a:prstGeom prst="line">
            <a:avLst/>
          </a:prstGeom>
          <a:ln>
            <a:solidFill>
              <a:srgbClr val="F4C300"/>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idx="1"/>
          </p:nvPr>
        </p:nvSpPr>
        <p:spPr>
          <a:xfrm>
            <a:off x="457200" y="1201614"/>
            <a:ext cx="8229600" cy="3517899"/>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2" name="Picture 11" descr="IEE color.png"/>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7791529" y="4968412"/>
            <a:ext cx="1119932" cy="52993"/>
          </a:xfrm>
          <a:prstGeom prst="rect">
            <a:avLst/>
          </a:prstGeom>
        </p:spPr>
      </p:pic>
      <p:pic>
        <p:nvPicPr>
          <p:cNvPr id="13" name="Picture 12" descr="Equifax_er_rgb.png"/>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a:off x="231531" y="4923859"/>
            <a:ext cx="684026" cy="128016"/>
          </a:xfrm>
          <a:prstGeom prst="rect">
            <a:avLst/>
          </a:prstGeom>
        </p:spPr>
      </p:pic>
    </p:spTree>
    <p:extLst>
      <p:ext uri="{BB962C8B-B14F-4D97-AF65-F5344CB8AC3E}">
        <p14:creationId xmlns:p14="http://schemas.microsoft.com/office/powerpoint/2010/main" val="3378014394"/>
      </p:ext>
    </p:extLst>
  </p:cSld>
  <p:clrMap bg1="lt1" tx1="dk1" bg2="lt2" tx2="dk2" accent1="accent1" accent2="accent2" accent3="accent3" accent4="accent4" accent5="accent5" accent6="accent6" hlink="hlink" folHlink="folHlink"/>
  <p:sldLayoutIdLst>
    <p:sldLayoutId id="2147483661" r:id="rId1"/>
    <p:sldLayoutId id="2147483676"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5" r:id="rId11"/>
    <p:sldLayoutId id="2147483670" r:id="rId12"/>
    <p:sldLayoutId id="2147483671" r:id="rId13"/>
    <p:sldLayoutId id="2147483672" r:id="rId14"/>
    <p:sldLayoutId id="2147483673" r:id="rId15"/>
    <p:sldLayoutId id="2147483674"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5000"/>
        </a:lnSpc>
        <a:spcBef>
          <a:spcPct val="0"/>
        </a:spcBef>
        <a:buNone/>
        <a:defRPr sz="3200" b="0" kern="1200">
          <a:solidFill>
            <a:schemeClr val="tx1"/>
          </a:solidFill>
          <a:latin typeface="Arial"/>
          <a:ea typeface="+mj-ea"/>
          <a:cs typeface="Arial"/>
        </a:defRPr>
      </a:lvl1pPr>
    </p:titleStyle>
    <p:bodyStyle>
      <a:lvl1pPr marL="228600" indent="-228600" algn="l" defTabSz="914400" rtl="0" eaLnBrk="1" latinLnBrk="0" hangingPunct="1">
        <a:lnSpc>
          <a:spcPct val="95000"/>
        </a:lnSpc>
        <a:spcBef>
          <a:spcPts val="900"/>
        </a:spcBef>
        <a:buClr>
          <a:schemeClr val="accent2"/>
        </a:buClr>
        <a:buSzPct val="95000"/>
        <a:buFontTx/>
        <a:buBlip>
          <a:blip r:embed="rId20"/>
        </a:buBlip>
        <a:defRPr sz="2400" kern="1200">
          <a:solidFill>
            <a:schemeClr val="tx2"/>
          </a:solidFill>
          <a:latin typeface="Arial"/>
          <a:ea typeface="+mn-ea"/>
          <a:cs typeface="Arial"/>
        </a:defRPr>
      </a:lvl1pPr>
      <a:lvl2pPr marL="455613" indent="-227013" algn="l" defTabSz="914400" rtl="0" eaLnBrk="1" latinLnBrk="0" hangingPunct="1">
        <a:lnSpc>
          <a:spcPct val="95000"/>
        </a:lnSpc>
        <a:spcBef>
          <a:spcPts val="200"/>
        </a:spcBef>
        <a:buClr>
          <a:schemeClr val="accent2"/>
        </a:buClr>
        <a:buFont typeface="Wingdings" charset="2"/>
        <a:buChar char="§"/>
        <a:defRPr sz="2000" kern="1200">
          <a:solidFill>
            <a:schemeClr val="tx2"/>
          </a:solidFill>
          <a:latin typeface="Arial"/>
          <a:ea typeface="+mn-ea"/>
          <a:cs typeface="Arial"/>
        </a:defRPr>
      </a:lvl2pPr>
      <a:lvl3pPr marL="684213" indent="-228600" algn="l" defTabSz="914400" rtl="0" eaLnBrk="1" latinLnBrk="0" hangingPunct="1">
        <a:lnSpc>
          <a:spcPct val="95000"/>
        </a:lnSpc>
        <a:spcBef>
          <a:spcPts val="200"/>
        </a:spcBef>
        <a:buClr>
          <a:schemeClr val="accent2"/>
        </a:buClr>
        <a:buFont typeface="Arial Narrow" pitchFamily="34" charset="0"/>
        <a:buChar char="–"/>
        <a:defRPr sz="1800" kern="1200">
          <a:solidFill>
            <a:schemeClr val="tx2"/>
          </a:solidFill>
          <a:latin typeface="Arial"/>
          <a:ea typeface="+mn-ea"/>
          <a:cs typeface="Arial"/>
        </a:defRPr>
      </a:lvl3pPr>
      <a:lvl4pPr marL="854075" indent="-169863" algn="l" defTabSz="914400" rtl="0" eaLnBrk="1" latinLnBrk="0" hangingPunct="1">
        <a:lnSpc>
          <a:spcPct val="95000"/>
        </a:lnSpc>
        <a:spcBef>
          <a:spcPts val="200"/>
        </a:spcBef>
        <a:buClr>
          <a:schemeClr val="accent2"/>
        </a:buClr>
        <a:buFont typeface="Arial" pitchFamily="34" charset="0"/>
        <a:buChar char="•"/>
        <a:defRPr sz="1600" kern="1200">
          <a:solidFill>
            <a:schemeClr val="tx2"/>
          </a:solidFill>
          <a:latin typeface="Arial"/>
          <a:ea typeface="+mn-ea"/>
          <a:cs typeface="Arial"/>
        </a:defRPr>
      </a:lvl4pPr>
      <a:lvl5pPr marL="1025525" indent="-171450" algn="l" defTabSz="914400" rtl="0" eaLnBrk="1" latinLnBrk="0" hangingPunct="1">
        <a:lnSpc>
          <a:spcPct val="95000"/>
        </a:lnSpc>
        <a:spcBef>
          <a:spcPts val="200"/>
        </a:spcBef>
        <a:buClr>
          <a:schemeClr val="accent2"/>
        </a:buClr>
        <a:buSzPct val="90000"/>
        <a:buFont typeface="Courier New" pitchFamily="49" charset="0"/>
        <a:buChar char="o"/>
        <a:defRPr sz="1400" kern="1200">
          <a:solidFill>
            <a:schemeClr val="tx2"/>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image" Target="../media/image6.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0.jpeg"/></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1" Type="http://schemas.openxmlformats.org/officeDocument/2006/relationships/image" Target="../media/image24.png"/><Relationship Id="rId12" Type="http://schemas.openxmlformats.org/officeDocument/2006/relationships/image" Target="../media/image25.png"/><Relationship Id="rId13" Type="http://schemas.openxmlformats.org/officeDocument/2006/relationships/image" Target="../media/image26.png"/><Relationship Id="rId14" Type="http://schemas.openxmlformats.org/officeDocument/2006/relationships/image" Target="../media/image27.png"/><Relationship Id="rId15" Type="http://schemas.openxmlformats.org/officeDocument/2006/relationships/image" Target="../media/image28.jpeg"/><Relationship Id="rId16" Type="http://schemas.openxmlformats.org/officeDocument/2006/relationships/image" Target="../media/image29.png"/><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0"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1" Type="http://schemas.openxmlformats.org/officeDocument/2006/relationships/image" Target="../media/image41.png"/><Relationship Id="rId12" Type="http://schemas.openxmlformats.org/officeDocument/2006/relationships/image" Target="../media/image42.png"/><Relationship Id="rId13" Type="http://schemas.openxmlformats.org/officeDocument/2006/relationships/image" Target="../media/image43.png"/><Relationship Id="rId14" Type="http://schemas.openxmlformats.org/officeDocument/2006/relationships/image" Target="../media/image44.png"/><Relationship Id="rId15" Type="http://schemas.openxmlformats.org/officeDocument/2006/relationships/image" Target="../media/image45.png"/><Relationship Id="rId16" Type="http://schemas.openxmlformats.org/officeDocument/2006/relationships/image" Target="../media/image46.png"/><Relationship Id="rId17" Type="http://schemas.openxmlformats.org/officeDocument/2006/relationships/image" Target="../media/image47.png"/><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9.png"/><Relationship Id="rId10" Type="http://schemas.openxmlformats.org/officeDocument/2006/relationships/image" Target="../media/image40.png"/></Relationships>
</file>

<file path=ppt/slides/_rels/slide8.xml.rels><?xml version="1.0" encoding="UTF-8" standalone="yes"?>
<Relationships xmlns="http://schemas.openxmlformats.org/package/2006/relationships"><Relationship Id="rId3" Type="http://schemas.openxmlformats.org/officeDocument/2006/relationships/image" Target="../media/image48.png"/><Relationship Id="rId4" Type="http://schemas.openxmlformats.org/officeDocument/2006/relationships/image" Target="../media/image49.png"/><Relationship Id="rId5" Type="http://schemas.microsoft.com/office/2007/relationships/hdphoto" Target="../media/hdphoto1.wdp"/><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idx="10"/>
          </p:nvPr>
        </p:nvPicPr>
        <p:blipFill>
          <a:blip r:embed="rId3">
            <a:alphaModFix/>
            <a:extLst>
              <a:ext uri="{28A0092B-C50C-407E-A947-70E740481C1C}">
                <a14:useLocalDpi xmlns:a14="http://schemas.microsoft.com/office/drawing/2010/main" val="0"/>
              </a:ext>
            </a:extLst>
          </a:blip>
          <a:srcRect t="7694" b="7694"/>
          <a:stretch>
            <a:fillRect/>
          </a:stretch>
        </p:blipFill>
        <p:spPr>
          <a:xfrm>
            <a:off x="0" y="1443"/>
            <a:ext cx="9144000" cy="4835912"/>
          </a:xfrm>
        </p:spPr>
      </p:pic>
      <p:sp>
        <p:nvSpPr>
          <p:cNvPr id="15" name="Rectangle 14"/>
          <p:cNvSpPr/>
          <p:nvPr/>
        </p:nvSpPr>
        <p:spPr>
          <a:xfrm>
            <a:off x="0" y="1905839"/>
            <a:ext cx="7337778" cy="1010355"/>
          </a:xfrm>
          <a:prstGeom prst="rect">
            <a:avLst/>
          </a:prstGeom>
          <a:solidFill>
            <a:srgbClr val="343E48">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20162" y="1707960"/>
            <a:ext cx="6532491" cy="815936"/>
          </a:xfrm>
        </p:spPr>
        <p:txBody>
          <a:bodyPr/>
          <a:lstStyle/>
          <a:p>
            <a:r>
              <a:rPr lang="en-US" dirty="0" smtClean="0">
                <a:solidFill>
                  <a:schemeClr val="bg1"/>
                </a:solidFill>
                <a:latin typeface="+mj-lt"/>
                <a:ea typeface="Helvetica Neue LT Std 65 Medium" charset="0"/>
                <a:cs typeface="Helvetica Neue LT Std 65 Medium" charset="0"/>
              </a:rPr>
              <a:t>When IT Closes the deal</a:t>
            </a:r>
            <a:endParaRPr lang="en-US" dirty="0">
              <a:solidFill>
                <a:schemeClr val="bg1"/>
              </a:solidFill>
              <a:latin typeface="+mj-lt"/>
              <a:ea typeface="Helvetica Neue LT Std 65 Medium" charset="0"/>
              <a:cs typeface="Helvetica Neue LT Std 65 Medium" charset="0"/>
            </a:endParaRPr>
          </a:p>
        </p:txBody>
      </p:sp>
      <p:sp>
        <p:nvSpPr>
          <p:cNvPr id="5" name="Text Placeholder 4"/>
          <p:cNvSpPr>
            <a:spLocks noGrp="1"/>
          </p:cNvSpPr>
          <p:nvPr>
            <p:ph type="body" idx="1"/>
          </p:nvPr>
        </p:nvSpPr>
        <p:spPr>
          <a:xfrm>
            <a:off x="420161" y="2469574"/>
            <a:ext cx="6539640" cy="818197"/>
          </a:xfrm>
        </p:spPr>
        <p:txBody>
          <a:bodyPr>
            <a:normAutofit/>
          </a:bodyPr>
          <a:lstStyle/>
          <a:p>
            <a:r>
              <a:rPr lang="en-US" sz="2400" dirty="0" smtClean="0">
                <a:solidFill>
                  <a:schemeClr val="bg1"/>
                </a:solidFill>
                <a:latin typeface="Arial Narrow" charset="0"/>
                <a:ea typeface="Arial Narrow" charset="0"/>
                <a:cs typeface="Arial Narrow" charset="0"/>
              </a:rPr>
              <a:t>How Technology Strategy Helps the Business to Win</a:t>
            </a:r>
            <a:endParaRPr lang="en-US" sz="2400" dirty="0">
              <a:solidFill>
                <a:schemeClr val="bg1"/>
              </a:solidFill>
              <a:latin typeface="Arial Narrow" charset="0"/>
              <a:ea typeface="Arial Narrow" charset="0"/>
              <a:cs typeface="Arial Narrow" charset="0"/>
            </a:endParaRPr>
          </a:p>
        </p:txBody>
      </p:sp>
      <p:pic>
        <p:nvPicPr>
          <p:cNvPr id="12" name="Picture 11" descr="Dynamic Chevron_white.png"/>
          <p:cNvPicPr>
            <a:picLocks/>
          </p:cNvPicPr>
          <p:nvPr/>
        </p:nvPicPr>
        <p:blipFill>
          <a:blip r:embed="rId4">
            <a:extLst>
              <a:ext uri="{28A0092B-C50C-407E-A947-70E740481C1C}">
                <a14:useLocalDpi xmlns:a14="http://schemas.microsoft.com/office/drawing/2010/main" val="0"/>
              </a:ext>
            </a:extLst>
          </a:blip>
          <a:stretch>
            <a:fillRect/>
          </a:stretch>
        </p:blipFill>
        <p:spPr>
          <a:xfrm>
            <a:off x="7393645" y="1663304"/>
            <a:ext cx="1074420" cy="1495425"/>
          </a:xfrm>
          <a:prstGeom prst="rect">
            <a:avLst/>
          </a:prstGeom>
        </p:spPr>
      </p:pic>
      <p:sp>
        <p:nvSpPr>
          <p:cNvPr id="2" name="Rectangle 1"/>
          <p:cNvSpPr/>
          <p:nvPr/>
        </p:nvSpPr>
        <p:spPr>
          <a:xfrm>
            <a:off x="0" y="3657585"/>
            <a:ext cx="6609644" cy="767270"/>
          </a:xfrm>
          <a:prstGeom prst="rect">
            <a:avLst/>
          </a:prstGeom>
          <a:solidFill>
            <a:srgbClr val="343E48">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86297" y="3657585"/>
            <a:ext cx="3749242" cy="692497"/>
          </a:xfrm>
          <a:prstGeom prst="rect">
            <a:avLst/>
          </a:prstGeom>
          <a:noFill/>
        </p:spPr>
        <p:txBody>
          <a:bodyPr wrap="square" tIns="91440" rtlCol="0">
            <a:spAutoFit/>
          </a:bodyPr>
          <a:lstStyle/>
          <a:p>
            <a:pPr>
              <a:spcBef>
                <a:spcPct val="20000"/>
              </a:spcBef>
              <a:buClr>
                <a:schemeClr val="tx1"/>
              </a:buClr>
              <a:buSzPct val="120000"/>
            </a:pPr>
            <a:r>
              <a:rPr lang="en-US" sz="2000" dirty="0">
                <a:solidFill>
                  <a:schemeClr val="bg1"/>
                </a:solidFill>
                <a:latin typeface="+mj-lt"/>
                <a:ea typeface="Helvetica Neue LT Std 45 Light" charset="0"/>
                <a:cs typeface="Helvetica Neue LT Std 45 Light" charset="0"/>
              </a:rPr>
              <a:t>Andy </a:t>
            </a:r>
            <a:r>
              <a:rPr lang="en-US" sz="2000" dirty="0" smtClean="0">
                <a:solidFill>
                  <a:schemeClr val="bg1"/>
                </a:solidFill>
                <a:latin typeface="+mj-lt"/>
                <a:ea typeface="Helvetica Neue LT Std 45 Light" charset="0"/>
                <a:cs typeface="Helvetica Neue LT Std 45 Light" charset="0"/>
              </a:rPr>
              <a:t>Cooper</a:t>
            </a:r>
            <a:r>
              <a:rPr lang="en-US" sz="2000" dirty="0" smtClean="0">
                <a:solidFill>
                  <a:schemeClr val="bg1"/>
                </a:solidFill>
                <a:latin typeface="+mj-lt"/>
                <a:ea typeface="Helvetica Neue LT Std 65 Medium" charset="0"/>
                <a:cs typeface="Helvetica Neue LT Std 65 Medium" charset="0"/>
              </a:rPr>
              <a:t/>
            </a:r>
            <a:br>
              <a:rPr lang="en-US" sz="2000" dirty="0" smtClean="0">
                <a:solidFill>
                  <a:schemeClr val="bg1"/>
                </a:solidFill>
                <a:latin typeface="+mj-lt"/>
                <a:ea typeface="Helvetica Neue LT Std 65 Medium" charset="0"/>
                <a:cs typeface="Helvetica Neue LT Std 65 Medium" charset="0"/>
              </a:rPr>
            </a:br>
            <a:r>
              <a:rPr lang="en-US" sz="1600" dirty="0" smtClean="0">
                <a:solidFill>
                  <a:schemeClr val="bg1"/>
                </a:solidFill>
                <a:latin typeface="Arial Narrow" charset="0"/>
                <a:ea typeface="Arial Narrow" charset="0"/>
                <a:cs typeface="Arial Narrow" charset="0"/>
              </a:rPr>
              <a:t>SVP, Global </a:t>
            </a:r>
            <a:r>
              <a:rPr lang="en-US" sz="1600" dirty="0">
                <a:solidFill>
                  <a:schemeClr val="bg1"/>
                </a:solidFill>
                <a:latin typeface="Arial Narrow" charset="0"/>
                <a:ea typeface="Arial Narrow" charset="0"/>
                <a:cs typeface="Arial Narrow" charset="0"/>
              </a:rPr>
              <a:t>Platform </a:t>
            </a:r>
            <a:r>
              <a:rPr lang="en-US" sz="1600" dirty="0" smtClean="0">
                <a:solidFill>
                  <a:schemeClr val="bg1"/>
                </a:solidFill>
                <a:latin typeface="Arial Narrow" charset="0"/>
                <a:ea typeface="Arial Narrow" charset="0"/>
                <a:cs typeface="Arial Narrow" charset="0"/>
              </a:rPr>
              <a:t>Services</a:t>
            </a:r>
          </a:p>
        </p:txBody>
      </p:sp>
      <p:sp>
        <p:nvSpPr>
          <p:cNvPr id="9" name="TextBox 8"/>
          <p:cNvSpPr txBox="1"/>
          <p:nvPr/>
        </p:nvSpPr>
        <p:spPr>
          <a:xfrm>
            <a:off x="3752951" y="3657585"/>
            <a:ext cx="3749242" cy="692497"/>
          </a:xfrm>
          <a:prstGeom prst="rect">
            <a:avLst/>
          </a:prstGeom>
          <a:noFill/>
        </p:spPr>
        <p:txBody>
          <a:bodyPr wrap="square" tIns="91440" rtlCol="0">
            <a:spAutoFit/>
          </a:bodyPr>
          <a:lstStyle/>
          <a:p>
            <a:pPr>
              <a:spcBef>
                <a:spcPct val="20000"/>
              </a:spcBef>
              <a:buClr>
                <a:schemeClr val="tx1"/>
              </a:buClr>
              <a:buSzPct val="120000"/>
            </a:pPr>
            <a:r>
              <a:rPr lang="en-US" sz="2000" dirty="0" smtClean="0">
                <a:solidFill>
                  <a:schemeClr val="bg1"/>
                </a:solidFill>
                <a:latin typeface="+mj-lt"/>
                <a:ea typeface="Helvetica Neue LT Std 45 Light" charset="0"/>
                <a:cs typeface="Helvetica Neue LT Std 45 Light" charset="0"/>
              </a:rPr>
              <a:t>Brandon Holcomb</a:t>
            </a:r>
            <a:r>
              <a:rPr lang="en-US" sz="2000" dirty="0" smtClean="0">
                <a:solidFill>
                  <a:schemeClr val="bg1"/>
                </a:solidFill>
                <a:latin typeface="+mj-lt"/>
                <a:ea typeface="Helvetica Neue LT Std 65 Medium" charset="0"/>
                <a:cs typeface="Helvetica Neue LT Std 65 Medium" charset="0"/>
              </a:rPr>
              <a:t/>
            </a:r>
            <a:br>
              <a:rPr lang="en-US" sz="2000" dirty="0" smtClean="0">
                <a:solidFill>
                  <a:schemeClr val="bg1"/>
                </a:solidFill>
                <a:latin typeface="+mj-lt"/>
                <a:ea typeface="Helvetica Neue LT Std 65 Medium" charset="0"/>
                <a:cs typeface="Helvetica Neue LT Std 65 Medium" charset="0"/>
              </a:rPr>
            </a:br>
            <a:r>
              <a:rPr lang="en-US" sz="1600" dirty="0" smtClean="0">
                <a:solidFill>
                  <a:schemeClr val="bg1"/>
                </a:solidFill>
                <a:latin typeface="Arial Narrow" charset="0"/>
                <a:ea typeface="Arial Narrow" charset="0"/>
                <a:cs typeface="Arial Narrow" charset="0"/>
              </a:rPr>
              <a:t>VP, Global </a:t>
            </a:r>
            <a:r>
              <a:rPr lang="en-US" sz="1600" dirty="0">
                <a:solidFill>
                  <a:schemeClr val="bg1"/>
                </a:solidFill>
                <a:latin typeface="Arial Narrow" charset="0"/>
                <a:ea typeface="Arial Narrow" charset="0"/>
                <a:cs typeface="Arial Narrow" charset="0"/>
              </a:rPr>
              <a:t>Platform Engineering</a:t>
            </a:r>
            <a:endParaRPr lang="en-US" sz="1600" dirty="0" smtClean="0">
              <a:solidFill>
                <a:schemeClr val="bg1"/>
              </a:solidFill>
              <a:latin typeface="Arial Narrow" charset="0"/>
              <a:ea typeface="Arial Narrow" charset="0"/>
              <a:cs typeface="Arial Narrow" charset="0"/>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5600" y="443937"/>
            <a:ext cx="2295144" cy="477480"/>
          </a:xfrm>
          <a:prstGeom prst="rect">
            <a:avLst/>
          </a:prstGeom>
        </p:spPr>
      </p:pic>
      <p:sp>
        <p:nvSpPr>
          <p:cNvPr id="14" name="TextBox 13"/>
          <p:cNvSpPr txBox="1"/>
          <p:nvPr/>
        </p:nvSpPr>
        <p:spPr>
          <a:xfrm>
            <a:off x="2551290" y="386096"/>
            <a:ext cx="412044" cy="230832"/>
          </a:xfrm>
          <a:prstGeom prst="rect">
            <a:avLst/>
          </a:prstGeom>
          <a:noFill/>
        </p:spPr>
        <p:txBody>
          <a:bodyPr wrap="square" tIns="91440" rtlCol="0">
            <a:spAutoFit/>
          </a:bodyPr>
          <a:lstStyle/>
          <a:p>
            <a:pPr algn="l">
              <a:spcBef>
                <a:spcPct val="20000"/>
              </a:spcBef>
              <a:buClr>
                <a:schemeClr val="tx1"/>
              </a:buClr>
              <a:buSzPct val="120000"/>
            </a:pPr>
            <a:r>
              <a:rPr lang="en-US" sz="600" dirty="0" smtClean="0">
                <a:solidFill>
                  <a:schemeClr val="bg1"/>
                </a:solidFill>
                <a:latin typeface="Helvetica Neue LT Std 45 Light" charset="0"/>
                <a:ea typeface="Helvetica Neue LT Std 45 Light" charset="0"/>
                <a:cs typeface="Helvetica Neue LT Std 45 Light" charset="0"/>
              </a:rPr>
              <a:t>®</a:t>
            </a:r>
          </a:p>
        </p:txBody>
      </p:sp>
      <p:sp>
        <p:nvSpPr>
          <p:cNvPr id="3" name="Slide Number Placeholder 2"/>
          <p:cNvSpPr>
            <a:spLocks noGrp="1"/>
          </p:cNvSpPr>
          <p:nvPr>
            <p:ph type="sldNum" sz="quarter" idx="4"/>
          </p:nvPr>
        </p:nvSpPr>
        <p:spPr/>
        <p:txBody>
          <a:bodyPr/>
          <a:lstStyle/>
          <a:p>
            <a:fld id="{7C1FFD91-08E5-43E1-80BC-8AC6BE4B8B94}" type="slidenum">
              <a:rPr lang="en-US" smtClean="0"/>
              <a:pPr/>
              <a:t>1</a:t>
            </a:fld>
            <a:endParaRPr lang="en-US" dirty="0"/>
          </a:p>
        </p:txBody>
      </p:sp>
    </p:spTree>
    <p:extLst>
      <p:ext uri="{BB962C8B-B14F-4D97-AF65-F5344CB8AC3E}">
        <p14:creationId xmlns:p14="http://schemas.microsoft.com/office/powerpoint/2010/main" val="2048553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0"/>
          </p:nvPr>
        </p:nvPicPr>
        <p:blipFill rotWithShape="1">
          <a:blip r:embed="rId3" cstate="print">
            <a:extLst>
              <a:ext uri="{28A0092B-C50C-407E-A947-70E740481C1C}">
                <a14:useLocalDpi xmlns:a14="http://schemas.microsoft.com/office/drawing/2010/main"/>
              </a:ext>
            </a:extLst>
          </a:blip>
          <a:srcRect/>
          <a:stretch/>
        </p:blipFill>
        <p:spPr>
          <a:xfrm>
            <a:off x="-1" y="-6875"/>
            <a:ext cx="9144001" cy="4848226"/>
          </a:xfrm>
        </p:spPr>
      </p:pic>
      <p:sp>
        <p:nvSpPr>
          <p:cNvPr id="2" name="Slide Number Placeholder 1"/>
          <p:cNvSpPr>
            <a:spLocks noGrp="1"/>
          </p:cNvSpPr>
          <p:nvPr>
            <p:ph type="sldNum" sz="quarter" idx="4"/>
          </p:nvPr>
        </p:nvSpPr>
        <p:spPr/>
        <p:txBody>
          <a:bodyPr/>
          <a:lstStyle/>
          <a:p>
            <a:fld id="{7C1FFD91-08E5-43E1-80BC-8AC6BE4B8B94}" type="slidenum">
              <a:rPr lang="en-US" smtClean="0"/>
              <a:pPr/>
              <a:t>10</a:t>
            </a:fld>
            <a:endParaRPr lang="en-US" dirty="0"/>
          </a:p>
        </p:txBody>
      </p:sp>
      <p:sp>
        <p:nvSpPr>
          <p:cNvPr id="3" name="Title 2"/>
          <p:cNvSpPr>
            <a:spLocks noGrp="1"/>
          </p:cNvSpPr>
          <p:nvPr>
            <p:ph type="title"/>
          </p:nvPr>
        </p:nvSpPr>
        <p:spPr>
          <a:xfrm>
            <a:off x="-2" y="126207"/>
            <a:ext cx="9144001" cy="965597"/>
          </a:xfrm>
        </p:spPr>
        <p:txBody>
          <a:bodyPr/>
          <a:lstStyle/>
          <a:p>
            <a:pPr algn="ctr"/>
            <a:r>
              <a:rPr lang="en-US" dirty="0">
                <a:solidFill>
                  <a:schemeClr val="bg1"/>
                </a:solidFill>
                <a:latin typeface="Arial" charset="0"/>
                <a:ea typeface="Arial" charset="0"/>
                <a:cs typeface="Arial" charset="0"/>
              </a:rPr>
              <a:t>Closing </a:t>
            </a:r>
            <a:r>
              <a:rPr lang="en-US" dirty="0" smtClean="0">
                <a:solidFill>
                  <a:schemeClr val="bg1"/>
                </a:solidFill>
                <a:latin typeface="Arial" charset="0"/>
                <a:ea typeface="Arial" charset="0"/>
                <a:cs typeface="Arial" charset="0"/>
              </a:rPr>
              <a:t>the </a:t>
            </a:r>
            <a:r>
              <a:rPr lang="en-US" dirty="0">
                <a:solidFill>
                  <a:schemeClr val="bg1"/>
                </a:solidFill>
                <a:latin typeface="Arial" charset="0"/>
                <a:ea typeface="Arial" charset="0"/>
                <a:cs typeface="Arial" charset="0"/>
              </a:rPr>
              <a:t>Deal </a:t>
            </a:r>
          </a:p>
        </p:txBody>
      </p:sp>
      <p:cxnSp>
        <p:nvCxnSpPr>
          <p:cNvPr id="7" name="Straight Connector 6"/>
          <p:cNvCxnSpPr/>
          <p:nvPr/>
        </p:nvCxnSpPr>
        <p:spPr>
          <a:xfrm flipV="1">
            <a:off x="0" y="4840942"/>
            <a:ext cx="9144000" cy="1"/>
          </a:xfrm>
          <a:prstGeom prst="line">
            <a:avLst/>
          </a:prstGeom>
          <a:ln>
            <a:solidFill>
              <a:srgbClr val="F4C3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11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5751"/>
            <a:ext cx="9144000" cy="484308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4"/>
          </p:nvPr>
        </p:nvSpPr>
        <p:spPr/>
        <p:txBody>
          <a:bodyPr/>
          <a:lstStyle/>
          <a:p>
            <a:fld id="{09C9D1CF-FDC7-2644-9CFE-33B726185B3C}" type="slidenum">
              <a:rPr lang="en-US" smtClean="0"/>
              <a:pPr/>
              <a:t>2</a:t>
            </a:fld>
            <a:endParaRPr lang="en-US" dirty="0"/>
          </a:p>
        </p:txBody>
      </p:sp>
      <p:sp>
        <p:nvSpPr>
          <p:cNvPr id="5" name="Title 4"/>
          <p:cNvSpPr>
            <a:spLocks noGrp="1"/>
          </p:cNvSpPr>
          <p:nvPr>
            <p:ph type="title"/>
          </p:nvPr>
        </p:nvSpPr>
        <p:spPr/>
        <p:txBody>
          <a:bodyPr/>
          <a:lstStyle/>
          <a:p>
            <a:r>
              <a:rPr lang="en-US" sz="3000" dirty="0" smtClean="0">
                <a:solidFill>
                  <a:schemeClr val="bg1"/>
                </a:solidFill>
                <a:latin typeface="+mn-lt"/>
                <a:ea typeface="Helvetica Neue LT Std 45 Light" charset="0"/>
                <a:cs typeface="Helvetica Neue LT Std 45 Light" charset="0"/>
              </a:rPr>
              <a:t>Equifax: The Early Years</a:t>
            </a:r>
            <a:endParaRPr lang="en-US" sz="3000" dirty="0">
              <a:solidFill>
                <a:schemeClr val="bg1"/>
              </a:solidFill>
              <a:latin typeface="+mn-lt"/>
              <a:ea typeface="Helvetica Neue LT Std 45 Light" charset="0"/>
              <a:cs typeface="Helvetica Neue LT Std 45 Light" charset="0"/>
            </a:endParaRPr>
          </a:p>
        </p:txBody>
      </p:sp>
      <p:sp>
        <p:nvSpPr>
          <p:cNvPr id="6" name="Content Placeholder 5"/>
          <p:cNvSpPr>
            <a:spLocks noGrp="1"/>
          </p:cNvSpPr>
          <p:nvPr>
            <p:ph sz="quarter" idx="10"/>
          </p:nvPr>
        </p:nvSpPr>
        <p:spPr>
          <a:xfrm>
            <a:off x="457200" y="1189038"/>
            <a:ext cx="3719945" cy="3531791"/>
          </a:xfrm>
        </p:spPr>
        <p:txBody>
          <a:bodyPr/>
          <a:lstStyle/>
          <a:p>
            <a:pPr>
              <a:lnSpc>
                <a:spcPct val="100000"/>
              </a:lnSpc>
              <a:spcBef>
                <a:spcPts val="1200"/>
              </a:spcBef>
            </a:pPr>
            <a:r>
              <a:rPr lang="en-US" sz="2000" dirty="0" smtClean="0">
                <a:solidFill>
                  <a:schemeClr val="bg1"/>
                </a:solidFill>
                <a:latin typeface="+mn-lt"/>
                <a:ea typeface="Helvetica Neue LT Std 45 Light" charset="0"/>
                <a:cs typeface="Helvetica Neue LT Std 45 Light" charset="0"/>
              </a:rPr>
              <a:t>Family-owned grocers expanded credit investigations/</a:t>
            </a:r>
            <a:br>
              <a:rPr lang="en-US" sz="2000" dirty="0" smtClean="0">
                <a:solidFill>
                  <a:schemeClr val="bg1"/>
                </a:solidFill>
                <a:latin typeface="+mn-lt"/>
                <a:ea typeface="Helvetica Neue LT Std 45 Light" charset="0"/>
                <a:cs typeface="Helvetica Neue LT Std 45 Light" charset="0"/>
              </a:rPr>
            </a:br>
            <a:r>
              <a:rPr lang="en-US" sz="2000" dirty="0" smtClean="0">
                <a:solidFill>
                  <a:schemeClr val="bg1"/>
                </a:solidFill>
                <a:latin typeface="+mn-lt"/>
                <a:ea typeface="Helvetica Neue LT Std 45 Light" charset="0"/>
                <a:cs typeface="Helvetica Neue LT Std 45 Light" charset="0"/>
              </a:rPr>
              <a:t>reports with list of credit worthy customers and door-to-door ingenuity</a:t>
            </a:r>
          </a:p>
          <a:p>
            <a:pPr>
              <a:lnSpc>
                <a:spcPct val="100000"/>
              </a:lnSpc>
              <a:spcBef>
                <a:spcPts val="1200"/>
              </a:spcBef>
            </a:pPr>
            <a:r>
              <a:rPr lang="en-US" sz="2000" dirty="0" smtClean="0">
                <a:solidFill>
                  <a:schemeClr val="bg1"/>
                </a:solidFill>
                <a:latin typeface="+mn-lt"/>
                <a:ea typeface="Helvetica Neue LT Std 45 Light" charset="0"/>
                <a:cs typeface="Helvetica Neue LT Std 45 Light" charset="0"/>
              </a:rPr>
              <a:t>Established Equifax name </a:t>
            </a:r>
            <a:br>
              <a:rPr lang="en-US" sz="2000" dirty="0" smtClean="0">
                <a:solidFill>
                  <a:schemeClr val="bg1"/>
                </a:solidFill>
                <a:latin typeface="+mn-lt"/>
                <a:ea typeface="Helvetica Neue LT Std 45 Light" charset="0"/>
                <a:cs typeface="Helvetica Neue LT Std 45 Light" charset="0"/>
              </a:rPr>
            </a:br>
            <a:r>
              <a:rPr lang="en-US" sz="2000" dirty="0" smtClean="0">
                <a:solidFill>
                  <a:schemeClr val="bg1"/>
                </a:solidFill>
                <a:latin typeface="+mn-lt"/>
                <a:ea typeface="Helvetica Neue LT Std 45 Light" charset="0"/>
                <a:cs typeface="Helvetica Neue LT Std 45 Light" charset="0"/>
              </a:rPr>
              <a:t>to reflect customer pledge </a:t>
            </a:r>
            <a:br>
              <a:rPr lang="en-US" sz="2000" dirty="0" smtClean="0">
                <a:solidFill>
                  <a:schemeClr val="bg1"/>
                </a:solidFill>
                <a:latin typeface="+mn-lt"/>
                <a:ea typeface="Helvetica Neue LT Std 45 Light" charset="0"/>
                <a:cs typeface="Helvetica Neue LT Std 45 Light" charset="0"/>
              </a:rPr>
            </a:br>
            <a:r>
              <a:rPr lang="en-US" sz="2000" dirty="0" smtClean="0">
                <a:solidFill>
                  <a:schemeClr val="bg1"/>
                </a:solidFill>
                <a:latin typeface="+mn-lt"/>
                <a:ea typeface="Helvetica Neue LT Std 45 Light" charset="0"/>
                <a:cs typeface="Helvetica Neue LT Std 45 Light" charset="0"/>
              </a:rPr>
              <a:t>to deliver equitable factual information</a:t>
            </a:r>
            <a:endParaRPr lang="en-US" sz="2000" dirty="0">
              <a:solidFill>
                <a:schemeClr val="bg1"/>
              </a:solidFill>
              <a:latin typeface="+mn-lt"/>
              <a:ea typeface="Helvetica Neue LT Std 45 Light" charset="0"/>
              <a:cs typeface="Helvetica Neue LT Std 45 Light" charset="0"/>
            </a:endParaRPr>
          </a:p>
        </p:txBody>
      </p:sp>
      <p:sp>
        <p:nvSpPr>
          <p:cNvPr id="10" name="Content Placeholder 9"/>
          <p:cNvSpPr>
            <a:spLocks noGrp="1"/>
          </p:cNvSpPr>
          <p:nvPr>
            <p:ph sz="quarter" idx="11"/>
          </p:nvPr>
        </p:nvSpPr>
        <p:spPr>
          <a:xfrm>
            <a:off x="4608576" y="1189039"/>
            <a:ext cx="4059174" cy="3202852"/>
          </a:xfrm>
          <a:pattFill prst="ltUpDiag">
            <a:fgClr>
              <a:schemeClr val="accent3"/>
            </a:fgClr>
            <a:bgClr>
              <a:schemeClr val="accent2"/>
            </a:bgClr>
          </a:pattFill>
          <a:ln>
            <a:noFill/>
          </a:ln>
          <a:effectLst/>
        </p:spPr>
        <p:style>
          <a:lnRef idx="1">
            <a:schemeClr val="accent1"/>
          </a:lnRef>
          <a:fillRef idx="3">
            <a:schemeClr val="accent1"/>
          </a:fillRef>
          <a:effectRef idx="2">
            <a:schemeClr val="accent1"/>
          </a:effectRef>
          <a:fontRef idx="minor">
            <a:schemeClr val="lt1"/>
          </a:fontRef>
        </p:style>
        <p:txBody>
          <a:bodyPr wrap="square" lIns="0" tIns="45720" rIns="0" bIns="45720" rtlCol="0" anchor="ctr">
            <a:noAutofit/>
          </a:bodyPr>
          <a:lstStyle/>
          <a:p>
            <a:pPr marL="0" indent="0" algn="ctr" defTabSz="457200">
              <a:buClr>
                <a:schemeClr val="tx1"/>
              </a:buClr>
              <a:buSzPct val="120000"/>
              <a:buNone/>
            </a:pPr>
            <a:endParaRPr lang="en-US" sz="2800" dirty="0" smtClean="0">
              <a:solidFill>
                <a:schemeClr val="bg1"/>
              </a:solidFill>
              <a:ea typeface="Helvetica Neue LT Std 45 Light" charset="0"/>
              <a:cs typeface="Helvetica Neue LT Std 45 Light" charset="0"/>
            </a:endParaRPr>
          </a:p>
          <a:p>
            <a:pPr marL="0" indent="0" algn="ctr" defTabSz="457200">
              <a:buClr>
                <a:schemeClr val="tx1"/>
              </a:buClr>
              <a:buSzPct val="120000"/>
              <a:buNone/>
            </a:pPr>
            <a:endParaRPr lang="en-US" sz="2800" dirty="0">
              <a:solidFill>
                <a:schemeClr val="bg1"/>
              </a:solidFill>
              <a:ea typeface="Helvetica Neue LT Std 45 Light" charset="0"/>
              <a:cs typeface="Helvetica Neue LT Std 45 Light" charset="0"/>
            </a:endParaRPr>
          </a:p>
          <a:p>
            <a:pPr marL="0" indent="0" algn="ctr" defTabSz="457200">
              <a:buClr>
                <a:schemeClr val="tx1"/>
              </a:buClr>
              <a:buSzPct val="120000"/>
              <a:buNone/>
            </a:pPr>
            <a:r>
              <a:rPr lang="en-US" sz="2800" dirty="0" smtClean="0">
                <a:solidFill>
                  <a:schemeClr val="bg1"/>
                </a:solidFill>
                <a:ea typeface="Helvetica Neue LT Std 45 Light" charset="0"/>
                <a:cs typeface="Helvetica Neue LT Std 45 Light" charset="0"/>
              </a:rPr>
              <a:t>Vision</a:t>
            </a:r>
            <a:r>
              <a:rPr lang="en-US" sz="2800" dirty="0">
                <a:solidFill>
                  <a:schemeClr val="bg1"/>
                </a:solidFill>
                <a:ea typeface="Helvetica Neue LT Std 45 Light" charset="0"/>
                <a:cs typeface="Helvetica Neue LT Std 45 Light" charset="0"/>
              </a:rPr>
              <a:t>:</a:t>
            </a:r>
          </a:p>
          <a:p>
            <a:pPr marL="0" indent="0" algn="ctr" defTabSz="457200">
              <a:buClr>
                <a:schemeClr val="tx1"/>
              </a:buClr>
              <a:buSzPct val="120000"/>
              <a:buNone/>
            </a:pPr>
            <a:r>
              <a:rPr lang="en-US" sz="2000" dirty="0">
                <a:solidFill>
                  <a:schemeClr val="bg1"/>
                </a:solidFill>
                <a:ea typeface="Helvetica Neue LT Std 45 Light" charset="0"/>
                <a:cs typeface="Helvetica Neue LT Std 45 Light" charset="0"/>
              </a:rPr>
              <a:t>To be the global leader in </a:t>
            </a:r>
            <a:r>
              <a:rPr lang="en-US" sz="2000" dirty="0" smtClean="0">
                <a:solidFill>
                  <a:schemeClr val="bg1"/>
                </a:solidFill>
                <a:ea typeface="Helvetica Neue LT Std 45 Light" charset="0"/>
                <a:cs typeface="Helvetica Neue LT Std 45 Light" charset="0"/>
              </a:rPr>
              <a:t> information </a:t>
            </a:r>
            <a:r>
              <a:rPr lang="en-US" sz="2000" dirty="0">
                <a:solidFill>
                  <a:schemeClr val="bg1"/>
                </a:solidFill>
                <a:ea typeface="Helvetica Neue LT Std 45 Light" charset="0"/>
                <a:cs typeface="Helvetica Neue LT Std 45 Light" charset="0"/>
              </a:rPr>
              <a:t>solutions that creates unparalleled </a:t>
            </a:r>
            <a:r>
              <a:rPr lang="en-US" sz="2000" dirty="0" smtClean="0">
                <a:solidFill>
                  <a:schemeClr val="bg1"/>
                </a:solidFill>
                <a:ea typeface="Helvetica Neue LT Std 45 Light" charset="0"/>
                <a:cs typeface="Helvetica Neue LT Std 45 Light" charset="0"/>
              </a:rPr>
              <a:t>insights to </a:t>
            </a:r>
            <a:r>
              <a:rPr lang="en-US" sz="2000" dirty="0">
                <a:solidFill>
                  <a:schemeClr val="bg1"/>
                </a:solidFill>
                <a:ea typeface="Helvetica Neue LT Std 45 Light" charset="0"/>
                <a:cs typeface="Helvetica Neue LT Std 45 Light" charset="0"/>
              </a:rPr>
              <a:t>solve customer </a:t>
            </a:r>
            <a:r>
              <a:rPr lang="en-US" sz="2000" dirty="0" smtClean="0">
                <a:solidFill>
                  <a:schemeClr val="bg1"/>
                </a:solidFill>
                <a:ea typeface="Helvetica Neue LT Std 45 Light" charset="0"/>
                <a:cs typeface="Helvetica Neue LT Std 45 Light" charset="0"/>
              </a:rPr>
              <a:t>challenges</a:t>
            </a:r>
            <a:endParaRPr lang="en-US" sz="2000" dirty="0">
              <a:solidFill>
                <a:schemeClr val="bg1"/>
              </a:solidFill>
              <a:ea typeface="Helvetica Neue LT Std 45 Light" charset="0"/>
              <a:cs typeface="Helvetica Neue LT Std 45 Light" charset="0"/>
            </a:endParaRPr>
          </a:p>
        </p:txBody>
      </p:sp>
      <p:grpSp>
        <p:nvGrpSpPr>
          <p:cNvPr id="18" name="Group 17"/>
          <p:cNvGrpSpPr/>
          <p:nvPr/>
        </p:nvGrpSpPr>
        <p:grpSpPr>
          <a:xfrm>
            <a:off x="5706017" y="1338373"/>
            <a:ext cx="1866347" cy="1056149"/>
            <a:chOff x="5636747" y="1338373"/>
            <a:chExt cx="1866347" cy="1056149"/>
          </a:xfrm>
        </p:grpSpPr>
        <p:pic>
          <p:nvPicPr>
            <p:cNvPr id="12" name="Picture 7" descr="Cator and Guy Woolford"/>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660131" y="1338373"/>
              <a:ext cx="842963" cy="1044575"/>
            </a:xfrm>
            <a:prstGeom prst="rect">
              <a:avLst/>
            </a:prstGeom>
            <a:noFill/>
            <a:ln>
              <a:noFill/>
            </a:ln>
          </p:spPr>
        </p:pic>
        <p:sp>
          <p:nvSpPr>
            <p:cNvPr id="13" name="Rectangle 10"/>
            <p:cNvSpPr>
              <a:spLocks noChangeArrowheads="1"/>
            </p:cNvSpPr>
            <p:nvPr/>
          </p:nvSpPr>
          <p:spPr bwMode="auto">
            <a:xfrm>
              <a:off x="6660131" y="2209911"/>
              <a:ext cx="842963" cy="174625"/>
            </a:xfrm>
            <a:prstGeom prst="rect">
              <a:avLst/>
            </a:prstGeom>
            <a:noFill/>
            <a:ln w="9525">
              <a:noFill/>
              <a:miter lim="800000"/>
              <a:headEnd/>
              <a:tailEnd/>
            </a:ln>
          </p:spPr>
          <p:txBody>
            <a:bodyPr lIns="80152" tIns="40076" rIns="80152" bIns="40076"/>
            <a:lstStyle/>
            <a:p>
              <a:pPr algn="ctr">
                <a:lnSpc>
                  <a:spcPct val="100000"/>
                </a:lnSpc>
                <a:spcAft>
                  <a:spcPct val="0"/>
                </a:spcAft>
                <a:buClrTx/>
                <a:buSzTx/>
              </a:pPr>
              <a:r>
                <a:rPr lang="en-US" sz="700" b="1" i="1" dirty="0" smtClean="0">
                  <a:solidFill>
                    <a:schemeClr val="bg1"/>
                  </a:solidFill>
                  <a:effectLst>
                    <a:outerShdw blurRad="38100" dist="38100" dir="2700000" algn="tl">
                      <a:srgbClr val="000000">
                        <a:alpha val="43137"/>
                      </a:srgbClr>
                    </a:outerShdw>
                  </a:effectLst>
                  <a:latin typeface="Helvetica Neue LT Std 65 Medium" charset="0"/>
                  <a:ea typeface="Helvetica Neue LT Std 65 Medium" charset="0"/>
                  <a:cs typeface="Helvetica Neue LT Std 65 Medium" charset="0"/>
                </a:rPr>
                <a:t>Guy Woolford</a:t>
              </a:r>
              <a:endParaRPr lang="en-US" sz="1000" b="1" i="1" dirty="0">
                <a:solidFill>
                  <a:schemeClr val="bg1"/>
                </a:solidFill>
                <a:effectLst>
                  <a:outerShdw blurRad="38100" dist="38100" dir="2700000" algn="tl">
                    <a:srgbClr val="000000">
                      <a:alpha val="43137"/>
                    </a:srgbClr>
                  </a:outerShdw>
                </a:effectLst>
                <a:latin typeface="Helvetica Neue LT Std 65 Medium" charset="0"/>
                <a:ea typeface="Helvetica Neue LT Std 65 Medium" charset="0"/>
                <a:cs typeface="Helvetica Neue LT Std 65 Medium" charset="0"/>
              </a:endParaRPr>
            </a:p>
          </p:txBody>
        </p:sp>
        <p:pic>
          <p:nvPicPr>
            <p:cNvPr id="15" name="Picture 6" descr="Cator and Guy Woolford"/>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636747" y="1338373"/>
              <a:ext cx="901701" cy="1056149"/>
            </a:xfrm>
            <a:prstGeom prst="rect">
              <a:avLst/>
            </a:prstGeom>
            <a:noFill/>
            <a:ln>
              <a:noFill/>
            </a:ln>
          </p:spPr>
        </p:pic>
        <p:sp>
          <p:nvSpPr>
            <p:cNvPr id="16" name="Rectangle 9"/>
            <p:cNvSpPr>
              <a:spLocks noChangeArrowheads="1"/>
            </p:cNvSpPr>
            <p:nvPr/>
          </p:nvSpPr>
          <p:spPr bwMode="auto">
            <a:xfrm>
              <a:off x="5637144" y="2205121"/>
              <a:ext cx="900907" cy="176560"/>
            </a:xfrm>
            <a:prstGeom prst="rect">
              <a:avLst/>
            </a:prstGeom>
            <a:noFill/>
            <a:ln w="9525">
              <a:noFill/>
              <a:miter lim="800000"/>
              <a:headEnd/>
              <a:tailEnd/>
            </a:ln>
          </p:spPr>
          <p:txBody>
            <a:bodyPr lIns="80152" tIns="40076" rIns="80152" bIns="40076"/>
            <a:lstStyle/>
            <a:p>
              <a:pPr algn="ctr">
                <a:spcAft>
                  <a:spcPct val="0"/>
                </a:spcAft>
              </a:pPr>
              <a:r>
                <a:rPr lang="en-US" sz="700" b="1" i="1" dirty="0">
                  <a:solidFill>
                    <a:schemeClr val="bg1"/>
                  </a:solidFill>
                  <a:effectLst>
                    <a:outerShdw blurRad="38100" dist="38100" dir="2700000" algn="tl">
                      <a:srgbClr val="000000">
                        <a:alpha val="43137"/>
                      </a:srgbClr>
                    </a:outerShdw>
                  </a:effectLst>
                  <a:latin typeface="Helvetica Neue LT Std 65 Medium" charset="0"/>
                  <a:ea typeface="Helvetica Neue LT Std 65 Medium" charset="0"/>
                  <a:cs typeface="Helvetica Neue LT Std 65 Medium" charset="0"/>
                </a:rPr>
                <a:t>Cator Woolford</a:t>
              </a:r>
            </a:p>
          </p:txBody>
        </p:sp>
      </p:grpSp>
    </p:spTree>
    <p:extLst>
      <p:ext uri="{BB962C8B-B14F-4D97-AF65-F5344CB8AC3E}">
        <p14:creationId xmlns:p14="http://schemas.microsoft.com/office/powerpoint/2010/main" val="157173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5751"/>
            <a:ext cx="9144000" cy="4843081"/>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a typeface="Helvetica Neue LT Std 55 Roman" charset="0"/>
              <a:cs typeface="Helvetica Neue LT Std 55 Roman" charset="0"/>
            </a:endParaRPr>
          </a:p>
        </p:txBody>
      </p:sp>
      <p:grpSp>
        <p:nvGrpSpPr>
          <p:cNvPr id="8" name="Group 7"/>
          <p:cNvGrpSpPr/>
          <p:nvPr/>
        </p:nvGrpSpPr>
        <p:grpSpPr>
          <a:xfrm>
            <a:off x="6813552" y="1091804"/>
            <a:ext cx="2234342" cy="3189297"/>
            <a:chOff x="6813552" y="1091804"/>
            <a:chExt cx="2234342" cy="3189297"/>
          </a:xfrm>
        </p:grpSpPr>
        <p:sp>
          <p:nvSpPr>
            <p:cNvPr id="41" name="Rectangle 40"/>
            <p:cNvSpPr/>
            <p:nvPr/>
          </p:nvSpPr>
          <p:spPr>
            <a:xfrm>
              <a:off x="6825526" y="1091804"/>
              <a:ext cx="2083246" cy="3189297"/>
            </a:xfrm>
            <a:prstGeom prst="rect">
              <a:avLst/>
            </a:prstGeom>
            <a:pattFill prst="ltUpDiag">
              <a:fgClr>
                <a:schemeClr val="accent1"/>
              </a:fgClr>
              <a:bgClr>
                <a:prstClr val="white"/>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a typeface="Helvetica Neue LT Std 55 Roman" charset="0"/>
                <a:cs typeface="Helvetica Neue LT Std 55 Roman" charset="0"/>
              </a:endParaRPr>
            </a:p>
          </p:txBody>
        </p:sp>
        <p:sp>
          <p:nvSpPr>
            <p:cNvPr id="17" name="Rectangle 16"/>
            <p:cNvSpPr/>
            <p:nvPr/>
          </p:nvSpPr>
          <p:spPr>
            <a:xfrm>
              <a:off x="7566217" y="1091804"/>
              <a:ext cx="1340173" cy="3189297"/>
            </a:xfrm>
            <a:prstGeom prst="rect">
              <a:avLst/>
            </a:prstGeom>
            <a:gradFill flip="none" rotWithShape="1">
              <a:gsLst>
                <a:gs pos="60000">
                  <a:schemeClr val="bg1">
                    <a:alpha val="0"/>
                  </a:schemeClr>
                </a:gs>
                <a:gs pos="10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a typeface="Helvetica Neue LT Std 55 Roman" charset="0"/>
                <a:cs typeface="Helvetica Neue LT Std 55 Roman" charset="0"/>
              </a:endParaRPr>
            </a:p>
          </p:txBody>
        </p:sp>
        <p:sp>
          <p:nvSpPr>
            <p:cNvPr id="19" name="Chevron 18"/>
            <p:cNvSpPr/>
            <p:nvPr/>
          </p:nvSpPr>
          <p:spPr>
            <a:xfrm>
              <a:off x="6813552" y="1091804"/>
              <a:ext cx="2234342" cy="445770"/>
            </a:xfrm>
            <a:prstGeom prst="chevron">
              <a:avLst>
                <a:gd name="adj" fmla="val 31463"/>
              </a:avLst>
            </a:prstGeom>
            <a:pattFill prst="ltUpDiag">
              <a:fgClr>
                <a:schemeClr val="accent2"/>
              </a:fgClr>
              <a:bgClr>
                <a:schemeClr val="accent3"/>
              </a:bgClr>
            </a:pattFill>
            <a:ln>
              <a:noFill/>
            </a:ln>
            <a:effectLst/>
          </p:spPr>
          <p:style>
            <a:lnRef idx="1">
              <a:schemeClr val="accent1"/>
            </a:lnRef>
            <a:fillRef idx="3">
              <a:schemeClr val="accent1"/>
            </a:fillRef>
            <a:effectRef idx="2">
              <a:schemeClr val="accent1"/>
            </a:effectRef>
            <a:fontRef idx="minor">
              <a:schemeClr val="lt1"/>
            </a:fontRef>
          </p:style>
          <p:txBody>
            <a:bodyPr wrap="square" lIns="0" tIns="45720" rIns="0" bIns="45720" rtlCol="0" anchor="ctr">
              <a:noAutofit/>
            </a:bodyPr>
            <a:lstStyle/>
            <a:p>
              <a:pPr algn="ctr">
                <a:buClr>
                  <a:schemeClr val="tx1"/>
                </a:buClr>
                <a:buSzPct val="120000"/>
              </a:pPr>
              <a:r>
                <a:rPr lang="en-US" sz="1600" b="1" dirty="0">
                  <a:solidFill>
                    <a:schemeClr val="bg1"/>
                  </a:solidFill>
                  <a:latin typeface="+mj-lt"/>
                  <a:ea typeface="Helvetica Neue LT Std 55 Roman" charset="0"/>
                  <a:cs typeface="Helvetica Neue LT Std 55 Roman" charset="0"/>
                </a:rPr>
                <a:t>Dynamic Future</a:t>
              </a:r>
            </a:p>
            <a:p>
              <a:pPr algn="ctr">
                <a:buClr>
                  <a:schemeClr val="tx1"/>
                </a:buClr>
                <a:buSzPct val="120000"/>
              </a:pPr>
              <a:r>
                <a:rPr lang="en-US" sz="1200" dirty="0">
                  <a:solidFill>
                    <a:schemeClr val="bg1"/>
                  </a:solidFill>
                  <a:latin typeface="+mj-lt"/>
                  <a:ea typeface="Helvetica Neue LT Std 55 Roman" charset="0"/>
                  <a:cs typeface="Helvetica Neue LT Std 55 Roman" charset="0"/>
                </a:rPr>
                <a:t>2016 – 2020s</a:t>
              </a:r>
            </a:p>
          </p:txBody>
        </p:sp>
        <p:pic>
          <p:nvPicPr>
            <p:cNvPr id="37" name="Picture 4" descr="http://data.asx.com.au/data/1/image/logo/VED?image_size=L&amp;v=1442443791000"/>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7145385" y="2980910"/>
              <a:ext cx="647945" cy="22165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130198" y="3446680"/>
              <a:ext cx="320041" cy="240671"/>
            </a:xfrm>
            <a:prstGeom prst="rect">
              <a:avLst/>
            </a:prstGeom>
            <a:ln>
              <a:solidFill>
                <a:srgbClr val="D1D4D3"/>
              </a:solidFill>
            </a:ln>
          </p:spPr>
        </p:pic>
        <p:pic>
          <p:nvPicPr>
            <p:cNvPr id="46" name="Picture 45"/>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7665836" y="3446680"/>
              <a:ext cx="388621" cy="242499"/>
            </a:xfrm>
            <a:prstGeom prst="rect">
              <a:avLst/>
            </a:prstGeom>
            <a:ln>
              <a:solidFill>
                <a:srgbClr val="D1D4D3"/>
              </a:solidFill>
            </a:ln>
          </p:spPr>
        </p:pic>
        <p:sp>
          <p:nvSpPr>
            <p:cNvPr id="16" name="TextBox 15"/>
            <p:cNvSpPr txBox="1"/>
            <p:nvPr/>
          </p:nvSpPr>
          <p:spPr>
            <a:xfrm>
              <a:off x="6850864" y="1525665"/>
              <a:ext cx="2083315" cy="2463237"/>
            </a:xfrm>
            <a:prstGeom prst="rect">
              <a:avLst/>
            </a:prstGeom>
            <a:noFill/>
          </p:spPr>
          <p:txBody>
            <a:bodyPr wrap="square" lIns="91440" tIns="91440" rIns="0" bIns="0" rtlCol="0">
              <a:noAutofit/>
            </a:bodyPr>
            <a:lstStyle/>
            <a:p>
              <a:pPr>
                <a:spcBef>
                  <a:spcPts val="600"/>
                </a:spcBef>
                <a:buClr>
                  <a:schemeClr val="tx1"/>
                </a:buClr>
                <a:buSzPct val="120000"/>
              </a:pPr>
              <a:r>
                <a:rPr lang="en-US" sz="1100" b="1" dirty="0">
                  <a:solidFill>
                    <a:srgbClr val="E70033"/>
                  </a:solidFill>
                  <a:latin typeface="+mj-lt"/>
                  <a:ea typeface="Helvetica Neue LT Std 55 Roman" charset="0"/>
                  <a:cs typeface="Helvetica Neue LT Std 55 Roman" charset="0"/>
                </a:rPr>
                <a:t>Information </a:t>
              </a:r>
              <a:r>
                <a:rPr lang="en-US" sz="1100" b="1" dirty="0" smtClean="0">
                  <a:solidFill>
                    <a:srgbClr val="E70033"/>
                  </a:solidFill>
                  <a:latin typeface="+mj-lt"/>
                  <a:ea typeface="Helvetica Neue LT Std 55 Roman" charset="0"/>
                  <a:cs typeface="Helvetica Neue LT Std 55 Roman" charset="0"/>
                </a:rPr>
                <a:t>Solutions Leader</a:t>
              </a:r>
              <a:endParaRPr lang="en-US" sz="950" dirty="0">
                <a:solidFill>
                  <a:schemeClr val="tx2"/>
                </a:solidFill>
                <a:latin typeface="+mj-lt"/>
                <a:ea typeface="Helvetica Neue LT Std 55 Roman" charset="0"/>
                <a:cs typeface="Helvetica Neue LT Std 55 Roman" charset="0"/>
              </a:endParaRPr>
            </a:p>
            <a:p>
              <a:pPr marL="114300" indent="-114300" defTabSz="914012">
                <a:lnSpc>
                  <a:spcPts val="1200"/>
                </a:lnSpc>
                <a:spcBef>
                  <a:spcPts val="600"/>
                </a:spcBef>
                <a:buClr>
                  <a:schemeClr val="accent2"/>
                </a:buClr>
                <a:buSzPct val="95000"/>
                <a:buFont typeface="Wingdings" charset="2"/>
                <a:buChar char="§"/>
              </a:pPr>
              <a:r>
                <a:rPr lang="en-US" sz="950" b="1" dirty="0">
                  <a:solidFill>
                    <a:schemeClr val="tx2"/>
                  </a:solidFill>
                  <a:latin typeface="+mj-lt"/>
                  <a:ea typeface="Helvetica Neue LT Std 55 Roman" charset="0"/>
                  <a:cs typeface="Helvetica Neue LT Std 55 Roman" charset="0"/>
                </a:rPr>
                <a:t>Innovation from lower cost technology, digital/mobile </a:t>
              </a:r>
              <a:br>
                <a:rPr lang="en-US" sz="950" b="1" dirty="0">
                  <a:solidFill>
                    <a:schemeClr val="tx2"/>
                  </a:solidFill>
                  <a:latin typeface="+mj-lt"/>
                  <a:ea typeface="Helvetica Neue LT Std 55 Roman" charset="0"/>
                  <a:cs typeface="Helvetica Neue LT Std 55 Roman" charset="0"/>
                </a:rPr>
              </a:br>
              <a:r>
                <a:rPr lang="en-US" sz="950" b="1" dirty="0">
                  <a:solidFill>
                    <a:schemeClr val="tx2"/>
                  </a:solidFill>
                  <a:latin typeface="+mj-lt"/>
                  <a:ea typeface="Helvetica Neue LT Std 55 Roman" charset="0"/>
                  <a:cs typeface="Helvetica Neue LT Std 55 Roman" charset="0"/>
                </a:rPr>
                <a:t>trends, advanced analytics</a:t>
              </a:r>
            </a:p>
            <a:p>
              <a:pPr marL="114300" indent="-114300" defTabSz="914012">
                <a:lnSpc>
                  <a:spcPts val="1200"/>
                </a:lnSpc>
                <a:spcBef>
                  <a:spcPts val="600"/>
                </a:spcBef>
                <a:buClr>
                  <a:schemeClr val="accent2"/>
                </a:buClr>
                <a:buSzPct val="95000"/>
                <a:buFont typeface="Wingdings" charset="2"/>
                <a:buChar char="§"/>
              </a:pPr>
              <a:r>
                <a:rPr lang="en-US" sz="950" b="1" dirty="0">
                  <a:solidFill>
                    <a:schemeClr val="tx2"/>
                  </a:solidFill>
                  <a:latin typeface="+mj-lt"/>
                  <a:ea typeface="Helvetica Neue LT Std 55 Roman" charset="0"/>
                  <a:cs typeface="Helvetica Neue LT Std 55 Roman" charset="0"/>
                </a:rPr>
                <a:t>Equifax positioned for </a:t>
              </a:r>
              <a:br>
                <a:rPr lang="en-US" sz="950" b="1" dirty="0">
                  <a:solidFill>
                    <a:schemeClr val="tx2"/>
                  </a:solidFill>
                  <a:latin typeface="+mj-lt"/>
                  <a:ea typeface="Helvetica Neue LT Std 55 Roman" charset="0"/>
                  <a:cs typeface="Helvetica Neue LT Std 55 Roman" charset="0"/>
                </a:rPr>
              </a:br>
              <a:r>
                <a:rPr lang="en-US" sz="950" b="1" dirty="0">
                  <a:solidFill>
                    <a:schemeClr val="tx2"/>
                  </a:solidFill>
                  <a:latin typeface="+mj-lt"/>
                  <a:ea typeface="Helvetica Neue LT Std 55 Roman" charset="0"/>
                  <a:cs typeface="Helvetica Neue LT Std 55 Roman" charset="0"/>
                </a:rPr>
                <a:t>disruptive growth</a:t>
              </a:r>
            </a:p>
            <a:p>
              <a:pPr>
                <a:lnSpc>
                  <a:spcPts val="1200"/>
                </a:lnSpc>
                <a:spcBef>
                  <a:spcPts val="600"/>
                </a:spcBef>
                <a:buClr>
                  <a:schemeClr val="tx1"/>
                </a:buClr>
                <a:buSzPct val="120000"/>
              </a:pPr>
              <a:endParaRPr lang="en-US" sz="1000" b="1" dirty="0">
                <a:solidFill>
                  <a:schemeClr val="tx2"/>
                </a:solidFill>
                <a:latin typeface="+mj-lt"/>
                <a:ea typeface="Helvetica Neue LT Std 55 Roman" charset="0"/>
                <a:cs typeface="Helvetica Neue LT Std 55 Roman" charset="0"/>
              </a:endParaRPr>
            </a:p>
          </p:txBody>
        </p:sp>
      </p:grpSp>
      <p:grpSp>
        <p:nvGrpSpPr>
          <p:cNvPr id="7" name="Group 6"/>
          <p:cNvGrpSpPr/>
          <p:nvPr/>
        </p:nvGrpSpPr>
        <p:grpSpPr>
          <a:xfrm>
            <a:off x="3880172" y="1091804"/>
            <a:ext cx="3074796" cy="3189297"/>
            <a:chOff x="3880172" y="1091804"/>
            <a:chExt cx="3074796" cy="3189297"/>
          </a:xfrm>
        </p:grpSpPr>
        <p:sp>
          <p:nvSpPr>
            <p:cNvPr id="40" name="Rectangle 39"/>
            <p:cNvSpPr/>
            <p:nvPr/>
          </p:nvSpPr>
          <p:spPr>
            <a:xfrm>
              <a:off x="3880172" y="1091804"/>
              <a:ext cx="2945353" cy="3189297"/>
            </a:xfrm>
            <a:prstGeom prst="rect">
              <a:avLst/>
            </a:prstGeom>
            <a:pattFill prst="ltUpDiag">
              <a:fgClr>
                <a:schemeClr val="accent1"/>
              </a:fgClr>
              <a:bgClr>
                <a:prstClr val="white"/>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a typeface="Helvetica Neue LT Std 55 Roman" charset="0"/>
                <a:cs typeface="Helvetica Neue LT Std 55 Roman" charset="0"/>
              </a:endParaRPr>
            </a:p>
          </p:txBody>
        </p:sp>
        <p:sp>
          <p:nvSpPr>
            <p:cNvPr id="13" name="Rectangle 12"/>
            <p:cNvSpPr/>
            <p:nvPr/>
          </p:nvSpPr>
          <p:spPr>
            <a:xfrm>
              <a:off x="5485352" y="1091804"/>
              <a:ext cx="1340173" cy="3189297"/>
            </a:xfrm>
            <a:prstGeom prst="rect">
              <a:avLst/>
            </a:prstGeom>
            <a:gradFill flip="none" rotWithShape="1">
              <a:gsLst>
                <a:gs pos="60000">
                  <a:schemeClr val="bg1">
                    <a:alpha val="0"/>
                  </a:schemeClr>
                </a:gs>
                <a:gs pos="10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a typeface="Helvetica Neue LT Std 55 Roman" charset="0"/>
                <a:cs typeface="Helvetica Neue LT Std 55 Roman" charset="0"/>
              </a:endParaRPr>
            </a:p>
          </p:txBody>
        </p:sp>
        <p:sp>
          <p:nvSpPr>
            <p:cNvPr id="22" name="Chevron 21"/>
            <p:cNvSpPr/>
            <p:nvPr/>
          </p:nvSpPr>
          <p:spPr>
            <a:xfrm>
              <a:off x="3880172" y="1091804"/>
              <a:ext cx="3074796" cy="445770"/>
            </a:xfrm>
            <a:prstGeom prst="chevron">
              <a:avLst>
                <a:gd name="adj" fmla="val 28720"/>
              </a:avLst>
            </a:prstGeom>
            <a:pattFill prst="ltUpDiag">
              <a:fgClr>
                <a:schemeClr val="accent3"/>
              </a:fgClr>
              <a:bgClr>
                <a:schemeClr val="accent2"/>
              </a:bgClr>
            </a:pattFill>
            <a:ln>
              <a:noFill/>
            </a:ln>
            <a:effectLst/>
          </p:spPr>
          <p:style>
            <a:lnRef idx="1">
              <a:schemeClr val="accent1"/>
            </a:lnRef>
            <a:fillRef idx="3">
              <a:schemeClr val="accent1"/>
            </a:fillRef>
            <a:effectRef idx="2">
              <a:schemeClr val="accent1"/>
            </a:effectRef>
            <a:fontRef idx="minor">
              <a:schemeClr val="lt1"/>
            </a:fontRef>
          </p:style>
          <p:txBody>
            <a:bodyPr wrap="square" lIns="0" tIns="45720" rIns="0" bIns="45720" rtlCol="0" anchor="ctr">
              <a:noAutofit/>
            </a:bodyPr>
            <a:lstStyle/>
            <a:p>
              <a:pPr algn="ctr">
                <a:buClr>
                  <a:schemeClr val="tx1"/>
                </a:buClr>
                <a:buSzPct val="120000"/>
              </a:pPr>
              <a:r>
                <a:rPr lang="en-US" sz="1600" b="1" dirty="0">
                  <a:solidFill>
                    <a:schemeClr val="bg1"/>
                  </a:solidFill>
                  <a:latin typeface="+mj-lt"/>
                  <a:ea typeface="Helvetica Neue LT Std 55 Roman" charset="0"/>
                  <a:cs typeface="Helvetica Neue LT Std 55 Roman" charset="0"/>
                </a:rPr>
                <a:t>Growth Transformation</a:t>
              </a:r>
            </a:p>
            <a:p>
              <a:pPr algn="ctr">
                <a:buClr>
                  <a:schemeClr val="tx1"/>
                </a:buClr>
                <a:buSzPct val="120000"/>
              </a:pPr>
              <a:r>
                <a:rPr lang="en-US" sz="1100" dirty="0">
                  <a:solidFill>
                    <a:schemeClr val="bg1"/>
                  </a:solidFill>
                  <a:latin typeface="+mj-lt"/>
                  <a:ea typeface="Helvetica Neue LT Std 55 Roman" charset="0"/>
                  <a:cs typeface="Helvetica Neue LT Std 55 Roman" charset="0"/>
                </a:rPr>
                <a:t>2006 – 2015</a:t>
              </a:r>
            </a:p>
          </p:txBody>
        </p:sp>
        <p:sp>
          <p:nvSpPr>
            <p:cNvPr id="24" name="TextBox 23"/>
            <p:cNvSpPr txBox="1"/>
            <p:nvPr/>
          </p:nvSpPr>
          <p:spPr>
            <a:xfrm>
              <a:off x="3883186" y="1514755"/>
              <a:ext cx="2953614" cy="1318944"/>
            </a:xfrm>
            <a:prstGeom prst="rect">
              <a:avLst/>
            </a:prstGeom>
            <a:noFill/>
          </p:spPr>
          <p:txBody>
            <a:bodyPr wrap="square" lIns="91440" tIns="91440" rIns="0" bIns="0" rtlCol="0">
              <a:noAutofit/>
            </a:bodyPr>
            <a:lstStyle/>
            <a:p>
              <a:pPr>
                <a:spcBef>
                  <a:spcPts val="600"/>
                </a:spcBef>
                <a:buClr>
                  <a:schemeClr val="tx1"/>
                </a:buClr>
                <a:buSzPct val="120000"/>
              </a:pPr>
              <a:r>
                <a:rPr lang="en-US" sz="1100" b="1" dirty="0">
                  <a:solidFill>
                    <a:srgbClr val="9E1B32"/>
                  </a:solidFill>
                  <a:latin typeface="+mj-lt"/>
                  <a:ea typeface="Helvetica Neue LT Std 55 Roman" charset="0"/>
                  <a:cs typeface="Helvetica Neue LT Std 55 Roman" charset="0"/>
                </a:rPr>
                <a:t>Differentiated Data Leader</a:t>
              </a:r>
            </a:p>
            <a:p>
              <a:pPr marL="114300" indent="-114300" defTabSz="914012">
                <a:lnSpc>
                  <a:spcPts val="1200"/>
                </a:lnSpc>
                <a:spcBef>
                  <a:spcPts val="600"/>
                </a:spcBef>
                <a:buClr>
                  <a:schemeClr val="accent2"/>
                </a:buClr>
                <a:buSzPct val="95000"/>
                <a:buFont typeface="Wingdings" charset="2"/>
                <a:buChar char="§"/>
              </a:pPr>
              <a:r>
                <a:rPr lang="en-US" sz="950" b="1" dirty="0">
                  <a:solidFill>
                    <a:schemeClr val="tx2"/>
                  </a:solidFill>
                  <a:latin typeface="+mj-lt"/>
                  <a:ea typeface="Helvetica Neue LT Std 55 Roman" charset="0"/>
                  <a:cs typeface="Helvetica Neue LT Std 55 Roman" charset="0"/>
                </a:rPr>
                <a:t>Mortgage crisis pushes lenders beyond FICO scores</a:t>
              </a:r>
            </a:p>
            <a:p>
              <a:pPr marL="114300" indent="-114300" defTabSz="914012">
                <a:lnSpc>
                  <a:spcPts val="1200"/>
                </a:lnSpc>
                <a:spcBef>
                  <a:spcPts val="600"/>
                </a:spcBef>
                <a:buClr>
                  <a:schemeClr val="accent2"/>
                </a:buClr>
                <a:buSzPct val="95000"/>
                <a:buFont typeface="Wingdings" charset="2"/>
                <a:buChar char="§"/>
              </a:pPr>
              <a:r>
                <a:rPr lang="en-US" sz="950" b="1" dirty="0">
                  <a:solidFill>
                    <a:schemeClr val="tx2"/>
                  </a:solidFill>
                  <a:latin typeface="+mj-lt"/>
                  <a:ea typeface="Helvetica Neue LT Std 55 Roman" charset="0"/>
                  <a:cs typeface="Helvetica Neue LT Std 55 Roman" charset="0"/>
                </a:rPr>
                <a:t>Differentiated data strategy</a:t>
              </a:r>
            </a:p>
            <a:p>
              <a:pPr marL="114300" indent="-114300" defTabSz="914012">
                <a:lnSpc>
                  <a:spcPts val="1200"/>
                </a:lnSpc>
                <a:spcBef>
                  <a:spcPts val="600"/>
                </a:spcBef>
                <a:buClr>
                  <a:schemeClr val="accent2"/>
                </a:buClr>
                <a:buSzPct val="95000"/>
                <a:buFont typeface="Wingdings" charset="2"/>
                <a:buChar char="§"/>
              </a:pPr>
              <a:r>
                <a:rPr lang="en-US" sz="950" b="1" dirty="0">
                  <a:solidFill>
                    <a:schemeClr val="tx2"/>
                  </a:solidFill>
                  <a:latin typeface="+mj-lt"/>
                  <a:ea typeface="Helvetica Neue LT Std 55 Roman" charset="0"/>
                  <a:cs typeface="Helvetica Neue LT Std 55 Roman" charset="0"/>
                </a:rPr>
                <a:t>Cultural transformation</a:t>
              </a:r>
            </a:p>
            <a:p>
              <a:pPr marL="114300" indent="-114300" defTabSz="914012">
                <a:lnSpc>
                  <a:spcPts val="1200"/>
                </a:lnSpc>
                <a:spcBef>
                  <a:spcPts val="600"/>
                </a:spcBef>
                <a:buClr>
                  <a:schemeClr val="accent2"/>
                </a:buClr>
                <a:buSzPct val="95000"/>
                <a:buFont typeface="Wingdings" charset="2"/>
                <a:buChar char="§"/>
              </a:pPr>
              <a:r>
                <a:rPr lang="en-US" sz="950" b="1" dirty="0">
                  <a:solidFill>
                    <a:schemeClr val="tx2"/>
                  </a:solidFill>
                  <a:latin typeface="+mj-lt"/>
                  <a:ea typeface="Helvetica Neue LT Std 55 Roman" charset="0"/>
                  <a:cs typeface="Helvetica Neue LT Std 55 Roman" charset="0"/>
                </a:rPr>
                <a:t>Vertical focus; IT platforms for </a:t>
              </a:r>
              <a:r>
                <a:rPr lang="en-US" sz="950" b="1" dirty="0" smtClean="0">
                  <a:solidFill>
                    <a:schemeClr val="tx2"/>
                  </a:solidFill>
                  <a:latin typeface="+mj-lt"/>
                  <a:ea typeface="Helvetica Neue LT Std 55 Roman" charset="0"/>
                  <a:cs typeface="Helvetica Neue LT Std 55 Roman" charset="0"/>
                </a:rPr>
                <a:t>scale; analytics</a:t>
              </a:r>
              <a:endParaRPr lang="en-US" sz="950" b="1" dirty="0">
                <a:solidFill>
                  <a:schemeClr val="tx2"/>
                </a:solidFill>
                <a:latin typeface="+mj-lt"/>
                <a:ea typeface="Helvetica Neue LT Std 55 Roman" charset="0"/>
                <a:cs typeface="Helvetica Neue LT Std 55 Roman" charset="0"/>
              </a:endParaRPr>
            </a:p>
          </p:txBody>
        </p:sp>
        <p:pic>
          <p:nvPicPr>
            <p:cNvPr id="25" name="Picture 24" descr="TALX_Logo.png"/>
            <p:cNvPicPr>
              <a:picLocks noChangeAspect="1"/>
            </p:cNvPicPr>
            <p:nvPr/>
          </p:nvPicPr>
          <p:blipFill>
            <a:blip r:embed="rId6" cstate="print">
              <a:duotone>
                <a:prstClr val="black"/>
                <a:srgbClr val="000000">
                  <a:tint val="45000"/>
                  <a:satMod val="400000"/>
                </a:srgbClr>
              </a:duotone>
              <a:extLst>
                <a:ext uri="{28A0092B-C50C-407E-A947-70E740481C1C}">
                  <a14:useLocalDpi xmlns:a14="http://schemas.microsoft.com/office/drawing/2010/main"/>
                </a:ext>
              </a:extLst>
            </a:blip>
            <a:stretch>
              <a:fillRect/>
            </a:stretch>
          </p:blipFill>
          <p:spPr>
            <a:xfrm>
              <a:off x="4200802" y="3050917"/>
              <a:ext cx="430374" cy="148116"/>
            </a:xfrm>
            <a:prstGeom prst="rect">
              <a:avLst/>
            </a:prstGeom>
          </p:spPr>
        </p:pic>
        <p:pic>
          <p:nvPicPr>
            <p:cNvPr id="26" name="Picture 25" descr="ethority.png"/>
            <p:cNvPicPr>
              <a:picLocks noChangeAspect="1"/>
            </p:cNvPicPr>
            <p:nvPr/>
          </p:nvPicPr>
          <p:blipFill>
            <a:blip r:embed="rId7" cstate="print">
              <a:duotone>
                <a:prstClr val="black"/>
                <a:srgbClr val="000000">
                  <a:tint val="45000"/>
                  <a:satMod val="400000"/>
                </a:srgbClr>
              </a:duotone>
              <a:extLst>
                <a:ext uri="{28A0092B-C50C-407E-A947-70E740481C1C}">
                  <a14:useLocalDpi xmlns:a14="http://schemas.microsoft.com/office/drawing/2010/main"/>
                </a:ext>
              </a:extLst>
            </a:blip>
            <a:stretch>
              <a:fillRect/>
            </a:stretch>
          </p:blipFill>
          <p:spPr>
            <a:xfrm>
              <a:off x="5457062" y="3500267"/>
              <a:ext cx="658369" cy="142646"/>
            </a:xfrm>
            <a:prstGeom prst="rect">
              <a:avLst/>
            </a:prstGeom>
          </p:spPr>
        </p:pic>
        <p:pic>
          <p:nvPicPr>
            <p:cNvPr id="27" name="Picture 26" descr="intellireal.png"/>
            <p:cNvPicPr>
              <a:picLocks noChangeAspect="1"/>
            </p:cNvPicPr>
            <p:nvPr/>
          </p:nvPicPr>
          <p:blipFill>
            <a:blip r:embed="rId8" cstate="print">
              <a:duotone>
                <a:prstClr val="black"/>
                <a:srgbClr val="000000">
                  <a:tint val="45000"/>
                  <a:satMod val="400000"/>
                </a:srgbClr>
              </a:duotone>
              <a:extLst>
                <a:ext uri="{28A0092B-C50C-407E-A947-70E740481C1C}">
                  <a14:useLocalDpi xmlns:a14="http://schemas.microsoft.com/office/drawing/2010/main"/>
                </a:ext>
              </a:extLst>
            </a:blip>
            <a:stretch>
              <a:fillRect/>
            </a:stretch>
          </p:blipFill>
          <p:spPr>
            <a:xfrm>
              <a:off x="4857072" y="3519286"/>
              <a:ext cx="502921" cy="104608"/>
            </a:xfrm>
            <a:prstGeom prst="rect">
              <a:avLst/>
            </a:prstGeom>
          </p:spPr>
        </p:pic>
        <p:pic>
          <p:nvPicPr>
            <p:cNvPr id="28" name="Picture 27" descr="Inffinix.png"/>
            <p:cNvPicPr>
              <a:picLocks noChangeAspect="1"/>
            </p:cNvPicPr>
            <p:nvPr/>
          </p:nvPicPr>
          <p:blipFill>
            <a:blip r:embed="rId9" cstate="print">
              <a:duotone>
                <a:prstClr val="black"/>
                <a:srgbClr val="000000">
                  <a:tint val="45000"/>
                  <a:satMod val="400000"/>
                </a:srgbClr>
              </a:duotone>
              <a:extLst>
                <a:ext uri="{28A0092B-C50C-407E-A947-70E740481C1C}">
                  <a14:useLocalDpi xmlns:a14="http://schemas.microsoft.com/office/drawing/2010/main"/>
                </a:ext>
              </a:extLst>
            </a:blip>
            <a:stretch>
              <a:fillRect/>
            </a:stretch>
          </p:blipFill>
          <p:spPr>
            <a:xfrm>
              <a:off x="6236761" y="2990642"/>
              <a:ext cx="426436" cy="268666"/>
            </a:xfrm>
            <a:prstGeom prst="rect">
              <a:avLst/>
            </a:prstGeom>
          </p:spPr>
        </p:pic>
        <p:pic>
          <p:nvPicPr>
            <p:cNvPr id="29" name="Picture 28" descr="nettpositive.png"/>
            <p:cNvPicPr>
              <a:picLocks noChangeAspect="1"/>
            </p:cNvPicPr>
            <p:nvPr/>
          </p:nvPicPr>
          <p:blipFill>
            <a:blip r:embed="rId10" cstate="print">
              <a:duotone>
                <a:prstClr val="black"/>
                <a:srgbClr val="000000">
                  <a:tint val="45000"/>
                  <a:satMod val="400000"/>
                </a:srgbClr>
              </a:duotone>
              <a:extLst>
                <a:ext uri="{28A0092B-C50C-407E-A947-70E740481C1C}">
                  <a14:useLocalDpi xmlns:a14="http://schemas.microsoft.com/office/drawing/2010/main"/>
                </a:ext>
              </a:extLst>
            </a:blip>
            <a:stretch>
              <a:fillRect/>
            </a:stretch>
          </p:blipFill>
          <p:spPr>
            <a:xfrm>
              <a:off x="4139291" y="3475730"/>
              <a:ext cx="553396" cy="191720"/>
            </a:xfrm>
            <a:prstGeom prst="rect">
              <a:avLst/>
            </a:prstGeom>
          </p:spPr>
        </p:pic>
        <p:pic>
          <p:nvPicPr>
            <p:cNvPr id="30" name="Picture 29" descr="TDX Group logo_2.png"/>
            <p:cNvPicPr>
              <a:picLocks noChangeAspect="1"/>
            </p:cNvPicPr>
            <p:nvPr/>
          </p:nvPicPr>
          <p:blipFill>
            <a:blip r:embed="rId11" cstate="print">
              <a:duotone>
                <a:prstClr val="black"/>
                <a:srgbClr val="000000">
                  <a:tint val="45000"/>
                  <a:satMod val="400000"/>
                </a:srgbClr>
              </a:duotone>
              <a:extLst>
                <a:ext uri="{28A0092B-C50C-407E-A947-70E740481C1C}">
                  <a14:useLocalDpi xmlns:a14="http://schemas.microsoft.com/office/drawing/2010/main"/>
                </a:ext>
              </a:extLst>
            </a:blip>
            <a:stretch>
              <a:fillRect/>
            </a:stretch>
          </p:blipFill>
          <p:spPr>
            <a:xfrm>
              <a:off x="6129696" y="3428383"/>
              <a:ext cx="557467" cy="286415"/>
            </a:xfrm>
            <a:prstGeom prst="rect">
              <a:avLst/>
            </a:prstGeom>
          </p:spPr>
        </p:pic>
        <p:pic>
          <p:nvPicPr>
            <p:cNvPr id="32" name="Picture 31" descr="ixi_2.png"/>
            <p:cNvPicPr>
              <a:picLocks noChangeAspect="1"/>
            </p:cNvPicPr>
            <p:nvPr/>
          </p:nvPicPr>
          <p:blipFill>
            <a:blip r:embed="rId12" cstate="print">
              <a:duotone>
                <a:prstClr val="black"/>
                <a:srgbClr val="000000">
                  <a:tint val="45000"/>
                  <a:satMod val="400000"/>
                </a:srgbClr>
              </a:duotone>
              <a:extLst>
                <a:ext uri="{28A0092B-C50C-407E-A947-70E740481C1C}">
                  <a14:useLocalDpi xmlns:a14="http://schemas.microsoft.com/office/drawing/2010/main"/>
                </a:ext>
              </a:extLst>
            </a:blip>
            <a:stretch>
              <a:fillRect/>
            </a:stretch>
          </p:blipFill>
          <p:spPr>
            <a:xfrm>
              <a:off x="4949215" y="3043319"/>
              <a:ext cx="264079" cy="163312"/>
            </a:xfrm>
            <a:prstGeom prst="rect">
              <a:avLst/>
            </a:prstGeom>
          </p:spPr>
        </p:pic>
        <p:pic>
          <p:nvPicPr>
            <p:cNvPr id="33" name="Picture 7"/>
            <p:cNvPicPr>
              <a:picLocks noChangeAspect="1" noChangeArrowheads="1"/>
            </p:cNvPicPr>
            <p:nvPr/>
          </p:nvPicPr>
          <p:blipFill>
            <a:blip r:embed="rId13" cstate="print">
              <a:duotone>
                <a:prstClr val="black"/>
                <a:srgbClr val="000000">
                  <a:tint val="45000"/>
                  <a:satMod val="400000"/>
                </a:srgbClr>
              </a:duotone>
              <a:extLst>
                <a:ext uri="{28A0092B-C50C-407E-A947-70E740481C1C}">
                  <a14:useLocalDpi xmlns:a14="http://schemas.microsoft.com/office/drawing/2010/main"/>
                </a:ext>
              </a:extLst>
            </a:blip>
            <a:srcRect/>
            <a:stretch>
              <a:fillRect/>
            </a:stretch>
          </p:blipFill>
          <p:spPr bwMode="auto">
            <a:xfrm>
              <a:off x="5531333" y="2973476"/>
              <a:ext cx="464312" cy="302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33" descr="India_Flag.pn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4200802" y="3864216"/>
              <a:ext cx="352686" cy="234677"/>
            </a:xfrm>
            <a:prstGeom prst="rect">
              <a:avLst/>
            </a:prstGeom>
            <a:ln>
              <a:solidFill>
                <a:srgbClr val="D1D4D3"/>
              </a:solidFill>
            </a:ln>
          </p:spPr>
        </p:pic>
        <p:pic>
          <p:nvPicPr>
            <p:cNvPr id="35" name="Picture 34" descr="Russian Flag.jpg"/>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4809732" y="3864216"/>
              <a:ext cx="352715" cy="234696"/>
            </a:xfrm>
            <a:prstGeom prst="rect">
              <a:avLst/>
            </a:prstGeom>
            <a:ln>
              <a:solidFill>
                <a:srgbClr val="D1D4D3"/>
              </a:solidFill>
            </a:ln>
          </p:spPr>
        </p:pic>
      </p:grpSp>
      <p:sp>
        <p:nvSpPr>
          <p:cNvPr id="2" name="Slide Number Placeholder 1"/>
          <p:cNvSpPr>
            <a:spLocks noGrp="1"/>
          </p:cNvSpPr>
          <p:nvPr>
            <p:ph type="sldNum" sz="quarter" idx="4"/>
          </p:nvPr>
        </p:nvSpPr>
        <p:spPr/>
        <p:txBody>
          <a:bodyPr/>
          <a:lstStyle/>
          <a:p>
            <a:fld id="{7C1FFD91-08E5-43E1-80BC-8AC6BE4B8B94}" type="slidenum">
              <a:rPr lang="en-US" smtClean="0">
                <a:latin typeface="+mj-lt"/>
                <a:ea typeface="Helvetica Neue LT Std 55 Roman" charset="0"/>
                <a:cs typeface="Helvetica Neue LT Std 55 Roman" charset="0"/>
              </a:rPr>
              <a:pPr/>
              <a:t>3</a:t>
            </a:fld>
            <a:endParaRPr lang="en-US" dirty="0">
              <a:latin typeface="+mj-lt"/>
              <a:ea typeface="Helvetica Neue LT Std 55 Roman" charset="0"/>
              <a:cs typeface="Helvetica Neue LT Std 55 Roman" charset="0"/>
            </a:endParaRPr>
          </a:p>
        </p:txBody>
      </p:sp>
      <p:grpSp>
        <p:nvGrpSpPr>
          <p:cNvPr id="6" name="Group 5"/>
          <p:cNvGrpSpPr/>
          <p:nvPr/>
        </p:nvGrpSpPr>
        <p:grpSpPr>
          <a:xfrm>
            <a:off x="1486512" y="1091804"/>
            <a:ext cx="2536490" cy="3189297"/>
            <a:chOff x="1486512" y="1091804"/>
            <a:chExt cx="2536490" cy="3189297"/>
          </a:xfrm>
        </p:grpSpPr>
        <p:sp>
          <p:nvSpPr>
            <p:cNvPr id="39" name="Rectangle 38"/>
            <p:cNvSpPr/>
            <p:nvPr/>
          </p:nvSpPr>
          <p:spPr>
            <a:xfrm>
              <a:off x="1504000" y="1091804"/>
              <a:ext cx="2376172" cy="3189297"/>
            </a:xfrm>
            <a:prstGeom prst="rect">
              <a:avLst/>
            </a:prstGeom>
            <a:pattFill prst="ltUpDiag">
              <a:fgClr>
                <a:schemeClr val="accent1"/>
              </a:fgClr>
              <a:bgClr>
                <a:prstClr val="white"/>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a typeface="Helvetica Neue LT Std 55 Roman" charset="0"/>
                <a:cs typeface="Helvetica Neue LT Std 55 Roman" charset="0"/>
              </a:endParaRPr>
            </a:p>
          </p:txBody>
        </p:sp>
        <p:sp>
          <p:nvSpPr>
            <p:cNvPr id="14" name="Rectangle 13"/>
            <p:cNvSpPr/>
            <p:nvPr/>
          </p:nvSpPr>
          <p:spPr>
            <a:xfrm>
              <a:off x="2540001" y="1091804"/>
              <a:ext cx="1340173" cy="3189297"/>
            </a:xfrm>
            <a:prstGeom prst="rect">
              <a:avLst/>
            </a:prstGeom>
            <a:gradFill flip="none" rotWithShape="1">
              <a:gsLst>
                <a:gs pos="60000">
                  <a:schemeClr val="bg1">
                    <a:alpha val="0"/>
                  </a:schemeClr>
                </a:gs>
                <a:gs pos="10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a typeface="Helvetica Neue LT Std 55 Roman" charset="0"/>
                <a:cs typeface="Helvetica Neue LT Std 55 Roman" charset="0"/>
              </a:endParaRPr>
            </a:p>
          </p:txBody>
        </p:sp>
        <p:sp>
          <p:nvSpPr>
            <p:cNvPr id="18" name="TextBox 17"/>
            <p:cNvSpPr txBox="1"/>
            <p:nvPr/>
          </p:nvSpPr>
          <p:spPr>
            <a:xfrm>
              <a:off x="1504000" y="1516792"/>
              <a:ext cx="2376173" cy="2047606"/>
            </a:xfrm>
            <a:prstGeom prst="rect">
              <a:avLst/>
            </a:prstGeom>
            <a:noFill/>
          </p:spPr>
          <p:txBody>
            <a:bodyPr wrap="square" lIns="182880" tIns="91440" rIns="91440" bIns="0" rtlCol="0">
              <a:noAutofit/>
            </a:bodyPr>
            <a:lstStyle/>
            <a:p>
              <a:pPr>
                <a:spcBef>
                  <a:spcPts val="600"/>
                </a:spcBef>
                <a:buClr>
                  <a:schemeClr val="tx1"/>
                </a:buClr>
                <a:buSzPct val="120000"/>
              </a:pPr>
              <a:r>
                <a:rPr lang="en-US" sz="1100" b="1" dirty="0">
                  <a:solidFill>
                    <a:schemeClr val="accent2"/>
                  </a:solidFill>
                  <a:latin typeface="+mj-lt"/>
                  <a:ea typeface="Helvetica Neue LT Std 55 Roman" charset="0"/>
                  <a:cs typeface="Helvetica Neue LT Std 55 Roman" charset="0"/>
                </a:rPr>
                <a:t>National, Score-Driven CRA</a:t>
              </a:r>
            </a:p>
            <a:p>
              <a:pPr marL="114300" indent="-114300" defTabSz="914012">
                <a:lnSpc>
                  <a:spcPts val="1200"/>
                </a:lnSpc>
                <a:spcBef>
                  <a:spcPts val="600"/>
                </a:spcBef>
                <a:buClr>
                  <a:schemeClr val="accent2"/>
                </a:buClr>
                <a:buSzPct val="95000"/>
                <a:buFont typeface="Wingdings" charset="2"/>
                <a:buChar char="§"/>
              </a:pPr>
              <a:r>
                <a:rPr lang="en-US" sz="950" b="1" dirty="0">
                  <a:solidFill>
                    <a:schemeClr val="tx2"/>
                  </a:solidFill>
                  <a:latin typeface="+mj-lt"/>
                  <a:ea typeface="Helvetica Neue LT Std 55 Roman" charset="0"/>
                  <a:cs typeface="Helvetica Neue LT Std 55 Roman" charset="0"/>
                </a:rPr>
                <a:t>1975 – Equifax</a:t>
              </a:r>
            </a:p>
            <a:p>
              <a:pPr marL="114300" indent="-114300" defTabSz="914012">
                <a:lnSpc>
                  <a:spcPts val="1200"/>
                </a:lnSpc>
                <a:spcBef>
                  <a:spcPts val="600"/>
                </a:spcBef>
                <a:buClr>
                  <a:schemeClr val="accent2"/>
                </a:buClr>
                <a:buSzPct val="95000"/>
                <a:buFont typeface="Wingdings" charset="2"/>
                <a:buChar char="§"/>
              </a:pPr>
              <a:r>
                <a:rPr lang="en-US" sz="950" b="1" dirty="0">
                  <a:solidFill>
                    <a:schemeClr val="tx2"/>
                  </a:solidFill>
                  <a:latin typeface="+mj-lt"/>
                  <a:ea typeface="Helvetica Neue LT Std 55 Roman" charset="0"/>
                  <a:cs typeface="Helvetica Neue LT Std 55 Roman" charset="0"/>
                </a:rPr>
                <a:t>CRA consolidation, automation, national coverage</a:t>
              </a:r>
            </a:p>
            <a:p>
              <a:pPr marL="114300" indent="-114300" defTabSz="914012">
                <a:lnSpc>
                  <a:spcPts val="1200"/>
                </a:lnSpc>
                <a:spcBef>
                  <a:spcPts val="600"/>
                </a:spcBef>
                <a:buClr>
                  <a:schemeClr val="accent2"/>
                </a:buClr>
                <a:buSzPct val="95000"/>
                <a:buFont typeface="Wingdings" charset="2"/>
                <a:buChar char="§"/>
              </a:pPr>
              <a:r>
                <a:rPr lang="en-US" sz="950" b="1" dirty="0">
                  <a:solidFill>
                    <a:schemeClr val="tx2"/>
                  </a:solidFill>
                  <a:latin typeface="+mj-lt"/>
                  <a:ea typeface="Helvetica Neue LT Std 55 Roman" charset="0"/>
                  <a:cs typeface="Helvetica Neue LT Std 55 Roman" charset="0"/>
                </a:rPr>
                <a:t>Europe &amp; LATAM</a:t>
              </a:r>
            </a:p>
            <a:p>
              <a:pPr marL="114300" indent="-114300" defTabSz="914012">
                <a:lnSpc>
                  <a:spcPts val="1200"/>
                </a:lnSpc>
                <a:spcBef>
                  <a:spcPts val="600"/>
                </a:spcBef>
                <a:buClr>
                  <a:schemeClr val="accent2"/>
                </a:buClr>
                <a:buSzPct val="95000"/>
                <a:buFont typeface="Wingdings" charset="2"/>
                <a:buChar char="§"/>
              </a:pPr>
              <a:r>
                <a:rPr lang="en-US" sz="950" b="1" dirty="0">
                  <a:solidFill>
                    <a:schemeClr val="tx2"/>
                  </a:solidFill>
                  <a:latin typeface="+mj-lt"/>
                  <a:ea typeface="Helvetica Neue LT Std 55 Roman" charset="0"/>
                  <a:cs typeface="Helvetica Neue LT Std 55 Roman" charset="0"/>
                </a:rPr>
                <a:t>Decisioning</a:t>
              </a:r>
              <a:endParaRPr lang="en-US" sz="1000" b="1" dirty="0">
                <a:solidFill>
                  <a:schemeClr val="tx2"/>
                </a:solidFill>
                <a:latin typeface="+mj-lt"/>
                <a:ea typeface="Helvetica Neue LT Std 55 Roman" charset="0"/>
                <a:cs typeface="Helvetica Neue LT Std 55 Roman" charset="0"/>
              </a:endParaRPr>
            </a:p>
            <a:p>
              <a:pPr>
                <a:lnSpc>
                  <a:spcPts val="1200"/>
                </a:lnSpc>
                <a:spcBef>
                  <a:spcPts val="600"/>
                </a:spcBef>
                <a:buClr>
                  <a:schemeClr val="tx1"/>
                </a:buClr>
                <a:buSzPct val="120000"/>
              </a:pPr>
              <a:endParaRPr lang="en-US" sz="1000" b="1" dirty="0">
                <a:solidFill>
                  <a:schemeClr val="tx2"/>
                </a:solidFill>
                <a:latin typeface="+mj-lt"/>
                <a:ea typeface="Helvetica Neue LT Std 55 Roman" charset="0"/>
                <a:cs typeface="Helvetica Neue LT Std 55 Roman" charset="0"/>
              </a:endParaRPr>
            </a:p>
          </p:txBody>
        </p:sp>
        <p:sp>
          <p:nvSpPr>
            <p:cNvPr id="21" name="Chevron 20"/>
            <p:cNvSpPr/>
            <p:nvPr/>
          </p:nvSpPr>
          <p:spPr>
            <a:xfrm>
              <a:off x="1486512" y="1091804"/>
              <a:ext cx="2536490" cy="445770"/>
            </a:xfrm>
            <a:prstGeom prst="chevron">
              <a:avLst>
                <a:gd name="adj" fmla="val 28172"/>
              </a:avLst>
            </a:prstGeom>
            <a:pattFill prst="ltUpDiag">
              <a:fgClr>
                <a:schemeClr val="accent3"/>
              </a:fgClr>
              <a:bgClr>
                <a:schemeClr val="accent3">
                  <a:lumMod val="50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lIns="0" tIns="45720" rIns="0" bIns="45720" rtlCol="0" anchor="ctr">
              <a:noAutofit/>
            </a:bodyPr>
            <a:lstStyle/>
            <a:p>
              <a:pPr algn="ctr">
                <a:buClr>
                  <a:schemeClr val="tx1"/>
                </a:buClr>
                <a:buSzPct val="120000"/>
              </a:pPr>
              <a:r>
                <a:rPr lang="en-US" sz="1600" b="1" dirty="0">
                  <a:solidFill>
                    <a:schemeClr val="bg1"/>
                  </a:solidFill>
                  <a:latin typeface="+mj-lt"/>
                  <a:ea typeface="Helvetica Neue LT Std 55 Roman" charset="0"/>
                  <a:cs typeface="Helvetica Neue LT Std 55 Roman" charset="0"/>
                </a:rPr>
                <a:t>Scale &amp; Automation</a:t>
              </a:r>
            </a:p>
            <a:p>
              <a:pPr algn="ctr">
                <a:buClr>
                  <a:schemeClr val="tx1"/>
                </a:buClr>
                <a:buSzPct val="120000"/>
              </a:pPr>
              <a:r>
                <a:rPr lang="en-US" sz="1050" dirty="0">
                  <a:solidFill>
                    <a:schemeClr val="bg1"/>
                  </a:solidFill>
                  <a:latin typeface="+mj-lt"/>
                  <a:ea typeface="Helvetica Neue LT Std 55 Roman" charset="0"/>
                  <a:cs typeface="Helvetica Neue LT Std 55 Roman" charset="0"/>
                </a:rPr>
                <a:t>1960s – 2005</a:t>
              </a:r>
            </a:p>
          </p:txBody>
        </p:sp>
      </p:grpSp>
      <p:grpSp>
        <p:nvGrpSpPr>
          <p:cNvPr id="5" name="Group 4"/>
          <p:cNvGrpSpPr/>
          <p:nvPr/>
        </p:nvGrpSpPr>
        <p:grpSpPr>
          <a:xfrm>
            <a:off x="139379" y="1091804"/>
            <a:ext cx="1493442" cy="3189297"/>
            <a:chOff x="139379" y="1091804"/>
            <a:chExt cx="1493442" cy="3189297"/>
          </a:xfrm>
        </p:grpSpPr>
        <p:sp>
          <p:nvSpPr>
            <p:cNvPr id="11" name="Rectangle 10"/>
            <p:cNvSpPr/>
            <p:nvPr/>
          </p:nvSpPr>
          <p:spPr>
            <a:xfrm>
              <a:off x="145669" y="1091804"/>
              <a:ext cx="1360779" cy="3189297"/>
            </a:xfrm>
            <a:prstGeom prst="rect">
              <a:avLst/>
            </a:prstGeom>
            <a:pattFill prst="ltUpDiag">
              <a:fgClr>
                <a:schemeClr val="accent1"/>
              </a:fgClr>
              <a:bgClr>
                <a:prstClr val="white"/>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a typeface="Helvetica Neue LT Std 55 Roman" charset="0"/>
                <a:cs typeface="Helvetica Neue LT Std 55 Roman" charset="0"/>
              </a:endParaRPr>
            </a:p>
          </p:txBody>
        </p:sp>
        <p:sp>
          <p:nvSpPr>
            <p:cNvPr id="15" name="Rectangle 14"/>
            <p:cNvSpPr/>
            <p:nvPr/>
          </p:nvSpPr>
          <p:spPr>
            <a:xfrm>
              <a:off x="145671" y="1091804"/>
              <a:ext cx="1360778" cy="3189297"/>
            </a:xfrm>
            <a:prstGeom prst="rect">
              <a:avLst/>
            </a:prstGeom>
            <a:gradFill flip="none" rotWithShape="1">
              <a:gsLst>
                <a:gs pos="60000">
                  <a:schemeClr val="bg1">
                    <a:alpha val="0"/>
                  </a:schemeClr>
                </a:gs>
                <a:gs pos="10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a typeface="Helvetica Neue LT Std 55 Roman" charset="0"/>
                <a:cs typeface="Helvetica Neue LT Std 55 Roman" charset="0"/>
              </a:endParaRPr>
            </a:p>
          </p:txBody>
        </p:sp>
        <p:sp>
          <p:nvSpPr>
            <p:cNvPr id="20" name="Pentagon 19"/>
            <p:cNvSpPr/>
            <p:nvPr/>
          </p:nvSpPr>
          <p:spPr>
            <a:xfrm>
              <a:off x="145670" y="1091804"/>
              <a:ext cx="1487151" cy="445770"/>
            </a:xfrm>
            <a:prstGeom prst="homePlate">
              <a:avLst>
                <a:gd name="adj" fmla="val 27556"/>
              </a:avLst>
            </a:prstGeom>
            <a:pattFill prst="ltUpDiag">
              <a:fgClr>
                <a:schemeClr val="tx1"/>
              </a:fgClr>
              <a:bgClr>
                <a:schemeClr val="tx2"/>
              </a:bgClr>
            </a:patt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oAutofit/>
            </a:bodyPr>
            <a:lstStyle/>
            <a:p>
              <a:pPr algn="ctr">
                <a:buClr>
                  <a:schemeClr val="tx1"/>
                </a:buClr>
                <a:buSzPct val="120000"/>
              </a:pPr>
              <a:r>
                <a:rPr lang="en-US" sz="1600" b="1" dirty="0">
                  <a:solidFill>
                    <a:schemeClr val="bg1"/>
                  </a:solidFill>
                  <a:latin typeface="+mj-lt"/>
                  <a:ea typeface="Helvetica Neue LT Std 55 Roman" charset="0"/>
                  <a:cs typeface="Helvetica Neue LT Std 55 Roman" charset="0"/>
                </a:rPr>
                <a:t>Early Days</a:t>
              </a:r>
            </a:p>
            <a:p>
              <a:pPr algn="ctr">
                <a:buClr>
                  <a:schemeClr val="tx1"/>
                </a:buClr>
                <a:buSzPct val="120000"/>
              </a:pPr>
              <a:r>
                <a:rPr lang="en-US" sz="1000" dirty="0">
                  <a:solidFill>
                    <a:schemeClr val="bg1"/>
                  </a:solidFill>
                  <a:latin typeface="+mj-lt"/>
                  <a:ea typeface="Helvetica Neue LT Std 55 Roman" charset="0"/>
                  <a:cs typeface="Helvetica Neue LT Std 55 Roman" charset="0"/>
                </a:rPr>
                <a:t>1899 –1960s</a:t>
              </a:r>
            </a:p>
          </p:txBody>
        </p:sp>
        <p:sp>
          <p:nvSpPr>
            <p:cNvPr id="23" name="TextBox 22"/>
            <p:cNvSpPr txBox="1"/>
            <p:nvPr/>
          </p:nvSpPr>
          <p:spPr>
            <a:xfrm>
              <a:off x="139379" y="1523719"/>
              <a:ext cx="1371998" cy="2047606"/>
            </a:xfrm>
            <a:prstGeom prst="rect">
              <a:avLst/>
            </a:prstGeom>
            <a:noFill/>
          </p:spPr>
          <p:txBody>
            <a:bodyPr wrap="square" lIns="91440" tIns="91440" rIns="91440" bIns="0" rtlCol="0">
              <a:noAutofit/>
            </a:bodyPr>
            <a:lstStyle/>
            <a:p>
              <a:pPr>
                <a:spcBef>
                  <a:spcPts val="600"/>
                </a:spcBef>
                <a:buClr>
                  <a:schemeClr val="tx1"/>
                </a:buClr>
                <a:buSzPct val="120000"/>
              </a:pPr>
              <a:r>
                <a:rPr lang="en-US" sz="1100" b="1" dirty="0">
                  <a:solidFill>
                    <a:schemeClr val="tx2"/>
                  </a:solidFill>
                  <a:latin typeface="+mj-lt"/>
                  <a:ea typeface="Helvetica Neue LT Std 55 Roman" charset="0"/>
                  <a:cs typeface="Helvetica Neue LT Std 55 Roman" charset="0"/>
                </a:rPr>
                <a:t>Regional CRA</a:t>
              </a:r>
            </a:p>
            <a:p>
              <a:pPr marL="117475" indent="-117475" defTabSz="914012">
                <a:lnSpc>
                  <a:spcPts val="1200"/>
                </a:lnSpc>
                <a:spcBef>
                  <a:spcPts val="600"/>
                </a:spcBef>
                <a:buClr>
                  <a:schemeClr val="accent2"/>
                </a:buClr>
                <a:buSzPct val="95000"/>
                <a:buFont typeface="Wingdings" charset="2"/>
                <a:buChar char="§"/>
              </a:pPr>
              <a:r>
                <a:rPr lang="en-US" sz="950" b="1" dirty="0">
                  <a:solidFill>
                    <a:schemeClr val="tx2"/>
                  </a:solidFill>
                  <a:latin typeface="+mj-lt"/>
                  <a:ea typeface="Helvetica Neue LT Std 55 Roman" charset="0"/>
                  <a:cs typeface="Helvetica Neue LT Std 55 Roman" charset="0"/>
                </a:rPr>
                <a:t>1899 - Retail Credit Company</a:t>
              </a:r>
            </a:p>
            <a:p>
              <a:pPr marL="117475" indent="-117475" defTabSz="914012">
                <a:lnSpc>
                  <a:spcPts val="1200"/>
                </a:lnSpc>
                <a:spcBef>
                  <a:spcPts val="600"/>
                </a:spcBef>
                <a:buClr>
                  <a:schemeClr val="accent2"/>
                </a:buClr>
                <a:buSzPct val="95000"/>
                <a:buFont typeface="Wingdings" charset="2"/>
                <a:buChar char="§"/>
              </a:pPr>
              <a:r>
                <a:rPr lang="en-US" sz="950" b="1" dirty="0">
                  <a:solidFill>
                    <a:schemeClr val="tx2"/>
                  </a:solidFill>
                  <a:latin typeface="+mj-lt"/>
                  <a:ea typeface="Helvetica Neue LT Std 55 Roman" charset="0"/>
                  <a:cs typeface="Helvetica Neue LT Std 55 Roman" charset="0"/>
                </a:rPr>
                <a:t>Local </a:t>
              </a:r>
              <a:r>
                <a:rPr lang="en-US" sz="950" b="1" dirty="0">
                  <a:solidFill>
                    <a:schemeClr val="tx2"/>
                  </a:solidFill>
                  <a:latin typeface="+mj-lt"/>
                  <a:ea typeface="Helvetica Neue LT Std 55 Roman" charset="0"/>
                  <a:cs typeface="Helvetica Neue LT Std 55 Roman" charset="0"/>
                  <a:sym typeface="Wingdings" panose="05000000000000000000" pitchFamily="2" charset="2"/>
                </a:rPr>
                <a:t></a:t>
              </a:r>
              <a:r>
                <a:rPr lang="en-US" sz="950" b="1" dirty="0">
                  <a:solidFill>
                    <a:schemeClr val="tx2"/>
                  </a:solidFill>
                  <a:latin typeface="+mj-lt"/>
                  <a:ea typeface="Helvetica Neue LT Std 55 Roman" charset="0"/>
                  <a:cs typeface="Helvetica Neue LT Std 55 Roman" charset="0"/>
                </a:rPr>
                <a:t> regional</a:t>
              </a:r>
            </a:p>
            <a:p>
              <a:pPr marL="117475" indent="-117475" defTabSz="914012">
                <a:lnSpc>
                  <a:spcPts val="1200"/>
                </a:lnSpc>
                <a:spcBef>
                  <a:spcPts val="600"/>
                </a:spcBef>
                <a:buClr>
                  <a:schemeClr val="accent2"/>
                </a:buClr>
                <a:buSzPct val="95000"/>
                <a:buFont typeface="Wingdings" charset="2"/>
                <a:buChar char="§"/>
              </a:pPr>
              <a:r>
                <a:rPr lang="en-US" sz="950" b="1" dirty="0">
                  <a:solidFill>
                    <a:schemeClr val="tx2"/>
                  </a:solidFill>
                  <a:latin typeface="+mj-lt"/>
                  <a:ea typeface="Helvetica Neue LT Std 55 Roman" charset="0"/>
                  <a:cs typeface="Helvetica Neue LT Std 55 Roman" charset="0"/>
                </a:rPr>
                <a:t>Toronto 1</a:t>
              </a:r>
              <a:r>
                <a:rPr lang="en-US" sz="950" b="1" baseline="30000" dirty="0">
                  <a:solidFill>
                    <a:schemeClr val="tx2"/>
                  </a:solidFill>
                  <a:latin typeface="+mj-lt"/>
                  <a:ea typeface="Helvetica Neue LT Std 55 Roman" charset="0"/>
                  <a:cs typeface="Helvetica Neue LT Std 55 Roman" charset="0"/>
                </a:rPr>
                <a:t>st</a:t>
              </a:r>
              <a:r>
                <a:rPr lang="en-US" sz="950" b="1" dirty="0">
                  <a:solidFill>
                    <a:schemeClr val="tx2"/>
                  </a:solidFill>
                  <a:latin typeface="+mj-lt"/>
                  <a:ea typeface="Helvetica Neue LT Std 55 Roman" charset="0"/>
                  <a:cs typeface="Helvetica Neue LT Std 55 Roman" charset="0"/>
                </a:rPr>
                <a:t> intl office</a:t>
              </a:r>
            </a:p>
            <a:p>
              <a:pPr>
                <a:lnSpc>
                  <a:spcPts val="1200"/>
                </a:lnSpc>
                <a:spcBef>
                  <a:spcPts val="600"/>
                </a:spcBef>
                <a:buClr>
                  <a:schemeClr val="tx1"/>
                </a:buClr>
                <a:buSzPct val="120000"/>
              </a:pPr>
              <a:endParaRPr lang="en-US" sz="1000" b="1" dirty="0">
                <a:solidFill>
                  <a:schemeClr val="tx2"/>
                </a:solidFill>
                <a:latin typeface="+mj-lt"/>
                <a:ea typeface="Helvetica Neue LT Std 55 Roman" charset="0"/>
                <a:cs typeface="Helvetica Neue LT Std 55 Roman" charset="0"/>
              </a:endParaRPr>
            </a:p>
          </p:txBody>
        </p:sp>
        <p:pic>
          <p:nvPicPr>
            <p:cNvPr id="36" name="Picture 35"/>
            <p:cNvPicPr>
              <a:picLocks noChangeAspect="1"/>
            </p:cNvPicPr>
            <p:nvPr/>
          </p:nvPicPr>
          <p:blipFill>
            <a:blip r:embed="rId16"/>
            <a:stretch>
              <a:fillRect/>
            </a:stretch>
          </p:blipFill>
          <p:spPr>
            <a:xfrm>
              <a:off x="453800" y="3000116"/>
              <a:ext cx="720000" cy="720000"/>
            </a:xfrm>
            <a:prstGeom prst="rect">
              <a:avLst/>
            </a:prstGeom>
            <a:effectLst>
              <a:outerShdw blurRad="50800" dist="38100" dir="2700000" algn="tl" rotWithShape="0">
                <a:prstClr val="black">
                  <a:alpha val="40000"/>
                </a:prstClr>
              </a:outerShdw>
            </a:effectLst>
          </p:spPr>
        </p:pic>
      </p:grpSp>
      <p:sp>
        <p:nvSpPr>
          <p:cNvPr id="48" name="Title 3"/>
          <p:cNvSpPr>
            <a:spLocks noGrp="1"/>
          </p:cNvSpPr>
          <p:nvPr>
            <p:ph type="title"/>
          </p:nvPr>
        </p:nvSpPr>
        <p:spPr>
          <a:xfrm>
            <a:off x="457201" y="126207"/>
            <a:ext cx="8403219" cy="965597"/>
          </a:xfrm>
          <a:noFill/>
        </p:spPr>
        <p:txBody>
          <a:bodyPr/>
          <a:lstStyle/>
          <a:p>
            <a:r>
              <a:rPr lang="en-US" dirty="0" smtClean="0">
                <a:solidFill>
                  <a:schemeClr val="bg1"/>
                </a:solidFill>
                <a:latin typeface="+mj-lt"/>
                <a:ea typeface="Helvetica Neue LT Std 45 Light" charset="0"/>
                <a:cs typeface="Helvetica Neue LT Std 45 Light" charset="0"/>
              </a:rPr>
              <a:t>History</a:t>
            </a:r>
            <a:endParaRPr lang="en-US" dirty="0">
              <a:solidFill>
                <a:schemeClr val="bg1"/>
              </a:solidFill>
              <a:latin typeface="+mj-lt"/>
              <a:ea typeface="Helvetica Neue LT Std 45 Light" charset="0"/>
              <a:cs typeface="Helvetica Neue LT Std 45 Light" charset="0"/>
            </a:endParaRPr>
          </a:p>
        </p:txBody>
      </p:sp>
    </p:spTree>
    <p:extLst>
      <p:ext uri="{BB962C8B-B14F-4D97-AF65-F5344CB8AC3E}">
        <p14:creationId xmlns:p14="http://schemas.microsoft.com/office/powerpoint/2010/main" val="162068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0" y="-5751"/>
            <a:ext cx="9144000" cy="484308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solidFill>
                  <a:srgbClr val="FFFFFF"/>
                </a:solidFill>
                <a:latin typeface="+mj-lt"/>
                <a:ea typeface="Helvetica Neue LT Std 45 Light" charset="0"/>
                <a:cs typeface="Helvetica Neue LT Std 45 Light" charset="0"/>
              </a:rPr>
              <a:t>Equifax: By Numbers </a:t>
            </a:r>
            <a:endParaRPr lang="en-US" dirty="0">
              <a:solidFill>
                <a:srgbClr val="FFFFFF"/>
              </a:solidFill>
              <a:latin typeface="+mj-lt"/>
              <a:ea typeface="Helvetica Neue LT Std 45 Light" charset="0"/>
              <a:cs typeface="Helvetica Neue LT Std 45 Light" charset="0"/>
            </a:endParaRPr>
          </a:p>
        </p:txBody>
      </p:sp>
      <p:grpSp>
        <p:nvGrpSpPr>
          <p:cNvPr id="6" name="Group 5"/>
          <p:cNvGrpSpPr/>
          <p:nvPr/>
        </p:nvGrpSpPr>
        <p:grpSpPr>
          <a:xfrm>
            <a:off x="320481" y="1004615"/>
            <a:ext cx="8503038" cy="1150249"/>
            <a:chOff x="228502" y="1004615"/>
            <a:chExt cx="8503038" cy="1150249"/>
          </a:xfrm>
        </p:grpSpPr>
        <p:sp>
          <p:nvSpPr>
            <p:cNvPr id="7" name="Rectangle 6"/>
            <p:cNvSpPr/>
            <p:nvPr/>
          </p:nvSpPr>
          <p:spPr>
            <a:xfrm>
              <a:off x="2392288" y="1004615"/>
              <a:ext cx="2011680" cy="1150249"/>
            </a:xfrm>
            <a:prstGeom prst="rect">
              <a:avLst/>
            </a:prstGeom>
            <a:pattFill prst="ltUpDiag">
              <a:fgClr>
                <a:schemeClr val="accent1"/>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lIns="0" tIns="137160" rIns="0" bIns="0" rtlCol="0" anchor="t" anchorCtr="0"/>
            <a:lstStyle/>
            <a:p>
              <a:pPr algn="ctr">
                <a:lnSpc>
                  <a:spcPct val="90000"/>
                </a:lnSpc>
              </a:pPr>
              <a:r>
                <a:rPr lang="en-US" sz="3900" b="1" dirty="0">
                  <a:solidFill>
                    <a:schemeClr val="accent6"/>
                  </a:solidFill>
                  <a:latin typeface="+mj-lt"/>
                  <a:ea typeface="Helvetica Neue LT Std 75" charset="0"/>
                  <a:cs typeface="Helvetica Neue LT Std 75" charset="0"/>
                </a:rPr>
                <a:t>$2.7B</a:t>
              </a:r>
            </a:p>
            <a:p>
              <a:pPr algn="ctr">
                <a:lnSpc>
                  <a:spcPct val="90000"/>
                </a:lnSpc>
              </a:pPr>
              <a:r>
                <a:rPr lang="en-US" sz="1200" b="1" dirty="0">
                  <a:solidFill>
                    <a:schemeClr val="accent6"/>
                  </a:solidFill>
                  <a:latin typeface="+mj-lt"/>
                  <a:ea typeface="Helvetica Neue LT Std 75" charset="0"/>
                  <a:cs typeface="Helvetica Neue LT Std 75" charset="0"/>
                </a:rPr>
                <a:t>Global Information Solutions Company</a:t>
              </a:r>
              <a:endParaRPr lang="en-US" sz="1200" b="1" dirty="0">
                <a:solidFill>
                  <a:srgbClr val="5F6A72"/>
                </a:solidFill>
                <a:latin typeface="+mj-lt"/>
                <a:ea typeface="Helvetica Neue LT Std 75" charset="0"/>
                <a:cs typeface="Helvetica Neue LT Std 75" charset="0"/>
              </a:endParaRPr>
            </a:p>
          </p:txBody>
        </p:sp>
        <p:sp>
          <p:nvSpPr>
            <p:cNvPr id="8" name="Rectangle 7"/>
            <p:cNvSpPr/>
            <p:nvPr/>
          </p:nvSpPr>
          <p:spPr>
            <a:xfrm>
              <a:off x="4556074" y="1004615"/>
              <a:ext cx="2011680" cy="1150249"/>
            </a:xfrm>
            <a:prstGeom prst="rect">
              <a:avLst/>
            </a:prstGeom>
            <a:pattFill prst="ltUpDiag">
              <a:fgClr>
                <a:schemeClr val="accent1"/>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lIns="0" tIns="137160" rIns="0" rtlCol="0" anchor="t" anchorCtr="0"/>
            <a:lstStyle/>
            <a:p>
              <a:pPr lvl="0" algn="ctr">
                <a:lnSpc>
                  <a:spcPct val="90000"/>
                </a:lnSpc>
              </a:pPr>
              <a:r>
                <a:rPr lang="en-US" sz="4050" b="1" dirty="0">
                  <a:solidFill>
                    <a:schemeClr val="accent4"/>
                  </a:solidFill>
                  <a:latin typeface="+mj-lt"/>
                  <a:ea typeface="Helvetica Neue LT Std 75" charset="0"/>
                  <a:cs typeface="Helvetica Neue LT Std 75" charset="0"/>
                </a:rPr>
                <a:t>9,200</a:t>
              </a:r>
            </a:p>
            <a:p>
              <a:pPr lvl="0" algn="ctr">
                <a:lnSpc>
                  <a:spcPct val="90000"/>
                </a:lnSpc>
              </a:pPr>
              <a:r>
                <a:rPr lang="en-US" sz="1200" b="1" dirty="0">
                  <a:solidFill>
                    <a:schemeClr val="accent4"/>
                  </a:solidFill>
                  <a:latin typeface="+mj-lt"/>
                  <a:ea typeface="Helvetica Neue LT Std 75" charset="0"/>
                  <a:cs typeface="Helvetica Neue LT Std 75" charset="0"/>
                </a:rPr>
                <a:t>Employees</a:t>
              </a:r>
            </a:p>
          </p:txBody>
        </p:sp>
        <p:sp>
          <p:nvSpPr>
            <p:cNvPr id="9" name="Rectangle 8"/>
            <p:cNvSpPr/>
            <p:nvPr/>
          </p:nvSpPr>
          <p:spPr>
            <a:xfrm>
              <a:off x="228502" y="1004615"/>
              <a:ext cx="2011680" cy="1150249"/>
            </a:xfrm>
            <a:prstGeom prst="rect">
              <a:avLst/>
            </a:prstGeom>
            <a:pattFill prst="ltUpDiag">
              <a:fgClr>
                <a:schemeClr val="accent1"/>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lIns="0" tIns="137160" rIns="0" rtlCol="0" anchor="t" anchorCtr="0"/>
            <a:lstStyle/>
            <a:p>
              <a:pPr algn="ctr">
                <a:lnSpc>
                  <a:spcPct val="90000"/>
                </a:lnSpc>
                <a:tabLst>
                  <a:tab pos="258366" algn="l"/>
                </a:tabLst>
              </a:pPr>
              <a:r>
                <a:rPr lang="en-US" sz="4500" b="1" dirty="0">
                  <a:solidFill>
                    <a:srgbClr val="E70033"/>
                  </a:solidFill>
                  <a:latin typeface="+mj-lt"/>
                  <a:ea typeface="Helvetica Neue LT Std 75" charset="0"/>
                  <a:cs typeface="Helvetica Neue LT Std 75" charset="0"/>
                </a:rPr>
                <a:t>1899</a:t>
              </a:r>
            </a:p>
            <a:p>
              <a:pPr algn="ctr">
                <a:lnSpc>
                  <a:spcPct val="90000"/>
                </a:lnSpc>
                <a:tabLst>
                  <a:tab pos="258366" algn="l"/>
                </a:tabLst>
              </a:pPr>
              <a:r>
                <a:rPr lang="en-US" sz="1350" b="1" dirty="0">
                  <a:solidFill>
                    <a:srgbClr val="E70033"/>
                  </a:solidFill>
                  <a:latin typeface="+mj-lt"/>
                  <a:ea typeface="Helvetica Neue LT Std 75" charset="0"/>
                  <a:cs typeface="Helvetica Neue LT Std 75" charset="0"/>
                </a:rPr>
                <a:t>Company Founded</a:t>
              </a:r>
              <a:endParaRPr lang="en-US" sz="1200" b="1" dirty="0">
                <a:solidFill>
                  <a:schemeClr val="tx2"/>
                </a:solidFill>
                <a:latin typeface="+mj-lt"/>
                <a:ea typeface="Helvetica Neue LT Std 75" charset="0"/>
                <a:cs typeface="Helvetica Neue LT Std 75" charset="0"/>
              </a:endParaRPr>
            </a:p>
          </p:txBody>
        </p:sp>
        <p:sp>
          <p:nvSpPr>
            <p:cNvPr id="10" name="Rectangle 9"/>
            <p:cNvSpPr/>
            <p:nvPr/>
          </p:nvSpPr>
          <p:spPr>
            <a:xfrm>
              <a:off x="6719860" y="1004615"/>
              <a:ext cx="2011680" cy="1150249"/>
            </a:xfrm>
            <a:prstGeom prst="rect">
              <a:avLst/>
            </a:prstGeom>
            <a:pattFill prst="ltUpDiag">
              <a:fgClr>
                <a:schemeClr val="accent1"/>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lIns="0" tIns="137160" rIns="0" rtlCol="0" anchor="t" anchorCtr="0"/>
            <a:lstStyle/>
            <a:p>
              <a:pPr lvl="0" algn="ctr">
                <a:lnSpc>
                  <a:spcPct val="90000"/>
                </a:lnSpc>
              </a:pPr>
              <a:r>
                <a:rPr lang="en-US" sz="5400" b="1" dirty="0">
                  <a:solidFill>
                    <a:schemeClr val="accent5"/>
                  </a:solidFill>
                  <a:latin typeface="+mj-lt"/>
                  <a:ea typeface="Helvetica Neue LT Std 75" charset="0"/>
                  <a:cs typeface="Helvetica Neue LT Std 75" charset="0"/>
                </a:rPr>
                <a:t>24</a:t>
              </a:r>
            </a:p>
            <a:p>
              <a:pPr lvl="0" algn="ctr">
                <a:lnSpc>
                  <a:spcPct val="90000"/>
                </a:lnSpc>
              </a:pPr>
              <a:r>
                <a:rPr lang="en-US" sz="1200" b="1" dirty="0">
                  <a:solidFill>
                    <a:schemeClr val="accent5"/>
                  </a:solidFill>
                  <a:latin typeface="+mj-lt"/>
                  <a:ea typeface="Helvetica Neue LT Std 75" charset="0"/>
                  <a:cs typeface="Helvetica Neue LT Std 75" charset="0"/>
                </a:rPr>
                <a:t>Countries</a:t>
              </a:r>
            </a:p>
          </p:txBody>
        </p:sp>
      </p:grpSp>
      <p:sp>
        <p:nvSpPr>
          <p:cNvPr id="11" name="Rectangle 10"/>
          <p:cNvSpPr/>
          <p:nvPr/>
        </p:nvSpPr>
        <p:spPr>
          <a:xfrm>
            <a:off x="320481" y="2226145"/>
            <a:ext cx="8503038" cy="1299101"/>
          </a:xfrm>
          <a:prstGeom prst="rect">
            <a:avLst/>
          </a:prstGeom>
          <a:pattFill prst="ltUpDiag">
            <a:fgClr>
              <a:schemeClr val="tx1"/>
            </a:fgClr>
            <a:bgClr>
              <a:schemeClr val="tx2"/>
            </a:bgClr>
          </a:pattFill>
          <a:ln>
            <a:noFill/>
          </a:ln>
          <a:effectLst/>
        </p:spPr>
        <p:style>
          <a:lnRef idx="1">
            <a:schemeClr val="accent1"/>
          </a:lnRef>
          <a:fillRef idx="3">
            <a:schemeClr val="accent1"/>
          </a:fillRef>
          <a:effectRef idx="2">
            <a:schemeClr val="accent1"/>
          </a:effectRef>
          <a:fontRef idx="minor">
            <a:schemeClr val="lt1"/>
          </a:fontRef>
        </p:style>
        <p:txBody>
          <a:bodyPr lIns="0" tIns="91440" rIns="0" rtlCol="0" anchor="t" anchorCtr="0"/>
          <a:lstStyle/>
          <a:p>
            <a:pPr algn="ctr">
              <a:lnSpc>
                <a:spcPct val="90000"/>
              </a:lnSpc>
              <a:tabLst>
                <a:tab pos="258366" algn="l"/>
              </a:tabLst>
            </a:pPr>
            <a:r>
              <a:rPr lang="en-US" sz="1350" b="1" dirty="0">
                <a:solidFill>
                  <a:schemeClr val="bg1"/>
                </a:solidFill>
                <a:latin typeface="+mj-lt"/>
                <a:ea typeface="Helvetica Neue LT Std 75" charset="0"/>
                <a:cs typeface="Helvetica Neue LT Std 75" charset="0"/>
              </a:rPr>
              <a:t>Equifax Maintains Data, Worldwide, on More Than: </a:t>
            </a:r>
            <a:endParaRPr lang="en-US" sz="1200" b="1" dirty="0">
              <a:solidFill>
                <a:schemeClr val="bg1"/>
              </a:solidFill>
              <a:latin typeface="+mj-lt"/>
              <a:ea typeface="Helvetica Neue LT Std 75" charset="0"/>
              <a:cs typeface="Helvetica Neue LT Std 75"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15088" y="2567803"/>
            <a:ext cx="850739" cy="85073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645208" y="2572063"/>
            <a:ext cx="850739" cy="850739"/>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498706" y="2606788"/>
            <a:ext cx="850739" cy="850739"/>
          </a:xfrm>
          <a:prstGeom prst="rect">
            <a:avLst/>
          </a:prstGeom>
        </p:spPr>
      </p:pic>
      <p:sp>
        <p:nvSpPr>
          <p:cNvPr id="16" name="TextBox 15"/>
          <p:cNvSpPr txBox="1"/>
          <p:nvPr/>
        </p:nvSpPr>
        <p:spPr>
          <a:xfrm>
            <a:off x="1365826" y="2619356"/>
            <a:ext cx="1081109" cy="669414"/>
          </a:xfrm>
          <a:prstGeom prst="rect">
            <a:avLst/>
          </a:prstGeom>
          <a:noFill/>
        </p:spPr>
        <p:txBody>
          <a:bodyPr wrap="square" tIns="68580" rtlCol="0">
            <a:spAutoFit/>
          </a:bodyPr>
          <a:lstStyle/>
          <a:p>
            <a:pPr lvl="0"/>
            <a:r>
              <a:rPr lang="en-US" sz="2400" b="1" dirty="0">
                <a:solidFill>
                  <a:schemeClr val="bg1"/>
                </a:solidFill>
                <a:latin typeface="+mj-lt"/>
                <a:ea typeface="Arial" charset="0"/>
                <a:cs typeface="Arial" charset="0"/>
              </a:rPr>
              <a:t>820M</a:t>
            </a:r>
            <a:r>
              <a:rPr lang="en-US" sz="2100" b="1" dirty="0">
                <a:solidFill>
                  <a:schemeClr val="bg1"/>
                </a:solidFill>
                <a:latin typeface="+mj-lt"/>
                <a:ea typeface="Arial" charset="0"/>
                <a:cs typeface="Arial" charset="0"/>
              </a:rPr>
              <a:t> </a:t>
            </a:r>
            <a:r>
              <a:rPr lang="en-US" sz="1200" dirty="0">
                <a:solidFill>
                  <a:schemeClr val="bg1"/>
                </a:solidFill>
                <a:latin typeface="+mj-lt"/>
                <a:ea typeface="Arial" charset="0"/>
                <a:cs typeface="Arial" charset="0"/>
              </a:rPr>
              <a:t/>
            </a:r>
            <a:br>
              <a:rPr lang="en-US" sz="1200" dirty="0">
                <a:solidFill>
                  <a:schemeClr val="bg1"/>
                </a:solidFill>
                <a:latin typeface="+mj-lt"/>
                <a:ea typeface="Arial" charset="0"/>
                <a:cs typeface="Arial" charset="0"/>
              </a:rPr>
            </a:br>
            <a:r>
              <a:rPr lang="en-US" sz="1200" dirty="0">
                <a:solidFill>
                  <a:schemeClr val="bg1"/>
                </a:solidFill>
                <a:latin typeface="+mj-lt"/>
                <a:ea typeface="Arial" charset="0"/>
                <a:cs typeface="Arial" charset="0"/>
              </a:rPr>
              <a:t>Consumers</a:t>
            </a:r>
          </a:p>
        </p:txBody>
      </p:sp>
      <p:sp>
        <p:nvSpPr>
          <p:cNvPr id="19" name="TextBox 18"/>
          <p:cNvSpPr txBox="1"/>
          <p:nvPr/>
        </p:nvSpPr>
        <p:spPr>
          <a:xfrm>
            <a:off x="4502272" y="2559487"/>
            <a:ext cx="1092333" cy="796372"/>
          </a:xfrm>
          <a:prstGeom prst="rect">
            <a:avLst/>
          </a:prstGeom>
          <a:noFill/>
        </p:spPr>
        <p:txBody>
          <a:bodyPr wrap="square" tIns="68580" rtlCol="0">
            <a:spAutoFit/>
          </a:bodyPr>
          <a:lstStyle/>
          <a:p>
            <a:pPr lvl="0"/>
            <a:r>
              <a:rPr lang="en-US" sz="3225" b="1" dirty="0">
                <a:solidFill>
                  <a:schemeClr val="bg1"/>
                </a:solidFill>
                <a:latin typeface="+mj-lt"/>
                <a:ea typeface="Arial" charset="0"/>
                <a:cs typeface="Arial" charset="0"/>
              </a:rPr>
              <a:t>91M</a:t>
            </a:r>
            <a:r>
              <a:rPr lang="en-US" sz="2100" b="1" dirty="0">
                <a:solidFill>
                  <a:schemeClr val="bg1"/>
                </a:solidFill>
                <a:latin typeface="+mj-lt"/>
                <a:ea typeface="Arial" charset="0"/>
                <a:cs typeface="Arial" charset="0"/>
              </a:rPr>
              <a:t> </a:t>
            </a:r>
            <a:r>
              <a:rPr lang="en-US" sz="1200" dirty="0">
                <a:solidFill>
                  <a:schemeClr val="bg1"/>
                </a:solidFill>
                <a:latin typeface="+mj-lt"/>
                <a:ea typeface="Arial" charset="0"/>
                <a:cs typeface="Arial" charset="0"/>
              </a:rPr>
              <a:t/>
            </a:r>
            <a:br>
              <a:rPr lang="en-US" sz="1200" dirty="0">
                <a:solidFill>
                  <a:schemeClr val="bg1"/>
                </a:solidFill>
                <a:latin typeface="+mj-lt"/>
                <a:ea typeface="Arial" charset="0"/>
                <a:cs typeface="Arial" charset="0"/>
              </a:rPr>
            </a:br>
            <a:r>
              <a:rPr lang="en-US" sz="1200" dirty="0">
                <a:solidFill>
                  <a:schemeClr val="bg1"/>
                </a:solidFill>
                <a:latin typeface="+mj-lt"/>
                <a:ea typeface="Arial" charset="0"/>
                <a:cs typeface="Arial" charset="0"/>
              </a:rPr>
              <a:t>Businesses</a:t>
            </a:r>
          </a:p>
        </p:txBody>
      </p:sp>
      <p:sp>
        <p:nvSpPr>
          <p:cNvPr id="20" name="TextBox 19"/>
          <p:cNvSpPr txBox="1"/>
          <p:nvPr/>
        </p:nvSpPr>
        <p:spPr>
          <a:xfrm>
            <a:off x="7310855" y="2534457"/>
            <a:ext cx="1301534" cy="900246"/>
          </a:xfrm>
          <a:prstGeom prst="rect">
            <a:avLst/>
          </a:prstGeom>
          <a:noFill/>
        </p:spPr>
        <p:txBody>
          <a:bodyPr wrap="square" tIns="68580" rtlCol="0">
            <a:spAutoFit/>
          </a:bodyPr>
          <a:lstStyle/>
          <a:p>
            <a:pPr lvl="0"/>
            <a:r>
              <a:rPr lang="en-US" sz="2700" b="1" dirty="0">
                <a:solidFill>
                  <a:schemeClr val="bg1"/>
                </a:solidFill>
                <a:latin typeface="+mj-lt"/>
                <a:ea typeface="Arial" charset="0"/>
                <a:cs typeface="Arial" charset="0"/>
              </a:rPr>
              <a:t>5,000</a:t>
            </a:r>
            <a:r>
              <a:rPr lang="en-US" sz="2100" b="1" dirty="0">
                <a:solidFill>
                  <a:schemeClr val="bg1"/>
                </a:solidFill>
                <a:latin typeface="+mj-lt"/>
                <a:ea typeface="Arial" charset="0"/>
                <a:cs typeface="Arial" charset="0"/>
              </a:rPr>
              <a:t> </a:t>
            </a:r>
            <a:r>
              <a:rPr lang="en-US" sz="1200" dirty="0">
                <a:solidFill>
                  <a:schemeClr val="bg1"/>
                </a:solidFill>
                <a:latin typeface="+mj-lt"/>
                <a:ea typeface="Arial" charset="0"/>
                <a:cs typeface="Arial" charset="0"/>
              </a:rPr>
              <a:t/>
            </a:r>
            <a:br>
              <a:rPr lang="en-US" sz="1200" dirty="0">
                <a:solidFill>
                  <a:schemeClr val="bg1"/>
                </a:solidFill>
                <a:latin typeface="+mj-lt"/>
                <a:ea typeface="Arial" charset="0"/>
                <a:cs typeface="Arial" charset="0"/>
              </a:rPr>
            </a:br>
            <a:r>
              <a:rPr lang="en-US" sz="1200" dirty="0">
                <a:solidFill>
                  <a:schemeClr val="bg1"/>
                </a:solidFill>
                <a:latin typeface="+mj-lt"/>
                <a:ea typeface="Arial" charset="0"/>
                <a:cs typeface="Arial" charset="0"/>
              </a:rPr>
              <a:t>Employer </a:t>
            </a:r>
            <a:r>
              <a:rPr lang="en-US" sz="1200" dirty="0" smtClean="0">
                <a:solidFill>
                  <a:schemeClr val="bg1"/>
                </a:solidFill>
                <a:latin typeface="+mj-lt"/>
                <a:ea typeface="Arial" charset="0"/>
                <a:cs typeface="Arial" charset="0"/>
              </a:rPr>
              <a:t/>
            </a:r>
            <a:br>
              <a:rPr lang="en-US" sz="1200" dirty="0" smtClean="0">
                <a:solidFill>
                  <a:schemeClr val="bg1"/>
                </a:solidFill>
                <a:latin typeface="+mj-lt"/>
                <a:ea typeface="Arial" charset="0"/>
                <a:cs typeface="Arial" charset="0"/>
              </a:rPr>
            </a:br>
            <a:r>
              <a:rPr lang="en-US" sz="1200" dirty="0" smtClean="0">
                <a:solidFill>
                  <a:schemeClr val="bg1"/>
                </a:solidFill>
                <a:latin typeface="+mj-lt"/>
                <a:ea typeface="Arial" charset="0"/>
                <a:cs typeface="Arial" charset="0"/>
              </a:rPr>
              <a:t>Contributors</a:t>
            </a:r>
            <a:endParaRPr lang="en-US" sz="1200" dirty="0">
              <a:solidFill>
                <a:schemeClr val="bg1"/>
              </a:solidFill>
              <a:latin typeface="+mj-lt"/>
              <a:ea typeface="Arial" charset="0"/>
              <a:cs typeface="Arial" charset="0"/>
            </a:endParaRPr>
          </a:p>
        </p:txBody>
      </p:sp>
      <p:sp>
        <p:nvSpPr>
          <p:cNvPr id="23" name="TextBox 22"/>
          <p:cNvSpPr txBox="1"/>
          <p:nvPr/>
        </p:nvSpPr>
        <p:spPr>
          <a:xfrm>
            <a:off x="3367071" y="3481087"/>
            <a:ext cx="2344637" cy="346249"/>
          </a:xfrm>
          <a:prstGeom prst="rect">
            <a:avLst/>
          </a:prstGeom>
          <a:noFill/>
        </p:spPr>
        <p:txBody>
          <a:bodyPr wrap="square" tIns="68580" rtlCol="0">
            <a:spAutoFit/>
          </a:bodyPr>
          <a:lstStyle/>
          <a:p>
            <a:pPr lvl="0" algn="ctr"/>
            <a:r>
              <a:rPr lang="en-US" sz="1500" b="1" dirty="0">
                <a:solidFill>
                  <a:schemeClr val="bg1">
                    <a:lumMod val="95000"/>
                  </a:schemeClr>
                </a:solidFill>
                <a:latin typeface="+mj-lt"/>
                <a:ea typeface="Helvetica Neue LT Std 75" charset="0"/>
                <a:cs typeface="Helvetica Neue LT Std 75" charset="0"/>
              </a:rPr>
              <a:t>TOP AWARDS</a:t>
            </a:r>
            <a:endParaRPr lang="en-US" sz="900" b="1" dirty="0">
              <a:solidFill>
                <a:schemeClr val="bg1">
                  <a:lumMod val="95000"/>
                </a:schemeClr>
              </a:solidFill>
              <a:latin typeface="+mj-lt"/>
              <a:ea typeface="Helvetica Neue LT Std 75" charset="0"/>
              <a:cs typeface="Helvetica Neue LT Std 75" charset="0"/>
            </a:endParaRPr>
          </a:p>
        </p:txBody>
      </p:sp>
      <p:sp>
        <p:nvSpPr>
          <p:cNvPr id="47" name="TextBox 46"/>
          <p:cNvSpPr txBox="1"/>
          <p:nvPr/>
        </p:nvSpPr>
        <p:spPr>
          <a:xfrm>
            <a:off x="216360" y="3824436"/>
            <a:ext cx="2177409" cy="761747"/>
          </a:xfrm>
          <a:prstGeom prst="rect">
            <a:avLst/>
          </a:prstGeom>
          <a:noFill/>
        </p:spPr>
        <p:txBody>
          <a:bodyPr wrap="square" tIns="91440" rtlCol="0">
            <a:spAutoFit/>
          </a:bodyPr>
          <a:lstStyle/>
          <a:p>
            <a:pPr algn="l">
              <a:spcBef>
                <a:spcPct val="20000"/>
              </a:spcBef>
              <a:buClr>
                <a:schemeClr val="tx1"/>
              </a:buClr>
              <a:buSzPct val="120000"/>
            </a:pPr>
            <a:r>
              <a:rPr lang="en-US" b="1" dirty="0" smtClean="0">
                <a:solidFill>
                  <a:schemeClr val="tx2">
                    <a:lumMod val="75000"/>
                  </a:schemeClr>
                </a:solidFill>
                <a:latin typeface="+mj-lt"/>
                <a:ea typeface="Helvetica Neue LT Std 75" charset="0"/>
                <a:cs typeface="Helvetica Neue LT Std 75" charset="0"/>
              </a:rPr>
              <a:t>Information Week</a:t>
            </a:r>
          </a:p>
          <a:p>
            <a:pPr algn="l">
              <a:lnSpc>
                <a:spcPts val="2660"/>
              </a:lnSpc>
              <a:buClr>
                <a:schemeClr val="tx1"/>
              </a:buClr>
              <a:buSzPct val="120000"/>
            </a:pPr>
            <a:r>
              <a:rPr lang="en-US" sz="2400" b="1" dirty="0" smtClean="0">
                <a:solidFill>
                  <a:schemeClr val="tx2">
                    <a:lumMod val="75000"/>
                  </a:schemeClr>
                </a:solidFill>
                <a:latin typeface="+mj-lt"/>
                <a:ea typeface="Helvetica Neue LT Std 75" charset="0"/>
                <a:cs typeface="Helvetica Neue LT Std 75" charset="0"/>
              </a:rPr>
              <a:t>Elite100</a:t>
            </a:r>
            <a:endParaRPr lang="en-US" sz="1100" b="1" dirty="0" smtClean="0">
              <a:solidFill>
                <a:schemeClr val="tx2">
                  <a:lumMod val="75000"/>
                </a:schemeClr>
              </a:solidFill>
              <a:latin typeface="+mj-lt"/>
              <a:ea typeface="Helvetica Neue LT Std 75" charset="0"/>
              <a:cs typeface="Helvetica Neue LT Std 75" charset="0"/>
            </a:endParaRPr>
          </a:p>
        </p:txBody>
      </p:sp>
      <p:sp>
        <p:nvSpPr>
          <p:cNvPr id="29" name="TextBox 28"/>
          <p:cNvSpPr txBox="1"/>
          <p:nvPr/>
        </p:nvSpPr>
        <p:spPr>
          <a:xfrm>
            <a:off x="2346047" y="3600504"/>
            <a:ext cx="1072455" cy="1066959"/>
          </a:xfrm>
          <a:prstGeom prst="rect">
            <a:avLst/>
          </a:prstGeom>
          <a:noFill/>
        </p:spPr>
        <p:txBody>
          <a:bodyPr wrap="square" tIns="91440" rtlCol="0">
            <a:spAutoFit/>
          </a:bodyPr>
          <a:lstStyle/>
          <a:p>
            <a:pPr algn="ctr">
              <a:spcBef>
                <a:spcPct val="20000"/>
              </a:spcBef>
              <a:buClr>
                <a:schemeClr val="tx1"/>
              </a:buClr>
              <a:buSzPct val="120000"/>
            </a:pPr>
            <a:r>
              <a:rPr lang="en-US" sz="3200" dirty="0" smtClean="0">
                <a:solidFill>
                  <a:schemeClr val="tx2">
                    <a:lumMod val="75000"/>
                  </a:schemeClr>
                </a:solidFill>
                <a:latin typeface="+mj-lt"/>
                <a:ea typeface="Helvetica Neue LT Std 75" charset="0"/>
                <a:cs typeface="Helvetica Neue LT Std 75" charset="0"/>
              </a:rPr>
              <a:t>fin</a:t>
            </a:r>
          </a:p>
          <a:p>
            <a:pPr algn="ctr">
              <a:lnSpc>
                <a:spcPts val="2740"/>
              </a:lnSpc>
              <a:buClr>
                <a:schemeClr val="tx1"/>
              </a:buClr>
              <a:buSzPct val="120000"/>
            </a:pPr>
            <a:r>
              <a:rPr lang="en-US" sz="3200" dirty="0" smtClean="0">
                <a:solidFill>
                  <a:schemeClr val="tx2">
                    <a:lumMod val="75000"/>
                  </a:schemeClr>
                </a:solidFill>
                <a:latin typeface="+mj-lt"/>
                <a:ea typeface="Helvetica Neue LT Std 75" charset="0"/>
                <a:cs typeface="Helvetica Neue LT Std 75" charset="0"/>
              </a:rPr>
              <a:t>tech</a:t>
            </a:r>
          </a:p>
          <a:p>
            <a:pPr algn="ctr">
              <a:lnSpc>
                <a:spcPts val="720"/>
              </a:lnSpc>
              <a:buClr>
                <a:schemeClr val="tx1"/>
              </a:buClr>
              <a:buSzPct val="120000"/>
            </a:pPr>
            <a:r>
              <a:rPr lang="en-US" sz="1100" dirty="0" smtClean="0">
                <a:solidFill>
                  <a:schemeClr val="tx2">
                    <a:lumMod val="75000"/>
                  </a:schemeClr>
                </a:solidFill>
                <a:latin typeface="+mj-lt"/>
                <a:ea typeface="Helvetica Neue LT Std 75" charset="0"/>
                <a:cs typeface="Helvetica Neue LT Std 75" charset="0"/>
              </a:rPr>
              <a:t>   FORWARD</a:t>
            </a:r>
          </a:p>
        </p:txBody>
      </p:sp>
      <p:grpSp>
        <p:nvGrpSpPr>
          <p:cNvPr id="64" name="Group 63"/>
          <p:cNvGrpSpPr/>
          <p:nvPr/>
        </p:nvGrpSpPr>
        <p:grpSpPr>
          <a:xfrm>
            <a:off x="5774597" y="3604480"/>
            <a:ext cx="1808135" cy="1186592"/>
            <a:chOff x="5828671" y="3643072"/>
            <a:chExt cx="1808135" cy="1186592"/>
          </a:xfrm>
        </p:grpSpPr>
        <p:sp>
          <p:nvSpPr>
            <p:cNvPr id="39" name="TextBox 38"/>
            <p:cNvSpPr txBox="1"/>
            <p:nvPr/>
          </p:nvSpPr>
          <p:spPr>
            <a:xfrm>
              <a:off x="5828671" y="3643072"/>
              <a:ext cx="1808135" cy="1049005"/>
            </a:xfrm>
            <a:prstGeom prst="rect">
              <a:avLst/>
            </a:prstGeom>
            <a:noFill/>
          </p:spPr>
          <p:txBody>
            <a:bodyPr wrap="square" tIns="91440" rtlCol="0">
              <a:spAutoFit/>
            </a:bodyPr>
            <a:lstStyle/>
            <a:p>
              <a:pPr>
                <a:spcBef>
                  <a:spcPct val="20000"/>
                </a:spcBef>
                <a:buClr>
                  <a:schemeClr val="tx1"/>
                </a:buClr>
                <a:buSzPct val="120000"/>
              </a:pPr>
              <a:r>
                <a:rPr lang="en-US" b="1" dirty="0" smtClean="0">
                  <a:solidFill>
                    <a:schemeClr val="tx2">
                      <a:lumMod val="75000"/>
                    </a:schemeClr>
                  </a:solidFill>
                  <a:latin typeface="+mj-lt"/>
                  <a:ea typeface="Helvetica Neue LT Std 75" charset="0"/>
                  <a:cs typeface="Helvetica Neue LT Std 75" charset="0"/>
                </a:rPr>
                <a:t>Forbes</a:t>
              </a:r>
            </a:p>
            <a:p>
              <a:pPr>
                <a:lnSpc>
                  <a:spcPts val="1760"/>
                </a:lnSpc>
                <a:buClr>
                  <a:schemeClr val="tx1"/>
                </a:buClr>
                <a:buSzPct val="120000"/>
              </a:pPr>
              <a:r>
                <a:rPr lang="en-US" sz="1600" b="1" dirty="0" smtClean="0">
                  <a:solidFill>
                    <a:schemeClr val="tx2">
                      <a:lumMod val="75000"/>
                    </a:schemeClr>
                  </a:solidFill>
                  <a:latin typeface="+mj-lt"/>
                  <a:ea typeface="Helvetica Neue LT Std 75" charset="0"/>
                  <a:cs typeface="Helvetica Neue LT Std 75" charset="0"/>
                </a:rPr>
                <a:t>THE WORLD’S</a:t>
              </a:r>
            </a:p>
            <a:p>
              <a:pPr>
                <a:lnSpc>
                  <a:spcPts val="1380"/>
                </a:lnSpc>
                <a:buClr>
                  <a:schemeClr val="tx1"/>
                </a:buClr>
                <a:buSzPct val="120000"/>
              </a:pPr>
              <a:r>
                <a:rPr lang="en-US" sz="1200" b="1" spc="40" dirty="0" smtClean="0">
                  <a:solidFill>
                    <a:schemeClr val="tx2">
                      <a:lumMod val="75000"/>
                    </a:schemeClr>
                  </a:solidFill>
                  <a:latin typeface="+mj-lt"/>
                  <a:ea typeface="Helvetica Neue LT Std 75" charset="0"/>
                  <a:cs typeface="Helvetica Neue LT Std 75" charset="0"/>
                </a:rPr>
                <a:t>MOST INNOVATIVE</a:t>
              </a:r>
            </a:p>
            <a:p>
              <a:pPr>
                <a:lnSpc>
                  <a:spcPts val="1480"/>
                </a:lnSpc>
                <a:buClr>
                  <a:schemeClr val="tx1"/>
                </a:buClr>
                <a:buSzPct val="120000"/>
              </a:pPr>
              <a:r>
                <a:rPr lang="en-US" sz="1200" b="1" spc="40" dirty="0" smtClean="0">
                  <a:solidFill>
                    <a:schemeClr val="tx2">
                      <a:lumMod val="75000"/>
                    </a:schemeClr>
                  </a:solidFill>
                  <a:latin typeface="+mj-lt"/>
                  <a:ea typeface="Helvetica Neue LT Std 75" charset="0"/>
                  <a:cs typeface="Helvetica Neue LT Std 75" charset="0"/>
                </a:rPr>
                <a:t>COMPANIES</a:t>
              </a:r>
            </a:p>
          </p:txBody>
        </p:sp>
        <p:grpSp>
          <p:nvGrpSpPr>
            <p:cNvPr id="40" name="Group 39"/>
            <p:cNvGrpSpPr/>
            <p:nvPr/>
          </p:nvGrpSpPr>
          <p:grpSpPr>
            <a:xfrm>
              <a:off x="6939435" y="4483415"/>
              <a:ext cx="473961" cy="346249"/>
              <a:chOff x="6590839" y="5702422"/>
              <a:chExt cx="473961" cy="346249"/>
            </a:xfrm>
          </p:grpSpPr>
          <p:sp>
            <p:nvSpPr>
              <p:cNvPr id="41" name="TextBox 40"/>
              <p:cNvSpPr txBox="1"/>
              <p:nvPr/>
            </p:nvSpPr>
            <p:spPr>
              <a:xfrm>
                <a:off x="6590839" y="5702422"/>
                <a:ext cx="473961" cy="346249"/>
              </a:xfrm>
              <a:prstGeom prst="rect">
                <a:avLst/>
              </a:prstGeom>
              <a:noFill/>
            </p:spPr>
            <p:txBody>
              <a:bodyPr wrap="square" lIns="0" tIns="0" rIns="0" bIns="0" rtlCol="0">
                <a:spAutoFit/>
              </a:bodyPr>
              <a:lstStyle/>
              <a:p>
                <a:pPr algn="ctr">
                  <a:lnSpc>
                    <a:spcPts val="2660"/>
                  </a:lnSpc>
                  <a:buClr>
                    <a:schemeClr val="tx1"/>
                  </a:buClr>
                  <a:buSzPct val="120000"/>
                </a:pPr>
                <a:r>
                  <a:rPr lang="en-US" sz="1400" b="1" dirty="0">
                    <a:solidFill>
                      <a:schemeClr val="accent1"/>
                    </a:solidFill>
                    <a:latin typeface="+mj-lt"/>
                    <a:ea typeface="Helvetica Neue LT Std 75" charset="0"/>
                    <a:cs typeface="Helvetica Neue LT Std 75" charset="0"/>
                  </a:rPr>
                  <a:t>2015</a:t>
                </a:r>
              </a:p>
            </p:txBody>
          </p:sp>
          <p:cxnSp>
            <p:nvCxnSpPr>
              <p:cNvPr id="42" name="Straight Connector 41"/>
              <p:cNvCxnSpPr/>
              <p:nvPr/>
            </p:nvCxnSpPr>
            <p:spPr>
              <a:xfrm>
                <a:off x="6641208" y="5999262"/>
                <a:ext cx="373222" cy="0"/>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grpSp>
      </p:grpSp>
      <p:grpSp>
        <p:nvGrpSpPr>
          <p:cNvPr id="65" name="Group 64"/>
          <p:cNvGrpSpPr/>
          <p:nvPr/>
        </p:nvGrpSpPr>
        <p:grpSpPr>
          <a:xfrm>
            <a:off x="7694504" y="3560716"/>
            <a:ext cx="1287571" cy="1230356"/>
            <a:chOff x="7609440" y="3599308"/>
            <a:chExt cx="1287571" cy="1230356"/>
          </a:xfrm>
        </p:grpSpPr>
        <p:sp>
          <p:nvSpPr>
            <p:cNvPr id="43" name="TextBox 42"/>
            <p:cNvSpPr txBox="1"/>
            <p:nvPr/>
          </p:nvSpPr>
          <p:spPr>
            <a:xfrm>
              <a:off x="7609440" y="3599308"/>
              <a:ext cx="1287571" cy="1031051"/>
            </a:xfrm>
            <a:prstGeom prst="rect">
              <a:avLst/>
            </a:prstGeom>
            <a:noFill/>
          </p:spPr>
          <p:txBody>
            <a:bodyPr wrap="square" tIns="91440" rtlCol="0">
              <a:spAutoFit/>
            </a:bodyPr>
            <a:lstStyle/>
            <a:p>
              <a:pPr algn="just">
                <a:buClr>
                  <a:schemeClr val="tx1"/>
                </a:buClr>
                <a:buSzPct val="120000"/>
              </a:pPr>
              <a:r>
                <a:rPr lang="en-US" sz="1600" b="1" dirty="0" smtClean="0">
                  <a:solidFill>
                    <a:schemeClr val="tx2">
                      <a:lumMod val="75000"/>
                    </a:schemeClr>
                  </a:solidFill>
                  <a:latin typeface="+mj-lt"/>
                  <a:ea typeface="Helvetica Neue LT Std 75" charset="0"/>
                  <a:cs typeface="Helvetica Neue LT Std 75" charset="0"/>
                </a:rPr>
                <a:t>FORTUNE</a:t>
              </a:r>
            </a:p>
            <a:p>
              <a:pPr algn="just">
                <a:lnSpc>
                  <a:spcPts val="1540"/>
                </a:lnSpc>
                <a:buClr>
                  <a:schemeClr val="tx1"/>
                </a:buClr>
                <a:buSzPct val="120000"/>
              </a:pPr>
              <a:r>
                <a:rPr lang="en-US" sz="1300" b="1" dirty="0" smtClean="0">
                  <a:solidFill>
                    <a:schemeClr val="tx2">
                      <a:lumMod val="75000"/>
                    </a:schemeClr>
                  </a:solidFill>
                  <a:latin typeface="+mj-lt"/>
                  <a:ea typeface="Helvetica Neue LT Std 75" charset="0"/>
                  <a:cs typeface="Helvetica Neue LT Std 75" charset="0"/>
                </a:rPr>
                <a:t>World’s Most</a:t>
              </a:r>
            </a:p>
            <a:p>
              <a:pPr algn="just">
                <a:lnSpc>
                  <a:spcPts val="2100"/>
                </a:lnSpc>
                <a:buClr>
                  <a:schemeClr val="tx1"/>
                </a:buClr>
                <a:buSzPct val="120000"/>
              </a:pPr>
              <a:r>
                <a:rPr lang="en-US" sz="1600" b="1" spc="90" dirty="0" smtClean="0">
                  <a:solidFill>
                    <a:schemeClr val="tx2">
                      <a:lumMod val="75000"/>
                    </a:schemeClr>
                  </a:solidFill>
                  <a:latin typeface="+mj-lt"/>
                  <a:ea typeface="Helvetica Neue LT Std 75" charset="0"/>
                  <a:cs typeface="Helvetica Neue LT Std 75" charset="0"/>
                </a:rPr>
                <a:t>ADMIRED</a:t>
              </a:r>
            </a:p>
            <a:p>
              <a:pPr algn="just">
                <a:buClr>
                  <a:schemeClr val="tx1"/>
                </a:buClr>
                <a:buSzPct val="120000"/>
              </a:pPr>
              <a:r>
                <a:rPr lang="en-US" sz="1200" b="1" spc="150" dirty="0" smtClean="0">
                  <a:solidFill>
                    <a:schemeClr val="tx2">
                      <a:lumMod val="75000"/>
                    </a:schemeClr>
                  </a:solidFill>
                  <a:latin typeface="+mj-lt"/>
                  <a:ea typeface="Helvetica Neue LT Std 75" charset="0"/>
                  <a:cs typeface="Helvetica Neue LT Std 75" charset="0"/>
                </a:rPr>
                <a:t>COMPANIES</a:t>
              </a:r>
              <a:endParaRPr lang="en-US" sz="1600" b="1" spc="150" dirty="0" smtClean="0">
                <a:solidFill>
                  <a:schemeClr val="tx2">
                    <a:lumMod val="75000"/>
                  </a:schemeClr>
                </a:solidFill>
                <a:latin typeface="+mj-lt"/>
                <a:ea typeface="Helvetica Neue LT Std 75" charset="0"/>
                <a:cs typeface="Helvetica Neue LT Std 75" charset="0"/>
              </a:endParaRPr>
            </a:p>
          </p:txBody>
        </p:sp>
        <p:grpSp>
          <p:nvGrpSpPr>
            <p:cNvPr id="53" name="Group 52"/>
            <p:cNvGrpSpPr/>
            <p:nvPr/>
          </p:nvGrpSpPr>
          <p:grpSpPr>
            <a:xfrm>
              <a:off x="8291245" y="4483415"/>
              <a:ext cx="473961" cy="346249"/>
              <a:chOff x="6590839" y="5702422"/>
              <a:chExt cx="473961" cy="346249"/>
            </a:xfrm>
          </p:grpSpPr>
          <p:sp>
            <p:nvSpPr>
              <p:cNvPr id="54" name="TextBox 53"/>
              <p:cNvSpPr txBox="1"/>
              <p:nvPr/>
            </p:nvSpPr>
            <p:spPr>
              <a:xfrm>
                <a:off x="6590839" y="5702422"/>
                <a:ext cx="473961" cy="346249"/>
              </a:xfrm>
              <a:prstGeom prst="rect">
                <a:avLst/>
              </a:prstGeom>
              <a:noFill/>
            </p:spPr>
            <p:txBody>
              <a:bodyPr wrap="square" lIns="0" tIns="0" rIns="0" bIns="0" rtlCol="0">
                <a:spAutoFit/>
              </a:bodyPr>
              <a:lstStyle/>
              <a:p>
                <a:pPr algn="ctr">
                  <a:lnSpc>
                    <a:spcPts val="2660"/>
                  </a:lnSpc>
                  <a:buClr>
                    <a:schemeClr val="tx1"/>
                  </a:buClr>
                  <a:buSzPct val="120000"/>
                </a:pPr>
                <a:r>
                  <a:rPr lang="en-US" sz="1400" b="1" dirty="0">
                    <a:solidFill>
                      <a:schemeClr val="accent1"/>
                    </a:solidFill>
                    <a:latin typeface="+mj-lt"/>
                    <a:ea typeface="Helvetica Neue LT Std 75" charset="0"/>
                    <a:cs typeface="Helvetica Neue LT Std 75" charset="0"/>
                  </a:rPr>
                  <a:t>2015</a:t>
                </a:r>
              </a:p>
            </p:txBody>
          </p:sp>
          <p:cxnSp>
            <p:nvCxnSpPr>
              <p:cNvPr id="55" name="Straight Connector 54"/>
              <p:cNvCxnSpPr/>
              <p:nvPr/>
            </p:nvCxnSpPr>
            <p:spPr>
              <a:xfrm>
                <a:off x="6641208" y="5999262"/>
                <a:ext cx="373222" cy="0"/>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grpSp>
      </p:grpSp>
      <p:grpSp>
        <p:nvGrpSpPr>
          <p:cNvPr id="63" name="Group 62"/>
          <p:cNvGrpSpPr/>
          <p:nvPr/>
        </p:nvGrpSpPr>
        <p:grpSpPr>
          <a:xfrm>
            <a:off x="3562174" y="3830467"/>
            <a:ext cx="1973055" cy="882293"/>
            <a:chOff x="3640414" y="3869059"/>
            <a:chExt cx="1973055" cy="882293"/>
          </a:xfrm>
        </p:grpSpPr>
        <p:sp>
          <p:nvSpPr>
            <p:cNvPr id="36" name="TextBox 35"/>
            <p:cNvSpPr txBox="1"/>
            <p:nvPr/>
          </p:nvSpPr>
          <p:spPr>
            <a:xfrm>
              <a:off x="3640414" y="3869059"/>
              <a:ext cx="1072455" cy="882293"/>
            </a:xfrm>
            <a:prstGeom prst="rect">
              <a:avLst/>
            </a:prstGeom>
            <a:noFill/>
          </p:spPr>
          <p:txBody>
            <a:bodyPr wrap="square" tIns="91440" rtlCol="0">
              <a:spAutoFit/>
            </a:bodyPr>
            <a:lstStyle/>
            <a:p>
              <a:pPr algn="ctr">
                <a:spcBef>
                  <a:spcPct val="20000"/>
                </a:spcBef>
                <a:buClr>
                  <a:schemeClr val="tx1"/>
                </a:buClr>
                <a:buSzPct val="120000"/>
              </a:pPr>
              <a:r>
                <a:rPr lang="en-US" sz="2000" b="1" dirty="0" smtClean="0">
                  <a:solidFill>
                    <a:schemeClr val="tx2">
                      <a:lumMod val="75000"/>
                    </a:schemeClr>
                  </a:solidFill>
                  <a:latin typeface="+mj-lt"/>
                  <a:ea typeface="Helvetica Neue LT Std 75" charset="0"/>
                  <a:cs typeface="Helvetica Neue LT Std 75" charset="0"/>
                </a:rPr>
                <a:t>TOP</a:t>
              </a:r>
            </a:p>
            <a:p>
              <a:pPr algn="ctr">
                <a:lnSpc>
                  <a:spcPts val="1900"/>
                </a:lnSpc>
                <a:buClr>
                  <a:schemeClr val="tx1"/>
                </a:buClr>
                <a:buSzPct val="120000"/>
              </a:pPr>
              <a:r>
                <a:rPr lang="en-US" sz="2000" b="1" dirty="0" smtClean="0">
                  <a:solidFill>
                    <a:schemeClr val="tx2">
                      <a:lumMod val="75000"/>
                    </a:schemeClr>
                  </a:solidFill>
                  <a:latin typeface="+mj-lt"/>
                  <a:ea typeface="Helvetica Neue LT Std 75" charset="0"/>
                  <a:cs typeface="Helvetica Neue LT Std 75" charset="0"/>
                </a:rPr>
                <a:t>WORK</a:t>
              </a:r>
            </a:p>
            <a:p>
              <a:pPr algn="ctr">
                <a:lnSpc>
                  <a:spcPts val="1520"/>
                </a:lnSpc>
                <a:buClr>
                  <a:schemeClr val="tx1"/>
                </a:buClr>
                <a:buSzPct val="120000"/>
              </a:pPr>
              <a:r>
                <a:rPr lang="en-US" sz="1600" b="1" dirty="0" smtClean="0">
                  <a:solidFill>
                    <a:schemeClr val="tx2">
                      <a:lumMod val="75000"/>
                    </a:schemeClr>
                  </a:solidFill>
                  <a:latin typeface="+mj-lt"/>
                  <a:ea typeface="Helvetica Neue LT Std 75" charset="0"/>
                  <a:cs typeface="Helvetica Neue LT Std 75" charset="0"/>
                </a:rPr>
                <a:t>PLACES</a:t>
              </a:r>
            </a:p>
          </p:txBody>
        </p:sp>
        <p:grpSp>
          <p:nvGrpSpPr>
            <p:cNvPr id="62" name="Group 61"/>
            <p:cNvGrpSpPr/>
            <p:nvPr/>
          </p:nvGrpSpPr>
          <p:grpSpPr>
            <a:xfrm>
              <a:off x="4541014" y="3900880"/>
              <a:ext cx="1072455" cy="818573"/>
              <a:chOff x="4541014" y="3897431"/>
              <a:chExt cx="1072455" cy="818573"/>
            </a:xfrm>
          </p:grpSpPr>
          <p:sp>
            <p:nvSpPr>
              <p:cNvPr id="35" name="TextBox 34"/>
              <p:cNvSpPr txBox="1"/>
              <p:nvPr/>
            </p:nvSpPr>
            <p:spPr>
              <a:xfrm>
                <a:off x="4541014" y="4192719"/>
                <a:ext cx="1072455" cy="523285"/>
              </a:xfrm>
              <a:prstGeom prst="rect">
                <a:avLst/>
              </a:prstGeom>
              <a:noFill/>
            </p:spPr>
            <p:txBody>
              <a:bodyPr wrap="square" tIns="91440" rtlCol="0">
                <a:spAutoFit/>
              </a:bodyPr>
              <a:lstStyle/>
              <a:p>
                <a:pPr algn="ctr">
                  <a:lnSpc>
                    <a:spcPts val="1020"/>
                  </a:lnSpc>
                  <a:buClr>
                    <a:schemeClr val="tx1"/>
                  </a:buClr>
                  <a:buSzPct val="120000"/>
                </a:pPr>
                <a:r>
                  <a:rPr lang="en-US" sz="1100" b="1" dirty="0" smtClean="0">
                    <a:solidFill>
                      <a:schemeClr val="tx2">
                        <a:lumMod val="75000"/>
                      </a:schemeClr>
                    </a:solidFill>
                    <a:latin typeface="+mj-lt"/>
                    <a:ea typeface="Helvetica Neue LT Std 75" charset="0"/>
                    <a:cs typeface="Helvetica Neue LT Std 75" charset="0"/>
                  </a:rPr>
                  <a:t>The Atlanta Journal Constitution</a:t>
                </a:r>
              </a:p>
            </p:txBody>
          </p:sp>
          <p:grpSp>
            <p:nvGrpSpPr>
              <p:cNvPr id="56" name="Group 55"/>
              <p:cNvGrpSpPr/>
              <p:nvPr/>
            </p:nvGrpSpPr>
            <p:grpSpPr>
              <a:xfrm>
                <a:off x="4840261" y="3897431"/>
                <a:ext cx="473961" cy="346249"/>
                <a:chOff x="6590839" y="5702422"/>
                <a:chExt cx="473961" cy="346249"/>
              </a:xfrm>
            </p:grpSpPr>
            <p:sp>
              <p:nvSpPr>
                <p:cNvPr id="57" name="TextBox 56"/>
                <p:cNvSpPr txBox="1"/>
                <p:nvPr/>
              </p:nvSpPr>
              <p:spPr>
                <a:xfrm>
                  <a:off x="6590839" y="5702422"/>
                  <a:ext cx="473961" cy="346249"/>
                </a:xfrm>
                <a:prstGeom prst="rect">
                  <a:avLst/>
                </a:prstGeom>
                <a:noFill/>
              </p:spPr>
              <p:txBody>
                <a:bodyPr wrap="square" lIns="0" tIns="0" rIns="0" bIns="0" rtlCol="0">
                  <a:spAutoFit/>
                </a:bodyPr>
                <a:lstStyle/>
                <a:p>
                  <a:pPr algn="ctr">
                    <a:lnSpc>
                      <a:spcPts val="2660"/>
                    </a:lnSpc>
                    <a:buClr>
                      <a:schemeClr val="tx1"/>
                    </a:buClr>
                    <a:buSzPct val="120000"/>
                  </a:pPr>
                  <a:r>
                    <a:rPr lang="en-US" sz="1400" b="1" dirty="0">
                      <a:solidFill>
                        <a:schemeClr val="accent1"/>
                      </a:solidFill>
                      <a:latin typeface="+mj-lt"/>
                      <a:ea typeface="Helvetica Neue LT Std 75" charset="0"/>
                      <a:cs typeface="Helvetica Neue LT Std 75" charset="0"/>
                    </a:rPr>
                    <a:t>2015</a:t>
                  </a:r>
                </a:p>
              </p:txBody>
            </p:sp>
            <p:cxnSp>
              <p:nvCxnSpPr>
                <p:cNvPr id="58" name="Straight Connector 57"/>
                <p:cNvCxnSpPr/>
                <p:nvPr/>
              </p:nvCxnSpPr>
              <p:spPr>
                <a:xfrm>
                  <a:off x="6641208" y="5999262"/>
                  <a:ext cx="373222" cy="0"/>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grpSp>
        </p:grpSp>
      </p:grpSp>
      <p:grpSp>
        <p:nvGrpSpPr>
          <p:cNvPr id="59" name="Group 58"/>
          <p:cNvGrpSpPr/>
          <p:nvPr/>
        </p:nvGrpSpPr>
        <p:grpSpPr>
          <a:xfrm>
            <a:off x="1648133" y="4121903"/>
            <a:ext cx="473961" cy="346249"/>
            <a:chOff x="6590839" y="5702422"/>
            <a:chExt cx="473961" cy="346249"/>
          </a:xfrm>
        </p:grpSpPr>
        <p:sp>
          <p:nvSpPr>
            <p:cNvPr id="60" name="TextBox 59"/>
            <p:cNvSpPr txBox="1"/>
            <p:nvPr/>
          </p:nvSpPr>
          <p:spPr>
            <a:xfrm>
              <a:off x="6590839" y="5702422"/>
              <a:ext cx="473961" cy="346249"/>
            </a:xfrm>
            <a:prstGeom prst="rect">
              <a:avLst/>
            </a:prstGeom>
            <a:noFill/>
          </p:spPr>
          <p:txBody>
            <a:bodyPr wrap="square" lIns="0" tIns="0" rIns="0" bIns="0" rtlCol="0">
              <a:spAutoFit/>
            </a:bodyPr>
            <a:lstStyle/>
            <a:p>
              <a:pPr algn="ctr">
                <a:lnSpc>
                  <a:spcPts val="2660"/>
                </a:lnSpc>
                <a:buClr>
                  <a:schemeClr val="tx1"/>
                </a:buClr>
                <a:buSzPct val="120000"/>
              </a:pPr>
              <a:r>
                <a:rPr lang="en-US" sz="1400" dirty="0">
                  <a:solidFill>
                    <a:schemeClr val="accent1"/>
                  </a:solidFill>
                  <a:latin typeface="+mj-lt"/>
                  <a:cs typeface="Arial" pitchFamily="34" charset="0"/>
                </a:rPr>
                <a:t>2015</a:t>
              </a:r>
            </a:p>
          </p:txBody>
        </p:sp>
        <p:cxnSp>
          <p:nvCxnSpPr>
            <p:cNvPr id="61" name="Straight Connector 60"/>
            <p:cNvCxnSpPr/>
            <p:nvPr/>
          </p:nvCxnSpPr>
          <p:spPr>
            <a:xfrm>
              <a:off x="6641208" y="5999262"/>
              <a:ext cx="373222" cy="0"/>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grpSp>
      <p:cxnSp>
        <p:nvCxnSpPr>
          <p:cNvPr id="67" name="Straight Connector 66"/>
          <p:cNvCxnSpPr/>
          <p:nvPr/>
        </p:nvCxnSpPr>
        <p:spPr>
          <a:xfrm>
            <a:off x="2335414" y="3684884"/>
            <a:ext cx="0" cy="1049142"/>
          </a:xfrm>
          <a:prstGeom prst="line">
            <a:avLst/>
          </a:prstGeom>
          <a:ln>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490107" y="3684884"/>
            <a:ext cx="0" cy="1049142"/>
          </a:xfrm>
          <a:prstGeom prst="line">
            <a:avLst/>
          </a:prstGeom>
          <a:ln>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5562503" y="3684884"/>
            <a:ext cx="0" cy="1049142"/>
          </a:xfrm>
          <a:prstGeom prst="line">
            <a:avLst/>
          </a:prstGeom>
          <a:ln>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7571895" y="3684884"/>
            <a:ext cx="0" cy="1049142"/>
          </a:xfrm>
          <a:prstGeom prst="line">
            <a:avLst/>
          </a:prstGeom>
          <a:ln>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2394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0"/>
            <a:ext cx="9144000" cy="4843081"/>
          </a:xfrm>
          <a:prstGeom prst="rect">
            <a:avLst/>
          </a:prstGeom>
          <a:solidFill>
            <a:srgbClr val="8D969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4"/>
          </p:nvPr>
        </p:nvSpPr>
        <p:spPr/>
        <p:txBody>
          <a:bodyPr/>
          <a:lstStyle/>
          <a:p>
            <a:fld id="{7C1FFD91-08E5-43E1-80BC-8AC6BE4B8B94}" type="slidenum">
              <a:rPr lang="en-US" smtClean="0">
                <a:latin typeface="+mn-lt"/>
              </a:rPr>
              <a:pPr/>
              <a:t>5</a:t>
            </a:fld>
            <a:endParaRPr lang="en-US" dirty="0">
              <a:latin typeface="+mn-lt"/>
            </a:endParaRPr>
          </a:p>
        </p:txBody>
      </p:sp>
      <p:sp>
        <p:nvSpPr>
          <p:cNvPr id="4" name="Title 3"/>
          <p:cNvSpPr>
            <a:spLocks noGrp="1"/>
          </p:cNvSpPr>
          <p:nvPr>
            <p:ph type="title"/>
          </p:nvPr>
        </p:nvSpPr>
        <p:spPr/>
        <p:txBody>
          <a:bodyPr/>
          <a:lstStyle/>
          <a:p>
            <a:r>
              <a:rPr lang="en-US" dirty="0" smtClean="0">
                <a:solidFill>
                  <a:schemeClr val="bg1"/>
                </a:solidFill>
                <a:latin typeface="+mn-lt"/>
                <a:ea typeface="Helvetica Neue LT Std 45 Light" charset="0"/>
                <a:cs typeface="Helvetica Neue LT Std 45 Light" charset="0"/>
              </a:rPr>
              <a:t>Organization Evolution – Conway’s Law</a:t>
            </a:r>
            <a:endParaRPr lang="en-US" dirty="0">
              <a:solidFill>
                <a:schemeClr val="bg1"/>
              </a:solidFill>
              <a:latin typeface="+mn-lt"/>
              <a:ea typeface="Helvetica Neue LT Std 45 Light" charset="0"/>
              <a:cs typeface="Helvetica Neue LT Std 45 Light" charset="0"/>
            </a:endParaRPr>
          </a:p>
        </p:txBody>
      </p:sp>
      <p:sp>
        <p:nvSpPr>
          <p:cNvPr id="3" name="Content Placeholder 2"/>
          <p:cNvSpPr>
            <a:spLocks noGrp="1"/>
          </p:cNvSpPr>
          <p:nvPr>
            <p:ph sz="quarter" idx="10"/>
          </p:nvPr>
        </p:nvSpPr>
        <p:spPr>
          <a:xfrm>
            <a:off x="195944" y="961464"/>
            <a:ext cx="8776530" cy="538223"/>
          </a:xfrm>
        </p:spPr>
        <p:txBody>
          <a:bodyPr/>
          <a:lstStyle/>
          <a:p>
            <a:pPr marL="0" indent="0" algn="ctr">
              <a:buNone/>
            </a:pPr>
            <a:r>
              <a:rPr lang="en-US" sz="1800" i="1" dirty="0">
                <a:solidFill>
                  <a:schemeClr val="bg1"/>
                </a:solidFill>
                <a:latin typeface="+mn-lt"/>
                <a:ea typeface="Helvetica Neue LT Std 46 Light" charset="0"/>
                <a:cs typeface="Helvetica Neue LT Std 46 Light" charset="0"/>
              </a:rPr>
              <a:t>"Any organization that designs a system </a:t>
            </a:r>
            <a:r>
              <a:rPr lang="en-US" sz="1800" i="1" dirty="0" smtClean="0">
                <a:solidFill>
                  <a:schemeClr val="bg1"/>
                </a:solidFill>
                <a:latin typeface="+mn-lt"/>
                <a:ea typeface="Helvetica Neue LT Std 46 Light" charset="0"/>
                <a:cs typeface="Helvetica Neue LT Std 46 Light" charset="0"/>
              </a:rPr>
              <a:t>will </a:t>
            </a:r>
            <a:r>
              <a:rPr lang="en-US" sz="1800" i="1" dirty="0">
                <a:solidFill>
                  <a:schemeClr val="bg1"/>
                </a:solidFill>
                <a:latin typeface="+mn-lt"/>
                <a:ea typeface="Helvetica Neue LT Std 46 Light" charset="0"/>
                <a:cs typeface="Helvetica Neue LT Std 46 Light" charset="0"/>
              </a:rPr>
              <a:t>inevitably produce a design whose structure is a copy of the organization's communication structure"</a:t>
            </a:r>
          </a:p>
        </p:txBody>
      </p:sp>
      <p:grpSp>
        <p:nvGrpSpPr>
          <p:cNvPr id="42" name="Group 41"/>
          <p:cNvGrpSpPr/>
          <p:nvPr/>
        </p:nvGrpSpPr>
        <p:grpSpPr>
          <a:xfrm>
            <a:off x="1798491" y="1904200"/>
            <a:ext cx="7223181" cy="501088"/>
            <a:chOff x="1642413" y="1661329"/>
            <a:chExt cx="7322441" cy="501088"/>
          </a:xfrm>
        </p:grpSpPr>
        <p:sp>
          <p:nvSpPr>
            <p:cNvPr id="37" name="Chevron 36"/>
            <p:cNvSpPr/>
            <p:nvPr/>
          </p:nvSpPr>
          <p:spPr>
            <a:xfrm>
              <a:off x="1642413" y="1661329"/>
              <a:ext cx="7322441" cy="501088"/>
            </a:xfrm>
            <a:prstGeom prst="chevron">
              <a:avLst>
                <a:gd name="adj" fmla="val 31752"/>
              </a:avLst>
            </a:prstGeom>
            <a:pattFill prst="ltUpDiag">
              <a:fgClr>
                <a:schemeClr val="accent1">
                  <a:lumMod val="50000"/>
                </a:schemeClr>
              </a:fgClr>
              <a:bgClr>
                <a:schemeClr val="tx1"/>
              </a:bgClr>
            </a:pattFill>
            <a:ln>
              <a:noFill/>
            </a:ln>
          </p:spPr>
          <p:style>
            <a:lnRef idx="2">
              <a:schemeClr val="lt1">
                <a:hueOff val="0"/>
                <a:satOff val="0"/>
                <a:lumOff val="0"/>
                <a:alphaOff val="0"/>
              </a:schemeClr>
            </a:lnRef>
            <a:fillRef idx="1">
              <a:scrgbClr r="0" g="0" b="0"/>
            </a:fillRef>
            <a:effectRef idx="0">
              <a:schemeClr val="accent1">
                <a:shade val="50000"/>
                <a:hueOff val="305"/>
                <a:satOff val="738"/>
                <a:lumOff val="11087"/>
                <a:alphaOff val="0"/>
              </a:schemeClr>
            </a:effectRef>
            <a:fontRef idx="minor">
              <a:schemeClr val="lt1"/>
            </a:fontRef>
          </p:style>
        </p:sp>
        <p:sp>
          <p:nvSpPr>
            <p:cNvPr id="39" name="TextBox 38"/>
            <p:cNvSpPr txBox="1"/>
            <p:nvPr/>
          </p:nvSpPr>
          <p:spPr>
            <a:xfrm>
              <a:off x="1906378" y="1693352"/>
              <a:ext cx="2420513" cy="437043"/>
            </a:xfrm>
            <a:prstGeom prst="rect">
              <a:avLst/>
            </a:prstGeom>
            <a:noFill/>
          </p:spPr>
          <p:txBody>
            <a:bodyPr wrap="square" lIns="0" tIns="0" rIns="0" bIns="0" rtlCol="0">
              <a:spAutoFit/>
            </a:bodyPr>
            <a:lstStyle/>
            <a:p>
              <a:pPr>
                <a:spcBef>
                  <a:spcPct val="20000"/>
                </a:spcBef>
                <a:buClr>
                  <a:srgbClr val="333D47"/>
                </a:buClr>
                <a:buSzPct val="120000"/>
              </a:pPr>
              <a:r>
                <a:rPr lang="en-US" sz="1400" dirty="0" smtClean="0">
                  <a:solidFill>
                    <a:srgbClr val="FFFFFF"/>
                  </a:solidFill>
                  <a:ea typeface="Helvetica Neue LT Std 55 Roman" charset="0"/>
                  <a:cs typeface="Helvetica Neue LT Std 55 Roman" charset="0"/>
                </a:rPr>
                <a:t>OPERATIONALLY LED</a:t>
              </a:r>
            </a:p>
            <a:p>
              <a:pPr>
                <a:spcBef>
                  <a:spcPct val="20000"/>
                </a:spcBef>
                <a:buClr>
                  <a:srgbClr val="333D47"/>
                </a:buClr>
                <a:buSzPct val="120000"/>
              </a:pPr>
              <a:r>
                <a:rPr lang="en-US" sz="1200" dirty="0" smtClean="0">
                  <a:solidFill>
                    <a:srgbClr val="FFFFFF"/>
                  </a:solidFill>
                  <a:ea typeface="Helvetica Neue LT Std 55 Roman" charset="0"/>
                  <a:cs typeface="Helvetica Neue LT Std 55 Roman" charset="0"/>
                </a:rPr>
                <a:t>2007</a:t>
              </a:r>
            </a:p>
          </p:txBody>
        </p:sp>
        <p:sp>
          <p:nvSpPr>
            <p:cNvPr id="40" name="TextBox 39"/>
            <p:cNvSpPr txBox="1"/>
            <p:nvPr/>
          </p:nvSpPr>
          <p:spPr>
            <a:xfrm>
              <a:off x="6088380" y="1693352"/>
              <a:ext cx="2617267" cy="437043"/>
            </a:xfrm>
            <a:prstGeom prst="rect">
              <a:avLst/>
            </a:prstGeom>
            <a:noFill/>
          </p:spPr>
          <p:txBody>
            <a:bodyPr wrap="square" lIns="0" tIns="0" rIns="0" bIns="0" rtlCol="0">
              <a:spAutoFit/>
            </a:bodyPr>
            <a:lstStyle/>
            <a:p>
              <a:pPr algn="r">
                <a:spcBef>
                  <a:spcPct val="20000"/>
                </a:spcBef>
                <a:buClr>
                  <a:srgbClr val="333D47"/>
                </a:buClr>
                <a:buSzPct val="120000"/>
              </a:pPr>
              <a:r>
                <a:rPr lang="en-US" sz="1400" dirty="0" smtClean="0">
                  <a:solidFill>
                    <a:srgbClr val="FFFFFF"/>
                  </a:solidFill>
                  <a:ea typeface="Helvetica Neue LT Std 55 Roman" charset="0"/>
                  <a:cs typeface="Helvetica Neue LT Std 55 Roman" charset="0"/>
                </a:rPr>
                <a:t>STRATEGICALLY LED</a:t>
              </a:r>
            </a:p>
            <a:p>
              <a:pPr algn="r">
                <a:spcBef>
                  <a:spcPct val="20000"/>
                </a:spcBef>
                <a:buClr>
                  <a:srgbClr val="333D47"/>
                </a:buClr>
                <a:buSzPct val="120000"/>
              </a:pPr>
              <a:r>
                <a:rPr lang="en-US" sz="1200" dirty="0" smtClean="0">
                  <a:solidFill>
                    <a:srgbClr val="FFFFFF"/>
                  </a:solidFill>
                  <a:ea typeface="Helvetica Neue LT Std 55 Roman" charset="0"/>
                  <a:cs typeface="Helvetica Neue LT Std 55 Roman" charset="0"/>
                </a:rPr>
                <a:t>2017</a:t>
              </a:r>
            </a:p>
          </p:txBody>
        </p:sp>
      </p:grpSp>
      <p:sp>
        <p:nvSpPr>
          <p:cNvPr id="7" name="Pentagon 6"/>
          <p:cNvSpPr/>
          <p:nvPr/>
        </p:nvSpPr>
        <p:spPr>
          <a:xfrm>
            <a:off x="87087" y="2497480"/>
            <a:ext cx="8944860" cy="2227292"/>
          </a:xfrm>
          <a:prstGeom prst="homePlate">
            <a:avLst>
              <a:gd name="adj" fmla="val 31417"/>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 name="Straight Connector 67"/>
          <p:cNvCxnSpPr/>
          <p:nvPr/>
        </p:nvCxnSpPr>
        <p:spPr>
          <a:xfrm>
            <a:off x="4601861" y="3487471"/>
            <a:ext cx="360557" cy="234166"/>
          </a:xfrm>
          <a:prstGeom prst="line">
            <a:avLst/>
          </a:prstGeom>
          <a:ln w="25400" cap="rnd">
            <a:solidFill>
              <a:schemeClr val="tx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29" idx="2"/>
          </p:cNvCxnSpPr>
          <p:nvPr/>
        </p:nvCxnSpPr>
        <p:spPr>
          <a:xfrm>
            <a:off x="6474378" y="3479787"/>
            <a:ext cx="332822" cy="239453"/>
          </a:xfrm>
          <a:prstGeom prst="line">
            <a:avLst/>
          </a:prstGeom>
          <a:ln w="25400" cap="rnd">
            <a:solidFill>
              <a:schemeClr val="tx2"/>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a:stCxn id="6" idx="2"/>
          </p:cNvCxnSpPr>
          <p:nvPr/>
        </p:nvCxnSpPr>
        <p:spPr>
          <a:xfrm>
            <a:off x="7804304" y="3478848"/>
            <a:ext cx="301118" cy="240392"/>
          </a:xfrm>
          <a:prstGeom prst="line">
            <a:avLst/>
          </a:prstGeom>
          <a:ln w="25400" cap="rnd">
            <a:solidFill>
              <a:schemeClr val="tx2"/>
            </a:solidFill>
            <a:prstDash val="sysDot"/>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95943" y="2656827"/>
            <a:ext cx="1538830" cy="822960"/>
          </a:xfrm>
          <a:prstGeom prst="rect">
            <a:avLst/>
          </a:prstGeom>
          <a:pattFill prst="ltUpDiag">
            <a:fgClr>
              <a:schemeClr val="accent3"/>
            </a:fgClr>
            <a:bgClr>
              <a:schemeClr val="accent2">
                <a:lumMod val="75000"/>
              </a:schemeClr>
            </a:bgClr>
          </a:patt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rIns="0" rtlCol="0" anchor="ctr"/>
          <a:lstStyle>
            <a:defPPr>
              <a:defRPr lang="en-US"/>
            </a:defPPr>
            <a:lvl1pPr>
              <a:defRPr sz="1400">
                <a:solidFill>
                  <a:schemeClr val="lt1"/>
                </a:solidFill>
                <a:latin typeface="Arial" pitchFamily="34" charset="0"/>
                <a:cs typeface="Arial" pitchFamily="34" charset="0"/>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lgn="ctr"/>
            <a:r>
              <a:rPr lang="en-US" sz="1200" dirty="0" smtClean="0">
                <a:solidFill>
                  <a:srgbClr val="FFFFFF"/>
                </a:solidFill>
                <a:latin typeface="+mn-lt"/>
                <a:ea typeface="Helvetica Neue LT Std 65 Medium" charset="0"/>
                <a:cs typeface="Helvetica Neue LT Std 65 Medium" charset="0"/>
              </a:rPr>
              <a:t>TECHNICAL ORGANIZATION</a:t>
            </a:r>
            <a:endParaRPr lang="en-US" sz="1200" dirty="0">
              <a:solidFill>
                <a:srgbClr val="FFFFFF"/>
              </a:solidFill>
              <a:latin typeface="+mn-lt"/>
              <a:ea typeface="Helvetica Neue LT Std 65 Medium" charset="0"/>
              <a:cs typeface="Helvetica Neue LT Std 65 Medium" charset="0"/>
            </a:endParaRPr>
          </a:p>
        </p:txBody>
      </p:sp>
      <p:sp>
        <p:nvSpPr>
          <p:cNvPr id="55" name="TextBox 54"/>
          <p:cNvSpPr txBox="1"/>
          <p:nvPr/>
        </p:nvSpPr>
        <p:spPr>
          <a:xfrm>
            <a:off x="436653" y="3718301"/>
            <a:ext cx="1546450" cy="822960"/>
          </a:xfrm>
          <a:prstGeom prst="rect">
            <a:avLst/>
          </a:prstGeom>
          <a:pattFill prst="ltUpDiag">
            <a:fgClr>
              <a:schemeClr val="accent3">
                <a:lumMod val="75000"/>
              </a:schemeClr>
            </a:fgClr>
            <a:bgClr>
              <a:schemeClr val="accent3"/>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1400" b="1">
                <a:solidFill>
                  <a:srgbClr val="FFFFFF"/>
                </a:solidFill>
                <a:ea typeface="Tahoma" panose="020B0604030504040204" pitchFamily="34" charset="0"/>
                <a:cs typeface="Tahoma" panose="020B0604030504040204" pitchFamily="34" charset="0"/>
              </a:defRPr>
            </a:lvl1pPr>
          </a:lstStyle>
          <a:p>
            <a:r>
              <a:rPr lang="en-US" sz="1150" b="0" dirty="0" smtClean="0">
                <a:ea typeface="Helvetica Neue LT Std 65 Medium" charset="0"/>
                <a:cs typeface="Helvetica Neue LT Std 65 Medium" charset="0"/>
              </a:rPr>
              <a:t>INFRASTRUCTURE PLATFORMS</a:t>
            </a:r>
            <a:endParaRPr lang="en-US" sz="1150" b="0" dirty="0">
              <a:ea typeface="Helvetica Neue LT Std 65 Medium" charset="0"/>
              <a:cs typeface="Helvetica Neue LT Std 65 Medium" charset="0"/>
            </a:endParaRPr>
          </a:p>
        </p:txBody>
      </p:sp>
      <p:sp>
        <p:nvSpPr>
          <p:cNvPr id="27" name="TextBox 26"/>
          <p:cNvSpPr txBox="1"/>
          <p:nvPr/>
        </p:nvSpPr>
        <p:spPr>
          <a:xfrm>
            <a:off x="3551183" y="2656827"/>
            <a:ext cx="2136160" cy="822960"/>
          </a:xfrm>
          <a:prstGeom prst="rect">
            <a:avLst/>
          </a:prstGeom>
          <a:pattFill prst="ltUpDiag">
            <a:fgClr>
              <a:schemeClr val="accent3"/>
            </a:fgClr>
            <a:bgClr>
              <a:schemeClr val="accent2">
                <a:lumMod val="75000"/>
              </a:schemeClr>
            </a:bgClr>
          </a:patt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rIns="0" rtlCol="0" anchor="ctr"/>
          <a:lstStyle>
            <a:defPPr>
              <a:defRPr lang="en-US"/>
            </a:defPPr>
            <a:lvl1pPr>
              <a:defRPr sz="1400">
                <a:solidFill>
                  <a:schemeClr val="lt1"/>
                </a:solidFill>
                <a:latin typeface="Arial" pitchFamily="34" charset="0"/>
                <a:cs typeface="Arial" pitchFamily="34" charset="0"/>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lvl="0" algn="ctr"/>
            <a:r>
              <a:rPr lang="en-US" dirty="0">
                <a:solidFill>
                  <a:srgbClr val="FFFFFF"/>
                </a:solidFill>
                <a:latin typeface="+mn-lt"/>
                <a:ea typeface="Helvetica Neue LT Std 65 Medium" charset="0"/>
                <a:cs typeface="Helvetica Neue LT Std 65 Medium" charset="0"/>
              </a:rPr>
              <a:t>Build Technical </a:t>
            </a:r>
            <a:r>
              <a:rPr lang="en-US" dirty="0" smtClean="0">
                <a:solidFill>
                  <a:srgbClr val="FFFFFF"/>
                </a:solidFill>
                <a:latin typeface="+mn-lt"/>
                <a:ea typeface="Helvetica Neue LT Std 65 Medium" charset="0"/>
                <a:cs typeface="Helvetica Neue LT Std 65 Medium" charset="0"/>
              </a:rPr>
              <a:t/>
            </a:r>
            <a:br>
              <a:rPr lang="en-US" dirty="0" smtClean="0">
                <a:solidFill>
                  <a:srgbClr val="FFFFFF"/>
                </a:solidFill>
                <a:latin typeface="+mn-lt"/>
                <a:ea typeface="Helvetica Neue LT Std 65 Medium" charset="0"/>
                <a:cs typeface="Helvetica Neue LT Std 65 Medium" charset="0"/>
              </a:rPr>
            </a:br>
            <a:r>
              <a:rPr lang="en-US" dirty="0" smtClean="0">
                <a:solidFill>
                  <a:srgbClr val="FFFFFF"/>
                </a:solidFill>
                <a:latin typeface="+mn-lt"/>
                <a:ea typeface="Helvetica Neue LT Std 65 Medium" charset="0"/>
                <a:cs typeface="Helvetica Neue LT Std 65 Medium" charset="0"/>
              </a:rPr>
              <a:t>Domain </a:t>
            </a:r>
            <a:r>
              <a:rPr lang="en-US" dirty="0">
                <a:solidFill>
                  <a:srgbClr val="FFFFFF"/>
                </a:solidFill>
                <a:latin typeface="+mn-lt"/>
                <a:ea typeface="Helvetica Neue LT Std 65 Medium" charset="0"/>
                <a:cs typeface="Helvetica Neue LT Std 65 Medium" charset="0"/>
              </a:rPr>
              <a:t>Capabilities</a:t>
            </a:r>
          </a:p>
        </p:txBody>
      </p:sp>
      <p:sp>
        <p:nvSpPr>
          <p:cNvPr id="29" name="TextBox 28"/>
          <p:cNvSpPr txBox="1"/>
          <p:nvPr/>
        </p:nvSpPr>
        <p:spPr>
          <a:xfrm>
            <a:off x="5741188" y="2656827"/>
            <a:ext cx="1466379" cy="822960"/>
          </a:xfrm>
          <a:prstGeom prst="rect">
            <a:avLst/>
          </a:prstGeom>
          <a:pattFill prst="ltUpDiag">
            <a:fgClr>
              <a:schemeClr val="accent3"/>
            </a:fgClr>
            <a:bgClr>
              <a:schemeClr val="accent2">
                <a:lumMod val="75000"/>
              </a:schemeClr>
            </a:bgClr>
          </a:patt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rIns="0" rtlCol="0" anchor="ctr"/>
          <a:lstStyle>
            <a:defPPr>
              <a:defRPr lang="en-US"/>
            </a:defPPr>
            <a:lvl1pPr>
              <a:defRPr sz="1400">
                <a:solidFill>
                  <a:schemeClr val="lt1"/>
                </a:solidFill>
                <a:latin typeface="Arial" pitchFamily="34" charset="0"/>
                <a:cs typeface="Arial" pitchFamily="34" charset="0"/>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lgn="ctr"/>
            <a:r>
              <a:rPr lang="en-US" dirty="0">
                <a:solidFill>
                  <a:srgbClr val="FFFFFF"/>
                </a:solidFill>
                <a:latin typeface="+mn-lt"/>
                <a:ea typeface="Helvetica Neue LT Std 65 Medium" charset="0"/>
                <a:cs typeface="Helvetica Neue LT Std 65 Medium" charset="0"/>
              </a:rPr>
              <a:t>Converged Teams</a:t>
            </a:r>
          </a:p>
        </p:txBody>
      </p:sp>
      <p:sp>
        <p:nvSpPr>
          <p:cNvPr id="6" name="Pentagon 5"/>
          <p:cNvSpPr/>
          <p:nvPr/>
        </p:nvSpPr>
        <p:spPr>
          <a:xfrm>
            <a:off x="7261413" y="2656827"/>
            <a:ext cx="1347892" cy="822021"/>
          </a:xfrm>
          <a:prstGeom prst="homePlate">
            <a:avLst>
              <a:gd name="adj" fmla="val 31886"/>
            </a:avLst>
          </a:prstGeom>
          <a:pattFill prst="ltUpDiag">
            <a:fgClr>
              <a:schemeClr val="accent3"/>
            </a:fgClr>
            <a:bgClr>
              <a:schemeClr val="accent2">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lvl="0" algn="ctr"/>
            <a:r>
              <a:rPr lang="en-US" sz="1400" dirty="0">
                <a:solidFill>
                  <a:srgbClr val="FFFFFF"/>
                </a:solidFill>
                <a:ea typeface="Helvetica Neue LT Std 65 Medium" charset="0"/>
                <a:cs typeface="Helvetica Neue LT Std 65 Medium" charset="0"/>
              </a:rPr>
              <a:t>Platform Centric</a:t>
            </a:r>
          </a:p>
        </p:txBody>
      </p:sp>
      <p:sp>
        <p:nvSpPr>
          <p:cNvPr id="31" name="TextBox 30"/>
          <p:cNvSpPr txBox="1"/>
          <p:nvPr/>
        </p:nvSpPr>
        <p:spPr>
          <a:xfrm>
            <a:off x="2069151" y="3719240"/>
            <a:ext cx="2009689" cy="822960"/>
          </a:xfrm>
          <a:prstGeom prst="rect">
            <a:avLst/>
          </a:prstGeom>
          <a:pattFill prst="ltUpDiag">
            <a:fgClr>
              <a:schemeClr val="accent3">
                <a:lumMod val="75000"/>
              </a:schemeClr>
            </a:fgClr>
            <a:bgClr>
              <a:schemeClr val="accent3"/>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1200" b="0">
                <a:solidFill>
                  <a:srgbClr val="FFFFFF"/>
                </a:solidFill>
                <a:latin typeface="Helvetica Neue LT Std 55 Roman" charset="0"/>
                <a:ea typeface="Helvetica Neue LT Std 55 Roman" charset="0"/>
                <a:cs typeface="Helvetica Neue LT Std 55 Roman" charset="0"/>
              </a:defRPr>
            </a:lvl1pPr>
          </a:lstStyle>
          <a:p>
            <a:r>
              <a:rPr lang="en-US" sz="1400" dirty="0">
                <a:latin typeface="+mn-lt"/>
                <a:ea typeface="Helvetica Neue LT Std 65 Medium" charset="0"/>
                <a:cs typeface="Helvetica Neue LT Std 65 Medium" charset="0"/>
              </a:rPr>
              <a:t>Application Centric Infrastructure</a:t>
            </a:r>
          </a:p>
        </p:txBody>
      </p:sp>
      <p:sp>
        <p:nvSpPr>
          <p:cNvPr id="32" name="TextBox 31"/>
          <p:cNvSpPr txBox="1"/>
          <p:nvPr/>
        </p:nvSpPr>
        <p:spPr>
          <a:xfrm>
            <a:off x="4172083" y="3719240"/>
            <a:ext cx="1889670" cy="822960"/>
          </a:xfrm>
          <a:prstGeom prst="rect">
            <a:avLst/>
          </a:prstGeom>
          <a:pattFill prst="ltUpDiag">
            <a:fgClr>
              <a:schemeClr val="accent3">
                <a:lumMod val="75000"/>
              </a:schemeClr>
            </a:fgClr>
            <a:bgClr>
              <a:schemeClr val="accent3"/>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1400" b="0">
                <a:solidFill>
                  <a:srgbClr val="FFFFFF"/>
                </a:solidFill>
                <a:latin typeface="Helvetica Neue LT Std 65 Medium" charset="0"/>
                <a:ea typeface="Helvetica Neue LT Std 65 Medium" charset="0"/>
                <a:cs typeface="Helvetica Neue LT Std 65 Medium" charset="0"/>
              </a:defRPr>
            </a:lvl1pPr>
          </a:lstStyle>
          <a:p>
            <a:r>
              <a:rPr lang="en-US" dirty="0">
                <a:latin typeface="+mn-lt"/>
              </a:rPr>
              <a:t>Shared Platforms</a:t>
            </a:r>
          </a:p>
        </p:txBody>
      </p:sp>
      <p:sp>
        <p:nvSpPr>
          <p:cNvPr id="33" name="TextBox 32"/>
          <p:cNvSpPr txBox="1"/>
          <p:nvPr/>
        </p:nvSpPr>
        <p:spPr>
          <a:xfrm>
            <a:off x="6141504" y="3719240"/>
            <a:ext cx="1343853" cy="822960"/>
          </a:xfrm>
          <a:prstGeom prst="rect">
            <a:avLst/>
          </a:prstGeom>
          <a:pattFill prst="ltUpDiag">
            <a:fgClr>
              <a:schemeClr val="accent3">
                <a:lumMod val="75000"/>
              </a:schemeClr>
            </a:fgClr>
            <a:bgClr>
              <a:schemeClr val="accent3"/>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1400" b="0">
                <a:solidFill>
                  <a:srgbClr val="FFFFFF"/>
                </a:solidFill>
                <a:latin typeface="Helvetica Neue LT Std 65 Medium" charset="0"/>
                <a:ea typeface="Helvetica Neue LT Std 65 Medium" charset="0"/>
                <a:cs typeface="Helvetica Neue LT Std 65 Medium" charset="0"/>
              </a:defRPr>
            </a:lvl1pPr>
          </a:lstStyle>
          <a:p>
            <a:r>
              <a:rPr lang="en-US" dirty="0">
                <a:latin typeface="+mn-lt"/>
              </a:rPr>
              <a:t>Converged Platforms</a:t>
            </a:r>
          </a:p>
        </p:txBody>
      </p:sp>
      <p:sp>
        <p:nvSpPr>
          <p:cNvPr id="34" name="Pentagon 33"/>
          <p:cNvSpPr/>
          <p:nvPr/>
        </p:nvSpPr>
        <p:spPr>
          <a:xfrm>
            <a:off x="7549852" y="3719240"/>
            <a:ext cx="1059452" cy="822021"/>
          </a:xfrm>
          <a:prstGeom prst="homePlate">
            <a:avLst>
              <a:gd name="adj" fmla="val 31886"/>
            </a:avLst>
          </a:prstGeom>
          <a:pattFill prst="ltUpDiag">
            <a:fgClr>
              <a:schemeClr val="accent3">
                <a:lumMod val="75000"/>
              </a:schemeClr>
            </a:fgClr>
            <a:bgClr>
              <a:schemeClr val="accent3"/>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FFFFFF"/>
                </a:solidFill>
                <a:ea typeface="Helvetica Neue LT Std 65 Medium" charset="0"/>
                <a:cs typeface="Helvetica Neue LT Std 65 Medium" charset="0"/>
              </a:rPr>
              <a:t>SDDC</a:t>
            </a:r>
          </a:p>
        </p:txBody>
      </p:sp>
      <p:sp>
        <p:nvSpPr>
          <p:cNvPr id="26" name="TextBox 25"/>
          <p:cNvSpPr txBox="1"/>
          <p:nvPr/>
        </p:nvSpPr>
        <p:spPr>
          <a:xfrm>
            <a:off x="1808765" y="2656827"/>
            <a:ext cx="1688573" cy="822960"/>
          </a:xfrm>
          <a:prstGeom prst="rect">
            <a:avLst/>
          </a:prstGeom>
          <a:pattFill prst="ltUpDiag">
            <a:fgClr>
              <a:schemeClr val="accent3"/>
            </a:fgClr>
            <a:bgClr>
              <a:schemeClr val="accent2">
                <a:lumMod val="75000"/>
              </a:schemeClr>
            </a:bgClr>
          </a:patt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rIns="0" rtlCol="0" anchor="ctr"/>
          <a:lstStyle>
            <a:defPPr>
              <a:defRPr lang="en-US"/>
            </a:defPPr>
            <a:lvl1pPr>
              <a:defRPr sz="1400">
                <a:solidFill>
                  <a:schemeClr val="lt1"/>
                </a:solidFill>
                <a:latin typeface="Arial" pitchFamily="34" charset="0"/>
                <a:cs typeface="Arial" pitchFamily="34" charset="0"/>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lvl="0" algn="ctr"/>
            <a:r>
              <a:rPr lang="en-US" dirty="0">
                <a:solidFill>
                  <a:srgbClr val="FFFFFF"/>
                </a:solidFill>
                <a:latin typeface="+mn-lt"/>
                <a:ea typeface="Helvetica Neue LT Std 65 Medium" charset="0"/>
                <a:cs typeface="Helvetica Neue LT Std 65 Medium" charset="0"/>
              </a:rPr>
              <a:t>Outsourcing </a:t>
            </a:r>
            <a:br>
              <a:rPr lang="en-US" dirty="0">
                <a:solidFill>
                  <a:srgbClr val="FFFFFF"/>
                </a:solidFill>
                <a:latin typeface="+mn-lt"/>
                <a:ea typeface="Helvetica Neue LT Std 65 Medium" charset="0"/>
                <a:cs typeface="Helvetica Neue LT Std 65 Medium" charset="0"/>
              </a:rPr>
            </a:br>
            <a:r>
              <a:rPr lang="en-US" dirty="0">
                <a:solidFill>
                  <a:srgbClr val="FFFFFF"/>
                </a:solidFill>
                <a:latin typeface="+mn-lt"/>
                <a:ea typeface="Helvetica Neue LT Std 65 Medium" charset="0"/>
                <a:cs typeface="Helvetica Neue LT Std 65 Medium" charset="0"/>
              </a:rPr>
              <a:t>of Technical Support</a:t>
            </a:r>
          </a:p>
        </p:txBody>
      </p:sp>
      <p:cxnSp>
        <p:nvCxnSpPr>
          <p:cNvPr id="41" name="Straight Connector 40"/>
          <p:cNvCxnSpPr/>
          <p:nvPr/>
        </p:nvCxnSpPr>
        <p:spPr>
          <a:xfrm flipV="1">
            <a:off x="0" y="4840942"/>
            <a:ext cx="9144000" cy="1"/>
          </a:xfrm>
          <a:prstGeom prst="line">
            <a:avLst/>
          </a:prstGeom>
          <a:ln>
            <a:solidFill>
              <a:srgbClr val="F4C3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830721" y="3489868"/>
            <a:ext cx="308873" cy="231769"/>
          </a:xfrm>
          <a:prstGeom prst="line">
            <a:avLst/>
          </a:prstGeom>
          <a:ln w="25400" cap="rnd">
            <a:solidFill>
              <a:schemeClr val="tx2"/>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4889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5751"/>
            <a:ext cx="9144000" cy="4843081"/>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charset="0"/>
              <a:ea typeface="Arial" charset="0"/>
              <a:cs typeface="Arial" charset="0"/>
            </a:endParaRPr>
          </a:p>
        </p:txBody>
      </p:sp>
      <p:sp>
        <p:nvSpPr>
          <p:cNvPr id="10" name="Rectangle 9"/>
          <p:cNvSpPr/>
          <p:nvPr/>
        </p:nvSpPr>
        <p:spPr>
          <a:xfrm>
            <a:off x="413940" y="1828799"/>
            <a:ext cx="8316120" cy="2771553"/>
          </a:xfrm>
          <a:prstGeom prst="rect">
            <a:avLst/>
          </a:prstGeom>
          <a:pattFill prst="ltUpDiag">
            <a:fgClr>
              <a:schemeClr val="tx2"/>
            </a:fgClr>
            <a:bgClr>
              <a:schemeClr val="tx1"/>
            </a:bgClr>
          </a:pattFill>
          <a:ln>
            <a:noFill/>
          </a:ln>
          <a:effectLst/>
        </p:spPr>
        <p:style>
          <a:lnRef idx="1">
            <a:schemeClr val="accent1"/>
          </a:lnRef>
          <a:fillRef idx="3">
            <a:schemeClr val="accent1"/>
          </a:fillRef>
          <a:effectRef idx="2">
            <a:schemeClr val="accent1"/>
          </a:effectRef>
          <a:fontRef idx="minor">
            <a:schemeClr val="lt1"/>
          </a:fontRef>
        </p:style>
        <p:txBody>
          <a:bodyPr lIns="274320" tIns="914400" rIns="0" bIns="274320" rtlCol="0" anchor="t" anchorCtr="0"/>
          <a:lstStyle/>
          <a:p>
            <a:pPr>
              <a:spcAft>
                <a:spcPts val="600"/>
              </a:spcAft>
            </a:pPr>
            <a:r>
              <a:rPr lang="en-US" sz="2000" dirty="0">
                <a:solidFill>
                  <a:schemeClr val="bg1"/>
                </a:solidFill>
                <a:latin typeface="Arial" charset="0"/>
                <a:ea typeface="Arial" charset="0"/>
                <a:cs typeface="Arial" charset="0"/>
              </a:rPr>
              <a:t>Further opportunity within Equifax </a:t>
            </a:r>
            <a:r>
              <a:rPr lang="en-US" sz="2000" dirty="0" smtClean="0">
                <a:solidFill>
                  <a:schemeClr val="bg1"/>
                </a:solidFill>
                <a:latin typeface="Arial" charset="0"/>
                <a:ea typeface="Arial" charset="0"/>
                <a:cs typeface="Arial" charset="0"/>
              </a:rPr>
              <a:t>U.S.</a:t>
            </a:r>
            <a:endParaRPr lang="en-US" sz="2000" dirty="0">
              <a:solidFill>
                <a:schemeClr val="bg1"/>
              </a:solidFill>
              <a:latin typeface="Arial" charset="0"/>
              <a:ea typeface="Arial" charset="0"/>
              <a:cs typeface="Arial" charset="0"/>
            </a:endParaRPr>
          </a:p>
          <a:p>
            <a:pPr marL="742950" lvl="1" indent="-285750">
              <a:spcAft>
                <a:spcPts val="600"/>
              </a:spcAft>
              <a:buFont typeface="Wingdings" panose="05000000000000000000" pitchFamily="2" charset="2"/>
              <a:buChar char="§"/>
            </a:pPr>
            <a:r>
              <a:rPr lang="en-US" dirty="0">
                <a:solidFill>
                  <a:schemeClr val="bg1"/>
                </a:solidFill>
                <a:latin typeface="Arial" charset="0"/>
                <a:ea typeface="Arial" charset="0"/>
                <a:cs typeface="Arial" charset="0"/>
              </a:rPr>
              <a:t>Investments in </a:t>
            </a:r>
            <a:r>
              <a:rPr lang="en-US" dirty="0" smtClean="0">
                <a:solidFill>
                  <a:schemeClr val="bg1"/>
                </a:solidFill>
                <a:latin typeface="Arial" charset="0"/>
                <a:ea typeface="Arial" charset="0"/>
                <a:cs typeface="Arial" charset="0"/>
              </a:rPr>
              <a:t>high-scale</a:t>
            </a:r>
            <a:r>
              <a:rPr lang="en-US" dirty="0">
                <a:solidFill>
                  <a:schemeClr val="bg1"/>
                </a:solidFill>
                <a:latin typeface="Arial" charset="0"/>
                <a:ea typeface="Arial" charset="0"/>
                <a:cs typeface="Arial" charset="0"/>
              </a:rPr>
              <a:t>, multi-tenant platforms since 2010</a:t>
            </a:r>
          </a:p>
          <a:p>
            <a:pPr marL="742950" lvl="1" indent="-285750">
              <a:spcAft>
                <a:spcPts val="600"/>
              </a:spcAft>
              <a:buFont typeface="Wingdings" panose="05000000000000000000" pitchFamily="2" charset="2"/>
              <a:buChar char="§"/>
            </a:pPr>
            <a:r>
              <a:rPr lang="en-US" dirty="0">
                <a:solidFill>
                  <a:schemeClr val="bg1"/>
                </a:solidFill>
                <a:latin typeface="Arial" charset="0"/>
                <a:ea typeface="Arial" charset="0"/>
                <a:cs typeface="Arial" charset="0"/>
              </a:rPr>
              <a:t>Invest in new skills</a:t>
            </a:r>
          </a:p>
          <a:p>
            <a:pPr marL="742950" lvl="1" indent="-285750">
              <a:spcAft>
                <a:spcPts val="600"/>
              </a:spcAft>
              <a:buFont typeface="Wingdings" panose="05000000000000000000" pitchFamily="2" charset="2"/>
              <a:buChar char="§"/>
            </a:pPr>
            <a:r>
              <a:rPr lang="en-US" dirty="0" smtClean="0">
                <a:solidFill>
                  <a:schemeClr val="bg1"/>
                </a:solidFill>
                <a:latin typeface="Arial" charset="0"/>
                <a:ea typeface="Arial" charset="0"/>
                <a:cs typeface="Arial" charset="0"/>
              </a:rPr>
              <a:t>10s of $M of </a:t>
            </a:r>
            <a:r>
              <a:rPr lang="en-US" dirty="0">
                <a:solidFill>
                  <a:schemeClr val="bg1"/>
                </a:solidFill>
                <a:latin typeface="Arial" charset="0"/>
                <a:ea typeface="Arial" charset="0"/>
                <a:cs typeface="Arial" charset="0"/>
              </a:rPr>
              <a:t>refresh in next </a:t>
            </a:r>
            <a:r>
              <a:rPr lang="en-US" dirty="0" smtClean="0">
                <a:solidFill>
                  <a:schemeClr val="bg1"/>
                </a:solidFill>
                <a:latin typeface="Arial" charset="0"/>
                <a:ea typeface="Arial" charset="0"/>
                <a:cs typeface="Arial" charset="0"/>
              </a:rPr>
              <a:t>5 years</a:t>
            </a:r>
            <a:endParaRPr lang="en-US" dirty="0">
              <a:solidFill>
                <a:schemeClr val="bg1"/>
              </a:solidFill>
              <a:latin typeface="Arial" charset="0"/>
              <a:ea typeface="Arial" charset="0"/>
              <a:cs typeface="Arial" charset="0"/>
            </a:endParaRPr>
          </a:p>
          <a:p>
            <a:pPr marL="742950" lvl="1" indent="-285750">
              <a:spcAft>
                <a:spcPts val="600"/>
              </a:spcAft>
              <a:buFont typeface="Wingdings" panose="05000000000000000000" pitchFamily="2" charset="2"/>
              <a:buChar char="§"/>
            </a:pPr>
            <a:r>
              <a:rPr lang="en-US" dirty="0">
                <a:solidFill>
                  <a:schemeClr val="bg1"/>
                </a:solidFill>
                <a:latin typeface="Arial" charset="0"/>
                <a:ea typeface="Arial" charset="0"/>
                <a:cs typeface="Arial" charset="0"/>
              </a:rPr>
              <a:t>Access to high-volume bandwidth for Decision </a:t>
            </a:r>
            <a:r>
              <a:rPr lang="en-US" dirty="0" smtClean="0">
                <a:solidFill>
                  <a:schemeClr val="bg1"/>
                </a:solidFill>
                <a:latin typeface="Arial" charset="0"/>
                <a:ea typeface="Arial" charset="0"/>
                <a:cs typeface="Arial" charset="0"/>
              </a:rPr>
              <a:t>360 strategy</a:t>
            </a:r>
            <a:endParaRPr lang="en-US" dirty="0">
              <a:solidFill>
                <a:schemeClr val="bg1"/>
              </a:solidFill>
              <a:latin typeface="Arial" charset="0"/>
              <a:ea typeface="Arial" charset="0"/>
              <a:cs typeface="Arial" charset="0"/>
            </a:endParaRPr>
          </a:p>
        </p:txBody>
      </p:sp>
      <p:sp>
        <p:nvSpPr>
          <p:cNvPr id="2" name="Slide Number Placeholder 1"/>
          <p:cNvSpPr>
            <a:spLocks noGrp="1"/>
          </p:cNvSpPr>
          <p:nvPr>
            <p:ph type="sldNum" sz="quarter" idx="4"/>
          </p:nvPr>
        </p:nvSpPr>
        <p:spPr/>
        <p:txBody>
          <a:bodyPr/>
          <a:lstStyle/>
          <a:p>
            <a:fld id="{7C1FFD91-08E5-43E1-80BC-8AC6BE4B8B94}" type="slidenum">
              <a:rPr lang="en-US" smtClean="0">
                <a:latin typeface="Arial" charset="0"/>
                <a:ea typeface="Arial" charset="0"/>
                <a:cs typeface="Arial" charset="0"/>
              </a:rPr>
              <a:pPr/>
              <a:t>6</a:t>
            </a:fld>
            <a:endParaRPr lang="en-US" dirty="0">
              <a:latin typeface="Arial" charset="0"/>
              <a:ea typeface="Arial" charset="0"/>
              <a:cs typeface="Arial" charset="0"/>
            </a:endParaRPr>
          </a:p>
        </p:txBody>
      </p:sp>
      <p:sp>
        <p:nvSpPr>
          <p:cNvPr id="3" name="Title 2"/>
          <p:cNvSpPr>
            <a:spLocks noGrp="1"/>
          </p:cNvSpPr>
          <p:nvPr>
            <p:ph type="title"/>
          </p:nvPr>
        </p:nvSpPr>
        <p:spPr/>
        <p:txBody>
          <a:bodyPr/>
          <a:lstStyle/>
          <a:p>
            <a:r>
              <a:rPr lang="en-US" dirty="0">
                <a:solidFill>
                  <a:schemeClr val="bg1"/>
                </a:solidFill>
                <a:latin typeface="Arial" charset="0"/>
                <a:ea typeface="Arial" charset="0"/>
                <a:cs typeface="Arial" charset="0"/>
              </a:rPr>
              <a:t>The </a:t>
            </a:r>
            <a:r>
              <a:rPr lang="en-US" dirty="0" smtClean="0">
                <a:solidFill>
                  <a:schemeClr val="bg1"/>
                </a:solidFill>
                <a:latin typeface="Arial" charset="0"/>
                <a:ea typeface="Arial" charset="0"/>
                <a:cs typeface="Arial" charset="0"/>
              </a:rPr>
              <a:t>Planets Aligned </a:t>
            </a:r>
            <a:r>
              <a:rPr lang="en-US" dirty="0">
                <a:solidFill>
                  <a:schemeClr val="bg1"/>
                </a:solidFill>
                <a:latin typeface="Arial" charset="0"/>
                <a:ea typeface="Arial" charset="0"/>
                <a:cs typeface="Arial" charset="0"/>
              </a:rPr>
              <a:t>in </a:t>
            </a:r>
            <a:r>
              <a:rPr lang="en-US" dirty="0" smtClean="0">
                <a:solidFill>
                  <a:schemeClr val="bg1"/>
                </a:solidFill>
                <a:latin typeface="Arial" charset="0"/>
                <a:ea typeface="Arial" charset="0"/>
                <a:cs typeface="Arial" charset="0"/>
              </a:rPr>
              <a:t>2015</a:t>
            </a:r>
            <a:endParaRPr lang="en-US" dirty="0">
              <a:solidFill>
                <a:schemeClr val="bg1"/>
              </a:solidFill>
              <a:latin typeface="Arial" charset="0"/>
              <a:ea typeface="Arial" charset="0"/>
              <a:cs typeface="Arial" charset="0"/>
            </a:endParaRPr>
          </a:p>
        </p:txBody>
      </p:sp>
      <p:grpSp>
        <p:nvGrpSpPr>
          <p:cNvPr id="9" name="Group 8"/>
          <p:cNvGrpSpPr/>
          <p:nvPr/>
        </p:nvGrpSpPr>
        <p:grpSpPr>
          <a:xfrm>
            <a:off x="413940" y="1024801"/>
            <a:ext cx="8316120" cy="1613833"/>
            <a:chOff x="267632" y="1088593"/>
            <a:chExt cx="8316120" cy="1613833"/>
          </a:xfrm>
        </p:grpSpPr>
        <p:sp>
          <p:nvSpPr>
            <p:cNvPr id="5" name="Oval 4"/>
            <p:cNvSpPr/>
            <p:nvPr/>
          </p:nvSpPr>
          <p:spPr>
            <a:xfrm>
              <a:off x="267632" y="1088593"/>
              <a:ext cx="1613833" cy="1613833"/>
            </a:xfrm>
            <a:prstGeom prst="ellipse">
              <a:avLst/>
            </a:prstGeom>
            <a:pattFill prst="ltUpDiag">
              <a:fgClr>
                <a:srgbClr val="C00000"/>
              </a:fgClr>
              <a:bgClr>
                <a:srgbClr val="E70033"/>
              </a:bgClr>
            </a:patt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lvl="1" algn="ctr"/>
              <a:r>
                <a:rPr lang="en-US" sz="1600" dirty="0">
                  <a:latin typeface="Arial" charset="0"/>
                  <a:ea typeface="Arial" charset="0"/>
                  <a:cs typeface="Arial" charset="0"/>
                </a:rPr>
                <a:t>Maturity of </a:t>
              </a:r>
              <a:r>
                <a:rPr lang="en-US" sz="1600" dirty="0" smtClean="0">
                  <a:latin typeface="Arial" charset="0"/>
                  <a:ea typeface="Arial" charset="0"/>
                  <a:cs typeface="Arial" charset="0"/>
                </a:rPr>
                <a:t>Colocation Market</a:t>
              </a:r>
              <a:endParaRPr lang="en-US" sz="1600" dirty="0">
                <a:latin typeface="Arial" charset="0"/>
                <a:ea typeface="Arial" charset="0"/>
                <a:cs typeface="Arial" charset="0"/>
              </a:endParaRPr>
            </a:p>
          </p:txBody>
        </p:sp>
        <p:sp>
          <p:nvSpPr>
            <p:cNvPr id="6" name="Oval 5"/>
            <p:cNvSpPr/>
            <p:nvPr/>
          </p:nvSpPr>
          <p:spPr>
            <a:xfrm>
              <a:off x="2501728" y="1088593"/>
              <a:ext cx="1613833" cy="1613833"/>
            </a:xfrm>
            <a:prstGeom prst="ellipse">
              <a:avLst/>
            </a:prstGeom>
            <a:pattFill prst="ltUpDiag">
              <a:fgClr>
                <a:srgbClr val="F34A00"/>
              </a:fgClr>
              <a:bgClr>
                <a:srgbClr val="FF661B"/>
              </a:bgClr>
            </a:patt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lvl="1" algn="ctr"/>
              <a:r>
                <a:rPr lang="en-US" sz="1600" dirty="0">
                  <a:latin typeface="Arial" charset="0"/>
                  <a:ea typeface="Arial" charset="0"/>
                  <a:cs typeface="Arial" charset="0"/>
                </a:rPr>
                <a:t>Cloud </a:t>
              </a:r>
              <a:r>
                <a:rPr lang="en-US" sz="1600" dirty="0" smtClean="0">
                  <a:latin typeface="Arial" charset="0"/>
                  <a:ea typeface="Arial" charset="0"/>
                  <a:cs typeface="Arial" charset="0"/>
                </a:rPr>
                <a:t>Computing</a:t>
              </a:r>
              <a:endParaRPr lang="en-US" sz="1600" dirty="0">
                <a:latin typeface="Arial" charset="0"/>
                <a:ea typeface="Arial" charset="0"/>
                <a:cs typeface="Arial" charset="0"/>
              </a:endParaRPr>
            </a:p>
          </p:txBody>
        </p:sp>
        <p:sp>
          <p:nvSpPr>
            <p:cNvPr id="7" name="Oval 6"/>
            <p:cNvSpPr/>
            <p:nvPr/>
          </p:nvSpPr>
          <p:spPr>
            <a:xfrm>
              <a:off x="4735824" y="1088593"/>
              <a:ext cx="1613833" cy="1613833"/>
            </a:xfrm>
            <a:prstGeom prst="ellipse">
              <a:avLst/>
            </a:prstGeom>
            <a:pattFill prst="ltUpDiag">
              <a:fgClr>
                <a:schemeClr val="accent5">
                  <a:lumMod val="75000"/>
                </a:schemeClr>
              </a:fgClr>
              <a:bgClr>
                <a:srgbClr val="3FAE29"/>
              </a:bgClr>
            </a:patt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lvl="1" algn="ctr"/>
              <a:r>
                <a:rPr lang="en-US" sz="1600" dirty="0">
                  <a:latin typeface="Arial" charset="0"/>
                  <a:ea typeface="Arial" charset="0"/>
                  <a:cs typeface="Arial" charset="0"/>
                </a:rPr>
                <a:t>Availability of </a:t>
              </a:r>
              <a:r>
                <a:rPr lang="en-US" sz="1600" dirty="0" smtClean="0">
                  <a:latin typeface="Arial" charset="0"/>
                  <a:ea typeface="Arial" charset="0"/>
                  <a:cs typeface="Arial" charset="0"/>
                </a:rPr>
                <a:t>Massive Bandwidth</a:t>
              </a:r>
              <a:endParaRPr lang="en-US" sz="1600" dirty="0">
                <a:latin typeface="Arial" charset="0"/>
                <a:ea typeface="Arial" charset="0"/>
                <a:cs typeface="Arial" charset="0"/>
              </a:endParaRPr>
            </a:p>
          </p:txBody>
        </p:sp>
        <p:sp>
          <p:nvSpPr>
            <p:cNvPr id="8" name="Oval 7"/>
            <p:cNvSpPr/>
            <p:nvPr/>
          </p:nvSpPr>
          <p:spPr>
            <a:xfrm>
              <a:off x="6969919" y="1088593"/>
              <a:ext cx="1613833" cy="1613833"/>
            </a:xfrm>
            <a:prstGeom prst="ellipse">
              <a:avLst/>
            </a:prstGeom>
            <a:pattFill prst="ltUpDiag">
              <a:fgClr>
                <a:schemeClr val="accent6">
                  <a:lumMod val="75000"/>
                </a:schemeClr>
              </a:fgClr>
              <a:bgClr>
                <a:srgbClr val="0093C9"/>
              </a:bgClr>
            </a:patt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lvl="1" algn="ctr"/>
              <a:r>
                <a:rPr lang="en-US" sz="1600" dirty="0" smtClean="0">
                  <a:latin typeface="Arial" charset="0"/>
                  <a:ea typeface="Arial" charset="0"/>
                  <a:cs typeface="Arial" charset="0"/>
                </a:rPr>
                <a:t>SDDC</a:t>
              </a:r>
            </a:p>
            <a:p>
              <a:pPr marL="0" lvl="1" algn="ctr"/>
              <a:r>
                <a:rPr lang="en-US" sz="1400" dirty="0">
                  <a:latin typeface="Arial" charset="0"/>
                  <a:ea typeface="Arial" charset="0"/>
                  <a:cs typeface="Arial" charset="0"/>
                </a:rPr>
                <a:t>and </a:t>
              </a:r>
              <a:r>
                <a:rPr lang="en-US" sz="1300" dirty="0" smtClean="0">
                  <a:latin typeface="Arial" charset="0"/>
                  <a:ea typeface="Arial" charset="0"/>
                  <a:cs typeface="Arial" charset="0"/>
                </a:rPr>
                <a:t>Infrastructure </a:t>
              </a:r>
              <a:r>
                <a:rPr lang="en-US" sz="1300" dirty="0">
                  <a:latin typeface="Arial" charset="0"/>
                  <a:ea typeface="Arial" charset="0"/>
                  <a:cs typeface="Arial" charset="0"/>
                </a:rPr>
                <a:t>as </a:t>
              </a:r>
              <a:r>
                <a:rPr lang="en-US" sz="1300" dirty="0" smtClean="0">
                  <a:latin typeface="Arial" charset="0"/>
                  <a:ea typeface="Arial" charset="0"/>
                  <a:cs typeface="Arial" charset="0"/>
                </a:rPr>
                <a:t>Code</a:t>
              </a:r>
              <a:endParaRPr lang="en-US" sz="1300" dirty="0">
                <a:latin typeface="Arial" charset="0"/>
                <a:ea typeface="Arial" charset="0"/>
                <a:cs typeface="Arial" charset="0"/>
              </a:endParaRPr>
            </a:p>
          </p:txBody>
        </p:sp>
      </p:grpSp>
    </p:spTree>
    <p:extLst>
      <p:ext uri="{BB962C8B-B14F-4D97-AF65-F5344CB8AC3E}">
        <p14:creationId xmlns:p14="http://schemas.microsoft.com/office/powerpoint/2010/main" val="2339383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p:cNvSpPr/>
          <p:nvPr/>
        </p:nvSpPr>
        <p:spPr>
          <a:xfrm>
            <a:off x="0" y="1"/>
            <a:ext cx="9144000" cy="4837946"/>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Neue LT Std 55 Roman" charset="0"/>
              <a:ea typeface="Helvetica Neue LT Std 55 Roman" charset="0"/>
              <a:cs typeface="Helvetica Neue LT Std 55 Roman" charset="0"/>
            </a:endParaRPr>
          </a:p>
        </p:txBody>
      </p:sp>
      <p:grpSp>
        <p:nvGrpSpPr>
          <p:cNvPr id="19" name="Group 18"/>
          <p:cNvGrpSpPr/>
          <p:nvPr/>
        </p:nvGrpSpPr>
        <p:grpSpPr>
          <a:xfrm>
            <a:off x="1704622" y="-36719"/>
            <a:ext cx="5960533" cy="4840693"/>
            <a:chOff x="2103909" y="70204"/>
            <a:chExt cx="5223732" cy="4619548"/>
          </a:xfrm>
        </p:grpSpPr>
        <p:pic>
          <p:nvPicPr>
            <p:cNvPr id="5" name="Picture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427109" y="3421180"/>
              <a:ext cx="2579048" cy="126857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113066" y="157792"/>
              <a:ext cx="2003810" cy="2670476"/>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103909" y="2424871"/>
              <a:ext cx="2133334" cy="2228572"/>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308593" y="1981648"/>
              <a:ext cx="2019048" cy="2674286"/>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194307" y="159653"/>
              <a:ext cx="2133334" cy="2236191"/>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3430919" y="138112"/>
              <a:ext cx="2575238" cy="1268572"/>
            </a:xfrm>
            <a:prstGeom prst="rect">
              <a:avLst/>
            </a:prstGeom>
            <a:noFill/>
          </p:spPr>
        </p:pic>
        <p:sp>
          <p:nvSpPr>
            <p:cNvPr id="13" name="TextBox 12"/>
            <p:cNvSpPr txBox="1"/>
            <p:nvPr/>
          </p:nvSpPr>
          <p:spPr>
            <a:xfrm>
              <a:off x="3949033" y="70204"/>
              <a:ext cx="1433869" cy="1072063"/>
            </a:xfrm>
            <a:prstGeom prst="rect">
              <a:avLst/>
            </a:prstGeom>
            <a:noFill/>
          </p:spPr>
          <p:txBody>
            <a:bodyPr wrap="square" tIns="91440" rtlCol="0">
              <a:spAutoFit/>
            </a:bodyPr>
            <a:lstStyle>
              <a:defPPr>
                <a:defRPr lang="en-US"/>
              </a:defPPr>
              <a:lvl1pPr algn="ctr">
                <a:spcBef>
                  <a:spcPct val="20000"/>
                </a:spcBef>
                <a:buClr>
                  <a:schemeClr val="tx1"/>
                </a:buClr>
                <a:buSzPct val="120000"/>
                <a:defRPr sz="1600" b="0">
                  <a:solidFill>
                    <a:schemeClr val="bg1"/>
                  </a:solidFill>
                  <a:latin typeface="Helvetica Neue LT Std 45 Light" charset="0"/>
                  <a:ea typeface="Helvetica Neue LT Std 45 Light" charset="0"/>
                  <a:cs typeface="Helvetica Neue LT Std 45 Light" charset="0"/>
                </a:defRPr>
              </a:lvl1pPr>
            </a:lstStyle>
            <a:p>
              <a:r>
                <a:rPr lang="en-US" b="1" dirty="0">
                  <a:latin typeface="+mj-lt"/>
                </a:rPr>
                <a:t>How</a:t>
              </a:r>
              <a:r>
                <a:rPr lang="en-US" dirty="0">
                  <a:latin typeface="+mj-lt"/>
                </a:rPr>
                <a:t> we </a:t>
              </a:r>
              <a:r>
                <a:rPr lang="en-US" dirty="0" smtClean="0">
                  <a:latin typeface="+mj-lt"/>
                </a:rPr>
                <a:t>work</a:t>
              </a:r>
              <a:r>
                <a:rPr lang="en-US" dirty="0">
                  <a:latin typeface="+mj-lt"/>
                </a:rPr>
                <a:t/>
              </a:r>
              <a:br>
                <a:rPr lang="en-US" dirty="0">
                  <a:latin typeface="+mj-lt"/>
                </a:rPr>
              </a:br>
              <a:r>
                <a:rPr lang="en-US" b="1" dirty="0">
                  <a:latin typeface="+mj-lt"/>
                </a:rPr>
                <a:t>is as important </a:t>
              </a:r>
              <a:r>
                <a:rPr lang="en-US" dirty="0">
                  <a:latin typeface="+mj-lt"/>
                </a:rPr>
                <a:t/>
              </a:r>
              <a:br>
                <a:rPr lang="en-US" dirty="0">
                  <a:latin typeface="+mj-lt"/>
                </a:rPr>
              </a:br>
              <a:r>
                <a:rPr lang="en-US" b="1" dirty="0">
                  <a:latin typeface="+mj-lt"/>
                </a:rPr>
                <a:t>as</a:t>
              </a:r>
              <a:r>
                <a:rPr lang="en-US" dirty="0">
                  <a:latin typeface="+mj-lt"/>
                </a:rPr>
                <a:t> </a:t>
              </a:r>
              <a:r>
                <a:rPr lang="en-US" b="1" dirty="0" smtClean="0">
                  <a:latin typeface="+mj-lt"/>
                </a:rPr>
                <a:t>what</a:t>
              </a:r>
              <a:r>
                <a:rPr lang="en-US" dirty="0" smtClean="0">
                  <a:latin typeface="+mj-lt"/>
                </a:rPr>
                <a:t> we build</a:t>
              </a:r>
              <a:endParaRPr lang="en-US" dirty="0">
                <a:latin typeface="+mj-lt"/>
              </a:endParaRPr>
            </a:p>
          </p:txBody>
        </p:sp>
        <p:sp>
          <p:nvSpPr>
            <p:cNvPr id="14" name="TextBox 13"/>
            <p:cNvSpPr txBox="1"/>
            <p:nvPr/>
          </p:nvSpPr>
          <p:spPr>
            <a:xfrm>
              <a:off x="5392330" y="1108684"/>
              <a:ext cx="1452263" cy="837090"/>
            </a:xfrm>
            <a:prstGeom prst="rect">
              <a:avLst/>
            </a:prstGeom>
            <a:noFill/>
          </p:spPr>
          <p:txBody>
            <a:bodyPr wrap="square" tIns="91440" rtlCol="0">
              <a:spAutoFit/>
            </a:bodyPr>
            <a:lstStyle>
              <a:defPPr>
                <a:defRPr lang="en-US"/>
              </a:defPPr>
              <a:lvl1pPr algn="ctr">
                <a:spcBef>
                  <a:spcPct val="20000"/>
                </a:spcBef>
                <a:buClr>
                  <a:schemeClr val="tx1"/>
                </a:buClr>
                <a:buSzPct val="120000"/>
                <a:defRPr sz="1600" b="1">
                  <a:solidFill>
                    <a:schemeClr val="bg1"/>
                  </a:solidFill>
                  <a:latin typeface="Helvetica Neue LT Std 45 Light" charset="0"/>
                  <a:ea typeface="Helvetica Neue LT Std 45 Light" charset="0"/>
                  <a:cs typeface="Helvetica Neue LT Std 45 Light" charset="0"/>
                </a:defRPr>
              </a:lvl1pPr>
            </a:lstStyle>
            <a:p>
              <a:r>
                <a:rPr lang="en-US" smtClean="0">
                  <a:latin typeface="+mj-lt"/>
                </a:rPr>
                <a:t>Product</a:t>
              </a:r>
              <a:r>
                <a:rPr lang="en-US" b="0" smtClean="0">
                  <a:latin typeface="+mj-lt"/>
                </a:rPr>
                <a:t> </a:t>
              </a:r>
              <a:r>
                <a:rPr lang="en-US" b="0" dirty="0" smtClean="0">
                  <a:latin typeface="+mj-lt"/>
                </a:rPr>
                <a:t>vs </a:t>
              </a:r>
              <a:r>
                <a:rPr lang="en-US" b="0" smtClean="0">
                  <a:latin typeface="+mj-lt"/>
                </a:rPr>
                <a:t>Business Case Driven</a:t>
              </a:r>
              <a:endParaRPr lang="en-US" b="0" dirty="0" smtClean="0">
                <a:latin typeface="+mj-lt"/>
              </a:endParaRPr>
            </a:p>
          </p:txBody>
        </p:sp>
        <p:sp>
          <p:nvSpPr>
            <p:cNvPr id="15" name="TextBox 14"/>
            <p:cNvSpPr txBox="1"/>
            <p:nvPr/>
          </p:nvSpPr>
          <p:spPr>
            <a:xfrm>
              <a:off x="2454223" y="1143188"/>
              <a:ext cx="1509221" cy="837090"/>
            </a:xfrm>
            <a:prstGeom prst="rect">
              <a:avLst/>
            </a:prstGeom>
            <a:noFill/>
          </p:spPr>
          <p:txBody>
            <a:bodyPr wrap="square" tIns="91440" rtlCol="0">
              <a:spAutoFit/>
            </a:bodyPr>
            <a:lstStyle>
              <a:defPPr>
                <a:defRPr lang="en-US"/>
              </a:defPPr>
              <a:lvl1pPr algn="ctr">
                <a:spcBef>
                  <a:spcPct val="20000"/>
                </a:spcBef>
                <a:buClr>
                  <a:schemeClr val="tx1"/>
                </a:buClr>
                <a:buSzPct val="120000"/>
                <a:defRPr sz="1600" b="1">
                  <a:solidFill>
                    <a:schemeClr val="bg1"/>
                  </a:solidFill>
                  <a:latin typeface="Helvetica Neue LT Std 45 Light" charset="0"/>
                  <a:ea typeface="Helvetica Neue LT Std 45 Light" charset="0"/>
                  <a:cs typeface="Helvetica Neue LT Std 45 Light" charset="0"/>
                </a:defRPr>
              </a:lvl1pPr>
            </a:lstStyle>
            <a:p>
              <a:r>
                <a:rPr lang="en-US" dirty="0">
                  <a:latin typeface="+mj-lt"/>
                </a:rPr>
                <a:t>No</a:t>
              </a:r>
              <a:r>
                <a:rPr lang="en-US" b="0" dirty="0">
                  <a:latin typeface="+mj-lt"/>
                </a:rPr>
                <a:t> more </a:t>
              </a:r>
              <a:r>
                <a:rPr lang="en-US" dirty="0">
                  <a:latin typeface="+mj-lt"/>
                </a:rPr>
                <a:t>outsourced</a:t>
              </a:r>
              <a:r>
                <a:rPr lang="en-US" b="0" dirty="0">
                  <a:latin typeface="+mj-lt"/>
                </a:rPr>
                <a:t> </a:t>
              </a:r>
              <a:r>
                <a:rPr lang="en-US" dirty="0" smtClean="0">
                  <a:latin typeface="+mj-lt"/>
                </a:rPr>
                <a:t>culture </a:t>
              </a:r>
              <a:endParaRPr lang="en-US" dirty="0">
                <a:latin typeface="+mj-lt"/>
              </a:endParaRPr>
            </a:p>
          </p:txBody>
        </p:sp>
        <p:sp>
          <p:nvSpPr>
            <p:cNvPr id="16" name="TextBox 15"/>
            <p:cNvSpPr txBox="1"/>
            <p:nvPr/>
          </p:nvSpPr>
          <p:spPr>
            <a:xfrm>
              <a:off x="3508397" y="3909796"/>
              <a:ext cx="2486025" cy="602118"/>
            </a:xfrm>
            <a:prstGeom prst="rect">
              <a:avLst/>
            </a:prstGeom>
            <a:noFill/>
          </p:spPr>
          <p:txBody>
            <a:bodyPr wrap="square" tIns="91440" rtlCol="0">
              <a:spAutoFit/>
            </a:bodyPr>
            <a:lstStyle>
              <a:defPPr>
                <a:defRPr lang="en-US"/>
              </a:defPPr>
              <a:lvl1pPr algn="ctr">
                <a:spcBef>
                  <a:spcPct val="20000"/>
                </a:spcBef>
                <a:buClr>
                  <a:schemeClr val="tx1"/>
                </a:buClr>
                <a:buSzPct val="120000"/>
                <a:defRPr sz="1600" b="1">
                  <a:solidFill>
                    <a:schemeClr val="bg1"/>
                  </a:solidFill>
                  <a:latin typeface="Helvetica Neue LT Std 45 Light" charset="0"/>
                  <a:ea typeface="Helvetica Neue LT Std 45 Light" charset="0"/>
                  <a:cs typeface="Helvetica Neue LT Std 45 Light" charset="0"/>
                </a:defRPr>
              </a:lvl1pPr>
            </a:lstStyle>
            <a:p>
              <a:r>
                <a:rPr lang="en-US" b="0" smtClean="0">
                  <a:latin typeface="+mj-lt"/>
                </a:rPr>
                <a:t>Become </a:t>
              </a:r>
              <a:r>
                <a:rPr lang="en-US" b="0" dirty="0">
                  <a:latin typeface="+mj-lt"/>
                </a:rPr>
                <a:t/>
              </a:r>
              <a:br>
                <a:rPr lang="en-US" b="0" dirty="0">
                  <a:latin typeface="+mj-lt"/>
                </a:rPr>
              </a:br>
              <a:r>
                <a:rPr lang="en-US" dirty="0">
                  <a:latin typeface="+mj-lt"/>
                </a:rPr>
                <a:t>builders</a:t>
              </a:r>
              <a:r>
                <a:rPr lang="en-US" b="0" dirty="0">
                  <a:latin typeface="+mj-lt"/>
                </a:rPr>
                <a:t> vs buyers</a:t>
              </a:r>
            </a:p>
          </p:txBody>
        </p:sp>
        <p:sp>
          <p:nvSpPr>
            <p:cNvPr id="17" name="TextBox 16"/>
            <p:cNvSpPr txBox="1"/>
            <p:nvPr/>
          </p:nvSpPr>
          <p:spPr>
            <a:xfrm>
              <a:off x="5406187" y="2831073"/>
              <a:ext cx="1689791" cy="602118"/>
            </a:xfrm>
            <a:prstGeom prst="rect">
              <a:avLst/>
            </a:prstGeom>
            <a:noFill/>
          </p:spPr>
          <p:txBody>
            <a:bodyPr wrap="square" tIns="91440" rtlCol="0">
              <a:spAutoFit/>
            </a:bodyPr>
            <a:lstStyle/>
            <a:p>
              <a:pPr algn="ctr">
                <a:spcBef>
                  <a:spcPct val="20000"/>
                </a:spcBef>
                <a:buClr>
                  <a:schemeClr val="tx1"/>
                </a:buClr>
                <a:buSzPct val="120000"/>
              </a:pPr>
              <a:r>
                <a:rPr lang="en-US" sz="1600" b="1" dirty="0" smtClean="0">
                  <a:solidFill>
                    <a:schemeClr val="bg1"/>
                  </a:solidFill>
                  <a:latin typeface="+mj-lt"/>
                  <a:ea typeface="Helvetica Neue LT Std 45 Light" charset="0"/>
                  <a:cs typeface="Helvetica Neue LT Std 45 Light" charset="0"/>
                </a:rPr>
                <a:t>Quality                </a:t>
              </a:r>
              <a:r>
                <a:rPr lang="en-US" sz="1600" dirty="0" smtClean="0">
                  <a:solidFill>
                    <a:schemeClr val="bg1"/>
                  </a:solidFill>
                  <a:latin typeface="+mj-lt"/>
                  <a:ea typeface="Helvetica Neue LT Std 45 Light" charset="0"/>
                  <a:cs typeface="Helvetica Neue LT Std 45 Light" charset="0"/>
                </a:rPr>
                <a:t>at the Source</a:t>
              </a:r>
            </a:p>
          </p:txBody>
        </p:sp>
        <p:sp>
          <p:nvSpPr>
            <p:cNvPr id="18" name="TextBox 17"/>
            <p:cNvSpPr txBox="1"/>
            <p:nvPr/>
          </p:nvSpPr>
          <p:spPr>
            <a:xfrm>
              <a:off x="2465203" y="2945514"/>
              <a:ext cx="1689791" cy="837090"/>
            </a:xfrm>
            <a:prstGeom prst="rect">
              <a:avLst/>
            </a:prstGeom>
            <a:noFill/>
          </p:spPr>
          <p:txBody>
            <a:bodyPr wrap="square" tIns="91440" rtlCol="0">
              <a:spAutoFit/>
            </a:bodyPr>
            <a:lstStyle>
              <a:defPPr>
                <a:defRPr lang="en-US"/>
              </a:defPPr>
              <a:lvl1pPr algn="ctr">
                <a:spcBef>
                  <a:spcPct val="20000"/>
                </a:spcBef>
                <a:buClr>
                  <a:schemeClr val="tx1"/>
                </a:buClr>
                <a:buSzPct val="120000"/>
                <a:defRPr sz="1600" b="1">
                  <a:solidFill>
                    <a:schemeClr val="bg1"/>
                  </a:solidFill>
                  <a:latin typeface="Helvetica Neue LT Std 45 Light" charset="0"/>
                  <a:ea typeface="Helvetica Neue LT Std 45 Light" charset="0"/>
                  <a:cs typeface="Helvetica Neue LT Std 45 Light" charset="0"/>
                </a:defRPr>
              </a:lvl1pPr>
            </a:lstStyle>
            <a:p>
              <a:r>
                <a:rPr lang="en-US" b="0" dirty="0">
                  <a:latin typeface="+mj-lt"/>
                </a:rPr>
                <a:t>Talent, </a:t>
              </a:r>
              <a:br>
                <a:rPr lang="en-US" b="0" dirty="0">
                  <a:latin typeface="+mj-lt"/>
                </a:rPr>
              </a:br>
              <a:r>
                <a:rPr lang="en-US" b="0" dirty="0">
                  <a:latin typeface="+mj-lt"/>
                </a:rPr>
                <a:t>Talent, </a:t>
              </a:r>
              <a:r>
                <a:rPr lang="en-US" dirty="0">
                  <a:latin typeface="+mj-lt"/>
                </a:rPr>
                <a:t/>
              </a:r>
              <a:br>
                <a:rPr lang="en-US" dirty="0">
                  <a:latin typeface="+mj-lt"/>
                </a:rPr>
              </a:br>
              <a:r>
                <a:rPr lang="en-US" dirty="0">
                  <a:latin typeface="+mj-lt"/>
                </a:rPr>
                <a:t>Talent!</a:t>
              </a:r>
            </a:p>
          </p:txBody>
        </p:sp>
      </p:grpSp>
      <p:sp>
        <p:nvSpPr>
          <p:cNvPr id="22" name="Title 2"/>
          <p:cNvSpPr>
            <a:spLocks noGrp="1"/>
          </p:cNvSpPr>
          <p:nvPr>
            <p:ph type="title"/>
          </p:nvPr>
        </p:nvSpPr>
        <p:spPr>
          <a:xfrm>
            <a:off x="3103294" y="1639149"/>
            <a:ext cx="3108325" cy="1277002"/>
          </a:xfrm>
        </p:spPr>
        <p:txBody>
          <a:bodyPr/>
          <a:lstStyle/>
          <a:p>
            <a:pPr algn="ctr">
              <a:lnSpc>
                <a:spcPct val="100000"/>
              </a:lnSpc>
            </a:pPr>
            <a:r>
              <a:rPr lang="en-US" sz="2600" dirty="0" smtClean="0">
                <a:solidFill>
                  <a:schemeClr val="bg1"/>
                </a:solidFill>
                <a:latin typeface="Arial" charset="0"/>
                <a:ea typeface="Arial" charset="0"/>
                <a:cs typeface="Arial" charset="0"/>
              </a:rPr>
              <a:t>Cultural and Organizational </a:t>
            </a:r>
            <a:br>
              <a:rPr lang="en-US" sz="2600" dirty="0" smtClean="0">
                <a:solidFill>
                  <a:schemeClr val="bg1"/>
                </a:solidFill>
                <a:latin typeface="Arial" charset="0"/>
                <a:ea typeface="Arial" charset="0"/>
                <a:cs typeface="Arial" charset="0"/>
              </a:rPr>
            </a:br>
            <a:r>
              <a:rPr lang="en-US" sz="2600" dirty="0" smtClean="0">
                <a:solidFill>
                  <a:schemeClr val="bg1"/>
                </a:solidFill>
                <a:latin typeface="Arial" charset="0"/>
                <a:ea typeface="Arial" charset="0"/>
                <a:cs typeface="Arial" charset="0"/>
              </a:rPr>
              <a:t>Transformation</a:t>
            </a:r>
            <a:endParaRPr lang="en-US" sz="2600" dirty="0">
              <a:solidFill>
                <a:schemeClr val="bg1"/>
              </a:solidFill>
              <a:latin typeface="Arial" charset="0"/>
              <a:ea typeface="Arial" charset="0"/>
              <a:cs typeface="Arial" charset="0"/>
            </a:endParaRPr>
          </a:p>
        </p:txBody>
      </p:sp>
      <p:grpSp>
        <p:nvGrpSpPr>
          <p:cNvPr id="23" name="Group 22"/>
          <p:cNvGrpSpPr/>
          <p:nvPr/>
        </p:nvGrpSpPr>
        <p:grpSpPr>
          <a:xfrm>
            <a:off x="5859590" y="2349893"/>
            <a:ext cx="653649" cy="605283"/>
            <a:chOff x="576982" y="1660667"/>
            <a:chExt cx="725813" cy="725813"/>
          </a:xfrm>
        </p:grpSpPr>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6982" y="1660667"/>
              <a:ext cx="725813" cy="725813"/>
            </a:xfrm>
            <a:prstGeom prst="rect">
              <a:avLst/>
            </a:prstGeom>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5870" y="1753297"/>
              <a:ext cx="482307" cy="482307"/>
            </a:xfrm>
            <a:prstGeom prst="rect">
              <a:avLst/>
            </a:prstGeom>
          </p:spPr>
        </p:pic>
      </p:grpSp>
      <p:grpSp>
        <p:nvGrpSpPr>
          <p:cNvPr id="27" name="Group 26"/>
          <p:cNvGrpSpPr/>
          <p:nvPr/>
        </p:nvGrpSpPr>
        <p:grpSpPr>
          <a:xfrm>
            <a:off x="2876898" y="2423411"/>
            <a:ext cx="566573" cy="458247"/>
            <a:chOff x="250631" y="1232117"/>
            <a:chExt cx="893140" cy="722376"/>
          </a:xfrm>
        </p:grpSpPr>
        <p:pic>
          <p:nvPicPr>
            <p:cNvPr id="24" name="Picture 2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0631" y="1338975"/>
              <a:ext cx="582490" cy="582490"/>
            </a:xfrm>
            <a:prstGeom prst="rect">
              <a:avLst/>
            </a:prstGeom>
          </p:spPr>
        </p:pic>
        <p:pic>
          <p:nvPicPr>
            <p:cNvPr id="25" name="Picture 2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6421" y="1232117"/>
              <a:ext cx="722376" cy="722376"/>
            </a:xfrm>
            <a:prstGeom prst="rect">
              <a:avLst/>
            </a:prstGeom>
          </p:spPr>
        </p:pic>
        <p:pic>
          <p:nvPicPr>
            <p:cNvPr id="26" name="Picture 2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4578" y="1411662"/>
              <a:ext cx="359193" cy="359193"/>
            </a:xfrm>
            <a:prstGeom prst="rect">
              <a:avLst/>
            </a:prstGeom>
          </p:spPr>
        </p:pic>
      </p:grpSp>
      <p:pic>
        <p:nvPicPr>
          <p:cNvPr id="35" name="Picture 3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15442" y="984985"/>
            <a:ext cx="303821" cy="303821"/>
          </a:xfrm>
          <a:prstGeom prst="rect">
            <a:avLst/>
          </a:prstGeom>
        </p:spPr>
      </p:pic>
      <p:pic>
        <p:nvPicPr>
          <p:cNvPr id="36" name="Picture 3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047709" y="2067843"/>
            <a:ext cx="267614" cy="267614"/>
          </a:xfrm>
          <a:prstGeom prst="rect">
            <a:avLst/>
          </a:prstGeom>
        </p:spPr>
      </p:pic>
      <p:grpSp>
        <p:nvGrpSpPr>
          <p:cNvPr id="39" name="Group 38"/>
          <p:cNvGrpSpPr/>
          <p:nvPr/>
        </p:nvGrpSpPr>
        <p:grpSpPr>
          <a:xfrm>
            <a:off x="2963038" y="1993333"/>
            <a:ext cx="403132" cy="333022"/>
            <a:chOff x="1930400" y="1817511"/>
            <a:chExt cx="519289" cy="428978"/>
          </a:xfrm>
        </p:grpSpPr>
        <p:pic>
          <p:nvPicPr>
            <p:cNvPr id="34" name="Picture 3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45810" y="1947067"/>
              <a:ext cx="288588" cy="288588"/>
            </a:xfrm>
            <a:prstGeom prst="rect">
              <a:avLst/>
            </a:prstGeom>
          </p:spPr>
        </p:pic>
        <p:sp>
          <p:nvSpPr>
            <p:cNvPr id="38" name="Triangle 37"/>
            <p:cNvSpPr/>
            <p:nvPr/>
          </p:nvSpPr>
          <p:spPr>
            <a:xfrm>
              <a:off x="1930400" y="1817511"/>
              <a:ext cx="519289" cy="428978"/>
            </a:xfrm>
            <a:prstGeom prst="triangl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532374" y="3550956"/>
            <a:ext cx="320040" cy="320040"/>
          </a:xfrm>
          <a:prstGeom prst="rect">
            <a:avLst/>
          </a:prstGeom>
        </p:spPr>
      </p:pic>
      <p:sp>
        <p:nvSpPr>
          <p:cNvPr id="41" name="Slide Number Placeholder 1"/>
          <p:cNvSpPr>
            <a:spLocks noGrp="1"/>
          </p:cNvSpPr>
          <p:nvPr>
            <p:ph type="sldNum" sz="quarter" idx="4"/>
          </p:nvPr>
        </p:nvSpPr>
        <p:spPr>
          <a:xfrm>
            <a:off x="4334509" y="4918655"/>
            <a:ext cx="474981" cy="144166"/>
          </a:xfrm>
        </p:spPr>
        <p:txBody>
          <a:bodyPr/>
          <a:lstStyle/>
          <a:p>
            <a:fld id="{7C1FFD91-08E5-43E1-80BC-8AC6BE4B8B94}" type="slidenum">
              <a:rPr lang="en-US" smtClean="0"/>
              <a:pPr/>
              <a:t>7</a:t>
            </a:fld>
            <a:endParaRPr lang="en-US" dirty="0"/>
          </a:p>
        </p:txBody>
      </p:sp>
    </p:spTree>
    <p:extLst>
      <p:ext uri="{BB962C8B-B14F-4D97-AF65-F5344CB8AC3E}">
        <p14:creationId xmlns:p14="http://schemas.microsoft.com/office/powerpoint/2010/main" val="68052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84308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charset="0"/>
              <a:ea typeface="Arial" charset="0"/>
              <a:cs typeface="Arial" charset="0"/>
            </a:endParaRPr>
          </a:p>
        </p:txBody>
      </p:sp>
      <p:sp>
        <p:nvSpPr>
          <p:cNvPr id="2" name="Slide Number Placeholder 1"/>
          <p:cNvSpPr>
            <a:spLocks noGrp="1"/>
          </p:cNvSpPr>
          <p:nvPr>
            <p:ph type="sldNum" sz="quarter" idx="4"/>
          </p:nvPr>
        </p:nvSpPr>
        <p:spPr/>
        <p:txBody>
          <a:bodyPr/>
          <a:lstStyle/>
          <a:p>
            <a:fld id="{7C1FFD91-08E5-43E1-80BC-8AC6BE4B8B94}" type="slidenum">
              <a:rPr lang="en-US" smtClean="0">
                <a:latin typeface="Arial" charset="0"/>
                <a:ea typeface="Arial" charset="0"/>
                <a:cs typeface="Arial" charset="0"/>
              </a:rPr>
              <a:pPr/>
              <a:t>8</a:t>
            </a:fld>
            <a:endParaRPr lang="en-US" dirty="0">
              <a:latin typeface="Arial" charset="0"/>
              <a:ea typeface="Arial" charset="0"/>
              <a:cs typeface="Arial" charset="0"/>
            </a:endParaRPr>
          </a:p>
        </p:txBody>
      </p:sp>
      <p:sp>
        <p:nvSpPr>
          <p:cNvPr id="4" name="Title 3"/>
          <p:cNvSpPr>
            <a:spLocks noGrp="1"/>
          </p:cNvSpPr>
          <p:nvPr>
            <p:ph type="title"/>
          </p:nvPr>
        </p:nvSpPr>
        <p:spPr>
          <a:xfrm>
            <a:off x="2959200" y="126207"/>
            <a:ext cx="3225601" cy="965597"/>
          </a:xfrm>
        </p:spPr>
        <p:txBody>
          <a:bodyPr/>
          <a:lstStyle/>
          <a:p>
            <a:pPr algn="ctr"/>
            <a:r>
              <a:rPr lang="en-US" dirty="0" smtClean="0">
                <a:solidFill>
                  <a:schemeClr val="bg1"/>
                </a:solidFill>
                <a:latin typeface="Arial" charset="0"/>
                <a:ea typeface="Arial" charset="0"/>
                <a:cs typeface="Arial" charset="0"/>
              </a:rPr>
              <a:t>Budget Centralization</a:t>
            </a:r>
            <a:endParaRPr lang="en-US" dirty="0">
              <a:solidFill>
                <a:schemeClr val="bg1"/>
              </a:solidFill>
              <a:latin typeface="Arial" charset="0"/>
              <a:ea typeface="Arial" charset="0"/>
              <a:cs typeface="Arial" charset="0"/>
            </a:endParaRPr>
          </a:p>
        </p:txBody>
      </p:sp>
      <p:cxnSp>
        <p:nvCxnSpPr>
          <p:cNvPr id="19" name="Straight Connector 18"/>
          <p:cNvCxnSpPr/>
          <p:nvPr/>
        </p:nvCxnSpPr>
        <p:spPr>
          <a:xfrm flipV="1">
            <a:off x="0" y="4840942"/>
            <a:ext cx="9144000" cy="1"/>
          </a:xfrm>
          <a:prstGeom prst="line">
            <a:avLst/>
          </a:prstGeom>
          <a:ln>
            <a:solidFill>
              <a:srgbClr val="F4C300"/>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22713" y="120124"/>
            <a:ext cx="2707489" cy="3910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bg1"/>
                </a:solidFill>
                <a:latin typeface="Arial" charset="0"/>
                <a:ea typeface="Arial" charset="0"/>
                <a:cs typeface="Arial" charset="0"/>
              </a:rPr>
              <a:t>OLD PARADIGM</a:t>
            </a:r>
            <a:endParaRPr lang="en-US" u="sng" dirty="0">
              <a:solidFill>
                <a:schemeClr val="bg1"/>
              </a:solidFill>
              <a:latin typeface="Arial" charset="0"/>
              <a:ea typeface="Arial" charset="0"/>
              <a:cs typeface="Arial" charset="0"/>
            </a:endParaRPr>
          </a:p>
        </p:txBody>
      </p:sp>
      <p:sp>
        <p:nvSpPr>
          <p:cNvPr id="21" name="Rectangle 20"/>
          <p:cNvSpPr/>
          <p:nvPr/>
        </p:nvSpPr>
        <p:spPr>
          <a:xfrm>
            <a:off x="6247655" y="120124"/>
            <a:ext cx="2375025" cy="39107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chemeClr val="bg1"/>
                </a:solidFill>
                <a:latin typeface="Arial" charset="0"/>
                <a:ea typeface="Arial" charset="0"/>
                <a:cs typeface="Arial" charset="0"/>
              </a:rPr>
              <a:t>NEW PARADIGM</a:t>
            </a:r>
            <a:endParaRPr lang="en-US" u="sng" dirty="0">
              <a:solidFill>
                <a:schemeClr val="bg1"/>
              </a:solidFill>
              <a:latin typeface="Arial" charset="0"/>
              <a:ea typeface="Arial" charset="0"/>
              <a:cs typeface="Arial" charset="0"/>
            </a:endParaRPr>
          </a:p>
        </p:txBody>
      </p:sp>
      <p:grpSp>
        <p:nvGrpSpPr>
          <p:cNvPr id="74" name="Group 73"/>
          <p:cNvGrpSpPr/>
          <p:nvPr/>
        </p:nvGrpSpPr>
        <p:grpSpPr>
          <a:xfrm>
            <a:off x="5805377" y="573760"/>
            <a:ext cx="2322008" cy="423611"/>
            <a:chOff x="493359" y="1441601"/>
            <a:chExt cx="2322008" cy="423611"/>
          </a:xfrm>
        </p:grpSpPr>
        <p:sp>
          <p:nvSpPr>
            <p:cNvPr id="79" name="TextBox 78"/>
            <p:cNvSpPr txBox="1"/>
            <p:nvPr/>
          </p:nvSpPr>
          <p:spPr>
            <a:xfrm>
              <a:off x="493359" y="1441601"/>
              <a:ext cx="1758327" cy="353943"/>
            </a:xfrm>
            <a:prstGeom prst="rect">
              <a:avLst/>
            </a:prstGeom>
            <a:noFill/>
          </p:spPr>
          <p:txBody>
            <a:bodyPr wrap="square" tIns="91440" rtlCol="0">
              <a:spAutoFit/>
            </a:bodyPr>
            <a:lstStyle/>
            <a:p>
              <a:pPr algn="r">
                <a:spcBef>
                  <a:spcPct val="20000"/>
                </a:spcBef>
                <a:buClr>
                  <a:schemeClr val="tx1"/>
                </a:buClr>
                <a:buSzPct val="120000"/>
              </a:pPr>
              <a:r>
                <a:rPr lang="en-US" sz="1400" dirty="0" smtClean="0">
                  <a:solidFill>
                    <a:schemeClr val="bg1"/>
                  </a:solidFill>
                  <a:latin typeface="Arial" charset="0"/>
                  <a:ea typeface="Arial" charset="0"/>
                  <a:cs typeface="Arial" charset="0"/>
                </a:rPr>
                <a:t>Business Units</a:t>
              </a:r>
            </a:p>
          </p:txBody>
        </p:sp>
        <p:grpSp>
          <p:nvGrpSpPr>
            <p:cNvPr id="80" name="Group 79"/>
            <p:cNvGrpSpPr/>
            <p:nvPr/>
          </p:nvGrpSpPr>
          <p:grpSpPr>
            <a:xfrm>
              <a:off x="2224950" y="1532341"/>
              <a:ext cx="590417" cy="332871"/>
              <a:chOff x="1757290" y="1469521"/>
              <a:chExt cx="590417" cy="332871"/>
            </a:xfrm>
          </p:grpSpPr>
          <p:sp>
            <p:nvSpPr>
              <p:cNvPr id="81" name="Rectangle 80"/>
              <p:cNvSpPr/>
              <p:nvPr/>
            </p:nvSpPr>
            <p:spPr>
              <a:xfrm>
                <a:off x="1757290" y="1469521"/>
                <a:ext cx="173316" cy="173316"/>
              </a:xfrm>
              <a:prstGeom prst="rect">
                <a:avLst/>
              </a:prstGeom>
              <a:solidFill>
                <a:schemeClr val="bg2"/>
              </a:solidFill>
              <a:ln w="190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charset="0"/>
                  <a:ea typeface="Arial" charset="0"/>
                  <a:cs typeface="Arial" charset="0"/>
                </a:endParaRPr>
              </a:p>
            </p:txBody>
          </p:sp>
          <p:sp>
            <p:nvSpPr>
              <p:cNvPr id="82" name="Rectangle 81"/>
              <p:cNvSpPr/>
              <p:nvPr/>
            </p:nvSpPr>
            <p:spPr>
              <a:xfrm>
                <a:off x="1909690" y="1621921"/>
                <a:ext cx="173316" cy="173316"/>
              </a:xfrm>
              <a:prstGeom prst="rect">
                <a:avLst/>
              </a:prstGeom>
              <a:solidFill>
                <a:schemeClr val="bg2"/>
              </a:solidFill>
              <a:ln w="190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charset="0"/>
                  <a:ea typeface="Arial" charset="0"/>
                  <a:cs typeface="Arial" charset="0"/>
                </a:endParaRPr>
              </a:p>
            </p:txBody>
          </p:sp>
          <p:sp>
            <p:nvSpPr>
              <p:cNvPr id="83" name="Rectangle 82"/>
              <p:cNvSpPr/>
              <p:nvPr/>
            </p:nvSpPr>
            <p:spPr>
              <a:xfrm>
                <a:off x="2041174" y="1469521"/>
                <a:ext cx="173316" cy="173316"/>
              </a:xfrm>
              <a:prstGeom prst="rect">
                <a:avLst/>
              </a:prstGeom>
              <a:solidFill>
                <a:schemeClr val="bg2"/>
              </a:solidFill>
              <a:ln w="190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charset="0"/>
                  <a:ea typeface="Arial" charset="0"/>
                  <a:cs typeface="Arial" charset="0"/>
                </a:endParaRPr>
              </a:p>
            </p:txBody>
          </p:sp>
          <p:sp>
            <p:nvSpPr>
              <p:cNvPr id="84" name="Rectangle 83"/>
              <p:cNvSpPr/>
              <p:nvPr/>
            </p:nvSpPr>
            <p:spPr>
              <a:xfrm>
                <a:off x="2174391" y="1629076"/>
                <a:ext cx="173316" cy="173316"/>
              </a:xfrm>
              <a:prstGeom prst="rect">
                <a:avLst/>
              </a:prstGeom>
              <a:solidFill>
                <a:schemeClr val="bg2"/>
              </a:solidFill>
              <a:ln w="19050">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charset="0"/>
                  <a:ea typeface="Arial" charset="0"/>
                  <a:cs typeface="Arial" charset="0"/>
                </a:endParaRPr>
              </a:p>
            </p:txBody>
          </p:sp>
        </p:grpSp>
      </p:grpSp>
      <p:cxnSp>
        <p:nvCxnSpPr>
          <p:cNvPr id="75" name="Straight Arrow Connector 74"/>
          <p:cNvCxnSpPr/>
          <p:nvPr/>
        </p:nvCxnSpPr>
        <p:spPr>
          <a:xfrm>
            <a:off x="7435167" y="1054753"/>
            <a:ext cx="0" cy="274320"/>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6413592" y="1292980"/>
            <a:ext cx="2043151" cy="353943"/>
          </a:xfrm>
          <a:prstGeom prst="rect">
            <a:avLst/>
          </a:prstGeom>
          <a:noFill/>
        </p:spPr>
        <p:txBody>
          <a:bodyPr wrap="square" tIns="91440" rtlCol="0">
            <a:spAutoFit/>
          </a:bodyPr>
          <a:lstStyle/>
          <a:p>
            <a:pPr algn="ctr">
              <a:spcBef>
                <a:spcPct val="20000"/>
              </a:spcBef>
              <a:buClr>
                <a:schemeClr val="tx1"/>
              </a:buClr>
              <a:buSzPct val="120000"/>
            </a:pPr>
            <a:r>
              <a:rPr lang="en-US" sz="1400" dirty="0" smtClean="0">
                <a:solidFill>
                  <a:schemeClr val="bg1"/>
                </a:solidFill>
                <a:latin typeface="Arial" charset="0"/>
                <a:ea typeface="Arial" charset="0"/>
                <a:cs typeface="Arial" charset="0"/>
              </a:rPr>
              <a:t>Business Case</a:t>
            </a:r>
          </a:p>
        </p:txBody>
      </p:sp>
      <p:pic>
        <p:nvPicPr>
          <p:cNvPr id="78" name="Picture 2" descr="C:\Users\Andi\AppData\Local\Microsoft\Windows\Temporary Internet Files\Content.IE5\U5YV7QKL\Simple_light_bulb_graphic[1].png"/>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23352" y="1332791"/>
            <a:ext cx="264364" cy="27432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5" name="TextBox 84"/>
          <p:cNvSpPr txBox="1"/>
          <p:nvPr/>
        </p:nvSpPr>
        <p:spPr>
          <a:xfrm>
            <a:off x="6039440" y="1667442"/>
            <a:ext cx="2732420" cy="1525833"/>
          </a:xfrm>
          <a:prstGeom prst="rect">
            <a:avLst/>
          </a:prstGeom>
          <a:pattFill prst="ltUpDiag">
            <a:fgClr>
              <a:schemeClr val="tx2"/>
            </a:fgClr>
            <a:bgClr>
              <a:schemeClr val="tx1"/>
            </a:bgClr>
          </a:pattFill>
          <a:ln w="15875">
            <a:noFill/>
          </a:ln>
        </p:spPr>
        <p:txBody>
          <a:bodyPr wrap="square" lIns="0" tIns="91440" rIns="0" rtlCol="0">
            <a:noAutofit/>
          </a:bodyPr>
          <a:lstStyle/>
          <a:p>
            <a:pPr algn="ctr">
              <a:spcBef>
                <a:spcPct val="20000"/>
              </a:spcBef>
              <a:buClr>
                <a:schemeClr val="tx1"/>
              </a:buClr>
              <a:buSzPct val="120000"/>
            </a:pPr>
            <a:r>
              <a:rPr lang="en-US" sz="1400" u="sng" dirty="0" smtClean="0">
                <a:solidFill>
                  <a:schemeClr val="bg1"/>
                </a:solidFill>
                <a:latin typeface="Arial" charset="0"/>
                <a:ea typeface="Arial" charset="0"/>
                <a:cs typeface="Arial" charset="0"/>
              </a:rPr>
              <a:t>COMMON PLATFORMS</a:t>
            </a:r>
          </a:p>
          <a:p>
            <a:pPr algn="ctr">
              <a:spcBef>
                <a:spcPts val="600"/>
              </a:spcBef>
              <a:buClr>
                <a:schemeClr val="tx1"/>
              </a:buClr>
              <a:buSzPct val="120000"/>
            </a:pPr>
            <a:endParaRPr lang="en-US" sz="600" dirty="0" smtClean="0">
              <a:solidFill>
                <a:schemeClr val="bg1"/>
              </a:solidFill>
              <a:latin typeface="Arial" charset="0"/>
              <a:ea typeface="Arial" charset="0"/>
              <a:cs typeface="Arial" charset="0"/>
            </a:endParaRPr>
          </a:p>
          <a:p>
            <a:pPr algn="ctr">
              <a:spcBef>
                <a:spcPts val="600"/>
              </a:spcBef>
              <a:buClr>
                <a:schemeClr val="tx1"/>
              </a:buClr>
              <a:buSzPct val="120000"/>
            </a:pPr>
            <a:r>
              <a:rPr lang="en-US" sz="1400" dirty="0" smtClean="0">
                <a:solidFill>
                  <a:schemeClr val="bg1"/>
                </a:solidFill>
                <a:latin typeface="Arial" charset="0"/>
                <a:ea typeface="Arial" charset="0"/>
                <a:cs typeface="Arial" charset="0"/>
              </a:rPr>
              <a:t>Core Infrastructure</a:t>
            </a:r>
          </a:p>
          <a:p>
            <a:pPr algn="ctr">
              <a:spcBef>
                <a:spcPct val="20000"/>
              </a:spcBef>
              <a:buClr>
                <a:schemeClr val="tx1"/>
              </a:buClr>
              <a:buSzPct val="120000"/>
            </a:pPr>
            <a:r>
              <a:rPr lang="en-US" sz="1400" dirty="0" smtClean="0">
                <a:solidFill>
                  <a:schemeClr val="bg1"/>
                </a:solidFill>
                <a:latin typeface="Arial" charset="0"/>
                <a:ea typeface="Arial" charset="0"/>
                <a:cs typeface="Arial" charset="0"/>
              </a:rPr>
              <a:t>+</a:t>
            </a:r>
          </a:p>
          <a:p>
            <a:pPr algn="ctr">
              <a:spcBef>
                <a:spcPct val="20000"/>
              </a:spcBef>
              <a:buClr>
                <a:schemeClr val="tx1"/>
              </a:buClr>
              <a:buSzPct val="120000"/>
            </a:pPr>
            <a:r>
              <a:rPr lang="en-US" sz="1400" dirty="0" smtClean="0">
                <a:solidFill>
                  <a:schemeClr val="bg1"/>
                </a:solidFill>
                <a:latin typeface="Arial" charset="0"/>
                <a:ea typeface="Arial" charset="0"/>
                <a:cs typeface="Arial" charset="0"/>
              </a:rPr>
              <a:t> Software Assets</a:t>
            </a:r>
          </a:p>
        </p:txBody>
      </p:sp>
      <p:cxnSp>
        <p:nvCxnSpPr>
          <p:cNvPr id="86" name="Straight Arrow Connector 85"/>
          <p:cNvCxnSpPr/>
          <p:nvPr/>
        </p:nvCxnSpPr>
        <p:spPr>
          <a:xfrm>
            <a:off x="7435167" y="4041143"/>
            <a:ext cx="0" cy="293166"/>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7096813" y="4392458"/>
            <a:ext cx="676709" cy="430887"/>
          </a:xfrm>
          <a:prstGeom prst="rect">
            <a:avLst/>
          </a:prstGeom>
          <a:noFill/>
        </p:spPr>
        <p:txBody>
          <a:bodyPr wrap="square" tIns="0" bIns="0" rtlCol="0">
            <a:spAutoFit/>
          </a:bodyPr>
          <a:lstStyle/>
          <a:p>
            <a:pPr algn="ctr">
              <a:spcBef>
                <a:spcPct val="20000"/>
              </a:spcBef>
              <a:buClr>
                <a:schemeClr val="tx1"/>
              </a:buClr>
              <a:buSzPct val="120000"/>
            </a:pPr>
            <a:r>
              <a:rPr lang="en-US" sz="2800" dirty="0" smtClean="0">
                <a:solidFill>
                  <a:srgbClr val="E70033"/>
                </a:solidFill>
                <a:latin typeface="Arial" charset="0"/>
                <a:ea typeface="Arial" charset="0"/>
                <a:cs typeface="Arial" charset="0"/>
              </a:rPr>
              <a:t>$</a:t>
            </a:r>
          </a:p>
        </p:txBody>
      </p:sp>
      <p:grpSp>
        <p:nvGrpSpPr>
          <p:cNvPr id="88" name="Group 87"/>
          <p:cNvGrpSpPr/>
          <p:nvPr/>
        </p:nvGrpSpPr>
        <p:grpSpPr>
          <a:xfrm>
            <a:off x="5876188" y="3182390"/>
            <a:ext cx="896568" cy="933353"/>
            <a:chOff x="4386858" y="2321884"/>
            <a:chExt cx="760837" cy="792053"/>
          </a:xfrm>
        </p:grpSpPr>
        <p:sp>
          <p:nvSpPr>
            <p:cNvPr id="58" name="Circular Arrow 57"/>
            <p:cNvSpPr/>
            <p:nvPr/>
          </p:nvSpPr>
          <p:spPr>
            <a:xfrm>
              <a:off x="4386858" y="2353100"/>
              <a:ext cx="760837" cy="760837"/>
            </a:xfrm>
            <a:prstGeom prst="circularArrow">
              <a:avLst>
                <a:gd name="adj1" fmla="val 7414"/>
                <a:gd name="adj2" fmla="val 1142319"/>
                <a:gd name="adj3" fmla="val 20457685"/>
                <a:gd name="adj4" fmla="val 11491063"/>
                <a:gd name="adj5" fmla="val 12017"/>
              </a:avLst>
            </a:prstGeom>
            <a:pattFill prst="ltUpDiag">
              <a:fgClr>
                <a:schemeClr val="accent3">
                  <a:lumMod val="75000"/>
                </a:schemeClr>
              </a:fgClr>
              <a:bgClr>
                <a:schemeClr val="accent3"/>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rgbClr val="FFFFFF"/>
                </a:solidFill>
                <a:latin typeface="Arial" charset="0"/>
                <a:ea typeface="Arial" charset="0"/>
                <a:cs typeface="Arial" charset="0"/>
              </a:endParaRPr>
            </a:p>
          </p:txBody>
        </p:sp>
        <p:sp>
          <p:nvSpPr>
            <p:cNvPr id="89" name="Circular Arrow 88"/>
            <p:cNvSpPr/>
            <p:nvPr/>
          </p:nvSpPr>
          <p:spPr>
            <a:xfrm rot="10800000">
              <a:off x="4386858" y="2321884"/>
              <a:ext cx="760837" cy="760837"/>
            </a:xfrm>
            <a:prstGeom prst="circularArrow">
              <a:avLst>
                <a:gd name="adj1" fmla="val 7414"/>
                <a:gd name="adj2" fmla="val 1142319"/>
                <a:gd name="adj3" fmla="val 20457685"/>
                <a:gd name="adj4" fmla="val 11491061"/>
                <a:gd name="adj5" fmla="val 12017"/>
              </a:avLst>
            </a:prstGeom>
            <a:pattFill prst="ltUpDiag">
              <a:fgClr>
                <a:schemeClr val="accent3">
                  <a:lumMod val="75000"/>
                </a:schemeClr>
              </a:fgClr>
              <a:bgClr>
                <a:schemeClr val="accent3"/>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rgbClr val="FFFFFF"/>
                </a:solidFill>
                <a:latin typeface="Arial" charset="0"/>
                <a:ea typeface="Arial" charset="0"/>
                <a:cs typeface="Arial" charset="0"/>
              </a:endParaRPr>
            </a:p>
          </p:txBody>
        </p:sp>
      </p:grpSp>
      <p:sp>
        <p:nvSpPr>
          <p:cNvPr id="72" name="TextBox 71"/>
          <p:cNvSpPr txBox="1"/>
          <p:nvPr/>
        </p:nvSpPr>
        <p:spPr>
          <a:xfrm>
            <a:off x="6016436" y="3482981"/>
            <a:ext cx="602417" cy="353943"/>
          </a:xfrm>
          <a:prstGeom prst="rect">
            <a:avLst/>
          </a:prstGeom>
          <a:noFill/>
        </p:spPr>
        <p:txBody>
          <a:bodyPr wrap="square" tIns="91440" rtlCol="0">
            <a:spAutoFit/>
          </a:bodyPr>
          <a:lstStyle/>
          <a:p>
            <a:pPr algn="ctr">
              <a:spcBef>
                <a:spcPct val="20000"/>
              </a:spcBef>
              <a:buClr>
                <a:schemeClr val="tx1"/>
              </a:buClr>
              <a:buSzPct val="120000"/>
            </a:pPr>
            <a:r>
              <a:rPr lang="en-US" sz="1400" dirty="0" smtClean="0">
                <a:solidFill>
                  <a:schemeClr val="tx1"/>
                </a:solidFill>
                <a:latin typeface="Arial" charset="0"/>
                <a:ea typeface="Arial" charset="0"/>
                <a:cs typeface="Arial" charset="0"/>
              </a:rPr>
              <a:t>DEV</a:t>
            </a:r>
          </a:p>
        </p:txBody>
      </p:sp>
      <p:sp>
        <p:nvSpPr>
          <p:cNvPr id="96" name="Circular Arrow 95"/>
          <p:cNvSpPr/>
          <p:nvPr/>
        </p:nvSpPr>
        <p:spPr>
          <a:xfrm>
            <a:off x="6965111" y="3219175"/>
            <a:ext cx="896568" cy="896568"/>
          </a:xfrm>
          <a:prstGeom prst="circularArrow">
            <a:avLst>
              <a:gd name="adj1" fmla="val 7414"/>
              <a:gd name="adj2" fmla="val 1142319"/>
              <a:gd name="adj3" fmla="val 20457685"/>
              <a:gd name="adj4" fmla="val 11491063"/>
              <a:gd name="adj5" fmla="val 12017"/>
            </a:avLst>
          </a:prstGeom>
          <a:pattFill prst="ltUpDiag">
            <a:fgClr>
              <a:schemeClr val="accent3">
                <a:lumMod val="75000"/>
              </a:schemeClr>
            </a:fgClr>
            <a:bgClr>
              <a:schemeClr val="accent3"/>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rgbClr val="FFFFFF"/>
              </a:solidFill>
              <a:latin typeface="Arial" charset="0"/>
              <a:ea typeface="Arial" charset="0"/>
              <a:cs typeface="Arial" charset="0"/>
            </a:endParaRPr>
          </a:p>
        </p:txBody>
      </p:sp>
      <p:sp>
        <p:nvSpPr>
          <p:cNvPr id="97" name="Circular Arrow 96"/>
          <p:cNvSpPr/>
          <p:nvPr/>
        </p:nvSpPr>
        <p:spPr>
          <a:xfrm rot="10800000">
            <a:off x="6965111" y="3182390"/>
            <a:ext cx="896568" cy="896568"/>
          </a:xfrm>
          <a:prstGeom prst="circularArrow">
            <a:avLst>
              <a:gd name="adj1" fmla="val 7414"/>
              <a:gd name="adj2" fmla="val 1142319"/>
              <a:gd name="adj3" fmla="val 20457685"/>
              <a:gd name="adj4" fmla="val 11491061"/>
              <a:gd name="adj5" fmla="val 12017"/>
            </a:avLst>
          </a:prstGeom>
          <a:pattFill prst="ltUpDiag">
            <a:fgClr>
              <a:schemeClr val="accent3">
                <a:lumMod val="75000"/>
              </a:schemeClr>
            </a:fgClr>
            <a:bgClr>
              <a:schemeClr val="accent3"/>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rgbClr val="FFFFFF"/>
              </a:solidFill>
              <a:latin typeface="Arial" charset="0"/>
              <a:ea typeface="Arial" charset="0"/>
              <a:cs typeface="Arial" charset="0"/>
            </a:endParaRPr>
          </a:p>
        </p:txBody>
      </p:sp>
      <p:sp>
        <p:nvSpPr>
          <p:cNvPr id="95" name="TextBox 94"/>
          <p:cNvSpPr txBox="1"/>
          <p:nvPr/>
        </p:nvSpPr>
        <p:spPr>
          <a:xfrm>
            <a:off x="7086210" y="3482981"/>
            <a:ext cx="651907" cy="353943"/>
          </a:xfrm>
          <a:prstGeom prst="rect">
            <a:avLst/>
          </a:prstGeom>
          <a:noFill/>
        </p:spPr>
        <p:txBody>
          <a:bodyPr wrap="square" tIns="91440" rtlCol="0">
            <a:spAutoFit/>
          </a:bodyPr>
          <a:lstStyle/>
          <a:p>
            <a:pPr algn="ctr">
              <a:spcBef>
                <a:spcPct val="20000"/>
              </a:spcBef>
              <a:buClr>
                <a:schemeClr val="tx1"/>
              </a:buClr>
              <a:buSzPct val="120000"/>
            </a:pPr>
            <a:r>
              <a:rPr lang="en-US" sz="1400" dirty="0" smtClean="0">
                <a:solidFill>
                  <a:schemeClr val="tx1"/>
                </a:solidFill>
                <a:latin typeface="Arial" charset="0"/>
                <a:ea typeface="Arial" charset="0"/>
                <a:cs typeface="Arial" charset="0"/>
              </a:rPr>
              <a:t>TEST</a:t>
            </a:r>
          </a:p>
        </p:txBody>
      </p:sp>
      <p:sp>
        <p:nvSpPr>
          <p:cNvPr id="100" name="TextBox 99"/>
          <p:cNvSpPr txBox="1"/>
          <p:nvPr/>
        </p:nvSpPr>
        <p:spPr>
          <a:xfrm>
            <a:off x="8159959" y="3482981"/>
            <a:ext cx="728263" cy="353943"/>
          </a:xfrm>
          <a:prstGeom prst="rect">
            <a:avLst/>
          </a:prstGeom>
          <a:noFill/>
        </p:spPr>
        <p:txBody>
          <a:bodyPr wrap="square" tIns="91440" rtlCol="0">
            <a:spAutoFit/>
          </a:bodyPr>
          <a:lstStyle/>
          <a:p>
            <a:pPr algn="ctr">
              <a:spcBef>
                <a:spcPct val="20000"/>
              </a:spcBef>
              <a:buClr>
                <a:schemeClr val="tx1"/>
              </a:buClr>
              <a:buSzPct val="120000"/>
            </a:pPr>
            <a:r>
              <a:rPr lang="en-US" sz="1400" dirty="0" smtClean="0">
                <a:solidFill>
                  <a:schemeClr val="tx1"/>
                </a:solidFill>
                <a:latin typeface="Arial" charset="0"/>
                <a:ea typeface="Arial" charset="0"/>
                <a:cs typeface="Arial" charset="0"/>
              </a:rPr>
              <a:t>PROD</a:t>
            </a:r>
          </a:p>
        </p:txBody>
      </p:sp>
      <p:cxnSp>
        <p:nvCxnSpPr>
          <p:cNvPr id="92" name="Straight Arrow Connector 91"/>
          <p:cNvCxnSpPr/>
          <p:nvPr/>
        </p:nvCxnSpPr>
        <p:spPr>
          <a:xfrm>
            <a:off x="6727716" y="3670838"/>
            <a:ext cx="236563" cy="0"/>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p:nvPr/>
        </p:nvCxnSpPr>
        <p:spPr>
          <a:xfrm>
            <a:off x="7839713" y="3670838"/>
            <a:ext cx="236563" cy="0"/>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107" name="TextBox 106"/>
          <p:cNvSpPr txBox="1"/>
          <p:nvPr/>
        </p:nvSpPr>
        <p:spPr>
          <a:xfrm>
            <a:off x="3475810" y="1528653"/>
            <a:ext cx="2392004" cy="3068532"/>
          </a:xfrm>
          <a:prstGeom prst="rect">
            <a:avLst/>
          </a:prstGeom>
          <a:solidFill>
            <a:schemeClr val="bg1">
              <a:lumMod val="95000"/>
            </a:schemeClr>
          </a:solidFill>
        </p:spPr>
        <p:txBody>
          <a:bodyPr wrap="square" tIns="91440" rtlCol="0">
            <a:spAutoFit/>
          </a:bodyPr>
          <a:lstStyle/>
          <a:p>
            <a:pPr marL="174625" indent="-174625" algn="l">
              <a:spcBef>
                <a:spcPct val="20000"/>
              </a:spcBef>
              <a:buClr>
                <a:schemeClr val="accent2"/>
              </a:buClr>
              <a:buSzPct val="90000"/>
              <a:buFont typeface="Wingdings" panose="05000000000000000000" pitchFamily="2" charset="2"/>
              <a:buChar char="§"/>
            </a:pPr>
            <a:r>
              <a:rPr lang="en-US" sz="1400" dirty="0" smtClean="0">
                <a:solidFill>
                  <a:schemeClr val="tx2"/>
                </a:solidFill>
                <a:latin typeface="Arial" charset="0"/>
                <a:ea typeface="Arial" charset="0"/>
                <a:cs typeface="Arial" charset="0"/>
              </a:rPr>
              <a:t>Prove the economic value of shared infrastructure platforms</a:t>
            </a:r>
          </a:p>
          <a:p>
            <a:pPr marL="174625" indent="-174625" algn="l">
              <a:spcBef>
                <a:spcPct val="20000"/>
              </a:spcBef>
              <a:buClr>
                <a:schemeClr val="accent2"/>
              </a:buClr>
              <a:buSzPct val="90000"/>
              <a:buFont typeface="Wingdings" panose="05000000000000000000" pitchFamily="2" charset="2"/>
              <a:buChar char="§"/>
            </a:pPr>
            <a:r>
              <a:rPr lang="en-US" sz="1400" dirty="0" smtClean="0">
                <a:solidFill>
                  <a:schemeClr val="tx2"/>
                </a:solidFill>
                <a:latin typeface="Arial" charset="0"/>
                <a:ea typeface="Arial" charset="0"/>
                <a:cs typeface="Arial" charset="0"/>
              </a:rPr>
              <a:t>Align infrastructure capabilities with the software that drives the business</a:t>
            </a:r>
          </a:p>
          <a:p>
            <a:pPr marL="174625" indent="-174625" algn="l">
              <a:spcBef>
                <a:spcPct val="20000"/>
              </a:spcBef>
              <a:buClr>
                <a:schemeClr val="accent2"/>
              </a:buClr>
              <a:buSzPct val="90000"/>
              <a:buFont typeface="Wingdings" panose="05000000000000000000" pitchFamily="2" charset="2"/>
              <a:buChar char="§"/>
            </a:pPr>
            <a:r>
              <a:rPr lang="en-US" sz="1400" dirty="0" smtClean="0">
                <a:solidFill>
                  <a:schemeClr val="tx2"/>
                </a:solidFill>
                <a:latin typeface="Arial" charset="0"/>
                <a:ea typeface="Arial" charset="0"/>
                <a:cs typeface="Arial" charset="0"/>
              </a:rPr>
              <a:t>Scale allows higher levels of engineering and resiliency for everybody</a:t>
            </a:r>
          </a:p>
          <a:p>
            <a:pPr marL="174625" indent="-174625" algn="l">
              <a:spcBef>
                <a:spcPct val="20000"/>
              </a:spcBef>
              <a:buClr>
                <a:schemeClr val="accent2"/>
              </a:buClr>
              <a:buSzPct val="90000"/>
              <a:buFont typeface="Wingdings" panose="05000000000000000000" pitchFamily="2" charset="2"/>
              <a:buChar char="§"/>
            </a:pPr>
            <a:r>
              <a:rPr lang="en-US" sz="1400" dirty="0" smtClean="0">
                <a:solidFill>
                  <a:schemeClr val="tx2"/>
                </a:solidFill>
                <a:latin typeface="Arial" charset="0"/>
                <a:ea typeface="Arial" charset="0"/>
                <a:cs typeface="Arial" charset="0"/>
              </a:rPr>
              <a:t>Software is developed once and leveraged for the enterprise</a:t>
            </a:r>
          </a:p>
        </p:txBody>
      </p:sp>
      <p:grpSp>
        <p:nvGrpSpPr>
          <p:cNvPr id="25" name="Group 24"/>
          <p:cNvGrpSpPr/>
          <p:nvPr/>
        </p:nvGrpSpPr>
        <p:grpSpPr>
          <a:xfrm>
            <a:off x="85061" y="573760"/>
            <a:ext cx="2483614" cy="423611"/>
            <a:chOff x="331753" y="1441601"/>
            <a:chExt cx="2483614" cy="423611"/>
          </a:xfrm>
        </p:grpSpPr>
        <p:sp>
          <p:nvSpPr>
            <p:cNvPr id="5" name="TextBox 4"/>
            <p:cNvSpPr txBox="1"/>
            <p:nvPr/>
          </p:nvSpPr>
          <p:spPr>
            <a:xfrm>
              <a:off x="331753" y="1441601"/>
              <a:ext cx="1919934" cy="353943"/>
            </a:xfrm>
            <a:prstGeom prst="rect">
              <a:avLst/>
            </a:prstGeom>
            <a:noFill/>
          </p:spPr>
          <p:txBody>
            <a:bodyPr wrap="square" tIns="91440" rtlCol="0">
              <a:spAutoFit/>
            </a:bodyPr>
            <a:lstStyle/>
            <a:p>
              <a:pPr algn="r">
                <a:spcBef>
                  <a:spcPct val="20000"/>
                </a:spcBef>
                <a:buClr>
                  <a:schemeClr val="tx1"/>
                </a:buClr>
                <a:buSzPct val="120000"/>
              </a:pPr>
              <a:r>
                <a:rPr lang="en-US" sz="1400" dirty="0" smtClean="0">
                  <a:solidFill>
                    <a:schemeClr val="bg1"/>
                  </a:solidFill>
                  <a:latin typeface="Arial" charset="0"/>
                  <a:ea typeface="Arial" charset="0"/>
                  <a:cs typeface="Arial" charset="0"/>
                </a:rPr>
                <a:t>Business Units</a:t>
              </a:r>
            </a:p>
          </p:txBody>
        </p:sp>
        <p:grpSp>
          <p:nvGrpSpPr>
            <p:cNvPr id="9" name="Group 8"/>
            <p:cNvGrpSpPr/>
            <p:nvPr/>
          </p:nvGrpSpPr>
          <p:grpSpPr>
            <a:xfrm>
              <a:off x="2224950" y="1532341"/>
              <a:ext cx="590417" cy="332871"/>
              <a:chOff x="1757290" y="1469521"/>
              <a:chExt cx="590417" cy="332871"/>
            </a:xfrm>
          </p:grpSpPr>
          <p:sp>
            <p:nvSpPr>
              <p:cNvPr id="7" name="Rectangle 6"/>
              <p:cNvSpPr/>
              <p:nvPr/>
            </p:nvSpPr>
            <p:spPr>
              <a:xfrm>
                <a:off x="1757290" y="1469521"/>
                <a:ext cx="173316" cy="173316"/>
              </a:xfrm>
              <a:prstGeom prst="rect">
                <a:avLst/>
              </a:prstGeom>
              <a:solidFill>
                <a:schemeClr val="bg2"/>
              </a:solid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charset="0"/>
                  <a:ea typeface="Arial" charset="0"/>
                  <a:cs typeface="Arial" charset="0"/>
                </a:endParaRPr>
              </a:p>
            </p:txBody>
          </p:sp>
          <p:sp>
            <p:nvSpPr>
              <p:cNvPr id="22" name="Rectangle 21"/>
              <p:cNvSpPr/>
              <p:nvPr/>
            </p:nvSpPr>
            <p:spPr>
              <a:xfrm>
                <a:off x="1909690" y="1621921"/>
                <a:ext cx="173316" cy="173316"/>
              </a:xfrm>
              <a:prstGeom prst="rect">
                <a:avLst/>
              </a:prstGeom>
              <a:solidFill>
                <a:schemeClr val="bg2"/>
              </a:solid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charset="0"/>
                  <a:ea typeface="Arial" charset="0"/>
                  <a:cs typeface="Arial" charset="0"/>
                </a:endParaRPr>
              </a:p>
            </p:txBody>
          </p:sp>
          <p:sp>
            <p:nvSpPr>
              <p:cNvPr id="23" name="Rectangle 22"/>
              <p:cNvSpPr/>
              <p:nvPr/>
            </p:nvSpPr>
            <p:spPr>
              <a:xfrm>
                <a:off x="2041174" y="1469521"/>
                <a:ext cx="173316" cy="173316"/>
              </a:xfrm>
              <a:prstGeom prst="rect">
                <a:avLst/>
              </a:prstGeom>
              <a:solidFill>
                <a:schemeClr val="bg2"/>
              </a:solid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charset="0"/>
                  <a:ea typeface="Arial" charset="0"/>
                  <a:cs typeface="Arial" charset="0"/>
                </a:endParaRPr>
              </a:p>
            </p:txBody>
          </p:sp>
          <p:sp>
            <p:nvSpPr>
              <p:cNvPr id="24" name="Rectangle 23"/>
              <p:cNvSpPr/>
              <p:nvPr/>
            </p:nvSpPr>
            <p:spPr>
              <a:xfrm>
                <a:off x="2174391" y="1629076"/>
                <a:ext cx="173316" cy="173316"/>
              </a:xfrm>
              <a:prstGeom prst="rect">
                <a:avLst/>
              </a:prstGeom>
              <a:solidFill>
                <a:schemeClr val="bg2"/>
              </a:solid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charset="0"/>
                  <a:ea typeface="Arial" charset="0"/>
                  <a:cs typeface="Arial" charset="0"/>
                </a:endParaRPr>
              </a:p>
            </p:txBody>
          </p:sp>
        </p:grpSp>
      </p:grpSp>
      <p:sp>
        <p:nvSpPr>
          <p:cNvPr id="35" name="TextBox 34"/>
          <p:cNvSpPr txBox="1"/>
          <p:nvPr/>
        </p:nvSpPr>
        <p:spPr>
          <a:xfrm>
            <a:off x="923342" y="1292980"/>
            <a:ext cx="1776391" cy="353943"/>
          </a:xfrm>
          <a:prstGeom prst="rect">
            <a:avLst/>
          </a:prstGeom>
          <a:solidFill>
            <a:srgbClr val="A5ACB0"/>
          </a:solidFill>
          <a:ln w="28575">
            <a:noFill/>
          </a:ln>
        </p:spPr>
        <p:txBody>
          <a:bodyPr wrap="square" tIns="91440" rtlCol="0">
            <a:spAutoFit/>
          </a:bodyPr>
          <a:lstStyle/>
          <a:p>
            <a:pPr algn="ctr">
              <a:spcBef>
                <a:spcPct val="20000"/>
              </a:spcBef>
              <a:buClr>
                <a:schemeClr val="tx1"/>
              </a:buClr>
              <a:buSzPct val="120000"/>
            </a:pPr>
            <a:r>
              <a:rPr lang="en-US" sz="1400" dirty="0" smtClean="0">
                <a:solidFill>
                  <a:schemeClr val="bg1"/>
                </a:solidFill>
                <a:latin typeface="Arial" charset="0"/>
                <a:ea typeface="Arial" charset="0"/>
                <a:cs typeface="Arial" charset="0"/>
              </a:rPr>
              <a:t>   Business Case</a:t>
            </a:r>
          </a:p>
        </p:txBody>
      </p:sp>
      <p:pic>
        <p:nvPicPr>
          <p:cNvPr id="1027" name="Picture 3" descr="C:\Users\Andi\AppData\Local\Microsoft\Windows\Temporary Internet Files\Content.IE5\61U0USEL\200px-Infinite.svg[1].pn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623303" y="3902674"/>
            <a:ext cx="506309" cy="336696"/>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Straight Arrow Connector 50"/>
          <p:cNvCxnSpPr>
            <a:endCxn id="90" idx="0"/>
          </p:cNvCxnSpPr>
          <p:nvPr/>
        </p:nvCxnSpPr>
        <p:spPr>
          <a:xfrm>
            <a:off x="1869477" y="4218430"/>
            <a:ext cx="0" cy="195535"/>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744796" y="3346051"/>
            <a:ext cx="2266162" cy="382676"/>
          </a:xfrm>
          <a:prstGeom prst="rect">
            <a:avLst/>
          </a:prstGeom>
          <a:pattFill prst="horzBrick">
            <a:fgClr>
              <a:srgbClr val="343E48"/>
            </a:fgClr>
            <a:bgClr>
              <a:srgbClr val="E70033"/>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latin typeface="Arial" charset="0"/>
                <a:ea typeface="Arial" charset="0"/>
                <a:cs typeface="Arial" charset="0"/>
              </a:rPr>
              <a:t>CONSTRUCTION ZONE</a:t>
            </a:r>
            <a:endParaRPr lang="en-US" sz="1400" dirty="0">
              <a:solidFill>
                <a:schemeClr val="bg1"/>
              </a:solidFill>
              <a:latin typeface="Arial" charset="0"/>
              <a:ea typeface="Arial" charset="0"/>
              <a:cs typeface="Arial" charset="0"/>
            </a:endParaRPr>
          </a:p>
        </p:txBody>
      </p:sp>
      <p:cxnSp>
        <p:nvCxnSpPr>
          <p:cNvPr id="53" name="Elbow Connector 52"/>
          <p:cNvCxnSpPr>
            <a:endCxn id="48" idx="1"/>
          </p:cNvCxnSpPr>
          <p:nvPr/>
        </p:nvCxnSpPr>
        <p:spPr>
          <a:xfrm rot="16200000" flipH="1">
            <a:off x="277194" y="3069787"/>
            <a:ext cx="713120" cy="222083"/>
          </a:xfrm>
          <a:prstGeom prst="bentConnector2">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947714" y="2239748"/>
            <a:ext cx="0" cy="228600"/>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947714" y="2621964"/>
            <a:ext cx="0" cy="228600"/>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2788874" y="2253708"/>
            <a:ext cx="0" cy="228600"/>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2788874" y="2635924"/>
            <a:ext cx="0" cy="228600"/>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3" name="Elbow Connector 122"/>
          <p:cNvCxnSpPr/>
          <p:nvPr/>
        </p:nvCxnSpPr>
        <p:spPr>
          <a:xfrm rot="5400000">
            <a:off x="2832539" y="3152346"/>
            <a:ext cx="569102" cy="212264"/>
          </a:xfrm>
          <a:prstGeom prst="bentConnector2">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869477" y="3707208"/>
            <a:ext cx="0" cy="228600"/>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Terminator 10"/>
          <p:cNvSpPr/>
          <p:nvPr/>
        </p:nvSpPr>
        <p:spPr>
          <a:xfrm rot="5400000">
            <a:off x="257124" y="1804483"/>
            <a:ext cx="1509420" cy="1224626"/>
          </a:xfrm>
          <a:prstGeom prst="flowChartTerminator">
            <a:avLst/>
          </a:prstGeom>
          <a:pattFill prst="ltUpDiag">
            <a:fgClr>
              <a:srgbClr val="5F6A72"/>
            </a:fgClr>
            <a:bgClr>
              <a:schemeClr val="tx1"/>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charset="0"/>
              <a:ea typeface="Arial" charset="0"/>
              <a:cs typeface="Arial" charset="0"/>
            </a:endParaRPr>
          </a:p>
        </p:txBody>
      </p:sp>
      <p:sp>
        <p:nvSpPr>
          <p:cNvPr id="104" name="Terminator 103"/>
          <p:cNvSpPr/>
          <p:nvPr/>
        </p:nvSpPr>
        <p:spPr>
          <a:xfrm rot="5400000">
            <a:off x="2009939" y="1789787"/>
            <a:ext cx="1538808" cy="1224626"/>
          </a:xfrm>
          <a:prstGeom prst="flowChartTerminator">
            <a:avLst/>
          </a:prstGeom>
          <a:pattFill prst="ltUpDiag">
            <a:fgClr>
              <a:srgbClr val="5F6A72"/>
            </a:fgClr>
            <a:bgClr>
              <a:schemeClr val="tx1"/>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charset="0"/>
              <a:ea typeface="Arial" charset="0"/>
              <a:cs typeface="Arial" charset="0"/>
            </a:endParaRPr>
          </a:p>
        </p:txBody>
      </p:sp>
      <p:sp>
        <p:nvSpPr>
          <p:cNvPr id="15" name="Freeform 14"/>
          <p:cNvSpPr/>
          <p:nvPr/>
        </p:nvSpPr>
        <p:spPr>
          <a:xfrm>
            <a:off x="320323" y="1275836"/>
            <a:ext cx="1402626" cy="296994"/>
          </a:xfrm>
          <a:custGeom>
            <a:avLst/>
            <a:gdLst>
              <a:gd name="connsiteX0" fmla="*/ 115612 w 1402626"/>
              <a:gd name="connsiteY0" fmla="*/ 255252 h 296994"/>
              <a:gd name="connsiteX1" fmla="*/ 115612 w 1402626"/>
              <a:gd name="connsiteY1" fmla="*/ 71 h 296994"/>
              <a:gd name="connsiteX2" fmla="*/ 1317091 w 1402626"/>
              <a:gd name="connsiteY2" fmla="*/ 276517 h 296994"/>
              <a:gd name="connsiteX3" fmla="*/ 1306458 w 1402626"/>
              <a:gd name="connsiteY3" fmla="*/ 276517 h 296994"/>
              <a:gd name="connsiteX4" fmla="*/ 1306458 w 1402626"/>
              <a:gd name="connsiteY4" fmla="*/ 276517 h 296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626" h="296994">
                <a:moveTo>
                  <a:pt x="115612" y="255252"/>
                </a:moveTo>
                <a:cubicBezTo>
                  <a:pt x="15489" y="125889"/>
                  <a:pt x="-84634" y="-3473"/>
                  <a:pt x="115612" y="71"/>
                </a:cubicBezTo>
                <a:cubicBezTo>
                  <a:pt x="315858" y="3615"/>
                  <a:pt x="1118617" y="230443"/>
                  <a:pt x="1317091" y="276517"/>
                </a:cubicBezTo>
                <a:cubicBezTo>
                  <a:pt x="1515565" y="322591"/>
                  <a:pt x="1306458" y="276517"/>
                  <a:pt x="1306458" y="276517"/>
                </a:cubicBezTo>
                <a:lnTo>
                  <a:pt x="1306458" y="276517"/>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charset="0"/>
              <a:ea typeface="Arial" charset="0"/>
              <a:cs typeface="Arial" charset="0"/>
            </a:endParaRPr>
          </a:p>
        </p:txBody>
      </p:sp>
      <p:sp>
        <p:nvSpPr>
          <p:cNvPr id="42" name="TextBox 41"/>
          <p:cNvSpPr txBox="1"/>
          <p:nvPr/>
        </p:nvSpPr>
        <p:spPr>
          <a:xfrm>
            <a:off x="330602" y="2149027"/>
            <a:ext cx="1381713" cy="612475"/>
          </a:xfrm>
          <a:prstGeom prst="rect">
            <a:avLst/>
          </a:prstGeom>
          <a:noFill/>
        </p:spPr>
        <p:txBody>
          <a:bodyPr wrap="square" tIns="91440" rtlCol="0">
            <a:spAutoFit/>
          </a:bodyPr>
          <a:lstStyle/>
          <a:p>
            <a:pPr algn="ctr">
              <a:spcBef>
                <a:spcPct val="20000"/>
              </a:spcBef>
              <a:buClr>
                <a:schemeClr val="tx1"/>
              </a:buClr>
              <a:buSzPct val="120000"/>
            </a:pPr>
            <a:r>
              <a:rPr lang="en-US" sz="1400" dirty="0" smtClean="0">
                <a:solidFill>
                  <a:schemeClr val="bg1"/>
                </a:solidFill>
                <a:latin typeface="Arial" charset="0"/>
                <a:ea typeface="Arial" charset="0"/>
                <a:cs typeface="Arial" charset="0"/>
              </a:rPr>
              <a:t>Infrastructure</a:t>
            </a:r>
          </a:p>
          <a:p>
            <a:pPr algn="ctr">
              <a:spcBef>
                <a:spcPct val="20000"/>
              </a:spcBef>
              <a:buClr>
                <a:schemeClr val="tx1"/>
              </a:buClr>
              <a:buSzPct val="120000"/>
            </a:pPr>
            <a:r>
              <a:rPr lang="en-US" sz="1400" dirty="0" smtClean="0">
                <a:solidFill>
                  <a:schemeClr val="bg1"/>
                </a:solidFill>
                <a:latin typeface="Arial" charset="0"/>
                <a:ea typeface="Arial" charset="0"/>
                <a:cs typeface="Arial" charset="0"/>
              </a:rPr>
              <a:t>Silo</a:t>
            </a:r>
          </a:p>
        </p:txBody>
      </p:sp>
      <p:sp>
        <p:nvSpPr>
          <p:cNvPr id="117" name="TextBox 116"/>
          <p:cNvSpPr txBox="1"/>
          <p:nvPr/>
        </p:nvSpPr>
        <p:spPr>
          <a:xfrm>
            <a:off x="2182027" y="2095862"/>
            <a:ext cx="1194631" cy="612475"/>
          </a:xfrm>
          <a:prstGeom prst="rect">
            <a:avLst/>
          </a:prstGeom>
          <a:noFill/>
        </p:spPr>
        <p:txBody>
          <a:bodyPr wrap="square" tIns="91440" rtlCol="0">
            <a:spAutoFit/>
          </a:bodyPr>
          <a:lstStyle/>
          <a:p>
            <a:pPr algn="ctr">
              <a:spcBef>
                <a:spcPct val="20000"/>
              </a:spcBef>
              <a:buClr>
                <a:schemeClr val="tx1"/>
              </a:buClr>
              <a:buSzPct val="120000"/>
            </a:pPr>
            <a:r>
              <a:rPr lang="en-US" sz="1400" dirty="0" smtClean="0">
                <a:solidFill>
                  <a:schemeClr val="bg1"/>
                </a:solidFill>
                <a:latin typeface="Arial" charset="0"/>
                <a:ea typeface="Arial" charset="0"/>
                <a:cs typeface="Arial" charset="0"/>
              </a:rPr>
              <a:t>Application</a:t>
            </a:r>
          </a:p>
          <a:p>
            <a:pPr algn="ctr">
              <a:spcBef>
                <a:spcPct val="20000"/>
              </a:spcBef>
              <a:buClr>
                <a:schemeClr val="tx1"/>
              </a:buClr>
              <a:buSzPct val="120000"/>
            </a:pPr>
            <a:r>
              <a:rPr lang="en-US" sz="1400" dirty="0" smtClean="0">
                <a:solidFill>
                  <a:schemeClr val="bg1"/>
                </a:solidFill>
                <a:latin typeface="Arial" charset="0"/>
                <a:ea typeface="Arial" charset="0"/>
                <a:cs typeface="Arial" charset="0"/>
              </a:rPr>
              <a:t>Silo</a:t>
            </a:r>
          </a:p>
        </p:txBody>
      </p:sp>
      <p:pic>
        <p:nvPicPr>
          <p:cNvPr id="119" name="Picture 2" descr="C:\Users\Andi\AppData\Local\Microsoft\Windows\Temporary Internet Files\Content.IE5\U5YV7QKL\Simple_light_bulb_graphic[1].png"/>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5348" y="1332791"/>
            <a:ext cx="264364" cy="274320"/>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71" name="Straight Arrow Connector 70"/>
          <p:cNvCxnSpPr/>
          <p:nvPr/>
        </p:nvCxnSpPr>
        <p:spPr>
          <a:xfrm>
            <a:off x="1877877" y="1058894"/>
            <a:ext cx="0" cy="274320"/>
          </a:xfrm>
          <a:prstGeom prst="straightConnector1">
            <a:avLst/>
          </a:prstGeom>
          <a:ln>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90" name="TextBox 89"/>
          <p:cNvSpPr txBox="1"/>
          <p:nvPr/>
        </p:nvSpPr>
        <p:spPr>
          <a:xfrm>
            <a:off x="1531122" y="4413965"/>
            <a:ext cx="676709" cy="430887"/>
          </a:xfrm>
          <a:prstGeom prst="rect">
            <a:avLst/>
          </a:prstGeom>
          <a:noFill/>
        </p:spPr>
        <p:txBody>
          <a:bodyPr wrap="square" tIns="0" bIns="0" rtlCol="0">
            <a:spAutoFit/>
          </a:bodyPr>
          <a:lstStyle/>
          <a:p>
            <a:pPr algn="ctr">
              <a:spcBef>
                <a:spcPct val="20000"/>
              </a:spcBef>
              <a:buClr>
                <a:schemeClr val="tx1"/>
              </a:buClr>
              <a:buSzPct val="120000"/>
            </a:pPr>
            <a:r>
              <a:rPr lang="en-US" sz="2800" dirty="0" smtClean="0">
                <a:solidFill>
                  <a:schemeClr val="bg1"/>
                </a:solidFill>
                <a:latin typeface="Arial" charset="0"/>
                <a:ea typeface="Arial" charset="0"/>
                <a:cs typeface="Arial" charset="0"/>
              </a:rPr>
              <a:t>$</a:t>
            </a:r>
          </a:p>
        </p:txBody>
      </p:sp>
      <p:sp>
        <p:nvSpPr>
          <p:cNvPr id="101" name="Circular Arrow 100"/>
          <p:cNvSpPr/>
          <p:nvPr/>
        </p:nvSpPr>
        <p:spPr>
          <a:xfrm>
            <a:off x="8054034" y="3219175"/>
            <a:ext cx="896568" cy="896568"/>
          </a:xfrm>
          <a:prstGeom prst="circularArrow">
            <a:avLst>
              <a:gd name="adj1" fmla="val 7414"/>
              <a:gd name="adj2" fmla="val 1142319"/>
              <a:gd name="adj3" fmla="val 20457685"/>
              <a:gd name="adj4" fmla="val 11491063"/>
              <a:gd name="adj5" fmla="val 12017"/>
            </a:avLst>
          </a:prstGeom>
          <a:pattFill prst="ltUpDiag">
            <a:fgClr>
              <a:schemeClr val="accent3">
                <a:lumMod val="75000"/>
              </a:schemeClr>
            </a:fgClr>
            <a:bgClr>
              <a:schemeClr val="accent3"/>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rgbClr val="FFFFFF"/>
              </a:solidFill>
              <a:latin typeface="Arial" charset="0"/>
              <a:ea typeface="Arial" charset="0"/>
              <a:cs typeface="Arial" charset="0"/>
            </a:endParaRPr>
          </a:p>
        </p:txBody>
      </p:sp>
      <p:sp>
        <p:nvSpPr>
          <p:cNvPr id="102" name="Circular Arrow 101"/>
          <p:cNvSpPr/>
          <p:nvPr/>
        </p:nvSpPr>
        <p:spPr>
          <a:xfrm rot="10800000">
            <a:off x="8054034" y="3182390"/>
            <a:ext cx="896568" cy="896568"/>
          </a:xfrm>
          <a:prstGeom prst="circularArrow">
            <a:avLst>
              <a:gd name="adj1" fmla="val 7414"/>
              <a:gd name="adj2" fmla="val 1142319"/>
              <a:gd name="adj3" fmla="val 20457685"/>
              <a:gd name="adj4" fmla="val 11491061"/>
              <a:gd name="adj5" fmla="val 12017"/>
            </a:avLst>
          </a:prstGeom>
          <a:pattFill prst="ltUpDiag">
            <a:fgClr>
              <a:schemeClr val="accent3">
                <a:lumMod val="75000"/>
              </a:schemeClr>
            </a:fgClr>
            <a:bgClr>
              <a:schemeClr val="accent3"/>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rgbClr val="FFFFFF"/>
              </a:solidFill>
              <a:latin typeface="Arial" charset="0"/>
              <a:ea typeface="Arial" charset="0"/>
              <a:cs typeface="Arial" charset="0"/>
            </a:endParaRPr>
          </a:p>
        </p:txBody>
      </p:sp>
      <p:sp>
        <p:nvSpPr>
          <p:cNvPr id="3" name="Down Arrow 2"/>
          <p:cNvSpPr/>
          <p:nvPr/>
        </p:nvSpPr>
        <p:spPr>
          <a:xfrm>
            <a:off x="1541126" y="1025273"/>
            <a:ext cx="614972" cy="359150"/>
          </a:xfrm>
          <a:prstGeom prst="down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charset="0"/>
              <a:ea typeface="Arial" charset="0"/>
              <a:cs typeface="Arial" charset="0"/>
            </a:endParaRPr>
          </a:p>
        </p:txBody>
      </p:sp>
      <p:sp>
        <p:nvSpPr>
          <p:cNvPr id="69" name="Down Arrow 68"/>
          <p:cNvSpPr/>
          <p:nvPr/>
        </p:nvSpPr>
        <p:spPr>
          <a:xfrm>
            <a:off x="7139006" y="1025273"/>
            <a:ext cx="614972" cy="359150"/>
          </a:xfrm>
          <a:prstGeom prst="down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charset="0"/>
              <a:ea typeface="Arial" charset="0"/>
              <a:cs typeface="Arial" charset="0"/>
            </a:endParaRPr>
          </a:p>
        </p:txBody>
      </p:sp>
    </p:spTree>
    <p:extLst>
      <p:ext uri="{BB962C8B-B14F-4D97-AF65-F5344CB8AC3E}">
        <p14:creationId xmlns:p14="http://schemas.microsoft.com/office/powerpoint/2010/main" val="44480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2532"/>
            <a:ext cx="9144000" cy="4878692"/>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charset="0"/>
              <a:ea typeface="Arial" charset="0"/>
              <a:cs typeface="Arial" charset="0"/>
            </a:endParaRPr>
          </a:p>
        </p:txBody>
      </p:sp>
      <p:sp>
        <p:nvSpPr>
          <p:cNvPr id="11" name="Right Arrow Callout 10"/>
          <p:cNvSpPr/>
          <p:nvPr/>
        </p:nvSpPr>
        <p:spPr>
          <a:xfrm>
            <a:off x="6688016" y="1168545"/>
            <a:ext cx="2110397" cy="2325367"/>
          </a:xfrm>
          <a:prstGeom prst="rightArrowCallout">
            <a:avLst>
              <a:gd name="adj1" fmla="val 148634"/>
              <a:gd name="adj2" fmla="val 74317"/>
              <a:gd name="adj3" fmla="val 0"/>
              <a:gd name="adj4" fmla="val 81866"/>
            </a:avLst>
          </a:prstGeom>
          <a:pattFill prst="ltUpDiag">
            <a:fgClr>
              <a:schemeClr val="accent6"/>
            </a:fgClr>
            <a:bgClr>
              <a:srgbClr val="A5ACB0"/>
            </a:bgClr>
          </a:pattFill>
          <a:ln>
            <a:noFill/>
          </a:ln>
          <a:effectLst/>
        </p:spPr>
        <p:style>
          <a:lnRef idx="1">
            <a:schemeClr val="accent1"/>
          </a:lnRef>
          <a:fillRef idx="3">
            <a:schemeClr val="accent1"/>
          </a:fillRef>
          <a:effectRef idx="2">
            <a:schemeClr val="accent1"/>
          </a:effectRef>
          <a:fontRef idx="minor">
            <a:schemeClr val="lt1"/>
          </a:fontRef>
        </p:style>
        <p:txBody>
          <a:bodyPr lIns="0" tIns="205740" rIns="0" rtlCol="0" anchor="t" anchorCtr="0"/>
          <a:lstStyle/>
          <a:p>
            <a:pPr algn="ctr">
              <a:lnSpc>
                <a:spcPct val="90000"/>
              </a:lnSpc>
              <a:tabLst>
                <a:tab pos="258366" algn="l"/>
              </a:tabLst>
            </a:pPr>
            <a:endParaRPr lang="en-US" sz="4500" b="1">
              <a:solidFill>
                <a:srgbClr val="E70033"/>
              </a:solidFill>
              <a:latin typeface="Arial" charset="0"/>
              <a:ea typeface="Arial" charset="0"/>
              <a:cs typeface="Arial" charset="0"/>
            </a:endParaRPr>
          </a:p>
        </p:txBody>
      </p:sp>
      <p:sp>
        <p:nvSpPr>
          <p:cNvPr id="17" name="Right Arrow Callout 16"/>
          <p:cNvSpPr/>
          <p:nvPr/>
        </p:nvSpPr>
        <p:spPr>
          <a:xfrm>
            <a:off x="4572000" y="1168544"/>
            <a:ext cx="2588454" cy="2325367"/>
          </a:xfrm>
          <a:prstGeom prst="rightArrowCallout">
            <a:avLst>
              <a:gd name="adj1" fmla="val 57016"/>
              <a:gd name="adj2" fmla="val 28508"/>
              <a:gd name="adj3" fmla="val 18134"/>
              <a:gd name="adj4" fmla="val 81866"/>
            </a:avLst>
          </a:prstGeom>
          <a:pattFill prst="ltUpDiag">
            <a:fgClr>
              <a:schemeClr val="accent3">
                <a:lumMod val="75000"/>
              </a:schemeClr>
            </a:fgClr>
            <a:bgClr>
              <a:schemeClr val="accent3"/>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a:solidFill>
                <a:srgbClr val="FFFFFF"/>
              </a:solidFill>
              <a:latin typeface="Arial" charset="0"/>
              <a:ea typeface="Arial" charset="0"/>
              <a:cs typeface="Arial" charset="0"/>
            </a:endParaRPr>
          </a:p>
        </p:txBody>
      </p:sp>
      <p:sp>
        <p:nvSpPr>
          <p:cNvPr id="2" name="Slide Number Placeholder 1"/>
          <p:cNvSpPr>
            <a:spLocks noGrp="1"/>
          </p:cNvSpPr>
          <p:nvPr>
            <p:ph type="sldNum" sz="quarter" idx="4"/>
          </p:nvPr>
        </p:nvSpPr>
        <p:spPr/>
        <p:txBody>
          <a:bodyPr/>
          <a:lstStyle/>
          <a:p>
            <a:fld id="{7C1FFD91-08E5-43E1-80BC-8AC6BE4B8B94}" type="slidenum">
              <a:rPr lang="en-US" smtClean="0">
                <a:latin typeface="Arial" charset="0"/>
                <a:ea typeface="Arial" charset="0"/>
                <a:cs typeface="Arial" charset="0"/>
              </a:rPr>
              <a:pPr/>
              <a:t>9</a:t>
            </a:fld>
            <a:endParaRPr lang="en-US" dirty="0">
              <a:latin typeface="Arial" charset="0"/>
              <a:ea typeface="Arial" charset="0"/>
              <a:cs typeface="Arial" charset="0"/>
            </a:endParaRPr>
          </a:p>
        </p:txBody>
      </p:sp>
      <p:sp>
        <p:nvSpPr>
          <p:cNvPr id="3" name="Title 2"/>
          <p:cNvSpPr>
            <a:spLocks noGrp="1"/>
          </p:cNvSpPr>
          <p:nvPr>
            <p:ph type="title"/>
          </p:nvPr>
        </p:nvSpPr>
        <p:spPr/>
        <p:txBody>
          <a:bodyPr/>
          <a:lstStyle/>
          <a:p>
            <a:r>
              <a:rPr lang="en-US" dirty="0">
                <a:solidFill>
                  <a:schemeClr val="bg1"/>
                </a:solidFill>
                <a:latin typeface="Arial" charset="0"/>
                <a:ea typeface="Arial" charset="0"/>
                <a:cs typeface="Arial" charset="0"/>
              </a:rPr>
              <a:t>Aligning Across Boundaries</a:t>
            </a:r>
          </a:p>
        </p:txBody>
      </p:sp>
      <p:sp>
        <p:nvSpPr>
          <p:cNvPr id="9" name="Right Arrow Callout 8"/>
          <p:cNvSpPr/>
          <p:nvPr/>
        </p:nvSpPr>
        <p:spPr>
          <a:xfrm>
            <a:off x="2460431" y="1168545"/>
            <a:ext cx="2588454" cy="2325367"/>
          </a:xfrm>
          <a:prstGeom prst="rightArrowCallout">
            <a:avLst>
              <a:gd name="adj1" fmla="val 57016"/>
              <a:gd name="adj2" fmla="val 28508"/>
              <a:gd name="adj3" fmla="val 18134"/>
              <a:gd name="adj4" fmla="val 81866"/>
            </a:avLst>
          </a:prstGeom>
          <a:pattFill prst="ltUpDiag">
            <a:fgClr>
              <a:schemeClr val="accent3"/>
            </a:fgClr>
            <a:bgClr>
              <a:schemeClr val="accent2">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a:solidFill>
                <a:srgbClr val="FFFFFF"/>
              </a:solidFill>
              <a:latin typeface="Arial" charset="0"/>
              <a:ea typeface="Arial" charset="0"/>
              <a:cs typeface="Arial" charset="0"/>
            </a:endParaRPr>
          </a:p>
        </p:txBody>
      </p:sp>
      <p:sp>
        <p:nvSpPr>
          <p:cNvPr id="7" name="Right Arrow Callout 6"/>
          <p:cNvSpPr/>
          <p:nvPr/>
        </p:nvSpPr>
        <p:spPr>
          <a:xfrm>
            <a:off x="345588" y="1168544"/>
            <a:ext cx="2588454" cy="2325367"/>
          </a:xfrm>
          <a:prstGeom prst="rightArrowCallout">
            <a:avLst>
              <a:gd name="adj1" fmla="val 57016"/>
              <a:gd name="adj2" fmla="val 28508"/>
              <a:gd name="adj3" fmla="val 18134"/>
              <a:gd name="adj4" fmla="val 81866"/>
            </a:avLst>
          </a:prstGeom>
          <a:pattFill prst="ltUpDiag">
            <a:fgClr>
              <a:schemeClr val="accent1">
                <a:lumMod val="50000"/>
              </a:schemeClr>
            </a:fgClr>
            <a:bgClr>
              <a:schemeClr val="tx1"/>
            </a:bgClr>
          </a:pattFill>
          <a:ln>
            <a:noFill/>
          </a:ln>
        </p:spPr>
        <p:style>
          <a:lnRef idx="2">
            <a:schemeClr val="lt1">
              <a:hueOff val="0"/>
              <a:satOff val="0"/>
              <a:lumOff val="0"/>
              <a:alphaOff val="0"/>
            </a:schemeClr>
          </a:lnRef>
          <a:fillRef idx="1">
            <a:scrgbClr r="0" g="0" b="0"/>
          </a:fillRef>
          <a:effectRef idx="0">
            <a:schemeClr val="accent1">
              <a:shade val="50000"/>
              <a:hueOff val="305"/>
              <a:satOff val="738"/>
              <a:lumOff val="11087"/>
              <a:alphaOff val="0"/>
            </a:schemeClr>
          </a:effectRef>
          <a:fontRef idx="minor">
            <a:schemeClr val="lt1"/>
          </a:fontRef>
        </p:style>
        <p:txBody>
          <a:bodyPr rtlCol="0" anchor="ctr"/>
          <a:lstStyle/>
          <a:p>
            <a:pPr algn="ctr"/>
            <a:endParaRPr lang="en-US">
              <a:latin typeface="Arial" charset="0"/>
              <a:ea typeface="Arial" charset="0"/>
              <a:cs typeface="Arial" charset="0"/>
            </a:endParaRPr>
          </a:p>
        </p:txBody>
      </p:sp>
      <p:sp>
        <p:nvSpPr>
          <p:cNvPr id="13" name="TextBox 12"/>
          <p:cNvSpPr txBox="1"/>
          <p:nvPr/>
        </p:nvSpPr>
        <p:spPr>
          <a:xfrm>
            <a:off x="341142" y="1292481"/>
            <a:ext cx="2114843" cy="2077492"/>
          </a:xfrm>
          <a:prstGeom prst="rect">
            <a:avLst/>
          </a:prstGeom>
          <a:noFill/>
        </p:spPr>
        <p:txBody>
          <a:bodyPr wrap="square" lIns="137160" tIns="91440" rtlCol="0" anchor="ctr">
            <a:spAutoFit/>
          </a:bodyPr>
          <a:lstStyle/>
          <a:p>
            <a:pPr algn="ctr">
              <a:spcBef>
                <a:spcPct val="20000"/>
              </a:spcBef>
              <a:buClr>
                <a:schemeClr val="tx1"/>
              </a:buClr>
              <a:buSzPct val="120000"/>
            </a:pPr>
            <a:r>
              <a:rPr lang="en-US" dirty="0">
                <a:solidFill>
                  <a:schemeClr val="bg1"/>
                </a:solidFill>
                <a:latin typeface="Arial" charset="0"/>
                <a:ea typeface="Arial" charset="0"/>
                <a:cs typeface="Arial" charset="0"/>
              </a:rPr>
              <a:t>Budget centralization </a:t>
            </a:r>
            <a:r>
              <a:rPr lang="en-US" dirty="0" smtClean="0">
                <a:solidFill>
                  <a:schemeClr val="bg1"/>
                </a:solidFill>
                <a:latin typeface="Arial" charset="0"/>
                <a:ea typeface="Arial" charset="0"/>
                <a:cs typeface="Arial" charset="0"/>
              </a:rPr>
              <a:t>drives </a:t>
            </a:r>
            <a:r>
              <a:rPr lang="en-US" b="1" dirty="0" smtClean="0">
                <a:solidFill>
                  <a:schemeClr val="bg1"/>
                </a:solidFill>
                <a:latin typeface="Arial" charset="0"/>
                <a:ea typeface="Arial" charset="0"/>
                <a:cs typeface="Arial" charset="0"/>
              </a:rPr>
              <a:t>financial dependency</a:t>
            </a:r>
            <a:r>
              <a:rPr lang="en-US" dirty="0" smtClean="0">
                <a:solidFill>
                  <a:schemeClr val="bg1"/>
                </a:solidFill>
                <a:latin typeface="Arial" charset="0"/>
                <a:ea typeface="Arial" charset="0"/>
                <a:cs typeface="Arial" charset="0"/>
              </a:rPr>
              <a:t> which leads to </a:t>
            </a:r>
            <a:r>
              <a:rPr lang="en-US" b="1" dirty="0" smtClean="0">
                <a:solidFill>
                  <a:schemeClr val="bg1"/>
                </a:solidFill>
                <a:latin typeface="Arial" charset="0"/>
                <a:ea typeface="Arial" charset="0"/>
                <a:cs typeface="Arial" charset="0"/>
              </a:rPr>
              <a:t>execution dependency</a:t>
            </a:r>
            <a:endParaRPr lang="en-US" b="1" dirty="0">
              <a:solidFill>
                <a:schemeClr val="bg1"/>
              </a:solidFill>
              <a:latin typeface="Arial" charset="0"/>
              <a:ea typeface="Arial" charset="0"/>
              <a:cs typeface="Arial" charset="0"/>
            </a:endParaRPr>
          </a:p>
        </p:txBody>
      </p:sp>
      <p:sp>
        <p:nvSpPr>
          <p:cNvPr id="14" name="TextBox 13"/>
          <p:cNvSpPr txBox="1"/>
          <p:nvPr/>
        </p:nvSpPr>
        <p:spPr>
          <a:xfrm>
            <a:off x="2455985" y="1841614"/>
            <a:ext cx="2349060" cy="969496"/>
          </a:xfrm>
          <a:prstGeom prst="rect">
            <a:avLst/>
          </a:prstGeom>
          <a:noFill/>
        </p:spPr>
        <p:txBody>
          <a:bodyPr wrap="square" lIns="137160" tIns="91440" rtlCol="0" anchor="ctr">
            <a:spAutoFit/>
          </a:bodyPr>
          <a:lstStyle/>
          <a:p>
            <a:pPr algn="ctr">
              <a:spcBef>
                <a:spcPct val="20000"/>
              </a:spcBef>
              <a:buClr>
                <a:schemeClr val="tx1"/>
              </a:buClr>
              <a:buSzPct val="120000"/>
            </a:pPr>
            <a:r>
              <a:rPr lang="en-US" dirty="0" smtClean="0">
                <a:solidFill>
                  <a:schemeClr val="bg1"/>
                </a:solidFill>
                <a:latin typeface="Arial" charset="0"/>
                <a:ea typeface="Arial" charset="0"/>
                <a:cs typeface="Arial" charset="0"/>
              </a:rPr>
              <a:t>Use tools to do   your job </a:t>
            </a:r>
            <a:r>
              <a:rPr lang="en-US" b="1" dirty="0" smtClean="0">
                <a:solidFill>
                  <a:schemeClr val="bg1"/>
                </a:solidFill>
                <a:latin typeface="Arial" charset="0"/>
                <a:ea typeface="Arial" charset="0"/>
                <a:cs typeface="Arial" charset="0"/>
              </a:rPr>
              <a:t>NOT</a:t>
            </a:r>
            <a:r>
              <a:rPr lang="en-US" dirty="0" smtClean="0">
                <a:solidFill>
                  <a:schemeClr val="bg1"/>
                </a:solidFill>
                <a:latin typeface="Arial" charset="0"/>
                <a:ea typeface="Arial" charset="0"/>
                <a:cs typeface="Arial" charset="0"/>
              </a:rPr>
              <a:t>        </a:t>
            </a:r>
            <a:r>
              <a:rPr lang="en-US" dirty="0" smtClean="0">
                <a:solidFill>
                  <a:schemeClr val="bg1"/>
                </a:solidFill>
                <a:latin typeface="Arial" charset="0"/>
                <a:ea typeface="Arial" charset="0"/>
                <a:cs typeface="Arial" charset="0"/>
              </a:rPr>
              <a:t> </a:t>
            </a:r>
            <a:r>
              <a:rPr lang="en-US" b="1" dirty="0" smtClean="0">
                <a:solidFill>
                  <a:schemeClr val="bg1"/>
                </a:solidFill>
                <a:latin typeface="Arial" charset="0"/>
                <a:ea typeface="Arial" charset="0"/>
                <a:cs typeface="Arial" charset="0"/>
              </a:rPr>
              <a:t>to</a:t>
            </a:r>
            <a:r>
              <a:rPr lang="en-US" dirty="0" smtClean="0">
                <a:solidFill>
                  <a:schemeClr val="bg1"/>
                </a:solidFill>
                <a:latin typeface="Arial" charset="0"/>
                <a:ea typeface="Arial" charset="0"/>
                <a:cs typeface="Arial" charset="0"/>
              </a:rPr>
              <a:t> </a:t>
            </a:r>
            <a:r>
              <a:rPr lang="en-US" b="1" dirty="0" smtClean="0">
                <a:solidFill>
                  <a:schemeClr val="bg1"/>
                </a:solidFill>
                <a:latin typeface="Arial" charset="0"/>
                <a:ea typeface="Arial" charset="0"/>
                <a:cs typeface="Arial" charset="0"/>
              </a:rPr>
              <a:t>be </a:t>
            </a:r>
            <a:r>
              <a:rPr lang="en-US" b="1" dirty="0" smtClean="0">
                <a:solidFill>
                  <a:schemeClr val="bg1"/>
                </a:solidFill>
                <a:latin typeface="Arial" charset="0"/>
                <a:ea typeface="Arial" charset="0"/>
                <a:cs typeface="Arial" charset="0"/>
              </a:rPr>
              <a:t>your job</a:t>
            </a:r>
          </a:p>
        </p:txBody>
      </p:sp>
      <p:sp>
        <p:nvSpPr>
          <p:cNvPr id="15" name="TextBox 14"/>
          <p:cNvSpPr txBox="1"/>
          <p:nvPr/>
        </p:nvSpPr>
        <p:spPr>
          <a:xfrm>
            <a:off x="4566382" y="1615029"/>
            <a:ext cx="2294447" cy="1246495"/>
          </a:xfrm>
          <a:prstGeom prst="rect">
            <a:avLst/>
          </a:prstGeom>
          <a:noFill/>
        </p:spPr>
        <p:txBody>
          <a:bodyPr wrap="square" lIns="137160" tIns="91440" rtlCol="0" anchor="ctr">
            <a:spAutoFit/>
          </a:bodyPr>
          <a:lstStyle/>
          <a:p>
            <a:pPr algn="ctr">
              <a:spcBef>
                <a:spcPct val="20000"/>
              </a:spcBef>
              <a:buClr>
                <a:schemeClr val="tx1"/>
              </a:buClr>
              <a:buSzPct val="120000"/>
            </a:pPr>
            <a:r>
              <a:rPr lang="en-US" dirty="0">
                <a:solidFill>
                  <a:schemeClr val="bg1"/>
                </a:solidFill>
                <a:latin typeface="Arial" charset="0"/>
                <a:ea typeface="Arial" charset="0"/>
                <a:cs typeface="Arial" charset="0"/>
              </a:rPr>
              <a:t>Develop, fund </a:t>
            </a:r>
            <a:r>
              <a:rPr lang="en-US" dirty="0" smtClean="0">
                <a:solidFill>
                  <a:schemeClr val="bg1"/>
                </a:solidFill>
                <a:latin typeface="Arial" charset="0"/>
                <a:ea typeface="Arial" charset="0"/>
                <a:cs typeface="Arial" charset="0"/>
              </a:rPr>
              <a:t/>
            </a:r>
            <a:br>
              <a:rPr lang="en-US" dirty="0" smtClean="0">
                <a:solidFill>
                  <a:schemeClr val="bg1"/>
                </a:solidFill>
                <a:latin typeface="Arial" charset="0"/>
                <a:ea typeface="Arial" charset="0"/>
                <a:cs typeface="Arial" charset="0"/>
              </a:rPr>
            </a:br>
            <a:r>
              <a:rPr lang="en-US" dirty="0" smtClean="0">
                <a:solidFill>
                  <a:schemeClr val="bg1"/>
                </a:solidFill>
                <a:latin typeface="Arial" charset="0"/>
                <a:ea typeface="Arial" charset="0"/>
                <a:cs typeface="Arial" charset="0"/>
              </a:rPr>
              <a:t>and </a:t>
            </a:r>
            <a:r>
              <a:rPr lang="en-US" dirty="0">
                <a:solidFill>
                  <a:schemeClr val="bg1"/>
                </a:solidFill>
                <a:latin typeface="Arial" charset="0"/>
                <a:ea typeface="Arial" charset="0"/>
                <a:cs typeface="Arial" charset="0"/>
              </a:rPr>
              <a:t>cultivate </a:t>
            </a:r>
            <a:r>
              <a:rPr lang="en-US" b="1" dirty="0">
                <a:solidFill>
                  <a:schemeClr val="bg1"/>
                </a:solidFill>
                <a:latin typeface="Arial" charset="0"/>
                <a:ea typeface="Arial" charset="0"/>
                <a:cs typeface="Arial" charset="0"/>
              </a:rPr>
              <a:t>communities </a:t>
            </a:r>
            <a:r>
              <a:rPr lang="en-US" b="1" dirty="0" smtClean="0">
                <a:solidFill>
                  <a:schemeClr val="bg1"/>
                </a:solidFill>
                <a:latin typeface="Arial" charset="0"/>
                <a:ea typeface="Arial" charset="0"/>
                <a:cs typeface="Arial" charset="0"/>
              </a:rPr>
              <a:t/>
            </a:r>
            <a:br>
              <a:rPr lang="en-US" b="1" dirty="0" smtClean="0">
                <a:solidFill>
                  <a:schemeClr val="bg1"/>
                </a:solidFill>
                <a:latin typeface="Arial" charset="0"/>
                <a:ea typeface="Arial" charset="0"/>
                <a:cs typeface="Arial" charset="0"/>
              </a:rPr>
            </a:br>
            <a:r>
              <a:rPr lang="en-US" b="1" dirty="0" smtClean="0">
                <a:solidFill>
                  <a:schemeClr val="bg1"/>
                </a:solidFill>
                <a:latin typeface="Arial" charset="0"/>
                <a:ea typeface="Arial" charset="0"/>
                <a:cs typeface="Arial" charset="0"/>
              </a:rPr>
              <a:t>of practice</a:t>
            </a:r>
          </a:p>
        </p:txBody>
      </p:sp>
      <p:sp>
        <p:nvSpPr>
          <p:cNvPr id="16" name="TextBox 15"/>
          <p:cNvSpPr txBox="1"/>
          <p:nvPr/>
        </p:nvSpPr>
        <p:spPr>
          <a:xfrm>
            <a:off x="6887206" y="1841613"/>
            <a:ext cx="1930792" cy="969496"/>
          </a:xfrm>
          <a:prstGeom prst="rect">
            <a:avLst/>
          </a:prstGeom>
          <a:noFill/>
        </p:spPr>
        <p:txBody>
          <a:bodyPr wrap="square" lIns="137160" tIns="91440" rtlCol="0">
            <a:spAutoFit/>
          </a:bodyPr>
          <a:lstStyle/>
          <a:p>
            <a:pPr algn="ctr">
              <a:spcBef>
                <a:spcPct val="20000"/>
              </a:spcBef>
              <a:buClr>
                <a:schemeClr val="tx1"/>
              </a:buClr>
              <a:buSzPct val="120000"/>
            </a:pPr>
            <a:r>
              <a:rPr lang="en-US" dirty="0" smtClean="0">
                <a:solidFill>
                  <a:schemeClr val="bg1"/>
                </a:solidFill>
                <a:latin typeface="Arial" charset="0"/>
                <a:ea typeface="Arial" charset="0"/>
                <a:cs typeface="Arial" charset="0"/>
              </a:rPr>
              <a:t>Narrow</a:t>
            </a:r>
            <a:r>
              <a:rPr lang="en-US" b="1" dirty="0" smtClean="0">
                <a:solidFill>
                  <a:schemeClr val="bg1"/>
                </a:solidFill>
                <a:latin typeface="Arial" charset="0"/>
                <a:ea typeface="Arial" charset="0"/>
                <a:cs typeface="Arial" charset="0"/>
              </a:rPr>
              <a:t> </a:t>
            </a:r>
            <a:r>
              <a:rPr lang="en-US" b="1" dirty="0" smtClean="0">
                <a:solidFill>
                  <a:schemeClr val="bg1"/>
                </a:solidFill>
                <a:latin typeface="Arial" charset="0"/>
                <a:ea typeface="Arial" charset="0"/>
                <a:cs typeface="Arial" charset="0"/>
              </a:rPr>
              <a:t>focus,</a:t>
            </a:r>
            <a:r>
              <a:rPr lang="en-US" dirty="0" smtClean="0">
                <a:solidFill>
                  <a:schemeClr val="bg1"/>
                </a:solidFill>
                <a:latin typeface="Arial" charset="0"/>
                <a:ea typeface="Arial" charset="0"/>
                <a:cs typeface="Arial" charset="0"/>
              </a:rPr>
              <a:t> </a:t>
            </a:r>
            <a:r>
              <a:rPr lang="en-US" dirty="0" smtClean="0">
                <a:solidFill>
                  <a:schemeClr val="bg1"/>
                </a:solidFill>
                <a:latin typeface="Arial" charset="0"/>
                <a:ea typeface="Arial" charset="0"/>
                <a:cs typeface="Arial" charset="0"/>
              </a:rPr>
              <a:t>grow </a:t>
            </a:r>
            <a:r>
              <a:rPr lang="en-US" b="1" dirty="0" smtClean="0">
                <a:solidFill>
                  <a:schemeClr val="bg1"/>
                </a:solidFill>
                <a:latin typeface="Arial" charset="0"/>
                <a:ea typeface="Arial" charset="0"/>
                <a:cs typeface="Arial" charset="0"/>
              </a:rPr>
              <a:t>competency</a:t>
            </a:r>
          </a:p>
        </p:txBody>
      </p:sp>
      <p:sp>
        <p:nvSpPr>
          <p:cNvPr id="4" name="Rectangle 3"/>
          <p:cNvSpPr/>
          <p:nvPr/>
        </p:nvSpPr>
        <p:spPr>
          <a:xfrm>
            <a:off x="341141" y="3566016"/>
            <a:ext cx="8457271" cy="1077218"/>
          </a:xfrm>
          <a:prstGeom prst="rect">
            <a:avLst/>
          </a:prstGeom>
        </p:spPr>
        <p:txBody>
          <a:bodyPr wrap="square">
            <a:spAutoFit/>
          </a:bodyPr>
          <a:lstStyle/>
          <a:p>
            <a:r>
              <a:rPr lang="en-US" sz="1600" i="1" dirty="0" smtClean="0">
                <a:solidFill>
                  <a:schemeClr val="bg1"/>
                </a:solidFill>
                <a:latin typeface="Arial" charset="0"/>
                <a:ea typeface="Arial" charset="0"/>
                <a:cs typeface="Arial" charset="0"/>
              </a:rPr>
              <a:t>“If </a:t>
            </a:r>
            <a:r>
              <a:rPr lang="en-US" sz="1600" i="1" dirty="0">
                <a:solidFill>
                  <a:schemeClr val="bg1"/>
                </a:solidFill>
                <a:latin typeface="Arial" charset="0"/>
                <a:ea typeface="Arial" charset="0"/>
                <a:cs typeface="Arial" charset="0"/>
              </a:rPr>
              <a:t>you don't understand how to run an efficient operation, new machinery will just give you new problems of operation and maintenance. The sure way to increase productivity is to better administrate man and machine</a:t>
            </a:r>
            <a:r>
              <a:rPr lang="en-US" sz="1600" i="1" dirty="0" smtClean="0">
                <a:solidFill>
                  <a:schemeClr val="bg1"/>
                </a:solidFill>
                <a:latin typeface="Arial" charset="0"/>
                <a:ea typeface="Arial" charset="0"/>
                <a:cs typeface="Arial" charset="0"/>
              </a:rPr>
              <a:t>.”</a:t>
            </a:r>
            <a:r>
              <a:rPr lang="en-US" sz="1600" i="1" dirty="0">
                <a:solidFill>
                  <a:schemeClr val="bg1"/>
                </a:solidFill>
                <a:latin typeface="Arial" charset="0"/>
                <a:ea typeface="Arial" charset="0"/>
                <a:cs typeface="Arial" charset="0"/>
              </a:rPr>
              <a:t> </a:t>
            </a:r>
            <a:endParaRPr lang="en-US" sz="1600" i="1" dirty="0" smtClean="0">
              <a:solidFill>
                <a:schemeClr val="bg1"/>
              </a:solidFill>
              <a:latin typeface="Arial" charset="0"/>
              <a:ea typeface="Arial" charset="0"/>
              <a:cs typeface="Arial" charset="0"/>
            </a:endParaRPr>
          </a:p>
          <a:p>
            <a:pPr algn="r"/>
            <a:r>
              <a:rPr lang="en-US" sz="1600" i="1" dirty="0" smtClean="0">
                <a:solidFill>
                  <a:schemeClr val="bg1"/>
                </a:solidFill>
                <a:latin typeface="Arial" charset="0"/>
                <a:ea typeface="Arial" charset="0"/>
                <a:cs typeface="Arial" charset="0"/>
              </a:rPr>
              <a:t>W. Edwards Deming</a:t>
            </a:r>
            <a:endParaRPr lang="en-US" sz="1600" i="1"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232937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EFX_PPT_External_16x9_2015">
  <a:themeElements>
    <a:clrScheme name="Custom 1">
      <a:dk1>
        <a:srgbClr val="333D47"/>
      </a:dk1>
      <a:lt1>
        <a:srgbClr val="FFFFFF"/>
      </a:lt1>
      <a:dk2>
        <a:srgbClr val="5F6A72"/>
      </a:dk2>
      <a:lt2>
        <a:srgbClr val="A5ACB0"/>
      </a:lt2>
      <a:accent1>
        <a:srgbClr val="D1D4D3"/>
      </a:accent1>
      <a:accent2>
        <a:srgbClr val="9E1B32"/>
      </a:accent2>
      <a:accent3>
        <a:srgbClr val="E70033"/>
      </a:accent3>
      <a:accent4>
        <a:srgbClr val="F26724"/>
      </a:accent4>
      <a:accent5>
        <a:srgbClr val="3FAE49"/>
      </a:accent5>
      <a:accent6>
        <a:srgbClr val="0493C9"/>
      </a:accent6>
      <a:hlink>
        <a:srgbClr val="95358D"/>
      </a:hlink>
      <a:folHlink>
        <a:srgbClr val="EDB70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tIns="91440" rtlCol="0">
        <a:spAutoFit/>
      </a:bodyPr>
      <a:lstStyle>
        <a:defPPr algn="l">
          <a:spcBef>
            <a:spcPct val="20000"/>
          </a:spcBef>
          <a:buClr>
            <a:schemeClr val="tx1"/>
          </a:buClr>
          <a:buSzPct val="120000"/>
          <a:defRPr sz="2000" b="0" dirty="0" err="1" smtClean="0">
            <a:solidFill>
              <a:schemeClr val="tx1"/>
            </a:solidFill>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BA432A5-9BAD-441C-A47F-968CF2E681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B40CDC6-7E7A-4617-A4F1-4109A9550826}">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 ds:uri="http://purl.org/dc/terms/"/>
  </ds:schemaRefs>
</ds:datastoreItem>
</file>

<file path=customXml/itemProps3.xml><?xml version="1.0" encoding="utf-8"?>
<ds:datastoreItem xmlns:ds="http://schemas.openxmlformats.org/officeDocument/2006/customXml" ds:itemID="{96B72263-A516-4EAF-92AA-34DDCE8123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EFX_PPT_External_16x9_2015</Template>
  <TotalTime>11221</TotalTime>
  <Words>494</Words>
  <Application>Microsoft Macintosh PowerPoint</Application>
  <PresentationFormat>On-screen Show (16:9)</PresentationFormat>
  <Paragraphs>161</Paragraphs>
  <Slides>10</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Arial Narrow</vt:lpstr>
      <vt:lpstr>Calibri</vt:lpstr>
      <vt:lpstr>Courier New</vt:lpstr>
      <vt:lpstr>Helvetica Neue LT Std 45 Light</vt:lpstr>
      <vt:lpstr>Helvetica Neue LT Std 46 Light</vt:lpstr>
      <vt:lpstr>Helvetica Neue LT Std 55 Roman</vt:lpstr>
      <vt:lpstr>Helvetica Neue LT Std 65 Medium</vt:lpstr>
      <vt:lpstr>Helvetica Neue LT Std 75</vt:lpstr>
      <vt:lpstr>Lucida Grande</vt:lpstr>
      <vt:lpstr>Wingdings</vt:lpstr>
      <vt:lpstr>Arial</vt:lpstr>
      <vt:lpstr>EFX_PPT_External_16x9_2015</vt:lpstr>
      <vt:lpstr>When IT Closes the deal</vt:lpstr>
      <vt:lpstr>Equifax: The Early Years</vt:lpstr>
      <vt:lpstr>History</vt:lpstr>
      <vt:lpstr>Equifax: By Numbers </vt:lpstr>
      <vt:lpstr>Organization Evolution – Conway’s Law</vt:lpstr>
      <vt:lpstr>The Planets Aligned in 2015</vt:lpstr>
      <vt:lpstr>Cultural and Organizational  Transformation</vt:lpstr>
      <vt:lpstr>Budget Centralization</vt:lpstr>
      <vt:lpstr>Aligning Across Boundaries</vt:lpstr>
      <vt:lpstr>Closing the Deal </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When IT Closes the Deal</dc:title>
  <dc:creator>Andi</dc:creator>
  <cp:keywords>EFX_PPT_External_16x9_2015, Equifax PPT External 16x9 2015, Powerpoint External 16x9, Powerpoint 16x9, External 16x9, Equifax Powerpoint 16x9 template</cp:keywords>
  <cp:lastModifiedBy>Brandon Holcomb</cp:lastModifiedBy>
  <cp:revision>105</cp:revision>
  <cp:lastPrinted>2016-11-01T02:34:05Z</cp:lastPrinted>
  <dcterms:created xsi:type="dcterms:W3CDTF">2016-10-21T15:20:24Z</dcterms:created>
  <dcterms:modified xsi:type="dcterms:W3CDTF">2016-11-01T12:59:44Z</dcterms:modified>
</cp:coreProperties>
</file>