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8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t Merker" initials="" lastIdx="7" clrIdx="0"/>
  <p:cmAuthor id="1" name="Krish Subramanian" initials="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8A1"/>
    <a:srgbClr val="F2AD0D"/>
    <a:srgbClr val="FFFFFF"/>
    <a:srgbClr val="4CA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>
      <p:cViewPr>
        <p:scale>
          <a:sx n="99" d="100"/>
          <a:sy n="99" d="100"/>
        </p:scale>
        <p:origin x="2000" y="6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30805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 b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98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  <a:defRPr sz="6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2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2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04363" y="241540"/>
            <a:ext cx="7886700" cy="7384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A679F"/>
              </a:buClr>
              <a:buFont typeface="Lato"/>
              <a:buNone/>
              <a:defRPr sz="3200" b="0" i="0" u="none" strike="noStrike" cap="none">
                <a:solidFill>
                  <a:srgbClr val="2A679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La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-1" y="6283307"/>
            <a:ext cx="9144001" cy="574693"/>
          </a:xfrm>
          <a:custGeom>
            <a:avLst/>
            <a:gdLst>
              <a:gd name="connsiteX0" fmla="*/ 1459621 w 9144001"/>
              <a:gd name="connsiteY0" fmla="*/ 608 h 574693"/>
              <a:gd name="connsiteX1" fmla="*/ 1519779 w 9144001"/>
              <a:gd name="connsiteY1" fmla="*/ 46907 h 574693"/>
              <a:gd name="connsiteX2" fmla="*/ 1503948 w 9144001"/>
              <a:gd name="connsiteY2" fmla="*/ 83285 h 574693"/>
              <a:gd name="connsiteX3" fmla="*/ 1481784 w 9144001"/>
              <a:gd name="connsiteY3" fmla="*/ 79978 h 574693"/>
              <a:gd name="connsiteX4" fmla="*/ 1450122 w 9144001"/>
              <a:gd name="connsiteY4" fmla="*/ 63442 h 574693"/>
              <a:gd name="connsiteX5" fmla="*/ 1443790 w 9144001"/>
              <a:gd name="connsiteY5" fmla="*/ 109741 h 574693"/>
              <a:gd name="connsiteX6" fmla="*/ 1541942 w 9144001"/>
              <a:gd name="connsiteY6" fmla="*/ 142812 h 574693"/>
              <a:gd name="connsiteX7" fmla="*/ 1681255 w 9144001"/>
              <a:gd name="connsiteY7" fmla="*/ 50214 h 574693"/>
              <a:gd name="connsiteX8" fmla="*/ 1795239 w 9144001"/>
              <a:gd name="connsiteY8" fmla="*/ 3915 h 574693"/>
              <a:gd name="connsiteX9" fmla="*/ 1855397 w 9144001"/>
              <a:gd name="connsiteY9" fmla="*/ 46907 h 574693"/>
              <a:gd name="connsiteX10" fmla="*/ 1839565 w 9144001"/>
              <a:gd name="connsiteY10" fmla="*/ 83285 h 574693"/>
              <a:gd name="connsiteX11" fmla="*/ 1814236 w 9144001"/>
              <a:gd name="connsiteY11" fmla="*/ 66749 h 574693"/>
              <a:gd name="connsiteX12" fmla="*/ 1788906 w 9144001"/>
              <a:gd name="connsiteY12" fmla="*/ 63442 h 574693"/>
              <a:gd name="connsiteX13" fmla="*/ 1773075 w 9144001"/>
              <a:gd name="connsiteY13" fmla="*/ 93206 h 574693"/>
              <a:gd name="connsiteX14" fmla="*/ 1836399 w 9144001"/>
              <a:gd name="connsiteY14" fmla="*/ 149426 h 574693"/>
              <a:gd name="connsiteX15" fmla="*/ 1902890 w 9144001"/>
              <a:gd name="connsiteY15" fmla="*/ 129583 h 574693"/>
              <a:gd name="connsiteX16" fmla="*/ 2020039 w 9144001"/>
              <a:gd name="connsiteY16" fmla="*/ 46907 h 574693"/>
              <a:gd name="connsiteX17" fmla="*/ 2130857 w 9144001"/>
              <a:gd name="connsiteY17" fmla="*/ 608 h 574693"/>
              <a:gd name="connsiteX18" fmla="*/ 2191014 w 9144001"/>
              <a:gd name="connsiteY18" fmla="*/ 46907 h 574693"/>
              <a:gd name="connsiteX19" fmla="*/ 2175183 w 9144001"/>
              <a:gd name="connsiteY19" fmla="*/ 79978 h 574693"/>
              <a:gd name="connsiteX20" fmla="*/ 2153020 w 9144001"/>
              <a:gd name="connsiteY20" fmla="*/ 79978 h 574693"/>
              <a:gd name="connsiteX21" fmla="*/ 2124524 w 9144001"/>
              <a:gd name="connsiteY21" fmla="*/ 63442 h 574693"/>
              <a:gd name="connsiteX22" fmla="*/ 2118191 w 9144001"/>
              <a:gd name="connsiteY22" fmla="*/ 113048 h 574693"/>
              <a:gd name="connsiteX23" fmla="*/ 2216344 w 9144001"/>
              <a:gd name="connsiteY23" fmla="*/ 139505 h 574693"/>
              <a:gd name="connsiteX24" fmla="*/ 2352491 w 9144001"/>
              <a:gd name="connsiteY24" fmla="*/ 50214 h 574693"/>
              <a:gd name="connsiteX25" fmla="*/ 2472807 w 9144001"/>
              <a:gd name="connsiteY25" fmla="*/ 3915 h 574693"/>
              <a:gd name="connsiteX26" fmla="*/ 2526632 w 9144001"/>
              <a:gd name="connsiteY26" fmla="*/ 53521 h 574693"/>
              <a:gd name="connsiteX27" fmla="*/ 2510801 w 9144001"/>
              <a:gd name="connsiteY27" fmla="*/ 79978 h 574693"/>
              <a:gd name="connsiteX28" fmla="*/ 2491804 w 9144001"/>
              <a:gd name="connsiteY28" fmla="*/ 79978 h 574693"/>
              <a:gd name="connsiteX29" fmla="*/ 2453809 w 9144001"/>
              <a:gd name="connsiteY29" fmla="*/ 66749 h 574693"/>
              <a:gd name="connsiteX30" fmla="*/ 2460142 w 9144001"/>
              <a:gd name="connsiteY30" fmla="*/ 126276 h 574693"/>
              <a:gd name="connsiteX31" fmla="*/ 2555128 w 9144001"/>
              <a:gd name="connsiteY31" fmla="*/ 139505 h 574693"/>
              <a:gd name="connsiteX32" fmla="*/ 2691275 w 9144001"/>
              <a:gd name="connsiteY32" fmla="*/ 46907 h 574693"/>
              <a:gd name="connsiteX33" fmla="*/ 2805258 w 9144001"/>
              <a:gd name="connsiteY33" fmla="*/ 608 h 574693"/>
              <a:gd name="connsiteX34" fmla="*/ 2862250 w 9144001"/>
              <a:gd name="connsiteY34" fmla="*/ 46907 h 574693"/>
              <a:gd name="connsiteX35" fmla="*/ 2843253 w 9144001"/>
              <a:gd name="connsiteY35" fmla="*/ 83285 h 574693"/>
              <a:gd name="connsiteX36" fmla="*/ 2824255 w 9144001"/>
              <a:gd name="connsiteY36" fmla="*/ 79978 h 574693"/>
              <a:gd name="connsiteX37" fmla="*/ 2789427 w 9144001"/>
              <a:gd name="connsiteY37" fmla="*/ 66749 h 574693"/>
              <a:gd name="connsiteX38" fmla="*/ 2795760 w 9144001"/>
              <a:gd name="connsiteY38" fmla="*/ 126276 h 574693"/>
              <a:gd name="connsiteX39" fmla="*/ 2890746 w 9144001"/>
              <a:gd name="connsiteY39" fmla="*/ 139505 h 574693"/>
              <a:gd name="connsiteX40" fmla="*/ 3020560 w 9144001"/>
              <a:gd name="connsiteY40" fmla="*/ 50214 h 574693"/>
              <a:gd name="connsiteX41" fmla="*/ 3144042 w 9144001"/>
              <a:gd name="connsiteY41" fmla="*/ 3915 h 574693"/>
              <a:gd name="connsiteX42" fmla="*/ 3194701 w 9144001"/>
              <a:gd name="connsiteY42" fmla="*/ 50214 h 574693"/>
              <a:gd name="connsiteX43" fmla="*/ 3178871 w 9144001"/>
              <a:gd name="connsiteY43" fmla="*/ 83285 h 574693"/>
              <a:gd name="connsiteX44" fmla="*/ 3159873 w 9144001"/>
              <a:gd name="connsiteY44" fmla="*/ 79978 h 574693"/>
              <a:gd name="connsiteX45" fmla="*/ 3121879 w 9144001"/>
              <a:gd name="connsiteY45" fmla="*/ 66749 h 574693"/>
              <a:gd name="connsiteX46" fmla="*/ 3128211 w 9144001"/>
              <a:gd name="connsiteY46" fmla="*/ 122969 h 574693"/>
              <a:gd name="connsiteX47" fmla="*/ 3226364 w 9144001"/>
              <a:gd name="connsiteY47" fmla="*/ 136198 h 574693"/>
              <a:gd name="connsiteX48" fmla="*/ 3356178 w 9144001"/>
              <a:gd name="connsiteY48" fmla="*/ 50214 h 574693"/>
              <a:gd name="connsiteX49" fmla="*/ 3466995 w 9144001"/>
              <a:gd name="connsiteY49" fmla="*/ 608 h 574693"/>
              <a:gd name="connsiteX50" fmla="*/ 3530319 w 9144001"/>
              <a:gd name="connsiteY50" fmla="*/ 36986 h 574693"/>
              <a:gd name="connsiteX51" fmla="*/ 3517654 w 9144001"/>
              <a:gd name="connsiteY51" fmla="*/ 79978 h 574693"/>
              <a:gd name="connsiteX52" fmla="*/ 3492325 w 9144001"/>
              <a:gd name="connsiteY52" fmla="*/ 63442 h 574693"/>
              <a:gd name="connsiteX53" fmla="*/ 3473328 w 9144001"/>
              <a:gd name="connsiteY53" fmla="*/ 56828 h 574693"/>
              <a:gd name="connsiteX54" fmla="*/ 3454330 w 9144001"/>
              <a:gd name="connsiteY54" fmla="*/ 79978 h 574693"/>
              <a:gd name="connsiteX55" fmla="*/ 3476494 w 9144001"/>
              <a:gd name="connsiteY55" fmla="*/ 132891 h 574693"/>
              <a:gd name="connsiteX56" fmla="*/ 3561981 w 9144001"/>
              <a:gd name="connsiteY56" fmla="*/ 136198 h 574693"/>
              <a:gd name="connsiteX57" fmla="*/ 3691796 w 9144001"/>
              <a:gd name="connsiteY57" fmla="*/ 50214 h 574693"/>
              <a:gd name="connsiteX58" fmla="*/ 3808945 w 9144001"/>
              <a:gd name="connsiteY58" fmla="*/ 608 h 574693"/>
              <a:gd name="connsiteX59" fmla="*/ 3869103 w 9144001"/>
              <a:gd name="connsiteY59" fmla="*/ 46907 h 574693"/>
              <a:gd name="connsiteX60" fmla="*/ 3846940 w 9144001"/>
              <a:gd name="connsiteY60" fmla="*/ 83285 h 574693"/>
              <a:gd name="connsiteX61" fmla="*/ 3831109 w 9144001"/>
              <a:gd name="connsiteY61" fmla="*/ 76671 h 574693"/>
              <a:gd name="connsiteX62" fmla="*/ 3799447 w 9144001"/>
              <a:gd name="connsiteY62" fmla="*/ 60135 h 574693"/>
              <a:gd name="connsiteX63" fmla="*/ 3789948 w 9144001"/>
              <a:gd name="connsiteY63" fmla="*/ 106434 h 574693"/>
              <a:gd name="connsiteX64" fmla="*/ 3888101 w 9144001"/>
              <a:gd name="connsiteY64" fmla="*/ 139505 h 574693"/>
              <a:gd name="connsiteX65" fmla="*/ 4024247 w 9144001"/>
              <a:gd name="connsiteY65" fmla="*/ 53521 h 574693"/>
              <a:gd name="connsiteX66" fmla="*/ 4135065 w 9144001"/>
              <a:gd name="connsiteY66" fmla="*/ 608 h 574693"/>
              <a:gd name="connsiteX67" fmla="*/ 4201555 w 9144001"/>
              <a:gd name="connsiteY67" fmla="*/ 36986 h 574693"/>
              <a:gd name="connsiteX68" fmla="*/ 4188890 w 9144001"/>
              <a:gd name="connsiteY68" fmla="*/ 79978 h 574693"/>
              <a:gd name="connsiteX69" fmla="*/ 4160394 w 9144001"/>
              <a:gd name="connsiteY69" fmla="*/ 66749 h 574693"/>
              <a:gd name="connsiteX70" fmla="*/ 4125566 w 9144001"/>
              <a:gd name="connsiteY70" fmla="*/ 73364 h 574693"/>
              <a:gd name="connsiteX71" fmla="*/ 4135065 w 9144001"/>
              <a:gd name="connsiteY71" fmla="*/ 122969 h 574693"/>
              <a:gd name="connsiteX72" fmla="*/ 4230051 w 9144001"/>
              <a:gd name="connsiteY72" fmla="*/ 136198 h 574693"/>
              <a:gd name="connsiteX73" fmla="*/ 4366197 w 9144001"/>
              <a:gd name="connsiteY73" fmla="*/ 46907 h 574693"/>
              <a:gd name="connsiteX74" fmla="*/ 4483347 w 9144001"/>
              <a:gd name="connsiteY74" fmla="*/ 608 h 574693"/>
              <a:gd name="connsiteX75" fmla="*/ 4537172 w 9144001"/>
              <a:gd name="connsiteY75" fmla="*/ 46907 h 574693"/>
              <a:gd name="connsiteX76" fmla="*/ 4518175 w 9144001"/>
              <a:gd name="connsiteY76" fmla="*/ 83285 h 574693"/>
              <a:gd name="connsiteX77" fmla="*/ 4502344 w 9144001"/>
              <a:gd name="connsiteY77" fmla="*/ 76671 h 574693"/>
              <a:gd name="connsiteX78" fmla="*/ 4467516 w 9144001"/>
              <a:gd name="connsiteY78" fmla="*/ 63442 h 574693"/>
              <a:gd name="connsiteX79" fmla="*/ 4464350 w 9144001"/>
              <a:gd name="connsiteY79" fmla="*/ 109741 h 574693"/>
              <a:gd name="connsiteX80" fmla="*/ 4562502 w 9144001"/>
              <a:gd name="connsiteY80" fmla="*/ 139505 h 574693"/>
              <a:gd name="connsiteX81" fmla="*/ 4698649 w 9144001"/>
              <a:gd name="connsiteY81" fmla="*/ 50214 h 574693"/>
              <a:gd name="connsiteX82" fmla="*/ 4806300 w 9144001"/>
              <a:gd name="connsiteY82" fmla="*/ 608 h 574693"/>
              <a:gd name="connsiteX83" fmla="*/ 4872790 w 9144001"/>
              <a:gd name="connsiteY83" fmla="*/ 40293 h 574693"/>
              <a:gd name="connsiteX84" fmla="*/ 4856959 w 9144001"/>
              <a:gd name="connsiteY84" fmla="*/ 79978 h 574693"/>
              <a:gd name="connsiteX85" fmla="*/ 4831630 w 9144001"/>
              <a:gd name="connsiteY85" fmla="*/ 66749 h 574693"/>
              <a:gd name="connsiteX86" fmla="*/ 4815799 w 9144001"/>
              <a:gd name="connsiteY86" fmla="*/ 56828 h 574693"/>
              <a:gd name="connsiteX87" fmla="*/ 4793635 w 9144001"/>
              <a:gd name="connsiteY87" fmla="*/ 76671 h 574693"/>
              <a:gd name="connsiteX88" fmla="*/ 4812632 w 9144001"/>
              <a:gd name="connsiteY88" fmla="*/ 126276 h 574693"/>
              <a:gd name="connsiteX89" fmla="*/ 4901286 w 9144001"/>
              <a:gd name="connsiteY89" fmla="*/ 136198 h 574693"/>
              <a:gd name="connsiteX90" fmla="*/ 5034267 w 9144001"/>
              <a:gd name="connsiteY90" fmla="*/ 50214 h 574693"/>
              <a:gd name="connsiteX91" fmla="*/ 5145084 w 9144001"/>
              <a:gd name="connsiteY91" fmla="*/ 608 h 574693"/>
              <a:gd name="connsiteX92" fmla="*/ 5208408 w 9144001"/>
              <a:gd name="connsiteY92" fmla="*/ 46907 h 574693"/>
              <a:gd name="connsiteX93" fmla="*/ 5189411 w 9144001"/>
              <a:gd name="connsiteY93" fmla="*/ 79978 h 574693"/>
              <a:gd name="connsiteX94" fmla="*/ 5170414 w 9144001"/>
              <a:gd name="connsiteY94" fmla="*/ 76671 h 574693"/>
              <a:gd name="connsiteX95" fmla="*/ 5138752 w 9144001"/>
              <a:gd name="connsiteY95" fmla="*/ 63442 h 574693"/>
              <a:gd name="connsiteX96" fmla="*/ 5135585 w 9144001"/>
              <a:gd name="connsiteY96" fmla="*/ 109741 h 574693"/>
              <a:gd name="connsiteX97" fmla="*/ 5233738 w 9144001"/>
              <a:gd name="connsiteY97" fmla="*/ 139505 h 574693"/>
              <a:gd name="connsiteX98" fmla="*/ 5369884 w 9144001"/>
              <a:gd name="connsiteY98" fmla="*/ 50214 h 574693"/>
              <a:gd name="connsiteX99" fmla="*/ 5477535 w 9144001"/>
              <a:gd name="connsiteY99" fmla="*/ 608 h 574693"/>
              <a:gd name="connsiteX100" fmla="*/ 5540860 w 9144001"/>
              <a:gd name="connsiteY100" fmla="*/ 36986 h 574693"/>
              <a:gd name="connsiteX101" fmla="*/ 5528195 w 9144001"/>
              <a:gd name="connsiteY101" fmla="*/ 79978 h 574693"/>
              <a:gd name="connsiteX102" fmla="*/ 5502865 w 9144001"/>
              <a:gd name="connsiteY102" fmla="*/ 63442 h 574693"/>
              <a:gd name="connsiteX103" fmla="*/ 5480702 w 9144001"/>
              <a:gd name="connsiteY103" fmla="*/ 56828 h 574693"/>
              <a:gd name="connsiteX104" fmla="*/ 5461704 w 9144001"/>
              <a:gd name="connsiteY104" fmla="*/ 86592 h 574693"/>
              <a:gd name="connsiteX105" fmla="*/ 5518696 w 9144001"/>
              <a:gd name="connsiteY105" fmla="*/ 146119 h 574693"/>
              <a:gd name="connsiteX106" fmla="*/ 5594685 w 9144001"/>
              <a:gd name="connsiteY106" fmla="*/ 126276 h 574693"/>
              <a:gd name="connsiteX107" fmla="*/ 5715001 w 9144001"/>
              <a:gd name="connsiteY107" fmla="*/ 43600 h 574693"/>
              <a:gd name="connsiteX108" fmla="*/ 5819486 w 9144001"/>
              <a:gd name="connsiteY108" fmla="*/ 608 h 574693"/>
              <a:gd name="connsiteX109" fmla="*/ 5879644 w 9144001"/>
              <a:gd name="connsiteY109" fmla="*/ 46907 h 574693"/>
              <a:gd name="connsiteX110" fmla="*/ 5860646 w 9144001"/>
              <a:gd name="connsiteY110" fmla="*/ 79978 h 574693"/>
              <a:gd name="connsiteX111" fmla="*/ 5841649 w 9144001"/>
              <a:gd name="connsiteY111" fmla="*/ 76671 h 574693"/>
              <a:gd name="connsiteX112" fmla="*/ 5806821 w 9144001"/>
              <a:gd name="connsiteY112" fmla="*/ 63442 h 574693"/>
              <a:gd name="connsiteX113" fmla="*/ 5806821 w 9144001"/>
              <a:gd name="connsiteY113" fmla="*/ 113048 h 574693"/>
              <a:gd name="connsiteX114" fmla="*/ 5901807 w 9144001"/>
              <a:gd name="connsiteY114" fmla="*/ 139505 h 574693"/>
              <a:gd name="connsiteX115" fmla="*/ 6037954 w 9144001"/>
              <a:gd name="connsiteY115" fmla="*/ 50214 h 574693"/>
              <a:gd name="connsiteX116" fmla="*/ 6145605 w 9144001"/>
              <a:gd name="connsiteY116" fmla="*/ 608 h 574693"/>
              <a:gd name="connsiteX117" fmla="*/ 6215261 w 9144001"/>
              <a:gd name="connsiteY117" fmla="*/ 40293 h 574693"/>
              <a:gd name="connsiteX118" fmla="*/ 6199430 w 9144001"/>
              <a:gd name="connsiteY118" fmla="*/ 79978 h 574693"/>
              <a:gd name="connsiteX119" fmla="*/ 6174101 w 9144001"/>
              <a:gd name="connsiteY119" fmla="*/ 66749 h 574693"/>
              <a:gd name="connsiteX120" fmla="*/ 6155103 w 9144001"/>
              <a:gd name="connsiteY120" fmla="*/ 56828 h 574693"/>
              <a:gd name="connsiteX121" fmla="*/ 6136106 w 9144001"/>
              <a:gd name="connsiteY121" fmla="*/ 86592 h 574693"/>
              <a:gd name="connsiteX122" fmla="*/ 6189932 w 9144001"/>
              <a:gd name="connsiteY122" fmla="*/ 146119 h 574693"/>
              <a:gd name="connsiteX123" fmla="*/ 6265921 w 9144001"/>
              <a:gd name="connsiteY123" fmla="*/ 126276 h 574693"/>
              <a:gd name="connsiteX124" fmla="*/ 6386236 w 9144001"/>
              <a:gd name="connsiteY124" fmla="*/ 43600 h 574693"/>
              <a:gd name="connsiteX125" fmla="*/ 6497054 w 9144001"/>
              <a:gd name="connsiteY125" fmla="*/ 608 h 574693"/>
              <a:gd name="connsiteX126" fmla="*/ 6550879 w 9144001"/>
              <a:gd name="connsiteY126" fmla="*/ 46907 h 574693"/>
              <a:gd name="connsiteX127" fmla="*/ 6531882 w 9144001"/>
              <a:gd name="connsiteY127" fmla="*/ 79978 h 574693"/>
              <a:gd name="connsiteX128" fmla="*/ 6512885 w 9144001"/>
              <a:gd name="connsiteY128" fmla="*/ 79978 h 574693"/>
              <a:gd name="connsiteX129" fmla="*/ 6481223 w 9144001"/>
              <a:gd name="connsiteY129" fmla="*/ 63442 h 574693"/>
              <a:gd name="connsiteX130" fmla="*/ 6478056 w 9144001"/>
              <a:gd name="connsiteY130" fmla="*/ 113048 h 574693"/>
              <a:gd name="connsiteX131" fmla="*/ 6579375 w 9144001"/>
              <a:gd name="connsiteY131" fmla="*/ 139505 h 574693"/>
              <a:gd name="connsiteX132" fmla="*/ 6709189 w 9144001"/>
              <a:gd name="connsiteY132" fmla="*/ 50214 h 574693"/>
              <a:gd name="connsiteX133" fmla="*/ 6826339 w 9144001"/>
              <a:gd name="connsiteY133" fmla="*/ 608 h 574693"/>
              <a:gd name="connsiteX134" fmla="*/ 6883331 w 9144001"/>
              <a:gd name="connsiteY134" fmla="*/ 43600 h 574693"/>
              <a:gd name="connsiteX135" fmla="*/ 6867500 w 9144001"/>
              <a:gd name="connsiteY135" fmla="*/ 79978 h 574693"/>
              <a:gd name="connsiteX136" fmla="*/ 6845336 w 9144001"/>
              <a:gd name="connsiteY136" fmla="*/ 66749 h 574693"/>
              <a:gd name="connsiteX137" fmla="*/ 6823173 w 9144001"/>
              <a:gd name="connsiteY137" fmla="*/ 60135 h 574693"/>
              <a:gd name="connsiteX138" fmla="*/ 6804176 w 9144001"/>
              <a:gd name="connsiteY138" fmla="*/ 86592 h 574693"/>
              <a:gd name="connsiteX139" fmla="*/ 6861167 w 9144001"/>
              <a:gd name="connsiteY139" fmla="*/ 146119 h 574693"/>
              <a:gd name="connsiteX140" fmla="*/ 6933990 w 9144001"/>
              <a:gd name="connsiteY140" fmla="*/ 129583 h 574693"/>
              <a:gd name="connsiteX141" fmla="*/ 7051140 w 9144001"/>
              <a:gd name="connsiteY141" fmla="*/ 46907 h 574693"/>
              <a:gd name="connsiteX142" fmla="*/ 7165123 w 9144001"/>
              <a:gd name="connsiteY142" fmla="*/ 608 h 574693"/>
              <a:gd name="connsiteX143" fmla="*/ 7218948 w 9144001"/>
              <a:gd name="connsiteY143" fmla="*/ 46907 h 574693"/>
              <a:gd name="connsiteX144" fmla="*/ 7206284 w 9144001"/>
              <a:gd name="connsiteY144" fmla="*/ 79978 h 574693"/>
              <a:gd name="connsiteX145" fmla="*/ 7184120 w 9144001"/>
              <a:gd name="connsiteY145" fmla="*/ 76671 h 574693"/>
              <a:gd name="connsiteX146" fmla="*/ 7149292 w 9144001"/>
              <a:gd name="connsiteY146" fmla="*/ 63442 h 574693"/>
              <a:gd name="connsiteX147" fmla="*/ 7149292 w 9144001"/>
              <a:gd name="connsiteY147" fmla="*/ 116355 h 574693"/>
              <a:gd name="connsiteX148" fmla="*/ 7244278 w 9144001"/>
              <a:gd name="connsiteY148" fmla="*/ 139505 h 574693"/>
              <a:gd name="connsiteX149" fmla="*/ 7380425 w 9144001"/>
              <a:gd name="connsiteY149" fmla="*/ 50214 h 574693"/>
              <a:gd name="connsiteX150" fmla="*/ 7497574 w 9144001"/>
              <a:gd name="connsiteY150" fmla="*/ 608 h 574693"/>
              <a:gd name="connsiteX151" fmla="*/ 7557732 w 9144001"/>
              <a:gd name="connsiteY151" fmla="*/ 46907 h 574693"/>
              <a:gd name="connsiteX152" fmla="*/ 7545068 w 9144001"/>
              <a:gd name="connsiteY152" fmla="*/ 83285 h 574693"/>
              <a:gd name="connsiteX153" fmla="*/ 7519738 w 9144001"/>
              <a:gd name="connsiteY153" fmla="*/ 79978 h 574693"/>
              <a:gd name="connsiteX154" fmla="*/ 7491242 w 9144001"/>
              <a:gd name="connsiteY154" fmla="*/ 63442 h 574693"/>
              <a:gd name="connsiteX155" fmla="*/ 7484910 w 9144001"/>
              <a:gd name="connsiteY155" fmla="*/ 113048 h 574693"/>
              <a:gd name="connsiteX156" fmla="*/ 7570397 w 9144001"/>
              <a:gd name="connsiteY156" fmla="*/ 146119 h 574693"/>
              <a:gd name="connsiteX157" fmla="*/ 7716043 w 9144001"/>
              <a:gd name="connsiteY157" fmla="*/ 56828 h 574693"/>
              <a:gd name="connsiteX158" fmla="*/ 7833192 w 9144001"/>
              <a:gd name="connsiteY158" fmla="*/ 3915 h 574693"/>
              <a:gd name="connsiteX159" fmla="*/ 7893350 w 9144001"/>
              <a:gd name="connsiteY159" fmla="*/ 56828 h 574693"/>
              <a:gd name="connsiteX160" fmla="*/ 7877519 w 9144001"/>
              <a:gd name="connsiteY160" fmla="*/ 83285 h 574693"/>
              <a:gd name="connsiteX161" fmla="*/ 7858522 w 9144001"/>
              <a:gd name="connsiteY161" fmla="*/ 83285 h 574693"/>
              <a:gd name="connsiteX162" fmla="*/ 7817361 w 9144001"/>
              <a:gd name="connsiteY162" fmla="*/ 70056 h 574693"/>
              <a:gd name="connsiteX163" fmla="*/ 7830026 w 9144001"/>
              <a:gd name="connsiteY163" fmla="*/ 129583 h 574693"/>
              <a:gd name="connsiteX164" fmla="*/ 7921846 w 9144001"/>
              <a:gd name="connsiteY164" fmla="*/ 139505 h 574693"/>
              <a:gd name="connsiteX165" fmla="*/ 8051660 w 9144001"/>
              <a:gd name="connsiteY165" fmla="*/ 53521 h 574693"/>
              <a:gd name="connsiteX166" fmla="*/ 8152979 w 9144001"/>
              <a:gd name="connsiteY166" fmla="*/ 3915 h 574693"/>
              <a:gd name="connsiteX167" fmla="*/ 8225802 w 9144001"/>
              <a:gd name="connsiteY167" fmla="*/ 46907 h 574693"/>
              <a:gd name="connsiteX168" fmla="*/ 8213137 w 9144001"/>
              <a:gd name="connsiteY168" fmla="*/ 83285 h 574693"/>
              <a:gd name="connsiteX169" fmla="*/ 8190973 w 9144001"/>
              <a:gd name="connsiteY169" fmla="*/ 83285 h 574693"/>
              <a:gd name="connsiteX170" fmla="*/ 8156145 w 9144001"/>
              <a:gd name="connsiteY170" fmla="*/ 66749 h 574693"/>
              <a:gd name="connsiteX171" fmla="*/ 8156145 w 9144001"/>
              <a:gd name="connsiteY171" fmla="*/ 119662 h 574693"/>
              <a:gd name="connsiteX172" fmla="*/ 8241633 w 9144001"/>
              <a:gd name="connsiteY172" fmla="*/ 146119 h 574693"/>
              <a:gd name="connsiteX173" fmla="*/ 8380946 w 9144001"/>
              <a:gd name="connsiteY173" fmla="*/ 56828 h 574693"/>
              <a:gd name="connsiteX174" fmla="*/ 8485430 w 9144001"/>
              <a:gd name="connsiteY174" fmla="*/ 3915 h 574693"/>
              <a:gd name="connsiteX175" fmla="*/ 8558253 w 9144001"/>
              <a:gd name="connsiteY175" fmla="*/ 40293 h 574693"/>
              <a:gd name="connsiteX176" fmla="*/ 8548754 w 9144001"/>
              <a:gd name="connsiteY176" fmla="*/ 83285 h 574693"/>
              <a:gd name="connsiteX177" fmla="*/ 8520259 w 9144001"/>
              <a:gd name="connsiteY177" fmla="*/ 70056 h 574693"/>
              <a:gd name="connsiteX178" fmla="*/ 8498095 w 9144001"/>
              <a:gd name="connsiteY178" fmla="*/ 63442 h 574693"/>
              <a:gd name="connsiteX179" fmla="*/ 8482264 w 9144001"/>
              <a:gd name="connsiteY179" fmla="*/ 89899 h 574693"/>
              <a:gd name="connsiteX180" fmla="*/ 8545588 w 9144001"/>
              <a:gd name="connsiteY180" fmla="*/ 149426 h 574693"/>
              <a:gd name="connsiteX181" fmla="*/ 8618411 w 9144001"/>
              <a:gd name="connsiteY181" fmla="*/ 129583 h 574693"/>
              <a:gd name="connsiteX182" fmla="*/ 8732394 w 9144001"/>
              <a:gd name="connsiteY182" fmla="*/ 46907 h 574693"/>
              <a:gd name="connsiteX183" fmla="*/ 8840045 w 9144001"/>
              <a:gd name="connsiteY183" fmla="*/ 3915 h 574693"/>
              <a:gd name="connsiteX184" fmla="*/ 8897037 w 9144001"/>
              <a:gd name="connsiteY184" fmla="*/ 46907 h 574693"/>
              <a:gd name="connsiteX185" fmla="*/ 8884372 w 9144001"/>
              <a:gd name="connsiteY185" fmla="*/ 79978 h 574693"/>
              <a:gd name="connsiteX186" fmla="*/ 8862209 w 9144001"/>
              <a:gd name="connsiteY186" fmla="*/ 79978 h 574693"/>
              <a:gd name="connsiteX187" fmla="*/ 8827380 w 9144001"/>
              <a:gd name="connsiteY187" fmla="*/ 66749 h 574693"/>
              <a:gd name="connsiteX188" fmla="*/ 8824214 w 9144001"/>
              <a:gd name="connsiteY188" fmla="*/ 113048 h 574693"/>
              <a:gd name="connsiteX189" fmla="*/ 8909702 w 9144001"/>
              <a:gd name="connsiteY189" fmla="*/ 146119 h 574693"/>
              <a:gd name="connsiteX190" fmla="*/ 9055347 w 9144001"/>
              <a:gd name="connsiteY190" fmla="*/ 56828 h 574693"/>
              <a:gd name="connsiteX191" fmla="*/ 9144001 w 9144001"/>
              <a:gd name="connsiteY191" fmla="*/ 10530 h 574693"/>
              <a:gd name="connsiteX192" fmla="*/ 9144001 w 9144001"/>
              <a:gd name="connsiteY192" fmla="*/ 574693 h 574693"/>
              <a:gd name="connsiteX193" fmla="*/ 0 w 9144001"/>
              <a:gd name="connsiteY193" fmla="*/ 574693 h 574693"/>
              <a:gd name="connsiteX194" fmla="*/ 0 w 9144001"/>
              <a:gd name="connsiteY194" fmla="*/ 96513 h 574693"/>
              <a:gd name="connsiteX195" fmla="*/ 53826 w 9144001"/>
              <a:gd name="connsiteY195" fmla="*/ 20451 h 574693"/>
              <a:gd name="connsiteX196" fmla="*/ 158310 w 9144001"/>
              <a:gd name="connsiteY196" fmla="*/ 17144 h 574693"/>
              <a:gd name="connsiteX197" fmla="*/ 177308 w 9144001"/>
              <a:gd name="connsiteY197" fmla="*/ 50214 h 574693"/>
              <a:gd name="connsiteX198" fmla="*/ 161477 w 9144001"/>
              <a:gd name="connsiteY198" fmla="*/ 83285 h 574693"/>
              <a:gd name="connsiteX199" fmla="*/ 136147 w 9144001"/>
              <a:gd name="connsiteY199" fmla="*/ 70056 h 574693"/>
              <a:gd name="connsiteX200" fmla="*/ 101319 w 9144001"/>
              <a:gd name="connsiteY200" fmla="*/ 76671 h 574693"/>
              <a:gd name="connsiteX201" fmla="*/ 113983 w 9144001"/>
              <a:gd name="connsiteY201" fmla="*/ 129583 h 574693"/>
              <a:gd name="connsiteX202" fmla="*/ 196305 w 9144001"/>
              <a:gd name="connsiteY202" fmla="*/ 146119 h 574693"/>
              <a:gd name="connsiteX203" fmla="*/ 335618 w 9144001"/>
              <a:gd name="connsiteY203" fmla="*/ 53521 h 574693"/>
              <a:gd name="connsiteX204" fmla="*/ 440103 w 9144001"/>
              <a:gd name="connsiteY204" fmla="*/ 3915 h 574693"/>
              <a:gd name="connsiteX205" fmla="*/ 512925 w 9144001"/>
              <a:gd name="connsiteY205" fmla="*/ 46907 h 574693"/>
              <a:gd name="connsiteX206" fmla="*/ 500261 w 9144001"/>
              <a:gd name="connsiteY206" fmla="*/ 83285 h 574693"/>
              <a:gd name="connsiteX207" fmla="*/ 474931 w 9144001"/>
              <a:gd name="connsiteY207" fmla="*/ 83285 h 574693"/>
              <a:gd name="connsiteX208" fmla="*/ 443269 w 9144001"/>
              <a:gd name="connsiteY208" fmla="*/ 66749 h 574693"/>
              <a:gd name="connsiteX209" fmla="*/ 443269 w 9144001"/>
              <a:gd name="connsiteY209" fmla="*/ 122969 h 574693"/>
              <a:gd name="connsiteX210" fmla="*/ 525590 w 9144001"/>
              <a:gd name="connsiteY210" fmla="*/ 146119 h 574693"/>
              <a:gd name="connsiteX211" fmla="*/ 658571 w 9144001"/>
              <a:gd name="connsiteY211" fmla="*/ 66749 h 574693"/>
              <a:gd name="connsiteX212" fmla="*/ 763056 w 9144001"/>
              <a:gd name="connsiteY212" fmla="*/ 3915 h 574693"/>
              <a:gd name="connsiteX213" fmla="*/ 845377 w 9144001"/>
              <a:gd name="connsiteY213" fmla="*/ 33679 h 574693"/>
              <a:gd name="connsiteX214" fmla="*/ 839045 w 9144001"/>
              <a:gd name="connsiteY214" fmla="*/ 79978 h 574693"/>
              <a:gd name="connsiteX215" fmla="*/ 807383 w 9144001"/>
              <a:gd name="connsiteY215" fmla="*/ 66749 h 574693"/>
              <a:gd name="connsiteX216" fmla="*/ 785219 w 9144001"/>
              <a:gd name="connsiteY216" fmla="*/ 60135 h 574693"/>
              <a:gd name="connsiteX217" fmla="*/ 769388 w 9144001"/>
              <a:gd name="connsiteY217" fmla="*/ 86592 h 574693"/>
              <a:gd name="connsiteX218" fmla="*/ 807383 w 9144001"/>
              <a:gd name="connsiteY218" fmla="*/ 142812 h 574693"/>
              <a:gd name="connsiteX219" fmla="*/ 886538 w 9144001"/>
              <a:gd name="connsiteY219" fmla="*/ 136198 h 574693"/>
              <a:gd name="connsiteX220" fmla="*/ 1010020 w 9144001"/>
              <a:gd name="connsiteY220" fmla="*/ 53521 h 574693"/>
              <a:gd name="connsiteX221" fmla="*/ 1124003 w 9144001"/>
              <a:gd name="connsiteY221" fmla="*/ 3915 h 574693"/>
              <a:gd name="connsiteX222" fmla="*/ 1184161 w 9144001"/>
              <a:gd name="connsiteY222" fmla="*/ 50214 h 574693"/>
              <a:gd name="connsiteX223" fmla="*/ 1168330 w 9144001"/>
              <a:gd name="connsiteY223" fmla="*/ 83285 h 574693"/>
              <a:gd name="connsiteX224" fmla="*/ 1149333 w 9144001"/>
              <a:gd name="connsiteY224" fmla="*/ 83285 h 574693"/>
              <a:gd name="connsiteX225" fmla="*/ 1108172 w 9144001"/>
              <a:gd name="connsiteY225" fmla="*/ 70056 h 574693"/>
              <a:gd name="connsiteX226" fmla="*/ 1120837 w 9144001"/>
              <a:gd name="connsiteY226" fmla="*/ 129583 h 574693"/>
              <a:gd name="connsiteX227" fmla="*/ 1212657 w 9144001"/>
              <a:gd name="connsiteY227" fmla="*/ 139505 h 574693"/>
              <a:gd name="connsiteX228" fmla="*/ 1342471 w 9144001"/>
              <a:gd name="connsiteY228" fmla="*/ 53521 h 574693"/>
              <a:gd name="connsiteX229" fmla="*/ 1459621 w 9144001"/>
              <a:gd name="connsiteY229" fmla="*/ 608 h 57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9144001" h="574693">
                <a:moveTo>
                  <a:pt x="1459621" y="608"/>
                </a:moveTo>
                <a:cubicBezTo>
                  <a:pt x="1488117" y="3915"/>
                  <a:pt x="1510280" y="13837"/>
                  <a:pt x="1519779" y="46907"/>
                </a:cubicBezTo>
                <a:cubicBezTo>
                  <a:pt x="1522945" y="60135"/>
                  <a:pt x="1516613" y="73364"/>
                  <a:pt x="1503948" y="83285"/>
                </a:cubicBezTo>
                <a:cubicBezTo>
                  <a:pt x="1497615" y="86592"/>
                  <a:pt x="1484950" y="89899"/>
                  <a:pt x="1481784" y="79978"/>
                </a:cubicBezTo>
                <a:cubicBezTo>
                  <a:pt x="1478618" y="56828"/>
                  <a:pt x="1465953" y="53521"/>
                  <a:pt x="1450122" y="63442"/>
                </a:cubicBezTo>
                <a:cubicBezTo>
                  <a:pt x="1434291" y="76671"/>
                  <a:pt x="1437457" y="93206"/>
                  <a:pt x="1443790" y="109741"/>
                </a:cubicBezTo>
                <a:cubicBezTo>
                  <a:pt x="1456455" y="142812"/>
                  <a:pt x="1497615" y="156040"/>
                  <a:pt x="1541942" y="142812"/>
                </a:cubicBezTo>
                <a:cubicBezTo>
                  <a:pt x="1595768" y="122969"/>
                  <a:pt x="1636928" y="86592"/>
                  <a:pt x="1681255" y="50214"/>
                </a:cubicBezTo>
                <a:cubicBezTo>
                  <a:pt x="1712917" y="23758"/>
                  <a:pt x="1750912" y="608"/>
                  <a:pt x="1795239" y="3915"/>
                </a:cubicBezTo>
                <a:cubicBezTo>
                  <a:pt x="1823734" y="3915"/>
                  <a:pt x="1845898" y="13837"/>
                  <a:pt x="1855397" y="46907"/>
                </a:cubicBezTo>
                <a:cubicBezTo>
                  <a:pt x="1858563" y="63442"/>
                  <a:pt x="1852230" y="76671"/>
                  <a:pt x="1839565" y="83285"/>
                </a:cubicBezTo>
                <a:cubicBezTo>
                  <a:pt x="1823734" y="89899"/>
                  <a:pt x="1817402" y="83285"/>
                  <a:pt x="1814236" y="66749"/>
                </a:cubicBezTo>
                <a:cubicBezTo>
                  <a:pt x="1811070" y="53521"/>
                  <a:pt x="1798405" y="56828"/>
                  <a:pt x="1788906" y="63442"/>
                </a:cubicBezTo>
                <a:cubicBezTo>
                  <a:pt x="1776241" y="70056"/>
                  <a:pt x="1769909" y="79978"/>
                  <a:pt x="1773075" y="93206"/>
                </a:cubicBezTo>
                <a:cubicBezTo>
                  <a:pt x="1782574" y="129583"/>
                  <a:pt x="1804737" y="146119"/>
                  <a:pt x="1836399" y="149426"/>
                </a:cubicBezTo>
                <a:cubicBezTo>
                  <a:pt x="1861729" y="149426"/>
                  <a:pt x="1880726" y="139505"/>
                  <a:pt x="1902890" y="129583"/>
                </a:cubicBezTo>
                <a:cubicBezTo>
                  <a:pt x="1947216" y="109741"/>
                  <a:pt x="1982045" y="79978"/>
                  <a:pt x="2020039" y="46907"/>
                </a:cubicBezTo>
                <a:cubicBezTo>
                  <a:pt x="2051701" y="20451"/>
                  <a:pt x="2086530" y="608"/>
                  <a:pt x="2130857" y="608"/>
                </a:cubicBezTo>
                <a:cubicBezTo>
                  <a:pt x="2159352" y="608"/>
                  <a:pt x="2181516" y="13837"/>
                  <a:pt x="2191014" y="46907"/>
                </a:cubicBezTo>
                <a:cubicBezTo>
                  <a:pt x="2194180" y="60135"/>
                  <a:pt x="2187848" y="73364"/>
                  <a:pt x="2175183" y="79978"/>
                </a:cubicBezTo>
                <a:cubicBezTo>
                  <a:pt x="2168851" y="86592"/>
                  <a:pt x="2156186" y="89899"/>
                  <a:pt x="2153020" y="79978"/>
                </a:cubicBezTo>
                <a:cubicBezTo>
                  <a:pt x="2149854" y="56828"/>
                  <a:pt x="2140355" y="50214"/>
                  <a:pt x="2124524" y="63442"/>
                </a:cubicBezTo>
                <a:cubicBezTo>
                  <a:pt x="2105527" y="76671"/>
                  <a:pt x="2108693" y="96513"/>
                  <a:pt x="2118191" y="113048"/>
                </a:cubicBezTo>
                <a:cubicBezTo>
                  <a:pt x="2134023" y="146119"/>
                  <a:pt x="2172017" y="156040"/>
                  <a:pt x="2216344" y="139505"/>
                </a:cubicBezTo>
                <a:cubicBezTo>
                  <a:pt x="2267003" y="119662"/>
                  <a:pt x="2311330" y="86592"/>
                  <a:pt x="2352491" y="50214"/>
                </a:cubicBezTo>
                <a:cubicBezTo>
                  <a:pt x="2387319" y="20451"/>
                  <a:pt x="2425314" y="-2699"/>
                  <a:pt x="2472807" y="3915"/>
                </a:cubicBezTo>
                <a:cubicBezTo>
                  <a:pt x="2504469" y="7222"/>
                  <a:pt x="2523466" y="20451"/>
                  <a:pt x="2526632" y="53521"/>
                </a:cubicBezTo>
                <a:cubicBezTo>
                  <a:pt x="2526632" y="66749"/>
                  <a:pt x="2520300" y="76671"/>
                  <a:pt x="2510801" y="79978"/>
                </a:cubicBezTo>
                <a:cubicBezTo>
                  <a:pt x="2504469" y="86592"/>
                  <a:pt x="2491804" y="89899"/>
                  <a:pt x="2491804" y="79978"/>
                </a:cubicBezTo>
                <a:cubicBezTo>
                  <a:pt x="2482305" y="56828"/>
                  <a:pt x="2472807" y="46907"/>
                  <a:pt x="2453809" y="66749"/>
                </a:cubicBezTo>
                <a:cubicBezTo>
                  <a:pt x="2434812" y="86592"/>
                  <a:pt x="2444311" y="109741"/>
                  <a:pt x="2460142" y="126276"/>
                </a:cubicBezTo>
                <a:cubicBezTo>
                  <a:pt x="2488638" y="156040"/>
                  <a:pt x="2523466" y="152733"/>
                  <a:pt x="2555128" y="139505"/>
                </a:cubicBezTo>
                <a:cubicBezTo>
                  <a:pt x="2605787" y="116355"/>
                  <a:pt x="2650114" y="83285"/>
                  <a:pt x="2691275" y="46907"/>
                </a:cubicBezTo>
                <a:cubicBezTo>
                  <a:pt x="2726103" y="20451"/>
                  <a:pt x="2760931" y="-2699"/>
                  <a:pt x="2805258" y="608"/>
                </a:cubicBezTo>
                <a:cubicBezTo>
                  <a:pt x="2833754" y="3915"/>
                  <a:pt x="2852751" y="17144"/>
                  <a:pt x="2862250" y="46907"/>
                </a:cubicBezTo>
                <a:cubicBezTo>
                  <a:pt x="2865416" y="63442"/>
                  <a:pt x="2855917" y="73364"/>
                  <a:pt x="2843253" y="83285"/>
                </a:cubicBezTo>
                <a:cubicBezTo>
                  <a:pt x="2836920" y="86592"/>
                  <a:pt x="2827421" y="89899"/>
                  <a:pt x="2824255" y="79978"/>
                </a:cubicBezTo>
                <a:cubicBezTo>
                  <a:pt x="2817923" y="56828"/>
                  <a:pt x="2808425" y="46907"/>
                  <a:pt x="2789427" y="66749"/>
                </a:cubicBezTo>
                <a:cubicBezTo>
                  <a:pt x="2770430" y="86592"/>
                  <a:pt x="2779928" y="106434"/>
                  <a:pt x="2795760" y="126276"/>
                </a:cubicBezTo>
                <a:cubicBezTo>
                  <a:pt x="2824255" y="156040"/>
                  <a:pt x="2855917" y="152733"/>
                  <a:pt x="2890746" y="139505"/>
                </a:cubicBezTo>
                <a:cubicBezTo>
                  <a:pt x="2938239" y="119662"/>
                  <a:pt x="2982566" y="83285"/>
                  <a:pt x="3020560" y="50214"/>
                </a:cubicBezTo>
                <a:cubicBezTo>
                  <a:pt x="3058555" y="20451"/>
                  <a:pt x="3096549" y="-2699"/>
                  <a:pt x="3144042" y="3915"/>
                </a:cubicBezTo>
                <a:cubicBezTo>
                  <a:pt x="3172538" y="7222"/>
                  <a:pt x="3191535" y="20451"/>
                  <a:pt x="3194701" y="50214"/>
                </a:cubicBezTo>
                <a:cubicBezTo>
                  <a:pt x="3197868" y="63442"/>
                  <a:pt x="3191535" y="76671"/>
                  <a:pt x="3178871" y="83285"/>
                </a:cubicBezTo>
                <a:cubicBezTo>
                  <a:pt x="3172538" y="86592"/>
                  <a:pt x="3159873" y="86592"/>
                  <a:pt x="3159873" y="79978"/>
                </a:cubicBezTo>
                <a:cubicBezTo>
                  <a:pt x="3153541" y="53521"/>
                  <a:pt x="3140876" y="50214"/>
                  <a:pt x="3121879" y="66749"/>
                </a:cubicBezTo>
                <a:cubicBezTo>
                  <a:pt x="3106048" y="86592"/>
                  <a:pt x="3115546" y="106434"/>
                  <a:pt x="3128211" y="122969"/>
                </a:cubicBezTo>
                <a:cubicBezTo>
                  <a:pt x="3156707" y="156040"/>
                  <a:pt x="3191535" y="152733"/>
                  <a:pt x="3226364" y="136198"/>
                </a:cubicBezTo>
                <a:cubicBezTo>
                  <a:pt x="3273856" y="116355"/>
                  <a:pt x="3318183" y="83285"/>
                  <a:pt x="3356178" y="50214"/>
                </a:cubicBezTo>
                <a:cubicBezTo>
                  <a:pt x="3387840" y="23758"/>
                  <a:pt x="3422668" y="608"/>
                  <a:pt x="3466995" y="608"/>
                </a:cubicBezTo>
                <a:cubicBezTo>
                  <a:pt x="3495491" y="608"/>
                  <a:pt x="3517654" y="7222"/>
                  <a:pt x="3530319" y="36986"/>
                </a:cubicBezTo>
                <a:cubicBezTo>
                  <a:pt x="3536651" y="56828"/>
                  <a:pt x="3533485" y="70056"/>
                  <a:pt x="3517654" y="79978"/>
                </a:cubicBezTo>
                <a:cubicBezTo>
                  <a:pt x="3501823" y="89899"/>
                  <a:pt x="3495491" y="83285"/>
                  <a:pt x="3492325" y="63442"/>
                </a:cubicBezTo>
                <a:cubicBezTo>
                  <a:pt x="3489158" y="56828"/>
                  <a:pt x="3479660" y="56828"/>
                  <a:pt x="3473328" y="56828"/>
                </a:cubicBezTo>
                <a:cubicBezTo>
                  <a:pt x="3460663" y="60135"/>
                  <a:pt x="3454330" y="66749"/>
                  <a:pt x="3454330" y="79978"/>
                </a:cubicBezTo>
                <a:cubicBezTo>
                  <a:pt x="3451164" y="103127"/>
                  <a:pt x="3460663" y="119662"/>
                  <a:pt x="3476494" y="132891"/>
                </a:cubicBezTo>
                <a:cubicBezTo>
                  <a:pt x="3501823" y="152733"/>
                  <a:pt x="3533485" y="149426"/>
                  <a:pt x="3561981" y="136198"/>
                </a:cubicBezTo>
                <a:cubicBezTo>
                  <a:pt x="3609474" y="116355"/>
                  <a:pt x="3650635" y="83285"/>
                  <a:pt x="3691796" y="50214"/>
                </a:cubicBezTo>
                <a:cubicBezTo>
                  <a:pt x="3726624" y="20451"/>
                  <a:pt x="3764619" y="-2699"/>
                  <a:pt x="3808945" y="608"/>
                </a:cubicBezTo>
                <a:cubicBezTo>
                  <a:pt x="3840607" y="3915"/>
                  <a:pt x="3862771" y="13837"/>
                  <a:pt x="3869103" y="46907"/>
                </a:cubicBezTo>
                <a:cubicBezTo>
                  <a:pt x="3869103" y="63442"/>
                  <a:pt x="3862771" y="76671"/>
                  <a:pt x="3846940" y="83285"/>
                </a:cubicBezTo>
                <a:cubicBezTo>
                  <a:pt x="3840607" y="86592"/>
                  <a:pt x="3831109" y="86592"/>
                  <a:pt x="3831109" y="76671"/>
                </a:cubicBezTo>
                <a:cubicBezTo>
                  <a:pt x="3827942" y="53521"/>
                  <a:pt x="3815278" y="50214"/>
                  <a:pt x="3799447" y="60135"/>
                </a:cubicBezTo>
                <a:cubicBezTo>
                  <a:pt x="3783615" y="73364"/>
                  <a:pt x="3783615" y="89899"/>
                  <a:pt x="3789948" y="106434"/>
                </a:cubicBezTo>
                <a:cubicBezTo>
                  <a:pt x="3805779" y="142812"/>
                  <a:pt x="3843774" y="156040"/>
                  <a:pt x="3888101" y="139505"/>
                </a:cubicBezTo>
                <a:cubicBezTo>
                  <a:pt x="3938760" y="122969"/>
                  <a:pt x="3983086" y="86592"/>
                  <a:pt x="4024247" y="53521"/>
                </a:cubicBezTo>
                <a:cubicBezTo>
                  <a:pt x="4055909" y="23758"/>
                  <a:pt x="4090738" y="608"/>
                  <a:pt x="4135065" y="608"/>
                </a:cubicBezTo>
                <a:cubicBezTo>
                  <a:pt x="4163560" y="608"/>
                  <a:pt x="4188890" y="7222"/>
                  <a:pt x="4201555" y="36986"/>
                </a:cubicBezTo>
                <a:cubicBezTo>
                  <a:pt x="4207887" y="56828"/>
                  <a:pt x="4201555" y="70056"/>
                  <a:pt x="4188890" y="79978"/>
                </a:cubicBezTo>
                <a:cubicBezTo>
                  <a:pt x="4173059" y="89899"/>
                  <a:pt x="4169893" y="83285"/>
                  <a:pt x="4160394" y="66749"/>
                </a:cubicBezTo>
                <a:cubicBezTo>
                  <a:pt x="4150895" y="43600"/>
                  <a:pt x="4131898" y="56828"/>
                  <a:pt x="4125566" y="73364"/>
                </a:cubicBezTo>
                <a:cubicBezTo>
                  <a:pt x="4119233" y="93206"/>
                  <a:pt x="4125566" y="109741"/>
                  <a:pt x="4135065" y="122969"/>
                </a:cubicBezTo>
                <a:cubicBezTo>
                  <a:pt x="4163560" y="152733"/>
                  <a:pt x="4198389" y="149426"/>
                  <a:pt x="4230051" y="136198"/>
                </a:cubicBezTo>
                <a:cubicBezTo>
                  <a:pt x="4283876" y="119662"/>
                  <a:pt x="4325037" y="83285"/>
                  <a:pt x="4366197" y="46907"/>
                </a:cubicBezTo>
                <a:cubicBezTo>
                  <a:pt x="4401026" y="20451"/>
                  <a:pt x="4439020" y="-2699"/>
                  <a:pt x="4483347" y="608"/>
                </a:cubicBezTo>
                <a:cubicBezTo>
                  <a:pt x="4511843" y="3915"/>
                  <a:pt x="4534006" y="17144"/>
                  <a:pt x="4537172" y="46907"/>
                </a:cubicBezTo>
                <a:cubicBezTo>
                  <a:pt x="4540339" y="63442"/>
                  <a:pt x="4534006" y="76671"/>
                  <a:pt x="4518175" y="83285"/>
                </a:cubicBezTo>
                <a:cubicBezTo>
                  <a:pt x="4511843" y="86592"/>
                  <a:pt x="4502344" y="86592"/>
                  <a:pt x="4502344" y="76671"/>
                </a:cubicBezTo>
                <a:cubicBezTo>
                  <a:pt x="4496012" y="50214"/>
                  <a:pt x="4483347" y="50214"/>
                  <a:pt x="4467516" y="63442"/>
                </a:cubicBezTo>
                <a:cubicBezTo>
                  <a:pt x="4451685" y="76671"/>
                  <a:pt x="4454851" y="93206"/>
                  <a:pt x="4464350" y="109741"/>
                </a:cubicBezTo>
                <a:cubicBezTo>
                  <a:pt x="4480181" y="142812"/>
                  <a:pt x="4518175" y="156040"/>
                  <a:pt x="4562502" y="139505"/>
                </a:cubicBezTo>
                <a:cubicBezTo>
                  <a:pt x="4613161" y="119662"/>
                  <a:pt x="4657488" y="86592"/>
                  <a:pt x="4698649" y="50214"/>
                </a:cubicBezTo>
                <a:cubicBezTo>
                  <a:pt x="4730311" y="23758"/>
                  <a:pt x="4765139" y="608"/>
                  <a:pt x="4806300" y="608"/>
                </a:cubicBezTo>
                <a:cubicBezTo>
                  <a:pt x="4837962" y="-2699"/>
                  <a:pt x="4863292" y="7222"/>
                  <a:pt x="4872790" y="40293"/>
                </a:cubicBezTo>
                <a:cubicBezTo>
                  <a:pt x="4879123" y="60135"/>
                  <a:pt x="4872790" y="73364"/>
                  <a:pt x="4856959" y="79978"/>
                </a:cubicBezTo>
                <a:cubicBezTo>
                  <a:pt x="4841128" y="89899"/>
                  <a:pt x="4834796" y="83285"/>
                  <a:pt x="4831630" y="66749"/>
                </a:cubicBezTo>
                <a:cubicBezTo>
                  <a:pt x="4831630" y="56828"/>
                  <a:pt x="4822131" y="56828"/>
                  <a:pt x="4815799" y="56828"/>
                </a:cubicBezTo>
                <a:cubicBezTo>
                  <a:pt x="4803134" y="60135"/>
                  <a:pt x="4796801" y="66749"/>
                  <a:pt x="4793635" y="76671"/>
                </a:cubicBezTo>
                <a:cubicBezTo>
                  <a:pt x="4790469" y="99820"/>
                  <a:pt x="4799968" y="116355"/>
                  <a:pt x="4812632" y="126276"/>
                </a:cubicBezTo>
                <a:cubicBezTo>
                  <a:pt x="4841128" y="152733"/>
                  <a:pt x="4869624" y="149426"/>
                  <a:pt x="4901286" y="136198"/>
                </a:cubicBezTo>
                <a:cubicBezTo>
                  <a:pt x="4951945" y="119662"/>
                  <a:pt x="4993106" y="83285"/>
                  <a:pt x="5034267" y="50214"/>
                </a:cubicBezTo>
                <a:cubicBezTo>
                  <a:pt x="5065929" y="23758"/>
                  <a:pt x="5100757" y="608"/>
                  <a:pt x="5145084" y="608"/>
                </a:cubicBezTo>
                <a:cubicBezTo>
                  <a:pt x="5176746" y="608"/>
                  <a:pt x="5202076" y="10530"/>
                  <a:pt x="5208408" y="46907"/>
                </a:cubicBezTo>
                <a:cubicBezTo>
                  <a:pt x="5211574" y="63442"/>
                  <a:pt x="5205242" y="73364"/>
                  <a:pt x="5189411" y="79978"/>
                </a:cubicBezTo>
                <a:cubicBezTo>
                  <a:pt x="5183078" y="83285"/>
                  <a:pt x="5173580" y="86592"/>
                  <a:pt x="5170414" y="76671"/>
                </a:cubicBezTo>
                <a:cubicBezTo>
                  <a:pt x="5167247" y="50214"/>
                  <a:pt x="5154583" y="50214"/>
                  <a:pt x="5138752" y="63442"/>
                </a:cubicBezTo>
                <a:cubicBezTo>
                  <a:pt x="5122920" y="76671"/>
                  <a:pt x="5126087" y="93206"/>
                  <a:pt x="5135585" y="109741"/>
                </a:cubicBezTo>
                <a:cubicBezTo>
                  <a:pt x="5151416" y="142812"/>
                  <a:pt x="5189411" y="156040"/>
                  <a:pt x="5233738" y="139505"/>
                </a:cubicBezTo>
                <a:cubicBezTo>
                  <a:pt x="5284397" y="119662"/>
                  <a:pt x="5325558" y="83285"/>
                  <a:pt x="5369884" y="50214"/>
                </a:cubicBezTo>
                <a:cubicBezTo>
                  <a:pt x="5401547" y="23758"/>
                  <a:pt x="5436375" y="608"/>
                  <a:pt x="5477535" y="608"/>
                </a:cubicBezTo>
                <a:cubicBezTo>
                  <a:pt x="5506031" y="-2699"/>
                  <a:pt x="5531361" y="7222"/>
                  <a:pt x="5540860" y="36986"/>
                </a:cubicBezTo>
                <a:cubicBezTo>
                  <a:pt x="5547192" y="56828"/>
                  <a:pt x="5544026" y="70056"/>
                  <a:pt x="5528195" y="79978"/>
                </a:cubicBezTo>
                <a:cubicBezTo>
                  <a:pt x="5512364" y="89899"/>
                  <a:pt x="5506031" y="83285"/>
                  <a:pt x="5502865" y="63442"/>
                </a:cubicBezTo>
                <a:cubicBezTo>
                  <a:pt x="5499699" y="53521"/>
                  <a:pt x="5490200" y="53521"/>
                  <a:pt x="5480702" y="56828"/>
                </a:cubicBezTo>
                <a:cubicBezTo>
                  <a:pt x="5468037" y="63442"/>
                  <a:pt x="5461704" y="73364"/>
                  <a:pt x="5461704" y="86592"/>
                </a:cubicBezTo>
                <a:cubicBezTo>
                  <a:pt x="5468037" y="119662"/>
                  <a:pt x="5487034" y="139505"/>
                  <a:pt x="5518696" y="146119"/>
                </a:cubicBezTo>
                <a:cubicBezTo>
                  <a:pt x="5547192" y="149426"/>
                  <a:pt x="5572522" y="139505"/>
                  <a:pt x="5594685" y="126276"/>
                </a:cubicBezTo>
                <a:cubicBezTo>
                  <a:pt x="5639012" y="103127"/>
                  <a:pt x="5677006" y="73364"/>
                  <a:pt x="5715001" y="43600"/>
                </a:cubicBezTo>
                <a:cubicBezTo>
                  <a:pt x="5746663" y="17144"/>
                  <a:pt x="5778325" y="-2699"/>
                  <a:pt x="5819486" y="608"/>
                </a:cubicBezTo>
                <a:cubicBezTo>
                  <a:pt x="5847981" y="608"/>
                  <a:pt x="5873311" y="13837"/>
                  <a:pt x="5879644" y="46907"/>
                </a:cubicBezTo>
                <a:cubicBezTo>
                  <a:pt x="5882810" y="63442"/>
                  <a:pt x="5873311" y="73364"/>
                  <a:pt x="5860646" y="79978"/>
                </a:cubicBezTo>
                <a:cubicBezTo>
                  <a:pt x="5854314" y="83285"/>
                  <a:pt x="5844815" y="86592"/>
                  <a:pt x="5841649" y="76671"/>
                </a:cubicBezTo>
                <a:cubicBezTo>
                  <a:pt x="5835317" y="53521"/>
                  <a:pt x="5822652" y="50214"/>
                  <a:pt x="5806821" y="63442"/>
                </a:cubicBezTo>
                <a:cubicBezTo>
                  <a:pt x="5790990" y="76671"/>
                  <a:pt x="5794156" y="96513"/>
                  <a:pt x="5806821" y="113048"/>
                </a:cubicBezTo>
                <a:cubicBezTo>
                  <a:pt x="5832150" y="152733"/>
                  <a:pt x="5866979" y="152733"/>
                  <a:pt x="5901807" y="139505"/>
                </a:cubicBezTo>
                <a:cubicBezTo>
                  <a:pt x="5955632" y="119662"/>
                  <a:pt x="5996793" y="86592"/>
                  <a:pt x="6037954" y="50214"/>
                </a:cubicBezTo>
                <a:cubicBezTo>
                  <a:pt x="6069616" y="23758"/>
                  <a:pt x="6104444" y="608"/>
                  <a:pt x="6145605" y="608"/>
                </a:cubicBezTo>
                <a:cubicBezTo>
                  <a:pt x="6177267" y="608"/>
                  <a:pt x="6202596" y="7222"/>
                  <a:pt x="6215261" y="40293"/>
                </a:cubicBezTo>
                <a:cubicBezTo>
                  <a:pt x="6221594" y="60135"/>
                  <a:pt x="6215261" y="73364"/>
                  <a:pt x="6199430" y="79978"/>
                </a:cubicBezTo>
                <a:cubicBezTo>
                  <a:pt x="6186765" y="86592"/>
                  <a:pt x="6177267" y="86592"/>
                  <a:pt x="6174101" y="66749"/>
                </a:cubicBezTo>
                <a:cubicBezTo>
                  <a:pt x="6174101" y="56828"/>
                  <a:pt x="6161436" y="56828"/>
                  <a:pt x="6155103" y="56828"/>
                </a:cubicBezTo>
                <a:cubicBezTo>
                  <a:pt x="6139272" y="63442"/>
                  <a:pt x="6136106" y="73364"/>
                  <a:pt x="6136106" y="86592"/>
                </a:cubicBezTo>
                <a:cubicBezTo>
                  <a:pt x="6139272" y="122969"/>
                  <a:pt x="6158270" y="139505"/>
                  <a:pt x="6189932" y="146119"/>
                </a:cubicBezTo>
                <a:cubicBezTo>
                  <a:pt x="6218428" y="149426"/>
                  <a:pt x="6243757" y="139505"/>
                  <a:pt x="6265921" y="126276"/>
                </a:cubicBezTo>
                <a:cubicBezTo>
                  <a:pt x="6310247" y="106434"/>
                  <a:pt x="6348242" y="73364"/>
                  <a:pt x="6386236" y="43600"/>
                </a:cubicBezTo>
                <a:cubicBezTo>
                  <a:pt x="6417898" y="17144"/>
                  <a:pt x="6452727" y="-2699"/>
                  <a:pt x="6497054" y="608"/>
                </a:cubicBezTo>
                <a:cubicBezTo>
                  <a:pt x="6522383" y="3915"/>
                  <a:pt x="6544547" y="17144"/>
                  <a:pt x="6550879" y="46907"/>
                </a:cubicBezTo>
                <a:cubicBezTo>
                  <a:pt x="6554045" y="63442"/>
                  <a:pt x="6547713" y="73364"/>
                  <a:pt x="6531882" y="79978"/>
                </a:cubicBezTo>
                <a:cubicBezTo>
                  <a:pt x="6525549" y="86592"/>
                  <a:pt x="6516051" y="86592"/>
                  <a:pt x="6512885" y="79978"/>
                </a:cubicBezTo>
                <a:cubicBezTo>
                  <a:pt x="6509718" y="53521"/>
                  <a:pt x="6497054" y="50214"/>
                  <a:pt x="6481223" y="63442"/>
                </a:cubicBezTo>
                <a:cubicBezTo>
                  <a:pt x="6462225" y="76671"/>
                  <a:pt x="6465392" y="96513"/>
                  <a:pt x="6478056" y="113048"/>
                </a:cubicBezTo>
                <a:cubicBezTo>
                  <a:pt x="6503386" y="152733"/>
                  <a:pt x="6541380" y="152733"/>
                  <a:pt x="6579375" y="139505"/>
                </a:cubicBezTo>
                <a:cubicBezTo>
                  <a:pt x="6626868" y="119662"/>
                  <a:pt x="6668029" y="86592"/>
                  <a:pt x="6709189" y="50214"/>
                </a:cubicBezTo>
                <a:cubicBezTo>
                  <a:pt x="6744018" y="23758"/>
                  <a:pt x="6782012" y="-2699"/>
                  <a:pt x="6826339" y="608"/>
                </a:cubicBezTo>
                <a:cubicBezTo>
                  <a:pt x="6854835" y="608"/>
                  <a:pt x="6876998" y="13837"/>
                  <a:pt x="6883331" y="43600"/>
                </a:cubicBezTo>
                <a:cubicBezTo>
                  <a:pt x="6889663" y="60135"/>
                  <a:pt x="6883331" y="73364"/>
                  <a:pt x="6867500" y="79978"/>
                </a:cubicBezTo>
                <a:cubicBezTo>
                  <a:pt x="6851669" y="89899"/>
                  <a:pt x="6848502" y="83285"/>
                  <a:pt x="6845336" y="66749"/>
                </a:cubicBezTo>
                <a:cubicBezTo>
                  <a:pt x="6842170" y="53521"/>
                  <a:pt x="6829505" y="56828"/>
                  <a:pt x="6823173" y="60135"/>
                </a:cubicBezTo>
                <a:cubicBezTo>
                  <a:pt x="6810508" y="63442"/>
                  <a:pt x="6804176" y="73364"/>
                  <a:pt x="6804176" y="86592"/>
                </a:cubicBezTo>
                <a:cubicBezTo>
                  <a:pt x="6807342" y="122969"/>
                  <a:pt x="6829505" y="139505"/>
                  <a:pt x="6861167" y="146119"/>
                </a:cubicBezTo>
                <a:cubicBezTo>
                  <a:pt x="6886497" y="149426"/>
                  <a:pt x="6908660" y="139505"/>
                  <a:pt x="6933990" y="129583"/>
                </a:cubicBezTo>
                <a:cubicBezTo>
                  <a:pt x="6978317" y="106434"/>
                  <a:pt x="7013145" y="76671"/>
                  <a:pt x="7051140" y="46907"/>
                </a:cubicBezTo>
                <a:cubicBezTo>
                  <a:pt x="7085968" y="20451"/>
                  <a:pt x="7120796" y="-2699"/>
                  <a:pt x="7165123" y="608"/>
                </a:cubicBezTo>
                <a:cubicBezTo>
                  <a:pt x="7193619" y="3915"/>
                  <a:pt x="7215782" y="17144"/>
                  <a:pt x="7218948" y="46907"/>
                </a:cubicBezTo>
                <a:cubicBezTo>
                  <a:pt x="7222115" y="60135"/>
                  <a:pt x="7215782" y="73364"/>
                  <a:pt x="7206284" y="79978"/>
                </a:cubicBezTo>
                <a:cubicBezTo>
                  <a:pt x="7199951" y="83285"/>
                  <a:pt x="7187286" y="89899"/>
                  <a:pt x="7184120" y="76671"/>
                </a:cubicBezTo>
                <a:cubicBezTo>
                  <a:pt x="7177788" y="53521"/>
                  <a:pt x="7165123" y="50214"/>
                  <a:pt x="7149292" y="63442"/>
                </a:cubicBezTo>
                <a:cubicBezTo>
                  <a:pt x="7133461" y="79978"/>
                  <a:pt x="7136627" y="99820"/>
                  <a:pt x="7149292" y="116355"/>
                </a:cubicBezTo>
                <a:cubicBezTo>
                  <a:pt x="7174622" y="152733"/>
                  <a:pt x="7209450" y="152733"/>
                  <a:pt x="7244278" y="139505"/>
                </a:cubicBezTo>
                <a:cubicBezTo>
                  <a:pt x="7294937" y="119662"/>
                  <a:pt x="7339264" y="86592"/>
                  <a:pt x="7380425" y="50214"/>
                </a:cubicBezTo>
                <a:cubicBezTo>
                  <a:pt x="7415253" y="23758"/>
                  <a:pt x="7450081" y="-2699"/>
                  <a:pt x="7497574" y="608"/>
                </a:cubicBezTo>
                <a:cubicBezTo>
                  <a:pt x="7526070" y="3915"/>
                  <a:pt x="7551400" y="13837"/>
                  <a:pt x="7557732" y="46907"/>
                </a:cubicBezTo>
                <a:cubicBezTo>
                  <a:pt x="7564065" y="60135"/>
                  <a:pt x="7557732" y="73364"/>
                  <a:pt x="7545068" y="83285"/>
                </a:cubicBezTo>
                <a:cubicBezTo>
                  <a:pt x="7535569" y="86592"/>
                  <a:pt x="7522904" y="93206"/>
                  <a:pt x="7519738" y="79978"/>
                </a:cubicBezTo>
                <a:cubicBezTo>
                  <a:pt x="7516572" y="60135"/>
                  <a:pt x="7507073" y="53521"/>
                  <a:pt x="7491242" y="63442"/>
                </a:cubicBezTo>
                <a:cubicBezTo>
                  <a:pt x="7472245" y="76671"/>
                  <a:pt x="7475411" y="96513"/>
                  <a:pt x="7484910" y="113048"/>
                </a:cubicBezTo>
                <a:cubicBezTo>
                  <a:pt x="7503907" y="149426"/>
                  <a:pt x="7535569" y="156040"/>
                  <a:pt x="7570397" y="146119"/>
                </a:cubicBezTo>
                <a:cubicBezTo>
                  <a:pt x="7627389" y="129583"/>
                  <a:pt x="7671716" y="93206"/>
                  <a:pt x="7716043" y="56828"/>
                </a:cubicBezTo>
                <a:cubicBezTo>
                  <a:pt x="7750871" y="27065"/>
                  <a:pt x="7785699" y="608"/>
                  <a:pt x="7833192" y="3915"/>
                </a:cubicBezTo>
                <a:cubicBezTo>
                  <a:pt x="7864854" y="3915"/>
                  <a:pt x="7890184" y="17144"/>
                  <a:pt x="7893350" y="56828"/>
                </a:cubicBezTo>
                <a:cubicBezTo>
                  <a:pt x="7893350" y="66749"/>
                  <a:pt x="7887018" y="76671"/>
                  <a:pt x="7877519" y="83285"/>
                </a:cubicBezTo>
                <a:cubicBezTo>
                  <a:pt x="7871187" y="86592"/>
                  <a:pt x="7858522" y="89899"/>
                  <a:pt x="7858522" y="83285"/>
                </a:cubicBezTo>
                <a:cubicBezTo>
                  <a:pt x="7849023" y="53521"/>
                  <a:pt x="7836358" y="50214"/>
                  <a:pt x="7817361" y="70056"/>
                </a:cubicBezTo>
                <a:cubicBezTo>
                  <a:pt x="7801530" y="93206"/>
                  <a:pt x="7814195" y="113048"/>
                  <a:pt x="7830026" y="129583"/>
                </a:cubicBezTo>
                <a:cubicBezTo>
                  <a:pt x="7858522" y="156040"/>
                  <a:pt x="7890184" y="152733"/>
                  <a:pt x="7921846" y="139505"/>
                </a:cubicBezTo>
                <a:cubicBezTo>
                  <a:pt x="7972505" y="119662"/>
                  <a:pt x="8010500" y="89899"/>
                  <a:pt x="8051660" y="53521"/>
                </a:cubicBezTo>
                <a:cubicBezTo>
                  <a:pt x="8080156" y="30372"/>
                  <a:pt x="8114985" y="7222"/>
                  <a:pt x="8152979" y="3915"/>
                </a:cubicBezTo>
                <a:cubicBezTo>
                  <a:pt x="8187807" y="608"/>
                  <a:pt x="8213137" y="10530"/>
                  <a:pt x="8225802" y="46907"/>
                </a:cubicBezTo>
                <a:cubicBezTo>
                  <a:pt x="8232134" y="60135"/>
                  <a:pt x="8225802" y="73364"/>
                  <a:pt x="8213137" y="83285"/>
                </a:cubicBezTo>
                <a:cubicBezTo>
                  <a:pt x="8206804" y="86592"/>
                  <a:pt x="8190973" y="93206"/>
                  <a:pt x="8190973" y="83285"/>
                </a:cubicBezTo>
                <a:cubicBezTo>
                  <a:pt x="8184641" y="60135"/>
                  <a:pt x="8175142" y="50214"/>
                  <a:pt x="8156145" y="66749"/>
                </a:cubicBezTo>
                <a:cubicBezTo>
                  <a:pt x="8137148" y="83285"/>
                  <a:pt x="8143480" y="103127"/>
                  <a:pt x="8156145" y="119662"/>
                </a:cubicBezTo>
                <a:cubicBezTo>
                  <a:pt x="8178309" y="149426"/>
                  <a:pt x="8206804" y="156040"/>
                  <a:pt x="8241633" y="146119"/>
                </a:cubicBezTo>
                <a:cubicBezTo>
                  <a:pt x="8295458" y="129583"/>
                  <a:pt x="8339785" y="93206"/>
                  <a:pt x="8380946" y="56828"/>
                </a:cubicBezTo>
                <a:cubicBezTo>
                  <a:pt x="8412608" y="33679"/>
                  <a:pt x="8444270" y="10530"/>
                  <a:pt x="8485430" y="3915"/>
                </a:cubicBezTo>
                <a:cubicBezTo>
                  <a:pt x="8517092" y="608"/>
                  <a:pt x="8545588" y="7222"/>
                  <a:pt x="8558253" y="40293"/>
                </a:cubicBezTo>
                <a:cubicBezTo>
                  <a:pt x="8567752" y="56828"/>
                  <a:pt x="8561419" y="73364"/>
                  <a:pt x="8548754" y="83285"/>
                </a:cubicBezTo>
                <a:cubicBezTo>
                  <a:pt x="8532923" y="93206"/>
                  <a:pt x="8523425" y="89899"/>
                  <a:pt x="8520259" y="70056"/>
                </a:cubicBezTo>
                <a:cubicBezTo>
                  <a:pt x="8520259" y="56828"/>
                  <a:pt x="8507594" y="56828"/>
                  <a:pt x="8498095" y="63442"/>
                </a:cubicBezTo>
                <a:cubicBezTo>
                  <a:pt x="8485430" y="66749"/>
                  <a:pt x="8482264" y="76671"/>
                  <a:pt x="8482264" y="89899"/>
                </a:cubicBezTo>
                <a:cubicBezTo>
                  <a:pt x="8479098" y="122969"/>
                  <a:pt x="8510760" y="149426"/>
                  <a:pt x="8545588" y="149426"/>
                </a:cubicBezTo>
                <a:cubicBezTo>
                  <a:pt x="8570918" y="149426"/>
                  <a:pt x="8593081" y="139505"/>
                  <a:pt x="8618411" y="129583"/>
                </a:cubicBezTo>
                <a:cubicBezTo>
                  <a:pt x="8659572" y="106434"/>
                  <a:pt x="8694400" y="76671"/>
                  <a:pt x="8732394" y="46907"/>
                </a:cubicBezTo>
                <a:cubicBezTo>
                  <a:pt x="8764056" y="20451"/>
                  <a:pt x="8798885" y="608"/>
                  <a:pt x="8840045" y="3915"/>
                </a:cubicBezTo>
                <a:cubicBezTo>
                  <a:pt x="8868541" y="3915"/>
                  <a:pt x="8890705" y="17144"/>
                  <a:pt x="8897037" y="46907"/>
                </a:cubicBezTo>
                <a:cubicBezTo>
                  <a:pt x="8903369" y="60135"/>
                  <a:pt x="8897037" y="73364"/>
                  <a:pt x="8884372" y="79978"/>
                </a:cubicBezTo>
                <a:cubicBezTo>
                  <a:pt x="8878040" y="86592"/>
                  <a:pt x="8862209" y="89899"/>
                  <a:pt x="8862209" y="79978"/>
                </a:cubicBezTo>
                <a:cubicBezTo>
                  <a:pt x="8855876" y="53521"/>
                  <a:pt x="8843211" y="50214"/>
                  <a:pt x="8827380" y="66749"/>
                </a:cubicBezTo>
                <a:cubicBezTo>
                  <a:pt x="8811549" y="79978"/>
                  <a:pt x="8814716" y="96513"/>
                  <a:pt x="8824214" y="113048"/>
                </a:cubicBezTo>
                <a:cubicBezTo>
                  <a:pt x="8843211" y="146119"/>
                  <a:pt x="8874874" y="152733"/>
                  <a:pt x="8909702" y="146119"/>
                </a:cubicBezTo>
                <a:cubicBezTo>
                  <a:pt x="8966694" y="129583"/>
                  <a:pt x="9011020" y="89899"/>
                  <a:pt x="9055347" y="56828"/>
                </a:cubicBezTo>
                <a:cubicBezTo>
                  <a:pt x="9080677" y="33679"/>
                  <a:pt x="9106007" y="7222"/>
                  <a:pt x="9144001" y="10530"/>
                </a:cubicBezTo>
                <a:lnTo>
                  <a:pt x="9144001" y="574693"/>
                </a:lnTo>
                <a:lnTo>
                  <a:pt x="0" y="574693"/>
                </a:lnTo>
                <a:lnTo>
                  <a:pt x="0" y="96513"/>
                </a:lnTo>
                <a:cubicBezTo>
                  <a:pt x="0" y="50214"/>
                  <a:pt x="22164" y="33679"/>
                  <a:pt x="53826" y="20451"/>
                </a:cubicBezTo>
                <a:cubicBezTo>
                  <a:pt x="88654" y="3915"/>
                  <a:pt x="123482" y="-6006"/>
                  <a:pt x="158310" y="17144"/>
                </a:cubicBezTo>
                <a:cubicBezTo>
                  <a:pt x="170975" y="27065"/>
                  <a:pt x="174141" y="36986"/>
                  <a:pt x="177308" y="50214"/>
                </a:cubicBezTo>
                <a:cubicBezTo>
                  <a:pt x="180474" y="66749"/>
                  <a:pt x="174141" y="76671"/>
                  <a:pt x="161477" y="83285"/>
                </a:cubicBezTo>
                <a:cubicBezTo>
                  <a:pt x="148812" y="89899"/>
                  <a:pt x="142479" y="83285"/>
                  <a:pt x="136147" y="70056"/>
                </a:cubicBezTo>
                <a:cubicBezTo>
                  <a:pt x="123482" y="46907"/>
                  <a:pt x="107651" y="60135"/>
                  <a:pt x="101319" y="76671"/>
                </a:cubicBezTo>
                <a:cubicBezTo>
                  <a:pt x="91820" y="96513"/>
                  <a:pt x="98153" y="113048"/>
                  <a:pt x="113983" y="129583"/>
                </a:cubicBezTo>
                <a:cubicBezTo>
                  <a:pt x="136147" y="152733"/>
                  <a:pt x="164643" y="156040"/>
                  <a:pt x="196305" y="146119"/>
                </a:cubicBezTo>
                <a:cubicBezTo>
                  <a:pt x="250130" y="126276"/>
                  <a:pt x="294457" y="89899"/>
                  <a:pt x="335618" y="53521"/>
                </a:cubicBezTo>
                <a:cubicBezTo>
                  <a:pt x="367280" y="30372"/>
                  <a:pt x="398942" y="7222"/>
                  <a:pt x="440103" y="3915"/>
                </a:cubicBezTo>
                <a:cubicBezTo>
                  <a:pt x="471765" y="608"/>
                  <a:pt x="500261" y="10530"/>
                  <a:pt x="512925" y="46907"/>
                </a:cubicBezTo>
                <a:cubicBezTo>
                  <a:pt x="516092" y="60135"/>
                  <a:pt x="512925" y="73364"/>
                  <a:pt x="500261" y="83285"/>
                </a:cubicBezTo>
                <a:cubicBezTo>
                  <a:pt x="490762" y="86592"/>
                  <a:pt x="478097" y="89899"/>
                  <a:pt x="474931" y="83285"/>
                </a:cubicBezTo>
                <a:cubicBezTo>
                  <a:pt x="471765" y="56828"/>
                  <a:pt x="459100" y="53521"/>
                  <a:pt x="443269" y="66749"/>
                </a:cubicBezTo>
                <a:cubicBezTo>
                  <a:pt x="424272" y="83285"/>
                  <a:pt x="430604" y="103127"/>
                  <a:pt x="443269" y="122969"/>
                </a:cubicBezTo>
                <a:cubicBezTo>
                  <a:pt x="465432" y="152733"/>
                  <a:pt x="493928" y="156040"/>
                  <a:pt x="525590" y="146119"/>
                </a:cubicBezTo>
                <a:cubicBezTo>
                  <a:pt x="576250" y="129583"/>
                  <a:pt x="617410" y="99820"/>
                  <a:pt x="658571" y="66749"/>
                </a:cubicBezTo>
                <a:cubicBezTo>
                  <a:pt x="690233" y="40293"/>
                  <a:pt x="721895" y="13837"/>
                  <a:pt x="763056" y="3915"/>
                </a:cubicBezTo>
                <a:cubicBezTo>
                  <a:pt x="794718" y="-2699"/>
                  <a:pt x="823214" y="608"/>
                  <a:pt x="845377" y="33679"/>
                </a:cubicBezTo>
                <a:cubicBezTo>
                  <a:pt x="854876" y="50214"/>
                  <a:pt x="854876" y="66749"/>
                  <a:pt x="839045" y="79978"/>
                </a:cubicBezTo>
                <a:cubicBezTo>
                  <a:pt x="823214" y="93206"/>
                  <a:pt x="813715" y="89899"/>
                  <a:pt x="807383" y="66749"/>
                </a:cubicBezTo>
                <a:cubicBezTo>
                  <a:pt x="804216" y="53521"/>
                  <a:pt x="794718" y="56828"/>
                  <a:pt x="785219" y="60135"/>
                </a:cubicBezTo>
                <a:cubicBezTo>
                  <a:pt x="775721" y="66749"/>
                  <a:pt x="769388" y="76671"/>
                  <a:pt x="769388" y="86592"/>
                </a:cubicBezTo>
                <a:cubicBezTo>
                  <a:pt x="769388" y="116355"/>
                  <a:pt x="785219" y="132891"/>
                  <a:pt x="807383" y="142812"/>
                </a:cubicBezTo>
                <a:cubicBezTo>
                  <a:pt x="835878" y="156040"/>
                  <a:pt x="861208" y="146119"/>
                  <a:pt x="886538" y="136198"/>
                </a:cubicBezTo>
                <a:cubicBezTo>
                  <a:pt x="934031" y="116355"/>
                  <a:pt x="972025" y="83285"/>
                  <a:pt x="1010020" y="53521"/>
                </a:cubicBezTo>
                <a:cubicBezTo>
                  <a:pt x="1041682" y="23758"/>
                  <a:pt x="1079676" y="608"/>
                  <a:pt x="1124003" y="3915"/>
                </a:cubicBezTo>
                <a:cubicBezTo>
                  <a:pt x="1152499" y="3915"/>
                  <a:pt x="1177829" y="13837"/>
                  <a:pt x="1184161" y="50214"/>
                </a:cubicBezTo>
                <a:cubicBezTo>
                  <a:pt x="1187327" y="63442"/>
                  <a:pt x="1180995" y="76671"/>
                  <a:pt x="1168330" y="83285"/>
                </a:cubicBezTo>
                <a:cubicBezTo>
                  <a:pt x="1161998" y="86592"/>
                  <a:pt x="1152499" y="89899"/>
                  <a:pt x="1149333" y="83285"/>
                </a:cubicBezTo>
                <a:cubicBezTo>
                  <a:pt x="1139834" y="53521"/>
                  <a:pt x="1127169" y="50214"/>
                  <a:pt x="1108172" y="70056"/>
                </a:cubicBezTo>
                <a:cubicBezTo>
                  <a:pt x="1092341" y="93206"/>
                  <a:pt x="1105006" y="113048"/>
                  <a:pt x="1120837" y="129583"/>
                </a:cubicBezTo>
                <a:cubicBezTo>
                  <a:pt x="1149333" y="156040"/>
                  <a:pt x="1180995" y="152733"/>
                  <a:pt x="1212657" y="139505"/>
                </a:cubicBezTo>
                <a:cubicBezTo>
                  <a:pt x="1263316" y="119662"/>
                  <a:pt x="1301311" y="86592"/>
                  <a:pt x="1342471" y="53521"/>
                </a:cubicBezTo>
                <a:cubicBezTo>
                  <a:pt x="1377300" y="27065"/>
                  <a:pt x="1412128" y="608"/>
                  <a:pt x="1459621" y="608"/>
                </a:cubicBezTo>
                <a:close/>
              </a:path>
            </a:pathLst>
          </a:custGeom>
          <a:solidFill>
            <a:srgbClr val="2968A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Shape 24"/>
          <p:cNvSpPr/>
          <p:nvPr/>
        </p:nvSpPr>
        <p:spPr>
          <a:xfrm>
            <a:off x="8613843" y="6487916"/>
            <a:ext cx="499335" cy="2923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spc="3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Lato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spc="3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Lato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832315" y="6511000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0" spc="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cloudmunch.com|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  <a:defRPr sz="6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2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2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2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2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2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2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2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Relationship Id="rId29" Type="http://schemas.openxmlformats.org/officeDocument/2006/relationships/image" Target="../media/image32.jpeg"/><Relationship Id="rId30" Type="http://schemas.openxmlformats.org/officeDocument/2006/relationships/image" Target="../media/image33.pn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gif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8260" y="664626"/>
            <a:ext cx="2081704" cy="120144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877253" y="2368577"/>
            <a:ext cx="7403718" cy="115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Lato"/>
              </a:rPr>
              <a:t>DevOps Intelligence Platform</a:t>
            </a:r>
          </a:p>
          <a:p>
            <a:pPr lvl="0" algn="ctr"/>
            <a:r>
              <a:rPr lang="en-US" sz="2800" i="1" dirty="0">
                <a:solidFill>
                  <a:srgbClr val="2968A1"/>
                </a:solidFill>
                <a:latin typeface="Apple Chancery"/>
                <a:ea typeface="Verdana" panose="020B0604030504040204" pitchFamily="34" charset="0"/>
                <a:cs typeface="Apple Chancery"/>
                <a:sym typeface="Lato"/>
              </a:rPr>
              <a:t>Deliver Better Software Faster!</a:t>
            </a:r>
          </a:p>
        </p:txBody>
      </p:sp>
      <p:sp>
        <p:nvSpPr>
          <p:cNvPr id="2" name="Rectangle 1"/>
          <p:cNvSpPr/>
          <p:nvPr/>
        </p:nvSpPr>
        <p:spPr>
          <a:xfrm>
            <a:off x="-2" y="4530903"/>
            <a:ext cx="9144001" cy="2327403"/>
          </a:xfrm>
          <a:prstGeom prst="rect">
            <a:avLst/>
          </a:prstGeom>
          <a:solidFill>
            <a:srgbClr val="2968A1"/>
          </a:solidFill>
          <a:ln>
            <a:solidFill>
              <a:srgbClr val="2968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457920" y="4974882"/>
            <a:ext cx="7823051" cy="667800"/>
            <a:chOff x="479125" y="3852832"/>
            <a:chExt cx="7823051" cy="667800"/>
          </a:xfrm>
        </p:grpSpPr>
        <p:sp>
          <p:nvSpPr>
            <p:cNvPr id="92" name="Shape 92"/>
            <p:cNvSpPr txBox="1"/>
            <p:nvPr/>
          </p:nvSpPr>
          <p:spPr>
            <a:xfrm>
              <a:off x="479125" y="3852832"/>
              <a:ext cx="2847426" cy="66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IDC Innovators 2016</a:t>
              </a:r>
            </a:p>
          </p:txBody>
        </p:sp>
        <p:sp>
          <p:nvSpPr>
            <p:cNvPr id="26" name="Shape 92"/>
            <p:cNvSpPr txBox="1"/>
            <p:nvPr/>
          </p:nvSpPr>
          <p:spPr>
            <a:xfrm>
              <a:off x="3169492" y="3852832"/>
              <a:ext cx="2847426" cy="66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12 Cloud Computing Companies to Watch</a:t>
              </a:r>
            </a:p>
          </p:txBody>
        </p:sp>
        <p:sp>
          <p:nvSpPr>
            <p:cNvPr id="27" name="Shape 92"/>
            <p:cNvSpPr txBox="1"/>
            <p:nvPr/>
          </p:nvSpPr>
          <p:spPr>
            <a:xfrm>
              <a:off x="6264968" y="3852832"/>
              <a:ext cx="2037208" cy="66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5 Startups redefining DevOps</a:t>
              </a:r>
            </a:p>
          </p:txBody>
        </p:sp>
      </p:grpSp>
      <p:pic>
        <p:nvPicPr>
          <p:cNvPr id="1030" name="Picture 6" descr="Image result for Network World logo 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48" y="5779398"/>
            <a:ext cx="1472928" cy="31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DC PNG LOGO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88" y="5642441"/>
            <a:ext cx="1536690" cy="4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6708762" y="5773160"/>
            <a:ext cx="1107209" cy="286868"/>
          </a:xfrm>
          <a:prstGeom prst="rect">
            <a:avLst/>
          </a:prstGeom>
        </p:spPr>
      </p:pic>
      <p:sp>
        <p:nvSpPr>
          <p:cNvPr id="15" name="Freeform 9"/>
          <p:cNvSpPr>
            <a:spLocks/>
          </p:cNvSpPr>
          <p:nvPr/>
        </p:nvSpPr>
        <p:spPr bwMode="auto">
          <a:xfrm>
            <a:off x="0" y="4173607"/>
            <a:ext cx="9144000" cy="574693"/>
          </a:xfrm>
          <a:custGeom>
            <a:avLst/>
            <a:gdLst>
              <a:gd name="connsiteX0" fmla="*/ 1459621 w 9144001"/>
              <a:gd name="connsiteY0" fmla="*/ 608 h 574693"/>
              <a:gd name="connsiteX1" fmla="*/ 1519779 w 9144001"/>
              <a:gd name="connsiteY1" fmla="*/ 46907 h 574693"/>
              <a:gd name="connsiteX2" fmla="*/ 1503948 w 9144001"/>
              <a:gd name="connsiteY2" fmla="*/ 83285 h 574693"/>
              <a:gd name="connsiteX3" fmla="*/ 1481784 w 9144001"/>
              <a:gd name="connsiteY3" fmla="*/ 79978 h 574693"/>
              <a:gd name="connsiteX4" fmla="*/ 1450122 w 9144001"/>
              <a:gd name="connsiteY4" fmla="*/ 63442 h 574693"/>
              <a:gd name="connsiteX5" fmla="*/ 1443790 w 9144001"/>
              <a:gd name="connsiteY5" fmla="*/ 109741 h 574693"/>
              <a:gd name="connsiteX6" fmla="*/ 1541942 w 9144001"/>
              <a:gd name="connsiteY6" fmla="*/ 142812 h 574693"/>
              <a:gd name="connsiteX7" fmla="*/ 1681255 w 9144001"/>
              <a:gd name="connsiteY7" fmla="*/ 50214 h 574693"/>
              <a:gd name="connsiteX8" fmla="*/ 1795239 w 9144001"/>
              <a:gd name="connsiteY8" fmla="*/ 3915 h 574693"/>
              <a:gd name="connsiteX9" fmla="*/ 1855397 w 9144001"/>
              <a:gd name="connsiteY9" fmla="*/ 46907 h 574693"/>
              <a:gd name="connsiteX10" fmla="*/ 1839565 w 9144001"/>
              <a:gd name="connsiteY10" fmla="*/ 83285 h 574693"/>
              <a:gd name="connsiteX11" fmla="*/ 1814236 w 9144001"/>
              <a:gd name="connsiteY11" fmla="*/ 66749 h 574693"/>
              <a:gd name="connsiteX12" fmla="*/ 1788906 w 9144001"/>
              <a:gd name="connsiteY12" fmla="*/ 63442 h 574693"/>
              <a:gd name="connsiteX13" fmla="*/ 1773075 w 9144001"/>
              <a:gd name="connsiteY13" fmla="*/ 93206 h 574693"/>
              <a:gd name="connsiteX14" fmla="*/ 1836399 w 9144001"/>
              <a:gd name="connsiteY14" fmla="*/ 149426 h 574693"/>
              <a:gd name="connsiteX15" fmla="*/ 1902890 w 9144001"/>
              <a:gd name="connsiteY15" fmla="*/ 129583 h 574693"/>
              <a:gd name="connsiteX16" fmla="*/ 2020039 w 9144001"/>
              <a:gd name="connsiteY16" fmla="*/ 46907 h 574693"/>
              <a:gd name="connsiteX17" fmla="*/ 2130857 w 9144001"/>
              <a:gd name="connsiteY17" fmla="*/ 608 h 574693"/>
              <a:gd name="connsiteX18" fmla="*/ 2191014 w 9144001"/>
              <a:gd name="connsiteY18" fmla="*/ 46907 h 574693"/>
              <a:gd name="connsiteX19" fmla="*/ 2175183 w 9144001"/>
              <a:gd name="connsiteY19" fmla="*/ 79978 h 574693"/>
              <a:gd name="connsiteX20" fmla="*/ 2153020 w 9144001"/>
              <a:gd name="connsiteY20" fmla="*/ 79978 h 574693"/>
              <a:gd name="connsiteX21" fmla="*/ 2124524 w 9144001"/>
              <a:gd name="connsiteY21" fmla="*/ 63442 h 574693"/>
              <a:gd name="connsiteX22" fmla="*/ 2118191 w 9144001"/>
              <a:gd name="connsiteY22" fmla="*/ 113048 h 574693"/>
              <a:gd name="connsiteX23" fmla="*/ 2216344 w 9144001"/>
              <a:gd name="connsiteY23" fmla="*/ 139505 h 574693"/>
              <a:gd name="connsiteX24" fmla="*/ 2352491 w 9144001"/>
              <a:gd name="connsiteY24" fmla="*/ 50214 h 574693"/>
              <a:gd name="connsiteX25" fmla="*/ 2472807 w 9144001"/>
              <a:gd name="connsiteY25" fmla="*/ 3915 h 574693"/>
              <a:gd name="connsiteX26" fmla="*/ 2526632 w 9144001"/>
              <a:gd name="connsiteY26" fmla="*/ 53521 h 574693"/>
              <a:gd name="connsiteX27" fmla="*/ 2510801 w 9144001"/>
              <a:gd name="connsiteY27" fmla="*/ 79978 h 574693"/>
              <a:gd name="connsiteX28" fmla="*/ 2491804 w 9144001"/>
              <a:gd name="connsiteY28" fmla="*/ 79978 h 574693"/>
              <a:gd name="connsiteX29" fmla="*/ 2453809 w 9144001"/>
              <a:gd name="connsiteY29" fmla="*/ 66749 h 574693"/>
              <a:gd name="connsiteX30" fmla="*/ 2460142 w 9144001"/>
              <a:gd name="connsiteY30" fmla="*/ 126276 h 574693"/>
              <a:gd name="connsiteX31" fmla="*/ 2555128 w 9144001"/>
              <a:gd name="connsiteY31" fmla="*/ 139505 h 574693"/>
              <a:gd name="connsiteX32" fmla="*/ 2691275 w 9144001"/>
              <a:gd name="connsiteY32" fmla="*/ 46907 h 574693"/>
              <a:gd name="connsiteX33" fmla="*/ 2805258 w 9144001"/>
              <a:gd name="connsiteY33" fmla="*/ 608 h 574693"/>
              <a:gd name="connsiteX34" fmla="*/ 2862250 w 9144001"/>
              <a:gd name="connsiteY34" fmla="*/ 46907 h 574693"/>
              <a:gd name="connsiteX35" fmla="*/ 2843253 w 9144001"/>
              <a:gd name="connsiteY35" fmla="*/ 83285 h 574693"/>
              <a:gd name="connsiteX36" fmla="*/ 2824255 w 9144001"/>
              <a:gd name="connsiteY36" fmla="*/ 79978 h 574693"/>
              <a:gd name="connsiteX37" fmla="*/ 2789427 w 9144001"/>
              <a:gd name="connsiteY37" fmla="*/ 66749 h 574693"/>
              <a:gd name="connsiteX38" fmla="*/ 2795760 w 9144001"/>
              <a:gd name="connsiteY38" fmla="*/ 126276 h 574693"/>
              <a:gd name="connsiteX39" fmla="*/ 2890746 w 9144001"/>
              <a:gd name="connsiteY39" fmla="*/ 139505 h 574693"/>
              <a:gd name="connsiteX40" fmla="*/ 3020560 w 9144001"/>
              <a:gd name="connsiteY40" fmla="*/ 50214 h 574693"/>
              <a:gd name="connsiteX41" fmla="*/ 3144042 w 9144001"/>
              <a:gd name="connsiteY41" fmla="*/ 3915 h 574693"/>
              <a:gd name="connsiteX42" fmla="*/ 3194701 w 9144001"/>
              <a:gd name="connsiteY42" fmla="*/ 50214 h 574693"/>
              <a:gd name="connsiteX43" fmla="*/ 3178871 w 9144001"/>
              <a:gd name="connsiteY43" fmla="*/ 83285 h 574693"/>
              <a:gd name="connsiteX44" fmla="*/ 3159873 w 9144001"/>
              <a:gd name="connsiteY44" fmla="*/ 79978 h 574693"/>
              <a:gd name="connsiteX45" fmla="*/ 3121879 w 9144001"/>
              <a:gd name="connsiteY45" fmla="*/ 66749 h 574693"/>
              <a:gd name="connsiteX46" fmla="*/ 3128211 w 9144001"/>
              <a:gd name="connsiteY46" fmla="*/ 122969 h 574693"/>
              <a:gd name="connsiteX47" fmla="*/ 3226364 w 9144001"/>
              <a:gd name="connsiteY47" fmla="*/ 136198 h 574693"/>
              <a:gd name="connsiteX48" fmla="*/ 3356178 w 9144001"/>
              <a:gd name="connsiteY48" fmla="*/ 50214 h 574693"/>
              <a:gd name="connsiteX49" fmla="*/ 3466995 w 9144001"/>
              <a:gd name="connsiteY49" fmla="*/ 608 h 574693"/>
              <a:gd name="connsiteX50" fmla="*/ 3530319 w 9144001"/>
              <a:gd name="connsiteY50" fmla="*/ 36986 h 574693"/>
              <a:gd name="connsiteX51" fmla="*/ 3517654 w 9144001"/>
              <a:gd name="connsiteY51" fmla="*/ 79978 h 574693"/>
              <a:gd name="connsiteX52" fmla="*/ 3492325 w 9144001"/>
              <a:gd name="connsiteY52" fmla="*/ 63442 h 574693"/>
              <a:gd name="connsiteX53" fmla="*/ 3473328 w 9144001"/>
              <a:gd name="connsiteY53" fmla="*/ 56828 h 574693"/>
              <a:gd name="connsiteX54" fmla="*/ 3454330 w 9144001"/>
              <a:gd name="connsiteY54" fmla="*/ 79978 h 574693"/>
              <a:gd name="connsiteX55" fmla="*/ 3476494 w 9144001"/>
              <a:gd name="connsiteY55" fmla="*/ 132891 h 574693"/>
              <a:gd name="connsiteX56" fmla="*/ 3561981 w 9144001"/>
              <a:gd name="connsiteY56" fmla="*/ 136198 h 574693"/>
              <a:gd name="connsiteX57" fmla="*/ 3691796 w 9144001"/>
              <a:gd name="connsiteY57" fmla="*/ 50214 h 574693"/>
              <a:gd name="connsiteX58" fmla="*/ 3808945 w 9144001"/>
              <a:gd name="connsiteY58" fmla="*/ 608 h 574693"/>
              <a:gd name="connsiteX59" fmla="*/ 3869103 w 9144001"/>
              <a:gd name="connsiteY59" fmla="*/ 46907 h 574693"/>
              <a:gd name="connsiteX60" fmla="*/ 3846940 w 9144001"/>
              <a:gd name="connsiteY60" fmla="*/ 83285 h 574693"/>
              <a:gd name="connsiteX61" fmla="*/ 3831109 w 9144001"/>
              <a:gd name="connsiteY61" fmla="*/ 76671 h 574693"/>
              <a:gd name="connsiteX62" fmla="*/ 3799447 w 9144001"/>
              <a:gd name="connsiteY62" fmla="*/ 60135 h 574693"/>
              <a:gd name="connsiteX63" fmla="*/ 3789948 w 9144001"/>
              <a:gd name="connsiteY63" fmla="*/ 106434 h 574693"/>
              <a:gd name="connsiteX64" fmla="*/ 3888101 w 9144001"/>
              <a:gd name="connsiteY64" fmla="*/ 139505 h 574693"/>
              <a:gd name="connsiteX65" fmla="*/ 4024247 w 9144001"/>
              <a:gd name="connsiteY65" fmla="*/ 53521 h 574693"/>
              <a:gd name="connsiteX66" fmla="*/ 4135065 w 9144001"/>
              <a:gd name="connsiteY66" fmla="*/ 608 h 574693"/>
              <a:gd name="connsiteX67" fmla="*/ 4201555 w 9144001"/>
              <a:gd name="connsiteY67" fmla="*/ 36986 h 574693"/>
              <a:gd name="connsiteX68" fmla="*/ 4188890 w 9144001"/>
              <a:gd name="connsiteY68" fmla="*/ 79978 h 574693"/>
              <a:gd name="connsiteX69" fmla="*/ 4160394 w 9144001"/>
              <a:gd name="connsiteY69" fmla="*/ 66749 h 574693"/>
              <a:gd name="connsiteX70" fmla="*/ 4125566 w 9144001"/>
              <a:gd name="connsiteY70" fmla="*/ 73364 h 574693"/>
              <a:gd name="connsiteX71" fmla="*/ 4135065 w 9144001"/>
              <a:gd name="connsiteY71" fmla="*/ 122969 h 574693"/>
              <a:gd name="connsiteX72" fmla="*/ 4230051 w 9144001"/>
              <a:gd name="connsiteY72" fmla="*/ 136198 h 574693"/>
              <a:gd name="connsiteX73" fmla="*/ 4366197 w 9144001"/>
              <a:gd name="connsiteY73" fmla="*/ 46907 h 574693"/>
              <a:gd name="connsiteX74" fmla="*/ 4483347 w 9144001"/>
              <a:gd name="connsiteY74" fmla="*/ 608 h 574693"/>
              <a:gd name="connsiteX75" fmla="*/ 4537172 w 9144001"/>
              <a:gd name="connsiteY75" fmla="*/ 46907 h 574693"/>
              <a:gd name="connsiteX76" fmla="*/ 4518175 w 9144001"/>
              <a:gd name="connsiteY76" fmla="*/ 83285 h 574693"/>
              <a:gd name="connsiteX77" fmla="*/ 4502344 w 9144001"/>
              <a:gd name="connsiteY77" fmla="*/ 76671 h 574693"/>
              <a:gd name="connsiteX78" fmla="*/ 4467516 w 9144001"/>
              <a:gd name="connsiteY78" fmla="*/ 63442 h 574693"/>
              <a:gd name="connsiteX79" fmla="*/ 4464350 w 9144001"/>
              <a:gd name="connsiteY79" fmla="*/ 109741 h 574693"/>
              <a:gd name="connsiteX80" fmla="*/ 4562502 w 9144001"/>
              <a:gd name="connsiteY80" fmla="*/ 139505 h 574693"/>
              <a:gd name="connsiteX81" fmla="*/ 4698649 w 9144001"/>
              <a:gd name="connsiteY81" fmla="*/ 50214 h 574693"/>
              <a:gd name="connsiteX82" fmla="*/ 4806300 w 9144001"/>
              <a:gd name="connsiteY82" fmla="*/ 608 h 574693"/>
              <a:gd name="connsiteX83" fmla="*/ 4872790 w 9144001"/>
              <a:gd name="connsiteY83" fmla="*/ 40293 h 574693"/>
              <a:gd name="connsiteX84" fmla="*/ 4856959 w 9144001"/>
              <a:gd name="connsiteY84" fmla="*/ 79978 h 574693"/>
              <a:gd name="connsiteX85" fmla="*/ 4831630 w 9144001"/>
              <a:gd name="connsiteY85" fmla="*/ 66749 h 574693"/>
              <a:gd name="connsiteX86" fmla="*/ 4815799 w 9144001"/>
              <a:gd name="connsiteY86" fmla="*/ 56828 h 574693"/>
              <a:gd name="connsiteX87" fmla="*/ 4793635 w 9144001"/>
              <a:gd name="connsiteY87" fmla="*/ 76671 h 574693"/>
              <a:gd name="connsiteX88" fmla="*/ 4812632 w 9144001"/>
              <a:gd name="connsiteY88" fmla="*/ 126276 h 574693"/>
              <a:gd name="connsiteX89" fmla="*/ 4901286 w 9144001"/>
              <a:gd name="connsiteY89" fmla="*/ 136198 h 574693"/>
              <a:gd name="connsiteX90" fmla="*/ 5034267 w 9144001"/>
              <a:gd name="connsiteY90" fmla="*/ 50214 h 574693"/>
              <a:gd name="connsiteX91" fmla="*/ 5145084 w 9144001"/>
              <a:gd name="connsiteY91" fmla="*/ 608 h 574693"/>
              <a:gd name="connsiteX92" fmla="*/ 5208408 w 9144001"/>
              <a:gd name="connsiteY92" fmla="*/ 46907 h 574693"/>
              <a:gd name="connsiteX93" fmla="*/ 5189411 w 9144001"/>
              <a:gd name="connsiteY93" fmla="*/ 79978 h 574693"/>
              <a:gd name="connsiteX94" fmla="*/ 5170414 w 9144001"/>
              <a:gd name="connsiteY94" fmla="*/ 76671 h 574693"/>
              <a:gd name="connsiteX95" fmla="*/ 5138752 w 9144001"/>
              <a:gd name="connsiteY95" fmla="*/ 63442 h 574693"/>
              <a:gd name="connsiteX96" fmla="*/ 5135585 w 9144001"/>
              <a:gd name="connsiteY96" fmla="*/ 109741 h 574693"/>
              <a:gd name="connsiteX97" fmla="*/ 5233738 w 9144001"/>
              <a:gd name="connsiteY97" fmla="*/ 139505 h 574693"/>
              <a:gd name="connsiteX98" fmla="*/ 5369884 w 9144001"/>
              <a:gd name="connsiteY98" fmla="*/ 50214 h 574693"/>
              <a:gd name="connsiteX99" fmla="*/ 5477535 w 9144001"/>
              <a:gd name="connsiteY99" fmla="*/ 608 h 574693"/>
              <a:gd name="connsiteX100" fmla="*/ 5540860 w 9144001"/>
              <a:gd name="connsiteY100" fmla="*/ 36986 h 574693"/>
              <a:gd name="connsiteX101" fmla="*/ 5528195 w 9144001"/>
              <a:gd name="connsiteY101" fmla="*/ 79978 h 574693"/>
              <a:gd name="connsiteX102" fmla="*/ 5502865 w 9144001"/>
              <a:gd name="connsiteY102" fmla="*/ 63442 h 574693"/>
              <a:gd name="connsiteX103" fmla="*/ 5480702 w 9144001"/>
              <a:gd name="connsiteY103" fmla="*/ 56828 h 574693"/>
              <a:gd name="connsiteX104" fmla="*/ 5461704 w 9144001"/>
              <a:gd name="connsiteY104" fmla="*/ 86592 h 574693"/>
              <a:gd name="connsiteX105" fmla="*/ 5518696 w 9144001"/>
              <a:gd name="connsiteY105" fmla="*/ 146119 h 574693"/>
              <a:gd name="connsiteX106" fmla="*/ 5594685 w 9144001"/>
              <a:gd name="connsiteY106" fmla="*/ 126276 h 574693"/>
              <a:gd name="connsiteX107" fmla="*/ 5715001 w 9144001"/>
              <a:gd name="connsiteY107" fmla="*/ 43600 h 574693"/>
              <a:gd name="connsiteX108" fmla="*/ 5819486 w 9144001"/>
              <a:gd name="connsiteY108" fmla="*/ 608 h 574693"/>
              <a:gd name="connsiteX109" fmla="*/ 5879644 w 9144001"/>
              <a:gd name="connsiteY109" fmla="*/ 46907 h 574693"/>
              <a:gd name="connsiteX110" fmla="*/ 5860646 w 9144001"/>
              <a:gd name="connsiteY110" fmla="*/ 79978 h 574693"/>
              <a:gd name="connsiteX111" fmla="*/ 5841649 w 9144001"/>
              <a:gd name="connsiteY111" fmla="*/ 76671 h 574693"/>
              <a:gd name="connsiteX112" fmla="*/ 5806821 w 9144001"/>
              <a:gd name="connsiteY112" fmla="*/ 63442 h 574693"/>
              <a:gd name="connsiteX113" fmla="*/ 5806821 w 9144001"/>
              <a:gd name="connsiteY113" fmla="*/ 113048 h 574693"/>
              <a:gd name="connsiteX114" fmla="*/ 5901807 w 9144001"/>
              <a:gd name="connsiteY114" fmla="*/ 139505 h 574693"/>
              <a:gd name="connsiteX115" fmla="*/ 6037954 w 9144001"/>
              <a:gd name="connsiteY115" fmla="*/ 50214 h 574693"/>
              <a:gd name="connsiteX116" fmla="*/ 6145605 w 9144001"/>
              <a:gd name="connsiteY116" fmla="*/ 608 h 574693"/>
              <a:gd name="connsiteX117" fmla="*/ 6215261 w 9144001"/>
              <a:gd name="connsiteY117" fmla="*/ 40293 h 574693"/>
              <a:gd name="connsiteX118" fmla="*/ 6199430 w 9144001"/>
              <a:gd name="connsiteY118" fmla="*/ 79978 h 574693"/>
              <a:gd name="connsiteX119" fmla="*/ 6174101 w 9144001"/>
              <a:gd name="connsiteY119" fmla="*/ 66749 h 574693"/>
              <a:gd name="connsiteX120" fmla="*/ 6155103 w 9144001"/>
              <a:gd name="connsiteY120" fmla="*/ 56828 h 574693"/>
              <a:gd name="connsiteX121" fmla="*/ 6136106 w 9144001"/>
              <a:gd name="connsiteY121" fmla="*/ 86592 h 574693"/>
              <a:gd name="connsiteX122" fmla="*/ 6189932 w 9144001"/>
              <a:gd name="connsiteY122" fmla="*/ 146119 h 574693"/>
              <a:gd name="connsiteX123" fmla="*/ 6265921 w 9144001"/>
              <a:gd name="connsiteY123" fmla="*/ 126276 h 574693"/>
              <a:gd name="connsiteX124" fmla="*/ 6386236 w 9144001"/>
              <a:gd name="connsiteY124" fmla="*/ 43600 h 574693"/>
              <a:gd name="connsiteX125" fmla="*/ 6497054 w 9144001"/>
              <a:gd name="connsiteY125" fmla="*/ 608 h 574693"/>
              <a:gd name="connsiteX126" fmla="*/ 6550879 w 9144001"/>
              <a:gd name="connsiteY126" fmla="*/ 46907 h 574693"/>
              <a:gd name="connsiteX127" fmla="*/ 6531882 w 9144001"/>
              <a:gd name="connsiteY127" fmla="*/ 79978 h 574693"/>
              <a:gd name="connsiteX128" fmla="*/ 6512885 w 9144001"/>
              <a:gd name="connsiteY128" fmla="*/ 79978 h 574693"/>
              <a:gd name="connsiteX129" fmla="*/ 6481223 w 9144001"/>
              <a:gd name="connsiteY129" fmla="*/ 63442 h 574693"/>
              <a:gd name="connsiteX130" fmla="*/ 6478056 w 9144001"/>
              <a:gd name="connsiteY130" fmla="*/ 113048 h 574693"/>
              <a:gd name="connsiteX131" fmla="*/ 6579375 w 9144001"/>
              <a:gd name="connsiteY131" fmla="*/ 139505 h 574693"/>
              <a:gd name="connsiteX132" fmla="*/ 6709189 w 9144001"/>
              <a:gd name="connsiteY132" fmla="*/ 50214 h 574693"/>
              <a:gd name="connsiteX133" fmla="*/ 6826339 w 9144001"/>
              <a:gd name="connsiteY133" fmla="*/ 608 h 574693"/>
              <a:gd name="connsiteX134" fmla="*/ 6883331 w 9144001"/>
              <a:gd name="connsiteY134" fmla="*/ 43600 h 574693"/>
              <a:gd name="connsiteX135" fmla="*/ 6867500 w 9144001"/>
              <a:gd name="connsiteY135" fmla="*/ 79978 h 574693"/>
              <a:gd name="connsiteX136" fmla="*/ 6845336 w 9144001"/>
              <a:gd name="connsiteY136" fmla="*/ 66749 h 574693"/>
              <a:gd name="connsiteX137" fmla="*/ 6823173 w 9144001"/>
              <a:gd name="connsiteY137" fmla="*/ 60135 h 574693"/>
              <a:gd name="connsiteX138" fmla="*/ 6804176 w 9144001"/>
              <a:gd name="connsiteY138" fmla="*/ 86592 h 574693"/>
              <a:gd name="connsiteX139" fmla="*/ 6861167 w 9144001"/>
              <a:gd name="connsiteY139" fmla="*/ 146119 h 574693"/>
              <a:gd name="connsiteX140" fmla="*/ 6933990 w 9144001"/>
              <a:gd name="connsiteY140" fmla="*/ 129583 h 574693"/>
              <a:gd name="connsiteX141" fmla="*/ 7051140 w 9144001"/>
              <a:gd name="connsiteY141" fmla="*/ 46907 h 574693"/>
              <a:gd name="connsiteX142" fmla="*/ 7165123 w 9144001"/>
              <a:gd name="connsiteY142" fmla="*/ 608 h 574693"/>
              <a:gd name="connsiteX143" fmla="*/ 7218948 w 9144001"/>
              <a:gd name="connsiteY143" fmla="*/ 46907 h 574693"/>
              <a:gd name="connsiteX144" fmla="*/ 7206284 w 9144001"/>
              <a:gd name="connsiteY144" fmla="*/ 79978 h 574693"/>
              <a:gd name="connsiteX145" fmla="*/ 7184120 w 9144001"/>
              <a:gd name="connsiteY145" fmla="*/ 76671 h 574693"/>
              <a:gd name="connsiteX146" fmla="*/ 7149292 w 9144001"/>
              <a:gd name="connsiteY146" fmla="*/ 63442 h 574693"/>
              <a:gd name="connsiteX147" fmla="*/ 7149292 w 9144001"/>
              <a:gd name="connsiteY147" fmla="*/ 116355 h 574693"/>
              <a:gd name="connsiteX148" fmla="*/ 7244278 w 9144001"/>
              <a:gd name="connsiteY148" fmla="*/ 139505 h 574693"/>
              <a:gd name="connsiteX149" fmla="*/ 7380425 w 9144001"/>
              <a:gd name="connsiteY149" fmla="*/ 50214 h 574693"/>
              <a:gd name="connsiteX150" fmla="*/ 7497574 w 9144001"/>
              <a:gd name="connsiteY150" fmla="*/ 608 h 574693"/>
              <a:gd name="connsiteX151" fmla="*/ 7557732 w 9144001"/>
              <a:gd name="connsiteY151" fmla="*/ 46907 h 574693"/>
              <a:gd name="connsiteX152" fmla="*/ 7545068 w 9144001"/>
              <a:gd name="connsiteY152" fmla="*/ 83285 h 574693"/>
              <a:gd name="connsiteX153" fmla="*/ 7519738 w 9144001"/>
              <a:gd name="connsiteY153" fmla="*/ 79978 h 574693"/>
              <a:gd name="connsiteX154" fmla="*/ 7491242 w 9144001"/>
              <a:gd name="connsiteY154" fmla="*/ 63442 h 574693"/>
              <a:gd name="connsiteX155" fmla="*/ 7484910 w 9144001"/>
              <a:gd name="connsiteY155" fmla="*/ 113048 h 574693"/>
              <a:gd name="connsiteX156" fmla="*/ 7570397 w 9144001"/>
              <a:gd name="connsiteY156" fmla="*/ 146119 h 574693"/>
              <a:gd name="connsiteX157" fmla="*/ 7716043 w 9144001"/>
              <a:gd name="connsiteY157" fmla="*/ 56828 h 574693"/>
              <a:gd name="connsiteX158" fmla="*/ 7833192 w 9144001"/>
              <a:gd name="connsiteY158" fmla="*/ 3915 h 574693"/>
              <a:gd name="connsiteX159" fmla="*/ 7893350 w 9144001"/>
              <a:gd name="connsiteY159" fmla="*/ 56828 h 574693"/>
              <a:gd name="connsiteX160" fmla="*/ 7877519 w 9144001"/>
              <a:gd name="connsiteY160" fmla="*/ 83285 h 574693"/>
              <a:gd name="connsiteX161" fmla="*/ 7858522 w 9144001"/>
              <a:gd name="connsiteY161" fmla="*/ 83285 h 574693"/>
              <a:gd name="connsiteX162" fmla="*/ 7817361 w 9144001"/>
              <a:gd name="connsiteY162" fmla="*/ 70056 h 574693"/>
              <a:gd name="connsiteX163" fmla="*/ 7830026 w 9144001"/>
              <a:gd name="connsiteY163" fmla="*/ 129583 h 574693"/>
              <a:gd name="connsiteX164" fmla="*/ 7921846 w 9144001"/>
              <a:gd name="connsiteY164" fmla="*/ 139505 h 574693"/>
              <a:gd name="connsiteX165" fmla="*/ 8051660 w 9144001"/>
              <a:gd name="connsiteY165" fmla="*/ 53521 h 574693"/>
              <a:gd name="connsiteX166" fmla="*/ 8152979 w 9144001"/>
              <a:gd name="connsiteY166" fmla="*/ 3915 h 574693"/>
              <a:gd name="connsiteX167" fmla="*/ 8225802 w 9144001"/>
              <a:gd name="connsiteY167" fmla="*/ 46907 h 574693"/>
              <a:gd name="connsiteX168" fmla="*/ 8213137 w 9144001"/>
              <a:gd name="connsiteY168" fmla="*/ 83285 h 574693"/>
              <a:gd name="connsiteX169" fmla="*/ 8190973 w 9144001"/>
              <a:gd name="connsiteY169" fmla="*/ 83285 h 574693"/>
              <a:gd name="connsiteX170" fmla="*/ 8156145 w 9144001"/>
              <a:gd name="connsiteY170" fmla="*/ 66749 h 574693"/>
              <a:gd name="connsiteX171" fmla="*/ 8156145 w 9144001"/>
              <a:gd name="connsiteY171" fmla="*/ 119662 h 574693"/>
              <a:gd name="connsiteX172" fmla="*/ 8241633 w 9144001"/>
              <a:gd name="connsiteY172" fmla="*/ 146119 h 574693"/>
              <a:gd name="connsiteX173" fmla="*/ 8380946 w 9144001"/>
              <a:gd name="connsiteY173" fmla="*/ 56828 h 574693"/>
              <a:gd name="connsiteX174" fmla="*/ 8485430 w 9144001"/>
              <a:gd name="connsiteY174" fmla="*/ 3915 h 574693"/>
              <a:gd name="connsiteX175" fmla="*/ 8558253 w 9144001"/>
              <a:gd name="connsiteY175" fmla="*/ 40293 h 574693"/>
              <a:gd name="connsiteX176" fmla="*/ 8548754 w 9144001"/>
              <a:gd name="connsiteY176" fmla="*/ 83285 h 574693"/>
              <a:gd name="connsiteX177" fmla="*/ 8520259 w 9144001"/>
              <a:gd name="connsiteY177" fmla="*/ 70056 h 574693"/>
              <a:gd name="connsiteX178" fmla="*/ 8498095 w 9144001"/>
              <a:gd name="connsiteY178" fmla="*/ 63442 h 574693"/>
              <a:gd name="connsiteX179" fmla="*/ 8482264 w 9144001"/>
              <a:gd name="connsiteY179" fmla="*/ 89899 h 574693"/>
              <a:gd name="connsiteX180" fmla="*/ 8545588 w 9144001"/>
              <a:gd name="connsiteY180" fmla="*/ 149426 h 574693"/>
              <a:gd name="connsiteX181" fmla="*/ 8618411 w 9144001"/>
              <a:gd name="connsiteY181" fmla="*/ 129583 h 574693"/>
              <a:gd name="connsiteX182" fmla="*/ 8732394 w 9144001"/>
              <a:gd name="connsiteY182" fmla="*/ 46907 h 574693"/>
              <a:gd name="connsiteX183" fmla="*/ 8840045 w 9144001"/>
              <a:gd name="connsiteY183" fmla="*/ 3915 h 574693"/>
              <a:gd name="connsiteX184" fmla="*/ 8897037 w 9144001"/>
              <a:gd name="connsiteY184" fmla="*/ 46907 h 574693"/>
              <a:gd name="connsiteX185" fmla="*/ 8884372 w 9144001"/>
              <a:gd name="connsiteY185" fmla="*/ 79978 h 574693"/>
              <a:gd name="connsiteX186" fmla="*/ 8862209 w 9144001"/>
              <a:gd name="connsiteY186" fmla="*/ 79978 h 574693"/>
              <a:gd name="connsiteX187" fmla="*/ 8827380 w 9144001"/>
              <a:gd name="connsiteY187" fmla="*/ 66749 h 574693"/>
              <a:gd name="connsiteX188" fmla="*/ 8824214 w 9144001"/>
              <a:gd name="connsiteY188" fmla="*/ 113048 h 574693"/>
              <a:gd name="connsiteX189" fmla="*/ 8909702 w 9144001"/>
              <a:gd name="connsiteY189" fmla="*/ 146119 h 574693"/>
              <a:gd name="connsiteX190" fmla="*/ 9055347 w 9144001"/>
              <a:gd name="connsiteY190" fmla="*/ 56828 h 574693"/>
              <a:gd name="connsiteX191" fmla="*/ 9144001 w 9144001"/>
              <a:gd name="connsiteY191" fmla="*/ 10530 h 574693"/>
              <a:gd name="connsiteX192" fmla="*/ 9144001 w 9144001"/>
              <a:gd name="connsiteY192" fmla="*/ 574693 h 574693"/>
              <a:gd name="connsiteX193" fmla="*/ 0 w 9144001"/>
              <a:gd name="connsiteY193" fmla="*/ 574693 h 574693"/>
              <a:gd name="connsiteX194" fmla="*/ 0 w 9144001"/>
              <a:gd name="connsiteY194" fmla="*/ 96513 h 574693"/>
              <a:gd name="connsiteX195" fmla="*/ 53826 w 9144001"/>
              <a:gd name="connsiteY195" fmla="*/ 20451 h 574693"/>
              <a:gd name="connsiteX196" fmla="*/ 158310 w 9144001"/>
              <a:gd name="connsiteY196" fmla="*/ 17144 h 574693"/>
              <a:gd name="connsiteX197" fmla="*/ 177308 w 9144001"/>
              <a:gd name="connsiteY197" fmla="*/ 50214 h 574693"/>
              <a:gd name="connsiteX198" fmla="*/ 161477 w 9144001"/>
              <a:gd name="connsiteY198" fmla="*/ 83285 h 574693"/>
              <a:gd name="connsiteX199" fmla="*/ 136147 w 9144001"/>
              <a:gd name="connsiteY199" fmla="*/ 70056 h 574693"/>
              <a:gd name="connsiteX200" fmla="*/ 101319 w 9144001"/>
              <a:gd name="connsiteY200" fmla="*/ 76671 h 574693"/>
              <a:gd name="connsiteX201" fmla="*/ 113983 w 9144001"/>
              <a:gd name="connsiteY201" fmla="*/ 129583 h 574693"/>
              <a:gd name="connsiteX202" fmla="*/ 196305 w 9144001"/>
              <a:gd name="connsiteY202" fmla="*/ 146119 h 574693"/>
              <a:gd name="connsiteX203" fmla="*/ 335618 w 9144001"/>
              <a:gd name="connsiteY203" fmla="*/ 53521 h 574693"/>
              <a:gd name="connsiteX204" fmla="*/ 440103 w 9144001"/>
              <a:gd name="connsiteY204" fmla="*/ 3915 h 574693"/>
              <a:gd name="connsiteX205" fmla="*/ 512925 w 9144001"/>
              <a:gd name="connsiteY205" fmla="*/ 46907 h 574693"/>
              <a:gd name="connsiteX206" fmla="*/ 500261 w 9144001"/>
              <a:gd name="connsiteY206" fmla="*/ 83285 h 574693"/>
              <a:gd name="connsiteX207" fmla="*/ 474931 w 9144001"/>
              <a:gd name="connsiteY207" fmla="*/ 83285 h 574693"/>
              <a:gd name="connsiteX208" fmla="*/ 443269 w 9144001"/>
              <a:gd name="connsiteY208" fmla="*/ 66749 h 574693"/>
              <a:gd name="connsiteX209" fmla="*/ 443269 w 9144001"/>
              <a:gd name="connsiteY209" fmla="*/ 122969 h 574693"/>
              <a:gd name="connsiteX210" fmla="*/ 525590 w 9144001"/>
              <a:gd name="connsiteY210" fmla="*/ 146119 h 574693"/>
              <a:gd name="connsiteX211" fmla="*/ 658571 w 9144001"/>
              <a:gd name="connsiteY211" fmla="*/ 66749 h 574693"/>
              <a:gd name="connsiteX212" fmla="*/ 763056 w 9144001"/>
              <a:gd name="connsiteY212" fmla="*/ 3915 h 574693"/>
              <a:gd name="connsiteX213" fmla="*/ 845377 w 9144001"/>
              <a:gd name="connsiteY213" fmla="*/ 33679 h 574693"/>
              <a:gd name="connsiteX214" fmla="*/ 839045 w 9144001"/>
              <a:gd name="connsiteY214" fmla="*/ 79978 h 574693"/>
              <a:gd name="connsiteX215" fmla="*/ 807383 w 9144001"/>
              <a:gd name="connsiteY215" fmla="*/ 66749 h 574693"/>
              <a:gd name="connsiteX216" fmla="*/ 785219 w 9144001"/>
              <a:gd name="connsiteY216" fmla="*/ 60135 h 574693"/>
              <a:gd name="connsiteX217" fmla="*/ 769388 w 9144001"/>
              <a:gd name="connsiteY217" fmla="*/ 86592 h 574693"/>
              <a:gd name="connsiteX218" fmla="*/ 807383 w 9144001"/>
              <a:gd name="connsiteY218" fmla="*/ 142812 h 574693"/>
              <a:gd name="connsiteX219" fmla="*/ 886538 w 9144001"/>
              <a:gd name="connsiteY219" fmla="*/ 136198 h 574693"/>
              <a:gd name="connsiteX220" fmla="*/ 1010020 w 9144001"/>
              <a:gd name="connsiteY220" fmla="*/ 53521 h 574693"/>
              <a:gd name="connsiteX221" fmla="*/ 1124003 w 9144001"/>
              <a:gd name="connsiteY221" fmla="*/ 3915 h 574693"/>
              <a:gd name="connsiteX222" fmla="*/ 1184161 w 9144001"/>
              <a:gd name="connsiteY222" fmla="*/ 50214 h 574693"/>
              <a:gd name="connsiteX223" fmla="*/ 1168330 w 9144001"/>
              <a:gd name="connsiteY223" fmla="*/ 83285 h 574693"/>
              <a:gd name="connsiteX224" fmla="*/ 1149333 w 9144001"/>
              <a:gd name="connsiteY224" fmla="*/ 83285 h 574693"/>
              <a:gd name="connsiteX225" fmla="*/ 1108172 w 9144001"/>
              <a:gd name="connsiteY225" fmla="*/ 70056 h 574693"/>
              <a:gd name="connsiteX226" fmla="*/ 1120837 w 9144001"/>
              <a:gd name="connsiteY226" fmla="*/ 129583 h 574693"/>
              <a:gd name="connsiteX227" fmla="*/ 1212657 w 9144001"/>
              <a:gd name="connsiteY227" fmla="*/ 139505 h 574693"/>
              <a:gd name="connsiteX228" fmla="*/ 1342471 w 9144001"/>
              <a:gd name="connsiteY228" fmla="*/ 53521 h 574693"/>
              <a:gd name="connsiteX229" fmla="*/ 1459621 w 9144001"/>
              <a:gd name="connsiteY229" fmla="*/ 608 h 57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9144001" h="574693">
                <a:moveTo>
                  <a:pt x="1459621" y="608"/>
                </a:moveTo>
                <a:cubicBezTo>
                  <a:pt x="1488117" y="3915"/>
                  <a:pt x="1510280" y="13837"/>
                  <a:pt x="1519779" y="46907"/>
                </a:cubicBezTo>
                <a:cubicBezTo>
                  <a:pt x="1522945" y="60135"/>
                  <a:pt x="1516613" y="73364"/>
                  <a:pt x="1503948" y="83285"/>
                </a:cubicBezTo>
                <a:cubicBezTo>
                  <a:pt x="1497615" y="86592"/>
                  <a:pt x="1484950" y="89899"/>
                  <a:pt x="1481784" y="79978"/>
                </a:cubicBezTo>
                <a:cubicBezTo>
                  <a:pt x="1478618" y="56828"/>
                  <a:pt x="1465953" y="53521"/>
                  <a:pt x="1450122" y="63442"/>
                </a:cubicBezTo>
                <a:cubicBezTo>
                  <a:pt x="1434291" y="76671"/>
                  <a:pt x="1437457" y="93206"/>
                  <a:pt x="1443790" y="109741"/>
                </a:cubicBezTo>
                <a:cubicBezTo>
                  <a:pt x="1456455" y="142812"/>
                  <a:pt x="1497615" y="156040"/>
                  <a:pt x="1541942" y="142812"/>
                </a:cubicBezTo>
                <a:cubicBezTo>
                  <a:pt x="1595768" y="122969"/>
                  <a:pt x="1636928" y="86592"/>
                  <a:pt x="1681255" y="50214"/>
                </a:cubicBezTo>
                <a:cubicBezTo>
                  <a:pt x="1712917" y="23758"/>
                  <a:pt x="1750912" y="608"/>
                  <a:pt x="1795239" y="3915"/>
                </a:cubicBezTo>
                <a:cubicBezTo>
                  <a:pt x="1823734" y="3915"/>
                  <a:pt x="1845898" y="13837"/>
                  <a:pt x="1855397" y="46907"/>
                </a:cubicBezTo>
                <a:cubicBezTo>
                  <a:pt x="1858563" y="63442"/>
                  <a:pt x="1852230" y="76671"/>
                  <a:pt x="1839565" y="83285"/>
                </a:cubicBezTo>
                <a:cubicBezTo>
                  <a:pt x="1823734" y="89899"/>
                  <a:pt x="1817402" y="83285"/>
                  <a:pt x="1814236" y="66749"/>
                </a:cubicBezTo>
                <a:cubicBezTo>
                  <a:pt x="1811070" y="53521"/>
                  <a:pt x="1798405" y="56828"/>
                  <a:pt x="1788906" y="63442"/>
                </a:cubicBezTo>
                <a:cubicBezTo>
                  <a:pt x="1776241" y="70056"/>
                  <a:pt x="1769909" y="79978"/>
                  <a:pt x="1773075" y="93206"/>
                </a:cubicBezTo>
                <a:cubicBezTo>
                  <a:pt x="1782574" y="129583"/>
                  <a:pt x="1804737" y="146119"/>
                  <a:pt x="1836399" y="149426"/>
                </a:cubicBezTo>
                <a:cubicBezTo>
                  <a:pt x="1861729" y="149426"/>
                  <a:pt x="1880726" y="139505"/>
                  <a:pt x="1902890" y="129583"/>
                </a:cubicBezTo>
                <a:cubicBezTo>
                  <a:pt x="1947216" y="109741"/>
                  <a:pt x="1982045" y="79978"/>
                  <a:pt x="2020039" y="46907"/>
                </a:cubicBezTo>
                <a:cubicBezTo>
                  <a:pt x="2051701" y="20451"/>
                  <a:pt x="2086530" y="608"/>
                  <a:pt x="2130857" y="608"/>
                </a:cubicBezTo>
                <a:cubicBezTo>
                  <a:pt x="2159352" y="608"/>
                  <a:pt x="2181516" y="13837"/>
                  <a:pt x="2191014" y="46907"/>
                </a:cubicBezTo>
                <a:cubicBezTo>
                  <a:pt x="2194180" y="60135"/>
                  <a:pt x="2187848" y="73364"/>
                  <a:pt x="2175183" y="79978"/>
                </a:cubicBezTo>
                <a:cubicBezTo>
                  <a:pt x="2168851" y="86592"/>
                  <a:pt x="2156186" y="89899"/>
                  <a:pt x="2153020" y="79978"/>
                </a:cubicBezTo>
                <a:cubicBezTo>
                  <a:pt x="2149854" y="56828"/>
                  <a:pt x="2140355" y="50214"/>
                  <a:pt x="2124524" y="63442"/>
                </a:cubicBezTo>
                <a:cubicBezTo>
                  <a:pt x="2105527" y="76671"/>
                  <a:pt x="2108693" y="96513"/>
                  <a:pt x="2118191" y="113048"/>
                </a:cubicBezTo>
                <a:cubicBezTo>
                  <a:pt x="2134023" y="146119"/>
                  <a:pt x="2172017" y="156040"/>
                  <a:pt x="2216344" y="139505"/>
                </a:cubicBezTo>
                <a:cubicBezTo>
                  <a:pt x="2267003" y="119662"/>
                  <a:pt x="2311330" y="86592"/>
                  <a:pt x="2352491" y="50214"/>
                </a:cubicBezTo>
                <a:cubicBezTo>
                  <a:pt x="2387319" y="20451"/>
                  <a:pt x="2425314" y="-2699"/>
                  <a:pt x="2472807" y="3915"/>
                </a:cubicBezTo>
                <a:cubicBezTo>
                  <a:pt x="2504469" y="7222"/>
                  <a:pt x="2523466" y="20451"/>
                  <a:pt x="2526632" y="53521"/>
                </a:cubicBezTo>
                <a:cubicBezTo>
                  <a:pt x="2526632" y="66749"/>
                  <a:pt x="2520300" y="76671"/>
                  <a:pt x="2510801" y="79978"/>
                </a:cubicBezTo>
                <a:cubicBezTo>
                  <a:pt x="2504469" y="86592"/>
                  <a:pt x="2491804" y="89899"/>
                  <a:pt x="2491804" y="79978"/>
                </a:cubicBezTo>
                <a:cubicBezTo>
                  <a:pt x="2482305" y="56828"/>
                  <a:pt x="2472807" y="46907"/>
                  <a:pt x="2453809" y="66749"/>
                </a:cubicBezTo>
                <a:cubicBezTo>
                  <a:pt x="2434812" y="86592"/>
                  <a:pt x="2444311" y="109741"/>
                  <a:pt x="2460142" y="126276"/>
                </a:cubicBezTo>
                <a:cubicBezTo>
                  <a:pt x="2488638" y="156040"/>
                  <a:pt x="2523466" y="152733"/>
                  <a:pt x="2555128" y="139505"/>
                </a:cubicBezTo>
                <a:cubicBezTo>
                  <a:pt x="2605787" y="116355"/>
                  <a:pt x="2650114" y="83285"/>
                  <a:pt x="2691275" y="46907"/>
                </a:cubicBezTo>
                <a:cubicBezTo>
                  <a:pt x="2726103" y="20451"/>
                  <a:pt x="2760931" y="-2699"/>
                  <a:pt x="2805258" y="608"/>
                </a:cubicBezTo>
                <a:cubicBezTo>
                  <a:pt x="2833754" y="3915"/>
                  <a:pt x="2852751" y="17144"/>
                  <a:pt x="2862250" y="46907"/>
                </a:cubicBezTo>
                <a:cubicBezTo>
                  <a:pt x="2865416" y="63442"/>
                  <a:pt x="2855917" y="73364"/>
                  <a:pt x="2843253" y="83285"/>
                </a:cubicBezTo>
                <a:cubicBezTo>
                  <a:pt x="2836920" y="86592"/>
                  <a:pt x="2827421" y="89899"/>
                  <a:pt x="2824255" y="79978"/>
                </a:cubicBezTo>
                <a:cubicBezTo>
                  <a:pt x="2817923" y="56828"/>
                  <a:pt x="2808425" y="46907"/>
                  <a:pt x="2789427" y="66749"/>
                </a:cubicBezTo>
                <a:cubicBezTo>
                  <a:pt x="2770430" y="86592"/>
                  <a:pt x="2779928" y="106434"/>
                  <a:pt x="2795760" y="126276"/>
                </a:cubicBezTo>
                <a:cubicBezTo>
                  <a:pt x="2824255" y="156040"/>
                  <a:pt x="2855917" y="152733"/>
                  <a:pt x="2890746" y="139505"/>
                </a:cubicBezTo>
                <a:cubicBezTo>
                  <a:pt x="2938239" y="119662"/>
                  <a:pt x="2982566" y="83285"/>
                  <a:pt x="3020560" y="50214"/>
                </a:cubicBezTo>
                <a:cubicBezTo>
                  <a:pt x="3058555" y="20451"/>
                  <a:pt x="3096549" y="-2699"/>
                  <a:pt x="3144042" y="3915"/>
                </a:cubicBezTo>
                <a:cubicBezTo>
                  <a:pt x="3172538" y="7222"/>
                  <a:pt x="3191535" y="20451"/>
                  <a:pt x="3194701" y="50214"/>
                </a:cubicBezTo>
                <a:cubicBezTo>
                  <a:pt x="3197868" y="63442"/>
                  <a:pt x="3191535" y="76671"/>
                  <a:pt x="3178871" y="83285"/>
                </a:cubicBezTo>
                <a:cubicBezTo>
                  <a:pt x="3172538" y="86592"/>
                  <a:pt x="3159873" y="86592"/>
                  <a:pt x="3159873" y="79978"/>
                </a:cubicBezTo>
                <a:cubicBezTo>
                  <a:pt x="3153541" y="53521"/>
                  <a:pt x="3140876" y="50214"/>
                  <a:pt x="3121879" y="66749"/>
                </a:cubicBezTo>
                <a:cubicBezTo>
                  <a:pt x="3106048" y="86592"/>
                  <a:pt x="3115546" y="106434"/>
                  <a:pt x="3128211" y="122969"/>
                </a:cubicBezTo>
                <a:cubicBezTo>
                  <a:pt x="3156707" y="156040"/>
                  <a:pt x="3191535" y="152733"/>
                  <a:pt x="3226364" y="136198"/>
                </a:cubicBezTo>
                <a:cubicBezTo>
                  <a:pt x="3273856" y="116355"/>
                  <a:pt x="3318183" y="83285"/>
                  <a:pt x="3356178" y="50214"/>
                </a:cubicBezTo>
                <a:cubicBezTo>
                  <a:pt x="3387840" y="23758"/>
                  <a:pt x="3422668" y="608"/>
                  <a:pt x="3466995" y="608"/>
                </a:cubicBezTo>
                <a:cubicBezTo>
                  <a:pt x="3495491" y="608"/>
                  <a:pt x="3517654" y="7222"/>
                  <a:pt x="3530319" y="36986"/>
                </a:cubicBezTo>
                <a:cubicBezTo>
                  <a:pt x="3536651" y="56828"/>
                  <a:pt x="3533485" y="70056"/>
                  <a:pt x="3517654" y="79978"/>
                </a:cubicBezTo>
                <a:cubicBezTo>
                  <a:pt x="3501823" y="89899"/>
                  <a:pt x="3495491" y="83285"/>
                  <a:pt x="3492325" y="63442"/>
                </a:cubicBezTo>
                <a:cubicBezTo>
                  <a:pt x="3489158" y="56828"/>
                  <a:pt x="3479660" y="56828"/>
                  <a:pt x="3473328" y="56828"/>
                </a:cubicBezTo>
                <a:cubicBezTo>
                  <a:pt x="3460663" y="60135"/>
                  <a:pt x="3454330" y="66749"/>
                  <a:pt x="3454330" y="79978"/>
                </a:cubicBezTo>
                <a:cubicBezTo>
                  <a:pt x="3451164" y="103127"/>
                  <a:pt x="3460663" y="119662"/>
                  <a:pt x="3476494" y="132891"/>
                </a:cubicBezTo>
                <a:cubicBezTo>
                  <a:pt x="3501823" y="152733"/>
                  <a:pt x="3533485" y="149426"/>
                  <a:pt x="3561981" y="136198"/>
                </a:cubicBezTo>
                <a:cubicBezTo>
                  <a:pt x="3609474" y="116355"/>
                  <a:pt x="3650635" y="83285"/>
                  <a:pt x="3691796" y="50214"/>
                </a:cubicBezTo>
                <a:cubicBezTo>
                  <a:pt x="3726624" y="20451"/>
                  <a:pt x="3764619" y="-2699"/>
                  <a:pt x="3808945" y="608"/>
                </a:cubicBezTo>
                <a:cubicBezTo>
                  <a:pt x="3840607" y="3915"/>
                  <a:pt x="3862771" y="13837"/>
                  <a:pt x="3869103" y="46907"/>
                </a:cubicBezTo>
                <a:cubicBezTo>
                  <a:pt x="3869103" y="63442"/>
                  <a:pt x="3862771" y="76671"/>
                  <a:pt x="3846940" y="83285"/>
                </a:cubicBezTo>
                <a:cubicBezTo>
                  <a:pt x="3840607" y="86592"/>
                  <a:pt x="3831109" y="86592"/>
                  <a:pt x="3831109" y="76671"/>
                </a:cubicBezTo>
                <a:cubicBezTo>
                  <a:pt x="3827942" y="53521"/>
                  <a:pt x="3815278" y="50214"/>
                  <a:pt x="3799447" y="60135"/>
                </a:cubicBezTo>
                <a:cubicBezTo>
                  <a:pt x="3783615" y="73364"/>
                  <a:pt x="3783615" y="89899"/>
                  <a:pt x="3789948" y="106434"/>
                </a:cubicBezTo>
                <a:cubicBezTo>
                  <a:pt x="3805779" y="142812"/>
                  <a:pt x="3843774" y="156040"/>
                  <a:pt x="3888101" y="139505"/>
                </a:cubicBezTo>
                <a:cubicBezTo>
                  <a:pt x="3938760" y="122969"/>
                  <a:pt x="3983086" y="86592"/>
                  <a:pt x="4024247" y="53521"/>
                </a:cubicBezTo>
                <a:cubicBezTo>
                  <a:pt x="4055909" y="23758"/>
                  <a:pt x="4090738" y="608"/>
                  <a:pt x="4135065" y="608"/>
                </a:cubicBezTo>
                <a:cubicBezTo>
                  <a:pt x="4163560" y="608"/>
                  <a:pt x="4188890" y="7222"/>
                  <a:pt x="4201555" y="36986"/>
                </a:cubicBezTo>
                <a:cubicBezTo>
                  <a:pt x="4207887" y="56828"/>
                  <a:pt x="4201555" y="70056"/>
                  <a:pt x="4188890" y="79978"/>
                </a:cubicBezTo>
                <a:cubicBezTo>
                  <a:pt x="4173059" y="89899"/>
                  <a:pt x="4169893" y="83285"/>
                  <a:pt x="4160394" y="66749"/>
                </a:cubicBezTo>
                <a:cubicBezTo>
                  <a:pt x="4150895" y="43600"/>
                  <a:pt x="4131898" y="56828"/>
                  <a:pt x="4125566" y="73364"/>
                </a:cubicBezTo>
                <a:cubicBezTo>
                  <a:pt x="4119233" y="93206"/>
                  <a:pt x="4125566" y="109741"/>
                  <a:pt x="4135065" y="122969"/>
                </a:cubicBezTo>
                <a:cubicBezTo>
                  <a:pt x="4163560" y="152733"/>
                  <a:pt x="4198389" y="149426"/>
                  <a:pt x="4230051" y="136198"/>
                </a:cubicBezTo>
                <a:cubicBezTo>
                  <a:pt x="4283876" y="119662"/>
                  <a:pt x="4325037" y="83285"/>
                  <a:pt x="4366197" y="46907"/>
                </a:cubicBezTo>
                <a:cubicBezTo>
                  <a:pt x="4401026" y="20451"/>
                  <a:pt x="4439020" y="-2699"/>
                  <a:pt x="4483347" y="608"/>
                </a:cubicBezTo>
                <a:cubicBezTo>
                  <a:pt x="4511843" y="3915"/>
                  <a:pt x="4534006" y="17144"/>
                  <a:pt x="4537172" y="46907"/>
                </a:cubicBezTo>
                <a:cubicBezTo>
                  <a:pt x="4540339" y="63442"/>
                  <a:pt x="4534006" y="76671"/>
                  <a:pt x="4518175" y="83285"/>
                </a:cubicBezTo>
                <a:cubicBezTo>
                  <a:pt x="4511843" y="86592"/>
                  <a:pt x="4502344" y="86592"/>
                  <a:pt x="4502344" y="76671"/>
                </a:cubicBezTo>
                <a:cubicBezTo>
                  <a:pt x="4496012" y="50214"/>
                  <a:pt x="4483347" y="50214"/>
                  <a:pt x="4467516" y="63442"/>
                </a:cubicBezTo>
                <a:cubicBezTo>
                  <a:pt x="4451685" y="76671"/>
                  <a:pt x="4454851" y="93206"/>
                  <a:pt x="4464350" y="109741"/>
                </a:cubicBezTo>
                <a:cubicBezTo>
                  <a:pt x="4480181" y="142812"/>
                  <a:pt x="4518175" y="156040"/>
                  <a:pt x="4562502" y="139505"/>
                </a:cubicBezTo>
                <a:cubicBezTo>
                  <a:pt x="4613161" y="119662"/>
                  <a:pt x="4657488" y="86592"/>
                  <a:pt x="4698649" y="50214"/>
                </a:cubicBezTo>
                <a:cubicBezTo>
                  <a:pt x="4730311" y="23758"/>
                  <a:pt x="4765139" y="608"/>
                  <a:pt x="4806300" y="608"/>
                </a:cubicBezTo>
                <a:cubicBezTo>
                  <a:pt x="4837962" y="-2699"/>
                  <a:pt x="4863292" y="7222"/>
                  <a:pt x="4872790" y="40293"/>
                </a:cubicBezTo>
                <a:cubicBezTo>
                  <a:pt x="4879123" y="60135"/>
                  <a:pt x="4872790" y="73364"/>
                  <a:pt x="4856959" y="79978"/>
                </a:cubicBezTo>
                <a:cubicBezTo>
                  <a:pt x="4841128" y="89899"/>
                  <a:pt x="4834796" y="83285"/>
                  <a:pt x="4831630" y="66749"/>
                </a:cubicBezTo>
                <a:cubicBezTo>
                  <a:pt x="4831630" y="56828"/>
                  <a:pt x="4822131" y="56828"/>
                  <a:pt x="4815799" y="56828"/>
                </a:cubicBezTo>
                <a:cubicBezTo>
                  <a:pt x="4803134" y="60135"/>
                  <a:pt x="4796801" y="66749"/>
                  <a:pt x="4793635" y="76671"/>
                </a:cubicBezTo>
                <a:cubicBezTo>
                  <a:pt x="4790469" y="99820"/>
                  <a:pt x="4799968" y="116355"/>
                  <a:pt x="4812632" y="126276"/>
                </a:cubicBezTo>
                <a:cubicBezTo>
                  <a:pt x="4841128" y="152733"/>
                  <a:pt x="4869624" y="149426"/>
                  <a:pt x="4901286" y="136198"/>
                </a:cubicBezTo>
                <a:cubicBezTo>
                  <a:pt x="4951945" y="119662"/>
                  <a:pt x="4993106" y="83285"/>
                  <a:pt x="5034267" y="50214"/>
                </a:cubicBezTo>
                <a:cubicBezTo>
                  <a:pt x="5065929" y="23758"/>
                  <a:pt x="5100757" y="608"/>
                  <a:pt x="5145084" y="608"/>
                </a:cubicBezTo>
                <a:cubicBezTo>
                  <a:pt x="5176746" y="608"/>
                  <a:pt x="5202076" y="10530"/>
                  <a:pt x="5208408" y="46907"/>
                </a:cubicBezTo>
                <a:cubicBezTo>
                  <a:pt x="5211574" y="63442"/>
                  <a:pt x="5205242" y="73364"/>
                  <a:pt x="5189411" y="79978"/>
                </a:cubicBezTo>
                <a:cubicBezTo>
                  <a:pt x="5183078" y="83285"/>
                  <a:pt x="5173580" y="86592"/>
                  <a:pt x="5170414" y="76671"/>
                </a:cubicBezTo>
                <a:cubicBezTo>
                  <a:pt x="5167247" y="50214"/>
                  <a:pt x="5154583" y="50214"/>
                  <a:pt x="5138752" y="63442"/>
                </a:cubicBezTo>
                <a:cubicBezTo>
                  <a:pt x="5122920" y="76671"/>
                  <a:pt x="5126087" y="93206"/>
                  <a:pt x="5135585" y="109741"/>
                </a:cubicBezTo>
                <a:cubicBezTo>
                  <a:pt x="5151416" y="142812"/>
                  <a:pt x="5189411" y="156040"/>
                  <a:pt x="5233738" y="139505"/>
                </a:cubicBezTo>
                <a:cubicBezTo>
                  <a:pt x="5284397" y="119662"/>
                  <a:pt x="5325558" y="83285"/>
                  <a:pt x="5369884" y="50214"/>
                </a:cubicBezTo>
                <a:cubicBezTo>
                  <a:pt x="5401547" y="23758"/>
                  <a:pt x="5436375" y="608"/>
                  <a:pt x="5477535" y="608"/>
                </a:cubicBezTo>
                <a:cubicBezTo>
                  <a:pt x="5506031" y="-2699"/>
                  <a:pt x="5531361" y="7222"/>
                  <a:pt x="5540860" y="36986"/>
                </a:cubicBezTo>
                <a:cubicBezTo>
                  <a:pt x="5547192" y="56828"/>
                  <a:pt x="5544026" y="70056"/>
                  <a:pt x="5528195" y="79978"/>
                </a:cubicBezTo>
                <a:cubicBezTo>
                  <a:pt x="5512364" y="89899"/>
                  <a:pt x="5506031" y="83285"/>
                  <a:pt x="5502865" y="63442"/>
                </a:cubicBezTo>
                <a:cubicBezTo>
                  <a:pt x="5499699" y="53521"/>
                  <a:pt x="5490200" y="53521"/>
                  <a:pt x="5480702" y="56828"/>
                </a:cubicBezTo>
                <a:cubicBezTo>
                  <a:pt x="5468037" y="63442"/>
                  <a:pt x="5461704" y="73364"/>
                  <a:pt x="5461704" y="86592"/>
                </a:cubicBezTo>
                <a:cubicBezTo>
                  <a:pt x="5468037" y="119662"/>
                  <a:pt x="5487034" y="139505"/>
                  <a:pt x="5518696" y="146119"/>
                </a:cubicBezTo>
                <a:cubicBezTo>
                  <a:pt x="5547192" y="149426"/>
                  <a:pt x="5572522" y="139505"/>
                  <a:pt x="5594685" y="126276"/>
                </a:cubicBezTo>
                <a:cubicBezTo>
                  <a:pt x="5639012" y="103127"/>
                  <a:pt x="5677006" y="73364"/>
                  <a:pt x="5715001" y="43600"/>
                </a:cubicBezTo>
                <a:cubicBezTo>
                  <a:pt x="5746663" y="17144"/>
                  <a:pt x="5778325" y="-2699"/>
                  <a:pt x="5819486" y="608"/>
                </a:cubicBezTo>
                <a:cubicBezTo>
                  <a:pt x="5847981" y="608"/>
                  <a:pt x="5873311" y="13837"/>
                  <a:pt x="5879644" y="46907"/>
                </a:cubicBezTo>
                <a:cubicBezTo>
                  <a:pt x="5882810" y="63442"/>
                  <a:pt x="5873311" y="73364"/>
                  <a:pt x="5860646" y="79978"/>
                </a:cubicBezTo>
                <a:cubicBezTo>
                  <a:pt x="5854314" y="83285"/>
                  <a:pt x="5844815" y="86592"/>
                  <a:pt x="5841649" y="76671"/>
                </a:cubicBezTo>
                <a:cubicBezTo>
                  <a:pt x="5835317" y="53521"/>
                  <a:pt x="5822652" y="50214"/>
                  <a:pt x="5806821" y="63442"/>
                </a:cubicBezTo>
                <a:cubicBezTo>
                  <a:pt x="5790990" y="76671"/>
                  <a:pt x="5794156" y="96513"/>
                  <a:pt x="5806821" y="113048"/>
                </a:cubicBezTo>
                <a:cubicBezTo>
                  <a:pt x="5832150" y="152733"/>
                  <a:pt x="5866979" y="152733"/>
                  <a:pt x="5901807" y="139505"/>
                </a:cubicBezTo>
                <a:cubicBezTo>
                  <a:pt x="5955632" y="119662"/>
                  <a:pt x="5996793" y="86592"/>
                  <a:pt x="6037954" y="50214"/>
                </a:cubicBezTo>
                <a:cubicBezTo>
                  <a:pt x="6069616" y="23758"/>
                  <a:pt x="6104444" y="608"/>
                  <a:pt x="6145605" y="608"/>
                </a:cubicBezTo>
                <a:cubicBezTo>
                  <a:pt x="6177267" y="608"/>
                  <a:pt x="6202596" y="7222"/>
                  <a:pt x="6215261" y="40293"/>
                </a:cubicBezTo>
                <a:cubicBezTo>
                  <a:pt x="6221594" y="60135"/>
                  <a:pt x="6215261" y="73364"/>
                  <a:pt x="6199430" y="79978"/>
                </a:cubicBezTo>
                <a:cubicBezTo>
                  <a:pt x="6186765" y="86592"/>
                  <a:pt x="6177267" y="86592"/>
                  <a:pt x="6174101" y="66749"/>
                </a:cubicBezTo>
                <a:cubicBezTo>
                  <a:pt x="6174101" y="56828"/>
                  <a:pt x="6161436" y="56828"/>
                  <a:pt x="6155103" y="56828"/>
                </a:cubicBezTo>
                <a:cubicBezTo>
                  <a:pt x="6139272" y="63442"/>
                  <a:pt x="6136106" y="73364"/>
                  <a:pt x="6136106" y="86592"/>
                </a:cubicBezTo>
                <a:cubicBezTo>
                  <a:pt x="6139272" y="122969"/>
                  <a:pt x="6158270" y="139505"/>
                  <a:pt x="6189932" y="146119"/>
                </a:cubicBezTo>
                <a:cubicBezTo>
                  <a:pt x="6218428" y="149426"/>
                  <a:pt x="6243757" y="139505"/>
                  <a:pt x="6265921" y="126276"/>
                </a:cubicBezTo>
                <a:cubicBezTo>
                  <a:pt x="6310247" y="106434"/>
                  <a:pt x="6348242" y="73364"/>
                  <a:pt x="6386236" y="43600"/>
                </a:cubicBezTo>
                <a:cubicBezTo>
                  <a:pt x="6417898" y="17144"/>
                  <a:pt x="6452727" y="-2699"/>
                  <a:pt x="6497054" y="608"/>
                </a:cubicBezTo>
                <a:cubicBezTo>
                  <a:pt x="6522383" y="3915"/>
                  <a:pt x="6544547" y="17144"/>
                  <a:pt x="6550879" y="46907"/>
                </a:cubicBezTo>
                <a:cubicBezTo>
                  <a:pt x="6554045" y="63442"/>
                  <a:pt x="6547713" y="73364"/>
                  <a:pt x="6531882" y="79978"/>
                </a:cubicBezTo>
                <a:cubicBezTo>
                  <a:pt x="6525549" y="86592"/>
                  <a:pt x="6516051" y="86592"/>
                  <a:pt x="6512885" y="79978"/>
                </a:cubicBezTo>
                <a:cubicBezTo>
                  <a:pt x="6509718" y="53521"/>
                  <a:pt x="6497054" y="50214"/>
                  <a:pt x="6481223" y="63442"/>
                </a:cubicBezTo>
                <a:cubicBezTo>
                  <a:pt x="6462225" y="76671"/>
                  <a:pt x="6465392" y="96513"/>
                  <a:pt x="6478056" y="113048"/>
                </a:cubicBezTo>
                <a:cubicBezTo>
                  <a:pt x="6503386" y="152733"/>
                  <a:pt x="6541380" y="152733"/>
                  <a:pt x="6579375" y="139505"/>
                </a:cubicBezTo>
                <a:cubicBezTo>
                  <a:pt x="6626868" y="119662"/>
                  <a:pt x="6668029" y="86592"/>
                  <a:pt x="6709189" y="50214"/>
                </a:cubicBezTo>
                <a:cubicBezTo>
                  <a:pt x="6744018" y="23758"/>
                  <a:pt x="6782012" y="-2699"/>
                  <a:pt x="6826339" y="608"/>
                </a:cubicBezTo>
                <a:cubicBezTo>
                  <a:pt x="6854835" y="608"/>
                  <a:pt x="6876998" y="13837"/>
                  <a:pt x="6883331" y="43600"/>
                </a:cubicBezTo>
                <a:cubicBezTo>
                  <a:pt x="6889663" y="60135"/>
                  <a:pt x="6883331" y="73364"/>
                  <a:pt x="6867500" y="79978"/>
                </a:cubicBezTo>
                <a:cubicBezTo>
                  <a:pt x="6851669" y="89899"/>
                  <a:pt x="6848502" y="83285"/>
                  <a:pt x="6845336" y="66749"/>
                </a:cubicBezTo>
                <a:cubicBezTo>
                  <a:pt x="6842170" y="53521"/>
                  <a:pt x="6829505" y="56828"/>
                  <a:pt x="6823173" y="60135"/>
                </a:cubicBezTo>
                <a:cubicBezTo>
                  <a:pt x="6810508" y="63442"/>
                  <a:pt x="6804176" y="73364"/>
                  <a:pt x="6804176" y="86592"/>
                </a:cubicBezTo>
                <a:cubicBezTo>
                  <a:pt x="6807342" y="122969"/>
                  <a:pt x="6829505" y="139505"/>
                  <a:pt x="6861167" y="146119"/>
                </a:cubicBezTo>
                <a:cubicBezTo>
                  <a:pt x="6886497" y="149426"/>
                  <a:pt x="6908660" y="139505"/>
                  <a:pt x="6933990" y="129583"/>
                </a:cubicBezTo>
                <a:cubicBezTo>
                  <a:pt x="6978317" y="106434"/>
                  <a:pt x="7013145" y="76671"/>
                  <a:pt x="7051140" y="46907"/>
                </a:cubicBezTo>
                <a:cubicBezTo>
                  <a:pt x="7085968" y="20451"/>
                  <a:pt x="7120796" y="-2699"/>
                  <a:pt x="7165123" y="608"/>
                </a:cubicBezTo>
                <a:cubicBezTo>
                  <a:pt x="7193619" y="3915"/>
                  <a:pt x="7215782" y="17144"/>
                  <a:pt x="7218948" y="46907"/>
                </a:cubicBezTo>
                <a:cubicBezTo>
                  <a:pt x="7222115" y="60135"/>
                  <a:pt x="7215782" y="73364"/>
                  <a:pt x="7206284" y="79978"/>
                </a:cubicBezTo>
                <a:cubicBezTo>
                  <a:pt x="7199951" y="83285"/>
                  <a:pt x="7187286" y="89899"/>
                  <a:pt x="7184120" y="76671"/>
                </a:cubicBezTo>
                <a:cubicBezTo>
                  <a:pt x="7177788" y="53521"/>
                  <a:pt x="7165123" y="50214"/>
                  <a:pt x="7149292" y="63442"/>
                </a:cubicBezTo>
                <a:cubicBezTo>
                  <a:pt x="7133461" y="79978"/>
                  <a:pt x="7136627" y="99820"/>
                  <a:pt x="7149292" y="116355"/>
                </a:cubicBezTo>
                <a:cubicBezTo>
                  <a:pt x="7174622" y="152733"/>
                  <a:pt x="7209450" y="152733"/>
                  <a:pt x="7244278" y="139505"/>
                </a:cubicBezTo>
                <a:cubicBezTo>
                  <a:pt x="7294937" y="119662"/>
                  <a:pt x="7339264" y="86592"/>
                  <a:pt x="7380425" y="50214"/>
                </a:cubicBezTo>
                <a:cubicBezTo>
                  <a:pt x="7415253" y="23758"/>
                  <a:pt x="7450081" y="-2699"/>
                  <a:pt x="7497574" y="608"/>
                </a:cubicBezTo>
                <a:cubicBezTo>
                  <a:pt x="7526070" y="3915"/>
                  <a:pt x="7551400" y="13837"/>
                  <a:pt x="7557732" y="46907"/>
                </a:cubicBezTo>
                <a:cubicBezTo>
                  <a:pt x="7564065" y="60135"/>
                  <a:pt x="7557732" y="73364"/>
                  <a:pt x="7545068" y="83285"/>
                </a:cubicBezTo>
                <a:cubicBezTo>
                  <a:pt x="7535569" y="86592"/>
                  <a:pt x="7522904" y="93206"/>
                  <a:pt x="7519738" y="79978"/>
                </a:cubicBezTo>
                <a:cubicBezTo>
                  <a:pt x="7516572" y="60135"/>
                  <a:pt x="7507073" y="53521"/>
                  <a:pt x="7491242" y="63442"/>
                </a:cubicBezTo>
                <a:cubicBezTo>
                  <a:pt x="7472245" y="76671"/>
                  <a:pt x="7475411" y="96513"/>
                  <a:pt x="7484910" y="113048"/>
                </a:cubicBezTo>
                <a:cubicBezTo>
                  <a:pt x="7503907" y="149426"/>
                  <a:pt x="7535569" y="156040"/>
                  <a:pt x="7570397" y="146119"/>
                </a:cubicBezTo>
                <a:cubicBezTo>
                  <a:pt x="7627389" y="129583"/>
                  <a:pt x="7671716" y="93206"/>
                  <a:pt x="7716043" y="56828"/>
                </a:cubicBezTo>
                <a:cubicBezTo>
                  <a:pt x="7750871" y="27065"/>
                  <a:pt x="7785699" y="608"/>
                  <a:pt x="7833192" y="3915"/>
                </a:cubicBezTo>
                <a:cubicBezTo>
                  <a:pt x="7864854" y="3915"/>
                  <a:pt x="7890184" y="17144"/>
                  <a:pt x="7893350" y="56828"/>
                </a:cubicBezTo>
                <a:cubicBezTo>
                  <a:pt x="7893350" y="66749"/>
                  <a:pt x="7887018" y="76671"/>
                  <a:pt x="7877519" y="83285"/>
                </a:cubicBezTo>
                <a:cubicBezTo>
                  <a:pt x="7871187" y="86592"/>
                  <a:pt x="7858522" y="89899"/>
                  <a:pt x="7858522" y="83285"/>
                </a:cubicBezTo>
                <a:cubicBezTo>
                  <a:pt x="7849023" y="53521"/>
                  <a:pt x="7836358" y="50214"/>
                  <a:pt x="7817361" y="70056"/>
                </a:cubicBezTo>
                <a:cubicBezTo>
                  <a:pt x="7801530" y="93206"/>
                  <a:pt x="7814195" y="113048"/>
                  <a:pt x="7830026" y="129583"/>
                </a:cubicBezTo>
                <a:cubicBezTo>
                  <a:pt x="7858522" y="156040"/>
                  <a:pt x="7890184" y="152733"/>
                  <a:pt x="7921846" y="139505"/>
                </a:cubicBezTo>
                <a:cubicBezTo>
                  <a:pt x="7972505" y="119662"/>
                  <a:pt x="8010500" y="89899"/>
                  <a:pt x="8051660" y="53521"/>
                </a:cubicBezTo>
                <a:cubicBezTo>
                  <a:pt x="8080156" y="30372"/>
                  <a:pt x="8114985" y="7222"/>
                  <a:pt x="8152979" y="3915"/>
                </a:cubicBezTo>
                <a:cubicBezTo>
                  <a:pt x="8187807" y="608"/>
                  <a:pt x="8213137" y="10530"/>
                  <a:pt x="8225802" y="46907"/>
                </a:cubicBezTo>
                <a:cubicBezTo>
                  <a:pt x="8232134" y="60135"/>
                  <a:pt x="8225802" y="73364"/>
                  <a:pt x="8213137" y="83285"/>
                </a:cubicBezTo>
                <a:cubicBezTo>
                  <a:pt x="8206804" y="86592"/>
                  <a:pt x="8190973" y="93206"/>
                  <a:pt x="8190973" y="83285"/>
                </a:cubicBezTo>
                <a:cubicBezTo>
                  <a:pt x="8184641" y="60135"/>
                  <a:pt x="8175142" y="50214"/>
                  <a:pt x="8156145" y="66749"/>
                </a:cubicBezTo>
                <a:cubicBezTo>
                  <a:pt x="8137148" y="83285"/>
                  <a:pt x="8143480" y="103127"/>
                  <a:pt x="8156145" y="119662"/>
                </a:cubicBezTo>
                <a:cubicBezTo>
                  <a:pt x="8178309" y="149426"/>
                  <a:pt x="8206804" y="156040"/>
                  <a:pt x="8241633" y="146119"/>
                </a:cubicBezTo>
                <a:cubicBezTo>
                  <a:pt x="8295458" y="129583"/>
                  <a:pt x="8339785" y="93206"/>
                  <a:pt x="8380946" y="56828"/>
                </a:cubicBezTo>
                <a:cubicBezTo>
                  <a:pt x="8412608" y="33679"/>
                  <a:pt x="8444270" y="10530"/>
                  <a:pt x="8485430" y="3915"/>
                </a:cubicBezTo>
                <a:cubicBezTo>
                  <a:pt x="8517092" y="608"/>
                  <a:pt x="8545588" y="7222"/>
                  <a:pt x="8558253" y="40293"/>
                </a:cubicBezTo>
                <a:cubicBezTo>
                  <a:pt x="8567752" y="56828"/>
                  <a:pt x="8561419" y="73364"/>
                  <a:pt x="8548754" y="83285"/>
                </a:cubicBezTo>
                <a:cubicBezTo>
                  <a:pt x="8532923" y="93206"/>
                  <a:pt x="8523425" y="89899"/>
                  <a:pt x="8520259" y="70056"/>
                </a:cubicBezTo>
                <a:cubicBezTo>
                  <a:pt x="8520259" y="56828"/>
                  <a:pt x="8507594" y="56828"/>
                  <a:pt x="8498095" y="63442"/>
                </a:cubicBezTo>
                <a:cubicBezTo>
                  <a:pt x="8485430" y="66749"/>
                  <a:pt x="8482264" y="76671"/>
                  <a:pt x="8482264" y="89899"/>
                </a:cubicBezTo>
                <a:cubicBezTo>
                  <a:pt x="8479098" y="122969"/>
                  <a:pt x="8510760" y="149426"/>
                  <a:pt x="8545588" y="149426"/>
                </a:cubicBezTo>
                <a:cubicBezTo>
                  <a:pt x="8570918" y="149426"/>
                  <a:pt x="8593081" y="139505"/>
                  <a:pt x="8618411" y="129583"/>
                </a:cubicBezTo>
                <a:cubicBezTo>
                  <a:pt x="8659572" y="106434"/>
                  <a:pt x="8694400" y="76671"/>
                  <a:pt x="8732394" y="46907"/>
                </a:cubicBezTo>
                <a:cubicBezTo>
                  <a:pt x="8764056" y="20451"/>
                  <a:pt x="8798885" y="608"/>
                  <a:pt x="8840045" y="3915"/>
                </a:cubicBezTo>
                <a:cubicBezTo>
                  <a:pt x="8868541" y="3915"/>
                  <a:pt x="8890705" y="17144"/>
                  <a:pt x="8897037" y="46907"/>
                </a:cubicBezTo>
                <a:cubicBezTo>
                  <a:pt x="8903369" y="60135"/>
                  <a:pt x="8897037" y="73364"/>
                  <a:pt x="8884372" y="79978"/>
                </a:cubicBezTo>
                <a:cubicBezTo>
                  <a:pt x="8878040" y="86592"/>
                  <a:pt x="8862209" y="89899"/>
                  <a:pt x="8862209" y="79978"/>
                </a:cubicBezTo>
                <a:cubicBezTo>
                  <a:pt x="8855876" y="53521"/>
                  <a:pt x="8843211" y="50214"/>
                  <a:pt x="8827380" y="66749"/>
                </a:cubicBezTo>
                <a:cubicBezTo>
                  <a:pt x="8811549" y="79978"/>
                  <a:pt x="8814716" y="96513"/>
                  <a:pt x="8824214" y="113048"/>
                </a:cubicBezTo>
                <a:cubicBezTo>
                  <a:pt x="8843211" y="146119"/>
                  <a:pt x="8874874" y="152733"/>
                  <a:pt x="8909702" y="146119"/>
                </a:cubicBezTo>
                <a:cubicBezTo>
                  <a:pt x="8966694" y="129583"/>
                  <a:pt x="9011020" y="89899"/>
                  <a:pt x="9055347" y="56828"/>
                </a:cubicBezTo>
                <a:cubicBezTo>
                  <a:pt x="9080677" y="33679"/>
                  <a:pt x="9106007" y="7222"/>
                  <a:pt x="9144001" y="10530"/>
                </a:cubicBezTo>
                <a:lnTo>
                  <a:pt x="9144001" y="574693"/>
                </a:lnTo>
                <a:lnTo>
                  <a:pt x="0" y="574693"/>
                </a:lnTo>
                <a:lnTo>
                  <a:pt x="0" y="96513"/>
                </a:lnTo>
                <a:cubicBezTo>
                  <a:pt x="0" y="50214"/>
                  <a:pt x="22164" y="33679"/>
                  <a:pt x="53826" y="20451"/>
                </a:cubicBezTo>
                <a:cubicBezTo>
                  <a:pt x="88654" y="3915"/>
                  <a:pt x="123482" y="-6006"/>
                  <a:pt x="158310" y="17144"/>
                </a:cubicBezTo>
                <a:cubicBezTo>
                  <a:pt x="170975" y="27065"/>
                  <a:pt x="174141" y="36986"/>
                  <a:pt x="177308" y="50214"/>
                </a:cubicBezTo>
                <a:cubicBezTo>
                  <a:pt x="180474" y="66749"/>
                  <a:pt x="174141" y="76671"/>
                  <a:pt x="161477" y="83285"/>
                </a:cubicBezTo>
                <a:cubicBezTo>
                  <a:pt x="148812" y="89899"/>
                  <a:pt x="142479" y="83285"/>
                  <a:pt x="136147" y="70056"/>
                </a:cubicBezTo>
                <a:cubicBezTo>
                  <a:pt x="123482" y="46907"/>
                  <a:pt x="107651" y="60135"/>
                  <a:pt x="101319" y="76671"/>
                </a:cubicBezTo>
                <a:cubicBezTo>
                  <a:pt x="91820" y="96513"/>
                  <a:pt x="98153" y="113048"/>
                  <a:pt x="113983" y="129583"/>
                </a:cubicBezTo>
                <a:cubicBezTo>
                  <a:pt x="136147" y="152733"/>
                  <a:pt x="164643" y="156040"/>
                  <a:pt x="196305" y="146119"/>
                </a:cubicBezTo>
                <a:cubicBezTo>
                  <a:pt x="250130" y="126276"/>
                  <a:pt x="294457" y="89899"/>
                  <a:pt x="335618" y="53521"/>
                </a:cubicBezTo>
                <a:cubicBezTo>
                  <a:pt x="367280" y="30372"/>
                  <a:pt x="398942" y="7222"/>
                  <a:pt x="440103" y="3915"/>
                </a:cubicBezTo>
                <a:cubicBezTo>
                  <a:pt x="471765" y="608"/>
                  <a:pt x="500261" y="10530"/>
                  <a:pt x="512925" y="46907"/>
                </a:cubicBezTo>
                <a:cubicBezTo>
                  <a:pt x="516092" y="60135"/>
                  <a:pt x="512925" y="73364"/>
                  <a:pt x="500261" y="83285"/>
                </a:cubicBezTo>
                <a:cubicBezTo>
                  <a:pt x="490762" y="86592"/>
                  <a:pt x="478097" y="89899"/>
                  <a:pt x="474931" y="83285"/>
                </a:cubicBezTo>
                <a:cubicBezTo>
                  <a:pt x="471765" y="56828"/>
                  <a:pt x="459100" y="53521"/>
                  <a:pt x="443269" y="66749"/>
                </a:cubicBezTo>
                <a:cubicBezTo>
                  <a:pt x="424272" y="83285"/>
                  <a:pt x="430604" y="103127"/>
                  <a:pt x="443269" y="122969"/>
                </a:cubicBezTo>
                <a:cubicBezTo>
                  <a:pt x="465432" y="152733"/>
                  <a:pt x="493928" y="156040"/>
                  <a:pt x="525590" y="146119"/>
                </a:cubicBezTo>
                <a:cubicBezTo>
                  <a:pt x="576250" y="129583"/>
                  <a:pt x="617410" y="99820"/>
                  <a:pt x="658571" y="66749"/>
                </a:cubicBezTo>
                <a:cubicBezTo>
                  <a:pt x="690233" y="40293"/>
                  <a:pt x="721895" y="13837"/>
                  <a:pt x="763056" y="3915"/>
                </a:cubicBezTo>
                <a:cubicBezTo>
                  <a:pt x="794718" y="-2699"/>
                  <a:pt x="823214" y="608"/>
                  <a:pt x="845377" y="33679"/>
                </a:cubicBezTo>
                <a:cubicBezTo>
                  <a:pt x="854876" y="50214"/>
                  <a:pt x="854876" y="66749"/>
                  <a:pt x="839045" y="79978"/>
                </a:cubicBezTo>
                <a:cubicBezTo>
                  <a:pt x="823214" y="93206"/>
                  <a:pt x="813715" y="89899"/>
                  <a:pt x="807383" y="66749"/>
                </a:cubicBezTo>
                <a:cubicBezTo>
                  <a:pt x="804216" y="53521"/>
                  <a:pt x="794718" y="56828"/>
                  <a:pt x="785219" y="60135"/>
                </a:cubicBezTo>
                <a:cubicBezTo>
                  <a:pt x="775721" y="66749"/>
                  <a:pt x="769388" y="76671"/>
                  <a:pt x="769388" y="86592"/>
                </a:cubicBezTo>
                <a:cubicBezTo>
                  <a:pt x="769388" y="116355"/>
                  <a:pt x="785219" y="132891"/>
                  <a:pt x="807383" y="142812"/>
                </a:cubicBezTo>
                <a:cubicBezTo>
                  <a:pt x="835878" y="156040"/>
                  <a:pt x="861208" y="146119"/>
                  <a:pt x="886538" y="136198"/>
                </a:cubicBezTo>
                <a:cubicBezTo>
                  <a:pt x="934031" y="116355"/>
                  <a:pt x="972025" y="83285"/>
                  <a:pt x="1010020" y="53521"/>
                </a:cubicBezTo>
                <a:cubicBezTo>
                  <a:pt x="1041682" y="23758"/>
                  <a:pt x="1079676" y="608"/>
                  <a:pt x="1124003" y="3915"/>
                </a:cubicBezTo>
                <a:cubicBezTo>
                  <a:pt x="1152499" y="3915"/>
                  <a:pt x="1177829" y="13837"/>
                  <a:pt x="1184161" y="50214"/>
                </a:cubicBezTo>
                <a:cubicBezTo>
                  <a:pt x="1187327" y="63442"/>
                  <a:pt x="1180995" y="76671"/>
                  <a:pt x="1168330" y="83285"/>
                </a:cubicBezTo>
                <a:cubicBezTo>
                  <a:pt x="1161998" y="86592"/>
                  <a:pt x="1152499" y="89899"/>
                  <a:pt x="1149333" y="83285"/>
                </a:cubicBezTo>
                <a:cubicBezTo>
                  <a:pt x="1139834" y="53521"/>
                  <a:pt x="1127169" y="50214"/>
                  <a:pt x="1108172" y="70056"/>
                </a:cubicBezTo>
                <a:cubicBezTo>
                  <a:pt x="1092341" y="93206"/>
                  <a:pt x="1105006" y="113048"/>
                  <a:pt x="1120837" y="129583"/>
                </a:cubicBezTo>
                <a:cubicBezTo>
                  <a:pt x="1149333" y="156040"/>
                  <a:pt x="1180995" y="152733"/>
                  <a:pt x="1212657" y="139505"/>
                </a:cubicBezTo>
                <a:cubicBezTo>
                  <a:pt x="1263316" y="119662"/>
                  <a:pt x="1301311" y="86592"/>
                  <a:pt x="1342471" y="53521"/>
                </a:cubicBezTo>
                <a:cubicBezTo>
                  <a:pt x="1377300" y="27065"/>
                  <a:pt x="1412128" y="608"/>
                  <a:pt x="1459621" y="608"/>
                </a:cubicBezTo>
                <a:close/>
              </a:path>
            </a:pathLst>
          </a:custGeom>
          <a:solidFill>
            <a:srgbClr val="2968A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DevOps</a:t>
            </a:r>
            <a:r>
              <a:rPr lang="en-IN" dirty="0" smtClean="0"/>
              <a:t> </a:t>
            </a:r>
            <a:r>
              <a:rPr lang="en-IN" dirty="0" smtClean="0"/>
              <a:t>Intelligence </a:t>
            </a:r>
            <a:r>
              <a:rPr lang="en-IN" dirty="0" smtClean="0"/>
              <a:t>Platform</a:t>
            </a:r>
            <a:endParaRPr lang="en-IN" dirty="0"/>
          </a:p>
        </p:txBody>
      </p:sp>
      <p:sp>
        <p:nvSpPr>
          <p:cNvPr id="3" name="Freeform: Shape 2"/>
          <p:cNvSpPr/>
          <p:nvPr/>
        </p:nvSpPr>
        <p:spPr>
          <a:xfrm>
            <a:off x="1289351" y="3879683"/>
            <a:ext cx="3241553" cy="762000"/>
          </a:xfrm>
          <a:custGeom>
            <a:avLst/>
            <a:gdLst>
              <a:gd name="connsiteX0" fmla="*/ 2095500 w 2095500"/>
              <a:gd name="connsiteY0" fmla="*/ 0 h 762000"/>
              <a:gd name="connsiteX1" fmla="*/ 2095500 w 2095500"/>
              <a:gd name="connsiteY1" fmla="*/ 527050 h 762000"/>
              <a:gd name="connsiteX2" fmla="*/ 0 w 2095500"/>
              <a:gd name="connsiteY2" fmla="*/ 527050 h 762000"/>
              <a:gd name="connsiteX3" fmla="*/ 0 w 2095500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0" h="762000">
                <a:moveTo>
                  <a:pt x="2095500" y="0"/>
                </a:moveTo>
                <a:lnTo>
                  <a:pt x="2095500" y="527050"/>
                </a:lnTo>
                <a:lnTo>
                  <a:pt x="0" y="527050"/>
                </a:lnTo>
                <a:lnTo>
                  <a:pt x="0" y="76200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/>
          <p:cNvSpPr/>
          <p:nvPr/>
        </p:nvSpPr>
        <p:spPr>
          <a:xfrm flipH="1">
            <a:off x="4532035" y="3879683"/>
            <a:ext cx="3272175" cy="762000"/>
          </a:xfrm>
          <a:custGeom>
            <a:avLst/>
            <a:gdLst>
              <a:gd name="connsiteX0" fmla="*/ 2095500 w 2095500"/>
              <a:gd name="connsiteY0" fmla="*/ 0 h 762000"/>
              <a:gd name="connsiteX1" fmla="*/ 2095500 w 2095500"/>
              <a:gd name="connsiteY1" fmla="*/ 527050 h 762000"/>
              <a:gd name="connsiteX2" fmla="*/ 0 w 2095500"/>
              <a:gd name="connsiteY2" fmla="*/ 527050 h 762000"/>
              <a:gd name="connsiteX3" fmla="*/ 0 w 2095500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0" h="762000">
                <a:moveTo>
                  <a:pt x="2095500" y="0"/>
                </a:moveTo>
                <a:lnTo>
                  <a:pt x="2095500" y="527050"/>
                </a:lnTo>
                <a:lnTo>
                  <a:pt x="0" y="527050"/>
                </a:lnTo>
                <a:lnTo>
                  <a:pt x="0" y="76200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/>
        </p:nvSpPr>
        <p:spPr>
          <a:xfrm flipH="1">
            <a:off x="4534060" y="3879683"/>
            <a:ext cx="1573294" cy="762000"/>
          </a:xfrm>
          <a:custGeom>
            <a:avLst/>
            <a:gdLst>
              <a:gd name="connsiteX0" fmla="*/ 2095500 w 2095500"/>
              <a:gd name="connsiteY0" fmla="*/ 0 h 762000"/>
              <a:gd name="connsiteX1" fmla="*/ 2095500 w 2095500"/>
              <a:gd name="connsiteY1" fmla="*/ 527050 h 762000"/>
              <a:gd name="connsiteX2" fmla="*/ 0 w 2095500"/>
              <a:gd name="connsiteY2" fmla="*/ 527050 h 762000"/>
              <a:gd name="connsiteX3" fmla="*/ 0 w 2095500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0" h="762000">
                <a:moveTo>
                  <a:pt x="2095500" y="0"/>
                </a:moveTo>
                <a:lnTo>
                  <a:pt x="2095500" y="527050"/>
                </a:lnTo>
                <a:lnTo>
                  <a:pt x="0" y="527050"/>
                </a:lnTo>
                <a:lnTo>
                  <a:pt x="0" y="76200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/>
          <p:cNvSpPr/>
          <p:nvPr/>
        </p:nvSpPr>
        <p:spPr>
          <a:xfrm>
            <a:off x="3041752" y="3879683"/>
            <a:ext cx="1486530" cy="762000"/>
          </a:xfrm>
          <a:custGeom>
            <a:avLst/>
            <a:gdLst>
              <a:gd name="connsiteX0" fmla="*/ 2095500 w 2095500"/>
              <a:gd name="connsiteY0" fmla="*/ 0 h 762000"/>
              <a:gd name="connsiteX1" fmla="*/ 2095500 w 2095500"/>
              <a:gd name="connsiteY1" fmla="*/ 527050 h 762000"/>
              <a:gd name="connsiteX2" fmla="*/ 0 w 2095500"/>
              <a:gd name="connsiteY2" fmla="*/ 527050 h 762000"/>
              <a:gd name="connsiteX3" fmla="*/ 0 w 2095500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0" h="762000">
                <a:moveTo>
                  <a:pt x="2095500" y="0"/>
                </a:moveTo>
                <a:lnTo>
                  <a:pt x="2095500" y="527050"/>
                </a:lnTo>
                <a:lnTo>
                  <a:pt x="0" y="527050"/>
                </a:lnTo>
                <a:lnTo>
                  <a:pt x="0" y="76200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52397" y="3449003"/>
            <a:ext cx="3460351" cy="653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301351" y="3177817"/>
            <a:ext cx="1675966" cy="8167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63339" y="3182952"/>
            <a:ext cx="1675966" cy="8167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46707" y="3292547"/>
            <a:ext cx="5979670" cy="905526"/>
            <a:chOff x="1092875" y="3230204"/>
            <a:chExt cx="7080382" cy="107221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31357"/>
            <a:stretch/>
          </p:blipFill>
          <p:spPr>
            <a:xfrm>
              <a:off x="3043551" y="3230204"/>
              <a:ext cx="3293032" cy="1072213"/>
            </a:xfrm>
            <a:prstGeom prst="rect">
              <a:avLst/>
            </a:prstGeom>
          </p:spPr>
        </p:pic>
        <p:sp>
          <p:nvSpPr>
            <p:cNvPr id="12" name="Stored Data 39"/>
            <p:cNvSpPr/>
            <p:nvPr/>
          </p:nvSpPr>
          <p:spPr>
            <a:xfrm>
              <a:off x="1092875" y="3434991"/>
              <a:ext cx="2073214" cy="773267"/>
            </a:xfrm>
            <a:prstGeom prst="flowChartOnlineStorage">
              <a:avLst/>
            </a:prstGeom>
            <a:solidFill>
              <a:srgbClr val="FF932B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/>
                <a:cs typeface="Lato Regular"/>
              </a:endParaRPr>
            </a:p>
          </p:txBody>
        </p:sp>
        <p:sp>
          <p:nvSpPr>
            <p:cNvPr id="13" name="Stored Data 40"/>
            <p:cNvSpPr/>
            <p:nvPr/>
          </p:nvSpPr>
          <p:spPr>
            <a:xfrm rot="10800000">
              <a:off x="6149456" y="3434991"/>
              <a:ext cx="2023801" cy="773267"/>
            </a:xfrm>
            <a:prstGeom prst="flowChartOnlineStorage">
              <a:avLst/>
            </a:prstGeom>
            <a:solidFill>
              <a:srgbClr val="20568F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2644" y="3624557"/>
              <a:ext cx="1316130" cy="400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Actions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52532" y="3624557"/>
              <a:ext cx="1442047" cy="400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Analytics</a:t>
              </a:r>
            </a:p>
          </p:txBody>
        </p:sp>
      </p:grpSp>
      <p:sp>
        <p:nvSpPr>
          <p:cNvPr id="16" name="Freeform: Shape 15"/>
          <p:cNvSpPr/>
          <p:nvPr/>
        </p:nvSpPr>
        <p:spPr>
          <a:xfrm flipH="1">
            <a:off x="4485185" y="4400263"/>
            <a:ext cx="45719" cy="240463"/>
          </a:xfrm>
          <a:custGeom>
            <a:avLst/>
            <a:gdLst>
              <a:gd name="connsiteX0" fmla="*/ 0 w 0"/>
              <a:gd name="connsiteY0" fmla="*/ 0 h 178420"/>
              <a:gd name="connsiteX1" fmla="*/ 0 w 0"/>
              <a:gd name="connsiteY1" fmla="*/ 178420 h 17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78420">
                <a:moveTo>
                  <a:pt x="0" y="0"/>
                </a:moveTo>
                <a:lnTo>
                  <a:pt x="0" y="17842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/>
          <p:cNvGrpSpPr/>
          <p:nvPr/>
        </p:nvGrpSpPr>
        <p:grpSpPr>
          <a:xfrm>
            <a:off x="2806209" y="4697488"/>
            <a:ext cx="485606" cy="828082"/>
            <a:chOff x="9405937" y="324678"/>
            <a:chExt cx="872739" cy="1488248"/>
          </a:xfrm>
        </p:grpSpPr>
        <p:grpSp>
          <p:nvGrpSpPr>
            <p:cNvPr id="18" name="Group 17"/>
            <p:cNvGrpSpPr/>
            <p:nvPr/>
          </p:nvGrpSpPr>
          <p:grpSpPr>
            <a:xfrm>
              <a:off x="9636353" y="801086"/>
              <a:ext cx="350855" cy="350855"/>
              <a:chOff x="8510472" y="2117742"/>
              <a:chExt cx="2736960" cy="2736960"/>
            </a:xfrm>
            <a:solidFill>
              <a:srgbClr val="20568F"/>
            </a:solidFill>
          </p:grpSpPr>
          <p:sp>
            <p:nvSpPr>
              <p:cNvPr id="24" name="Rectangle: Rounded Corners 23"/>
              <p:cNvSpPr/>
              <p:nvPr/>
            </p:nvSpPr>
            <p:spPr>
              <a:xfrm rot="20426771">
                <a:off x="10153273" y="2117742"/>
                <a:ext cx="431074" cy="24234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 rot="20426771">
                <a:off x="9199684" y="2431251"/>
                <a:ext cx="431074" cy="24234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 rot="15026771">
                <a:off x="9506661" y="1837588"/>
                <a:ext cx="431074" cy="24234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 rot="15026771">
                <a:off x="9820170" y="2791177"/>
                <a:ext cx="431074" cy="24234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405937" y="324678"/>
              <a:ext cx="872739" cy="1488248"/>
              <a:chOff x="9405938" y="1041400"/>
              <a:chExt cx="452438" cy="771525"/>
            </a:xfrm>
            <a:solidFill>
              <a:srgbClr val="20568F"/>
            </a:solidFill>
          </p:grpSpPr>
          <p:sp>
            <p:nvSpPr>
              <p:cNvPr id="20" name="Freeform 60"/>
              <p:cNvSpPr>
                <a:spLocks noEditPoints="1"/>
              </p:cNvSpPr>
              <p:nvPr/>
            </p:nvSpPr>
            <p:spPr bwMode="auto">
              <a:xfrm>
                <a:off x="9405938" y="1041400"/>
                <a:ext cx="452438" cy="771525"/>
              </a:xfrm>
              <a:custGeom>
                <a:avLst/>
                <a:gdLst>
                  <a:gd name="T0" fmla="*/ 191 w 209"/>
                  <a:gd name="T1" fmla="*/ 0 h 356"/>
                  <a:gd name="T2" fmla="*/ 18 w 209"/>
                  <a:gd name="T3" fmla="*/ 0 h 356"/>
                  <a:gd name="T4" fmla="*/ 0 w 209"/>
                  <a:gd name="T5" fmla="*/ 18 h 356"/>
                  <a:gd name="T6" fmla="*/ 0 w 209"/>
                  <a:gd name="T7" fmla="*/ 300 h 356"/>
                  <a:gd name="T8" fmla="*/ 0 w 209"/>
                  <a:gd name="T9" fmla="*/ 304 h 356"/>
                  <a:gd name="T10" fmla="*/ 0 w 209"/>
                  <a:gd name="T11" fmla="*/ 338 h 356"/>
                  <a:gd name="T12" fmla="*/ 18 w 209"/>
                  <a:gd name="T13" fmla="*/ 356 h 356"/>
                  <a:gd name="T14" fmla="*/ 191 w 209"/>
                  <a:gd name="T15" fmla="*/ 356 h 356"/>
                  <a:gd name="T16" fmla="*/ 209 w 209"/>
                  <a:gd name="T17" fmla="*/ 338 h 356"/>
                  <a:gd name="T18" fmla="*/ 209 w 209"/>
                  <a:gd name="T19" fmla="*/ 304 h 356"/>
                  <a:gd name="T20" fmla="*/ 209 w 209"/>
                  <a:gd name="T21" fmla="*/ 300 h 356"/>
                  <a:gd name="T22" fmla="*/ 209 w 209"/>
                  <a:gd name="T23" fmla="*/ 18 h 356"/>
                  <a:gd name="T24" fmla="*/ 191 w 209"/>
                  <a:gd name="T25" fmla="*/ 0 h 356"/>
                  <a:gd name="T26" fmla="*/ 201 w 209"/>
                  <a:gd name="T27" fmla="*/ 338 h 356"/>
                  <a:gd name="T28" fmla="*/ 191 w 209"/>
                  <a:gd name="T29" fmla="*/ 348 h 356"/>
                  <a:gd name="T30" fmla="*/ 18 w 209"/>
                  <a:gd name="T31" fmla="*/ 348 h 356"/>
                  <a:gd name="T32" fmla="*/ 8 w 209"/>
                  <a:gd name="T33" fmla="*/ 338 h 356"/>
                  <a:gd name="T34" fmla="*/ 8 w 209"/>
                  <a:gd name="T35" fmla="*/ 308 h 356"/>
                  <a:gd name="T36" fmla="*/ 201 w 209"/>
                  <a:gd name="T37" fmla="*/ 308 h 356"/>
                  <a:gd name="T38" fmla="*/ 201 w 209"/>
                  <a:gd name="T39" fmla="*/ 338 h 356"/>
                  <a:gd name="T40" fmla="*/ 201 w 209"/>
                  <a:gd name="T41" fmla="*/ 300 h 356"/>
                  <a:gd name="T42" fmla="*/ 8 w 209"/>
                  <a:gd name="T43" fmla="*/ 300 h 356"/>
                  <a:gd name="T44" fmla="*/ 8 w 209"/>
                  <a:gd name="T45" fmla="*/ 18 h 356"/>
                  <a:gd name="T46" fmla="*/ 18 w 209"/>
                  <a:gd name="T47" fmla="*/ 8 h 356"/>
                  <a:gd name="T48" fmla="*/ 191 w 209"/>
                  <a:gd name="T49" fmla="*/ 8 h 356"/>
                  <a:gd name="T50" fmla="*/ 201 w 209"/>
                  <a:gd name="T51" fmla="*/ 18 h 356"/>
                  <a:gd name="T52" fmla="*/ 201 w 209"/>
                  <a:gd name="T53" fmla="*/ 30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9" h="356">
                    <a:moveTo>
                      <a:pt x="191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8"/>
                      <a:pt x="0" y="338"/>
                      <a:pt x="0" y="338"/>
                    </a:cubicBezTo>
                    <a:cubicBezTo>
                      <a:pt x="0" y="348"/>
                      <a:pt x="8" y="356"/>
                      <a:pt x="18" y="356"/>
                    </a:cubicBezTo>
                    <a:cubicBezTo>
                      <a:pt x="191" y="356"/>
                      <a:pt x="191" y="356"/>
                      <a:pt x="191" y="356"/>
                    </a:cubicBezTo>
                    <a:cubicBezTo>
                      <a:pt x="201" y="356"/>
                      <a:pt x="209" y="348"/>
                      <a:pt x="209" y="338"/>
                    </a:cubicBezTo>
                    <a:cubicBezTo>
                      <a:pt x="209" y="304"/>
                      <a:pt x="209" y="304"/>
                      <a:pt x="209" y="304"/>
                    </a:cubicBezTo>
                    <a:cubicBezTo>
                      <a:pt x="209" y="300"/>
                      <a:pt x="209" y="300"/>
                      <a:pt x="209" y="300"/>
                    </a:cubicBezTo>
                    <a:cubicBezTo>
                      <a:pt x="209" y="18"/>
                      <a:pt x="209" y="18"/>
                      <a:pt x="209" y="18"/>
                    </a:cubicBezTo>
                    <a:cubicBezTo>
                      <a:pt x="209" y="8"/>
                      <a:pt x="201" y="0"/>
                      <a:pt x="191" y="0"/>
                    </a:cubicBezTo>
                    <a:close/>
                    <a:moveTo>
                      <a:pt x="201" y="338"/>
                    </a:moveTo>
                    <a:cubicBezTo>
                      <a:pt x="201" y="344"/>
                      <a:pt x="196" y="348"/>
                      <a:pt x="191" y="348"/>
                    </a:cubicBezTo>
                    <a:cubicBezTo>
                      <a:pt x="18" y="348"/>
                      <a:pt x="18" y="348"/>
                      <a:pt x="18" y="348"/>
                    </a:cubicBezTo>
                    <a:cubicBezTo>
                      <a:pt x="13" y="348"/>
                      <a:pt x="8" y="344"/>
                      <a:pt x="8" y="338"/>
                    </a:cubicBezTo>
                    <a:cubicBezTo>
                      <a:pt x="8" y="308"/>
                      <a:pt x="8" y="308"/>
                      <a:pt x="8" y="308"/>
                    </a:cubicBezTo>
                    <a:cubicBezTo>
                      <a:pt x="201" y="308"/>
                      <a:pt x="201" y="308"/>
                      <a:pt x="201" y="308"/>
                    </a:cubicBezTo>
                    <a:lnTo>
                      <a:pt x="201" y="338"/>
                    </a:lnTo>
                    <a:close/>
                    <a:moveTo>
                      <a:pt x="201" y="300"/>
                    </a:moveTo>
                    <a:cubicBezTo>
                      <a:pt x="8" y="300"/>
                      <a:pt x="8" y="300"/>
                      <a:pt x="8" y="300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2"/>
                      <a:pt x="13" y="8"/>
                      <a:pt x="18" y="8"/>
                    </a:cubicBezTo>
                    <a:cubicBezTo>
                      <a:pt x="191" y="8"/>
                      <a:pt x="191" y="8"/>
                      <a:pt x="191" y="8"/>
                    </a:cubicBezTo>
                    <a:cubicBezTo>
                      <a:pt x="196" y="8"/>
                      <a:pt x="201" y="12"/>
                      <a:pt x="201" y="18"/>
                    </a:cubicBezTo>
                    <a:lnTo>
                      <a:pt x="201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 noEditPoints="1"/>
              </p:cNvSpPr>
              <p:nvPr/>
            </p:nvSpPr>
            <p:spPr bwMode="auto">
              <a:xfrm>
                <a:off x="9602788" y="1727200"/>
                <a:ext cx="58738" cy="57150"/>
              </a:xfrm>
              <a:custGeom>
                <a:avLst/>
                <a:gdLst>
                  <a:gd name="T0" fmla="*/ 37 w 37"/>
                  <a:gd name="T1" fmla="*/ 0 h 36"/>
                  <a:gd name="T2" fmla="*/ 0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37 w 37"/>
                  <a:gd name="T9" fmla="*/ 0 h 36"/>
                  <a:gd name="T10" fmla="*/ 26 w 37"/>
                  <a:gd name="T11" fmla="*/ 26 h 36"/>
                  <a:gd name="T12" fmla="*/ 11 w 37"/>
                  <a:gd name="T13" fmla="*/ 26 h 36"/>
                  <a:gd name="T14" fmla="*/ 11 w 37"/>
                  <a:gd name="T15" fmla="*/ 10 h 36"/>
                  <a:gd name="T16" fmla="*/ 26 w 37"/>
                  <a:gd name="T17" fmla="*/ 10 h 36"/>
                  <a:gd name="T18" fmla="*/ 26 w 37"/>
                  <a:gd name="T19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36">
                    <a:moveTo>
                      <a:pt x="37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7" y="36"/>
                    </a:lnTo>
                    <a:lnTo>
                      <a:pt x="37" y="0"/>
                    </a:lnTo>
                    <a:close/>
                    <a:moveTo>
                      <a:pt x="26" y="26"/>
                    </a:moveTo>
                    <a:lnTo>
                      <a:pt x="11" y="26"/>
                    </a:lnTo>
                    <a:lnTo>
                      <a:pt x="11" y="10"/>
                    </a:lnTo>
                    <a:lnTo>
                      <a:pt x="26" y="10"/>
                    </a:ln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9598025" y="1087437"/>
                <a:ext cx="68263" cy="17463"/>
              </a:xfrm>
              <a:custGeom>
                <a:avLst/>
                <a:gdLst>
                  <a:gd name="T0" fmla="*/ 4 w 31"/>
                  <a:gd name="T1" fmla="*/ 8 h 8"/>
                  <a:gd name="T2" fmla="*/ 27 w 31"/>
                  <a:gd name="T3" fmla="*/ 8 h 8"/>
                  <a:gd name="T4" fmla="*/ 31 w 31"/>
                  <a:gd name="T5" fmla="*/ 4 h 8"/>
                  <a:gd name="T6" fmla="*/ 27 w 31"/>
                  <a:gd name="T7" fmla="*/ 0 h 8"/>
                  <a:gd name="T8" fmla="*/ 4 w 31"/>
                  <a:gd name="T9" fmla="*/ 0 h 8"/>
                  <a:gd name="T10" fmla="*/ 0 w 31"/>
                  <a:gd name="T11" fmla="*/ 4 h 8"/>
                  <a:gd name="T12" fmla="*/ 4 w 31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8">
                    <a:moveTo>
                      <a:pt x="4" y="8"/>
                    </a:moveTo>
                    <a:cubicBezTo>
                      <a:pt x="27" y="8"/>
                      <a:pt x="27" y="8"/>
                      <a:pt x="27" y="8"/>
                    </a:cubicBezTo>
                    <a:cubicBezTo>
                      <a:pt x="29" y="8"/>
                      <a:pt x="31" y="6"/>
                      <a:pt x="31" y="4"/>
                    </a:cubicBezTo>
                    <a:cubicBezTo>
                      <a:pt x="31" y="2"/>
                      <a:pt x="29" y="0"/>
                      <a:pt x="2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 noEditPoints="1"/>
              </p:cNvSpPr>
              <p:nvPr/>
            </p:nvSpPr>
            <p:spPr bwMode="auto">
              <a:xfrm>
                <a:off x="9463088" y="1144587"/>
                <a:ext cx="336550" cy="488950"/>
              </a:xfrm>
              <a:custGeom>
                <a:avLst/>
                <a:gdLst>
                  <a:gd name="T0" fmla="*/ 0 w 212"/>
                  <a:gd name="T1" fmla="*/ 308 h 308"/>
                  <a:gd name="T2" fmla="*/ 212 w 212"/>
                  <a:gd name="T3" fmla="*/ 308 h 308"/>
                  <a:gd name="T4" fmla="*/ 212 w 212"/>
                  <a:gd name="T5" fmla="*/ 0 h 308"/>
                  <a:gd name="T6" fmla="*/ 0 w 212"/>
                  <a:gd name="T7" fmla="*/ 0 h 308"/>
                  <a:gd name="T8" fmla="*/ 0 w 212"/>
                  <a:gd name="T9" fmla="*/ 308 h 308"/>
                  <a:gd name="T10" fmla="*/ 11 w 212"/>
                  <a:gd name="T11" fmla="*/ 11 h 308"/>
                  <a:gd name="T12" fmla="*/ 201 w 212"/>
                  <a:gd name="T13" fmla="*/ 11 h 308"/>
                  <a:gd name="T14" fmla="*/ 201 w 212"/>
                  <a:gd name="T15" fmla="*/ 297 h 308"/>
                  <a:gd name="T16" fmla="*/ 11 w 212"/>
                  <a:gd name="T17" fmla="*/ 297 h 308"/>
                  <a:gd name="T18" fmla="*/ 11 w 212"/>
                  <a:gd name="T19" fmla="*/ 11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308">
                    <a:moveTo>
                      <a:pt x="0" y="308"/>
                    </a:moveTo>
                    <a:lnTo>
                      <a:pt x="212" y="308"/>
                    </a:lnTo>
                    <a:lnTo>
                      <a:pt x="212" y="0"/>
                    </a:lnTo>
                    <a:lnTo>
                      <a:pt x="0" y="0"/>
                    </a:lnTo>
                    <a:lnTo>
                      <a:pt x="0" y="308"/>
                    </a:lnTo>
                    <a:close/>
                    <a:moveTo>
                      <a:pt x="11" y="11"/>
                    </a:moveTo>
                    <a:lnTo>
                      <a:pt x="201" y="11"/>
                    </a:lnTo>
                    <a:lnTo>
                      <a:pt x="201" y="297"/>
                    </a:lnTo>
                    <a:lnTo>
                      <a:pt x="11" y="297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807259" y="4754579"/>
            <a:ext cx="922264" cy="690990"/>
            <a:chOff x="-743799" y="3826775"/>
            <a:chExt cx="1038225" cy="777875"/>
          </a:xfrm>
          <a:solidFill>
            <a:srgbClr val="20568F"/>
          </a:solidFill>
        </p:grpSpPr>
        <p:sp>
          <p:nvSpPr>
            <p:cNvPr id="29" name="Freeform 248"/>
            <p:cNvSpPr>
              <a:spLocks noEditPoints="1"/>
            </p:cNvSpPr>
            <p:nvPr/>
          </p:nvSpPr>
          <p:spPr bwMode="auto">
            <a:xfrm>
              <a:off x="-743799" y="3826775"/>
              <a:ext cx="1038225" cy="777875"/>
            </a:xfrm>
            <a:custGeom>
              <a:avLst/>
              <a:gdLst>
                <a:gd name="T0" fmla="*/ 228 w 654"/>
                <a:gd name="T1" fmla="*/ 417 h 490"/>
                <a:gd name="T2" fmla="*/ 228 w 654"/>
                <a:gd name="T3" fmla="*/ 467 h 490"/>
                <a:gd name="T4" fmla="*/ 179 w 654"/>
                <a:gd name="T5" fmla="*/ 467 h 490"/>
                <a:gd name="T6" fmla="*/ 179 w 654"/>
                <a:gd name="T7" fmla="*/ 490 h 490"/>
                <a:gd name="T8" fmla="*/ 474 w 654"/>
                <a:gd name="T9" fmla="*/ 490 h 490"/>
                <a:gd name="T10" fmla="*/ 474 w 654"/>
                <a:gd name="T11" fmla="*/ 467 h 490"/>
                <a:gd name="T12" fmla="*/ 427 w 654"/>
                <a:gd name="T13" fmla="*/ 467 h 490"/>
                <a:gd name="T14" fmla="*/ 427 w 654"/>
                <a:gd name="T15" fmla="*/ 417 h 490"/>
                <a:gd name="T16" fmla="*/ 632 w 654"/>
                <a:gd name="T17" fmla="*/ 417 h 490"/>
                <a:gd name="T18" fmla="*/ 654 w 654"/>
                <a:gd name="T19" fmla="*/ 417 h 490"/>
                <a:gd name="T20" fmla="*/ 654 w 654"/>
                <a:gd name="T21" fmla="*/ 394 h 490"/>
                <a:gd name="T22" fmla="*/ 654 w 654"/>
                <a:gd name="T23" fmla="*/ 23 h 490"/>
                <a:gd name="T24" fmla="*/ 654 w 654"/>
                <a:gd name="T25" fmla="*/ 0 h 490"/>
                <a:gd name="T26" fmla="*/ 632 w 654"/>
                <a:gd name="T27" fmla="*/ 0 h 490"/>
                <a:gd name="T28" fmla="*/ 23 w 654"/>
                <a:gd name="T29" fmla="*/ 0 h 490"/>
                <a:gd name="T30" fmla="*/ 0 w 654"/>
                <a:gd name="T31" fmla="*/ 0 h 490"/>
                <a:gd name="T32" fmla="*/ 0 w 654"/>
                <a:gd name="T33" fmla="*/ 23 h 490"/>
                <a:gd name="T34" fmla="*/ 0 w 654"/>
                <a:gd name="T35" fmla="*/ 394 h 490"/>
                <a:gd name="T36" fmla="*/ 0 w 654"/>
                <a:gd name="T37" fmla="*/ 417 h 490"/>
                <a:gd name="T38" fmla="*/ 23 w 654"/>
                <a:gd name="T39" fmla="*/ 417 h 490"/>
                <a:gd name="T40" fmla="*/ 228 w 654"/>
                <a:gd name="T41" fmla="*/ 417 h 490"/>
                <a:gd name="T42" fmla="*/ 404 w 654"/>
                <a:gd name="T43" fmla="*/ 467 h 490"/>
                <a:gd name="T44" fmla="*/ 250 w 654"/>
                <a:gd name="T45" fmla="*/ 467 h 490"/>
                <a:gd name="T46" fmla="*/ 250 w 654"/>
                <a:gd name="T47" fmla="*/ 417 h 490"/>
                <a:gd name="T48" fmla="*/ 404 w 654"/>
                <a:gd name="T49" fmla="*/ 417 h 490"/>
                <a:gd name="T50" fmla="*/ 404 w 654"/>
                <a:gd name="T51" fmla="*/ 467 h 490"/>
                <a:gd name="T52" fmla="*/ 632 w 654"/>
                <a:gd name="T53" fmla="*/ 394 h 490"/>
                <a:gd name="T54" fmla="*/ 23 w 654"/>
                <a:gd name="T55" fmla="*/ 394 h 490"/>
                <a:gd name="T56" fmla="*/ 23 w 654"/>
                <a:gd name="T57" fmla="*/ 353 h 490"/>
                <a:gd name="T58" fmla="*/ 632 w 654"/>
                <a:gd name="T59" fmla="*/ 353 h 490"/>
                <a:gd name="T60" fmla="*/ 632 w 654"/>
                <a:gd name="T61" fmla="*/ 394 h 490"/>
                <a:gd name="T62" fmla="*/ 23 w 654"/>
                <a:gd name="T63" fmla="*/ 23 h 490"/>
                <a:gd name="T64" fmla="*/ 632 w 654"/>
                <a:gd name="T65" fmla="*/ 23 h 490"/>
                <a:gd name="T66" fmla="*/ 632 w 654"/>
                <a:gd name="T67" fmla="*/ 342 h 490"/>
                <a:gd name="T68" fmla="*/ 23 w 654"/>
                <a:gd name="T69" fmla="*/ 342 h 490"/>
                <a:gd name="T70" fmla="*/ 23 w 654"/>
                <a:gd name="T71" fmla="*/ 23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4" h="490">
                  <a:moveTo>
                    <a:pt x="228" y="417"/>
                  </a:moveTo>
                  <a:lnTo>
                    <a:pt x="228" y="467"/>
                  </a:lnTo>
                  <a:lnTo>
                    <a:pt x="179" y="467"/>
                  </a:lnTo>
                  <a:lnTo>
                    <a:pt x="179" y="490"/>
                  </a:lnTo>
                  <a:lnTo>
                    <a:pt x="474" y="490"/>
                  </a:lnTo>
                  <a:lnTo>
                    <a:pt x="474" y="467"/>
                  </a:lnTo>
                  <a:lnTo>
                    <a:pt x="427" y="467"/>
                  </a:lnTo>
                  <a:lnTo>
                    <a:pt x="427" y="417"/>
                  </a:lnTo>
                  <a:lnTo>
                    <a:pt x="632" y="417"/>
                  </a:lnTo>
                  <a:lnTo>
                    <a:pt x="654" y="417"/>
                  </a:lnTo>
                  <a:lnTo>
                    <a:pt x="654" y="394"/>
                  </a:lnTo>
                  <a:lnTo>
                    <a:pt x="654" y="23"/>
                  </a:lnTo>
                  <a:lnTo>
                    <a:pt x="654" y="0"/>
                  </a:lnTo>
                  <a:lnTo>
                    <a:pt x="632" y="0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0" y="394"/>
                  </a:lnTo>
                  <a:lnTo>
                    <a:pt x="0" y="417"/>
                  </a:lnTo>
                  <a:lnTo>
                    <a:pt x="23" y="417"/>
                  </a:lnTo>
                  <a:lnTo>
                    <a:pt x="228" y="417"/>
                  </a:lnTo>
                  <a:close/>
                  <a:moveTo>
                    <a:pt x="404" y="467"/>
                  </a:moveTo>
                  <a:lnTo>
                    <a:pt x="250" y="467"/>
                  </a:lnTo>
                  <a:lnTo>
                    <a:pt x="250" y="417"/>
                  </a:lnTo>
                  <a:lnTo>
                    <a:pt x="404" y="417"/>
                  </a:lnTo>
                  <a:lnTo>
                    <a:pt x="404" y="467"/>
                  </a:lnTo>
                  <a:close/>
                  <a:moveTo>
                    <a:pt x="632" y="394"/>
                  </a:moveTo>
                  <a:lnTo>
                    <a:pt x="23" y="394"/>
                  </a:lnTo>
                  <a:lnTo>
                    <a:pt x="23" y="353"/>
                  </a:lnTo>
                  <a:lnTo>
                    <a:pt x="632" y="353"/>
                  </a:lnTo>
                  <a:lnTo>
                    <a:pt x="632" y="394"/>
                  </a:lnTo>
                  <a:close/>
                  <a:moveTo>
                    <a:pt x="23" y="23"/>
                  </a:moveTo>
                  <a:lnTo>
                    <a:pt x="632" y="23"/>
                  </a:lnTo>
                  <a:lnTo>
                    <a:pt x="632" y="342"/>
                  </a:lnTo>
                  <a:lnTo>
                    <a:pt x="23" y="342"/>
                  </a:lnTo>
                  <a:lnTo>
                    <a:pt x="23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684301" y="3900779"/>
              <a:ext cx="450618" cy="401638"/>
              <a:chOff x="8301038" y="5522913"/>
              <a:chExt cx="730250" cy="650875"/>
            </a:xfrm>
            <a:grpFill/>
          </p:grpSpPr>
          <p:sp>
            <p:nvSpPr>
              <p:cNvPr id="32" name="Freeform 157"/>
              <p:cNvSpPr>
                <a:spLocks noEditPoints="1"/>
              </p:cNvSpPr>
              <p:nvPr/>
            </p:nvSpPr>
            <p:spPr bwMode="auto">
              <a:xfrm>
                <a:off x="8301038" y="5837238"/>
                <a:ext cx="171450" cy="336550"/>
              </a:xfrm>
              <a:custGeom>
                <a:avLst/>
                <a:gdLst>
                  <a:gd name="T0" fmla="*/ 36 w 39"/>
                  <a:gd name="T1" fmla="*/ 77 h 77"/>
                  <a:gd name="T2" fmla="*/ 39 w 39"/>
                  <a:gd name="T3" fmla="*/ 74 h 77"/>
                  <a:gd name="T4" fmla="*/ 39 w 39"/>
                  <a:gd name="T5" fmla="*/ 3 h 77"/>
                  <a:gd name="T6" fmla="*/ 36 w 39"/>
                  <a:gd name="T7" fmla="*/ 0 h 77"/>
                  <a:gd name="T8" fmla="*/ 3 w 39"/>
                  <a:gd name="T9" fmla="*/ 0 h 77"/>
                  <a:gd name="T10" fmla="*/ 0 w 39"/>
                  <a:gd name="T11" fmla="*/ 3 h 77"/>
                  <a:gd name="T12" fmla="*/ 0 w 39"/>
                  <a:gd name="T13" fmla="*/ 74 h 77"/>
                  <a:gd name="T14" fmla="*/ 3 w 39"/>
                  <a:gd name="T15" fmla="*/ 77 h 77"/>
                  <a:gd name="T16" fmla="*/ 36 w 39"/>
                  <a:gd name="T17" fmla="*/ 77 h 77"/>
                  <a:gd name="T18" fmla="*/ 6 w 39"/>
                  <a:gd name="T19" fmla="*/ 6 h 77"/>
                  <a:gd name="T20" fmla="*/ 33 w 39"/>
                  <a:gd name="T21" fmla="*/ 6 h 77"/>
                  <a:gd name="T22" fmla="*/ 33 w 39"/>
                  <a:gd name="T23" fmla="*/ 71 h 77"/>
                  <a:gd name="T24" fmla="*/ 6 w 39"/>
                  <a:gd name="T25" fmla="*/ 71 h 77"/>
                  <a:gd name="T26" fmla="*/ 6 w 39"/>
                  <a:gd name="T27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77">
                    <a:moveTo>
                      <a:pt x="36" y="77"/>
                    </a:moveTo>
                    <a:cubicBezTo>
                      <a:pt x="37" y="77"/>
                      <a:pt x="39" y="75"/>
                      <a:pt x="39" y="74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2"/>
                      <a:pt x="37" y="0"/>
                      <a:pt x="3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5"/>
                      <a:pt x="1" y="77"/>
                      <a:pt x="3" y="77"/>
                    </a:cubicBezTo>
                    <a:lnTo>
                      <a:pt x="36" y="77"/>
                    </a:lnTo>
                    <a:close/>
                    <a:moveTo>
                      <a:pt x="6" y="6"/>
                    </a:moveTo>
                    <a:cubicBezTo>
                      <a:pt x="33" y="6"/>
                      <a:pt x="33" y="6"/>
                      <a:pt x="33" y="6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6" y="71"/>
                      <a:pt x="6" y="71"/>
                      <a:pt x="6" y="71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58"/>
              <p:cNvSpPr>
                <a:spLocks noEditPoints="1"/>
              </p:cNvSpPr>
              <p:nvPr/>
            </p:nvSpPr>
            <p:spPr bwMode="auto">
              <a:xfrm>
                <a:off x="8859838" y="5772150"/>
                <a:ext cx="171450" cy="401638"/>
              </a:xfrm>
              <a:custGeom>
                <a:avLst/>
                <a:gdLst>
                  <a:gd name="T0" fmla="*/ 3 w 39"/>
                  <a:gd name="T1" fmla="*/ 92 h 92"/>
                  <a:gd name="T2" fmla="*/ 36 w 39"/>
                  <a:gd name="T3" fmla="*/ 92 h 92"/>
                  <a:gd name="T4" fmla="*/ 39 w 39"/>
                  <a:gd name="T5" fmla="*/ 89 h 92"/>
                  <a:gd name="T6" fmla="*/ 39 w 39"/>
                  <a:gd name="T7" fmla="*/ 3 h 92"/>
                  <a:gd name="T8" fmla="*/ 36 w 39"/>
                  <a:gd name="T9" fmla="*/ 0 h 92"/>
                  <a:gd name="T10" fmla="*/ 3 w 39"/>
                  <a:gd name="T11" fmla="*/ 0 h 92"/>
                  <a:gd name="T12" fmla="*/ 0 w 39"/>
                  <a:gd name="T13" fmla="*/ 3 h 92"/>
                  <a:gd name="T14" fmla="*/ 0 w 39"/>
                  <a:gd name="T15" fmla="*/ 89 h 92"/>
                  <a:gd name="T16" fmla="*/ 3 w 39"/>
                  <a:gd name="T17" fmla="*/ 92 h 92"/>
                  <a:gd name="T18" fmla="*/ 6 w 39"/>
                  <a:gd name="T19" fmla="*/ 6 h 92"/>
                  <a:gd name="T20" fmla="*/ 33 w 39"/>
                  <a:gd name="T21" fmla="*/ 6 h 92"/>
                  <a:gd name="T22" fmla="*/ 33 w 39"/>
                  <a:gd name="T23" fmla="*/ 86 h 92"/>
                  <a:gd name="T24" fmla="*/ 6 w 39"/>
                  <a:gd name="T25" fmla="*/ 86 h 92"/>
                  <a:gd name="T26" fmla="*/ 6 w 39"/>
                  <a:gd name="T27" fmla="*/ 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92">
                    <a:moveTo>
                      <a:pt x="3" y="92"/>
                    </a:moveTo>
                    <a:cubicBezTo>
                      <a:pt x="36" y="92"/>
                      <a:pt x="36" y="92"/>
                      <a:pt x="36" y="92"/>
                    </a:cubicBezTo>
                    <a:cubicBezTo>
                      <a:pt x="38" y="92"/>
                      <a:pt x="39" y="90"/>
                      <a:pt x="39" y="8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2"/>
                      <a:pt x="38" y="0"/>
                      <a:pt x="3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0"/>
                      <a:pt x="2" y="92"/>
                      <a:pt x="3" y="92"/>
                    </a:cubicBezTo>
                    <a:close/>
                    <a:moveTo>
                      <a:pt x="6" y="6"/>
                    </a:moveTo>
                    <a:cubicBezTo>
                      <a:pt x="33" y="6"/>
                      <a:pt x="33" y="6"/>
                      <a:pt x="33" y="6"/>
                    </a:cubicBezTo>
                    <a:cubicBezTo>
                      <a:pt x="33" y="86"/>
                      <a:pt x="33" y="86"/>
                      <a:pt x="33" y="86"/>
                    </a:cubicBezTo>
                    <a:cubicBezTo>
                      <a:pt x="6" y="86"/>
                      <a:pt x="6" y="86"/>
                      <a:pt x="6" y="8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59"/>
              <p:cNvSpPr>
                <a:spLocks noEditPoints="1"/>
              </p:cNvSpPr>
              <p:nvPr/>
            </p:nvSpPr>
            <p:spPr bwMode="auto">
              <a:xfrm>
                <a:off x="8489950" y="5654675"/>
                <a:ext cx="165100" cy="519113"/>
              </a:xfrm>
              <a:custGeom>
                <a:avLst/>
                <a:gdLst>
                  <a:gd name="T0" fmla="*/ 3 w 38"/>
                  <a:gd name="T1" fmla="*/ 119 h 119"/>
                  <a:gd name="T2" fmla="*/ 35 w 38"/>
                  <a:gd name="T3" fmla="*/ 119 h 119"/>
                  <a:gd name="T4" fmla="*/ 38 w 38"/>
                  <a:gd name="T5" fmla="*/ 116 h 119"/>
                  <a:gd name="T6" fmla="*/ 38 w 38"/>
                  <a:gd name="T7" fmla="*/ 3 h 119"/>
                  <a:gd name="T8" fmla="*/ 35 w 38"/>
                  <a:gd name="T9" fmla="*/ 0 h 119"/>
                  <a:gd name="T10" fmla="*/ 3 w 38"/>
                  <a:gd name="T11" fmla="*/ 0 h 119"/>
                  <a:gd name="T12" fmla="*/ 0 w 38"/>
                  <a:gd name="T13" fmla="*/ 3 h 119"/>
                  <a:gd name="T14" fmla="*/ 0 w 38"/>
                  <a:gd name="T15" fmla="*/ 116 h 119"/>
                  <a:gd name="T16" fmla="*/ 3 w 38"/>
                  <a:gd name="T17" fmla="*/ 119 h 119"/>
                  <a:gd name="T18" fmla="*/ 6 w 38"/>
                  <a:gd name="T19" fmla="*/ 6 h 119"/>
                  <a:gd name="T20" fmla="*/ 32 w 38"/>
                  <a:gd name="T21" fmla="*/ 6 h 119"/>
                  <a:gd name="T22" fmla="*/ 32 w 38"/>
                  <a:gd name="T23" fmla="*/ 113 h 119"/>
                  <a:gd name="T24" fmla="*/ 6 w 38"/>
                  <a:gd name="T25" fmla="*/ 113 h 119"/>
                  <a:gd name="T26" fmla="*/ 6 w 38"/>
                  <a:gd name="T27" fmla="*/ 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19">
                    <a:moveTo>
                      <a:pt x="3" y="119"/>
                    </a:moveTo>
                    <a:cubicBezTo>
                      <a:pt x="35" y="119"/>
                      <a:pt x="35" y="119"/>
                      <a:pt x="35" y="119"/>
                    </a:cubicBezTo>
                    <a:cubicBezTo>
                      <a:pt x="37" y="119"/>
                      <a:pt x="38" y="117"/>
                      <a:pt x="38" y="116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2"/>
                      <a:pt x="37" y="0"/>
                      <a:pt x="3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7"/>
                      <a:pt x="1" y="119"/>
                      <a:pt x="3" y="119"/>
                    </a:cubicBezTo>
                    <a:close/>
                    <a:moveTo>
                      <a:pt x="6" y="6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32" y="113"/>
                      <a:pt x="32" y="113"/>
                      <a:pt x="32" y="113"/>
                    </a:cubicBezTo>
                    <a:cubicBezTo>
                      <a:pt x="6" y="113"/>
                      <a:pt x="6" y="113"/>
                      <a:pt x="6" y="113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60"/>
              <p:cNvSpPr>
                <a:spLocks noEditPoints="1"/>
              </p:cNvSpPr>
              <p:nvPr/>
            </p:nvSpPr>
            <p:spPr bwMode="auto">
              <a:xfrm>
                <a:off x="8672513" y="5522913"/>
                <a:ext cx="169863" cy="650875"/>
              </a:xfrm>
              <a:custGeom>
                <a:avLst/>
                <a:gdLst>
                  <a:gd name="T0" fmla="*/ 3 w 39"/>
                  <a:gd name="T1" fmla="*/ 149 h 149"/>
                  <a:gd name="T2" fmla="*/ 36 w 39"/>
                  <a:gd name="T3" fmla="*/ 149 h 149"/>
                  <a:gd name="T4" fmla="*/ 39 w 39"/>
                  <a:gd name="T5" fmla="*/ 146 h 149"/>
                  <a:gd name="T6" fmla="*/ 39 w 39"/>
                  <a:gd name="T7" fmla="*/ 3 h 149"/>
                  <a:gd name="T8" fmla="*/ 36 w 39"/>
                  <a:gd name="T9" fmla="*/ 0 h 149"/>
                  <a:gd name="T10" fmla="*/ 3 w 39"/>
                  <a:gd name="T11" fmla="*/ 0 h 149"/>
                  <a:gd name="T12" fmla="*/ 0 w 39"/>
                  <a:gd name="T13" fmla="*/ 3 h 149"/>
                  <a:gd name="T14" fmla="*/ 0 w 39"/>
                  <a:gd name="T15" fmla="*/ 146 h 149"/>
                  <a:gd name="T16" fmla="*/ 3 w 39"/>
                  <a:gd name="T17" fmla="*/ 149 h 149"/>
                  <a:gd name="T18" fmla="*/ 6 w 39"/>
                  <a:gd name="T19" fmla="*/ 6 h 149"/>
                  <a:gd name="T20" fmla="*/ 33 w 39"/>
                  <a:gd name="T21" fmla="*/ 6 h 149"/>
                  <a:gd name="T22" fmla="*/ 33 w 39"/>
                  <a:gd name="T23" fmla="*/ 143 h 149"/>
                  <a:gd name="T24" fmla="*/ 6 w 39"/>
                  <a:gd name="T25" fmla="*/ 143 h 149"/>
                  <a:gd name="T26" fmla="*/ 6 w 39"/>
                  <a:gd name="T27" fmla="*/ 6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149">
                    <a:moveTo>
                      <a:pt x="3" y="149"/>
                    </a:moveTo>
                    <a:cubicBezTo>
                      <a:pt x="36" y="149"/>
                      <a:pt x="36" y="149"/>
                      <a:pt x="36" y="149"/>
                    </a:cubicBezTo>
                    <a:cubicBezTo>
                      <a:pt x="38" y="149"/>
                      <a:pt x="39" y="147"/>
                      <a:pt x="39" y="14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2"/>
                      <a:pt x="38" y="0"/>
                      <a:pt x="3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7"/>
                      <a:pt x="2" y="149"/>
                      <a:pt x="3" y="149"/>
                    </a:cubicBezTo>
                    <a:close/>
                    <a:moveTo>
                      <a:pt x="6" y="6"/>
                    </a:moveTo>
                    <a:cubicBezTo>
                      <a:pt x="33" y="6"/>
                      <a:pt x="33" y="6"/>
                      <a:pt x="33" y="6"/>
                    </a:cubicBezTo>
                    <a:cubicBezTo>
                      <a:pt x="33" y="143"/>
                      <a:pt x="33" y="143"/>
                      <a:pt x="33" y="143"/>
                    </a:cubicBezTo>
                    <a:cubicBezTo>
                      <a:pt x="6" y="143"/>
                      <a:pt x="6" y="143"/>
                      <a:pt x="6" y="143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-165290" y="3910587"/>
              <a:ext cx="372521" cy="387094"/>
            </a:xfrm>
            <a:custGeom>
              <a:avLst/>
              <a:gdLst>
                <a:gd name="T0" fmla="*/ 181 w 181"/>
                <a:gd name="T1" fmla="*/ 54 h 188"/>
                <a:gd name="T2" fmla="*/ 180 w 181"/>
                <a:gd name="T3" fmla="*/ 50 h 188"/>
                <a:gd name="T4" fmla="*/ 124 w 181"/>
                <a:gd name="T5" fmla="*/ 1 h 188"/>
                <a:gd name="T6" fmla="*/ 120 w 181"/>
                <a:gd name="T7" fmla="*/ 0 h 188"/>
                <a:gd name="T8" fmla="*/ 104 w 181"/>
                <a:gd name="T9" fmla="*/ 73 h 188"/>
                <a:gd name="T10" fmla="*/ 109 w 181"/>
                <a:gd name="T11" fmla="*/ 78 h 188"/>
                <a:gd name="T12" fmla="*/ 181 w 181"/>
                <a:gd name="T13" fmla="*/ 54 h 188"/>
                <a:gd name="T14" fmla="*/ 126 w 181"/>
                <a:gd name="T15" fmla="*/ 10 h 188"/>
                <a:gd name="T16" fmla="*/ 170 w 181"/>
                <a:gd name="T17" fmla="*/ 49 h 188"/>
                <a:gd name="T18" fmla="*/ 114 w 181"/>
                <a:gd name="T19" fmla="*/ 68 h 188"/>
                <a:gd name="T20" fmla="*/ 126 w 181"/>
                <a:gd name="T21" fmla="*/ 10 h 188"/>
                <a:gd name="T22" fmla="*/ 160 w 181"/>
                <a:gd name="T23" fmla="*/ 75 h 188"/>
                <a:gd name="T24" fmla="*/ 88 w 181"/>
                <a:gd name="T25" fmla="*/ 99 h 188"/>
                <a:gd name="T26" fmla="*/ 104 w 181"/>
                <a:gd name="T27" fmla="*/ 25 h 188"/>
                <a:gd name="T28" fmla="*/ 100 w 181"/>
                <a:gd name="T29" fmla="*/ 24 h 188"/>
                <a:gd name="T30" fmla="*/ 83 w 181"/>
                <a:gd name="T31" fmla="*/ 23 h 188"/>
                <a:gd name="T32" fmla="*/ 0 w 181"/>
                <a:gd name="T33" fmla="*/ 105 h 188"/>
                <a:gd name="T34" fmla="*/ 83 w 181"/>
                <a:gd name="T35" fmla="*/ 188 h 188"/>
                <a:gd name="T36" fmla="*/ 166 w 181"/>
                <a:gd name="T37" fmla="*/ 105 h 188"/>
                <a:gd name="T38" fmla="*/ 161 w 181"/>
                <a:gd name="T39" fmla="*/ 78 h 188"/>
                <a:gd name="T40" fmla="*/ 160 w 181"/>
                <a:gd name="T41" fmla="*/ 75 h 188"/>
                <a:gd name="T42" fmla="*/ 83 w 181"/>
                <a:gd name="T43" fmla="*/ 180 h 188"/>
                <a:gd name="T44" fmla="*/ 8 w 181"/>
                <a:gd name="T45" fmla="*/ 105 h 188"/>
                <a:gd name="T46" fmla="*/ 83 w 181"/>
                <a:gd name="T47" fmla="*/ 31 h 188"/>
                <a:gd name="T48" fmla="*/ 95 w 181"/>
                <a:gd name="T49" fmla="*/ 32 h 188"/>
                <a:gd name="T50" fmla="*/ 79 w 181"/>
                <a:gd name="T51" fmla="*/ 104 h 188"/>
                <a:gd name="T52" fmla="*/ 85 w 181"/>
                <a:gd name="T53" fmla="*/ 109 h 188"/>
                <a:gd name="T54" fmla="*/ 155 w 181"/>
                <a:gd name="T55" fmla="*/ 85 h 188"/>
                <a:gd name="T56" fmla="*/ 158 w 181"/>
                <a:gd name="T57" fmla="*/ 105 h 188"/>
                <a:gd name="T58" fmla="*/ 83 w 181"/>
                <a:gd name="T59" fmla="*/ 18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1" h="188">
                  <a:moveTo>
                    <a:pt x="181" y="54"/>
                  </a:moveTo>
                  <a:cubicBezTo>
                    <a:pt x="180" y="50"/>
                    <a:pt x="180" y="50"/>
                    <a:pt x="180" y="50"/>
                  </a:cubicBezTo>
                  <a:cubicBezTo>
                    <a:pt x="170" y="26"/>
                    <a:pt x="149" y="8"/>
                    <a:pt x="124" y="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9" y="78"/>
                    <a:pt x="109" y="78"/>
                    <a:pt x="109" y="78"/>
                  </a:cubicBezTo>
                  <a:lnTo>
                    <a:pt x="181" y="54"/>
                  </a:lnTo>
                  <a:close/>
                  <a:moveTo>
                    <a:pt x="126" y="10"/>
                  </a:moveTo>
                  <a:cubicBezTo>
                    <a:pt x="146" y="16"/>
                    <a:pt x="162" y="30"/>
                    <a:pt x="170" y="49"/>
                  </a:cubicBezTo>
                  <a:cubicBezTo>
                    <a:pt x="114" y="68"/>
                    <a:pt x="114" y="68"/>
                    <a:pt x="114" y="68"/>
                  </a:cubicBezTo>
                  <a:lnTo>
                    <a:pt x="126" y="10"/>
                  </a:lnTo>
                  <a:close/>
                  <a:moveTo>
                    <a:pt x="160" y="75"/>
                  </a:moveTo>
                  <a:cubicBezTo>
                    <a:pt x="88" y="99"/>
                    <a:pt x="88" y="99"/>
                    <a:pt x="88" y="99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94" y="23"/>
                    <a:pt x="88" y="23"/>
                    <a:pt x="83" y="23"/>
                  </a:cubicBezTo>
                  <a:cubicBezTo>
                    <a:pt x="37" y="23"/>
                    <a:pt x="0" y="60"/>
                    <a:pt x="0" y="105"/>
                  </a:cubicBezTo>
                  <a:cubicBezTo>
                    <a:pt x="0" y="151"/>
                    <a:pt x="37" y="188"/>
                    <a:pt x="83" y="188"/>
                  </a:cubicBezTo>
                  <a:cubicBezTo>
                    <a:pt x="128" y="188"/>
                    <a:pt x="166" y="151"/>
                    <a:pt x="166" y="105"/>
                  </a:cubicBezTo>
                  <a:cubicBezTo>
                    <a:pt x="166" y="96"/>
                    <a:pt x="164" y="87"/>
                    <a:pt x="161" y="78"/>
                  </a:cubicBezTo>
                  <a:lnTo>
                    <a:pt x="160" y="75"/>
                  </a:lnTo>
                  <a:close/>
                  <a:moveTo>
                    <a:pt x="83" y="180"/>
                  </a:moveTo>
                  <a:cubicBezTo>
                    <a:pt x="41" y="180"/>
                    <a:pt x="8" y="147"/>
                    <a:pt x="8" y="105"/>
                  </a:cubicBezTo>
                  <a:cubicBezTo>
                    <a:pt x="8" y="64"/>
                    <a:pt x="41" y="31"/>
                    <a:pt x="83" y="31"/>
                  </a:cubicBezTo>
                  <a:cubicBezTo>
                    <a:pt x="87" y="31"/>
                    <a:pt x="91" y="31"/>
                    <a:pt x="95" y="32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91"/>
                    <a:pt x="158" y="98"/>
                    <a:pt x="158" y="105"/>
                  </a:cubicBezTo>
                  <a:cubicBezTo>
                    <a:pt x="158" y="147"/>
                    <a:pt x="124" y="180"/>
                    <a:pt x="83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35793" y="4701642"/>
            <a:ext cx="1080722" cy="724832"/>
            <a:chOff x="4391025" y="5376863"/>
            <a:chExt cx="1576388" cy="1057275"/>
          </a:xfrm>
          <a:solidFill>
            <a:srgbClr val="20568F"/>
          </a:solidFill>
        </p:grpSpPr>
        <p:sp>
          <p:nvSpPr>
            <p:cNvPr id="37" name="Freeform 451"/>
            <p:cNvSpPr>
              <a:spLocks noEditPoints="1"/>
            </p:cNvSpPr>
            <p:nvPr/>
          </p:nvSpPr>
          <p:spPr bwMode="auto">
            <a:xfrm>
              <a:off x="4895850" y="5626100"/>
              <a:ext cx="565150" cy="565150"/>
            </a:xfrm>
            <a:custGeom>
              <a:avLst/>
              <a:gdLst>
                <a:gd name="T0" fmla="*/ 72 w 156"/>
                <a:gd name="T1" fmla="*/ 156 h 156"/>
                <a:gd name="T2" fmla="*/ 53 w 156"/>
                <a:gd name="T3" fmla="*/ 151 h 156"/>
                <a:gd name="T4" fmla="*/ 56 w 156"/>
                <a:gd name="T5" fmla="*/ 132 h 156"/>
                <a:gd name="T6" fmla="*/ 22 w 156"/>
                <a:gd name="T7" fmla="*/ 128 h 156"/>
                <a:gd name="T8" fmla="*/ 9 w 156"/>
                <a:gd name="T9" fmla="*/ 113 h 156"/>
                <a:gd name="T10" fmla="*/ 9 w 156"/>
                <a:gd name="T11" fmla="*/ 109 h 156"/>
                <a:gd name="T12" fmla="*/ 20 w 156"/>
                <a:gd name="T13" fmla="*/ 79 h 156"/>
                <a:gd name="T14" fmla="*/ 1 w 156"/>
                <a:gd name="T15" fmla="*/ 72 h 156"/>
                <a:gd name="T16" fmla="*/ 5 w 156"/>
                <a:gd name="T17" fmla="*/ 53 h 156"/>
                <a:gd name="T18" fmla="*/ 24 w 156"/>
                <a:gd name="T19" fmla="*/ 56 h 156"/>
                <a:gd name="T20" fmla="*/ 26 w 156"/>
                <a:gd name="T21" fmla="*/ 24 h 156"/>
                <a:gd name="T22" fmla="*/ 26 w 156"/>
                <a:gd name="T23" fmla="*/ 20 h 156"/>
                <a:gd name="T24" fmla="*/ 45 w 156"/>
                <a:gd name="T25" fmla="*/ 10 h 156"/>
                <a:gd name="T26" fmla="*/ 78 w 156"/>
                <a:gd name="T27" fmla="*/ 20 h 156"/>
                <a:gd name="T28" fmla="*/ 84 w 156"/>
                <a:gd name="T29" fmla="*/ 0 h 156"/>
                <a:gd name="T30" fmla="*/ 103 w 156"/>
                <a:gd name="T31" fmla="*/ 5 h 156"/>
                <a:gd name="T32" fmla="*/ 101 w 156"/>
                <a:gd name="T33" fmla="*/ 24 h 156"/>
                <a:gd name="T34" fmla="*/ 134 w 156"/>
                <a:gd name="T35" fmla="*/ 28 h 156"/>
                <a:gd name="T36" fmla="*/ 148 w 156"/>
                <a:gd name="T37" fmla="*/ 43 h 156"/>
                <a:gd name="T38" fmla="*/ 147 w 156"/>
                <a:gd name="T39" fmla="*/ 47 h 156"/>
                <a:gd name="T40" fmla="*/ 137 w 156"/>
                <a:gd name="T41" fmla="*/ 77 h 156"/>
                <a:gd name="T42" fmla="*/ 155 w 156"/>
                <a:gd name="T43" fmla="*/ 82 h 156"/>
                <a:gd name="T44" fmla="*/ 153 w 156"/>
                <a:gd name="T45" fmla="*/ 101 h 156"/>
                <a:gd name="T46" fmla="*/ 132 w 156"/>
                <a:gd name="T47" fmla="*/ 100 h 156"/>
                <a:gd name="T48" fmla="*/ 131 w 156"/>
                <a:gd name="T49" fmla="*/ 132 h 156"/>
                <a:gd name="T50" fmla="*/ 130 w 156"/>
                <a:gd name="T51" fmla="*/ 136 h 156"/>
                <a:gd name="T52" fmla="*/ 112 w 156"/>
                <a:gd name="T53" fmla="*/ 145 h 156"/>
                <a:gd name="T54" fmla="*/ 79 w 156"/>
                <a:gd name="T55" fmla="*/ 136 h 156"/>
                <a:gd name="T56" fmla="*/ 73 w 156"/>
                <a:gd name="T57" fmla="*/ 156 h 156"/>
                <a:gd name="T58" fmla="*/ 70 w 156"/>
                <a:gd name="T59" fmla="*/ 149 h 156"/>
                <a:gd name="T60" fmla="*/ 77 w 156"/>
                <a:gd name="T61" fmla="*/ 130 h 156"/>
                <a:gd name="T62" fmla="*/ 105 w 156"/>
                <a:gd name="T63" fmla="*/ 126 h 156"/>
                <a:gd name="T64" fmla="*/ 124 w 156"/>
                <a:gd name="T65" fmla="*/ 133 h 156"/>
                <a:gd name="T66" fmla="*/ 115 w 156"/>
                <a:gd name="T67" fmla="*/ 115 h 156"/>
                <a:gd name="T68" fmla="*/ 131 w 156"/>
                <a:gd name="T69" fmla="*/ 94 h 156"/>
                <a:gd name="T70" fmla="*/ 149 w 156"/>
                <a:gd name="T71" fmla="*/ 86 h 156"/>
                <a:gd name="T72" fmla="*/ 131 w 156"/>
                <a:gd name="T73" fmla="*/ 80 h 156"/>
                <a:gd name="T74" fmla="*/ 127 w 156"/>
                <a:gd name="T75" fmla="*/ 53 h 156"/>
                <a:gd name="T76" fmla="*/ 135 w 156"/>
                <a:gd name="T77" fmla="*/ 34 h 156"/>
                <a:gd name="T78" fmla="*/ 117 w 156"/>
                <a:gd name="T79" fmla="*/ 43 h 156"/>
                <a:gd name="T80" fmla="*/ 94 w 156"/>
                <a:gd name="T81" fmla="*/ 25 h 156"/>
                <a:gd name="T82" fmla="*/ 86 w 156"/>
                <a:gd name="T83" fmla="*/ 7 h 156"/>
                <a:gd name="T84" fmla="*/ 80 w 156"/>
                <a:gd name="T85" fmla="*/ 26 h 156"/>
                <a:gd name="T86" fmla="*/ 51 w 156"/>
                <a:gd name="T87" fmla="*/ 30 h 156"/>
                <a:gd name="T88" fmla="*/ 32 w 156"/>
                <a:gd name="T89" fmla="*/ 23 h 156"/>
                <a:gd name="T90" fmla="*/ 42 w 156"/>
                <a:gd name="T91" fmla="*/ 40 h 156"/>
                <a:gd name="T92" fmla="*/ 26 w 156"/>
                <a:gd name="T93" fmla="*/ 62 h 156"/>
                <a:gd name="T94" fmla="*/ 7 w 156"/>
                <a:gd name="T95" fmla="*/ 70 h 156"/>
                <a:gd name="T96" fmla="*/ 26 w 156"/>
                <a:gd name="T97" fmla="*/ 76 h 156"/>
                <a:gd name="T98" fmla="*/ 29 w 156"/>
                <a:gd name="T99" fmla="*/ 103 h 156"/>
                <a:gd name="T100" fmla="*/ 21 w 156"/>
                <a:gd name="T101" fmla="*/ 122 h 156"/>
                <a:gd name="T102" fmla="*/ 39 w 156"/>
                <a:gd name="T103" fmla="*/ 113 h 156"/>
                <a:gd name="T104" fmla="*/ 62 w 156"/>
                <a:gd name="T105" fmla="*/ 131 h 156"/>
                <a:gd name="T106" fmla="*/ 78 w 156"/>
                <a:gd name="T107" fmla="*/ 110 h 156"/>
                <a:gd name="T108" fmla="*/ 78 w 156"/>
                <a:gd name="T109" fmla="*/ 45 h 156"/>
                <a:gd name="T110" fmla="*/ 78 w 156"/>
                <a:gd name="T111" fmla="*/ 110 h 156"/>
                <a:gd name="T112" fmla="*/ 52 w 156"/>
                <a:gd name="T113" fmla="*/ 78 h 156"/>
                <a:gd name="T114" fmla="*/ 105 w 156"/>
                <a:gd name="T115" fmla="*/ 7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156">
                  <a:moveTo>
                    <a:pt x="73" y="156"/>
                  </a:moveTo>
                  <a:cubicBezTo>
                    <a:pt x="73" y="156"/>
                    <a:pt x="72" y="156"/>
                    <a:pt x="72" y="156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4" y="152"/>
                    <a:pt x="54" y="152"/>
                    <a:pt x="53" y="151"/>
                  </a:cubicBezTo>
                  <a:cubicBezTo>
                    <a:pt x="53" y="150"/>
                    <a:pt x="53" y="150"/>
                    <a:pt x="53" y="149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49" y="129"/>
                    <a:pt x="42" y="125"/>
                    <a:pt x="37" y="119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21" y="129"/>
                    <a:pt x="19" y="129"/>
                    <a:pt x="18" y="127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1"/>
                    <a:pt x="8" y="110"/>
                  </a:cubicBezTo>
                  <a:cubicBezTo>
                    <a:pt x="8" y="110"/>
                    <a:pt x="9" y="109"/>
                    <a:pt x="9" y="10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1" y="93"/>
                    <a:pt x="20" y="86"/>
                    <a:pt x="20" y="79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1" y="75"/>
                    <a:pt x="0" y="74"/>
                    <a:pt x="1" y="72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4"/>
                    <a:pt x="5" y="53"/>
                    <a:pt x="5" y="53"/>
                  </a:cubicBezTo>
                  <a:cubicBezTo>
                    <a:pt x="6" y="52"/>
                    <a:pt x="7" y="52"/>
                    <a:pt x="7" y="52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7" y="49"/>
                    <a:pt x="31" y="43"/>
                    <a:pt x="36" y="38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2"/>
                  </a:cubicBezTo>
                  <a:cubicBezTo>
                    <a:pt x="25" y="21"/>
                    <a:pt x="26" y="20"/>
                    <a:pt x="26" y="2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2" y="9"/>
                    <a:pt x="44" y="9"/>
                    <a:pt x="45" y="10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62" y="21"/>
                    <a:pt x="70" y="20"/>
                    <a:pt x="78" y="20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1"/>
                    <a:pt x="83" y="0"/>
                    <a:pt x="84" y="0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2" y="4"/>
                    <a:pt x="103" y="4"/>
                    <a:pt x="103" y="5"/>
                  </a:cubicBezTo>
                  <a:cubicBezTo>
                    <a:pt x="104" y="6"/>
                    <a:pt x="104" y="6"/>
                    <a:pt x="104" y="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8" y="27"/>
                    <a:pt x="114" y="31"/>
                    <a:pt x="120" y="37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6" y="27"/>
                    <a:pt x="138" y="27"/>
                    <a:pt x="138" y="29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44"/>
                    <a:pt x="149" y="45"/>
                    <a:pt x="148" y="45"/>
                  </a:cubicBezTo>
                  <a:cubicBezTo>
                    <a:pt x="148" y="46"/>
                    <a:pt x="148" y="47"/>
                    <a:pt x="147" y="47"/>
                  </a:cubicBezTo>
                  <a:cubicBezTo>
                    <a:pt x="133" y="57"/>
                    <a:pt x="133" y="57"/>
                    <a:pt x="133" y="57"/>
                  </a:cubicBezTo>
                  <a:cubicBezTo>
                    <a:pt x="135" y="63"/>
                    <a:pt x="137" y="70"/>
                    <a:pt x="137" y="77"/>
                  </a:cubicBezTo>
                  <a:cubicBezTo>
                    <a:pt x="154" y="80"/>
                    <a:pt x="154" y="80"/>
                    <a:pt x="154" y="80"/>
                  </a:cubicBezTo>
                  <a:cubicBezTo>
                    <a:pt x="154" y="81"/>
                    <a:pt x="155" y="81"/>
                    <a:pt x="155" y="82"/>
                  </a:cubicBezTo>
                  <a:cubicBezTo>
                    <a:pt x="156" y="82"/>
                    <a:pt x="156" y="83"/>
                    <a:pt x="156" y="84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2" y="103"/>
                    <a:pt x="151" y="104"/>
                    <a:pt x="149" y="104"/>
                  </a:cubicBezTo>
                  <a:cubicBezTo>
                    <a:pt x="132" y="100"/>
                    <a:pt x="132" y="100"/>
                    <a:pt x="132" y="100"/>
                  </a:cubicBezTo>
                  <a:cubicBezTo>
                    <a:pt x="130" y="107"/>
                    <a:pt x="126" y="113"/>
                    <a:pt x="121" y="118"/>
                  </a:cubicBezTo>
                  <a:cubicBezTo>
                    <a:pt x="131" y="132"/>
                    <a:pt x="131" y="132"/>
                    <a:pt x="131" y="132"/>
                  </a:cubicBezTo>
                  <a:cubicBezTo>
                    <a:pt x="131" y="133"/>
                    <a:pt x="131" y="133"/>
                    <a:pt x="131" y="134"/>
                  </a:cubicBezTo>
                  <a:cubicBezTo>
                    <a:pt x="131" y="135"/>
                    <a:pt x="131" y="136"/>
                    <a:pt x="130" y="136"/>
                  </a:cubicBezTo>
                  <a:cubicBezTo>
                    <a:pt x="116" y="146"/>
                    <a:pt x="116" y="146"/>
                    <a:pt x="116" y="146"/>
                  </a:cubicBezTo>
                  <a:cubicBezTo>
                    <a:pt x="114" y="147"/>
                    <a:pt x="113" y="147"/>
                    <a:pt x="112" y="145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95" y="135"/>
                    <a:pt x="87" y="136"/>
                    <a:pt x="79" y="136"/>
                  </a:cubicBezTo>
                  <a:cubicBezTo>
                    <a:pt x="76" y="153"/>
                    <a:pt x="76" y="153"/>
                    <a:pt x="76" y="153"/>
                  </a:cubicBezTo>
                  <a:cubicBezTo>
                    <a:pt x="75" y="155"/>
                    <a:pt x="74" y="156"/>
                    <a:pt x="73" y="156"/>
                  </a:cubicBezTo>
                  <a:close/>
                  <a:moveTo>
                    <a:pt x="59" y="147"/>
                  </a:moveTo>
                  <a:cubicBezTo>
                    <a:pt x="70" y="149"/>
                    <a:pt x="70" y="149"/>
                    <a:pt x="70" y="149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74" y="131"/>
                    <a:pt x="75" y="130"/>
                    <a:pt x="77" y="130"/>
                  </a:cubicBezTo>
                  <a:cubicBezTo>
                    <a:pt x="85" y="131"/>
                    <a:pt x="94" y="129"/>
                    <a:pt x="101" y="125"/>
                  </a:cubicBezTo>
                  <a:cubicBezTo>
                    <a:pt x="103" y="124"/>
                    <a:pt x="104" y="125"/>
                    <a:pt x="105" y="126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24" y="133"/>
                    <a:pt x="124" y="133"/>
                    <a:pt x="124" y="133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4" y="118"/>
                    <a:pt x="114" y="116"/>
                    <a:pt x="115" y="115"/>
                  </a:cubicBezTo>
                  <a:cubicBezTo>
                    <a:pt x="120" y="110"/>
                    <a:pt x="125" y="103"/>
                    <a:pt x="128" y="96"/>
                  </a:cubicBezTo>
                  <a:cubicBezTo>
                    <a:pt x="128" y="94"/>
                    <a:pt x="129" y="94"/>
                    <a:pt x="131" y="94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2" y="82"/>
                    <a:pt x="131" y="81"/>
                    <a:pt x="131" y="80"/>
                  </a:cubicBezTo>
                  <a:cubicBezTo>
                    <a:pt x="131" y="72"/>
                    <a:pt x="129" y="64"/>
                    <a:pt x="126" y="57"/>
                  </a:cubicBezTo>
                  <a:cubicBezTo>
                    <a:pt x="126" y="55"/>
                    <a:pt x="126" y="54"/>
                    <a:pt x="127" y="5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0" y="44"/>
                    <a:pt x="118" y="44"/>
                    <a:pt x="117" y="43"/>
                  </a:cubicBezTo>
                  <a:cubicBezTo>
                    <a:pt x="111" y="36"/>
                    <a:pt x="104" y="32"/>
                    <a:pt x="96" y="29"/>
                  </a:cubicBezTo>
                  <a:cubicBezTo>
                    <a:pt x="95" y="28"/>
                    <a:pt x="94" y="27"/>
                    <a:pt x="94" y="25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5"/>
                    <a:pt x="81" y="26"/>
                    <a:pt x="80" y="26"/>
                  </a:cubicBezTo>
                  <a:cubicBezTo>
                    <a:pt x="71" y="25"/>
                    <a:pt x="63" y="27"/>
                    <a:pt x="55" y="31"/>
                  </a:cubicBezTo>
                  <a:cubicBezTo>
                    <a:pt x="54" y="32"/>
                    <a:pt x="52" y="31"/>
                    <a:pt x="51" y="30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8"/>
                    <a:pt x="43" y="39"/>
                    <a:pt x="42" y="40"/>
                  </a:cubicBezTo>
                  <a:cubicBezTo>
                    <a:pt x="36" y="46"/>
                    <a:pt x="32" y="53"/>
                    <a:pt x="29" y="60"/>
                  </a:cubicBezTo>
                  <a:cubicBezTo>
                    <a:pt x="28" y="61"/>
                    <a:pt x="27" y="62"/>
                    <a:pt x="26" y="62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5" y="74"/>
                    <a:pt x="26" y="75"/>
                    <a:pt x="26" y="76"/>
                  </a:cubicBezTo>
                  <a:cubicBezTo>
                    <a:pt x="26" y="84"/>
                    <a:pt x="27" y="92"/>
                    <a:pt x="30" y="99"/>
                  </a:cubicBezTo>
                  <a:cubicBezTo>
                    <a:pt x="31" y="100"/>
                    <a:pt x="30" y="102"/>
                    <a:pt x="29" y="103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7" y="112"/>
                    <a:pt x="38" y="112"/>
                    <a:pt x="39" y="113"/>
                  </a:cubicBezTo>
                  <a:cubicBezTo>
                    <a:pt x="45" y="119"/>
                    <a:pt x="52" y="124"/>
                    <a:pt x="60" y="127"/>
                  </a:cubicBezTo>
                  <a:cubicBezTo>
                    <a:pt x="62" y="128"/>
                    <a:pt x="63" y="129"/>
                    <a:pt x="62" y="131"/>
                  </a:cubicBezTo>
                  <a:lnTo>
                    <a:pt x="59" y="147"/>
                  </a:lnTo>
                  <a:close/>
                  <a:moveTo>
                    <a:pt x="78" y="110"/>
                  </a:moveTo>
                  <a:cubicBezTo>
                    <a:pt x="60" y="110"/>
                    <a:pt x="46" y="96"/>
                    <a:pt x="46" y="78"/>
                  </a:cubicBezTo>
                  <a:cubicBezTo>
                    <a:pt x="46" y="60"/>
                    <a:pt x="60" y="45"/>
                    <a:pt x="78" y="45"/>
                  </a:cubicBezTo>
                  <a:cubicBezTo>
                    <a:pt x="96" y="45"/>
                    <a:pt x="111" y="60"/>
                    <a:pt x="111" y="78"/>
                  </a:cubicBezTo>
                  <a:cubicBezTo>
                    <a:pt x="111" y="96"/>
                    <a:pt x="96" y="110"/>
                    <a:pt x="78" y="110"/>
                  </a:cubicBezTo>
                  <a:close/>
                  <a:moveTo>
                    <a:pt x="78" y="51"/>
                  </a:moveTo>
                  <a:cubicBezTo>
                    <a:pt x="64" y="51"/>
                    <a:pt x="52" y="63"/>
                    <a:pt x="52" y="78"/>
                  </a:cubicBezTo>
                  <a:cubicBezTo>
                    <a:pt x="52" y="93"/>
                    <a:pt x="64" y="104"/>
                    <a:pt x="78" y="104"/>
                  </a:cubicBezTo>
                  <a:cubicBezTo>
                    <a:pt x="93" y="104"/>
                    <a:pt x="105" y="93"/>
                    <a:pt x="105" y="78"/>
                  </a:cubicBezTo>
                  <a:cubicBezTo>
                    <a:pt x="105" y="63"/>
                    <a:pt x="93" y="51"/>
                    <a:pt x="78" y="51"/>
                  </a:cubicBezTo>
                  <a:close/>
                </a:path>
              </a:pathLst>
            </a:custGeom>
            <a:grpFill/>
            <a:ln>
              <a:solidFill>
                <a:srgbClr val="20568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452"/>
            <p:cNvSpPr>
              <a:spLocks/>
            </p:cNvSpPr>
            <p:nvPr/>
          </p:nvSpPr>
          <p:spPr bwMode="auto">
            <a:xfrm>
              <a:off x="4695825" y="5618163"/>
              <a:ext cx="130175" cy="581025"/>
            </a:xfrm>
            <a:custGeom>
              <a:avLst/>
              <a:gdLst>
                <a:gd name="T0" fmla="*/ 29 w 36"/>
                <a:gd name="T1" fmla="*/ 160 h 160"/>
                <a:gd name="T2" fmla="*/ 27 w 36"/>
                <a:gd name="T3" fmla="*/ 159 h 160"/>
                <a:gd name="T4" fmla="*/ 0 w 36"/>
                <a:gd name="T5" fmla="*/ 82 h 160"/>
                <a:gd name="T6" fmla="*/ 30 w 36"/>
                <a:gd name="T7" fmla="*/ 1 h 160"/>
                <a:gd name="T8" fmla="*/ 34 w 36"/>
                <a:gd name="T9" fmla="*/ 1 h 160"/>
                <a:gd name="T10" fmla="*/ 35 w 36"/>
                <a:gd name="T11" fmla="*/ 5 h 160"/>
                <a:gd name="T12" fmla="*/ 6 w 36"/>
                <a:gd name="T13" fmla="*/ 82 h 160"/>
                <a:gd name="T14" fmla="*/ 31 w 36"/>
                <a:gd name="T15" fmla="*/ 155 h 160"/>
                <a:gd name="T16" fmla="*/ 31 w 36"/>
                <a:gd name="T17" fmla="*/ 159 h 160"/>
                <a:gd name="T18" fmla="*/ 29 w 36"/>
                <a:gd name="T1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60">
                  <a:moveTo>
                    <a:pt x="29" y="160"/>
                  </a:moveTo>
                  <a:cubicBezTo>
                    <a:pt x="28" y="160"/>
                    <a:pt x="27" y="159"/>
                    <a:pt x="27" y="159"/>
                  </a:cubicBezTo>
                  <a:cubicBezTo>
                    <a:pt x="10" y="137"/>
                    <a:pt x="0" y="110"/>
                    <a:pt x="0" y="82"/>
                  </a:cubicBezTo>
                  <a:cubicBezTo>
                    <a:pt x="0" y="53"/>
                    <a:pt x="11" y="24"/>
                    <a:pt x="30" y="1"/>
                  </a:cubicBezTo>
                  <a:cubicBezTo>
                    <a:pt x="31" y="0"/>
                    <a:pt x="33" y="0"/>
                    <a:pt x="34" y="1"/>
                  </a:cubicBezTo>
                  <a:cubicBezTo>
                    <a:pt x="36" y="2"/>
                    <a:pt x="36" y="4"/>
                    <a:pt x="35" y="5"/>
                  </a:cubicBezTo>
                  <a:cubicBezTo>
                    <a:pt x="16" y="27"/>
                    <a:pt x="6" y="54"/>
                    <a:pt x="6" y="82"/>
                  </a:cubicBezTo>
                  <a:cubicBezTo>
                    <a:pt x="6" y="109"/>
                    <a:pt x="15" y="134"/>
                    <a:pt x="31" y="155"/>
                  </a:cubicBezTo>
                  <a:cubicBezTo>
                    <a:pt x="32" y="156"/>
                    <a:pt x="32" y="158"/>
                    <a:pt x="31" y="159"/>
                  </a:cubicBezTo>
                  <a:cubicBezTo>
                    <a:pt x="30" y="160"/>
                    <a:pt x="30" y="160"/>
                    <a:pt x="29" y="1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53"/>
            <p:cNvSpPr>
              <a:spLocks noEditPoints="1"/>
            </p:cNvSpPr>
            <p:nvPr/>
          </p:nvSpPr>
          <p:spPr bwMode="auto">
            <a:xfrm>
              <a:off x="4391025" y="5843588"/>
              <a:ext cx="138113" cy="138113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1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1"/>
                    <a:pt x="26" y="6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54"/>
            <p:cNvSpPr>
              <a:spLocks/>
            </p:cNvSpPr>
            <p:nvPr/>
          </p:nvSpPr>
          <p:spPr bwMode="auto">
            <a:xfrm>
              <a:off x="4506913" y="5900738"/>
              <a:ext cx="211138" cy="22225"/>
            </a:xfrm>
            <a:custGeom>
              <a:avLst/>
              <a:gdLst>
                <a:gd name="T0" fmla="*/ 55 w 58"/>
                <a:gd name="T1" fmla="*/ 6 h 6"/>
                <a:gd name="T2" fmla="*/ 3 w 58"/>
                <a:gd name="T3" fmla="*/ 6 h 6"/>
                <a:gd name="T4" fmla="*/ 0 w 58"/>
                <a:gd name="T5" fmla="*/ 3 h 6"/>
                <a:gd name="T6" fmla="*/ 3 w 58"/>
                <a:gd name="T7" fmla="*/ 0 h 6"/>
                <a:gd name="T8" fmla="*/ 55 w 58"/>
                <a:gd name="T9" fmla="*/ 0 h 6"/>
                <a:gd name="T10" fmla="*/ 58 w 58"/>
                <a:gd name="T11" fmla="*/ 3 h 6"/>
                <a:gd name="T12" fmla="*/ 55 w 5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6">
                  <a:moveTo>
                    <a:pt x="5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3"/>
                  </a:cubicBezTo>
                  <a:cubicBezTo>
                    <a:pt x="58" y="4"/>
                    <a:pt x="57" y="6"/>
                    <a:pt x="5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5"/>
            <p:cNvSpPr>
              <a:spLocks noEditPoints="1"/>
            </p:cNvSpPr>
            <p:nvPr/>
          </p:nvSpPr>
          <p:spPr bwMode="auto">
            <a:xfrm>
              <a:off x="4551363" y="6289675"/>
              <a:ext cx="152400" cy="144463"/>
            </a:xfrm>
            <a:custGeom>
              <a:avLst/>
              <a:gdLst>
                <a:gd name="T0" fmla="*/ 21 w 42"/>
                <a:gd name="T1" fmla="*/ 40 h 40"/>
                <a:gd name="T2" fmla="*/ 21 w 42"/>
                <a:gd name="T3" fmla="*/ 40 h 40"/>
                <a:gd name="T4" fmla="*/ 7 w 42"/>
                <a:gd name="T5" fmla="*/ 34 h 40"/>
                <a:gd name="T6" fmla="*/ 7 w 42"/>
                <a:gd name="T7" fmla="*/ 7 h 40"/>
                <a:gd name="T8" fmla="*/ 34 w 42"/>
                <a:gd name="T9" fmla="*/ 7 h 40"/>
                <a:gd name="T10" fmla="*/ 34 w 42"/>
                <a:gd name="T11" fmla="*/ 7 h 40"/>
                <a:gd name="T12" fmla="*/ 34 w 42"/>
                <a:gd name="T13" fmla="*/ 34 h 40"/>
                <a:gd name="T14" fmla="*/ 21 w 42"/>
                <a:gd name="T15" fmla="*/ 40 h 40"/>
                <a:gd name="T16" fmla="*/ 21 w 42"/>
                <a:gd name="T17" fmla="*/ 7 h 40"/>
                <a:gd name="T18" fmla="*/ 11 w 42"/>
                <a:gd name="T19" fmla="*/ 11 h 40"/>
                <a:gd name="T20" fmla="*/ 11 w 42"/>
                <a:gd name="T21" fmla="*/ 30 h 40"/>
                <a:gd name="T22" fmla="*/ 21 w 42"/>
                <a:gd name="T23" fmla="*/ 34 h 40"/>
                <a:gd name="T24" fmla="*/ 21 w 42"/>
                <a:gd name="T25" fmla="*/ 34 h 40"/>
                <a:gd name="T26" fmla="*/ 30 w 42"/>
                <a:gd name="T27" fmla="*/ 30 h 40"/>
                <a:gd name="T28" fmla="*/ 30 w 42"/>
                <a:gd name="T29" fmla="*/ 11 h 40"/>
                <a:gd name="T30" fmla="*/ 21 w 42"/>
                <a:gd name="T31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0">
                  <a:moveTo>
                    <a:pt x="21" y="40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15" y="40"/>
                    <a:pt x="11" y="38"/>
                    <a:pt x="7" y="34"/>
                  </a:cubicBezTo>
                  <a:cubicBezTo>
                    <a:pt x="0" y="27"/>
                    <a:pt x="0" y="14"/>
                    <a:pt x="7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42" y="14"/>
                    <a:pt x="42" y="27"/>
                    <a:pt x="34" y="34"/>
                  </a:cubicBezTo>
                  <a:cubicBezTo>
                    <a:pt x="30" y="38"/>
                    <a:pt x="26" y="40"/>
                    <a:pt x="21" y="40"/>
                  </a:cubicBezTo>
                  <a:close/>
                  <a:moveTo>
                    <a:pt x="21" y="7"/>
                  </a:moveTo>
                  <a:cubicBezTo>
                    <a:pt x="17" y="7"/>
                    <a:pt x="14" y="9"/>
                    <a:pt x="11" y="11"/>
                  </a:cubicBezTo>
                  <a:cubicBezTo>
                    <a:pt x="6" y="16"/>
                    <a:pt x="6" y="25"/>
                    <a:pt x="11" y="30"/>
                  </a:cubicBezTo>
                  <a:cubicBezTo>
                    <a:pt x="14" y="32"/>
                    <a:pt x="17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4" y="34"/>
                    <a:pt x="27" y="32"/>
                    <a:pt x="30" y="30"/>
                  </a:cubicBezTo>
                  <a:cubicBezTo>
                    <a:pt x="35" y="25"/>
                    <a:pt x="35" y="16"/>
                    <a:pt x="30" y="11"/>
                  </a:cubicBezTo>
                  <a:cubicBezTo>
                    <a:pt x="27" y="9"/>
                    <a:pt x="24" y="7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6"/>
            <p:cNvSpPr>
              <a:spLocks/>
            </p:cNvSpPr>
            <p:nvPr/>
          </p:nvSpPr>
          <p:spPr bwMode="auto">
            <a:xfrm>
              <a:off x="4656138" y="6176963"/>
              <a:ext cx="155575" cy="155575"/>
            </a:xfrm>
            <a:custGeom>
              <a:avLst/>
              <a:gdLst>
                <a:gd name="T0" fmla="*/ 3 w 43"/>
                <a:gd name="T1" fmla="*/ 43 h 43"/>
                <a:gd name="T2" fmla="*/ 1 w 43"/>
                <a:gd name="T3" fmla="*/ 42 h 43"/>
                <a:gd name="T4" fmla="*/ 1 w 43"/>
                <a:gd name="T5" fmla="*/ 38 h 43"/>
                <a:gd name="T6" fmla="*/ 38 w 43"/>
                <a:gd name="T7" fmla="*/ 1 h 43"/>
                <a:gd name="T8" fmla="*/ 42 w 43"/>
                <a:gd name="T9" fmla="*/ 1 h 43"/>
                <a:gd name="T10" fmla="*/ 42 w 43"/>
                <a:gd name="T11" fmla="*/ 5 h 43"/>
                <a:gd name="T12" fmla="*/ 5 w 43"/>
                <a:gd name="T13" fmla="*/ 42 h 43"/>
                <a:gd name="T14" fmla="*/ 3 w 43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3">
                  <a:moveTo>
                    <a:pt x="3" y="43"/>
                  </a:moveTo>
                  <a:cubicBezTo>
                    <a:pt x="2" y="43"/>
                    <a:pt x="2" y="43"/>
                    <a:pt x="1" y="42"/>
                  </a:cubicBezTo>
                  <a:cubicBezTo>
                    <a:pt x="0" y="41"/>
                    <a:pt x="0" y="39"/>
                    <a:pt x="1" y="38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3" y="2"/>
                    <a:pt x="43" y="4"/>
                    <a:pt x="42" y="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4" y="43"/>
                    <a:pt x="3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57"/>
            <p:cNvSpPr>
              <a:spLocks noEditPoints="1"/>
            </p:cNvSpPr>
            <p:nvPr/>
          </p:nvSpPr>
          <p:spPr bwMode="auto">
            <a:xfrm>
              <a:off x="4557713" y="5376863"/>
              <a:ext cx="152400" cy="144463"/>
            </a:xfrm>
            <a:custGeom>
              <a:avLst/>
              <a:gdLst>
                <a:gd name="T0" fmla="*/ 21 w 42"/>
                <a:gd name="T1" fmla="*/ 40 h 40"/>
                <a:gd name="T2" fmla="*/ 8 w 42"/>
                <a:gd name="T3" fmla="*/ 35 h 40"/>
                <a:gd name="T4" fmla="*/ 8 w 42"/>
                <a:gd name="T5" fmla="*/ 8 h 40"/>
                <a:gd name="T6" fmla="*/ 35 w 42"/>
                <a:gd name="T7" fmla="*/ 8 h 40"/>
                <a:gd name="T8" fmla="*/ 35 w 42"/>
                <a:gd name="T9" fmla="*/ 35 h 40"/>
                <a:gd name="T10" fmla="*/ 35 w 42"/>
                <a:gd name="T11" fmla="*/ 35 h 40"/>
                <a:gd name="T12" fmla="*/ 35 w 42"/>
                <a:gd name="T13" fmla="*/ 35 h 40"/>
                <a:gd name="T14" fmla="*/ 35 w 42"/>
                <a:gd name="T15" fmla="*/ 35 h 40"/>
                <a:gd name="T16" fmla="*/ 21 w 42"/>
                <a:gd name="T17" fmla="*/ 40 h 40"/>
                <a:gd name="T18" fmla="*/ 21 w 42"/>
                <a:gd name="T19" fmla="*/ 8 h 40"/>
                <a:gd name="T20" fmla="*/ 12 w 42"/>
                <a:gd name="T21" fmla="*/ 12 h 40"/>
                <a:gd name="T22" fmla="*/ 12 w 42"/>
                <a:gd name="T23" fmla="*/ 31 h 40"/>
                <a:gd name="T24" fmla="*/ 31 w 42"/>
                <a:gd name="T25" fmla="*/ 31 h 40"/>
                <a:gd name="T26" fmla="*/ 31 w 42"/>
                <a:gd name="T27" fmla="*/ 31 h 40"/>
                <a:gd name="T28" fmla="*/ 31 w 42"/>
                <a:gd name="T29" fmla="*/ 12 h 40"/>
                <a:gd name="T30" fmla="*/ 21 w 42"/>
                <a:gd name="T31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0">
                  <a:moveTo>
                    <a:pt x="21" y="40"/>
                  </a:moveTo>
                  <a:cubicBezTo>
                    <a:pt x="16" y="40"/>
                    <a:pt x="12" y="38"/>
                    <a:pt x="8" y="35"/>
                  </a:cubicBezTo>
                  <a:cubicBezTo>
                    <a:pt x="0" y="27"/>
                    <a:pt x="0" y="15"/>
                    <a:pt x="8" y="8"/>
                  </a:cubicBezTo>
                  <a:cubicBezTo>
                    <a:pt x="15" y="0"/>
                    <a:pt x="27" y="0"/>
                    <a:pt x="35" y="8"/>
                  </a:cubicBezTo>
                  <a:cubicBezTo>
                    <a:pt x="42" y="15"/>
                    <a:pt x="42" y="27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1" y="38"/>
                    <a:pt x="27" y="40"/>
                    <a:pt x="21" y="40"/>
                  </a:cubicBezTo>
                  <a:close/>
                  <a:moveTo>
                    <a:pt x="21" y="8"/>
                  </a:moveTo>
                  <a:cubicBezTo>
                    <a:pt x="18" y="8"/>
                    <a:pt x="15" y="9"/>
                    <a:pt x="12" y="12"/>
                  </a:cubicBezTo>
                  <a:cubicBezTo>
                    <a:pt x="7" y="17"/>
                    <a:pt x="7" y="25"/>
                    <a:pt x="12" y="31"/>
                  </a:cubicBezTo>
                  <a:cubicBezTo>
                    <a:pt x="17" y="36"/>
                    <a:pt x="26" y="36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6" y="25"/>
                    <a:pt x="36" y="17"/>
                    <a:pt x="31" y="12"/>
                  </a:cubicBezTo>
                  <a:cubicBezTo>
                    <a:pt x="28" y="9"/>
                    <a:pt x="25" y="8"/>
                    <a:pt x="2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8"/>
            <p:cNvSpPr>
              <a:spLocks/>
            </p:cNvSpPr>
            <p:nvPr/>
          </p:nvSpPr>
          <p:spPr bwMode="auto">
            <a:xfrm>
              <a:off x="4667250" y="5484813"/>
              <a:ext cx="155575" cy="155575"/>
            </a:xfrm>
            <a:custGeom>
              <a:avLst/>
              <a:gdLst>
                <a:gd name="T0" fmla="*/ 40 w 43"/>
                <a:gd name="T1" fmla="*/ 43 h 43"/>
                <a:gd name="T2" fmla="*/ 38 w 43"/>
                <a:gd name="T3" fmla="*/ 42 h 43"/>
                <a:gd name="T4" fmla="*/ 1 w 43"/>
                <a:gd name="T5" fmla="*/ 5 h 43"/>
                <a:gd name="T6" fmla="*/ 1 w 43"/>
                <a:gd name="T7" fmla="*/ 1 h 43"/>
                <a:gd name="T8" fmla="*/ 5 w 43"/>
                <a:gd name="T9" fmla="*/ 1 h 43"/>
                <a:gd name="T10" fmla="*/ 42 w 43"/>
                <a:gd name="T11" fmla="*/ 38 h 43"/>
                <a:gd name="T12" fmla="*/ 42 w 43"/>
                <a:gd name="T13" fmla="*/ 42 h 43"/>
                <a:gd name="T14" fmla="*/ 40 w 43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3">
                  <a:moveTo>
                    <a:pt x="40" y="43"/>
                  </a:moveTo>
                  <a:cubicBezTo>
                    <a:pt x="39" y="43"/>
                    <a:pt x="38" y="43"/>
                    <a:pt x="38" y="4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9"/>
                    <a:pt x="43" y="41"/>
                    <a:pt x="42" y="42"/>
                  </a:cubicBezTo>
                  <a:cubicBezTo>
                    <a:pt x="41" y="43"/>
                    <a:pt x="40" y="43"/>
                    <a:pt x="40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9"/>
            <p:cNvSpPr>
              <a:spLocks noEditPoints="1"/>
            </p:cNvSpPr>
            <p:nvPr/>
          </p:nvSpPr>
          <p:spPr bwMode="auto">
            <a:xfrm>
              <a:off x="5829300" y="5840413"/>
              <a:ext cx="138113" cy="136525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1" y="6"/>
                    <a:pt x="6" y="12"/>
                    <a:pt x="6" y="19"/>
                  </a:cubicBezTo>
                  <a:cubicBezTo>
                    <a:pt x="6" y="27"/>
                    <a:pt x="11" y="32"/>
                    <a:pt x="19" y="32"/>
                  </a:cubicBezTo>
                  <a:cubicBezTo>
                    <a:pt x="26" y="32"/>
                    <a:pt x="32" y="27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0"/>
            <p:cNvSpPr>
              <a:spLocks/>
            </p:cNvSpPr>
            <p:nvPr/>
          </p:nvSpPr>
          <p:spPr bwMode="auto">
            <a:xfrm>
              <a:off x="5535613" y="5618163"/>
              <a:ext cx="127000" cy="576263"/>
            </a:xfrm>
            <a:custGeom>
              <a:avLst/>
              <a:gdLst>
                <a:gd name="T0" fmla="*/ 7 w 35"/>
                <a:gd name="T1" fmla="*/ 159 h 159"/>
                <a:gd name="T2" fmla="*/ 5 w 35"/>
                <a:gd name="T3" fmla="*/ 159 h 159"/>
                <a:gd name="T4" fmla="*/ 4 w 35"/>
                <a:gd name="T5" fmla="*/ 154 h 159"/>
                <a:gd name="T6" fmla="*/ 29 w 35"/>
                <a:gd name="T7" fmla="*/ 82 h 159"/>
                <a:gd name="T8" fmla="*/ 1 w 35"/>
                <a:gd name="T9" fmla="*/ 5 h 159"/>
                <a:gd name="T10" fmla="*/ 1 w 35"/>
                <a:gd name="T11" fmla="*/ 1 h 159"/>
                <a:gd name="T12" fmla="*/ 5 w 35"/>
                <a:gd name="T13" fmla="*/ 1 h 159"/>
                <a:gd name="T14" fmla="*/ 35 w 35"/>
                <a:gd name="T15" fmla="*/ 82 h 159"/>
                <a:gd name="T16" fmla="*/ 9 w 35"/>
                <a:gd name="T17" fmla="*/ 158 h 159"/>
                <a:gd name="T18" fmla="*/ 7 w 35"/>
                <a:gd name="T1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59">
                  <a:moveTo>
                    <a:pt x="7" y="159"/>
                  </a:moveTo>
                  <a:cubicBezTo>
                    <a:pt x="6" y="159"/>
                    <a:pt x="5" y="159"/>
                    <a:pt x="5" y="159"/>
                  </a:cubicBezTo>
                  <a:cubicBezTo>
                    <a:pt x="4" y="158"/>
                    <a:pt x="3" y="156"/>
                    <a:pt x="4" y="154"/>
                  </a:cubicBezTo>
                  <a:cubicBezTo>
                    <a:pt x="20" y="133"/>
                    <a:pt x="29" y="109"/>
                    <a:pt x="29" y="82"/>
                  </a:cubicBezTo>
                  <a:cubicBezTo>
                    <a:pt x="29" y="54"/>
                    <a:pt x="19" y="27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4" y="24"/>
                    <a:pt x="35" y="53"/>
                    <a:pt x="35" y="82"/>
                  </a:cubicBezTo>
                  <a:cubicBezTo>
                    <a:pt x="35" y="110"/>
                    <a:pt x="26" y="136"/>
                    <a:pt x="9" y="158"/>
                  </a:cubicBezTo>
                  <a:cubicBezTo>
                    <a:pt x="8" y="159"/>
                    <a:pt x="8" y="159"/>
                    <a:pt x="7" y="1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1"/>
            <p:cNvSpPr>
              <a:spLocks/>
            </p:cNvSpPr>
            <p:nvPr/>
          </p:nvSpPr>
          <p:spPr bwMode="auto">
            <a:xfrm>
              <a:off x="5637213" y="5900738"/>
              <a:ext cx="214313" cy="22225"/>
            </a:xfrm>
            <a:custGeom>
              <a:avLst/>
              <a:gdLst>
                <a:gd name="T0" fmla="*/ 56 w 59"/>
                <a:gd name="T1" fmla="*/ 6 h 6"/>
                <a:gd name="T2" fmla="*/ 3 w 59"/>
                <a:gd name="T3" fmla="*/ 6 h 6"/>
                <a:gd name="T4" fmla="*/ 0 w 59"/>
                <a:gd name="T5" fmla="*/ 3 h 6"/>
                <a:gd name="T6" fmla="*/ 3 w 59"/>
                <a:gd name="T7" fmla="*/ 0 h 6"/>
                <a:gd name="T8" fmla="*/ 56 w 59"/>
                <a:gd name="T9" fmla="*/ 0 h 6"/>
                <a:gd name="T10" fmla="*/ 59 w 59"/>
                <a:gd name="T11" fmla="*/ 3 h 6"/>
                <a:gd name="T12" fmla="*/ 56 w 59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6">
                  <a:moveTo>
                    <a:pt x="56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9" y="1"/>
                    <a:pt x="59" y="3"/>
                  </a:cubicBezTo>
                  <a:cubicBezTo>
                    <a:pt x="59" y="4"/>
                    <a:pt x="57" y="6"/>
                    <a:pt x="5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2"/>
            <p:cNvSpPr>
              <a:spLocks noEditPoints="1"/>
            </p:cNvSpPr>
            <p:nvPr/>
          </p:nvSpPr>
          <p:spPr bwMode="auto">
            <a:xfrm>
              <a:off x="5659438" y="6289675"/>
              <a:ext cx="152400" cy="144463"/>
            </a:xfrm>
            <a:custGeom>
              <a:avLst/>
              <a:gdLst>
                <a:gd name="T0" fmla="*/ 21 w 42"/>
                <a:gd name="T1" fmla="*/ 40 h 40"/>
                <a:gd name="T2" fmla="*/ 7 w 42"/>
                <a:gd name="T3" fmla="*/ 34 h 40"/>
                <a:gd name="T4" fmla="*/ 7 w 42"/>
                <a:gd name="T5" fmla="*/ 7 h 40"/>
                <a:gd name="T6" fmla="*/ 7 w 42"/>
                <a:gd name="T7" fmla="*/ 7 h 40"/>
                <a:gd name="T8" fmla="*/ 34 w 42"/>
                <a:gd name="T9" fmla="*/ 7 h 40"/>
                <a:gd name="T10" fmla="*/ 34 w 42"/>
                <a:gd name="T11" fmla="*/ 34 h 40"/>
                <a:gd name="T12" fmla="*/ 21 w 42"/>
                <a:gd name="T13" fmla="*/ 40 h 40"/>
                <a:gd name="T14" fmla="*/ 11 w 42"/>
                <a:gd name="T15" fmla="*/ 11 h 40"/>
                <a:gd name="T16" fmla="*/ 11 w 42"/>
                <a:gd name="T17" fmla="*/ 30 h 40"/>
                <a:gd name="T18" fmla="*/ 30 w 42"/>
                <a:gd name="T19" fmla="*/ 30 h 40"/>
                <a:gd name="T20" fmla="*/ 30 w 42"/>
                <a:gd name="T21" fmla="*/ 11 h 40"/>
                <a:gd name="T22" fmla="*/ 11 w 42"/>
                <a:gd name="T23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21" y="40"/>
                  </a:moveTo>
                  <a:cubicBezTo>
                    <a:pt x="15" y="40"/>
                    <a:pt x="11" y="38"/>
                    <a:pt x="7" y="34"/>
                  </a:cubicBezTo>
                  <a:cubicBezTo>
                    <a:pt x="0" y="27"/>
                    <a:pt x="0" y="14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2" y="14"/>
                    <a:pt x="42" y="27"/>
                    <a:pt x="34" y="34"/>
                  </a:cubicBezTo>
                  <a:cubicBezTo>
                    <a:pt x="30" y="38"/>
                    <a:pt x="26" y="40"/>
                    <a:pt x="21" y="40"/>
                  </a:cubicBezTo>
                  <a:close/>
                  <a:moveTo>
                    <a:pt x="11" y="11"/>
                  </a:moveTo>
                  <a:cubicBezTo>
                    <a:pt x="6" y="16"/>
                    <a:pt x="6" y="25"/>
                    <a:pt x="11" y="30"/>
                  </a:cubicBezTo>
                  <a:cubicBezTo>
                    <a:pt x="16" y="35"/>
                    <a:pt x="25" y="35"/>
                    <a:pt x="30" y="30"/>
                  </a:cubicBezTo>
                  <a:cubicBezTo>
                    <a:pt x="35" y="25"/>
                    <a:pt x="35" y="16"/>
                    <a:pt x="30" y="11"/>
                  </a:cubicBezTo>
                  <a:cubicBezTo>
                    <a:pt x="25" y="6"/>
                    <a:pt x="16" y="6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3"/>
            <p:cNvSpPr>
              <a:spLocks/>
            </p:cNvSpPr>
            <p:nvPr/>
          </p:nvSpPr>
          <p:spPr bwMode="auto">
            <a:xfrm>
              <a:off x="5546725" y="6176963"/>
              <a:ext cx="155575" cy="155575"/>
            </a:xfrm>
            <a:custGeom>
              <a:avLst/>
              <a:gdLst>
                <a:gd name="T0" fmla="*/ 40 w 43"/>
                <a:gd name="T1" fmla="*/ 43 h 43"/>
                <a:gd name="T2" fmla="*/ 38 w 43"/>
                <a:gd name="T3" fmla="*/ 42 h 43"/>
                <a:gd name="T4" fmla="*/ 1 w 43"/>
                <a:gd name="T5" fmla="*/ 5 h 43"/>
                <a:gd name="T6" fmla="*/ 1 w 43"/>
                <a:gd name="T7" fmla="*/ 1 h 43"/>
                <a:gd name="T8" fmla="*/ 5 w 43"/>
                <a:gd name="T9" fmla="*/ 1 h 43"/>
                <a:gd name="T10" fmla="*/ 42 w 43"/>
                <a:gd name="T11" fmla="*/ 38 h 43"/>
                <a:gd name="T12" fmla="*/ 42 w 43"/>
                <a:gd name="T13" fmla="*/ 42 h 43"/>
                <a:gd name="T14" fmla="*/ 40 w 43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3">
                  <a:moveTo>
                    <a:pt x="40" y="43"/>
                  </a:moveTo>
                  <a:cubicBezTo>
                    <a:pt x="39" y="43"/>
                    <a:pt x="39" y="43"/>
                    <a:pt x="38" y="4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9"/>
                    <a:pt x="43" y="41"/>
                    <a:pt x="42" y="42"/>
                  </a:cubicBezTo>
                  <a:cubicBezTo>
                    <a:pt x="42" y="43"/>
                    <a:pt x="41" y="43"/>
                    <a:pt x="40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4"/>
            <p:cNvSpPr>
              <a:spLocks noEditPoints="1"/>
            </p:cNvSpPr>
            <p:nvPr/>
          </p:nvSpPr>
          <p:spPr bwMode="auto">
            <a:xfrm>
              <a:off x="5648325" y="5376863"/>
              <a:ext cx="152400" cy="144463"/>
            </a:xfrm>
            <a:custGeom>
              <a:avLst/>
              <a:gdLst>
                <a:gd name="T0" fmla="*/ 21 w 42"/>
                <a:gd name="T1" fmla="*/ 40 h 40"/>
                <a:gd name="T2" fmla="*/ 7 w 42"/>
                <a:gd name="T3" fmla="*/ 35 h 40"/>
                <a:gd name="T4" fmla="*/ 7 w 42"/>
                <a:gd name="T5" fmla="*/ 35 h 40"/>
                <a:gd name="T6" fmla="*/ 7 w 42"/>
                <a:gd name="T7" fmla="*/ 8 h 40"/>
                <a:gd name="T8" fmla="*/ 34 w 42"/>
                <a:gd name="T9" fmla="*/ 8 h 40"/>
                <a:gd name="T10" fmla="*/ 34 w 42"/>
                <a:gd name="T11" fmla="*/ 35 h 40"/>
                <a:gd name="T12" fmla="*/ 21 w 42"/>
                <a:gd name="T13" fmla="*/ 40 h 40"/>
                <a:gd name="T14" fmla="*/ 11 w 42"/>
                <a:gd name="T15" fmla="*/ 31 h 40"/>
                <a:gd name="T16" fmla="*/ 30 w 42"/>
                <a:gd name="T17" fmla="*/ 31 h 40"/>
                <a:gd name="T18" fmla="*/ 30 w 42"/>
                <a:gd name="T19" fmla="*/ 12 h 40"/>
                <a:gd name="T20" fmla="*/ 11 w 42"/>
                <a:gd name="T21" fmla="*/ 12 h 40"/>
                <a:gd name="T22" fmla="*/ 11 w 42"/>
                <a:gd name="T23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21" y="40"/>
                  </a:moveTo>
                  <a:cubicBezTo>
                    <a:pt x="16" y="40"/>
                    <a:pt x="11" y="38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15" y="0"/>
                    <a:pt x="27" y="0"/>
                    <a:pt x="34" y="8"/>
                  </a:cubicBezTo>
                  <a:cubicBezTo>
                    <a:pt x="42" y="15"/>
                    <a:pt x="42" y="27"/>
                    <a:pt x="34" y="35"/>
                  </a:cubicBezTo>
                  <a:cubicBezTo>
                    <a:pt x="31" y="38"/>
                    <a:pt x="26" y="40"/>
                    <a:pt x="21" y="40"/>
                  </a:cubicBezTo>
                  <a:close/>
                  <a:moveTo>
                    <a:pt x="11" y="31"/>
                  </a:moveTo>
                  <a:cubicBezTo>
                    <a:pt x="16" y="36"/>
                    <a:pt x="25" y="36"/>
                    <a:pt x="30" y="31"/>
                  </a:cubicBezTo>
                  <a:cubicBezTo>
                    <a:pt x="35" y="25"/>
                    <a:pt x="35" y="17"/>
                    <a:pt x="30" y="12"/>
                  </a:cubicBezTo>
                  <a:cubicBezTo>
                    <a:pt x="25" y="7"/>
                    <a:pt x="17" y="7"/>
                    <a:pt x="11" y="12"/>
                  </a:cubicBezTo>
                  <a:cubicBezTo>
                    <a:pt x="6" y="17"/>
                    <a:pt x="6" y="25"/>
                    <a:pt x="11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5"/>
            <p:cNvSpPr>
              <a:spLocks/>
            </p:cNvSpPr>
            <p:nvPr/>
          </p:nvSpPr>
          <p:spPr bwMode="auto">
            <a:xfrm>
              <a:off x="5535613" y="5484813"/>
              <a:ext cx="160338" cy="155575"/>
            </a:xfrm>
            <a:custGeom>
              <a:avLst/>
              <a:gdLst>
                <a:gd name="T0" fmla="*/ 3 w 44"/>
                <a:gd name="T1" fmla="*/ 43 h 43"/>
                <a:gd name="T2" fmla="*/ 1 w 44"/>
                <a:gd name="T3" fmla="*/ 42 h 43"/>
                <a:gd name="T4" fmla="*/ 1 w 44"/>
                <a:gd name="T5" fmla="*/ 38 h 43"/>
                <a:gd name="T6" fmla="*/ 38 w 44"/>
                <a:gd name="T7" fmla="*/ 1 h 43"/>
                <a:gd name="T8" fmla="*/ 42 w 44"/>
                <a:gd name="T9" fmla="*/ 1 h 43"/>
                <a:gd name="T10" fmla="*/ 42 w 44"/>
                <a:gd name="T11" fmla="*/ 5 h 43"/>
                <a:gd name="T12" fmla="*/ 6 w 44"/>
                <a:gd name="T13" fmla="*/ 42 h 43"/>
                <a:gd name="T14" fmla="*/ 3 w 44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3">
                  <a:moveTo>
                    <a:pt x="3" y="43"/>
                  </a:moveTo>
                  <a:cubicBezTo>
                    <a:pt x="3" y="43"/>
                    <a:pt x="2" y="43"/>
                    <a:pt x="1" y="42"/>
                  </a:cubicBezTo>
                  <a:cubicBezTo>
                    <a:pt x="0" y="41"/>
                    <a:pt x="0" y="39"/>
                    <a:pt x="1" y="38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4" y="2"/>
                    <a:pt x="44" y="4"/>
                    <a:pt x="42" y="5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3"/>
                    <a:pt x="4" y="43"/>
                    <a:pt x="3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6"/>
            <p:cNvSpPr>
              <a:spLocks noEditPoints="1"/>
            </p:cNvSpPr>
            <p:nvPr/>
          </p:nvSpPr>
          <p:spPr bwMode="auto">
            <a:xfrm>
              <a:off x="4805363" y="5543550"/>
              <a:ext cx="746125" cy="738188"/>
            </a:xfrm>
            <a:custGeom>
              <a:avLst/>
              <a:gdLst>
                <a:gd name="T0" fmla="*/ 103 w 206"/>
                <a:gd name="T1" fmla="*/ 204 h 204"/>
                <a:gd name="T2" fmla="*/ 80 w 206"/>
                <a:gd name="T3" fmla="*/ 201 h 204"/>
                <a:gd name="T4" fmla="*/ 78 w 206"/>
                <a:gd name="T5" fmla="*/ 198 h 204"/>
                <a:gd name="T6" fmla="*/ 81 w 206"/>
                <a:gd name="T7" fmla="*/ 195 h 204"/>
                <a:gd name="T8" fmla="*/ 125 w 206"/>
                <a:gd name="T9" fmla="*/ 196 h 204"/>
                <a:gd name="T10" fmla="*/ 128 w 206"/>
                <a:gd name="T11" fmla="*/ 198 h 204"/>
                <a:gd name="T12" fmla="*/ 126 w 206"/>
                <a:gd name="T13" fmla="*/ 201 h 204"/>
                <a:gd name="T14" fmla="*/ 103 w 206"/>
                <a:gd name="T15" fmla="*/ 204 h 204"/>
                <a:gd name="T16" fmla="*/ 165 w 206"/>
                <a:gd name="T17" fmla="*/ 182 h 204"/>
                <a:gd name="T18" fmla="*/ 163 w 206"/>
                <a:gd name="T19" fmla="*/ 181 h 204"/>
                <a:gd name="T20" fmla="*/ 163 w 206"/>
                <a:gd name="T21" fmla="*/ 177 h 204"/>
                <a:gd name="T22" fmla="*/ 191 w 206"/>
                <a:gd name="T23" fmla="*/ 143 h 204"/>
                <a:gd name="T24" fmla="*/ 195 w 206"/>
                <a:gd name="T25" fmla="*/ 142 h 204"/>
                <a:gd name="T26" fmla="*/ 196 w 206"/>
                <a:gd name="T27" fmla="*/ 146 h 204"/>
                <a:gd name="T28" fmla="*/ 167 w 206"/>
                <a:gd name="T29" fmla="*/ 182 h 204"/>
                <a:gd name="T30" fmla="*/ 165 w 206"/>
                <a:gd name="T31" fmla="*/ 182 h 204"/>
                <a:gd name="T32" fmla="*/ 41 w 206"/>
                <a:gd name="T33" fmla="*/ 182 h 204"/>
                <a:gd name="T34" fmla="*/ 39 w 206"/>
                <a:gd name="T35" fmla="*/ 181 h 204"/>
                <a:gd name="T36" fmla="*/ 10 w 206"/>
                <a:gd name="T37" fmla="*/ 145 h 204"/>
                <a:gd name="T38" fmla="*/ 12 w 206"/>
                <a:gd name="T39" fmla="*/ 141 h 204"/>
                <a:gd name="T40" fmla="*/ 16 w 206"/>
                <a:gd name="T41" fmla="*/ 143 h 204"/>
                <a:gd name="T42" fmla="*/ 43 w 206"/>
                <a:gd name="T43" fmla="*/ 177 h 204"/>
                <a:gd name="T44" fmla="*/ 43 w 206"/>
                <a:gd name="T45" fmla="*/ 181 h 204"/>
                <a:gd name="T46" fmla="*/ 41 w 206"/>
                <a:gd name="T47" fmla="*/ 182 h 204"/>
                <a:gd name="T48" fmla="*/ 203 w 206"/>
                <a:gd name="T49" fmla="*/ 104 h 204"/>
                <a:gd name="T50" fmla="*/ 200 w 206"/>
                <a:gd name="T51" fmla="*/ 101 h 204"/>
                <a:gd name="T52" fmla="*/ 200 w 206"/>
                <a:gd name="T53" fmla="*/ 101 h 204"/>
                <a:gd name="T54" fmla="*/ 191 w 206"/>
                <a:gd name="T55" fmla="*/ 59 h 204"/>
                <a:gd name="T56" fmla="*/ 192 w 206"/>
                <a:gd name="T57" fmla="*/ 55 h 204"/>
                <a:gd name="T58" fmla="*/ 196 w 206"/>
                <a:gd name="T59" fmla="*/ 56 h 204"/>
                <a:gd name="T60" fmla="*/ 206 w 206"/>
                <a:gd name="T61" fmla="*/ 101 h 204"/>
                <a:gd name="T62" fmla="*/ 206 w 206"/>
                <a:gd name="T63" fmla="*/ 101 h 204"/>
                <a:gd name="T64" fmla="*/ 203 w 206"/>
                <a:gd name="T65" fmla="*/ 104 h 204"/>
                <a:gd name="T66" fmla="*/ 3 w 206"/>
                <a:gd name="T67" fmla="*/ 104 h 204"/>
                <a:gd name="T68" fmla="*/ 3 w 206"/>
                <a:gd name="T69" fmla="*/ 104 h 204"/>
                <a:gd name="T70" fmla="*/ 0 w 206"/>
                <a:gd name="T71" fmla="*/ 101 h 204"/>
                <a:gd name="T72" fmla="*/ 11 w 206"/>
                <a:gd name="T73" fmla="*/ 56 h 204"/>
                <a:gd name="T74" fmla="*/ 15 w 206"/>
                <a:gd name="T75" fmla="*/ 55 h 204"/>
                <a:gd name="T76" fmla="*/ 16 w 206"/>
                <a:gd name="T77" fmla="*/ 59 h 204"/>
                <a:gd name="T78" fmla="*/ 6 w 206"/>
                <a:gd name="T79" fmla="*/ 101 h 204"/>
                <a:gd name="T80" fmla="*/ 3 w 206"/>
                <a:gd name="T81" fmla="*/ 104 h 204"/>
                <a:gd name="T82" fmla="*/ 166 w 206"/>
                <a:gd name="T83" fmla="*/ 26 h 204"/>
                <a:gd name="T84" fmla="*/ 164 w 206"/>
                <a:gd name="T85" fmla="*/ 25 h 204"/>
                <a:gd name="T86" fmla="*/ 125 w 206"/>
                <a:gd name="T87" fmla="*/ 6 h 204"/>
                <a:gd name="T88" fmla="*/ 123 w 206"/>
                <a:gd name="T89" fmla="*/ 3 h 204"/>
                <a:gd name="T90" fmla="*/ 126 w 206"/>
                <a:gd name="T91" fmla="*/ 0 h 204"/>
                <a:gd name="T92" fmla="*/ 168 w 206"/>
                <a:gd name="T93" fmla="*/ 20 h 204"/>
                <a:gd name="T94" fmla="*/ 168 w 206"/>
                <a:gd name="T95" fmla="*/ 25 h 204"/>
                <a:gd name="T96" fmla="*/ 166 w 206"/>
                <a:gd name="T97" fmla="*/ 26 h 204"/>
                <a:gd name="T98" fmla="*/ 41 w 206"/>
                <a:gd name="T99" fmla="*/ 26 h 204"/>
                <a:gd name="T100" fmla="*/ 39 w 206"/>
                <a:gd name="T101" fmla="*/ 25 h 204"/>
                <a:gd name="T102" fmla="*/ 39 w 206"/>
                <a:gd name="T103" fmla="*/ 20 h 204"/>
                <a:gd name="T104" fmla="*/ 80 w 206"/>
                <a:gd name="T105" fmla="*/ 0 h 204"/>
                <a:gd name="T106" fmla="*/ 84 w 206"/>
                <a:gd name="T107" fmla="*/ 3 h 204"/>
                <a:gd name="T108" fmla="*/ 82 w 206"/>
                <a:gd name="T109" fmla="*/ 6 h 204"/>
                <a:gd name="T110" fmla="*/ 43 w 206"/>
                <a:gd name="T111" fmla="*/ 25 h 204"/>
                <a:gd name="T112" fmla="*/ 41 w 206"/>
                <a:gd name="T113" fmla="*/ 2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6" h="204">
                  <a:moveTo>
                    <a:pt x="103" y="204"/>
                  </a:moveTo>
                  <a:cubicBezTo>
                    <a:pt x="95" y="204"/>
                    <a:pt x="88" y="203"/>
                    <a:pt x="80" y="201"/>
                  </a:cubicBezTo>
                  <a:cubicBezTo>
                    <a:pt x="78" y="201"/>
                    <a:pt x="77" y="199"/>
                    <a:pt x="78" y="198"/>
                  </a:cubicBezTo>
                  <a:cubicBezTo>
                    <a:pt x="78" y="196"/>
                    <a:pt x="80" y="195"/>
                    <a:pt x="81" y="195"/>
                  </a:cubicBezTo>
                  <a:cubicBezTo>
                    <a:pt x="95" y="199"/>
                    <a:pt x="110" y="199"/>
                    <a:pt x="125" y="196"/>
                  </a:cubicBezTo>
                  <a:cubicBezTo>
                    <a:pt x="126" y="195"/>
                    <a:pt x="128" y="196"/>
                    <a:pt x="128" y="198"/>
                  </a:cubicBezTo>
                  <a:cubicBezTo>
                    <a:pt x="128" y="199"/>
                    <a:pt x="127" y="201"/>
                    <a:pt x="126" y="201"/>
                  </a:cubicBezTo>
                  <a:cubicBezTo>
                    <a:pt x="118" y="203"/>
                    <a:pt x="111" y="204"/>
                    <a:pt x="103" y="204"/>
                  </a:cubicBezTo>
                  <a:close/>
                  <a:moveTo>
                    <a:pt x="165" y="182"/>
                  </a:moveTo>
                  <a:cubicBezTo>
                    <a:pt x="164" y="182"/>
                    <a:pt x="164" y="182"/>
                    <a:pt x="163" y="181"/>
                  </a:cubicBezTo>
                  <a:cubicBezTo>
                    <a:pt x="162" y="180"/>
                    <a:pt x="162" y="178"/>
                    <a:pt x="163" y="177"/>
                  </a:cubicBezTo>
                  <a:cubicBezTo>
                    <a:pt x="175" y="168"/>
                    <a:pt x="184" y="156"/>
                    <a:pt x="191" y="143"/>
                  </a:cubicBezTo>
                  <a:cubicBezTo>
                    <a:pt x="191" y="142"/>
                    <a:pt x="193" y="141"/>
                    <a:pt x="195" y="142"/>
                  </a:cubicBezTo>
                  <a:cubicBezTo>
                    <a:pt x="196" y="143"/>
                    <a:pt x="197" y="144"/>
                    <a:pt x="196" y="146"/>
                  </a:cubicBezTo>
                  <a:cubicBezTo>
                    <a:pt x="189" y="160"/>
                    <a:pt x="179" y="172"/>
                    <a:pt x="167" y="182"/>
                  </a:cubicBezTo>
                  <a:cubicBezTo>
                    <a:pt x="167" y="182"/>
                    <a:pt x="166" y="182"/>
                    <a:pt x="165" y="182"/>
                  </a:cubicBezTo>
                  <a:close/>
                  <a:moveTo>
                    <a:pt x="41" y="182"/>
                  </a:moveTo>
                  <a:cubicBezTo>
                    <a:pt x="40" y="182"/>
                    <a:pt x="39" y="182"/>
                    <a:pt x="39" y="181"/>
                  </a:cubicBezTo>
                  <a:cubicBezTo>
                    <a:pt x="27" y="172"/>
                    <a:pt x="17" y="159"/>
                    <a:pt x="10" y="145"/>
                  </a:cubicBezTo>
                  <a:cubicBezTo>
                    <a:pt x="10" y="144"/>
                    <a:pt x="10" y="142"/>
                    <a:pt x="12" y="141"/>
                  </a:cubicBezTo>
                  <a:cubicBezTo>
                    <a:pt x="13" y="141"/>
                    <a:pt x="15" y="141"/>
                    <a:pt x="16" y="143"/>
                  </a:cubicBezTo>
                  <a:cubicBezTo>
                    <a:pt x="22" y="156"/>
                    <a:pt x="31" y="168"/>
                    <a:pt x="43" y="177"/>
                  </a:cubicBezTo>
                  <a:cubicBezTo>
                    <a:pt x="44" y="178"/>
                    <a:pt x="44" y="180"/>
                    <a:pt x="43" y="181"/>
                  </a:cubicBezTo>
                  <a:cubicBezTo>
                    <a:pt x="42" y="182"/>
                    <a:pt x="42" y="182"/>
                    <a:pt x="41" y="182"/>
                  </a:cubicBezTo>
                  <a:close/>
                  <a:moveTo>
                    <a:pt x="203" y="104"/>
                  </a:moveTo>
                  <a:cubicBezTo>
                    <a:pt x="202" y="104"/>
                    <a:pt x="200" y="103"/>
                    <a:pt x="200" y="101"/>
                  </a:cubicBezTo>
                  <a:cubicBezTo>
                    <a:pt x="200" y="101"/>
                    <a:pt x="200" y="101"/>
                    <a:pt x="200" y="101"/>
                  </a:cubicBezTo>
                  <a:cubicBezTo>
                    <a:pt x="200" y="86"/>
                    <a:pt x="197" y="72"/>
                    <a:pt x="191" y="59"/>
                  </a:cubicBezTo>
                  <a:cubicBezTo>
                    <a:pt x="190" y="57"/>
                    <a:pt x="191" y="56"/>
                    <a:pt x="192" y="55"/>
                  </a:cubicBezTo>
                  <a:cubicBezTo>
                    <a:pt x="194" y="54"/>
                    <a:pt x="195" y="55"/>
                    <a:pt x="196" y="56"/>
                  </a:cubicBezTo>
                  <a:cubicBezTo>
                    <a:pt x="203" y="70"/>
                    <a:pt x="206" y="85"/>
                    <a:pt x="206" y="101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3"/>
                    <a:pt x="205" y="104"/>
                    <a:pt x="203" y="104"/>
                  </a:cubicBezTo>
                  <a:close/>
                  <a:moveTo>
                    <a:pt x="3" y="104"/>
                  </a:moveTo>
                  <a:cubicBezTo>
                    <a:pt x="3" y="104"/>
                    <a:pt x="3" y="104"/>
                    <a:pt x="3" y="104"/>
                  </a:cubicBezTo>
                  <a:cubicBezTo>
                    <a:pt x="2" y="104"/>
                    <a:pt x="0" y="102"/>
                    <a:pt x="0" y="101"/>
                  </a:cubicBezTo>
                  <a:cubicBezTo>
                    <a:pt x="0" y="85"/>
                    <a:pt x="4" y="70"/>
                    <a:pt x="11" y="56"/>
                  </a:cubicBezTo>
                  <a:cubicBezTo>
                    <a:pt x="11" y="55"/>
                    <a:pt x="13" y="54"/>
                    <a:pt x="15" y="55"/>
                  </a:cubicBezTo>
                  <a:cubicBezTo>
                    <a:pt x="16" y="55"/>
                    <a:pt x="17" y="57"/>
                    <a:pt x="16" y="59"/>
                  </a:cubicBezTo>
                  <a:cubicBezTo>
                    <a:pt x="10" y="72"/>
                    <a:pt x="6" y="86"/>
                    <a:pt x="6" y="101"/>
                  </a:cubicBezTo>
                  <a:cubicBezTo>
                    <a:pt x="6" y="102"/>
                    <a:pt x="5" y="104"/>
                    <a:pt x="3" y="104"/>
                  </a:cubicBezTo>
                  <a:close/>
                  <a:moveTo>
                    <a:pt x="166" y="26"/>
                  </a:moveTo>
                  <a:cubicBezTo>
                    <a:pt x="165" y="26"/>
                    <a:pt x="164" y="26"/>
                    <a:pt x="164" y="25"/>
                  </a:cubicBezTo>
                  <a:cubicBezTo>
                    <a:pt x="152" y="16"/>
                    <a:pt x="139" y="10"/>
                    <a:pt x="125" y="6"/>
                  </a:cubicBezTo>
                  <a:cubicBezTo>
                    <a:pt x="123" y="6"/>
                    <a:pt x="122" y="4"/>
                    <a:pt x="123" y="3"/>
                  </a:cubicBezTo>
                  <a:cubicBezTo>
                    <a:pt x="123" y="1"/>
                    <a:pt x="125" y="0"/>
                    <a:pt x="126" y="0"/>
                  </a:cubicBezTo>
                  <a:cubicBezTo>
                    <a:pt x="141" y="4"/>
                    <a:pt x="155" y="11"/>
                    <a:pt x="168" y="20"/>
                  </a:cubicBezTo>
                  <a:cubicBezTo>
                    <a:pt x="169" y="21"/>
                    <a:pt x="169" y="23"/>
                    <a:pt x="168" y="25"/>
                  </a:cubicBezTo>
                  <a:cubicBezTo>
                    <a:pt x="167" y="25"/>
                    <a:pt x="167" y="26"/>
                    <a:pt x="166" y="26"/>
                  </a:cubicBezTo>
                  <a:close/>
                  <a:moveTo>
                    <a:pt x="41" y="26"/>
                  </a:moveTo>
                  <a:cubicBezTo>
                    <a:pt x="40" y="26"/>
                    <a:pt x="39" y="25"/>
                    <a:pt x="39" y="25"/>
                  </a:cubicBezTo>
                  <a:cubicBezTo>
                    <a:pt x="38" y="23"/>
                    <a:pt x="38" y="21"/>
                    <a:pt x="39" y="20"/>
                  </a:cubicBezTo>
                  <a:cubicBezTo>
                    <a:pt x="51" y="11"/>
                    <a:pt x="65" y="4"/>
                    <a:pt x="80" y="0"/>
                  </a:cubicBezTo>
                  <a:cubicBezTo>
                    <a:pt x="82" y="0"/>
                    <a:pt x="84" y="1"/>
                    <a:pt x="84" y="3"/>
                  </a:cubicBezTo>
                  <a:cubicBezTo>
                    <a:pt x="84" y="4"/>
                    <a:pt x="83" y="6"/>
                    <a:pt x="82" y="6"/>
                  </a:cubicBezTo>
                  <a:cubicBezTo>
                    <a:pt x="68" y="9"/>
                    <a:pt x="54" y="16"/>
                    <a:pt x="43" y="25"/>
                  </a:cubicBezTo>
                  <a:cubicBezTo>
                    <a:pt x="42" y="25"/>
                    <a:pt x="42" y="26"/>
                    <a:pt x="41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359065" y="4740336"/>
            <a:ext cx="769952" cy="769946"/>
            <a:chOff x="9232901" y="2803525"/>
            <a:chExt cx="931863" cy="931863"/>
          </a:xfrm>
          <a:solidFill>
            <a:srgbClr val="20568F"/>
          </a:solidFill>
        </p:grpSpPr>
        <p:sp>
          <p:nvSpPr>
            <p:cNvPr id="54" name="Rectangle 468"/>
            <p:cNvSpPr>
              <a:spLocks noChangeArrowheads="1"/>
            </p:cNvSpPr>
            <p:nvPr/>
          </p:nvSpPr>
          <p:spPr bwMode="auto">
            <a:xfrm>
              <a:off x="9398001" y="3570288"/>
              <a:ext cx="601663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69"/>
            <p:cNvSpPr>
              <a:spLocks/>
            </p:cNvSpPr>
            <p:nvPr/>
          </p:nvSpPr>
          <p:spPr bwMode="auto">
            <a:xfrm>
              <a:off x="9232901" y="2803525"/>
              <a:ext cx="931863" cy="541338"/>
            </a:xfrm>
            <a:custGeom>
              <a:avLst/>
              <a:gdLst>
                <a:gd name="T0" fmla="*/ 204 w 248"/>
                <a:gd name="T1" fmla="*/ 144 h 144"/>
                <a:gd name="T2" fmla="*/ 204 w 248"/>
                <a:gd name="T3" fmla="*/ 136 h 144"/>
                <a:gd name="T4" fmla="*/ 240 w 248"/>
                <a:gd name="T5" fmla="*/ 100 h 144"/>
                <a:gd name="T6" fmla="*/ 208 w 248"/>
                <a:gd name="T7" fmla="*/ 64 h 144"/>
                <a:gd name="T8" fmla="*/ 204 w 248"/>
                <a:gd name="T9" fmla="*/ 64 h 144"/>
                <a:gd name="T10" fmla="*/ 204 w 248"/>
                <a:gd name="T11" fmla="*/ 60 h 144"/>
                <a:gd name="T12" fmla="*/ 152 w 248"/>
                <a:gd name="T13" fmla="*/ 8 h 144"/>
                <a:gd name="T14" fmla="*/ 106 w 248"/>
                <a:gd name="T15" fmla="*/ 37 h 144"/>
                <a:gd name="T16" fmla="*/ 104 w 248"/>
                <a:gd name="T17" fmla="*/ 40 h 144"/>
                <a:gd name="T18" fmla="*/ 100 w 248"/>
                <a:gd name="T19" fmla="*/ 38 h 144"/>
                <a:gd name="T20" fmla="*/ 90 w 248"/>
                <a:gd name="T21" fmla="*/ 36 h 144"/>
                <a:gd name="T22" fmla="*/ 70 w 248"/>
                <a:gd name="T23" fmla="*/ 48 h 144"/>
                <a:gd name="T24" fmla="*/ 69 w 248"/>
                <a:gd name="T25" fmla="*/ 51 h 144"/>
                <a:gd name="T26" fmla="*/ 66 w 248"/>
                <a:gd name="T27" fmla="*/ 50 h 144"/>
                <a:gd name="T28" fmla="*/ 52 w 248"/>
                <a:gd name="T29" fmla="*/ 48 h 144"/>
                <a:gd name="T30" fmla="*/ 8 w 248"/>
                <a:gd name="T31" fmla="*/ 92 h 144"/>
                <a:gd name="T32" fmla="*/ 45 w 248"/>
                <a:gd name="T33" fmla="*/ 135 h 144"/>
                <a:gd name="T34" fmla="*/ 43 w 248"/>
                <a:gd name="T35" fmla="*/ 143 h 144"/>
                <a:gd name="T36" fmla="*/ 0 w 248"/>
                <a:gd name="T37" fmla="*/ 92 h 144"/>
                <a:gd name="T38" fmla="*/ 52 w 248"/>
                <a:gd name="T39" fmla="*/ 40 h 144"/>
                <a:gd name="T40" fmla="*/ 65 w 248"/>
                <a:gd name="T41" fmla="*/ 42 h 144"/>
                <a:gd name="T42" fmla="*/ 90 w 248"/>
                <a:gd name="T43" fmla="*/ 28 h 144"/>
                <a:gd name="T44" fmla="*/ 100 w 248"/>
                <a:gd name="T45" fmla="*/ 30 h 144"/>
                <a:gd name="T46" fmla="*/ 152 w 248"/>
                <a:gd name="T47" fmla="*/ 0 h 144"/>
                <a:gd name="T48" fmla="*/ 212 w 248"/>
                <a:gd name="T49" fmla="*/ 57 h 144"/>
                <a:gd name="T50" fmla="*/ 248 w 248"/>
                <a:gd name="T51" fmla="*/ 100 h 144"/>
                <a:gd name="T52" fmla="*/ 204 w 248"/>
                <a:gd name="T5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144">
                  <a:moveTo>
                    <a:pt x="204" y="144"/>
                  </a:moveTo>
                  <a:cubicBezTo>
                    <a:pt x="204" y="136"/>
                    <a:pt x="204" y="136"/>
                    <a:pt x="204" y="136"/>
                  </a:cubicBezTo>
                  <a:cubicBezTo>
                    <a:pt x="224" y="136"/>
                    <a:pt x="240" y="120"/>
                    <a:pt x="240" y="100"/>
                  </a:cubicBezTo>
                  <a:cubicBezTo>
                    <a:pt x="240" y="81"/>
                    <a:pt x="226" y="66"/>
                    <a:pt x="208" y="64"/>
                  </a:cubicBezTo>
                  <a:cubicBezTo>
                    <a:pt x="204" y="64"/>
                    <a:pt x="204" y="64"/>
                    <a:pt x="204" y="64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4" y="31"/>
                    <a:pt x="181" y="8"/>
                    <a:pt x="152" y="8"/>
                  </a:cubicBezTo>
                  <a:cubicBezTo>
                    <a:pt x="132" y="8"/>
                    <a:pt x="114" y="19"/>
                    <a:pt x="106" y="37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97" y="37"/>
                    <a:pt x="94" y="36"/>
                    <a:pt x="90" y="36"/>
                  </a:cubicBezTo>
                  <a:cubicBezTo>
                    <a:pt x="82" y="36"/>
                    <a:pt x="74" y="41"/>
                    <a:pt x="70" y="48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1" y="49"/>
                    <a:pt x="57" y="48"/>
                    <a:pt x="52" y="48"/>
                  </a:cubicBezTo>
                  <a:cubicBezTo>
                    <a:pt x="28" y="48"/>
                    <a:pt x="8" y="68"/>
                    <a:pt x="8" y="92"/>
                  </a:cubicBezTo>
                  <a:cubicBezTo>
                    <a:pt x="8" y="114"/>
                    <a:pt x="23" y="132"/>
                    <a:pt x="45" y="135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18" y="139"/>
                    <a:pt x="0" y="118"/>
                    <a:pt x="0" y="92"/>
                  </a:cubicBezTo>
                  <a:cubicBezTo>
                    <a:pt x="0" y="63"/>
                    <a:pt x="23" y="40"/>
                    <a:pt x="52" y="40"/>
                  </a:cubicBezTo>
                  <a:cubicBezTo>
                    <a:pt x="56" y="40"/>
                    <a:pt x="61" y="41"/>
                    <a:pt x="65" y="42"/>
                  </a:cubicBezTo>
                  <a:cubicBezTo>
                    <a:pt x="70" y="33"/>
                    <a:pt x="80" y="28"/>
                    <a:pt x="90" y="28"/>
                  </a:cubicBezTo>
                  <a:cubicBezTo>
                    <a:pt x="94" y="28"/>
                    <a:pt x="97" y="29"/>
                    <a:pt x="100" y="30"/>
                  </a:cubicBezTo>
                  <a:cubicBezTo>
                    <a:pt x="111" y="11"/>
                    <a:pt x="130" y="0"/>
                    <a:pt x="152" y="0"/>
                  </a:cubicBezTo>
                  <a:cubicBezTo>
                    <a:pt x="184" y="0"/>
                    <a:pt x="210" y="25"/>
                    <a:pt x="212" y="57"/>
                  </a:cubicBezTo>
                  <a:cubicBezTo>
                    <a:pt x="233" y="60"/>
                    <a:pt x="248" y="78"/>
                    <a:pt x="248" y="100"/>
                  </a:cubicBezTo>
                  <a:cubicBezTo>
                    <a:pt x="248" y="124"/>
                    <a:pt x="228" y="144"/>
                    <a:pt x="204" y="1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70"/>
            <p:cNvSpPr>
              <a:spLocks noEditPoints="1"/>
            </p:cNvSpPr>
            <p:nvPr/>
          </p:nvSpPr>
          <p:spPr bwMode="auto">
            <a:xfrm>
              <a:off x="9383713" y="3224213"/>
              <a:ext cx="630238" cy="436563"/>
            </a:xfrm>
            <a:custGeom>
              <a:avLst/>
              <a:gdLst>
                <a:gd name="T0" fmla="*/ 156 w 168"/>
                <a:gd name="T1" fmla="*/ 116 h 116"/>
                <a:gd name="T2" fmla="*/ 12 w 168"/>
                <a:gd name="T3" fmla="*/ 116 h 116"/>
                <a:gd name="T4" fmla="*/ 0 w 168"/>
                <a:gd name="T5" fmla="*/ 104 h 116"/>
                <a:gd name="T6" fmla="*/ 0 w 168"/>
                <a:gd name="T7" fmla="*/ 12 h 116"/>
                <a:gd name="T8" fmla="*/ 12 w 168"/>
                <a:gd name="T9" fmla="*/ 0 h 116"/>
                <a:gd name="T10" fmla="*/ 156 w 168"/>
                <a:gd name="T11" fmla="*/ 0 h 116"/>
                <a:gd name="T12" fmla="*/ 168 w 168"/>
                <a:gd name="T13" fmla="*/ 12 h 116"/>
                <a:gd name="T14" fmla="*/ 168 w 168"/>
                <a:gd name="T15" fmla="*/ 104 h 116"/>
                <a:gd name="T16" fmla="*/ 156 w 168"/>
                <a:gd name="T17" fmla="*/ 116 h 116"/>
                <a:gd name="T18" fmla="*/ 12 w 168"/>
                <a:gd name="T19" fmla="*/ 8 h 116"/>
                <a:gd name="T20" fmla="*/ 8 w 168"/>
                <a:gd name="T21" fmla="*/ 12 h 116"/>
                <a:gd name="T22" fmla="*/ 8 w 168"/>
                <a:gd name="T23" fmla="*/ 104 h 116"/>
                <a:gd name="T24" fmla="*/ 12 w 168"/>
                <a:gd name="T25" fmla="*/ 108 h 116"/>
                <a:gd name="T26" fmla="*/ 156 w 168"/>
                <a:gd name="T27" fmla="*/ 108 h 116"/>
                <a:gd name="T28" fmla="*/ 160 w 168"/>
                <a:gd name="T29" fmla="*/ 104 h 116"/>
                <a:gd name="T30" fmla="*/ 160 w 168"/>
                <a:gd name="T31" fmla="*/ 12 h 116"/>
                <a:gd name="T32" fmla="*/ 156 w 168"/>
                <a:gd name="T33" fmla="*/ 8 h 116"/>
                <a:gd name="T34" fmla="*/ 12 w 168"/>
                <a:gd name="T35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116">
                  <a:moveTo>
                    <a:pt x="156" y="116"/>
                  </a:moveTo>
                  <a:cubicBezTo>
                    <a:pt x="12" y="116"/>
                    <a:pt x="12" y="116"/>
                    <a:pt x="12" y="116"/>
                  </a:cubicBezTo>
                  <a:cubicBezTo>
                    <a:pt x="5" y="116"/>
                    <a:pt x="0" y="111"/>
                    <a:pt x="0" y="1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3" y="0"/>
                    <a:pt x="168" y="5"/>
                    <a:pt x="168" y="12"/>
                  </a:cubicBezTo>
                  <a:cubicBezTo>
                    <a:pt x="168" y="104"/>
                    <a:pt x="168" y="104"/>
                    <a:pt x="168" y="104"/>
                  </a:cubicBezTo>
                  <a:cubicBezTo>
                    <a:pt x="168" y="111"/>
                    <a:pt x="163" y="116"/>
                    <a:pt x="156" y="1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10" y="108"/>
                    <a:pt x="12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8" y="108"/>
                    <a:pt x="160" y="106"/>
                    <a:pt x="160" y="104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160" y="10"/>
                    <a:pt x="158" y="8"/>
                    <a:pt x="156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71"/>
            <p:cNvSpPr>
              <a:spLocks noChangeArrowheads="1"/>
            </p:cNvSpPr>
            <p:nvPr/>
          </p:nvSpPr>
          <p:spPr bwMode="auto">
            <a:xfrm>
              <a:off x="9532938" y="3705225"/>
              <a:ext cx="330200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472"/>
            <p:cNvSpPr>
              <a:spLocks noChangeArrowheads="1"/>
            </p:cNvSpPr>
            <p:nvPr/>
          </p:nvSpPr>
          <p:spPr bwMode="auto">
            <a:xfrm>
              <a:off x="9578976" y="3644900"/>
              <a:ext cx="30163" cy="746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473"/>
            <p:cNvSpPr>
              <a:spLocks noChangeArrowheads="1"/>
            </p:cNvSpPr>
            <p:nvPr/>
          </p:nvSpPr>
          <p:spPr bwMode="auto">
            <a:xfrm>
              <a:off x="9788526" y="3644900"/>
              <a:ext cx="30163" cy="746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74"/>
            <p:cNvSpPr>
              <a:spLocks/>
            </p:cNvSpPr>
            <p:nvPr/>
          </p:nvSpPr>
          <p:spPr bwMode="auto">
            <a:xfrm>
              <a:off x="9739313" y="3036888"/>
              <a:ext cx="169863" cy="404813"/>
            </a:xfrm>
            <a:custGeom>
              <a:avLst/>
              <a:gdLst>
                <a:gd name="T0" fmla="*/ 2 w 45"/>
                <a:gd name="T1" fmla="*/ 108 h 108"/>
                <a:gd name="T2" fmla="*/ 0 w 45"/>
                <a:gd name="T3" fmla="*/ 101 h 108"/>
                <a:gd name="T4" fmla="*/ 37 w 45"/>
                <a:gd name="T5" fmla="*/ 54 h 108"/>
                <a:gd name="T6" fmla="*/ 0 w 45"/>
                <a:gd name="T7" fmla="*/ 7 h 108"/>
                <a:gd name="T8" fmla="*/ 2 w 45"/>
                <a:gd name="T9" fmla="*/ 0 h 108"/>
                <a:gd name="T10" fmla="*/ 45 w 45"/>
                <a:gd name="T11" fmla="*/ 54 h 108"/>
                <a:gd name="T12" fmla="*/ 2 w 45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08">
                  <a:moveTo>
                    <a:pt x="2" y="108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22" y="96"/>
                    <a:pt x="37" y="76"/>
                    <a:pt x="37" y="54"/>
                  </a:cubicBezTo>
                  <a:cubicBezTo>
                    <a:pt x="37" y="32"/>
                    <a:pt x="22" y="12"/>
                    <a:pt x="0" y="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7" y="6"/>
                    <a:pt x="45" y="28"/>
                    <a:pt x="45" y="54"/>
                  </a:cubicBezTo>
                  <a:cubicBezTo>
                    <a:pt x="45" y="80"/>
                    <a:pt x="27" y="102"/>
                    <a:pt x="2" y="1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5"/>
            <p:cNvSpPr>
              <a:spLocks/>
            </p:cNvSpPr>
            <p:nvPr/>
          </p:nvSpPr>
          <p:spPr bwMode="auto">
            <a:xfrm>
              <a:off x="9488488" y="3036888"/>
              <a:ext cx="168275" cy="404813"/>
            </a:xfrm>
            <a:custGeom>
              <a:avLst/>
              <a:gdLst>
                <a:gd name="T0" fmla="*/ 43 w 45"/>
                <a:gd name="T1" fmla="*/ 108 h 108"/>
                <a:gd name="T2" fmla="*/ 0 w 45"/>
                <a:gd name="T3" fmla="*/ 54 h 108"/>
                <a:gd name="T4" fmla="*/ 43 w 45"/>
                <a:gd name="T5" fmla="*/ 0 h 108"/>
                <a:gd name="T6" fmla="*/ 45 w 45"/>
                <a:gd name="T7" fmla="*/ 7 h 108"/>
                <a:gd name="T8" fmla="*/ 8 w 45"/>
                <a:gd name="T9" fmla="*/ 54 h 108"/>
                <a:gd name="T10" fmla="*/ 45 w 45"/>
                <a:gd name="T11" fmla="*/ 101 h 108"/>
                <a:gd name="T12" fmla="*/ 43 w 45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08">
                  <a:moveTo>
                    <a:pt x="43" y="108"/>
                  </a:moveTo>
                  <a:cubicBezTo>
                    <a:pt x="18" y="102"/>
                    <a:pt x="0" y="80"/>
                    <a:pt x="0" y="54"/>
                  </a:cubicBezTo>
                  <a:cubicBezTo>
                    <a:pt x="0" y="28"/>
                    <a:pt x="18" y="6"/>
                    <a:pt x="43" y="0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23" y="12"/>
                    <a:pt x="8" y="32"/>
                    <a:pt x="8" y="54"/>
                  </a:cubicBezTo>
                  <a:cubicBezTo>
                    <a:pt x="8" y="76"/>
                    <a:pt x="23" y="96"/>
                    <a:pt x="45" y="101"/>
                  </a:cubicBezTo>
                  <a:lnTo>
                    <a:pt x="43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76"/>
            <p:cNvSpPr>
              <a:spLocks/>
            </p:cNvSpPr>
            <p:nvPr/>
          </p:nvSpPr>
          <p:spPr bwMode="auto">
            <a:xfrm>
              <a:off x="9728201" y="2998788"/>
              <a:ext cx="109538" cy="153988"/>
            </a:xfrm>
            <a:custGeom>
              <a:avLst/>
              <a:gdLst>
                <a:gd name="T0" fmla="*/ 10 w 69"/>
                <a:gd name="T1" fmla="*/ 97 h 97"/>
                <a:gd name="T2" fmla="*/ 0 w 69"/>
                <a:gd name="T3" fmla="*/ 21 h 97"/>
                <a:gd name="T4" fmla="*/ 64 w 69"/>
                <a:gd name="T5" fmla="*/ 0 h 97"/>
                <a:gd name="T6" fmla="*/ 69 w 69"/>
                <a:gd name="T7" fmla="*/ 19 h 97"/>
                <a:gd name="T8" fmla="*/ 19 w 69"/>
                <a:gd name="T9" fmla="*/ 36 h 97"/>
                <a:gd name="T10" fmla="*/ 29 w 69"/>
                <a:gd name="T11" fmla="*/ 92 h 97"/>
                <a:gd name="T12" fmla="*/ 10 w 69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97">
                  <a:moveTo>
                    <a:pt x="10" y="97"/>
                  </a:moveTo>
                  <a:lnTo>
                    <a:pt x="0" y="21"/>
                  </a:lnTo>
                  <a:lnTo>
                    <a:pt x="64" y="0"/>
                  </a:lnTo>
                  <a:lnTo>
                    <a:pt x="69" y="19"/>
                  </a:lnTo>
                  <a:lnTo>
                    <a:pt x="19" y="36"/>
                  </a:lnTo>
                  <a:lnTo>
                    <a:pt x="29" y="92"/>
                  </a:lnTo>
                  <a:lnTo>
                    <a:pt x="10" y="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77"/>
            <p:cNvSpPr>
              <a:spLocks/>
            </p:cNvSpPr>
            <p:nvPr/>
          </p:nvSpPr>
          <p:spPr bwMode="auto">
            <a:xfrm>
              <a:off x="9559926" y="3325813"/>
              <a:ext cx="107950" cy="153988"/>
            </a:xfrm>
            <a:custGeom>
              <a:avLst/>
              <a:gdLst>
                <a:gd name="T0" fmla="*/ 5 w 68"/>
                <a:gd name="T1" fmla="*/ 97 h 97"/>
                <a:gd name="T2" fmla="*/ 0 w 68"/>
                <a:gd name="T3" fmla="*/ 78 h 97"/>
                <a:gd name="T4" fmla="*/ 50 w 68"/>
                <a:gd name="T5" fmla="*/ 61 h 97"/>
                <a:gd name="T6" fmla="*/ 40 w 68"/>
                <a:gd name="T7" fmla="*/ 5 h 97"/>
                <a:gd name="T8" fmla="*/ 59 w 68"/>
                <a:gd name="T9" fmla="*/ 0 h 97"/>
                <a:gd name="T10" fmla="*/ 68 w 68"/>
                <a:gd name="T11" fmla="*/ 76 h 97"/>
                <a:gd name="T12" fmla="*/ 5 w 6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97">
                  <a:moveTo>
                    <a:pt x="5" y="97"/>
                  </a:moveTo>
                  <a:lnTo>
                    <a:pt x="0" y="78"/>
                  </a:lnTo>
                  <a:lnTo>
                    <a:pt x="50" y="61"/>
                  </a:lnTo>
                  <a:lnTo>
                    <a:pt x="40" y="5"/>
                  </a:lnTo>
                  <a:lnTo>
                    <a:pt x="59" y="0"/>
                  </a:lnTo>
                  <a:lnTo>
                    <a:pt x="68" y="76"/>
                  </a:lnTo>
                  <a:lnTo>
                    <a:pt x="5" y="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127318" y="4740193"/>
            <a:ext cx="700258" cy="697870"/>
            <a:chOff x="10302577" y="5418139"/>
            <a:chExt cx="931863" cy="928687"/>
          </a:xfrm>
          <a:solidFill>
            <a:srgbClr val="20568F"/>
          </a:solidFill>
        </p:grpSpPr>
        <p:sp>
          <p:nvSpPr>
            <p:cNvPr id="65" name="Freeform 896"/>
            <p:cNvSpPr>
              <a:spLocks/>
            </p:cNvSpPr>
            <p:nvPr/>
          </p:nvSpPr>
          <p:spPr bwMode="auto">
            <a:xfrm>
              <a:off x="10302577" y="5418139"/>
              <a:ext cx="931863" cy="525463"/>
            </a:xfrm>
            <a:custGeom>
              <a:avLst/>
              <a:gdLst>
                <a:gd name="T0" fmla="*/ 236 w 248"/>
                <a:gd name="T1" fmla="*/ 140 h 140"/>
                <a:gd name="T2" fmla="*/ 140 w 248"/>
                <a:gd name="T3" fmla="*/ 140 h 140"/>
                <a:gd name="T4" fmla="*/ 140 w 248"/>
                <a:gd name="T5" fmla="*/ 132 h 140"/>
                <a:gd name="T6" fmla="*/ 236 w 248"/>
                <a:gd name="T7" fmla="*/ 132 h 140"/>
                <a:gd name="T8" fmla="*/ 240 w 248"/>
                <a:gd name="T9" fmla="*/ 128 h 140"/>
                <a:gd name="T10" fmla="*/ 240 w 248"/>
                <a:gd name="T11" fmla="*/ 12 h 140"/>
                <a:gd name="T12" fmla="*/ 236 w 248"/>
                <a:gd name="T13" fmla="*/ 8 h 140"/>
                <a:gd name="T14" fmla="*/ 12 w 248"/>
                <a:gd name="T15" fmla="*/ 8 h 140"/>
                <a:gd name="T16" fmla="*/ 8 w 248"/>
                <a:gd name="T17" fmla="*/ 12 h 140"/>
                <a:gd name="T18" fmla="*/ 8 w 248"/>
                <a:gd name="T19" fmla="*/ 128 h 140"/>
                <a:gd name="T20" fmla="*/ 12 w 248"/>
                <a:gd name="T21" fmla="*/ 132 h 140"/>
                <a:gd name="T22" fmla="*/ 112 w 248"/>
                <a:gd name="T23" fmla="*/ 132 h 140"/>
                <a:gd name="T24" fmla="*/ 112 w 248"/>
                <a:gd name="T25" fmla="*/ 140 h 140"/>
                <a:gd name="T26" fmla="*/ 12 w 248"/>
                <a:gd name="T27" fmla="*/ 140 h 140"/>
                <a:gd name="T28" fmla="*/ 0 w 248"/>
                <a:gd name="T29" fmla="*/ 128 h 140"/>
                <a:gd name="T30" fmla="*/ 0 w 248"/>
                <a:gd name="T31" fmla="*/ 12 h 140"/>
                <a:gd name="T32" fmla="*/ 12 w 248"/>
                <a:gd name="T33" fmla="*/ 0 h 140"/>
                <a:gd name="T34" fmla="*/ 236 w 248"/>
                <a:gd name="T35" fmla="*/ 0 h 140"/>
                <a:gd name="T36" fmla="*/ 248 w 248"/>
                <a:gd name="T37" fmla="*/ 12 h 140"/>
                <a:gd name="T38" fmla="*/ 248 w 248"/>
                <a:gd name="T39" fmla="*/ 128 h 140"/>
                <a:gd name="T40" fmla="*/ 236 w 248"/>
                <a:gd name="T4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8" h="140">
                  <a:moveTo>
                    <a:pt x="236" y="140"/>
                  </a:moveTo>
                  <a:cubicBezTo>
                    <a:pt x="140" y="140"/>
                    <a:pt x="140" y="140"/>
                    <a:pt x="140" y="140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236" y="132"/>
                    <a:pt x="236" y="132"/>
                    <a:pt x="236" y="132"/>
                  </a:cubicBezTo>
                  <a:cubicBezTo>
                    <a:pt x="238" y="132"/>
                    <a:pt x="240" y="130"/>
                    <a:pt x="240" y="128"/>
                  </a:cubicBezTo>
                  <a:cubicBezTo>
                    <a:pt x="240" y="12"/>
                    <a:pt x="240" y="12"/>
                    <a:pt x="240" y="12"/>
                  </a:cubicBezTo>
                  <a:cubicBezTo>
                    <a:pt x="240" y="10"/>
                    <a:pt x="238" y="8"/>
                    <a:pt x="236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8" y="130"/>
                    <a:pt x="10" y="132"/>
                    <a:pt x="12" y="132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5" y="140"/>
                    <a:pt x="0" y="135"/>
                    <a:pt x="0" y="1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28"/>
                    <a:pt x="248" y="128"/>
                    <a:pt x="248" y="128"/>
                  </a:cubicBezTo>
                  <a:cubicBezTo>
                    <a:pt x="248" y="135"/>
                    <a:pt x="243" y="140"/>
                    <a:pt x="236" y="1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897"/>
            <p:cNvSpPr>
              <a:spLocks noChangeArrowheads="1"/>
            </p:cNvSpPr>
            <p:nvPr/>
          </p:nvSpPr>
          <p:spPr bwMode="auto">
            <a:xfrm>
              <a:off x="11083627" y="5448301"/>
              <a:ext cx="30163" cy="4810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898"/>
            <p:cNvSpPr>
              <a:spLocks noChangeArrowheads="1"/>
            </p:cNvSpPr>
            <p:nvPr/>
          </p:nvSpPr>
          <p:spPr bwMode="auto">
            <a:xfrm>
              <a:off x="11143952" y="5718176"/>
              <a:ext cx="30163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899"/>
            <p:cNvSpPr>
              <a:spLocks noChangeArrowheads="1"/>
            </p:cNvSpPr>
            <p:nvPr/>
          </p:nvSpPr>
          <p:spPr bwMode="auto">
            <a:xfrm>
              <a:off x="11143952" y="5613401"/>
              <a:ext cx="30163" cy="904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00"/>
            <p:cNvSpPr>
              <a:spLocks noEditPoints="1"/>
            </p:cNvSpPr>
            <p:nvPr/>
          </p:nvSpPr>
          <p:spPr bwMode="auto">
            <a:xfrm>
              <a:off x="10332739" y="5629276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901"/>
            <p:cNvSpPr>
              <a:spLocks noChangeArrowheads="1"/>
            </p:cNvSpPr>
            <p:nvPr/>
          </p:nvSpPr>
          <p:spPr bwMode="auto">
            <a:xfrm>
              <a:off x="10437514" y="5448301"/>
              <a:ext cx="30163" cy="4810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02"/>
            <p:cNvSpPr>
              <a:spLocks/>
            </p:cNvSpPr>
            <p:nvPr/>
          </p:nvSpPr>
          <p:spPr bwMode="auto">
            <a:xfrm>
              <a:off x="10813752" y="6064251"/>
              <a:ext cx="134938" cy="104775"/>
            </a:xfrm>
            <a:custGeom>
              <a:avLst/>
              <a:gdLst>
                <a:gd name="T0" fmla="*/ 36 w 36"/>
                <a:gd name="T1" fmla="*/ 28 h 28"/>
                <a:gd name="T2" fmla="*/ 28 w 36"/>
                <a:gd name="T3" fmla="*/ 28 h 28"/>
                <a:gd name="T4" fmla="*/ 28 w 36"/>
                <a:gd name="T5" fmla="*/ 18 h 28"/>
                <a:gd name="T6" fmla="*/ 18 w 36"/>
                <a:gd name="T7" fmla="*/ 8 h 28"/>
                <a:gd name="T8" fmla="*/ 8 w 36"/>
                <a:gd name="T9" fmla="*/ 18 h 28"/>
                <a:gd name="T10" fmla="*/ 8 w 36"/>
                <a:gd name="T11" fmla="*/ 28 h 28"/>
                <a:gd name="T12" fmla="*/ 0 w 36"/>
                <a:gd name="T13" fmla="*/ 28 h 28"/>
                <a:gd name="T14" fmla="*/ 0 w 36"/>
                <a:gd name="T15" fmla="*/ 18 h 28"/>
                <a:gd name="T16" fmla="*/ 18 w 36"/>
                <a:gd name="T17" fmla="*/ 0 h 28"/>
                <a:gd name="T18" fmla="*/ 36 w 36"/>
                <a:gd name="T19" fmla="*/ 18 h 28"/>
                <a:gd name="T20" fmla="*/ 36 w 3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28">
                  <a:moveTo>
                    <a:pt x="36" y="28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2"/>
                    <a:pt x="24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lnTo>
                    <a:pt x="36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03"/>
            <p:cNvSpPr>
              <a:spLocks/>
            </p:cNvSpPr>
            <p:nvPr/>
          </p:nvSpPr>
          <p:spPr bwMode="auto">
            <a:xfrm>
              <a:off x="10918527" y="6080126"/>
              <a:ext cx="134938" cy="104775"/>
            </a:xfrm>
            <a:custGeom>
              <a:avLst/>
              <a:gdLst>
                <a:gd name="T0" fmla="*/ 36 w 36"/>
                <a:gd name="T1" fmla="*/ 28 h 28"/>
                <a:gd name="T2" fmla="*/ 28 w 36"/>
                <a:gd name="T3" fmla="*/ 28 h 28"/>
                <a:gd name="T4" fmla="*/ 28 w 36"/>
                <a:gd name="T5" fmla="*/ 18 h 28"/>
                <a:gd name="T6" fmla="*/ 18 w 36"/>
                <a:gd name="T7" fmla="*/ 8 h 28"/>
                <a:gd name="T8" fmla="*/ 8 w 36"/>
                <a:gd name="T9" fmla="*/ 18 h 28"/>
                <a:gd name="T10" fmla="*/ 8 w 36"/>
                <a:gd name="T11" fmla="*/ 24 h 28"/>
                <a:gd name="T12" fmla="*/ 0 w 36"/>
                <a:gd name="T13" fmla="*/ 24 h 28"/>
                <a:gd name="T14" fmla="*/ 0 w 36"/>
                <a:gd name="T15" fmla="*/ 18 h 28"/>
                <a:gd name="T16" fmla="*/ 18 w 36"/>
                <a:gd name="T17" fmla="*/ 0 h 28"/>
                <a:gd name="T18" fmla="*/ 36 w 36"/>
                <a:gd name="T19" fmla="*/ 18 h 28"/>
                <a:gd name="T20" fmla="*/ 36 w 36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28">
                  <a:moveTo>
                    <a:pt x="36" y="28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2"/>
                    <a:pt x="24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lnTo>
                    <a:pt x="36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04"/>
            <p:cNvSpPr>
              <a:spLocks/>
            </p:cNvSpPr>
            <p:nvPr/>
          </p:nvSpPr>
          <p:spPr bwMode="auto">
            <a:xfrm>
              <a:off x="11023302" y="6108701"/>
              <a:ext cx="134938" cy="225425"/>
            </a:xfrm>
            <a:custGeom>
              <a:avLst/>
              <a:gdLst>
                <a:gd name="T0" fmla="*/ 36 w 36"/>
                <a:gd name="T1" fmla="*/ 60 h 60"/>
                <a:gd name="T2" fmla="*/ 28 w 36"/>
                <a:gd name="T3" fmla="*/ 60 h 60"/>
                <a:gd name="T4" fmla="*/ 28 w 36"/>
                <a:gd name="T5" fmla="*/ 18 h 60"/>
                <a:gd name="T6" fmla="*/ 18 w 36"/>
                <a:gd name="T7" fmla="*/ 8 h 60"/>
                <a:gd name="T8" fmla="*/ 8 w 36"/>
                <a:gd name="T9" fmla="*/ 18 h 60"/>
                <a:gd name="T10" fmla="*/ 8 w 36"/>
                <a:gd name="T11" fmla="*/ 20 h 60"/>
                <a:gd name="T12" fmla="*/ 0 w 36"/>
                <a:gd name="T13" fmla="*/ 20 h 60"/>
                <a:gd name="T14" fmla="*/ 0 w 36"/>
                <a:gd name="T15" fmla="*/ 18 h 60"/>
                <a:gd name="T16" fmla="*/ 18 w 36"/>
                <a:gd name="T17" fmla="*/ 0 h 60"/>
                <a:gd name="T18" fmla="*/ 36 w 36"/>
                <a:gd name="T19" fmla="*/ 18 h 60"/>
                <a:gd name="T20" fmla="*/ 36 w 36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60">
                  <a:moveTo>
                    <a:pt x="36" y="60"/>
                  </a:moveTo>
                  <a:cubicBezTo>
                    <a:pt x="28" y="60"/>
                    <a:pt x="28" y="60"/>
                    <a:pt x="28" y="6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2"/>
                    <a:pt x="24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lnTo>
                    <a:pt x="36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05"/>
            <p:cNvSpPr>
              <a:spLocks/>
            </p:cNvSpPr>
            <p:nvPr/>
          </p:nvSpPr>
          <p:spPr bwMode="auto">
            <a:xfrm>
              <a:off x="10528002" y="5794376"/>
              <a:ext cx="315913" cy="552450"/>
            </a:xfrm>
            <a:custGeom>
              <a:avLst/>
              <a:gdLst>
                <a:gd name="T0" fmla="*/ 37 w 84"/>
                <a:gd name="T1" fmla="*/ 147 h 147"/>
                <a:gd name="T2" fmla="*/ 5 w 84"/>
                <a:gd name="T3" fmla="*/ 115 h 147"/>
                <a:gd name="T4" fmla="*/ 0 w 84"/>
                <a:gd name="T5" fmla="*/ 102 h 147"/>
                <a:gd name="T6" fmla="*/ 5 w 84"/>
                <a:gd name="T7" fmla="*/ 89 h 147"/>
                <a:gd name="T8" fmla="*/ 18 w 84"/>
                <a:gd name="T9" fmla="*/ 84 h 147"/>
                <a:gd name="T10" fmla="*/ 31 w 84"/>
                <a:gd name="T11" fmla="*/ 89 h 147"/>
                <a:gd name="T12" fmla="*/ 48 w 84"/>
                <a:gd name="T13" fmla="*/ 107 h 147"/>
                <a:gd name="T14" fmla="*/ 48 w 84"/>
                <a:gd name="T15" fmla="*/ 18 h 147"/>
                <a:gd name="T16" fmla="*/ 66 w 84"/>
                <a:gd name="T17" fmla="*/ 0 h 147"/>
                <a:gd name="T18" fmla="*/ 84 w 84"/>
                <a:gd name="T19" fmla="*/ 18 h 147"/>
                <a:gd name="T20" fmla="*/ 84 w 84"/>
                <a:gd name="T21" fmla="*/ 100 h 147"/>
                <a:gd name="T22" fmla="*/ 76 w 84"/>
                <a:gd name="T23" fmla="*/ 100 h 147"/>
                <a:gd name="T24" fmla="*/ 76 w 84"/>
                <a:gd name="T25" fmla="*/ 18 h 147"/>
                <a:gd name="T26" fmla="*/ 66 w 84"/>
                <a:gd name="T27" fmla="*/ 8 h 147"/>
                <a:gd name="T28" fmla="*/ 56 w 84"/>
                <a:gd name="T29" fmla="*/ 18 h 147"/>
                <a:gd name="T30" fmla="*/ 56 w 84"/>
                <a:gd name="T31" fmla="*/ 126 h 147"/>
                <a:gd name="T32" fmla="*/ 25 w 84"/>
                <a:gd name="T33" fmla="*/ 95 h 147"/>
                <a:gd name="T34" fmla="*/ 11 w 84"/>
                <a:gd name="T35" fmla="*/ 95 h 147"/>
                <a:gd name="T36" fmla="*/ 8 w 84"/>
                <a:gd name="T37" fmla="*/ 102 h 147"/>
                <a:gd name="T38" fmla="*/ 11 w 84"/>
                <a:gd name="T39" fmla="*/ 109 h 147"/>
                <a:gd name="T40" fmla="*/ 43 w 84"/>
                <a:gd name="T41" fmla="*/ 141 h 147"/>
                <a:gd name="T42" fmla="*/ 37 w 84"/>
                <a:gd name="T4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147">
                  <a:moveTo>
                    <a:pt x="37" y="147"/>
                  </a:moveTo>
                  <a:cubicBezTo>
                    <a:pt x="5" y="115"/>
                    <a:pt x="5" y="115"/>
                    <a:pt x="5" y="115"/>
                  </a:cubicBezTo>
                  <a:cubicBezTo>
                    <a:pt x="2" y="111"/>
                    <a:pt x="0" y="107"/>
                    <a:pt x="0" y="102"/>
                  </a:cubicBezTo>
                  <a:cubicBezTo>
                    <a:pt x="0" y="97"/>
                    <a:pt x="2" y="93"/>
                    <a:pt x="5" y="89"/>
                  </a:cubicBezTo>
                  <a:cubicBezTo>
                    <a:pt x="9" y="86"/>
                    <a:pt x="13" y="84"/>
                    <a:pt x="18" y="84"/>
                  </a:cubicBezTo>
                  <a:cubicBezTo>
                    <a:pt x="23" y="84"/>
                    <a:pt x="27" y="86"/>
                    <a:pt x="31" y="89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8"/>
                    <a:pt x="56" y="0"/>
                    <a:pt x="66" y="0"/>
                  </a:cubicBezTo>
                  <a:cubicBezTo>
                    <a:pt x="76" y="0"/>
                    <a:pt x="84" y="8"/>
                    <a:pt x="84" y="18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2"/>
                    <a:pt x="72" y="8"/>
                    <a:pt x="66" y="8"/>
                  </a:cubicBezTo>
                  <a:cubicBezTo>
                    <a:pt x="60" y="8"/>
                    <a:pt x="56" y="12"/>
                    <a:pt x="56" y="18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1" y="91"/>
                    <a:pt x="15" y="91"/>
                    <a:pt x="11" y="95"/>
                  </a:cubicBezTo>
                  <a:cubicBezTo>
                    <a:pt x="9" y="97"/>
                    <a:pt x="8" y="99"/>
                    <a:pt x="8" y="102"/>
                  </a:cubicBezTo>
                  <a:cubicBezTo>
                    <a:pt x="8" y="105"/>
                    <a:pt x="9" y="107"/>
                    <a:pt x="11" y="109"/>
                  </a:cubicBezTo>
                  <a:cubicBezTo>
                    <a:pt x="43" y="141"/>
                    <a:pt x="43" y="141"/>
                    <a:pt x="43" y="141"/>
                  </a:cubicBezTo>
                  <a:lnTo>
                    <a:pt x="37" y="1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906"/>
            <p:cNvSpPr>
              <a:spLocks noChangeArrowheads="1"/>
            </p:cNvSpPr>
            <p:nvPr/>
          </p:nvSpPr>
          <p:spPr bwMode="auto">
            <a:xfrm>
              <a:off x="10767714" y="5538789"/>
              <a:ext cx="30163" cy="2397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07"/>
            <p:cNvSpPr>
              <a:spLocks noEditPoints="1"/>
            </p:cNvSpPr>
            <p:nvPr/>
          </p:nvSpPr>
          <p:spPr bwMode="auto">
            <a:xfrm>
              <a:off x="10737552" y="5464176"/>
              <a:ext cx="90488" cy="889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08"/>
            <p:cNvSpPr>
              <a:spLocks/>
            </p:cNvSpPr>
            <p:nvPr/>
          </p:nvSpPr>
          <p:spPr bwMode="auto">
            <a:xfrm>
              <a:off x="10783589" y="5629276"/>
              <a:ext cx="225425" cy="225425"/>
            </a:xfrm>
            <a:custGeom>
              <a:avLst/>
              <a:gdLst>
                <a:gd name="T0" fmla="*/ 142 w 142"/>
                <a:gd name="T1" fmla="*/ 142 h 142"/>
                <a:gd name="T2" fmla="*/ 85 w 142"/>
                <a:gd name="T3" fmla="*/ 142 h 142"/>
                <a:gd name="T4" fmla="*/ 85 w 142"/>
                <a:gd name="T5" fmla="*/ 19 h 142"/>
                <a:gd name="T6" fmla="*/ 0 w 142"/>
                <a:gd name="T7" fmla="*/ 19 h 142"/>
                <a:gd name="T8" fmla="*/ 0 w 142"/>
                <a:gd name="T9" fmla="*/ 0 h 142"/>
                <a:gd name="T10" fmla="*/ 104 w 142"/>
                <a:gd name="T11" fmla="*/ 0 h 142"/>
                <a:gd name="T12" fmla="*/ 104 w 142"/>
                <a:gd name="T13" fmla="*/ 123 h 142"/>
                <a:gd name="T14" fmla="*/ 142 w 142"/>
                <a:gd name="T15" fmla="*/ 123 h 142"/>
                <a:gd name="T16" fmla="*/ 142 w 142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142" y="142"/>
                  </a:moveTo>
                  <a:lnTo>
                    <a:pt x="85" y="142"/>
                  </a:lnTo>
                  <a:lnTo>
                    <a:pt x="85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104" y="123"/>
                  </a:lnTo>
                  <a:lnTo>
                    <a:pt x="142" y="123"/>
                  </a:lnTo>
                  <a:lnTo>
                    <a:pt x="142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09"/>
            <p:cNvSpPr>
              <a:spLocks noEditPoints="1"/>
            </p:cNvSpPr>
            <p:nvPr/>
          </p:nvSpPr>
          <p:spPr bwMode="auto">
            <a:xfrm>
              <a:off x="10978852" y="5794376"/>
              <a:ext cx="90488" cy="90488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10"/>
            <p:cNvSpPr>
              <a:spLocks noEditPoints="1"/>
            </p:cNvSpPr>
            <p:nvPr/>
          </p:nvSpPr>
          <p:spPr bwMode="auto">
            <a:xfrm>
              <a:off x="10962977" y="5492751"/>
              <a:ext cx="90488" cy="90488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11"/>
            <p:cNvSpPr>
              <a:spLocks noEditPoints="1"/>
            </p:cNvSpPr>
            <p:nvPr/>
          </p:nvSpPr>
          <p:spPr bwMode="auto">
            <a:xfrm>
              <a:off x="10783589" y="5568951"/>
              <a:ext cx="239713" cy="165100"/>
            </a:xfrm>
            <a:custGeom>
              <a:avLst/>
              <a:gdLst>
                <a:gd name="T0" fmla="*/ 132 w 151"/>
                <a:gd name="T1" fmla="*/ 104 h 104"/>
                <a:gd name="T2" fmla="*/ 113 w 151"/>
                <a:gd name="T3" fmla="*/ 104 h 104"/>
                <a:gd name="T4" fmla="*/ 113 w 151"/>
                <a:gd name="T5" fmla="*/ 85 h 104"/>
                <a:gd name="T6" fmla="*/ 132 w 151"/>
                <a:gd name="T7" fmla="*/ 85 h 104"/>
                <a:gd name="T8" fmla="*/ 132 w 151"/>
                <a:gd name="T9" fmla="*/ 104 h 104"/>
                <a:gd name="T10" fmla="*/ 94 w 151"/>
                <a:gd name="T11" fmla="*/ 104 h 104"/>
                <a:gd name="T12" fmla="*/ 75 w 151"/>
                <a:gd name="T13" fmla="*/ 104 h 104"/>
                <a:gd name="T14" fmla="*/ 75 w 151"/>
                <a:gd name="T15" fmla="*/ 85 h 104"/>
                <a:gd name="T16" fmla="*/ 94 w 151"/>
                <a:gd name="T17" fmla="*/ 85 h 104"/>
                <a:gd name="T18" fmla="*/ 94 w 151"/>
                <a:gd name="T19" fmla="*/ 104 h 104"/>
                <a:gd name="T20" fmla="*/ 57 w 151"/>
                <a:gd name="T21" fmla="*/ 104 h 104"/>
                <a:gd name="T22" fmla="*/ 38 w 151"/>
                <a:gd name="T23" fmla="*/ 104 h 104"/>
                <a:gd name="T24" fmla="*/ 38 w 151"/>
                <a:gd name="T25" fmla="*/ 85 h 104"/>
                <a:gd name="T26" fmla="*/ 57 w 151"/>
                <a:gd name="T27" fmla="*/ 85 h 104"/>
                <a:gd name="T28" fmla="*/ 57 w 151"/>
                <a:gd name="T29" fmla="*/ 104 h 104"/>
                <a:gd name="T30" fmla="*/ 19 w 151"/>
                <a:gd name="T31" fmla="*/ 104 h 104"/>
                <a:gd name="T32" fmla="*/ 0 w 151"/>
                <a:gd name="T33" fmla="*/ 104 h 104"/>
                <a:gd name="T34" fmla="*/ 0 w 151"/>
                <a:gd name="T35" fmla="*/ 85 h 104"/>
                <a:gd name="T36" fmla="*/ 19 w 151"/>
                <a:gd name="T37" fmla="*/ 85 h 104"/>
                <a:gd name="T38" fmla="*/ 19 w 151"/>
                <a:gd name="T39" fmla="*/ 104 h 104"/>
                <a:gd name="T40" fmla="*/ 151 w 151"/>
                <a:gd name="T41" fmla="*/ 85 h 104"/>
                <a:gd name="T42" fmla="*/ 132 w 151"/>
                <a:gd name="T43" fmla="*/ 85 h 104"/>
                <a:gd name="T44" fmla="*/ 132 w 151"/>
                <a:gd name="T45" fmla="*/ 66 h 104"/>
                <a:gd name="T46" fmla="*/ 151 w 151"/>
                <a:gd name="T47" fmla="*/ 66 h 104"/>
                <a:gd name="T48" fmla="*/ 151 w 151"/>
                <a:gd name="T49" fmla="*/ 85 h 104"/>
                <a:gd name="T50" fmla="*/ 151 w 151"/>
                <a:gd name="T51" fmla="*/ 47 h 104"/>
                <a:gd name="T52" fmla="*/ 132 w 151"/>
                <a:gd name="T53" fmla="*/ 47 h 104"/>
                <a:gd name="T54" fmla="*/ 132 w 151"/>
                <a:gd name="T55" fmla="*/ 28 h 104"/>
                <a:gd name="T56" fmla="*/ 151 w 151"/>
                <a:gd name="T57" fmla="*/ 28 h 104"/>
                <a:gd name="T58" fmla="*/ 151 w 151"/>
                <a:gd name="T59" fmla="*/ 47 h 104"/>
                <a:gd name="T60" fmla="*/ 151 w 151"/>
                <a:gd name="T61" fmla="*/ 9 h 104"/>
                <a:gd name="T62" fmla="*/ 132 w 151"/>
                <a:gd name="T63" fmla="*/ 9 h 104"/>
                <a:gd name="T64" fmla="*/ 132 w 151"/>
                <a:gd name="T65" fmla="*/ 0 h 104"/>
                <a:gd name="T66" fmla="*/ 151 w 151"/>
                <a:gd name="T67" fmla="*/ 0 h 104"/>
                <a:gd name="T68" fmla="*/ 151 w 151"/>
                <a:gd name="T69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104">
                  <a:moveTo>
                    <a:pt x="132" y="104"/>
                  </a:moveTo>
                  <a:lnTo>
                    <a:pt x="113" y="104"/>
                  </a:lnTo>
                  <a:lnTo>
                    <a:pt x="113" y="85"/>
                  </a:lnTo>
                  <a:lnTo>
                    <a:pt x="132" y="85"/>
                  </a:lnTo>
                  <a:lnTo>
                    <a:pt x="132" y="104"/>
                  </a:lnTo>
                  <a:close/>
                  <a:moveTo>
                    <a:pt x="94" y="104"/>
                  </a:moveTo>
                  <a:lnTo>
                    <a:pt x="75" y="104"/>
                  </a:lnTo>
                  <a:lnTo>
                    <a:pt x="75" y="85"/>
                  </a:lnTo>
                  <a:lnTo>
                    <a:pt x="94" y="85"/>
                  </a:lnTo>
                  <a:lnTo>
                    <a:pt x="94" y="104"/>
                  </a:lnTo>
                  <a:close/>
                  <a:moveTo>
                    <a:pt x="57" y="104"/>
                  </a:moveTo>
                  <a:lnTo>
                    <a:pt x="38" y="104"/>
                  </a:lnTo>
                  <a:lnTo>
                    <a:pt x="38" y="85"/>
                  </a:lnTo>
                  <a:lnTo>
                    <a:pt x="57" y="85"/>
                  </a:lnTo>
                  <a:lnTo>
                    <a:pt x="57" y="104"/>
                  </a:lnTo>
                  <a:close/>
                  <a:moveTo>
                    <a:pt x="19" y="104"/>
                  </a:moveTo>
                  <a:lnTo>
                    <a:pt x="0" y="104"/>
                  </a:lnTo>
                  <a:lnTo>
                    <a:pt x="0" y="85"/>
                  </a:lnTo>
                  <a:lnTo>
                    <a:pt x="19" y="85"/>
                  </a:lnTo>
                  <a:lnTo>
                    <a:pt x="19" y="104"/>
                  </a:lnTo>
                  <a:close/>
                  <a:moveTo>
                    <a:pt x="151" y="85"/>
                  </a:moveTo>
                  <a:lnTo>
                    <a:pt x="132" y="85"/>
                  </a:lnTo>
                  <a:lnTo>
                    <a:pt x="132" y="66"/>
                  </a:lnTo>
                  <a:lnTo>
                    <a:pt x="151" y="66"/>
                  </a:lnTo>
                  <a:lnTo>
                    <a:pt x="151" y="85"/>
                  </a:lnTo>
                  <a:close/>
                  <a:moveTo>
                    <a:pt x="151" y="47"/>
                  </a:moveTo>
                  <a:lnTo>
                    <a:pt x="132" y="47"/>
                  </a:lnTo>
                  <a:lnTo>
                    <a:pt x="132" y="28"/>
                  </a:lnTo>
                  <a:lnTo>
                    <a:pt x="151" y="28"/>
                  </a:lnTo>
                  <a:lnTo>
                    <a:pt x="151" y="47"/>
                  </a:lnTo>
                  <a:close/>
                  <a:moveTo>
                    <a:pt x="151" y="9"/>
                  </a:moveTo>
                  <a:lnTo>
                    <a:pt x="132" y="9"/>
                  </a:lnTo>
                  <a:lnTo>
                    <a:pt x="132" y="0"/>
                  </a:lnTo>
                  <a:lnTo>
                    <a:pt x="151" y="0"/>
                  </a:lnTo>
                  <a:lnTo>
                    <a:pt x="151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12"/>
            <p:cNvSpPr>
              <a:spLocks/>
            </p:cNvSpPr>
            <p:nvPr/>
          </p:nvSpPr>
          <p:spPr bwMode="auto">
            <a:xfrm>
              <a:off x="10513714" y="5599114"/>
              <a:ext cx="269875" cy="104775"/>
            </a:xfrm>
            <a:custGeom>
              <a:avLst/>
              <a:gdLst>
                <a:gd name="T0" fmla="*/ 170 w 170"/>
                <a:gd name="T1" fmla="*/ 66 h 66"/>
                <a:gd name="T2" fmla="*/ 0 w 170"/>
                <a:gd name="T3" fmla="*/ 66 h 66"/>
                <a:gd name="T4" fmla="*/ 0 w 170"/>
                <a:gd name="T5" fmla="*/ 0 h 66"/>
                <a:gd name="T6" fmla="*/ 18 w 170"/>
                <a:gd name="T7" fmla="*/ 0 h 66"/>
                <a:gd name="T8" fmla="*/ 18 w 170"/>
                <a:gd name="T9" fmla="*/ 47 h 66"/>
                <a:gd name="T10" fmla="*/ 170 w 170"/>
                <a:gd name="T11" fmla="*/ 47 h 66"/>
                <a:gd name="T12" fmla="*/ 170 w 170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66">
                  <a:moveTo>
                    <a:pt x="170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47"/>
                  </a:lnTo>
                  <a:lnTo>
                    <a:pt x="170" y="47"/>
                  </a:lnTo>
                  <a:lnTo>
                    <a:pt x="17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13"/>
            <p:cNvSpPr>
              <a:spLocks noEditPoints="1"/>
            </p:cNvSpPr>
            <p:nvPr/>
          </p:nvSpPr>
          <p:spPr bwMode="auto">
            <a:xfrm>
              <a:off x="10483552" y="5522914"/>
              <a:ext cx="88900" cy="90488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914"/>
            <p:cNvSpPr>
              <a:spLocks noChangeArrowheads="1"/>
            </p:cNvSpPr>
            <p:nvPr/>
          </p:nvSpPr>
          <p:spPr bwMode="auto">
            <a:xfrm>
              <a:off x="10632777" y="5568951"/>
              <a:ext cx="30163" cy="142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15"/>
            <p:cNvSpPr>
              <a:spLocks noEditPoints="1"/>
            </p:cNvSpPr>
            <p:nvPr/>
          </p:nvSpPr>
          <p:spPr bwMode="auto">
            <a:xfrm>
              <a:off x="10632777" y="5613401"/>
              <a:ext cx="30163" cy="90488"/>
            </a:xfrm>
            <a:custGeom>
              <a:avLst/>
              <a:gdLst>
                <a:gd name="T0" fmla="*/ 19 w 19"/>
                <a:gd name="T1" fmla="*/ 57 h 57"/>
                <a:gd name="T2" fmla="*/ 0 w 19"/>
                <a:gd name="T3" fmla="*/ 57 h 57"/>
                <a:gd name="T4" fmla="*/ 0 w 19"/>
                <a:gd name="T5" fmla="*/ 38 h 57"/>
                <a:gd name="T6" fmla="*/ 19 w 19"/>
                <a:gd name="T7" fmla="*/ 38 h 57"/>
                <a:gd name="T8" fmla="*/ 19 w 19"/>
                <a:gd name="T9" fmla="*/ 57 h 57"/>
                <a:gd name="T10" fmla="*/ 19 w 19"/>
                <a:gd name="T11" fmla="*/ 19 h 57"/>
                <a:gd name="T12" fmla="*/ 0 w 19"/>
                <a:gd name="T13" fmla="*/ 19 h 57"/>
                <a:gd name="T14" fmla="*/ 0 w 19"/>
                <a:gd name="T15" fmla="*/ 0 h 57"/>
                <a:gd name="T16" fmla="*/ 19 w 19"/>
                <a:gd name="T17" fmla="*/ 0 h 57"/>
                <a:gd name="T18" fmla="*/ 19 w 19"/>
                <a:gd name="T19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0" y="57"/>
                  </a:lnTo>
                  <a:lnTo>
                    <a:pt x="0" y="38"/>
                  </a:lnTo>
                  <a:lnTo>
                    <a:pt x="19" y="38"/>
                  </a:lnTo>
                  <a:lnTo>
                    <a:pt x="19" y="57"/>
                  </a:lnTo>
                  <a:close/>
                  <a:moveTo>
                    <a:pt x="1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916"/>
            <p:cNvSpPr>
              <a:spLocks noChangeArrowheads="1"/>
            </p:cNvSpPr>
            <p:nvPr/>
          </p:nvSpPr>
          <p:spPr bwMode="auto">
            <a:xfrm>
              <a:off x="10632777" y="5734051"/>
              <a:ext cx="30163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917"/>
            <p:cNvSpPr>
              <a:spLocks noChangeArrowheads="1"/>
            </p:cNvSpPr>
            <p:nvPr/>
          </p:nvSpPr>
          <p:spPr bwMode="auto">
            <a:xfrm>
              <a:off x="10696277" y="5734051"/>
              <a:ext cx="38100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918"/>
            <p:cNvSpPr>
              <a:spLocks noChangeArrowheads="1"/>
            </p:cNvSpPr>
            <p:nvPr/>
          </p:nvSpPr>
          <p:spPr bwMode="auto">
            <a:xfrm>
              <a:off x="10767714" y="5734051"/>
              <a:ext cx="15875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19"/>
            <p:cNvSpPr>
              <a:spLocks noEditPoints="1"/>
            </p:cNvSpPr>
            <p:nvPr/>
          </p:nvSpPr>
          <p:spPr bwMode="auto">
            <a:xfrm>
              <a:off x="10602614" y="5492751"/>
              <a:ext cx="90488" cy="90488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20"/>
            <p:cNvSpPr>
              <a:spLocks noEditPoints="1"/>
            </p:cNvSpPr>
            <p:nvPr/>
          </p:nvSpPr>
          <p:spPr bwMode="auto">
            <a:xfrm>
              <a:off x="10558164" y="5688014"/>
              <a:ext cx="30163" cy="90488"/>
            </a:xfrm>
            <a:custGeom>
              <a:avLst/>
              <a:gdLst>
                <a:gd name="T0" fmla="*/ 19 w 19"/>
                <a:gd name="T1" fmla="*/ 57 h 57"/>
                <a:gd name="T2" fmla="*/ 0 w 19"/>
                <a:gd name="T3" fmla="*/ 57 h 57"/>
                <a:gd name="T4" fmla="*/ 0 w 19"/>
                <a:gd name="T5" fmla="*/ 38 h 57"/>
                <a:gd name="T6" fmla="*/ 19 w 19"/>
                <a:gd name="T7" fmla="*/ 38 h 57"/>
                <a:gd name="T8" fmla="*/ 19 w 19"/>
                <a:gd name="T9" fmla="*/ 57 h 57"/>
                <a:gd name="T10" fmla="*/ 19 w 19"/>
                <a:gd name="T11" fmla="*/ 19 h 57"/>
                <a:gd name="T12" fmla="*/ 0 w 19"/>
                <a:gd name="T13" fmla="*/ 19 h 57"/>
                <a:gd name="T14" fmla="*/ 0 w 19"/>
                <a:gd name="T15" fmla="*/ 0 h 57"/>
                <a:gd name="T16" fmla="*/ 19 w 19"/>
                <a:gd name="T17" fmla="*/ 0 h 57"/>
                <a:gd name="T18" fmla="*/ 19 w 19"/>
                <a:gd name="T19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0" y="57"/>
                  </a:lnTo>
                  <a:lnTo>
                    <a:pt x="0" y="38"/>
                  </a:lnTo>
                  <a:lnTo>
                    <a:pt x="19" y="38"/>
                  </a:lnTo>
                  <a:lnTo>
                    <a:pt x="19" y="57"/>
                  </a:lnTo>
                  <a:close/>
                  <a:moveTo>
                    <a:pt x="1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21"/>
            <p:cNvSpPr>
              <a:spLocks noEditPoints="1"/>
            </p:cNvSpPr>
            <p:nvPr/>
          </p:nvSpPr>
          <p:spPr bwMode="auto">
            <a:xfrm>
              <a:off x="10528002" y="5794376"/>
              <a:ext cx="90488" cy="90488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744162" y="5606262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solidFill>
                  <a:srgbClr val="20568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Dashboards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80521" y="5606262"/>
            <a:ext cx="105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solidFill>
                  <a:srgbClr val="20568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Alerts &amp;</a:t>
            </a:r>
            <a:br>
              <a:rPr lang="en-IN" sz="1100" dirty="0">
                <a:solidFill>
                  <a:srgbClr val="20568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100" dirty="0">
                <a:solidFill>
                  <a:srgbClr val="20568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Notifications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43922" y="5606262"/>
            <a:ext cx="1003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solidFill>
                  <a:srgbClr val="20568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Automation</a:t>
            </a:r>
          </a:p>
          <a:p>
            <a:pPr algn="ctr"/>
            <a:r>
              <a:rPr lang="en-IN" sz="1100" dirty="0">
                <a:solidFill>
                  <a:srgbClr val="20568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222830" y="5606263"/>
            <a:ext cx="1110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>
                <a:solidFill>
                  <a:srgbClr val="20568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API, CLI &amp; SDK</a:t>
            </a:r>
            <a:endParaRPr lang="en-IN" sz="1100" dirty="0">
              <a:solidFill>
                <a:srgbClr val="20568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38437" y="5606262"/>
            <a:ext cx="148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 smtClean="0">
                <a:solidFill>
                  <a:srgbClr val="20568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Recommendations</a:t>
            </a:r>
            <a:endParaRPr lang="en-IN" sz="1100" dirty="0">
              <a:solidFill>
                <a:srgbClr val="20568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Freeform: Shape 139"/>
          <p:cNvSpPr/>
          <p:nvPr/>
        </p:nvSpPr>
        <p:spPr>
          <a:xfrm flipH="1">
            <a:off x="4453952" y="3041227"/>
            <a:ext cx="71712" cy="377173"/>
          </a:xfrm>
          <a:custGeom>
            <a:avLst/>
            <a:gdLst>
              <a:gd name="connsiteX0" fmla="*/ 0 w 0"/>
              <a:gd name="connsiteY0" fmla="*/ 0 h 178420"/>
              <a:gd name="connsiteX1" fmla="*/ 0 w 0"/>
              <a:gd name="connsiteY1" fmla="*/ 178420 h 17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78420">
                <a:moveTo>
                  <a:pt x="0" y="0"/>
                </a:moveTo>
                <a:lnTo>
                  <a:pt x="0" y="17842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61" y="1744467"/>
            <a:ext cx="414740" cy="358577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744" y="2127690"/>
            <a:ext cx="505954" cy="505952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976" y="1061129"/>
            <a:ext cx="975174" cy="374581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551" y="1485521"/>
            <a:ext cx="1434274" cy="264133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983" y="2081593"/>
            <a:ext cx="1244432" cy="403439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 rotWithShape="1">
          <a:blip r:embed="rId8"/>
          <a:srcRect t="32608" b="34310"/>
          <a:stretch/>
        </p:blipFill>
        <p:spPr>
          <a:xfrm>
            <a:off x="6664705" y="1526020"/>
            <a:ext cx="1037544" cy="213535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3831" y="2170917"/>
            <a:ext cx="1201308" cy="386347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1669" y="1080503"/>
            <a:ext cx="1469333" cy="328040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0098" y="1719147"/>
            <a:ext cx="945295" cy="433527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6859" y="2669999"/>
            <a:ext cx="1302770" cy="241006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4192" y="1381915"/>
            <a:ext cx="684502" cy="342254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30995" y="2390508"/>
            <a:ext cx="821069" cy="477080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09619" y="1821533"/>
            <a:ext cx="1091855" cy="678768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25999" y="1753306"/>
            <a:ext cx="583794" cy="583792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97940" y="1029258"/>
            <a:ext cx="682806" cy="74683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25111" y="2424431"/>
            <a:ext cx="799994" cy="423315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36827" y="1075916"/>
            <a:ext cx="520023" cy="437837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 rotWithShape="1">
          <a:blip r:embed="rId20"/>
          <a:srcRect l="4863" t="13186" r="6330" b="16982"/>
          <a:stretch/>
        </p:blipFill>
        <p:spPr>
          <a:xfrm>
            <a:off x="4414960" y="1292413"/>
            <a:ext cx="829236" cy="652049"/>
          </a:xfrm>
          <a:prstGeom prst="rect">
            <a:avLst/>
          </a:prstGeom>
        </p:spPr>
      </p:pic>
      <p:pic>
        <p:nvPicPr>
          <p:cNvPr id="205" name="Picture 2" descr="https://upload.wikimedia.org/wikipedia/commons/thumb/3/3a/OpenShift-LogoType.svg/719px-OpenShift-LogoType.svg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793" y="1303622"/>
            <a:ext cx="492865" cy="52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://www.myrtec.com.au/sites/www.myrtec.com.au/files/styles/company_logo_large/public/cformation.jpg?itok=4SsBgdfa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6" t="13031" r="14618" b="11682"/>
          <a:stretch/>
        </p:blipFill>
        <p:spPr bwMode="auto">
          <a:xfrm>
            <a:off x="6104047" y="1110199"/>
            <a:ext cx="483417" cy="53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0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570937" y="2332312"/>
            <a:ext cx="675256" cy="385864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06957" y="2345321"/>
            <a:ext cx="859556" cy="528081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787869" y="2517495"/>
            <a:ext cx="929030" cy="349319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58769" y="1930979"/>
            <a:ext cx="1075875" cy="267263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265735" y="1838039"/>
            <a:ext cx="380166" cy="380162"/>
          </a:xfrm>
          <a:prstGeom prst="rect">
            <a:avLst/>
          </a:prstGeom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773729" y="1765660"/>
            <a:ext cx="397585" cy="384729"/>
          </a:xfrm>
          <a:prstGeom prst="rect">
            <a:avLst/>
          </a:prstGeom>
        </p:spPr>
      </p:pic>
      <p:pic>
        <p:nvPicPr>
          <p:cNvPr id="213" name="Picture 12" descr="https://www.nucleus.be/wp-content/uploads/2015/09/NewRelic-logo.jpg"/>
          <p:cNvPicPr>
            <a:picLocks noChangeAspect="1" noChangeArrowheads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r="18309"/>
          <a:stretch/>
        </p:blipFill>
        <p:spPr bwMode="auto">
          <a:xfrm>
            <a:off x="6104625" y="2451800"/>
            <a:ext cx="513237" cy="40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209982" y="1802332"/>
            <a:ext cx="1189851" cy="209734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 rotWithShape="1">
          <a:blip r:embed="rId31"/>
          <a:srcRect l="6379" t="15462" r="6884" b="18652"/>
          <a:stretch/>
        </p:blipFill>
        <p:spPr>
          <a:xfrm>
            <a:off x="1402703" y="1133783"/>
            <a:ext cx="887444" cy="254557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 rotWithShape="1">
          <a:blip r:embed="rId32"/>
          <a:srcRect t="14416"/>
          <a:stretch/>
        </p:blipFill>
        <p:spPr>
          <a:xfrm>
            <a:off x="3393395" y="2039750"/>
            <a:ext cx="1176547" cy="325649"/>
          </a:xfrm>
          <a:prstGeom prst="rect">
            <a:avLst/>
          </a:prstGeom>
        </p:spPr>
      </p:pic>
      <p:sp>
        <p:nvSpPr>
          <p:cNvPr id="214" name="Rectangle 213"/>
          <p:cNvSpPr/>
          <p:nvPr/>
        </p:nvSpPr>
        <p:spPr>
          <a:xfrm>
            <a:off x="1286552" y="1090353"/>
            <a:ext cx="6531723" cy="178304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968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37</Words>
  <Application>Microsoft Macintosh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Apple Chancery</vt:lpstr>
      <vt:lpstr>Arial</vt:lpstr>
      <vt:lpstr>Calibri</vt:lpstr>
      <vt:lpstr>Lato</vt:lpstr>
      <vt:lpstr>Lato Regular</vt:lpstr>
      <vt:lpstr>Verdana</vt:lpstr>
      <vt:lpstr>Office Theme</vt:lpstr>
      <vt:lpstr>PowerPoint Presentation</vt:lpstr>
      <vt:lpstr>DevOps Intelligence Platform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Jazaa_Mohd Shamshad</dc:creator>
  <cp:lastModifiedBy>Krishnan Subramanian</cp:lastModifiedBy>
  <cp:revision>122</cp:revision>
  <dcterms:modified xsi:type="dcterms:W3CDTF">2016-11-08T15:41:00Z</dcterms:modified>
</cp:coreProperties>
</file>