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406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3" name="Anna Noak" initials="AN [43]" lastIdx="1" clrIdx="42"/>
  <p:cmAuthor id="1" name="Anna Noak" initials="AN" lastIdx="1" clrIdx="0"/>
  <p:cmAuthor id="44" name="Anna Noak" initials="AN [44]" lastIdx="1" clrIdx="43"/>
  <p:cmAuthor id="2" name="Anna Noak" initials="AN [2]" lastIdx="1" clrIdx="1"/>
  <p:cmAuthor id="3" name="Anna Noak" initials="AN [3]" lastIdx="1" clrIdx="2"/>
  <p:cmAuthor id="4" name="Anna Noak" initials="AN [4]" lastIdx="1" clrIdx="3"/>
  <p:cmAuthor id="5" name="Anna Noak" initials="AN [5]" lastIdx="1" clrIdx="4"/>
  <p:cmAuthor id="6" name="Anna Noak" initials="AN [6]" lastIdx="1" clrIdx="5"/>
  <p:cmAuthor id="7" name="Anna Noak" initials="AN [7]" lastIdx="1" clrIdx="6"/>
  <p:cmAuthor id="8" name="Anna Noak" initials="AN [8]" lastIdx="1" clrIdx="7"/>
  <p:cmAuthor id="9" name="Anna Noak" initials="AN [9]" lastIdx="2" clrIdx="8"/>
  <p:cmAuthor id="10" name="Anna Noak" initials="AN [10]" lastIdx="1" clrIdx="9"/>
  <p:cmAuthor id="11" name="Anna Noak" initials="AN [11]" lastIdx="1" clrIdx="10"/>
  <p:cmAuthor id="12" name="Anna Noak" initials="AN [12]" lastIdx="1" clrIdx="11"/>
  <p:cmAuthor id="13" name="Anna Noak" initials="AN [13]" lastIdx="1" clrIdx="12"/>
  <p:cmAuthor id="14" name="Anna Noak" initials="AN [14]" lastIdx="1" clrIdx="13"/>
  <p:cmAuthor id="15" name="Anna Noak" initials="AN [15]" lastIdx="1" clrIdx="14"/>
  <p:cmAuthor id="16" name="Anna Noak" initials="AN [16]" lastIdx="1" clrIdx="15"/>
  <p:cmAuthor id="17" name="Anna Noak" initials="AN [17]" lastIdx="1" clrIdx="16"/>
  <p:cmAuthor id="18" name="Anna Noak" initials="AN [18]" lastIdx="1" clrIdx="17"/>
  <p:cmAuthor id="19" name="Anna Noak" initials="AN [19]" lastIdx="1" clrIdx="18"/>
  <p:cmAuthor id="20" name="Anna Noak" initials="AN [20]" lastIdx="1" clrIdx="19"/>
  <p:cmAuthor id="21" name="Anna Noak" initials="AN [21]" lastIdx="1" clrIdx="20"/>
  <p:cmAuthor id="22" name="Anna Noak" initials="AN [22]" lastIdx="1" clrIdx="21"/>
  <p:cmAuthor id="23" name="Anna Noak" initials="AN [23]" lastIdx="1" clrIdx="22"/>
  <p:cmAuthor id="24" name="Anna Noak" initials="AN [24]" lastIdx="1" clrIdx="23"/>
  <p:cmAuthor id="25" name="Anna Noak" initials="AN [25]" lastIdx="1" clrIdx="24"/>
  <p:cmAuthor id="26" name="Anna Noak" initials="AN [26]" lastIdx="1" clrIdx="25"/>
  <p:cmAuthor id="27" name="Anna Noak" initials="AN [27]" lastIdx="1" clrIdx="26"/>
  <p:cmAuthor id="28" name="Anna Noak" initials="AN [28]" lastIdx="1" clrIdx="27"/>
  <p:cmAuthor id="29" name="Anna Noak" initials="AN [29]" lastIdx="1" clrIdx="28"/>
  <p:cmAuthor id="30" name="Anna Noak" initials="AN [30]" lastIdx="1" clrIdx="29"/>
  <p:cmAuthor id="31" name="Anna Noak" initials="AN [31]" lastIdx="1" clrIdx="30"/>
  <p:cmAuthor id="32" name="Anna Noak" initials="AN [32]" lastIdx="1" clrIdx="31"/>
  <p:cmAuthor id="33" name="Anna Noak" initials="AN [33]" lastIdx="1" clrIdx="32"/>
  <p:cmAuthor id="34" name="Anna Noak" initials="AN [34]" lastIdx="1" clrIdx="33"/>
  <p:cmAuthor id="35" name="Anna Noak" initials="AN [35]" lastIdx="1" clrIdx="34"/>
  <p:cmAuthor id="36" name="Anna Noak" initials="AN [36]" lastIdx="1" clrIdx="35"/>
  <p:cmAuthor id="37" name="Anna Noak" initials="AN [37]" lastIdx="1" clrIdx="36"/>
  <p:cmAuthor id="38" name="Anna Noak" initials="AN [38]" lastIdx="1" clrIdx="37"/>
  <p:cmAuthor id="39" name="Anna Noak" initials="AN [39]" lastIdx="1" clrIdx="38"/>
  <p:cmAuthor id="40" name="Anna Noak" initials="AN [40]" lastIdx="1" clrIdx="39"/>
  <p:cmAuthor id="41" name="Anna Noak" initials="AN [41]" lastIdx="1" clrIdx="40"/>
  <p:cmAuthor id="42" name="Anna Noak" initials="AN [42]" lastIdx="1" clrIdx="4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D47"/>
    <a:srgbClr val="EA2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6" autoAdjust="0"/>
    <p:restoredTop sz="86408"/>
  </p:normalViewPr>
  <p:slideViewPr>
    <p:cSldViewPr snapToGrid="0" snapToObjects="1">
      <p:cViewPr varScale="1">
        <p:scale>
          <a:sx n="141" d="100"/>
          <a:sy n="141" d="100"/>
        </p:scale>
        <p:origin x="624" y="176"/>
      </p:cViewPr>
      <p:guideLst>
        <p:guide orient="horz" pos="2200"/>
        <p:guide/>
      </p:guideLst>
    </p:cSldViewPr>
  </p:slideViewPr>
  <p:outlineViewPr>
    <p:cViewPr>
      <p:scale>
        <a:sx n="33" d="100"/>
        <a:sy n="33" d="100"/>
      </p:scale>
      <p:origin x="0" y="-97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7" d="100"/>
        <a:sy n="15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D02C8-A644-E04B-A146-36ABB42DE08B}" type="datetimeFigureOut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6AD06-F506-4D45-95DF-A169A330DD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9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*looks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6AD06-F506-4D45-95DF-A169A330DD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22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6AD06-F506-4D45-95DF-A169A330DD4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3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4BFE-5FF0-734D-8AE3-EDF50BD9994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7248-9176-1447-865F-A75D476EA55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8975" y="762375"/>
            <a:ext cx="7738766" cy="8572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b="1" dirty="0">
                <a:latin typeface="Brandon Grotesque Regular"/>
                <a:cs typeface="Brandon Grotesque Regular"/>
              </a:rPr>
              <a:t>Header Text</a:t>
            </a:r>
            <a:endParaRPr lang="en-US" sz="5900" b="1" dirty="0">
              <a:latin typeface="Brandon Grotesque Regular"/>
              <a:cs typeface="Brandon Grotesque Regular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4294967295" hasCustomPrompt="1"/>
          </p:nvPr>
        </p:nvSpPr>
        <p:spPr>
          <a:xfrm>
            <a:off x="688976" y="1904613"/>
            <a:ext cx="7738765" cy="19319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/>
            </a:lvl1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sz="2000" dirty="0" err="1">
                <a:latin typeface="TisaOT"/>
                <a:cs typeface="TisaOT"/>
              </a:rPr>
              <a:t>Suspendisse</a:t>
            </a:r>
            <a:r>
              <a:rPr lang="en-US" sz="2000" dirty="0">
                <a:latin typeface="TisaOT"/>
                <a:cs typeface="TisaOT"/>
              </a:rPr>
              <a:t> et </a:t>
            </a:r>
            <a:r>
              <a:rPr lang="en-US" sz="2000" dirty="0" err="1">
                <a:latin typeface="TisaOT"/>
                <a:cs typeface="TisaOT"/>
              </a:rPr>
              <a:t>odio</a:t>
            </a:r>
            <a:r>
              <a:rPr lang="en-US" sz="2000" dirty="0">
                <a:latin typeface="TisaOT"/>
                <a:cs typeface="TisaOT"/>
              </a:rPr>
              <a:t> </a:t>
            </a:r>
            <a:r>
              <a:rPr lang="en-US" sz="2000" dirty="0" err="1">
                <a:latin typeface="TisaOT"/>
                <a:cs typeface="TisaOT"/>
              </a:rPr>
              <a:t>luctus</a:t>
            </a:r>
            <a:r>
              <a:rPr lang="en-US" sz="2000" dirty="0">
                <a:latin typeface="TisaOT"/>
                <a:cs typeface="TisaOT"/>
              </a:rPr>
              <a:t>, </a:t>
            </a:r>
            <a:r>
              <a:rPr lang="en-US" sz="2000" dirty="0" err="1">
                <a:latin typeface="TisaOT"/>
                <a:cs typeface="TisaOT"/>
              </a:rPr>
              <a:t>tincidunt</a:t>
            </a:r>
            <a:r>
              <a:rPr lang="en-US" sz="2000" dirty="0">
                <a:latin typeface="TisaOT"/>
                <a:cs typeface="TisaOT"/>
              </a:rPr>
              <a:t> </a:t>
            </a:r>
            <a:r>
              <a:rPr lang="en-US" sz="2000" dirty="0" err="1">
                <a:latin typeface="TisaOT"/>
                <a:cs typeface="TisaOT"/>
              </a:rPr>
              <a:t>diam</a:t>
            </a:r>
            <a:r>
              <a:rPr lang="en-US" sz="2000" dirty="0">
                <a:latin typeface="TisaOT"/>
                <a:cs typeface="TisaOT"/>
              </a:rPr>
              <a:t> </a:t>
            </a:r>
            <a:r>
              <a:rPr lang="en-US" sz="2000" dirty="0" err="1">
                <a:latin typeface="TisaOT"/>
                <a:cs typeface="TisaOT"/>
              </a:rPr>
              <a:t>feugiat</a:t>
            </a:r>
            <a:r>
              <a:rPr lang="en-US" sz="2000" dirty="0">
                <a:latin typeface="TisaOT"/>
                <a:cs typeface="TisaOT"/>
              </a:rPr>
              <a:t>, tempus </a:t>
            </a:r>
            <a:r>
              <a:rPr lang="en-US" sz="2000" dirty="0" err="1">
                <a:latin typeface="TisaOT"/>
                <a:cs typeface="TisaOT"/>
              </a:rPr>
              <a:t>urna</a:t>
            </a:r>
            <a:r>
              <a:rPr lang="en-US" sz="2000" dirty="0">
                <a:latin typeface="TisaOT"/>
                <a:cs typeface="TisaOT"/>
              </a:rPr>
              <a:t>. </a:t>
            </a:r>
            <a:r>
              <a:rPr lang="en-US" sz="2000" dirty="0" err="1">
                <a:latin typeface="TisaOT"/>
                <a:cs typeface="TisaOT"/>
              </a:rPr>
              <a:t>Donec</a:t>
            </a:r>
            <a:r>
              <a:rPr lang="en-US" sz="2000" dirty="0">
                <a:latin typeface="TisaOT"/>
                <a:cs typeface="TisaOT"/>
              </a:rPr>
              <a:t> </a:t>
            </a:r>
            <a:r>
              <a:rPr lang="en-US" sz="2000" dirty="0" err="1">
                <a:latin typeface="TisaOT"/>
                <a:cs typeface="TisaOT"/>
              </a:rPr>
              <a:t>euismod</a:t>
            </a:r>
            <a:r>
              <a:rPr lang="en-US" sz="2000" dirty="0">
                <a:latin typeface="TisaOT"/>
                <a:cs typeface="TisaOT"/>
              </a:rPr>
              <a:t>, </a:t>
            </a:r>
            <a:r>
              <a:rPr lang="en-US" sz="2000" dirty="0" err="1">
                <a:latin typeface="TisaOT"/>
                <a:cs typeface="TisaOT"/>
              </a:rPr>
              <a:t>nunc</a:t>
            </a:r>
            <a:r>
              <a:rPr lang="en-US" sz="2000" dirty="0">
                <a:latin typeface="TisaOT"/>
                <a:cs typeface="TisaOT"/>
              </a:rPr>
              <a:t> </a:t>
            </a:r>
            <a:r>
              <a:rPr lang="en-US" sz="2000" dirty="0" err="1">
                <a:latin typeface="TisaOT"/>
                <a:cs typeface="TisaOT"/>
              </a:rPr>
              <a:t>gravida</a:t>
            </a:r>
            <a:r>
              <a:rPr lang="en-US" sz="2000" dirty="0">
                <a:latin typeface="TisaOT"/>
                <a:cs typeface="TisaOT"/>
              </a:rPr>
              <a:t> </a:t>
            </a:r>
            <a:r>
              <a:rPr lang="en-US" sz="2000" dirty="0" err="1">
                <a:latin typeface="TisaOT"/>
                <a:cs typeface="TisaOT"/>
              </a:rPr>
              <a:t>condimentum</a:t>
            </a:r>
            <a:r>
              <a:rPr lang="en-US" sz="2000" dirty="0">
                <a:latin typeface="TisaOT"/>
                <a:cs typeface="TisaOT"/>
              </a:rPr>
              <a:t> </a:t>
            </a:r>
            <a:r>
              <a:rPr lang="en-US" sz="2000" dirty="0" err="1">
                <a:latin typeface="TisaOT"/>
                <a:cs typeface="TisaOT"/>
              </a:rPr>
              <a:t>scelerisque</a:t>
            </a:r>
            <a:r>
              <a:rPr lang="en-US" sz="2000" dirty="0">
                <a:latin typeface="TisaOT"/>
                <a:cs typeface="TisaOT"/>
              </a:rPr>
              <a:t>, </a:t>
            </a:r>
            <a:r>
              <a:rPr lang="en-US" sz="2000" dirty="0" err="1">
                <a:latin typeface="TisaOT"/>
                <a:cs typeface="TisaOT"/>
              </a:rPr>
              <a:t>nibh</a:t>
            </a:r>
            <a:r>
              <a:rPr lang="en-US" sz="2000" dirty="0">
                <a:latin typeface="TisaOT"/>
                <a:cs typeface="TisaOT"/>
              </a:rPr>
              <a:t> </a:t>
            </a:r>
            <a:r>
              <a:rPr lang="en-US" sz="2000" dirty="0" err="1">
                <a:latin typeface="TisaOT"/>
                <a:cs typeface="TisaOT"/>
              </a:rPr>
              <a:t>leo</a:t>
            </a:r>
            <a:r>
              <a:rPr lang="en-US" sz="2000" dirty="0">
                <a:latin typeface="TisaOT"/>
                <a:cs typeface="TisaOT"/>
              </a:rPr>
              <a:t> </a:t>
            </a:r>
            <a:r>
              <a:rPr lang="en-US" sz="2000" dirty="0" err="1">
                <a:latin typeface="TisaOT"/>
                <a:cs typeface="TisaOT"/>
              </a:rPr>
              <a:t>blandit</a:t>
            </a:r>
            <a:r>
              <a:rPr lang="en-US" sz="2000" dirty="0">
                <a:latin typeface="TisaOT"/>
                <a:cs typeface="TisaOT"/>
              </a:rPr>
              <a:t> </a:t>
            </a:r>
            <a:r>
              <a:rPr lang="en-US" sz="2000" dirty="0" err="1">
                <a:latin typeface="TisaOT"/>
                <a:cs typeface="TisaOT"/>
              </a:rPr>
              <a:t>odio</a:t>
            </a:r>
            <a:r>
              <a:rPr lang="en-US" sz="2000" dirty="0">
                <a:latin typeface="TisaOT"/>
                <a:cs typeface="TisaOT"/>
              </a:rPr>
              <a:t>, </a:t>
            </a:r>
            <a:r>
              <a:rPr lang="en-US" sz="2000" dirty="0" err="1">
                <a:latin typeface="TisaOT"/>
                <a:cs typeface="TisaOT"/>
              </a:rPr>
              <a:t>eget</a:t>
            </a:r>
            <a:r>
              <a:rPr lang="en-US" sz="2000" dirty="0">
                <a:latin typeface="TisaOT"/>
                <a:cs typeface="TisaOT"/>
              </a:rPr>
              <a:t> </a:t>
            </a:r>
            <a:r>
              <a:rPr lang="en-US" sz="2000" dirty="0" err="1">
                <a:latin typeface="TisaOT"/>
                <a:cs typeface="TisaOT"/>
              </a:rPr>
              <a:t>aliquam</a:t>
            </a:r>
            <a:r>
              <a:rPr lang="en-US" sz="2000" dirty="0">
                <a:latin typeface="TisaOT"/>
                <a:cs typeface="TisaOT"/>
              </a:rPr>
              <a:t> nisi </a:t>
            </a:r>
            <a:r>
              <a:rPr lang="en-US" sz="2000" dirty="0" err="1">
                <a:latin typeface="TisaOT"/>
                <a:cs typeface="TisaOT"/>
              </a:rPr>
              <a:t>eros</a:t>
            </a:r>
            <a:r>
              <a:rPr lang="en-US" sz="2000" dirty="0">
                <a:latin typeface="TisaOT"/>
                <a:cs typeface="TisaOT"/>
              </a:rPr>
              <a:t> </a:t>
            </a:r>
            <a:r>
              <a:rPr lang="en-US" sz="2000" dirty="0" err="1">
                <a:latin typeface="TisaOT"/>
                <a:cs typeface="TisaOT"/>
              </a:rPr>
              <a:t>eget</a:t>
            </a:r>
            <a:r>
              <a:rPr lang="en-US" sz="2000" dirty="0">
                <a:latin typeface="TisaOT"/>
                <a:cs typeface="TisaOT"/>
              </a:rPr>
              <a:t> </a:t>
            </a:r>
            <a:r>
              <a:rPr lang="en-US" sz="2000" dirty="0" err="1">
                <a:latin typeface="TisaOT"/>
                <a:cs typeface="TisaOT"/>
              </a:rPr>
              <a:t>massa</a:t>
            </a:r>
            <a:r>
              <a:rPr lang="en-US" sz="2000" dirty="0">
                <a:latin typeface="TisaOT"/>
                <a:cs typeface="TisaOT"/>
              </a:rPr>
              <a:t>. </a:t>
            </a:r>
            <a:r>
              <a:rPr lang="en-US" sz="2000" dirty="0" err="1">
                <a:latin typeface="TisaOT"/>
                <a:cs typeface="TisaOT"/>
              </a:rPr>
              <a:t>Aenean</a:t>
            </a:r>
            <a:r>
              <a:rPr lang="en-US" sz="2000" dirty="0">
                <a:latin typeface="TisaOT"/>
                <a:cs typeface="TisaOT"/>
              </a:rPr>
              <a:t> vitae </a:t>
            </a:r>
            <a:r>
              <a:rPr lang="en-US" sz="2000" dirty="0" err="1">
                <a:latin typeface="TisaOT"/>
                <a:cs typeface="TisaOT"/>
              </a:rPr>
              <a:t>malesuada</a:t>
            </a:r>
            <a:r>
              <a:rPr lang="en-US" sz="2000" dirty="0">
                <a:latin typeface="TisaOT"/>
                <a:cs typeface="TisaOT"/>
              </a:rPr>
              <a:t> dolor, </a:t>
            </a:r>
            <a:r>
              <a:rPr lang="en-US" sz="2000" dirty="0" err="1">
                <a:latin typeface="TisaOT"/>
                <a:cs typeface="TisaOT"/>
              </a:rPr>
              <a:t>nec</a:t>
            </a:r>
            <a:r>
              <a:rPr lang="en-US" sz="2000" dirty="0">
                <a:latin typeface="TisaOT"/>
                <a:cs typeface="TisaOT"/>
              </a:rPr>
              <a:t> </a:t>
            </a:r>
            <a:r>
              <a:rPr lang="en-US" sz="2000" dirty="0" err="1">
                <a:latin typeface="TisaOT"/>
                <a:cs typeface="TisaOT"/>
              </a:rPr>
              <a:t>pulvinar</a:t>
            </a:r>
            <a:r>
              <a:rPr lang="en-US" sz="2000" dirty="0">
                <a:latin typeface="TisaOT"/>
                <a:cs typeface="TisaOT"/>
              </a:rPr>
              <a:t> </a:t>
            </a:r>
            <a:r>
              <a:rPr lang="en-US" sz="2000" dirty="0" err="1">
                <a:latin typeface="TisaOT"/>
                <a:cs typeface="TisaOT"/>
              </a:rPr>
              <a:t>ipsum</a:t>
            </a:r>
            <a:r>
              <a:rPr lang="en-US" sz="2000" dirty="0">
                <a:latin typeface="TisaOT"/>
                <a:cs typeface="TisaOT"/>
              </a:rPr>
              <a:t>. Integer </a:t>
            </a:r>
            <a:r>
              <a:rPr lang="en-US" sz="2000" dirty="0" err="1">
                <a:latin typeface="TisaOT"/>
                <a:cs typeface="TisaOT"/>
              </a:rPr>
              <a:t>viverra</a:t>
            </a:r>
            <a:r>
              <a:rPr lang="en-US" sz="2000" dirty="0">
                <a:latin typeface="TisaOT"/>
                <a:cs typeface="TisaOT"/>
              </a:rPr>
              <a:t> </a:t>
            </a:r>
            <a:r>
              <a:rPr lang="en-US" sz="2000" dirty="0" err="1">
                <a:latin typeface="TisaOT"/>
                <a:cs typeface="TisaOT"/>
              </a:rPr>
              <a:t>justo</a:t>
            </a:r>
            <a:r>
              <a:rPr lang="en-US" sz="2000" dirty="0">
                <a:latin typeface="TisaOT"/>
                <a:cs typeface="TisaOT"/>
              </a:rPr>
              <a:t> </a:t>
            </a:r>
            <a:r>
              <a:rPr lang="en-US" sz="2000" dirty="0" err="1">
                <a:latin typeface="TisaOT"/>
                <a:cs typeface="TisaOT"/>
              </a:rPr>
              <a:t>mauris</a:t>
            </a:r>
            <a:r>
              <a:rPr lang="en-US" sz="2000" dirty="0">
                <a:latin typeface="TisaOT"/>
                <a:cs typeface="TisaOT"/>
              </a:rPr>
              <a:t>, non </a:t>
            </a:r>
            <a:r>
              <a:rPr lang="en-US" sz="2000" dirty="0" err="1">
                <a:latin typeface="TisaOT"/>
                <a:cs typeface="TisaOT"/>
              </a:rPr>
              <a:t>viverra</a:t>
            </a:r>
            <a:r>
              <a:rPr lang="en-US" sz="2000" dirty="0">
                <a:latin typeface="TisaOT"/>
                <a:cs typeface="TisaOT"/>
              </a:rPr>
              <a:t> </a:t>
            </a:r>
            <a:r>
              <a:rPr lang="en-US" sz="2000" dirty="0" err="1">
                <a:latin typeface="TisaOT"/>
                <a:cs typeface="TisaOT"/>
              </a:rPr>
              <a:t>velit</a:t>
            </a:r>
            <a:r>
              <a:rPr lang="en-US" sz="2000" dirty="0">
                <a:latin typeface="TisaOT"/>
                <a:cs typeface="TisaOT"/>
              </a:rPr>
              <a:t> </a:t>
            </a:r>
            <a:r>
              <a:rPr lang="en-US" sz="2000" dirty="0" err="1">
                <a:latin typeface="TisaOT"/>
                <a:cs typeface="TisaOT"/>
              </a:rPr>
              <a:t>feugiat</a:t>
            </a:r>
            <a:r>
              <a:rPr lang="en-US" sz="2000" dirty="0">
                <a:latin typeface="TisaOT"/>
                <a:cs typeface="TisaOT"/>
              </a:rPr>
              <a:t> a.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4BFE-5FF0-734D-8AE3-EDF50BD9994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7248-9176-1447-865F-A75D476EA55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4115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Brandon Grotesque Regular"/>
                <a:cs typeface="Brandon Grotesque Regular"/>
              </a:rPr>
              <a:t>Header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9104" y="1437105"/>
            <a:ext cx="7245685" cy="29009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285750" indent="-285750">
              <a:buClr>
                <a:srgbClr val="ED4D47"/>
              </a:buClr>
            </a:pPr>
            <a:r>
              <a:rPr lang="en-US" dirty="0">
                <a:latin typeface="TisaOT"/>
                <a:cs typeface="TisaOT"/>
              </a:rPr>
              <a:t>Bullet 1</a:t>
            </a:r>
          </a:p>
          <a:p>
            <a:pPr marL="285750" indent="-285750">
              <a:buClr>
                <a:srgbClr val="ED4D47"/>
              </a:buClr>
            </a:pPr>
            <a:r>
              <a:rPr lang="en-US" dirty="0">
                <a:latin typeface="TisaOT"/>
                <a:cs typeface="TisaOT"/>
              </a:rPr>
              <a:t>Bullet 2</a:t>
            </a:r>
          </a:p>
          <a:p>
            <a:pPr marL="285750" indent="-285750">
              <a:buClr>
                <a:srgbClr val="ED4D47"/>
              </a:buClr>
            </a:pPr>
            <a:r>
              <a:rPr lang="en-US" dirty="0">
                <a:latin typeface="TisaOT"/>
                <a:cs typeface="TisaOT"/>
              </a:rPr>
              <a:t>Bullet 3</a:t>
            </a:r>
          </a:p>
          <a:p>
            <a:pPr marL="285750" indent="-285750">
              <a:buClr>
                <a:srgbClr val="ED4D47"/>
              </a:buClr>
            </a:pPr>
            <a:endParaRPr lang="en-US" dirty="0">
              <a:latin typeface="TisaOT"/>
              <a:cs typeface="TisaOT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4BFE-5FF0-734D-8AE3-EDF50BD9994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7248-9176-1447-865F-A75D476EA55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7478" y="1102895"/>
            <a:ext cx="8379321" cy="676777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3400" b="1" dirty="0">
                <a:latin typeface="Brandon Grotesque Regular"/>
                <a:cs typeface="Brandon Grotesque Regular"/>
              </a:rPr>
              <a:t>Header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4846" y="2215054"/>
            <a:ext cx="7631105" cy="244551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>
              <a:spcBef>
                <a:spcPts val="1500"/>
              </a:spcBef>
              <a:defRPr baseline="0"/>
            </a:lvl1pPr>
          </a:lstStyle>
          <a:p>
            <a:pPr marL="285750" indent="-285750">
              <a:buClr>
                <a:srgbClr val="ED4D47"/>
              </a:buClr>
            </a:pPr>
            <a:r>
              <a:rPr lang="en-US" dirty="0">
                <a:latin typeface="TisaOT"/>
                <a:cs typeface="TisaOT"/>
              </a:rPr>
              <a:t>Bullet 1</a:t>
            </a:r>
          </a:p>
          <a:p>
            <a:pPr marL="285750" indent="-285750">
              <a:buClr>
                <a:srgbClr val="ED4D47"/>
              </a:buClr>
            </a:pPr>
            <a:r>
              <a:rPr lang="en-US" dirty="0">
                <a:latin typeface="TisaOT"/>
                <a:cs typeface="TisaOT"/>
              </a:rPr>
              <a:t>Bullet 2</a:t>
            </a:r>
          </a:p>
          <a:p>
            <a:pPr marL="285750" indent="-285750">
              <a:buClr>
                <a:srgbClr val="ED4D47"/>
              </a:buClr>
            </a:pPr>
            <a:r>
              <a:rPr lang="en-US" dirty="0">
                <a:latin typeface="TisaOT"/>
                <a:cs typeface="TisaOT"/>
              </a:rPr>
              <a:t>Bullet 3</a:t>
            </a:r>
          </a:p>
          <a:p>
            <a:pPr marL="285750" indent="-285750">
              <a:buClr>
                <a:srgbClr val="ED4D47"/>
              </a:buClr>
            </a:pPr>
            <a:endParaRPr lang="en-US" dirty="0">
              <a:latin typeface="TisaOT"/>
              <a:cs typeface="TisaOT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4BFE-5FF0-734D-8AE3-EDF50BD9994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7248-9176-1447-865F-A75D476EA55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650875"/>
            <a:ext cx="9144000" cy="133543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solidFill>
                  <a:prstClr val="white"/>
                </a:solidFill>
                <a:latin typeface="Brandon Grotesque Regular"/>
                <a:cs typeface="Brandon Grotesque Regular"/>
              </a:rPr>
              <a:t>Header</a:t>
            </a:r>
            <a:br>
              <a:rPr lang="en-US" sz="4500" b="1" dirty="0">
                <a:solidFill>
                  <a:prstClr val="white"/>
                </a:solidFill>
                <a:latin typeface="Brandon Grotesque Regular"/>
                <a:cs typeface="Brandon Grotesque Regular"/>
              </a:rPr>
            </a:br>
            <a:r>
              <a:rPr lang="en-US" sz="3800" b="1" dirty="0" err="1">
                <a:solidFill>
                  <a:srgbClr val="ED4D47"/>
                </a:solidFill>
                <a:latin typeface="Brandon Grotesque Regular"/>
                <a:cs typeface="Brandon Grotesque Regular"/>
              </a:rPr>
              <a:t>Subheader</a:t>
            </a:r>
            <a:endParaRPr lang="en-US" sz="3800" dirty="0">
              <a:solidFill>
                <a:srgbClr val="ED4D47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46922" y="2174029"/>
            <a:ext cx="7650157" cy="16398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  <a:defRPr/>
            </a:pP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Suspendisse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 et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odio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luctus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,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tincidunt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diam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feugiat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, tempus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urna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.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Donec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euismod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,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nunc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gravida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condimentum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scelerisque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,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nibh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leo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blandit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odio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,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eget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aliquam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 nisi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eros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eget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massa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.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Aenean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 vitae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malesuada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 dolor,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nec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pulvinar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ipsum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. Integer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viverra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justo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mauris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, non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viverra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velit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TisaOT"/>
                <a:cs typeface="TisaOT"/>
              </a:rPr>
              <a:t>feugiat</a:t>
            </a:r>
            <a:r>
              <a:rPr lang="en-US" sz="1800" dirty="0">
                <a:solidFill>
                  <a:prstClr val="white"/>
                </a:solidFill>
                <a:latin typeface="TisaOT"/>
                <a:cs typeface="TisaOT"/>
              </a:rPr>
              <a:t> a.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B7EA-C56A-D249-AA1C-5F903D4740E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9907-CDA3-4E4D-BC21-BA4886C739D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4BFE-5FF0-734D-8AE3-EDF50BD9994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7248-9176-1447-865F-A75D476EA55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62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D4BFE-5FF0-734D-8AE3-EDF50BD9994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57248-9176-1447-865F-A75D476EA55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24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1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1374" y="1175042"/>
            <a:ext cx="8161252" cy="3438502"/>
            <a:chOff x="0" y="1617581"/>
            <a:chExt cx="7769601" cy="3273492"/>
          </a:xfrm>
        </p:grpSpPr>
        <p:pic>
          <p:nvPicPr>
            <p:cNvPr id="4" name="Picture 3" descr="bethaniehines29.jp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1617582"/>
              <a:ext cx="2443764" cy="1630947"/>
            </a:xfrm>
            <a:prstGeom prst="rect">
              <a:avLst/>
            </a:prstGeom>
          </p:spPr>
        </p:pic>
        <p:pic>
          <p:nvPicPr>
            <p:cNvPr id="6" name="Picture 5" descr="bethaniehines30.jp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061" y="3248529"/>
              <a:ext cx="2403704" cy="1604211"/>
            </a:xfrm>
            <a:prstGeom prst="rect">
              <a:avLst/>
            </a:prstGeom>
          </p:spPr>
        </p:pic>
        <p:pic>
          <p:nvPicPr>
            <p:cNvPr id="8" name="Picture 7" descr="bethaniehines49.jp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9568" y="1617581"/>
              <a:ext cx="2310465" cy="3235159"/>
            </a:xfrm>
            <a:prstGeom prst="rect">
              <a:avLst/>
            </a:prstGeom>
          </p:spPr>
        </p:pic>
        <p:pic>
          <p:nvPicPr>
            <p:cNvPr id="7" name="Picture 6" descr="bethaniehines34.jp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5837" y="1630949"/>
              <a:ext cx="2443764" cy="1630947"/>
            </a:xfrm>
            <a:prstGeom prst="rect">
              <a:avLst/>
            </a:prstGeom>
          </p:spPr>
        </p:pic>
        <p:pic>
          <p:nvPicPr>
            <p:cNvPr id="9" name="Picture 8" descr="bethaniehines1.jpg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5837" y="3261897"/>
              <a:ext cx="2443764" cy="162917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56" y="2362288"/>
            <a:ext cx="8379321" cy="699339"/>
          </a:xfrm>
        </p:spPr>
        <p:txBody>
          <a:bodyPr>
            <a:noAutofit/>
          </a:bodyPr>
          <a:lstStyle/>
          <a:p>
            <a:r>
              <a:rPr lang="en-US" sz="7200" b="1" dirty="0">
                <a:effectLst>
                  <a:glow rad="228600">
                    <a:schemeClr val="bg1">
                      <a:alpha val="52000"/>
                    </a:schemeClr>
                  </a:glow>
                </a:effectLst>
                <a:latin typeface="Brandon Grotesque Regular"/>
                <a:cs typeface="Brandon Grotesque Regular"/>
              </a:rPr>
              <a:t>THANK YOU!</a:t>
            </a:r>
            <a:endParaRPr lang="en-US" sz="7200" dirty="0">
              <a:effectLst>
                <a:glow rad="228600">
                  <a:schemeClr val="bg1">
                    <a:alpha val="52000"/>
                  </a:schemeClr>
                </a:glow>
              </a:effectLst>
              <a:latin typeface="Brandon Grotesque Regular"/>
              <a:cs typeface="Brandon Grotesqu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73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xmlns:p14="http://schemas.microsoft.com/office/powerpoint/2010/main" spd="slow">
        <p:wipe/>
      </p:transition>
    </mc:Fallback>
  </mc:AlternateContent>
</p:sld>
</file>

<file path=ppt/theme/theme1.xml><?xml version="1.0" encoding="utf-8"?>
<a:theme xmlns:a="http://schemas.openxmlformats.org/drawingml/2006/main" name="DOES-16-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3778</TotalTime>
  <Words>8</Words>
  <Application>Microsoft Macintosh PowerPoint</Application>
  <PresentationFormat>On-screen Show (16:9)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Brandon Grotesque Regular</vt:lpstr>
      <vt:lpstr>Calibri</vt:lpstr>
      <vt:lpstr>TisaOT</vt:lpstr>
      <vt:lpstr>DOES-16-theme</vt:lpstr>
      <vt:lpstr>PowerPoint Presentation</vt:lpstr>
      <vt:lpstr>THANK YOU!</vt:lpstr>
    </vt:vector>
  </TitlesOfParts>
  <Company>IT Revolution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slide</dc:title>
  <dc:creator>Robyn Crummer-Olson</dc:creator>
  <cp:lastModifiedBy>Alex Broderick-Forster</cp:lastModifiedBy>
  <cp:revision>200</cp:revision>
  <dcterms:created xsi:type="dcterms:W3CDTF">2016-11-02T00:13:34Z</dcterms:created>
  <dcterms:modified xsi:type="dcterms:W3CDTF">2021-05-07T11:11:50Z</dcterms:modified>
</cp:coreProperties>
</file>