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9942513" cy="6810375"/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 userDrawn="1">
          <p15:clr>
            <a:srgbClr val="A4A3A4"/>
          </p15:clr>
        </p15:guide>
        <p15:guide id="2" orient="horz" pos="974" userDrawn="1">
          <p15:clr>
            <a:srgbClr val="A4A3A4"/>
          </p15:clr>
        </p15:guide>
        <p15:guide id="3" orient="horz" pos="752" userDrawn="1">
          <p15:clr>
            <a:srgbClr val="A4A3A4"/>
          </p15:clr>
        </p15:guide>
        <p15:guide id="4" orient="horz" pos="3134" userDrawn="1">
          <p15:clr>
            <a:srgbClr val="A4A3A4"/>
          </p15:clr>
        </p15:guide>
        <p15:guide id="5" orient="horz" pos="2878" userDrawn="1">
          <p15:clr>
            <a:srgbClr val="A4A3A4"/>
          </p15:clr>
        </p15:guide>
        <p15:guide id="6" orient="horz" pos="1977" userDrawn="1">
          <p15:clr>
            <a:srgbClr val="A4A3A4"/>
          </p15:clr>
        </p15:guide>
        <p15:guide id="7" orient="horz" pos="1875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  <p15:guide id="10" pos="1497" userDrawn="1">
          <p15:clr>
            <a:srgbClr val="A4A3A4"/>
          </p15:clr>
        </p15:guide>
        <p15:guide id="11" pos="1633" userDrawn="1">
          <p15:clr>
            <a:srgbClr val="A4A3A4"/>
          </p15:clr>
        </p15:guide>
        <p15:guide id="12" pos="2812" userDrawn="1">
          <p15:clr>
            <a:srgbClr val="A4A3A4"/>
          </p15:clr>
        </p15:guide>
        <p15:guide id="13" pos="2948" userDrawn="1">
          <p15:clr>
            <a:srgbClr val="A4A3A4"/>
          </p15:clr>
        </p15:guide>
        <p15:guide id="14" pos="4127" userDrawn="1">
          <p15:clr>
            <a:srgbClr val="A4A3A4"/>
          </p15:clr>
        </p15:guide>
        <p15:guide id="15" pos="42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1">
          <p15:clr>
            <a:srgbClr val="A4A3A4"/>
          </p15:clr>
        </p15:guide>
        <p15:guide id="2" orient="horz" pos="535">
          <p15:clr>
            <a:srgbClr val="A4A3A4"/>
          </p15:clr>
        </p15:guide>
        <p15:guide id="3" orient="horz" pos="3925">
          <p15:clr>
            <a:srgbClr val="A4A3A4"/>
          </p15:clr>
        </p15:guide>
        <p15:guide id="4" pos="3698">
          <p15:clr>
            <a:srgbClr val="A4A3A4"/>
          </p15:clr>
        </p15:guide>
        <p15:guide id="5" pos="3947">
          <p15:clr>
            <a:srgbClr val="A4A3A4"/>
          </p15:clr>
        </p15:guide>
        <p15:guide id="6" pos="6017">
          <p15:clr>
            <a:srgbClr val="A4A3A4"/>
          </p15:clr>
        </p15:guide>
        <p15:guide id="7" pos="29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 Maxey" initials="GM" lastIdx="5" clrIdx="0"/>
  <p:cmAuthor id="1" name="Avigail Ofer" initials="AO" lastIdx="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00"/>
    <a:srgbClr val="01A1E7"/>
    <a:srgbClr val="F3F3FF"/>
    <a:srgbClr val="DEDEDE"/>
    <a:srgbClr val="666666"/>
    <a:srgbClr val="48484A"/>
    <a:srgbClr val="333333"/>
    <a:srgbClr val="1BC4B8"/>
    <a:srgbClr val="90CFEE"/>
    <a:srgbClr val="F66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335" autoAdjust="0"/>
    <p:restoredTop sz="84629" autoAdjust="0"/>
  </p:normalViewPr>
  <p:slideViewPr>
    <p:cSldViewPr snapToObjects="1" showGuides="1">
      <p:cViewPr varScale="1">
        <p:scale>
          <a:sx n="123" d="100"/>
          <a:sy n="123" d="100"/>
        </p:scale>
        <p:origin x="60" y="135"/>
      </p:cViewPr>
      <p:guideLst>
        <p:guide orient="horz" pos="480"/>
        <p:guide orient="horz" pos="974"/>
        <p:guide orient="horz" pos="752"/>
        <p:guide orient="horz" pos="3134"/>
        <p:guide orient="horz" pos="2878"/>
        <p:guide orient="horz" pos="1977"/>
        <p:guide orient="horz" pos="1875"/>
        <p:guide pos="317"/>
        <p:guide pos="5443"/>
        <p:guide pos="1497"/>
        <p:guide pos="1633"/>
        <p:guide pos="2812"/>
        <p:guide pos="2948"/>
        <p:guide pos="4127"/>
        <p:guide pos="4263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notesViewPr>
    <p:cSldViewPr snapToObjects="1" showGuides="1">
      <p:cViewPr>
        <p:scale>
          <a:sx n="170" d="100"/>
          <a:sy n="170" d="100"/>
        </p:scale>
        <p:origin x="-520" y="-1328"/>
      </p:cViewPr>
      <p:guideLst>
        <p:guide orient="horz" pos="3091"/>
        <p:guide orient="horz" pos="535"/>
        <p:guide orient="horz" pos="3925"/>
        <p:guide pos="3698"/>
        <p:guide pos="3947"/>
        <p:guide pos="6017"/>
        <p:guide pos="2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F3D23C-A81F-104E-8DC0-808F1249B4B5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433881-2E43-B94D-946F-437E3160E149}">
      <dgm:prSet/>
      <dgm:spPr/>
      <dgm:t>
        <a:bodyPr/>
        <a:lstStyle/>
        <a:p>
          <a:pPr rtl="0"/>
          <a:r>
            <a:rPr lang="en-US" dirty="0"/>
            <a:t>Projects</a:t>
          </a:r>
        </a:p>
      </dgm:t>
    </dgm:pt>
    <dgm:pt modelId="{B9E80213-57BA-AD43-A87B-2683CBF0A1BF}" type="parTrans" cxnId="{F610E820-46ED-2A49-AFA9-7C50C260B618}">
      <dgm:prSet/>
      <dgm:spPr/>
      <dgm:t>
        <a:bodyPr/>
        <a:lstStyle/>
        <a:p>
          <a:endParaRPr lang="en-US"/>
        </a:p>
      </dgm:t>
    </dgm:pt>
    <dgm:pt modelId="{01C328D2-AA89-C244-BABF-314BACD83C5E}" type="sibTrans" cxnId="{F610E820-46ED-2A49-AFA9-7C50C260B618}">
      <dgm:prSet/>
      <dgm:spPr/>
      <dgm:t>
        <a:bodyPr/>
        <a:lstStyle/>
        <a:p>
          <a:endParaRPr lang="en-US"/>
        </a:p>
      </dgm:t>
    </dgm:pt>
    <dgm:pt modelId="{E6C2DC5A-57B6-A043-AC2A-84A245F7291C}">
      <dgm:prSet/>
      <dgm:spPr/>
      <dgm:t>
        <a:bodyPr/>
        <a:lstStyle/>
        <a:p>
          <a:pPr rtl="0"/>
          <a:r>
            <a:rPr lang="en-US" dirty="0"/>
            <a:t>Release</a:t>
          </a:r>
        </a:p>
      </dgm:t>
    </dgm:pt>
    <dgm:pt modelId="{8B3AA298-711B-004C-A073-11137F2EA26E}" type="parTrans" cxnId="{69F43693-A14D-0E4D-8DCC-165F72FBAEDE}">
      <dgm:prSet/>
      <dgm:spPr/>
      <dgm:t>
        <a:bodyPr/>
        <a:lstStyle/>
        <a:p>
          <a:endParaRPr lang="en-US"/>
        </a:p>
      </dgm:t>
    </dgm:pt>
    <dgm:pt modelId="{DEC98E45-5777-0841-82CF-AC83D1008D25}" type="sibTrans" cxnId="{69F43693-A14D-0E4D-8DCC-165F72FBAEDE}">
      <dgm:prSet/>
      <dgm:spPr/>
      <dgm:t>
        <a:bodyPr/>
        <a:lstStyle/>
        <a:p>
          <a:endParaRPr lang="en-US"/>
        </a:p>
      </dgm:t>
    </dgm:pt>
    <dgm:pt modelId="{A92EA311-3B25-0D46-90E5-1D62B01D0C79}">
      <dgm:prSet/>
      <dgm:spPr/>
      <dgm:t>
        <a:bodyPr/>
        <a:lstStyle/>
        <a:p>
          <a:pPr rtl="0"/>
          <a:r>
            <a:rPr lang="en-US" dirty="0"/>
            <a:t>procedures</a:t>
          </a:r>
        </a:p>
      </dgm:t>
    </dgm:pt>
    <dgm:pt modelId="{8A576EDB-47B6-2F46-A53A-F1FE9BDC2D05}" type="parTrans" cxnId="{FE09A0E0-285A-7846-B2FE-6F746522E2C0}">
      <dgm:prSet/>
      <dgm:spPr/>
      <dgm:t>
        <a:bodyPr/>
        <a:lstStyle/>
        <a:p>
          <a:endParaRPr lang="en-US"/>
        </a:p>
      </dgm:t>
    </dgm:pt>
    <dgm:pt modelId="{4CF9C27E-37DA-0845-B80F-462266C6EC5E}" type="sibTrans" cxnId="{FE09A0E0-285A-7846-B2FE-6F746522E2C0}">
      <dgm:prSet/>
      <dgm:spPr/>
      <dgm:t>
        <a:bodyPr/>
        <a:lstStyle/>
        <a:p>
          <a:endParaRPr lang="en-US"/>
        </a:p>
      </dgm:t>
    </dgm:pt>
    <dgm:pt modelId="{70376F59-01CB-9B46-9144-5169F6C08C00}">
      <dgm:prSet/>
      <dgm:spPr/>
      <dgm:t>
        <a:bodyPr/>
        <a:lstStyle/>
        <a:p>
          <a:pPr rtl="0"/>
          <a:r>
            <a:rPr lang="en-US" dirty="0"/>
            <a:t>workflows</a:t>
          </a:r>
        </a:p>
      </dgm:t>
    </dgm:pt>
    <dgm:pt modelId="{9B3EDEA2-8BDE-ED4E-9978-44BFA5951AA3}" type="parTrans" cxnId="{A98664F0-3757-A047-AA21-7C1E792A44CC}">
      <dgm:prSet/>
      <dgm:spPr/>
      <dgm:t>
        <a:bodyPr/>
        <a:lstStyle/>
        <a:p>
          <a:endParaRPr lang="en-US"/>
        </a:p>
      </dgm:t>
    </dgm:pt>
    <dgm:pt modelId="{0D778EE7-2702-D643-A1BD-A1438C11F27B}" type="sibTrans" cxnId="{A98664F0-3757-A047-AA21-7C1E792A44CC}">
      <dgm:prSet/>
      <dgm:spPr/>
      <dgm:t>
        <a:bodyPr/>
        <a:lstStyle/>
        <a:p>
          <a:endParaRPr lang="en-US"/>
        </a:p>
      </dgm:t>
    </dgm:pt>
    <dgm:pt modelId="{A14A3624-5F36-B845-9138-4D58585BA20B}">
      <dgm:prSet/>
      <dgm:spPr/>
      <dgm:t>
        <a:bodyPr/>
        <a:lstStyle/>
        <a:p>
          <a:pPr rtl="0"/>
          <a:r>
            <a:rPr lang="en-US" dirty="0" err="1"/>
            <a:t>createRelease</a:t>
          </a:r>
          <a:endParaRPr lang="en-US" dirty="0"/>
        </a:p>
      </dgm:t>
    </dgm:pt>
    <dgm:pt modelId="{A298F1F9-0605-034E-9941-DBCAE18F376E}" type="parTrans" cxnId="{B8D84701-0027-0F41-9B13-4CDABA3F4FDC}">
      <dgm:prSet/>
      <dgm:spPr/>
      <dgm:t>
        <a:bodyPr/>
        <a:lstStyle/>
        <a:p>
          <a:endParaRPr lang="en-US"/>
        </a:p>
      </dgm:t>
    </dgm:pt>
    <dgm:pt modelId="{BA00A9C3-37CA-3D48-AD5A-4B82220AC482}" type="sibTrans" cxnId="{B8D84701-0027-0F41-9B13-4CDABA3F4FDC}">
      <dgm:prSet/>
      <dgm:spPr/>
      <dgm:t>
        <a:bodyPr/>
        <a:lstStyle/>
        <a:p>
          <a:endParaRPr lang="en-US"/>
        </a:p>
      </dgm:t>
    </dgm:pt>
    <dgm:pt modelId="{506EB0AC-873B-E840-B401-AA27549BDA25}">
      <dgm:prSet/>
      <dgm:spPr/>
      <dgm:t>
        <a:bodyPr/>
        <a:lstStyle/>
        <a:p>
          <a:pPr rtl="0"/>
          <a:r>
            <a:rPr lang="en-US" dirty="0" err="1"/>
            <a:t>createRelease.groovy</a:t>
          </a:r>
          <a:endParaRPr lang="en-US" dirty="0"/>
        </a:p>
      </dgm:t>
    </dgm:pt>
    <dgm:pt modelId="{7F905843-6254-A947-B22F-FD4CDBC6231C}" type="parTrans" cxnId="{11475513-3357-D941-8E18-2838EE7EB8CE}">
      <dgm:prSet/>
      <dgm:spPr/>
      <dgm:t>
        <a:bodyPr/>
        <a:lstStyle/>
        <a:p>
          <a:endParaRPr lang="en-US"/>
        </a:p>
      </dgm:t>
    </dgm:pt>
    <dgm:pt modelId="{30DAA906-CE0B-A749-9BC8-944C6C5945A4}" type="sibTrans" cxnId="{11475513-3357-D941-8E18-2838EE7EB8CE}">
      <dgm:prSet/>
      <dgm:spPr/>
      <dgm:t>
        <a:bodyPr/>
        <a:lstStyle/>
        <a:p>
          <a:endParaRPr lang="en-US"/>
        </a:p>
      </dgm:t>
    </dgm:pt>
    <dgm:pt modelId="{0C2B806F-8888-E148-94B9-BD1C2C1439CE}">
      <dgm:prSet/>
      <dgm:spPr/>
      <dgm:t>
        <a:bodyPr/>
        <a:lstStyle/>
        <a:p>
          <a:pPr rtl="0"/>
          <a:r>
            <a:rPr lang="en-US" dirty="0"/>
            <a:t>steps</a:t>
          </a:r>
        </a:p>
      </dgm:t>
    </dgm:pt>
    <dgm:pt modelId="{B67C1989-19E2-EB43-90EB-56C7D4006474}" type="parTrans" cxnId="{12F99A1F-4F48-5D44-9B1A-D240ED246E64}">
      <dgm:prSet/>
      <dgm:spPr/>
      <dgm:t>
        <a:bodyPr/>
        <a:lstStyle/>
        <a:p>
          <a:endParaRPr lang="en-US"/>
        </a:p>
      </dgm:t>
    </dgm:pt>
    <dgm:pt modelId="{3F4DD61D-5A3A-4340-BC89-E9F1710E82B7}" type="sibTrans" cxnId="{12F99A1F-4F48-5D44-9B1A-D240ED246E64}">
      <dgm:prSet/>
      <dgm:spPr/>
      <dgm:t>
        <a:bodyPr/>
        <a:lstStyle/>
        <a:p>
          <a:endParaRPr lang="en-US"/>
        </a:p>
      </dgm:t>
    </dgm:pt>
    <dgm:pt modelId="{AF8BA102-9FA1-DA46-A66A-3FC6222DDF50}">
      <dgm:prSet/>
      <dgm:spPr/>
      <dgm:t>
        <a:bodyPr/>
        <a:lstStyle/>
        <a:p>
          <a:pPr rtl="0"/>
          <a:r>
            <a:rPr lang="en-US" dirty="0"/>
            <a:t>step1.pl</a:t>
          </a:r>
        </a:p>
      </dgm:t>
    </dgm:pt>
    <dgm:pt modelId="{FC3BACC3-7673-D840-AB43-71B90A2B1120}" type="parTrans" cxnId="{25531CFB-9F89-134C-8C12-CC6D44B068EC}">
      <dgm:prSet/>
      <dgm:spPr/>
      <dgm:t>
        <a:bodyPr/>
        <a:lstStyle/>
        <a:p>
          <a:endParaRPr lang="en-US"/>
        </a:p>
      </dgm:t>
    </dgm:pt>
    <dgm:pt modelId="{1D024523-0BC3-224C-A23D-2A7FBD8BD555}" type="sibTrans" cxnId="{25531CFB-9F89-134C-8C12-CC6D44B068EC}">
      <dgm:prSet/>
      <dgm:spPr/>
      <dgm:t>
        <a:bodyPr/>
        <a:lstStyle/>
        <a:p>
          <a:endParaRPr lang="en-US"/>
        </a:p>
      </dgm:t>
    </dgm:pt>
    <dgm:pt modelId="{EACD1694-5C19-B447-B990-91D803CD6D9A}">
      <dgm:prSet/>
      <dgm:spPr/>
      <dgm:t>
        <a:bodyPr/>
        <a:lstStyle/>
        <a:p>
          <a:pPr rtl="0"/>
          <a:r>
            <a:rPr lang="en-US" dirty="0"/>
            <a:t>step2.sh</a:t>
          </a:r>
        </a:p>
      </dgm:t>
    </dgm:pt>
    <dgm:pt modelId="{9930FF3C-14E7-5E49-B5FA-B111A60D8477}" type="parTrans" cxnId="{33A1A4BC-6A83-7944-8884-CC5805AF331D}">
      <dgm:prSet/>
      <dgm:spPr/>
      <dgm:t>
        <a:bodyPr/>
        <a:lstStyle/>
        <a:p>
          <a:endParaRPr lang="en-US"/>
        </a:p>
      </dgm:t>
    </dgm:pt>
    <dgm:pt modelId="{33A727FD-B4BE-6649-A937-2F41E46C9125}" type="sibTrans" cxnId="{33A1A4BC-6A83-7944-8884-CC5805AF331D}">
      <dgm:prSet/>
      <dgm:spPr/>
      <dgm:t>
        <a:bodyPr/>
        <a:lstStyle/>
        <a:p>
          <a:endParaRPr lang="en-US"/>
        </a:p>
      </dgm:t>
    </dgm:pt>
    <dgm:pt modelId="{52562F32-1C46-B547-B460-CFC809652C2F}">
      <dgm:prSet/>
      <dgm:spPr/>
      <dgm:t>
        <a:bodyPr/>
        <a:lstStyle/>
        <a:p>
          <a:pPr rtl="0"/>
          <a:r>
            <a:rPr lang="en-US" dirty="0"/>
            <a:t>Setup</a:t>
          </a:r>
        </a:p>
      </dgm:t>
    </dgm:pt>
    <dgm:pt modelId="{D6CC3019-BB36-5843-8F69-7F0C71CE63EB}" type="parTrans" cxnId="{EB4447C6-0857-EE47-A781-009ED57919F7}">
      <dgm:prSet/>
      <dgm:spPr/>
      <dgm:t>
        <a:bodyPr/>
        <a:lstStyle/>
        <a:p>
          <a:endParaRPr lang="en-US"/>
        </a:p>
      </dgm:t>
    </dgm:pt>
    <dgm:pt modelId="{65BD0E6A-426D-9C45-88FC-130F345E67C1}" type="sibTrans" cxnId="{EB4447C6-0857-EE47-A781-009ED57919F7}">
      <dgm:prSet/>
      <dgm:spPr/>
      <dgm:t>
        <a:bodyPr/>
        <a:lstStyle/>
        <a:p>
          <a:endParaRPr lang="en-US"/>
        </a:p>
      </dgm:t>
    </dgm:pt>
    <dgm:pt modelId="{4016CBBB-F51D-D14B-A97E-E1ACB3233D6B}">
      <dgm:prSet/>
      <dgm:spPr/>
      <dgm:t>
        <a:bodyPr/>
        <a:lstStyle/>
        <a:p>
          <a:pPr rtl="0"/>
          <a:r>
            <a:rPr lang="en-US" dirty="0"/>
            <a:t>procedures</a:t>
          </a:r>
        </a:p>
      </dgm:t>
    </dgm:pt>
    <dgm:pt modelId="{3D25CBF8-84B5-2743-A32D-5AAC4BA66087}" type="parTrans" cxnId="{0E41F898-7F01-9F42-B437-9CD9138416C4}">
      <dgm:prSet/>
      <dgm:spPr/>
      <dgm:t>
        <a:bodyPr/>
        <a:lstStyle/>
        <a:p>
          <a:endParaRPr lang="en-US"/>
        </a:p>
      </dgm:t>
    </dgm:pt>
    <dgm:pt modelId="{DAF6B6FC-758C-8A4A-87ED-0D4D69CDB03C}" type="sibTrans" cxnId="{0E41F898-7F01-9F42-B437-9CD9138416C4}">
      <dgm:prSet/>
      <dgm:spPr/>
      <dgm:t>
        <a:bodyPr/>
        <a:lstStyle/>
        <a:p>
          <a:endParaRPr lang="en-US"/>
        </a:p>
      </dgm:t>
    </dgm:pt>
    <dgm:pt modelId="{4C9172C5-92AC-6B41-9840-722D9FA2BF8E}">
      <dgm:prSet/>
      <dgm:spPr/>
      <dgm:t>
        <a:bodyPr/>
        <a:lstStyle/>
        <a:p>
          <a:pPr rtl="0"/>
          <a:r>
            <a:rPr lang="en-US" dirty="0" err="1"/>
            <a:t>installProgram</a:t>
          </a:r>
          <a:endParaRPr lang="en-US" dirty="0"/>
        </a:p>
      </dgm:t>
    </dgm:pt>
    <dgm:pt modelId="{B3123BA5-4C65-CA49-AE71-BAD1586EDD39}" type="parTrans" cxnId="{E0F4F9EA-305A-344A-ACA7-BF8893CFE72B}">
      <dgm:prSet/>
      <dgm:spPr/>
      <dgm:t>
        <a:bodyPr/>
        <a:lstStyle/>
        <a:p>
          <a:endParaRPr lang="en-US"/>
        </a:p>
      </dgm:t>
    </dgm:pt>
    <dgm:pt modelId="{0E621675-5E24-7D46-8D23-0EE4E0779F2B}" type="sibTrans" cxnId="{E0F4F9EA-305A-344A-ACA7-BF8893CFE72B}">
      <dgm:prSet/>
      <dgm:spPr/>
      <dgm:t>
        <a:bodyPr/>
        <a:lstStyle/>
        <a:p>
          <a:endParaRPr lang="en-US"/>
        </a:p>
      </dgm:t>
    </dgm:pt>
    <dgm:pt modelId="{4037E8A7-4A00-744F-8F15-B88BCE54FE26}">
      <dgm:prSet/>
      <dgm:spPr/>
      <dgm:t>
        <a:bodyPr/>
        <a:lstStyle/>
        <a:p>
          <a:pPr rtl="0"/>
          <a:r>
            <a:rPr lang="en-US" dirty="0" err="1"/>
            <a:t>runScript</a:t>
          </a:r>
          <a:endParaRPr lang="en-US" dirty="0"/>
        </a:p>
      </dgm:t>
    </dgm:pt>
    <dgm:pt modelId="{32AC8813-B5A0-2E46-9167-0DCB905E9A1A}" type="parTrans" cxnId="{BD29EE07-B60B-4C49-9EFD-73239E1B44A0}">
      <dgm:prSet/>
      <dgm:spPr/>
      <dgm:t>
        <a:bodyPr/>
        <a:lstStyle/>
        <a:p>
          <a:endParaRPr lang="en-US"/>
        </a:p>
      </dgm:t>
    </dgm:pt>
    <dgm:pt modelId="{AE4FA774-0057-504B-A386-F46DF49ABDC0}" type="sibTrans" cxnId="{BD29EE07-B60B-4C49-9EFD-73239E1B44A0}">
      <dgm:prSet/>
      <dgm:spPr/>
      <dgm:t>
        <a:bodyPr/>
        <a:lstStyle/>
        <a:p>
          <a:endParaRPr lang="en-US"/>
        </a:p>
      </dgm:t>
    </dgm:pt>
    <dgm:pt modelId="{48172F9C-FF31-2149-B9D5-6AC4587A5F48}">
      <dgm:prSet/>
      <dgm:spPr/>
      <dgm:t>
        <a:bodyPr/>
        <a:lstStyle/>
        <a:p>
          <a:pPr rtl="0"/>
          <a:r>
            <a:rPr lang="en-US" dirty="0" err="1"/>
            <a:t>createDeliveryManifest</a:t>
          </a:r>
          <a:endParaRPr lang="en-US" dirty="0"/>
        </a:p>
      </dgm:t>
    </dgm:pt>
    <dgm:pt modelId="{D48F73B8-D347-1D46-8CF2-AA6D397ACA22}" type="parTrans" cxnId="{C0852535-241E-4343-92CF-3DD111FBFE23}">
      <dgm:prSet/>
      <dgm:spPr/>
      <dgm:t>
        <a:bodyPr/>
        <a:lstStyle/>
        <a:p>
          <a:endParaRPr lang="en-US"/>
        </a:p>
      </dgm:t>
    </dgm:pt>
    <dgm:pt modelId="{457B0044-43A4-D741-8CE7-504B6CE8557D}" type="sibTrans" cxnId="{C0852535-241E-4343-92CF-3DD111FBFE23}">
      <dgm:prSet/>
      <dgm:spPr/>
      <dgm:t>
        <a:bodyPr/>
        <a:lstStyle/>
        <a:p>
          <a:endParaRPr lang="en-US"/>
        </a:p>
      </dgm:t>
    </dgm:pt>
    <dgm:pt modelId="{E7A73632-7149-4D4D-A5A1-58677F67C86F}" type="pres">
      <dgm:prSet presAssocID="{17F3D23C-A81F-104E-8DC0-808F1249B4B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54044-1D3A-D647-B944-5EE86B93F1F6}" type="pres">
      <dgm:prSet presAssocID="{08433881-2E43-B94D-946F-437E3160E149}" presName="root1" presStyleCnt="0"/>
      <dgm:spPr/>
    </dgm:pt>
    <dgm:pt modelId="{75EC0ABE-1D78-824F-ADE4-6642639A5124}" type="pres">
      <dgm:prSet presAssocID="{08433881-2E43-B94D-946F-437E3160E149}" presName="LevelOneTextNode" presStyleLbl="node0" presStyleIdx="0" presStyleCnt="1">
        <dgm:presLayoutVars>
          <dgm:chPref val="3"/>
        </dgm:presLayoutVars>
      </dgm:prSet>
      <dgm:spPr/>
    </dgm:pt>
    <dgm:pt modelId="{7FDEEEF9-D060-7649-B31C-D5C11D9EF884}" type="pres">
      <dgm:prSet presAssocID="{08433881-2E43-B94D-946F-437E3160E149}" presName="level2hierChild" presStyleCnt="0"/>
      <dgm:spPr/>
    </dgm:pt>
    <dgm:pt modelId="{4C228569-F850-6645-BB7B-987DE9C2E914}" type="pres">
      <dgm:prSet presAssocID="{8B3AA298-711B-004C-A073-11137F2EA26E}" presName="conn2-1" presStyleLbl="parChTrans1D2" presStyleIdx="0" presStyleCnt="2"/>
      <dgm:spPr/>
    </dgm:pt>
    <dgm:pt modelId="{0EA3C358-5DF2-1943-A5AE-CB2CD35AE8D2}" type="pres">
      <dgm:prSet presAssocID="{8B3AA298-711B-004C-A073-11137F2EA26E}" presName="connTx" presStyleLbl="parChTrans1D2" presStyleIdx="0" presStyleCnt="2"/>
      <dgm:spPr/>
    </dgm:pt>
    <dgm:pt modelId="{DFC9C44C-9E57-494D-BBCC-FCE39BCE027C}" type="pres">
      <dgm:prSet presAssocID="{E6C2DC5A-57B6-A043-AC2A-84A245F7291C}" presName="root2" presStyleCnt="0"/>
      <dgm:spPr/>
    </dgm:pt>
    <dgm:pt modelId="{1567D398-3248-C64E-AB8B-53CB7E749C45}" type="pres">
      <dgm:prSet presAssocID="{E6C2DC5A-57B6-A043-AC2A-84A245F7291C}" presName="LevelTwoTextNode" presStyleLbl="node2" presStyleIdx="0" presStyleCnt="2">
        <dgm:presLayoutVars>
          <dgm:chPref val="3"/>
        </dgm:presLayoutVars>
      </dgm:prSet>
      <dgm:spPr/>
    </dgm:pt>
    <dgm:pt modelId="{6754F650-13B3-BA4B-8FE4-9B73253384BA}" type="pres">
      <dgm:prSet presAssocID="{E6C2DC5A-57B6-A043-AC2A-84A245F7291C}" presName="level3hierChild" presStyleCnt="0"/>
      <dgm:spPr/>
    </dgm:pt>
    <dgm:pt modelId="{55274501-4291-414B-ACAF-7457984EC9B1}" type="pres">
      <dgm:prSet presAssocID="{3D25CBF8-84B5-2743-A32D-5AAC4BA66087}" presName="conn2-1" presStyleLbl="parChTrans1D3" presStyleIdx="0" presStyleCnt="3"/>
      <dgm:spPr/>
    </dgm:pt>
    <dgm:pt modelId="{4243A55D-9E38-1F47-AE9D-66C7E93544E0}" type="pres">
      <dgm:prSet presAssocID="{3D25CBF8-84B5-2743-A32D-5AAC4BA66087}" presName="connTx" presStyleLbl="parChTrans1D3" presStyleIdx="0" presStyleCnt="3"/>
      <dgm:spPr/>
    </dgm:pt>
    <dgm:pt modelId="{38A2B699-0C72-034E-BA2F-0D6732D9E632}" type="pres">
      <dgm:prSet presAssocID="{4016CBBB-F51D-D14B-A97E-E1ACB3233D6B}" presName="root2" presStyleCnt="0"/>
      <dgm:spPr/>
    </dgm:pt>
    <dgm:pt modelId="{4D9D8AD7-AD1E-F743-893C-645C42AAC466}" type="pres">
      <dgm:prSet presAssocID="{4016CBBB-F51D-D14B-A97E-E1ACB3233D6B}" presName="LevelTwoTextNode" presStyleLbl="node3" presStyleIdx="0" presStyleCnt="3">
        <dgm:presLayoutVars>
          <dgm:chPref val="3"/>
        </dgm:presLayoutVars>
      </dgm:prSet>
      <dgm:spPr/>
    </dgm:pt>
    <dgm:pt modelId="{3428396F-14DF-B64A-9C3F-16D66430901D}" type="pres">
      <dgm:prSet presAssocID="{4016CBBB-F51D-D14B-A97E-E1ACB3233D6B}" presName="level3hierChild" presStyleCnt="0"/>
      <dgm:spPr/>
    </dgm:pt>
    <dgm:pt modelId="{02550144-9FA9-0F4D-B7AE-2E9CBCB32256}" type="pres">
      <dgm:prSet presAssocID="{B3123BA5-4C65-CA49-AE71-BAD1586EDD39}" presName="conn2-1" presStyleLbl="parChTrans1D4" presStyleIdx="0" presStyleCnt="8"/>
      <dgm:spPr/>
    </dgm:pt>
    <dgm:pt modelId="{78493B24-C045-C644-B22E-A5B589D423AA}" type="pres">
      <dgm:prSet presAssocID="{B3123BA5-4C65-CA49-AE71-BAD1586EDD39}" presName="connTx" presStyleLbl="parChTrans1D4" presStyleIdx="0" presStyleCnt="8"/>
      <dgm:spPr/>
    </dgm:pt>
    <dgm:pt modelId="{B741CBB4-FF2C-9442-AA8D-152A5D3B1CD8}" type="pres">
      <dgm:prSet presAssocID="{4C9172C5-92AC-6B41-9840-722D9FA2BF8E}" presName="root2" presStyleCnt="0"/>
      <dgm:spPr/>
    </dgm:pt>
    <dgm:pt modelId="{C244921D-BFE7-CA41-8F93-431D470253FB}" type="pres">
      <dgm:prSet presAssocID="{4C9172C5-92AC-6B41-9840-722D9FA2BF8E}" presName="LevelTwoTextNode" presStyleLbl="node4" presStyleIdx="0" presStyleCnt="8">
        <dgm:presLayoutVars>
          <dgm:chPref val="3"/>
        </dgm:presLayoutVars>
      </dgm:prSet>
      <dgm:spPr/>
    </dgm:pt>
    <dgm:pt modelId="{15FF2FD2-F642-1049-8897-EBBAB0392502}" type="pres">
      <dgm:prSet presAssocID="{4C9172C5-92AC-6B41-9840-722D9FA2BF8E}" presName="level3hierChild" presStyleCnt="0"/>
      <dgm:spPr/>
    </dgm:pt>
    <dgm:pt modelId="{E9673BE2-7A05-0549-ACFF-E93387F7C7AC}" type="pres">
      <dgm:prSet presAssocID="{32AC8813-B5A0-2E46-9167-0DCB905E9A1A}" presName="conn2-1" presStyleLbl="parChTrans1D4" presStyleIdx="1" presStyleCnt="8"/>
      <dgm:spPr/>
    </dgm:pt>
    <dgm:pt modelId="{09D8AF56-46E9-8045-AE84-F2C9EBC8FDCA}" type="pres">
      <dgm:prSet presAssocID="{32AC8813-B5A0-2E46-9167-0DCB905E9A1A}" presName="connTx" presStyleLbl="parChTrans1D4" presStyleIdx="1" presStyleCnt="8"/>
      <dgm:spPr/>
    </dgm:pt>
    <dgm:pt modelId="{F7F625B7-D9C7-F140-AF9A-C09F7C560D76}" type="pres">
      <dgm:prSet presAssocID="{4037E8A7-4A00-744F-8F15-B88BCE54FE26}" presName="root2" presStyleCnt="0"/>
      <dgm:spPr/>
    </dgm:pt>
    <dgm:pt modelId="{4FFDF01E-D29A-254A-A51C-7D9FE9C46597}" type="pres">
      <dgm:prSet presAssocID="{4037E8A7-4A00-744F-8F15-B88BCE54FE26}" presName="LevelTwoTextNode" presStyleLbl="node4" presStyleIdx="1" presStyleCnt="8">
        <dgm:presLayoutVars>
          <dgm:chPref val="3"/>
        </dgm:presLayoutVars>
      </dgm:prSet>
      <dgm:spPr/>
    </dgm:pt>
    <dgm:pt modelId="{443B9284-14C1-3745-94E6-49CDB58A3A30}" type="pres">
      <dgm:prSet presAssocID="{4037E8A7-4A00-744F-8F15-B88BCE54FE26}" presName="level3hierChild" presStyleCnt="0"/>
      <dgm:spPr/>
    </dgm:pt>
    <dgm:pt modelId="{D761CC57-6F75-EB48-A24B-479D8E5E3710}" type="pres">
      <dgm:prSet presAssocID="{D6CC3019-BB36-5843-8F69-7F0C71CE63EB}" presName="conn2-1" presStyleLbl="parChTrans1D2" presStyleIdx="1" presStyleCnt="2"/>
      <dgm:spPr/>
    </dgm:pt>
    <dgm:pt modelId="{23807FA6-A376-5248-A48C-71FCE72B012F}" type="pres">
      <dgm:prSet presAssocID="{D6CC3019-BB36-5843-8F69-7F0C71CE63EB}" presName="connTx" presStyleLbl="parChTrans1D2" presStyleIdx="1" presStyleCnt="2"/>
      <dgm:spPr/>
    </dgm:pt>
    <dgm:pt modelId="{94F418AF-568B-034F-981E-2B48CAEFE211}" type="pres">
      <dgm:prSet presAssocID="{52562F32-1C46-B547-B460-CFC809652C2F}" presName="root2" presStyleCnt="0"/>
      <dgm:spPr/>
    </dgm:pt>
    <dgm:pt modelId="{A3CBF42C-5DCB-C744-B5F0-384DE6FCBA0B}" type="pres">
      <dgm:prSet presAssocID="{52562F32-1C46-B547-B460-CFC809652C2F}" presName="LevelTwoTextNode" presStyleLbl="node2" presStyleIdx="1" presStyleCnt="2">
        <dgm:presLayoutVars>
          <dgm:chPref val="3"/>
        </dgm:presLayoutVars>
      </dgm:prSet>
      <dgm:spPr/>
    </dgm:pt>
    <dgm:pt modelId="{CCDE6A41-21C2-E44A-BF5B-8D390AB9A543}" type="pres">
      <dgm:prSet presAssocID="{52562F32-1C46-B547-B460-CFC809652C2F}" presName="level3hierChild" presStyleCnt="0"/>
      <dgm:spPr/>
    </dgm:pt>
    <dgm:pt modelId="{4D0D937F-05AA-F54E-9B7B-258FF6033091}" type="pres">
      <dgm:prSet presAssocID="{8A576EDB-47B6-2F46-A53A-F1FE9BDC2D05}" presName="conn2-1" presStyleLbl="parChTrans1D3" presStyleIdx="1" presStyleCnt="3"/>
      <dgm:spPr/>
    </dgm:pt>
    <dgm:pt modelId="{9AFFD0F1-B3BD-C04D-B861-2FFBC7AB0B8E}" type="pres">
      <dgm:prSet presAssocID="{8A576EDB-47B6-2F46-A53A-F1FE9BDC2D05}" presName="connTx" presStyleLbl="parChTrans1D3" presStyleIdx="1" presStyleCnt="3"/>
      <dgm:spPr/>
    </dgm:pt>
    <dgm:pt modelId="{22342874-9AB7-1948-A622-C3F03EF2A559}" type="pres">
      <dgm:prSet presAssocID="{A92EA311-3B25-0D46-90E5-1D62B01D0C79}" presName="root2" presStyleCnt="0"/>
      <dgm:spPr/>
    </dgm:pt>
    <dgm:pt modelId="{B6515929-5EC2-5B45-86C5-83FC0026C641}" type="pres">
      <dgm:prSet presAssocID="{A92EA311-3B25-0D46-90E5-1D62B01D0C79}" presName="LevelTwoTextNode" presStyleLbl="node3" presStyleIdx="1" presStyleCnt="3">
        <dgm:presLayoutVars>
          <dgm:chPref val="3"/>
        </dgm:presLayoutVars>
      </dgm:prSet>
      <dgm:spPr/>
    </dgm:pt>
    <dgm:pt modelId="{A207E268-730B-1447-B9AA-9813A5610F50}" type="pres">
      <dgm:prSet presAssocID="{A92EA311-3B25-0D46-90E5-1D62B01D0C79}" presName="level3hierChild" presStyleCnt="0"/>
      <dgm:spPr/>
    </dgm:pt>
    <dgm:pt modelId="{B31300E8-2E6C-5F4E-8377-623E39A36EA8}" type="pres">
      <dgm:prSet presAssocID="{D48F73B8-D347-1D46-8CF2-AA6D397ACA22}" presName="conn2-1" presStyleLbl="parChTrans1D4" presStyleIdx="2" presStyleCnt="8"/>
      <dgm:spPr/>
    </dgm:pt>
    <dgm:pt modelId="{433DF2F3-8A4D-8840-917C-C912AF3951DF}" type="pres">
      <dgm:prSet presAssocID="{D48F73B8-D347-1D46-8CF2-AA6D397ACA22}" presName="connTx" presStyleLbl="parChTrans1D4" presStyleIdx="2" presStyleCnt="8"/>
      <dgm:spPr/>
    </dgm:pt>
    <dgm:pt modelId="{49FD77D3-B34D-E342-A7E8-A09D0DD85402}" type="pres">
      <dgm:prSet presAssocID="{48172F9C-FF31-2149-B9D5-6AC4587A5F48}" presName="root2" presStyleCnt="0"/>
      <dgm:spPr/>
    </dgm:pt>
    <dgm:pt modelId="{8586FC75-0500-3540-BAE2-4200BA2AB971}" type="pres">
      <dgm:prSet presAssocID="{48172F9C-FF31-2149-B9D5-6AC4587A5F48}" presName="LevelTwoTextNode" presStyleLbl="node4" presStyleIdx="2" presStyleCnt="8">
        <dgm:presLayoutVars>
          <dgm:chPref val="3"/>
        </dgm:presLayoutVars>
      </dgm:prSet>
      <dgm:spPr/>
    </dgm:pt>
    <dgm:pt modelId="{F3D884B0-8BBB-8141-8213-E91D586FABAB}" type="pres">
      <dgm:prSet presAssocID="{48172F9C-FF31-2149-B9D5-6AC4587A5F48}" presName="level3hierChild" presStyleCnt="0"/>
      <dgm:spPr/>
    </dgm:pt>
    <dgm:pt modelId="{B9014224-05A1-F34D-9661-352589187E7D}" type="pres">
      <dgm:prSet presAssocID="{A298F1F9-0605-034E-9941-DBCAE18F376E}" presName="conn2-1" presStyleLbl="parChTrans1D4" presStyleIdx="3" presStyleCnt="8"/>
      <dgm:spPr/>
    </dgm:pt>
    <dgm:pt modelId="{708F70B5-F0EA-4544-A5F4-D66170A62D84}" type="pres">
      <dgm:prSet presAssocID="{A298F1F9-0605-034E-9941-DBCAE18F376E}" presName="connTx" presStyleLbl="parChTrans1D4" presStyleIdx="3" presStyleCnt="8"/>
      <dgm:spPr/>
    </dgm:pt>
    <dgm:pt modelId="{B7454694-934A-4542-B1C7-6F00F729B2B4}" type="pres">
      <dgm:prSet presAssocID="{A14A3624-5F36-B845-9138-4D58585BA20B}" presName="root2" presStyleCnt="0"/>
      <dgm:spPr/>
    </dgm:pt>
    <dgm:pt modelId="{3DBD141A-BFF7-1C4A-A645-15251A28504D}" type="pres">
      <dgm:prSet presAssocID="{A14A3624-5F36-B845-9138-4D58585BA20B}" presName="LevelTwoTextNode" presStyleLbl="node4" presStyleIdx="3" presStyleCnt="8">
        <dgm:presLayoutVars>
          <dgm:chPref val="3"/>
        </dgm:presLayoutVars>
      </dgm:prSet>
      <dgm:spPr/>
    </dgm:pt>
    <dgm:pt modelId="{A249023A-F3F6-0A40-A081-606958428F6A}" type="pres">
      <dgm:prSet presAssocID="{A14A3624-5F36-B845-9138-4D58585BA20B}" presName="level3hierChild" presStyleCnt="0"/>
      <dgm:spPr/>
    </dgm:pt>
    <dgm:pt modelId="{08AE4C9B-A9AE-BA4C-BED4-73D2B387645E}" type="pres">
      <dgm:prSet presAssocID="{7F905843-6254-A947-B22F-FD4CDBC6231C}" presName="conn2-1" presStyleLbl="parChTrans1D4" presStyleIdx="4" presStyleCnt="8"/>
      <dgm:spPr/>
    </dgm:pt>
    <dgm:pt modelId="{88080C69-FD14-254B-9942-BA37D0993519}" type="pres">
      <dgm:prSet presAssocID="{7F905843-6254-A947-B22F-FD4CDBC6231C}" presName="connTx" presStyleLbl="parChTrans1D4" presStyleIdx="4" presStyleCnt="8"/>
      <dgm:spPr/>
    </dgm:pt>
    <dgm:pt modelId="{DA2094AF-37A6-164C-BFC7-682D947DA76B}" type="pres">
      <dgm:prSet presAssocID="{506EB0AC-873B-E840-B401-AA27549BDA25}" presName="root2" presStyleCnt="0"/>
      <dgm:spPr/>
    </dgm:pt>
    <dgm:pt modelId="{C661FD31-A6D4-9B41-AF4E-2597C3F0B9D0}" type="pres">
      <dgm:prSet presAssocID="{506EB0AC-873B-E840-B401-AA27549BDA25}" presName="LevelTwoTextNode" presStyleLbl="node4" presStyleIdx="4" presStyleCnt="8">
        <dgm:presLayoutVars>
          <dgm:chPref val="3"/>
        </dgm:presLayoutVars>
      </dgm:prSet>
      <dgm:spPr/>
    </dgm:pt>
    <dgm:pt modelId="{58528893-EFE7-0249-AFB4-BA97552B6EA4}" type="pres">
      <dgm:prSet presAssocID="{506EB0AC-873B-E840-B401-AA27549BDA25}" presName="level3hierChild" presStyleCnt="0"/>
      <dgm:spPr/>
    </dgm:pt>
    <dgm:pt modelId="{C11CCD4A-DEEF-FD42-95EF-440805258826}" type="pres">
      <dgm:prSet presAssocID="{B67C1989-19E2-EB43-90EB-56C7D4006474}" presName="conn2-1" presStyleLbl="parChTrans1D4" presStyleIdx="5" presStyleCnt="8"/>
      <dgm:spPr/>
    </dgm:pt>
    <dgm:pt modelId="{5F31BA94-26C0-0141-8E22-A5F1E5FCB689}" type="pres">
      <dgm:prSet presAssocID="{B67C1989-19E2-EB43-90EB-56C7D4006474}" presName="connTx" presStyleLbl="parChTrans1D4" presStyleIdx="5" presStyleCnt="8"/>
      <dgm:spPr/>
    </dgm:pt>
    <dgm:pt modelId="{96CDF722-4B0E-8C4B-BFF6-0ACD14B5C77B}" type="pres">
      <dgm:prSet presAssocID="{0C2B806F-8888-E148-94B9-BD1C2C1439CE}" presName="root2" presStyleCnt="0"/>
      <dgm:spPr/>
    </dgm:pt>
    <dgm:pt modelId="{F86AA575-11EC-6442-9A35-574558232877}" type="pres">
      <dgm:prSet presAssocID="{0C2B806F-8888-E148-94B9-BD1C2C1439CE}" presName="LevelTwoTextNode" presStyleLbl="node4" presStyleIdx="5" presStyleCnt="8">
        <dgm:presLayoutVars>
          <dgm:chPref val="3"/>
        </dgm:presLayoutVars>
      </dgm:prSet>
      <dgm:spPr/>
    </dgm:pt>
    <dgm:pt modelId="{8CBDFFE3-8A75-1147-BF4B-5260FAC93324}" type="pres">
      <dgm:prSet presAssocID="{0C2B806F-8888-E148-94B9-BD1C2C1439CE}" presName="level3hierChild" presStyleCnt="0"/>
      <dgm:spPr/>
    </dgm:pt>
    <dgm:pt modelId="{49A49A53-9052-D043-8B71-0494DBC796CB}" type="pres">
      <dgm:prSet presAssocID="{FC3BACC3-7673-D840-AB43-71B90A2B1120}" presName="conn2-1" presStyleLbl="parChTrans1D4" presStyleIdx="6" presStyleCnt="8"/>
      <dgm:spPr/>
    </dgm:pt>
    <dgm:pt modelId="{5BF725E7-BF33-DC45-AF21-A42BCB3460D5}" type="pres">
      <dgm:prSet presAssocID="{FC3BACC3-7673-D840-AB43-71B90A2B1120}" presName="connTx" presStyleLbl="parChTrans1D4" presStyleIdx="6" presStyleCnt="8"/>
      <dgm:spPr/>
    </dgm:pt>
    <dgm:pt modelId="{63B2C0F6-2837-AB4D-BA83-345EB1066D4B}" type="pres">
      <dgm:prSet presAssocID="{AF8BA102-9FA1-DA46-A66A-3FC6222DDF50}" presName="root2" presStyleCnt="0"/>
      <dgm:spPr/>
    </dgm:pt>
    <dgm:pt modelId="{7309CD6A-6911-8046-B4E1-AF7B678DAAE0}" type="pres">
      <dgm:prSet presAssocID="{AF8BA102-9FA1-DA46-A66A-3FC6222DDF50}" presName="LevelTwoTextNode" presStyleLbl="node4" presStyleIdx="6" presStyleCnt="8">
        <dgm:presLayoutVars>
          <dgm:chPref val="3"/>
        </dgm:presLayoutVars>
      </dgm:prSet>
      <dgm:spPr/>
    </dgm:pt>
    <dgm:pt modelId="{1E9AFB31-064E-0244-8B1E-10F15122BA70}" type="pres">
      <dgm:prSet presAssocID="{AF8BA102-9FA1-DA46-A66A-3FC6222DDF50}" presName="level3hierChild" presStyleCnt="0"/>
      <dgm:spPr/>
    </dgm:pt>
    <dgm:pt modelId="{99AF3669-F084-BF4A-9EED-888DD1326037}" type="pres">
      <dgm:prSet presAssocID="{9930FF3C-14E7-5E49-B5FA-B111A60D8477}" presName="conn2-1" presStyleLbl="parChTrans1D4" presStyleIdx="7" presStyleCnt="8"/>
      <dgm:spPr/>
    </dgm:pt>
    <dgm:pt modelId="{96017218-A48C-2B4B-9F06-54485A52FEFB}" type="pres">
      <dgm:prSet presAssocID="{9930FF3C-14E7-5E49-B5FA-B111A60D8477}" presName="connTx" presStyleLbl="parChTrans1D4" presStyleIdx="7" presStyleCnt="8"/>
      <dgm:spPr/>
    </dgm:pt>
    <dgm:pt modelId="{AC19D773-C4F1-7A4B-9C1A-A2404598C418}" type="pres">
      <dgm:prSet presAssocID="{EACD1694-5C19-B447-B990-91D803CD6D9A}" presName="root2" presStyleCnt="0"/>
      <dgm:spPr/>
    </dgm:pt>
    <dgm:pt modelId="{94D7BCD9-A57C-C743-B5EF-823B120696D9}" type="pres">
      <dgm:prSet presAssocID="{EACD1694-5C19-B447-B990-91D803CD6D9A}" presName="LevelTwoTextNode" presStyleLbl="node4" presStyleIdx="7" presStyleCnt="8">
        <dgm:presLayoutVars>
          <dgm:chPref val="3"/>
        </dgm:presLayoutVars>
      </dgm:prSet>
      <dgm:spPr/>
    </dgm:pt>
    <dgm:pt modelId="{A1B3A396-206E-0F4C-A4FA-2F22CEC1D393}" type="pres">
      <dgm:prSet presAssocID="{EACD1694-5C19-B447-B990-91D803CD6D9A}" presName="level3hierChild" presStyleCnt="0"/>
      <dgm:spPr/>
    </dgm:pt>
    <dgm:pt modelId="{5877DC53-C49A-DA46-828F-4F417032A86E}" type="pres">
      <dgm:prSet presAssocID="{9B3EDEA2-8BDE-ED4E-9978-44BFA5951AA3}" presName="conn2-1" presStyleLbl="parChTrans1D3" presStyleIdx="2" presStyleCnt="3"/>
      <dgm:spPr/>
    </dgm:pt>
    <dgm:pt modelId="{11F1FA48-5CB6-3546-97B2-377E59845BC4}" type="pres">
      <dgm:prSet presAssocID="{9B3EDEA2-8BDE-ED4E-9978-44BFA5951AA3}" presName="connTx" presStyleLbl="parChTrans1D3" presStyleIdx="2" presStyleCnt="3"/>
      <dgm:spPr/>
    </dgm:pt>
    <dgm:pt modelId="{DE460DDD-13FA-174A-AD48-23A5B81DBD2B}" type="pres">
      <dgm:prSet presAssocID="{70376F59-01CB-9B46-9144-5169F6C08C00}" presName="root2" presStyleCnt="0"/>
      <dgm:spPr/>
    </dgm:pt>
    <dgm:pt modelId="{BA86F2EF-1BB6-8E42-BDB5-C6445225B279}" type="pres">
      <dgm:prSet presAssocID="{70376F59-01CB-9B46-9144-5169F6C08C00}" presName="LevelTwoTextNode" presStyleLbl="node3" presStyleIdx="2" presStyleCnt="3">
        <dgm:presLayoutVars>
          <dgm:chPref val="3"/>
        </dgm:presLayoutVars>
      </dgm:prSet>
      <dgm:spPr/>
    </dgm:pt>
    <dgm:pt modelId="{02A4574D-74DB-864B-B6DF-7C320A922CE5}" type="pres">
      <dgm:prSet presAssocID="{70376F59-01CB-9B46-9144-5169F6C08C00}" presName="level3hierChild" presStyleCnt="0"/>
      <dgm:spPr/>
    </dgm:pt>
  </dgm:ptLst>
  <dgm:cxnLst>
    <dgm:cxn modelId="{2B30D674-43B9-564C-8232-7FF2566CE90E}" type="presOf" srcId="{A298F1F9-0605-034E-9941-DBCAE18F376E}" destId="{708F70B5-F0EA-4544-A5F4-D66170A62D84}" srcOrd="1" destOrd="0" presId="urn:microsoft.com/office/officeart/2005/8/layout/hierarchy2"/>
    <dgm:cxn modelId="{CE37B58D-8171-2C40-9836-FF0FD58458CF}" type="presOf" srcId="{3D25CBF8-84B5-2743-A32D-5AAC4BA66087}" destId="{55274501-4291-414B-ACAF-7457984EC9B1}" srcOrd="0" destOrd="0" presId="urn:microsoft.com/office/officeart/2005/8/layout/hierarchy2"/>
    <dgm:cxn modelId="{F6FFDA91-BE77-1242-977D-62BD0B671B58}" type="presOf" srcId="{B67C1989-19E2-EB43-90EB-56C7D4006474}" destId="{5F31BA94-26C0-0141-8E22-A5F1E5FCB689}" srcOrd="1" destOrd="0" presId="urn:microsoft.com/office/officeart/2005/8/layout/hierarchy2"/>
    <dgm:cxn modelId="{E774AB37-244B-F449-BA20-3A85333F3854}" type="presOf" srcId="{8A576EDB-47B6-2F46-A53A-F1FE9BDC2D05}" destId="{9AFFD0F1-B3BD-C04D-B861-2FFBC7AB0B8E}" srcOrd="1" destOrd="0" presId="urn:microsoft.com/office/officeart/2005/8/layout/hierarchy2"/>
    <dgm:cxn modelId="{BB2AB8E4-1568-7E45-A52F-150E3F5D83F7}" type="presOf" srcId="{52562F32-1C46-B547-B460-CFC809652C2F}" destId="{A3CBF42C-5DCB-C744-B5F0-384DE6FCBA0B}" srcOrd="0" destOrd="0" presId="urn:microsoft.com/office/officeart/2005/8/layout/hierarchy2"/>
    <dgm:cxn modelId="{FE09A0E0-285A-7846-B2FE-6F746522E2C0}" srcId="{52562F32-1C46-B547-B460-CFC809652C2F}" destId="{A92EA311-3B25-0D46-90E5-1D62B01D0C79}" srcOrd="0" destOrd="0" parTransId="{8A576EDB-47B6-2F46-A53A-F1FE9BDC2D05}" sibTransId="{4CF9C27E-37DA-0845-B80F-462266C6EC5E}"/>
    <dgm:cxn modelId="{B8D84701-0027-0F41-9B13-4CDABA3F4FDC}" srcId="{A92EA311-3B25-0D46-90E5-1D62B01D0C79}" destId="{A14A3624-5F36-B845-9138-4D58585BA20B}" srcOrd="1" destOrd="0" parTransId="{A298F1F9-0605-034E-9941-DBCAE18F376E}" sibTransId="{BA00A9C3-37CA-3D48-AD5A-4B82220AC482}"/>
    <dgm:cxn modelId="{4B2F100F-9317-8140-B6E7-047767964EC3}" type="presOf" srcId="{506EB0AC-873B-E840-B401-AA27549BDA25}" destId="{C661FD31-A6D4-9B41-AF4E-2597C3F0B9D0}" srcOrd="0" destOrd="0" presId="urn:microsoft.com/office/officeart/2005/8/layout/hierarchy2"/>
    <dgm:cxn modelId="{F55E77E0-8F74-C04C-9703-0F6376494175}" type="presOf" srcId="{D6CC3019-BB36-5843-8F69-7F0C71CE63EB}" destId="{D761CC57-6F75-EB48-A24B-479D8E5E3710}" srcOrd="0" destOrd="0" presId="urn:microsoft.com/office/officeart/2005/8/layout/hierarchy2"/>
    <dgm:cxn modelId="{25BEBE11-714F-3F41-9672-A6440AD8B06D}" type="presOf" srcId="{B3123BA5-4C65-CA49-AE71-BAD1586EDD39}" destId="{78493B24-C045-C644-B22E-A5B589D423AA}" srcOrd="1" destOrd="0" presId="urn:microsoft.com/office/officeart/2005/8/layout/hierarchy2"/>
    <dgm:cxn modelId="{9AD2EDEC-99A2-C941-8FE2-17F4EE2D148A}" type="presOf" srcId="{EACD1694-5C19-B447-B990-91D803CD6D9A}" destId="{94D7BCD9-A57C-C743-B5EF-823B120696D9}" srcOrd="0" destOrd="0" presId="urn:microsoft.com/office/officeart/2005/8/layout/hierarchy2"/>
    <dgm:cxn modelId="{3C642451-FBF9-0A4F-BF71-0577F8D60BEC}" type="presOf" srcId="{08433881-2E43-B94D-946F-437E3160E149}" destId="{75EC0ABE-1D78-824F-ADE4-6642639A5124}" srcOrd="0" destOrd="0" presId="urn:microsoft.com/office/officeart/2005/8/layout/hierarchy2"/>
    <dgm:cxn modelId="{33A1A4BC-6A83-7944-8884-CC5805AF331D}" srcId="{0C2B806F-8888-E148-94B9-BD1C2C1439CE}" destId="{EACD1694-5C19-B447-B990-91D803CD6D9A}" srcOrd="1" destOrd="0" parTransId="{9930FF3C-14E7-5E49-B5FA-B111A60D8477}" sibTransId="{33A727FD-B4BE-6649-A937-2F41E46C9125}"/>
    <dgm:cxn modelId="{E030EAE3-A186-984D-8C14-0D83D6AC30E4}" type="presOf" srcId="{D48F73B8-D347-1D46-8CF2-AA6D397ACA22}" destId="{433DF2F3-8A4D-8840-917C-C912AF3951DF}" srcOrd="1" destOrd="0" presId="urn:microsoft.com/office/officeart/2005/8/layout/hierarchy2"/>
    <dgm:cxn modelId="{EB4447C6-0857-EE47-A781-009ED57919F7}" srcId="{08433881-2E43-B94D-946F-437E3160E149}" destId="{52562F32-1C46-B547-B460-CFC809652C2F}" srcOrd="1" destOrd="0" parTransId="{D6CC3019-BB36-5843-8F69-7F0C71CE63EB}" sibTransId="{65BD0E6A-426D-9C45-88FC-130F345E67C1}"/>
    <dgm:cxn modelId="{B5664A8A-5D6A-2D48-912F-FA47C45435C6}" type="presOf" srcId="{0C2B806F-8888-E148-94B9-BD1C2C1439CE}" destId="{F86AA575-11EC-6442-9A35-574558232877}" srcOrd="0" destOrd="0" presId="urn:microsoft.com/office/officeart/2005/8/layout/hierarchy2"/>
    <dgm:cxn modelId="{99DFDAA9-6304-A941-BE29-A4FD1ACC49AC}" type="presOf" srcId="{A92EA311-3B25-0D46-90E5-1D62B01D0C79}" destId="{B6515929-5EC2-5B45-86C5-83FC0026C641}" srcOrd="0" destOrd="0" presId="urn:microsoft.com/office/officeart/2005/8/layout/hierarchy2"/>
    <dgm:cxn modelId="{3A4CB750-6E55-4449-B3C1-5AF9905EB06F}" type="presOf" srcId="{32AC8813-B5A0-2E46-9167-0DCB905E9A1A}" destId="{09D8AF56-46E9-8045-AE84-F2C9EBC8FDCA}" srcOrd="1" destOrd="0" presId="urn:microsoft.com/office/officeart/2005/8/layout/hierarchy2"/>
    <dgm:cxn modelId="{E0F4F9EA-305A-344A-ACA7-BF8893CFE72B}" srcId="{4016CBBB-F51D-D14B-A97E-E1ACB3233D6B}" destId="{4C9172C5-92AC-6B41-9840-722D9FA2BF8E}" srcOrd="0" destOrd="0" parTransId="{B3123BA5-4C65-CA49-AE71-BAD1586EDD39}" sibTransId="{0E621675-5E24-7D46-8D23-0EE4E0779F2B}"/>
    <dgm:cxn modelId="{BEBD4996-00A3-1C4D-9E99-D6C41DB91A56}" type="presOf" srcId="{4016CBBB-F51D-D14B-A97E-E1ACB3233D6B}" destId="{4D9D8AD7-AD1E-F743-893C-645C42AAC466}" srcOrd="0" destOrd="0" presId="urn:microsoft.com/office/officeart/2005/8/layout/hierarchy2"/>
    <dgm:cxn modelId="{61D26D0A-DAD2-1E49-A303-339BCA036C35}" type="presOf" srcId="{32AC8813-B5A0-2E46-9167-0DCB905E9A1A}" destId="{E9673BE2-7A05-0549-ACFF-E93387F7C7AC}" srcOrd="0" destOrd="0" presId="urn:microsoft.com/office/officeart/2005/8/layout/hierarchy2"/>
    <dgm:cxn modelId="{D3F6E55D-BE8C-C444-9EEF-67D1A31C1F3C}" type="presOf" srcId="{B67C1989-19E2-EB43-90EB-56C7D4006474}" destId="{C11CCD4A-DEEF-FD42-95EF-440805258826}" srcOrd="0" destOrd="0" presId="urn:microsoft.com/office/officeart/2005/8/layout/hierarchy2"/>
    <dgm:cxn modelId="{E7864EC3-DA9A-9E44-BE0D-08E32AAFEFC0}" type="presOf" srcId="{9B3EDEA2-8BDE-ED4E-9978-44BFA5951AA3}" destId="{5877DC53-C49A-DA46-828F-4F417032A86E}" srcOrd="0" destOrd="0" presId="urn:microsoft.com/office/officeart/2005/8/layout/hierarchy2"/>
    <dgm:cxn modelId="{A4FCA9F9-3704-E542-A58A-B6EC70E8829D}" type="presOf" srcId="{7F905843-6254-A947-B22F-FD4CDBC6231C}" destId="{88080C69-FD14-254B-9942-BA37D0993519}" srcOrd="1" destOrd="0" presId="urn:microsoft.com/office/officeart/2005/8/layout/hierarchy2"/>
    <dgm:cxn modelId="{01097B55-6AE6-A74C-BD2D-25FF56D5EF2A}" type="presOf" srcId="{FC3BACC3-7673-D840-AB43-71B90A2B1120}" destId="{49A49A53-9052-D043-8B71-0494DBC796CB}" srcOrd="0" destOrd="0" presId="urn:microsoft.com/office/officeart/2005/8/layout/hierarchy2"/>
    <dgm:cxn modelId="{5B9836E1-3010-3445-893B-8FC220015274}" type="presOf" srcId="{FC3BACC3-7673-D840-AB43-71B90A2B1120}" destId="{5BF725E7-BF33-DC45-AF21-A42BCB3460D5}" srcOrd="1" destOrd="0" presId="urn:microsoft.com/office/officeart/2005/8/layout/hierarchy2"/>
    <dgm:cxn modelId="{12F99A1F-4F48-5D44-9B1A-D240ED246E64}" srcId="{A14A3624-5F36-B845-9138-4D58585BA20B}" destId="{0C2B806F-8888-E148-94B9-BD1C2C1439CE}" srcOrd="1" destOrd="0" parTransId="{B67C1989-19E2-EB43-90EB-56C7D4006474}" sibTransId="{3F4DD61D-5A3A-4340-BC89-E9F1710E82B7}"/>
    <dgm:cxn modelId="{24455099-B21B-EC47-8735-2AB3B6BD47DF}" type="presOf" srcId="{3D25CBF8-84B5-2743-A32D-5AAC4BA66087}" destId="{4243A55D-9E38-1F47-AE9D-66C7E93544E0}" srcOrd="1" destOrd="0" presId="urn:microsoft.com/office/officeart/2005/8/layout/hierarchy2"/>
    <dgm:cxn modelId="{906732BE-DC6D-244F-8613-C1E30EFBAB43}" type="presOf" srcId="{B3123BA5-4C65-CA49-AE71-BAD1586EDD39}" destId="{02550144-9FA9-0F4D-B7AE-2E9CBCB32256}" srcOrd="0" destOrd="0" presId="urn:microsoft.com/office/officeart/2005/8/layout/hierarchy2"/>
    <dgm:cxn modelId="{2D39A138-69E0-D74B-935D-80A6B7A3BAA6}" type="presOf" srcId="{D6CC3019-BB36-5843-8F69-7F0C71CE63EB}" destId="{23807FA6-A376-5248-A48C-71FCE72B012F}" srcOrd="1" destOrd="0" presId="urn:microsoft.com/office/officeart/2005/8/layout/hierarchy2"/>
    <dgm:cxn modelId="{EB86D206-EC36-914A-A4F0-3B40345AA03C}" type="presOf" srcId="{9930FF3C-14E7-5E49-B5FA-B111A60D8477}" destId="{99AF3669-F084-BF4A-9EED-888DD1326037}" srcOrd="0" destOrd="0" presId="urn:microsoft.com/office/officeart/2005/8/layout/hierarchy2"/>
    <dgm:cxn modelId="{F0E49785-BC76-5B4C-B7BA-69A1B4341BDB}" type="presOf" srcId="{8B3AA298-711B-004C-A073-11137F2EA26E}" destId="{4C228569-F850-6645-BB7B-987DE9C2E914}" srcOrd="0" destOrd="0" presId="urn:microsoft.com/office/officeart/2005/8/layout/hierarchy2"/>
    <dgm:cxn modelId="{25531CFB-9F89-134C-8C12-CC6D44B068EC}" srcId="{0C2B806F-8888-E148-94B9-BD1C2C1439CE}" destId="{AF8BA102-9FA1-DA46-A66A-3FC6222DDF50}" srcOrd="0" destOrd="0" parTransId="{FC3BACC3-7673-D840-AB43-71B90A2B1120}" sibTransId="{1D024523-0BC3-224C-A23D-2A7FBD8BD555}"/>
    <dgm:cxn modelId="{19D297B2-1732-D044-93E1-8590DB63E322}" type="presOf" srcId="{4037E8A7-4A00-744F-8F15-B88BCE54FE26}" destId="{4FFDF01E-D29A-254A-A51C-7D9FE9C46597}" srcOrd="0" destOrd="0" presId="urn:microsoft.com/office/officeart/2005/8/layout/hierarchy2"/>
    <dgm:cxn modelId="{3C837E8F-403E-8F45-B69A-584B326BCDDE}" type="presOf" srcId="{A298F1F9-0605-034E-9941-DBCAE18F376E}" destId="{B9014224-05A1-F34D-9661-352589187E7D}" srcOrd="0" destOrd="0" presId="urn:microsoft.com/office/officeart/2005/8/layout/hierarchy2"/>
    <dgm:cxn modelId="{A033B1E3-957D-4940-ADA1-1D7419D5ED84}" type="presOf" srcId="{AF8BA102-9FA1-DA46-A66A-3FC6222DDF50}" destId="{7309CD6A-6911-8046-B4E1-AF7B678DAAE0}" srcOrd="0" destOrd="0" presId="urn:microsoft.com/office/officeart/2005/8/layout/hierarchy2"/>
    <dgm:cxn modelId="{69F43693-A14D-0E4D-8DCC-165F72FBAEDE}" srcId="{08433881-2E43-B94D-946F-437E3160E149}" destId="{E6C2DC5A-57B6-A043-AC2A-84A245F7291C}" srcOrd="0" destOrd="0" parTransId="{8B3AA298-711B-004C-A073-11137F2EA26E}" sibTransId="{DEC98E45-5777-0841-82CF-AC83D1008D25}"/>
    <dgm:cxn modelId="{0E41F898-7F01-9F42-B437-9CD9138416C4}" srcId="{E6C2DC5A-57B6-A043-AC2A-84A245F7291C}" destId="{4016CBBB-F51D-D14B-A97E-E1ACB3233D6B}" srcOrd="0" destOrd="0" parTransId="{3D25CBF8-84B5-2743-A32D-5AAC4BA66087}" sibTransId="{DAF6B6FC-758C-8A4A-87ED-0D4D69CDB03C}"/>
    <dgm:cxn modelId="{C992B70D-89A2-5F47-B44E-B714FDB6461E}" type="presOf" srcId="{7F905843-6254-A947-B22F-FD4CDBC6231C}" destId="{08AE4C9B-A9AE-BA4C-BED4-73D2B387645E}" srcOrd="0" destOrd="0" presId="urn:microsoft.com/office/officeart/2005/8/layout/hierarchy2"/>
    <dgm:cxn modelId="{8D69E897-C211-DC49-AF2F-38C6277633FF}" type="presOf" srcId="{9B3EDEA2-8BDE-ED4E-9978-44BFA5951AA3}" destId="{11F1FA48-5CB6-3546-97B2-377E59845BC4}" srcOrd="1" destOrd="0" presId="urn:microsoft.com/office/officeart/2005/8/layout/hierarchy2"/>
    <dgm:cxn modelId="{11475513-3357-D941-8E18-2838EE7EB8CE}" srcId="{A14A3624-5F36-B845-9138-4D58585BA20B}" destId="{506EB0AC-873B-E840-B401-AA27549BDA25}" srcOrd="0" destOrd="0" parTransId="{7F905843-6254-A947-B22F-FD4CDBC6231C}" sibTransId="{30DAA906-CE0B-A749-9BC8-944C6C5945A4}"/>
    <dgm:cxn modelId="{54021959-E784-934E-BBC3-EF27FFC6554C}" type="presOf" srcId="{8B3AA298-711B-004C-A073-11137F2EA26E}" destId="{0EA3C358-5DF2-1943-A5AE-CB2CD35AE8D2}" srcOrd="1" destOrd="0" presId="urn:microsoft.com/office/officeart/2005/8/layout/hierarchy2"/>
    <dgm:cxn modelId="{DFA65247-B7ED-D54A-A41E-2C8D10F536AF}" type="presOf" srcId="{17F3D23C-A81F-104E-8DC0-808F1249B4B5}" destId="{E7A73632-7149-4D4D-A5A1-58677F67C86F}" srcOrd="0" destOrd="0" presId="urn:microsoft.com/office/officeart/2005/8/layout/hierarchy2"/>
    <dgm:cxn modelId="{7F60363B-6F5F-1F40-8C18-FF182F2926D0}" type="presOf" srcId="{70376F59-01CB-9B46-9144-5169F6C08C00}" destId="{BA86F2EF-1BB6-8E42-BDB5-C6445225B279}" srcOrd="0" destOrd="0" presId="urn:microsoft.com/office/officeart/2005/8/layout/hierarchy2"/>
    <dgm:cxn modelId="{4EE7B546-6BA9-AB44-B1B3-43D899B0EC63}" type="presOf" srcId="{D48F73B8-D347-1D46-8CF2-AA6D397ACA22}" destId="{B31300E8-2E6C-5F4E-8377-623E39A36EA8}" srcOrd="0" destOrd="0" presId="urn:microsoft.com/office/officeart/2005/8/layout/hierarchy2"/>
    <dgm:cxn modelId="{C0852535-241E-4343-92CF-3DD111FBFE23}" srcId="{A92EA311-3B25-0D46-90E5-1D62B01D0C79}" destId="{48172F9C-FF31-2149-B9D5-6AC4587A5F48}" srcOrd="0" destOrd="0" parTransId="{D48F73B8-D347-1D46-8CF2-AA6D397ACA22}" sibTransId="{457B0044-43A4-D741-8CE7-504B6CE8557D}"/>
    <dgm:cxn modelId="{F610E820-46ED-2A49-AFA9-7C50C260B618}" srcId="{17F3D23C-A81F-104E-8DC0-808F1249B4B5}" destId="{08433881-2E43-B94D-946F-437E3160E149}" srcOrd="0" destOrd="0" parTransId="{B9E80213-57BA-AD43-A87B-2683CBF0A1BF}" sibTransId="{01C328D2-AA89-C244-BABF-314BACD83C5E}"/>
    <dgm:cxn modelId="{3678843F-C5C6-004B-946E-6FBDACB95C43}" type="presOf" srcId="{A14A3624-5F36-B845-9138-4D58585BA20B}" destId="{3DBD141A-BFF7-1C4A-A645-15251A28504D}" srcOrd="0" destOrd="0" presId="urn:microsoft.com/office/officeart/2005/8/layout/hierarchy2"/>
    <dgm:cxn modelId="{F3501402-62FD-9140-A7B0-DF174482CC77}" type="presOf" srcId="{48172F9C-FF31-2149-B9D5-6AC4587A5F48}" destId="{8586FC75-0500-3540-BAE2-4200BA2AB971}" srcOrd="0" destOrd="0" presId="urn:microsoft.com/office/officeart/2005/8/layout/hierarchy2"/>
    <dgm:cxn modelId="{A98664F0-3757-A047-AA21-7C1E792A44CC}" srcId="{52562F32-1C46-B547-B460-CFC809652C2F}" destId="{70376F59-01CB-9B46-9144-5169F6C08C00}" srcOrd="1" destOrd="0" parTransId="{9B3EDEA2-8BDE-ED4E-9978-44BFA5951AA3}" sibTransId="{0D778EE7-2702-D643-A1BD-A1438C11F27B}"/>
    <dgm:cxn modelId="{BD29EE07-B60B-4C49-9EFD-73239E1B44A0}" srcId="{4016CBBB-F51D-D14B-A97E-E1ACB3233D6B}" destId="{4037E8A7-4A00-744F-8F15-B88BCE54FE26}" srcOrd="1" destOrd="0" parTransId="{32AC8813-B5A0-2E46-9167-0DCB905E9A1A}" sibTransId="{AE4FA774-0057-504B-A386-F46DF49ABDC0}"/>
    <dgm:cxn modelId="{3D483E9D-50A4-9D43-AEEF-4C5376F5282E}" type="presOf" srcId="{9930FF3C-14E7-5E49-B5FA-B111A60D8477}" destId="{96017218-A48C-2B4B-9F06-54485A52FEFB}" srcOrd="1" destOrd="0" presId="urn:microsoft.com/office/officeart/2005/8/layout/hierarchy2"/>
    <dgm:cxn modelId="{976B3A1E-F3A3-D348-87C7-0C1F4F3DE0D8}" type="presOf" srcId="{8A576EDB-47B6-2F46-A53A-F1FE9BDC2D05}" destId="{4D0D937F-05AA-F54E-9B7B-258FF6033091}" srcOrd="0" destOrd="0" presId="urn:microsoft.com/office/officeart/2005/8/layout/hierarchy2"/>
    <dgm:cxn modelId="{2C4CF669-E08A-5E47-AE9F-4BEA7E6A19F3}" type="presOf" srcId="{E6C2DC5A-57B6-A043-AC2A-84A245F7291C}" destId="{1567D398-3248-C64E-AB8B-53CB7E749C45}" srcOrd="0" destOrd="0" presId="urn:microsoft.com/office/officeart/2005/8/layout/hierarchy2"/>
    <dgm:cxn modelId="{E3766A96-3AE2-0348-9633-9C9E6FDE203D}" type="presOf" srcId="{4C9172C5-92AC-6B41-9840-722D9FA2BF8E}" destId="{C244921D-BFE7-CA41-8F93-431D470253FB}" srcOrd="0" destOrd="0" presId="urn:microsoft.com/office/officeart/2005/8/layout/hierarchy2"/>
    <dgm:cxn modelId="{41928A75-50A3-1C47-B99A-C642BA118ACA}" type="presParOf" srcId="{E7A73632-7149-4D4D-A5A1-58677F67C86F}" destId="{53654044-1D3A-D647-B944-5EE86B93F1F6}" srcOrd="0" destOrd="0" presId="urn:microsoft.com/office/officeart/2005/8/layout/hierarchy2"/>
    <dgm:cxn modelId="{3ED7E134-AF7F-FD4F-AF52-CFECB5BAAE7D}" type="presParOf" srcId="{53654044-1D3A-D647-B944-5EE86B93F1F6}" destId="{75EC0ABE-1D78-824F-ADE4-6642639A5124}" srcOrd="0" destOrd="0" presId="urn:microsoft.com/office/officeart/2005/8/layout/hierarchy2"/>
    <dgm:cxn modelId="{2FB607A8-83B6-5541-ABA1-B71AB47EE852}" type="presParOf" srcId="{53654044-1D3A-D647-B944-5EE86B93F1F6}" destId="{7FDEEEF9-D060-7649-B31C-D5C11D9EF884}" srcOrd="1" destOrd="0" presId="urn:microsoft.com/office/officeart/2005/8/layout/hierarchy2"/>
    <dgm:cxn modelId="{C502EAC0-F7D3-DD49-A49F-56316FFA487E}" type="presParOf" srcId="{7FDEEEF9-D060-7649-B31C-D5C11D9EF884}" destId="{4C228569-F850-6645-BB7B-987DE9C2E914}" srcOrd="0" destOrd="0" presId="urn:microsoft.com/office/officeart/2005/8/layout/hierarchy2"/>
    <dgm:cxn modelId="{EF2F3D50-6CB4-924E-A224-489A80BF8E4F}" type="presParOf" srcId="{4C228569-F850-6645-BB7B-987DE9C2E914}" destId="{0EA3C358-5DF2-1943-A5AE-CB2CD35AE8D2}" srcOrd="0" destOrd="0" presId="urn:microsoft.com/office/officeart/2005/8/layout/hierarchy2"/>
    <dgm:cxn modelId="{DF74AD09-E840-F641-92CB-2EA76EAD877E}" type="presParOf" srcId="{7FDEEEF9-D060-7649-B31C-D5C11D9EF884}" destId="{DFC9C44C-9E57-494D-BBCC-FCE39BCE027C}" srcOrd="1" destOrd="0" presId="urn:microsoft.com/office/officeart/2005/8/layout/hierarchy2"/>
    <dgm:cxn modelId="{DD3682C1-1993-E54A-9610-5C5357C56A3B}" type="presParOf" srcId="{DFC9C44C-9E57-494D-BBCC-FCE39BCE027C}" destId="{1567D398-3248-C64E-AB8B-53CB7E749C45}" srcOrd="0" destOrd="0" presId="urn:microsoft.com/office/officeart/2005/8/layout/hierarchy2"/>
    <dgm:cxn modelId="{68DF739C-23B7-A04C-8643-9DCD8D22E5AF}" type="presParOf" srcId="{DFC9C44C-9E57-494D-BBCC-FCE39BCE027C}" destId="{6754F650-13B3-BA4B-8FE4-9B73253384BA}" srcOrd="1" destOrd="0" presId="urn:microsoft.com/office/officeart/2005/8/layout/hierarchy2"/>
    <dgm:cxn modelId="{253E0540-816E-F04A-9097-23CCF1F2849E}" type="presParOf" srcId="{6754F650-13B3-BA4B-8FE4-9B73253384BA}" destId="{55274501-4291-414B-ACAF-7457984EC9B1}" srcOrd="0" destOrd="0" presId="urn:microsoft.com/office/officeart/2005/8/layout/hierarchy2"/>
    <dgm:cxn modelId="{2C4850A7-DEA1-D94D-B4DE-E569C48B407B}" type="presParOf" srcId="{55274501-4291-414B-ACAF-7457984EC9B1}" destId="{4243A55D-9E38-1F47-AE9D-66C7E93544E0}" srcOrd="0" destOrd="0" presId="urn:microsoft.com/office/officeart/2005/8/layout/hierarchy2"/>
    <dgm:cxn modelId="{739641AD-F82C-4046-985D-08A6527C9EE6}" type="presParOf" srcId="{6754F650-13B3-BA4B-8FE4-9B73253384BA}" destId="{38A2B699-0C72-034E-BA2F-0D6732D9E632}" srcOrd="1" destOrd="0" presId="urn:microsoft.com/office/officeart/2005/8/layout/hierarchy2"/>
    <dgm:cxn modelId="{5FA40B6D-E9B6-8643-AD27-9CCD4A25324B}" type="presParOf" srcId="{38A2B699-0C72-034E-BA2F-0D6732D9E632}" destId="{4D9D8AD7-AD1E-F743-893C-645C42AAC466}" srcOrd="0" destOrd="0" presId="urn:microsoft.com/office/officeart/2005/8/layout/hierarchy2"/>
    <dgm:cxn modelId="{40BDDE6C-21E8-C54A-921F-D3BBD4E9CCC7}" type="presParOf" srcId="{38A2B699-0C72-034E-BA2F-0D6732D9E632}" destId="{3428396F-14DF-B64A-9C3F-16D66430901D}" srcOrd="1" destOrd="0" presId="urn:microsoft.com/office/officeart/2005/8/layout/hierarchy2"/>
    <dgm:cxn modelId="{5B4B1C05-9FC6-3943-8929-946D84EECA0F}" type="presParOf" srcId="{3428396F-14DF-B64A-9C3F-16D66430901D}" destId="{02550144-9FA9-0F4D-B7AE-2E9CBCB32256}" srcOrd="0" destOrd="0" presId="urn:microsoft.com/office/officeart/2005/8/layout/hierarchy2"/>
    <dgm:cxn modelId="{9D953184-3CF7-B349-9174-32142F54FB80}" type="presParOf" srcId="{02550144-9FA9-0F4D-B7AE-2E9CBCB32256}" destId="{78493B24-C045-C644-B22E-A5B589D423AA}" srcOrd="0" destOrd="0" presId="urn:microsoft.com/office/officeart/2005/8/layout/hierarchy2"/>
    <dgm:cxn modelId="{61300B43-BE98-7549-A481-1740A9AEB59A}" type="presParOf" srcId="{3428396F-14DF-B64A-9C3F-16D66430901D}" destId="{B741CBB4-FF2C-9442-AA8D-152A5D3B1CD8}" srcOrd="1" destOrd="0" presId="urn:microsoft.com/office/officeart/2005/8/layout/hierarchy2"/>
    <dgm:cxn modelId="{E1C66FB4-802D-EC4C-8E03-9845B9D8ADD5}" type="presParOf" srcId="{B741CBB4-FF2C-9442-AA8D-152A5D3B1CD8}" destId="{C244921D-BFE7-CA41-8F93-431D470253FB}" srcOrd="0" destOrd="0" presId="urn:microsoft.com/office/officeart/2005/8/layout/hierarchy2"/>
    <dgm:cxn modelId="{9CE02481-411D-B443-BAD6-5C74770A415A}" type="presParOf" srcId="{B741CBB4-FF2C-9442-AA8D-152A5D3B1CD8}" destId="{15FF2FD2-F642-1049-8897-EBBAB0392502}" srcOrd="1" destOrd="0" presId="urn:microsoft.com/office/officeart/2005/8/layout/hierarchy2"/>
    <dgm:cxn modelId="{E5AE1A7F-8445-364F-9803-C8B4A7206BB7}" type="presParOf" srcId="{3428396F-14DF-B64A-9C3F-16D66430901D}" destId="{E9673BE2-7A05-0549-ACFF-E93387F7C7AC}" srcOrd="2" destOrd="0" presId="urn:microsoft.com/office/officeart/2005/8/layout/hierarchy2"/>
    <dgm:cxn modelId="{D57117AE-995A-514B-8EE8-995F80DBE45A}" type="presParOf" srcId="{E9673BE2-7A05-0549-ACFF-E93387F7C7AC}" destId="{09D8AF56-46E9-8045-AE84-F2C9EBC8FDCA}" srcOrd="0" destOrd="0" presId="urn:microsoft.com/office/officeart/2005/8/layout/hierarchy2"/>
    <dgm:cxn modelId="{D5342AFC-4567-AA43-801B-B11DAEEACA50}" type="presParOf" srcId="{3428396F-14DF-B64A-9C3F-16D66430901D}" destId="{F7F625B7-D9C7-F140-AF9A-C09F7C560D76}" srcOrd="3" destOrd="0" presId="urn:microsoft.com/office/officeart/2005/8/layout/hierarchy2"/>
    <dgm:cxn modelId="{C6DC2E6C-00D3-3942-8C98-655313DE00D6}" type="presParOf" srcId="{F7F625B7-D9C7-F140-AF9A-C09F7C560D76}" destId="{4FFDF01E-D29A-254A-A51C-7D9FE9C46597}" srcOrd="0" destOrd="0" presId="urn:microsoft.com/office/officeart/2005/8/layout/hierarchy2"/>
    <dgm:cxn modelId="{EA51B955-C212-E84E-A5EF-482AD5957B77}" type="presParOf" srcId="{F7F625B7-D9C7-F140-AF9A-C09F7C560D76}" destId="{443B9284-14C1-3745-94E6-49CDB58A3A30}" srcOrd="1" destOrd="0" presId="urn:microsoft.com/office/officeart/2005/8/layout/hierarchy2"/>
    <dgm:cxn modelId="{05F9C5AB-1D02-8A46-8C2C-29E14C6C382F}" type="presParOf" srcId="{7FDEEEF9-D060-7649-B31C-D5C11D9EF884}" destId="{D761CC57-6F75-EB48-A24B-479D8E5E3710}" srcOrd="2" destOrd="0" presId="urn:microsoft.com/office/officeart/2005/8/layout/hierarchy2"/>
    <dgm:cxn modelId="{1BDDB5A9-F630-BA45-A9FE-F31F1D0221D3}" type="presParOf" srcId="{D761CC57-6F75-EB48-A24B-479D8E5E3710}" destId="{23807FA6-A376-5248-A48C-71FCE72B012F}" srcOrd="0" destOrd="0" presId="urn:microsoft.com/office/officeart/2005/8/layout/hierarchy2"/>
    <dgm:cxn modelId="{D561AA0A-07DF-9A46-9718-7C1755C881CE}" type="presParOf" srcId="{7FDEEEF9-D060-7649-B31C-D5C11D9EF884}" destId="{94F418AF-568B-034F-981E-2B48CAEFE211}" srcOrd="3" destOrd="0" presId="urn:microsoft.com/office/officeart/2005/8/layout/hierarchy2"/>
    <dgm:cxn modelId="{B8D9D0D9-709E-BE4D-B21A-47FE00327C02}" type="presParOf" srcId="{94F418AF-568B-034F-981E-2B48CAEFE211}" destId="{A3CBF42C-5DCB-C744-B5F0-384DE6FCBA0B}" srcOrd="0" destOrd="0" presId="urn:microsoft.com/office/officeart/2005/8/layout/hierarchy2"/>
    <dgm:cxn modelId="{9BBBC404-4463-4E4F-9D6E-E2050E055C99}" type="presParOf" srcId="{94F418AF-568B-034F-981E-2B48CAEFE211}" destId="{CCDE6A41-21C2-E44A-BF5B-8D390AB9A543}" srcOrd="1" destOrd="0" presId="urn:microsoft.com/office/officeart/2005/8/layout/hierarchy2"/>
    <dgm:cxn modelId="{30F5521C-F0A1-024F-A768-0B1A6C480CB0}" type="presParOf" srcId="{CCDE6A41-21C2-E44A-BF5B-8D390AB9A543}" destId="{4D0D937F-05AA-F54E-9B7B-258FF6033091}" srcOrd="0" destOrd="0" presId="urn:microsoft.com/office/officeart/2005/8/layout/hierarchy2"/>
    <dgm:cxn modelId="{40EBE949-12EB-3947-A878-6E9D8179AEF7}" type="presParOf" srcId="{4D0D937F-05AA-F54E-9B7B-258FF6033091}" destId="{9AFFD0F1-B3BD-C04D-B861-2FFBC7AB0B8E}" srcOrd="0" destOrd="0" presId="urn:microsoft.com/office/officeart/2005/8/layout/hierarchy2"/>
    <dgm:cxn modelId="{4FAFE757-7514-2A45-935E-DB2179AB3FB0}" type="presParOf" srcId="{CCDE6A41-21C2-E44A-BF5B-8D390AB9A543}" destId="{22342874-9AB7-1948-A622-C3F03EF2A559}" srcOrd="1" destOrd="0" presId="urn:microsoft.com/office/officeart/2005/8/layout/hierarchy2"/>
    <dgm:cxn modelId="{7DFB309E-6132-C44A-A521-A608C0C010FB}" type="presParOf" srcId="{22342874-9AB7-1948-A622-C3F03EF2A559}" destId="{B6515929-5EC2-5B45-86C5-83FC0026C641}" srcOrd="0" destOrd="0" presId="urn:microsoft.com/office/officeart/2005/8/layout/hierarchy2"/>
    <dgm:cxn modelId="{5F9FEB21-5138-EF45-91DD-96FB04250C85}" type="presParOf" srcId="{22342874-9AB7-1948-A622-C3F03EF2A559}" destId="{A207E268-730B-1447-B9AA-9813A5610F50}" srcOrd="1" destOrd="0" presId="urn:microsoft.com/office/officeart/2005/8/layout/hierarchy2"/>
    <dgm:cxn modelId="{F19167EA-CDD8-754C-802A-0EFECBEBE131}" type="presParOf" srcId="{A207E268-730B-1447-B9AA-9813A5610F50}" destId="{B31300E8-2E6C-5F4E-8377-623E39A36EA8}" srcOrd="0" destOrd="0" presId="urn:microsoft.com/office/officeart/2005/8/layout/hierarchy2"/>
    <dgm:cxn modelId="{1BFAD9D2-A690-B648-A28D-C6BCA3886056}" type="presParOf" srcId="{B31300E8-2E6C-5F4E-8377-623E39A36EA8}" destId="{433DF2F3-8A4D-8840-917C-C912AF3951DF}" srcOrd="0" destOrd="0" presId="urn:microsoft.com/office/officeart/2005/8/layout/hierarchy2"/>
    <dgm:cxn modelId="{1C25B70A-BC70-8B4A-AF4A-ADA6CDE11B04}" type="presParOf" srcId="{A207E268-730B-1447-B9AA-9813A5610F50}" destId="{49FD77D3-B34D-E342-A7E8-A09D0DD85402}" srcOrd="1" destOrd="0" presId="urn:microsoft.com/office/officeart/2005/8/layout/hierarchy2"/>
    <dgm:cxn modelId="{BC558F2E-59A1-AC46-B008-219AD276BCFE}" type="presParOf" srcId="{49FD77D3-B34D-E342-A7E8-A09D0DD85402}" destId="{8586FC75-0500-3540-BAE2-4200BA2AB971}" srcOrd="0" destOrd="0" presId="urn:microsoft.com/office/officeart/2005/8/layout/hierarchy2"/>
    <dgm:cxn modelId="{2EE3CB7F-752A-0643-9489-9D318C18B628}" type="presParOf" srcId="{49FD77D3-B34D-E342-A7E8-A09D0DD85402}" destId="{F3D884B0-8BBB-8141-8213-E91D586FABAB}" srcOrd="1" destOrd="0" presId="urn:microsoft.com/office/officeart/2005/8/layout/hierarchy2"/>
    <dgm:cxn modelId="{1BC35500-7DB3-3645-9871-D70A3BBD73AA}" type="presParOf" srcId="{A207E268-730B-1447-B9AA-9813A5610F50}" destId="{B9014224-05A1-F34D-9661-352589187E7D}" srcOrd="2" destOrd="0" presId="urn:microsoft.com/office/officeart/2005/8/layout/hierarchy2"/>
    <dgm:cxn modelId="{23389B1F-1C0D-FF48-BC7C-7C22C4B85924}" type="presParOf" srcId="{B9014224-05A1-F34D-9661-352589187E7D}" destId="{708F70B5-F0EA-4544-A5F4-D66170A62D84}" srcOrd="0" destOrd="0" presId="urn:microsoft.com/office/officeart/2005/8/layout/hierarchy2"/>
    <dgm:cxn modelId="{2DCBC0C3-B0E7-9E4E-81FF-90EE39569FD3}" type="presParOf" srcId="{A207E268-730B-1447-B9AA-9813A5610F50}" destId="{B7454694-934A-4542-B1C7-6F00F729B2B4}" srcOrd="3" destOrd="0" presId="urn:microsoft.com/office/officeart/2005/8/layout/hierarchy2"/>
    <dgm:cxn modelId="{0AA06A13-2CD9-9041-8183-7EB6D69B2757}" type="presParOf" srcId="{B7454694-934A-4542-B1C7-6F00F729B2B4}" destId="{3DBD141A-BFF7-1C4A-A645-15251A28504D}" srcOrd="0" destOrd="0" presId="urn:microsoft.com/office/officeart/2005/8/layout/hierarchy2"/>
    <dgm:cxn modelId="{0CC863EC-1C60-3A44-B83B-6FDA2CE26106}" type="presParOf" srcId="{B7454694-934A-4542-B1C7-6F00F729B2B4}" destId="{A249023A-F3F6-0A40-A081-606958428F6A}" srcOrd="1" destOrd="0" presId="urn:microsoft.com/office/officeart/2005/8/layout/hierarchy2"/>
    <dgm:cxn modelId="{9A9ADAE9-D372-734E-9E80-8833EBF7FF76}" type="presParOf" srcId="{A249023A-F3F6-0A40-A081-606958428F6A}" destId="{08AE4C9B-A9AE-BA4C-BED4-73D2B387645E}" srcOrd="0" destOrd="0" presId="urn:microsoft.com/office/officeart/2005/8/layout/hierarchy2"/>
    <dgm:cxn modelId="{06FB62A5-8B79-764D-9686-B23919D33A77}" type="presParOf" srcId="{08AE4C9B-A9AE-BA4C-BED4-73D2B387645E}" destId="{88080C69-FD14-254B-9942-BA37D0993519}" srcOrd="0" destOrd="0" presId="urn:microsoft.com/office/officeart/2005/8/layout/hierarchy2"/>
    <dgm:cxn modelId="{7E9979EE-70A6-9B4B-A884-B4CC4F8E8A80}" type="presParOf" srcId="{A249023A-F3F6-0A40-A081-606958428F6A}" destId="{DA2094AF-37A6-164C-BFC7-682D947DA76B}" srcOrd="1" destOrd="0" presId="urn:microsoft.com/office/officeart/2005/8/layout/hierarchy2"/>
    <dgm:cxn modelId="{0BA7DD5C-F00A-6E40-90E2-EBD4207325CC}" type="presParOf" srcId="{DA2094AF-37A6-164C-BFC7-682D947DA76B}" destId="{C661FD31-A6D4-9B41-AF4E-2597C3F0B9D0}" srcOrd="0" destOrd="0" presId="urn:microsoft.com/office/officeart/2005/8/layout/hierarchy2"/>
    <dgm:cxn modelId="{CF3EB83F-A7F6-F547-A4D1-EB9DADB2FFB2}" type="presParOf" srcId="{DA2094AF-37A6-164C-BFC7-682D947DA76B}" destId="{58528893-EFE7-0249-AFB4-BA97552B6EA4}" srcOrd="1" destOrd="0" presId="urn:microsoft.com/office/officeart/2005/8/layout/hierarchy2"/>
    <dgm:cxn modelId="{D02A3A00-E27E-FA44-8C42-B8BE2EF0DBBF}" type="presParOf" srcId="{A249023A-F3F6-0A40-A081-606958428F6A}" destId="{C11CCD4A-DEEF-FD42-95EF-440805258826}" srcOrd="2" destOrd="0" presId="urn:microsoft.com/office/officeart/2005/8/layout/hierarchy2"/>
    <dgm:cxn modelId="{BA4270E6-9AD9-464B-8067-29DF2BEE80C5}" type="presParOf" srcId="{C11CCD4A-DEEF-FD42-95EF-440805258826}" destId="{5F31BA94-26C0-0141-8E22-A5F1E5FCB689}" srcOrd="0" destOrd="0" presId="urn:microsoft.com/office/officeart/2005/8/layout/hierarchy2"/>
    <dgm:cxn modelId="{A7494E40-4B59-B34C-B7F3-F3CD21ED6104}" type="presParOf" srcId="{A249023A-F3F6-0A40-A081-606958428F6A}" destId="{96CDF722-4B0E-8C4B-BFF6-0ACD14B5C77B}" srcOrd="3" destOrd="0" presId="urn:microsoft.com/office/officeart/2005/8/layout/hierarchy2"/>
    <dgm:cxn modelId="{25589CC9-578E-7349-9D05-57B1161C906E}" type="presParOf" srcId="{96CDF722-4B0E-8C4B-BFF6-0ACD14B5C77B}" destId="{F86AA575-11EC-6442-9A35-574558232877}" srcOrd="0" destOrd="0" presId="urn:microsoft.com/office/officeart/2005/8/layout/hierarchy2"/>
    <dgm:cxn modelId="{7CBC6E0C-9100-8949-9328-7DE30B3C8AB5}" type="presParOf" srcId="{96CDF722-4B0E-8C4B-BFF6-0ACD14B5C77B}" destId="{8CBDFFE3-8A75-1147-BF4B-5260FAC93324}" srcOrd="1" destOrd="0" presId="urn:microsoft.com/office/officeart/2005/8/layout/hierarchy2"/>
    <dgm:cxn modelId="{D15EAEAF-3734-C640-BA89-AC457CB3082A}" type="presParOf" srcId="{8CBDFFE3-8A75-1147-BF4B-5260FAC93324}" destId="{49A49A53-9052-D043-8B71-0494DBC796CB}" srcOrd="0" destOrd="0" presId="urn:microsoft.com/office/officeart/2005/8/layout/hierarchy2"/>
    <dgm:cxn modelId="{7A42E61E-522C-F148-8A43-AC7EBAB361DC}" type="presParOf" srcId="{49A49A53-9052-D043-8B71-0494DBC796CB}" destId="{5BF725E7-BF33-DC45-AF21-A42BCB3460D5}" srcOrd="0" destOrd="0" presId="urn:microsoft.com/office/officeart/2005/8/layout/hierarchy2"/>
    <dgm:cxn modelId="{B4D285BA-2D6E-2B48-92E2-21C993A7F266}" type="presParOf" srcId="{8CBDFFE3-8A75-1147-BF4B-5260FAC93324}" destId="{63B2C0F6-2837-AB4D-BA83-345EB1066D4B}" srcOrd="1" destOrd="0" presId="urn:microsoft.com/office/officeart/2005/8/layout/hierarchy2"/>
    <dgm:cxn modelId="{7BEE9FD1-3ADA-2840-A80A-8FB710C5437C}" type="presParOf" srcId="{63B2C0F6-2837-AB4D-BA83-345EB1066D4B}" destId="{7309CD6A-6911-8046-B4E1-AF7B678DAAE0}" srcOrd="0" destOrd="0" presId="urn:microsoft.com/office/officeart/2005/8/layout/hierarchy2"/>
    <dgm:cxn modelId="{6CE2CC8B-8DC5-C243-BF97-CDAEC7376395}" type="presParOf" srcId="{63B2C0F6-2837-AB4D-BA83-345EB1066D4B}" destId="{1E9AFB31-064E-0244-8B1E-10F15122BA70}" srcOrd="1" destOrd="0" presId="urn:microsoft.com/office/officeart/2005/8/layout/hierarchy2"/>
    <dgm:cxn modelId="{BE892BB7-E488-F342-BCB5-343854F155A5}" type="presParOf" srcId="{8CBDFFE3-8A75-1147-BF4B-5260FAC93324}" destId="{99AF3669-F084-BF4A-9EED-888DD1326037}" srcOrd="2" destOrd="0" presId="urn:microsoft.com/office/officeart/2005/8/layout/hierarchy2"/>
    <dgm:cxn modelId="{9BA5C73D-A869-2348-A51C-25E81F9D9E43}" type="presParOf" srcId="{99AF3669-F084-BF4A-9EED-888DD1326037}" destId="{96017218-A48C-2B4B-9F06-54485A52FEFB}" srcOrd="0" destOrd="0" presId="urn:microsoft.com/office/officeart/2005/8/layout/hierarchy2"/>
    <dgm:cxn modelId="{B037C7E6-DDA9-3142-8853-0BFED85DC3C2}" type="presParOf" srcId="{8CBDFFE3-8A75-1147-BF4B-5260FAC93324}" destId="{AC19D773-C4F1-7A4B-9C1A-A2404598C418}" srcOrd="3" destOrd="0" presId="urn:microsoft.com/office/officeart/2005/8/layout/hierarchy2"/>
    <dgm:cxn modelId="{2904E5D5-9F3B-7C48-85DE-388707CA2FBD}" type="presParOf" srcId="{AC19D773-C4F1-7A4B-9C1A-A2404598C418}" destId="{94D7BCD9-A57C-C743-B5EF-823B120696D9}" srcOrd="0" destOrd="0" presId="urn:microsoft.com/office/officeart/2005/8/layout/hierarchy2"/>
    <dgm:cxn modelId="{E5FF2AD9-B555-E140-8F9F-7B7E83BC4443}" type="presParOf" srcId="{AC19D773-C4F1-7A4B-9C1A-A2404598C418}" destId="{A1B3A396-206E-0F4C-A4FA-2F22CEC1D393}" srcOrd="1" destOrd="0" presId="urn:microsoft.com/office/officeart/2005/8/layout/hierarchy2"/>
    <dgm:cxn modelId="{D416C593-EDB3-E84E-B6BE-C21E49572C5B}" type="presParOf" srcId="{CCDE6A41-21C2-E44A-BF5B-8D390AB9A543}" destId="{5877DC53-C49A-DA46-828F-4F417032A86E}" srcOrd="2" destOrd="0" presId="urn:microsoft.com/office/officeart/2005/8/layout/hierarchy2"/>
    <dgm:cxn modelId="{83A66E07-CE1A-2145-A742-9D0EF3E1EA0E}" type="presParOf" srcId="{5877DC53-C49A-DA46-828F-4F417032A86E}" destId="{11F1FA48-5CB6-3546-97B2-377E59845BC4}" srcOrd="0" destOrd="0" presId="urn:microsoft.com/office/officeart/2005/8/layout/hierarchy2"/>
    <dgm:cxn modelId="{C4136768-C97B-8D45-9505-6282FD199CAD}" type="presParOf" srcId="{CCDE6A41-21C2-E44A-BF5B-8D390AB9A543}" destId="{DE460DDD-13FA-174A-AD48-23A5B81DBD2B}" srcOrd="3" destOrd="0" presId="urn:microsoft.com/office/officeart/2005/8/layout/hierarchy2"/>
    <dgm:cxn modelId="{C50D5931-BC50-CA48-86A1-F2B8A0EADC18}" type="presParOf" srcId="{DE460DDD-13FA-174A-AD48-23A5B81DBD2B}" destId="{BA86F2EF-1BB6-8E42-BDB5-C6445225B279}" srcOrd="0" destOrd="0" presId="urn:microsoft.com/office/officeart/2005/8/layout/hierarchy2"/>
    <dgm:cxn modelId="{4D7E7B22-6316-8147-9583-F86E6BC473AA}" type="presParOf" srcId="{DE460DDD-13FA-174A-AD48-23A5B81DBD2B}" destId="{02A4574D-74DB-864B-B6DF-7C320A922CE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C0ABE-1D78-824F-ADE4-6642639A5124}">
      <dsp:nvSpPr>
        <dsp:cNvPr id="0" name=""/>
        <dsp:cNvSpPr/>
      </dsp:nvSpPr>
      <dsp:spPr>
        <a:xfrm>
          <a:off x="4316" y="1439771"/>
          <a:ext cx="1084770" cy="542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Projects</a:t>
          </a:r>
        </a:p>
      </dsp:txBody>
      <dsp:txXfrm>
        <a:off x="20202" y="1455657"/>
        <a:ext cx="1052998" cy="510613"/>
      </dsp:txXfrm>
    </dsp:sp>
    <dsp:sp modelId="{4C228569-F850-6645-BB7B-987DE9C2E914}">
      <dsp:nvSpPr>
        <dsp:cNvPr id="0" name=""/>
        <dsp:cNvSpPr/>
      </dsp:nvSpPr>
      <dsp:spPr>
        <a:xfrm rot="17945813">
          <a:off x="859897" y="1308050"/>
          <a:ext cx="892286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892286" y="1307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83733" y="1298817"/>
        <a:ext cx="44614" cy="44614"/>
      </dsp:txXfrm>
    </dsp:sp>
    <dsp:sp modelId="{1567D398-3248-C64E-AB8B-53CB7E749C45}">
      <dsp:nvSpPr>
        <dsp:cNvPr id="0" name=""/>
        <dsp:cNvSpPr/>
      </dsp:nvSpPr>
      <dsp:spPr>
        <a:xfrm>
          <a:off x="1522995" y="660092"/>
          <a:ext cx="1084770" cy="542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Release</a:t>
          </a:r>
        </a:p>
      </dsp:txBody>
      <dsp:txXfrm>
        <a:off x="1538881" y="675978"/>
        <a:ext cx="1052998" cy="510613"/>
      </dsp:txXfrm>
    </dsp:sp>
    <dsp:sp modelId="{55274501-4291-414B-ACAF-7457984EC9B1}">
      <dsp:nvSpPr>
        <dsp:cNvPr id="0" name=""/>
        <dsp:cNvSpPr/>
      </dsp:nvSpPr>
      <dsp:spPr>
        <a:xfrm>
          <a:off x="2607765" y="918211"/>
          <a:ext cx="433908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433908" y="130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3872" y="920437"/>
        <a:ext cx="21695" cy="21695"/>
      </dsp:txXfrm>
    </dsp:sp>
    <dsp:sp modelId="{4D9D8AD7-AD1E-F743-893C-645C42AAC466}">
      <dsp:nvSpPr>
        <dsp:cNvPr id="0" name=""/>
        <dsp:cNvSpPr/>
      </dsp:nvSpPr>
      <dsp:spPr>
        <a:xfrm>
          <a:off x="3041674" y="660092"/>
          <a:ext cx="1084770" cy="542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procedures</a:t>
          </a:r>
        </a:p>
      </dsp:txBody>
      <dsp:txXfrm>
        <a:off x="3057560" y="675978"/>
        <a:ext cx="1052998" cy="510613"/>
      </dsp:txXfrm>
    </dsp:sp>
    <dsp:sp modelId="{02550144-9FA9-0F4D-B7AE-2E9CBCB32256}">
      <dsp:nvSpPr>
        <dsp:cNvPr id="0" name=""/>
        <dsp:cNvSpPr/>
      </dsp:nvSpPr>
      <dsp:spPr>
        <a:xfrm rot="19457599">
          <a:off x="4076219" y="762275"/>
          <a:ext cx="534359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534359" y="130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30040" y="761989"/>
        <a:ext cx="26717" cy="26717"/>
      </dsp:txXfrm>
    </dsp:sp>
    <dsp:sp modelId="{C244921D-BFE7-CA41-8F93-431D470253FB}">
      <dsp:nvSpPr>
        <dsp:cNvPr id="0" name=""/>
        <dsp:cNvSpPr/>
      </dsp:nvSpPr>
      <dsp:spPr>
        <a:xfrm>
          <a:off x="4560353" y="348220"/>
          <a:ext cx="1084770" cy="542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installProgram</a:t>
          </a:r>
          <a:endParaRPr lang="en-US" sz="700" kern="1200" dirty="0"/>
        </a:p>
      </dsp:txBody>
      <dsp:txXfrm>
        <a:off x="4576239" y="364106"/>
        <a:ext cx="1052998" cy="510613"/>
      </dsp:txXfrm>
    </dsp:sp>
    <dsp:sp modelId="{E9673BE2-7A05-0549-ACFF-E93387F7C7AC}">
      <dsp:nvSpPr>
        <dsp:cNvPr id="0" name=""/>
        <dsp:cNvSpPr/>
      </dsp:nvSpPr>
      <dsp:spPr>
        <a:xfrm rot="2142401">
          <a:off x="4076219" y="1074146"/>
          <a:ext cx="534359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534359" y="130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30040" y="1073861"/>
        <a:ext cx="26717" cy="26717"/>
      </dsp:txXfrm>
    </dsp:sp>
    <dsp:sp modelId="{4FFDF01E-D29A-254A-A51C-7D9FE9C46597}">
      <dsp:nvSpPr>
        <dsp:cNvPr id="0" name=""/>
        <dsp:cNvSpPr/>
      </dsp:nvSpPr>
      <dsp:spPr>
        <a:xfrm>
          <a:off x="4560353" y="971963"/>
          <a:ext cx="1084770" cy="542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runScript</a:t>
          </a:r>
          <a:endParaRPr lang="en-US" sz="700" kern="1200" dirty="0"/>
        </a:p>
      </dsp:txBody>
      <dsp:txXfrm>
        <a:off x="4576239" y="987849"/>
        <a:ext cx="1052998" cy="510613"/>
      </dsp:txXfrm>
    </dsp:sp>
    <dsp:sp modelId="{D761CC57-6F75-EB48-A24B-479D8E5E3710}">
      <dsp:nvSpPr>
        <dsp:cNvPr id="0" name=""/>
        <dsp:cNvSpPr/>
      </dsp:nvSpPr>
      <dsp:spPr>
        <a:xfrm rot="3654187">
          <a:off x="859897" y="2087729"/>
          <a:ext cx="892286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892286" y="1307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83733" y="2078496"/>
        <a:ext cx="44614" cy="44614"/>
      </dsp:txXfrm>
    </dsp:sp>
    <dsp:sp modelId="{A3CBF42C-5DCB-C744-B5F0-384DE6FCBA0B}">
      <dsp:nvSpPr>
        <dsp:cNvPr id="0" name=""/>
        <dsp:cNvSpPr/>
      </dsp:nvSpPr>
      <dsp:spPr>
        <a:xfrm>
          <a:off x="1522995" y="2219449"/>
          <a:ext cx="1084770" cy="542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Setup</a:t>
          </a:r>
        </a:p>
      </dsp:txBody>
      <dsp:txXfrm>
        <a:off x="1538881" y="2235335"/>
        <a:ext cx="1052998" cy="510613"/>
      </dsp:txXfrm>
    </dsp:sp>
    <dsp:sp modelId="{4D0D937F-05AA-F54E-9B7B-258FF6033091}">
      <dsp:nvSpPr>
        <dsp:cNvPr id="0" name=""/>
        <dsp:cNvSpPr/>
      </dsp:nvSpPr>
      <dsp:spPr>
        <a:xfrm rot="19457599">
          <a:off x="2557540" y="2321633"/>
          <a:ext cx="534359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534359" y="130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1361" y="2321347"/>
        <a:ext cx="26717" cy="26717"/>
      </dsp:txXfrm>
    </dsp:sp>
    <dsp:sp modelId="{B6515929-5EC2-5B45-86C5-83FC0026C641}">
      <dsp:nvSpPr>
        <dsp:cNvPr id="0" name=""/>
        <dsp:cNvSpPr/>
      </dsp:nvSpPr>
      <dsp:spPr>
        <a:xfrm>
          <a:off x="3041674" y="1907578"/>
          <a:ext cx="1084770" cy="542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procedures</a:t>
          </a:r>
        </a:p>
      </dsp:txBody>
      <dsp:txXfrm>
        <a:off x="3057560" y="1923464"/>
        <a:ext cx="1052998" cy="510613"/>
      </dsp:txXfrm>
    </dsp:sp>
    <dsp:sp modelId="{B31300E8-2E6C-5F4E-8377-623E39A36EA8}">
      <dsp:nvSpPr>
        <dsp:cNvPr id="0" name=""/>
        <dsp:cNvSpPr/>
      </dsp:nvSpPr>
      <dsp:spPr>
        <a:xfrm rot="19457599">
          <a:off x="4076219" y="2009761"/>
          <a:ext cx="534359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534359" y="130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30040" y="2009476"/>
        <a:ext cx="26717" cy="26717"/>
      </dsp:txXfrm>
    </dsp:sp>
    <dsp:sp modelId="{8586FC75-0500-3540-BAE2-4200BA2AB971}">
      <dsp:nvSpPr>
        <dsp:cNvPr id="0" name=""/>
        <dsp:cNvSpPr/>
      </dsp:nvSpPr>
      <dsp:spPr>
        <a:xfrm>
          <a:off x="4560353" y="1595706"/>
          <a:ext cx="1084770" cy="542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createDeliveryManifest</a:t>
          </a:r>
          <a:endParaRPr lang="en-US" sz="700" kern="1200" dirty="0"/>
        </a:p>
      </dsp:txBody>
      <dsp:txXfrm>
        <a:off x="4576239" y="1611592"/>
        <a:ext cx="1052998" cy="510613"/>
      </dsp:txXfrm>
    </dsp:sp>
    <dsp:sp modelId="{B9014224-05A1-F34D-9661-352589187E7D}">
      <dsp:nvSpPr>
        <dsp:cNvPr id="0" name=""/>
        <dsp:cNvSpPr/>
      </dsp:nvSpPr>
      <dsp:spPr>
        <a:xfrm rot="2142401">
          <a:off x="4076219" y="2321633"/>
          <a:ext cx="534359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534359" y="130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30040" y="2321347"/>
        <a:ext cx="26717" cy="26717"/>
      </dsp:txXfrm>
    </dsp:sp>
    <dsp:sp modelId="{3DBD141A-BFF7-1C4A-A645-15251A28504D}">
      <dsp:nvSpPr>
        <dsp:cNvPr id="0" name=""/>
        <dsp:cNvSpPr/>
      </dsp:nvSpPr>
      <dsp:spPr>
        <a:xfrm>
          <a:off x="4560353" y="2219449"/>
          <a:ext cx="1084770" cy="542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createRelease</a:t>
          </a:r>
          <a:endParaRPr lang="en-US" sz="700" kern="1200" dirty="0"/>
        </a:p>
      </dsp:txBody>
      <dsp:txXfrm>
        <a:off x="4576239" y="2235335"/>
        <a:ext cx="1052998" cy="510613"/>
      </dsp:txXfrm>
    </dsp:sp>
    <dsp:sp modelId="{08AE4C9B-A9AE-BA4C-BED4-73D2B387645E}">
      <dsp:nvSpPr>
        <dsp:cNvPr id="0" name=""/>
        <dsp:cNvSpPr/>
      </dsp:nvSpPr>
      <dsp:spPr>
        <a:xfrm rot="19457599">
          <a:off x="5594898" y="2321633"/>
          <a:ext cx="534359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534359" y="130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48718" y="2321347"/>
        <a:ext cx="26717" cy="26717"/>
      </dsp:txXfrm>
    </dsp:sp>
    <dsp:sp modelId="{C661FD31-A6D4-9B41-AF4E-2597C3F0B9D0}">
      <dsp:nvSpPr>
        <dsp:cNvPr id="0" name=""/>
        <dsp:cNvSpPr/>
      </dsp:nvSpPr>
      <dsp:spPr>
        <a:xfrm>
          <a:off x="6079032" y="1907578"/>
          <a:ext cx="1084770" cy="542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createRelease.groovy</a:t>
          </a:r>
          <a:endParaRPr lang="en-US" sz="700" kern="1200" dirty="0"/>
        </a:p>
      </dsp:txBody>
      <dsp:txXfrm>
        <a:off x="6094918" y="1923464"/>
        <a:ext cx="1052998" cy="510613"/>
      </dsp:txXfrm>
    </dsp:sp>
    <dsp:sp modelId="{C11CCD4A-DEEF-FD42-95EF-440805258826}">
      <dsp:nvSpPr>
        <dsp:cNvPr id="0" name=""/>
        <dsp:cNvSpPr/>
      </dsp:nvSpPr>
      <dsp:spPr>
        <a:xfrm rot="2142401">
          <a:off x="5594898" y="2633504"/>
          <a:ext cx="534359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534359" y="130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48718" y="2633219"/>
        <a:ext cx="26717" cy="26717"/>
      </dsp:txXfrm>
    </dsp:sp>
    <dsp:sp modelId="{F86AA575-11EC-6442-9A35-574558232877}">
      <dsp:nvSpPr>
        <dsp:cNvPr id="0" name=""/>
        <dsp:cNvSpPr/>
      </dsp:nvSpPr>
      <dsp:spPr>
        <a:xfrm>
          <a:off x="6079032" y="2531321"/>
          <a:ext cx="1084770" cy="542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steps</a:t>
          </a:r>
        </a:p>
      </dsp:txBody>
      <dsp:txXfrm>
        <a:off x="6094918" y="2547207"/>
        <a:ext cx="1052998" cy="510613"/>
      </dsp:txXfrm>
    </dsp:sp>
    <dsp:sp modelId="{49A49A53-9052-D043-8B71-0494DBC796CB}">
      <dsp:nvSpPr>
        <dsp:cNvPr id="0" name=""/>
        <dsp:cNvSpPr/>
      </dsp:nvSpPr>
      <dsp:spPr>
        <a:xfrm rot="19457599">
          <a:off x="7113577" y="2633504"/>
          <a:ext cx="534359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534359" y="130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67397" y="2633219"/>
        <a:ext cx="26717" cy="26717"/>
      </dsp:txXfrm>
    </dsp:sp>
    <dsp:sp modelId="{7309CD6A-6911-8046-B4E1-AF7B678DAAE0}">
      <dsp:nvSpPr>
        <dsp:cNvPr id="0" name=""/>
        <dsp:cNvSpPr/>
      </dsp:nvSpPr>
      <dsp:spPr>
        <a:xfrm>
          <a:off x="7597711" y="2219449"/>
          <a:ext cx="1084770" cy="542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step1.pl</a:t>
          </a:r>
        </a:p>
      </dsp:txBody>
      <dsp:txXfrm>
        <a:off x="7613597" y="2235335"/>
        <a:ext cx="1052998" cy="510613"/>
      </dsp:txXfrm>
    </dsp:sp>
    <dsp:sp modelId="{99AF3669-F084-BF4A-9EED-888DD1326037}">
      <dsp:nvSpPr>
        <dsp:cNvPr id="0" name=""/>
        <dsp:cNvSpPr/>
      </dsp:nvSpPr>
      <dsp:spPr>
        <a:xfrm rot="2142401">
          <a:off x="7113577" y="2945376"/>
          <a:ext cx="534359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534359" y="130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67397" y="2945091"/>
        <a:ext cx="26717" cy="26717"/>
      </dsp:txXfrm>
    </dsp:sp>
    <dsp:sp modelId="{94D7BCD9-A57C-C743-B5EF-823B120696D9}">
      <dsp:nvSpPr>
        <dsp:cNvPr id="0" name=""/>
        <dsp:cNvSpPr/>
      </dsp:nvSpPr>
      <dsp:spPr>
        <a:xfrm>
          <a:off x="7597711" y="2843193"/>
          <a:ext cx="1084770" cy="542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step2.sh</a:t>
          </a:r>
        </a:p>
      </dsp:txBody>
      <dsp:txXfrm>
        <a:off x="7613597" y="2859079"/>
        <a:ext cx="1052998" cy="510613"/>
      </dsp:txXfrm>
    </dsp:sp>
    <dsp:sp modelId="{5877DC53-C49A-DA46-828F-4F417032A86E}">
      <dsp:nvSpPr>
        <dsp:cNvPr id="0" name=""/>
        <dsp:cNvSpPr/>
      </dsp:nvSpPr>
      <dsp:spPr>
        <a:xfrm rot="2142401">
          <a:off x="2557540" y="2633504"/>
          <a:ext cx="534359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534359" y="130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1361" y="2633219"/>
        <a:ext cx="26717" cy="26717"/>
      </dsp:txXfrm>
    </dsp:sp>
    <dsp:sp modelId="{BA86F2EF-1BB6-8E42-BDB5-C6445225B279}">
      <dsp:nvSpPr>
        <dsp:cNvPr id="0" name=""/>
        <dsp:cNvSpPr/>
      </dsp:nvSpPr>
      <dsp:spPr>
        <a:xfrm>
          <a:off x="3041674" y="2531321"/>
          <a:ext cx="1084770" cy="542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workflows</a:t>
          </a:r>
        </a:p>
      </dsp:txBody>
      <dsp:txXfrm>
        <a:off x="3057560" y="2547207"/>
        <a:ext cx="1052998" cy="510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5206012" y="6512018"/>
            <a:ext cx="4334046" cy="143016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Electric Cloud  |  </a:t>
            </a:r>
            <a:r>
              <a:rPr lang="en-US" dirty="0" err="1"/>
              <a:t>www.electric-cloud.com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469899" y="6512019"/>
            <a:ext cx="4266604" cy="1430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pPr algn="l"/>
            <a:r>
              <a:rPr lang="de-DE"/>
              <a:t>Presentationstitle  |  Date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736503" y="6512019"/>
            <a:ext cx="469508" cy="29835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0" bIns="36000" rtlCol="0" anchor="t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 algn="ctr"/>
            <a:fld id="{21613F40-7725-4229-977C-7AF5E84064F1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gray">
          <a:xfrm>
            <a:off x="4736503" y="0"/>
            <a:ext cx="469508" cy="428799"/>
          </a:xfrm>
          <a:prstGeom prst="rect">
            <a:avLst/>
          </a:prstGeom>
          <a:solidFill>
            <a:srgbClr val="01A1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5" name="Gruppieren 34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36" name="Gruppieren 35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70" name="Gerade Verbindung 69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67" name="Gerade Verbindung 66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pieren 5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63" name="Gerade Verbindung 6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pieren 5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59" name="Gerade Verbindung 5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81" y="10930"/>
            <a:ext cx="2723083" cy="4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2719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265862" y="5844866"/>
            <a:ext cx="3274195" cy="14301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Electric Cloud  |  </a:t>
            </a:r>
            <a:r>
              <a:rPr lang="en-US" dirty="0" err="1"/>
              <a:t>www.electric-cloud.com</a:t>
            </a:r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265863" y="204787"/>
            <a:ext cx="3286544" cy="54864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</a:t>
            </a:r>
          </a:p>
          <a:p>
            <a:pPr lvl="6"/>
            <a:r>
              <a:rPr lang="de-DE" dirty="0"/>
              <a:t>Siebte</a:t>
            </a:r>
          </a:p>
          <a:p>
            <a:pPr lvl="7"/>
            <a:r>
              <a:rPr lang="de-DE" dirty="0"/>
              <a:t>Achte</a:t>
            </a:r>
          </a:p>
          <a:p>
            <a:pPr lvl="8"/>
            <a:r>
              <a:rPr lang="de-DE" dirty="0"/>
              <a:t>Neunte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6265863" y="6020352"/>
            <a:ext cx="2933389" cy="209880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9199252" y="6020352"/>
            <a:ext cx="350010" cy="20309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72000" bIns="36000" rtlCol="0" anchor="b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21613F40-7725-4229-977C-7AF5E84064F1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 bwMode="gray">
          <a:xfrm>
            <a:off x="477481" y="5540787"/>
            <a:ext cx="5373547" cy="688965"/>
            <a:chOff x="6096000" y="3932993"/>
            <a:chExt cx="3394074" cy="1036890"/>
          </a:xfrm>
        </p:grpSpPr>
        <p:cxnSp>
          <p:nvCxnSpPr>
            <p:cNvPr id="14" name="Gerade Verbindung 13"/>
            <p:cNvCxnSpPr/>
            <p:nvPr/>
          </p:nvCxnSpPr>
          <p:spPr bwMode="gray">
            <a:xfrm>
              <a:off x="6096000" y="496988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 bwMode="gray">
            <a:xfrm>
              <a:off x="6096000" y="4451438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 bwMode="gray">
            <a:xfrm>
              <a:off x="6096000" y="393299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olienbildplatzhalter 50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13810" y="204787"/>
            <a:ext cx="5824246" cy="327670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cxnSp>
        <p:nvCxnSpPr>
          <p:cNvPr id="45" name="Gerade Verbindung 14"/>
          <p:cNvCxnSpPr/>
          <p:nvPr/>
        </p:nvCxnSpPr>
        <p:spPr bwMode="gray">
          <a:xfrm>
            <a:off x="475456" y="5194305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15"/>
          <p:cNvCxnSpPr/>
          <p:nvPr/>
        </p:nvCxnSpPr>
        <p:spPr bwMode="gray">
          <a:xfrm>
            <a:off x="475456" y="4849822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14"/>
          <p:cNvCxnSpPr/>
          <p:nvPr/>
        </p:nvCxnSpPr>
        <p:spPr bwMode="gray">
          <a:xfrm>
            <a:off x="475456" y="4505340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15"/>
          <p:cNvCxnSpPr/>
          <p:nvPr/>
        </p:nvCxnSpPr>
        <p:spPr bwMode="gray">
          <a:xfrm>
            <a:off x="475456" y="4160857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932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641909" rtl="0" eaLnBrk="1" latinLnBrk="0" hangingPunct="1">
      <a:spcBef>
        <a:spcPts val="140"/>
      </a:spcBef>
      <a:spcAft>
        <a:spcPts val="140"/>
      </a:spcAft>
      <a:defRPr sz="772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641909" rtl="0" eaLnBrk="1" latinLnBrk="0" hangingPunct="1">
      <a:spcBef>
        <a:spcPts val="140"/>
      </a:spcBef>
      <a:spcAft>
        <a:spcPts val="140"/>
      </a:spcAft>
      <a:defRPr sz="772" b="1" kern="1200">
        <a:solidFill>
          <a:schemeClr val="tx1"/>
        </a:solidFill>
        <a:latin typeface="+mn-lt"/>
        <a:ea typeface="+mn-ea"/>
        <a:cs typeface="+mn-cs"/>
      </a:defRPr>
    </a:lvl2pPr>
    <a:lvl3pPr marL="120358" indent="-120358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3pPr>
    <a:lvl4pPr marL="249631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4pPr>
    <a:lvl5pPr marL="124816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Font typeface="+mj-lt"/>
      <a:buAutoNum type="romanUcPeriod"/>
      <a:defRPr sz="772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641909" rtl="0" eaLnBrk="1" latinLnBrk="0" hangingPunct="1">
      <a:defRPr sz="983" b="0" kern="1200">
        <a:solidFill>
          <a:schemeClr val="accent5"/>
        </a:solidFill>
        <a:latin typeface="+mn-lt"/>
        <a:ea typeface="+mn-ea"/>
        <a:cs typeface="+mn-cs"/>
      </a:defRPr>
    </a:lvl6pPr>
    <a:lvl7pPr marL="0" indent="0" algn="l" defTabSz="641909" rtl="0" eaLnBrk="1" latinLnBrk="0" hangingPunct="1">
      <a:defRPr sz="983" b="0" kern="1200">
        <a:solidFill>
          <a:schemeClr val="accent6"/>
        </a:solidFill>
        <a:latin typeface="+mn-lt"/>
        <a:ea typeface="+mn-ea"/>
        <a:cs typeface="+mn-cs"/>
      </a:defRPr>
    </a:lvl7pPr>
    <a:lvl8pPr marL="0" indent="0" algn="l" defTabSz="641909" rtl="0" eaLnBrk="1" latinLnBrk="0" hangingPunct="1">
      <a:defRPr sz="983" b="0" kern="1200">
        <a:solidFill>
          <a:schemeClr val="accent3"/>
        </a:solidFill>
        <a:latin typeface="+mn-lt"/>
        <a:ea typeface="+mn-ea"/>
        <a:cs typeface="+mn-cs"/>
      </a:defRPr>
    </a:lvl8pPr>
    <a:lvl9pPr marL="0" indent="0" algn="l" defTabSz="641909" rtl="0" eaLnBrk="1" latinLnBrk="0" hangingPunct="1">
      <a:defRPr sz="632" b="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28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" y="28928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276350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503238" y="3220770"/>
            <a:ext cx="8137526" cy="1079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2880" y="182880"/>
            <a:ext cx="1855350" cy="30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276350"/>
            <a:ext cx="3763961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57163" marR="0" lvl="1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65773" marR="0" lvl="2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22948" marR="0" lvl="3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80123" marR="0" lvl="4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40261" y="1276350"/>
            <a:ext cx="3801153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52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9306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73588" y="1276350"/>
            <a:ext cx="3960812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276350"/>
            <a:ext cx="4114800" cy="329326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626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2"/>
            <a:ext cx="4114800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2"/>
            <a:ext cx="4113212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0494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3048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00167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304800" y="1276350"/>
            <a:ext cx="8137525" cy="3293269"/>
          </a:xfrm>
          <a:prstGeom prst="rect">
            <a:avLst/>
          </a:prstGeom>
        </p:spPr>
        <p:txBody>
          <a:bodyPr/>
          <a:lstStyle>
            <a:lvl1pPr marL="511175" indent="-511175">
              <a:buClr>
                <a:schemeClr val="accent1"/>
              </a:buClr>
              <a:buFont typeface="+mj-lt"/>
              <a:buAutoNum type="romanUcPeriod"/>
              <a:defRPr sz="2000" b="0">
                <a:solidFill>
                  <a:srgbClr val="5F5F5F"/>
                </a:solidFill>
              </a:defRPr>
            </a:lvl1pPr>
            <a:lvl2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2pPr>
            <a:lvl3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3pPr>
            <a:lvl4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4pPr>
            <a:lvl5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5pPr>
            <a:lvl6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6pPr>
            <a:lvl7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7pPr>
            <a:lvl8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8pPr>
            <a:lvl9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83354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337310"/>
            <a:ext cx="8134351" cy="11658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237899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57250"/>
            <a:ext cx="9144000" cy="38481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1086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37244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5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4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611157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9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63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5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90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" y="-31082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8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2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err="1">
                <a:solidFill>
                  <a:schemeClr val="accent1"/>
                </a:solidFill>
              </a:rPr>
              <a:t>Thank</a:t>
            </a:r>
            <a:r>
              <a:rPr lang="de-DE" sz="2800" dirty="0">
                <a:solidFill>
                  <a:schemeClr val="accent1"/>
                </a:solidFill>
              </a:rPr>
              <a:t> </a:t>
            </a:r>
            <a:r>
              <a:rPr lang="de-DE" sz="2800" dirty="0" err="1">
                <a:solidFill>
                  <a:schemeClr val="accent1"/>
                </a:solidFill>
              </a:rPr>
              <a:t>you</a:t>
            </a:r>
            <a:r>
              <a:rPr lang="de-DE" sz="2800" dirty="0">
                <a:solidFill>
                  <a:schemeClr val="accent1"/>
                </a:solidFill>
              </a:rPr>
              <a:t>!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photo</a:t>
            </a:r>
            <a:br>
              <a:rPr lang="de-DE" dirty="0"/>
            </a:b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Type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Electric Cloud  |  </a:t>
            </a:r>
            <a:r>
              <a:rPr lang="en-US" dirty="0" err="1"/>
              <a:t>www.electriccloud.com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  <p:sp>
        <p:nvSpPr>
          <p:cNvPr id="10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</a:p>
        </p:txBody>
      </p:sp>
    </p:spTree>
    <p:extLst>
      <p:ext uri="{BB962C8B-B14F-4D97-AF65-F5344CB8AC3E}">
        <p14:creationId xmlns:p14="http://schemas.microsoft.com/office/powerpoint/2010/main" val="216223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_Bor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7948607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>
                <a:solidFill>
                  <a:schemeClr val="accent1"/>
                </a:solidFill>
              </a:rPr>
              <a:t>Q&amp;A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photo</a:t>
            </a:r>
            <a:br>
              <a:rPr lang="de-DE" dirty="0"/>
            </a:b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Type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Electric Cloud  |  </a:t>
            </a:r>
            <a:r>
              <a:rPr lang="en-US" dirty="0" err="1"/>
              <a:t>www.electriccloud.com</a:t>
            </a:r>
            <a:endParaRPr lang="de-DE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1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747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27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31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503420"/>
            <a:ext cx="9144000" cy="640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 dist="25400" dir="16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 err="1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7559512" y="4619634"/>
            <a:ext cx="1432088" cy="23354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7696200" y="4857750"/>
            <a:ext cx="1295400" cy="185897"/>
          </a:xfrm>
          <a:prstGeom prst="rect">
            <a:avLst/>
          </a:prstGeom>
        </p:spPr>
        <p:txBody>
          <a:bodyPr vert="horz" lIns="0" tIns="18000" rIns="0" bIns="0" rtlCol="0" anchor="t"/>
          <a:lstStyle/>
          <a:p>
            <a:pPr lvl="0" algn="r"/>
            <a:r>
              <a:rPr lang="en-US" sz="1200" spc="-30" baseline="0" dirty="0">
                <a:solidFill>
                  <a:schemeClr val="bg2"/>
                </a:solidFill>
                <a:latin typeface="Ubuntu" panose="020B0504030602030204" pitchFamily="34" charset="0"/>
              </a:rPr>
              <a:t>electric-cloud.com</a:t>
            </a:r>
            <a:endParaRPr lang="de-DE" sz="1200" spc="-30" baseline="0" dirty="0">
              <a:solidFill>
                <a:schemeClr val="bg2"/>
              </a:solidFill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25612"/>
            <a:ext cx="859971" cy="825224"/>
          </a:xfrm>
          <a:prstGeom prst="rect">
            <a:avLst/>
          </a:prstGeom>
          <a:effectLst>
            <a:outerShdw blurRad="50800" sx="104000" sy="104000" algn="ctr" rotWithShape="0">
              <a:prstClr val="black">
                <a:alpha val="15000"/>
              </a:prstClr>
            </a:outerShdw>
          </a:effectLst>
        </p:spPr>
      </p:pic>
      <p:sp>
        <p:nvSpPr>
          <p:cNvPr id="4" name="TextBox 3"/>
          <p:cNvSpPr txBox="1"/>
          <p:nvPr userDrawn="1"/>
        </p:nvSpPr>
        <p:spPr>
          <a:xfrm>
            <a:off x="1066800" y="4671060"/>
            <a:ext cx="10668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800" dirty="0">
                <a:latin typeface="Ubuntu" panose="020B0504030602030204" pitchFamily="34" charset="0"/>
              </a:rPr>
              <a:t>#DOES16</a:t>
            </a:r>
          </a:p>
        </p:txBody>
      </p:sp>
    </p:spTree>
    <p:extLst>
      <p:ext uri="{BB962C8B-B14F-4D97-AF65-F5344CB8AC3E}">
        <p14:creationId xmlns:p14="http://schemas.microsoft.com/office/powerpoint/2010/main" val="27639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2" r:id="rId3"/>
    <p:sldLayoutId id="2147483670" r:id="rId4"/>
    <p:sldLayoutId id="2147483672" r:id="rId5"/>
    <p:sldLayoutId id="2147483677" r:id="rId6"/>
    <p:sldLayoutId id="2147483671" r:id="rId7"/>
    <p:sldLayoutId id="2147483678" r:id="rId8"/>
    <p:sldLayoutId id="2147483679" r:id="rId9"/>
    <p:sldLayoutId id="2147483680" r:id="rId10"/>
    <p:sldLayoutId id="2147483651" r:id="rId11"/>
    <p:sldLayoutId id="2147483663" r:id="rId12"/>
    <p:sldLayoutId id="2147483664" r:id="rId13"/>
    <p:sldLayoutId id="2147483665" r:id="rId14"/>
    <p:sldLayoutId id="2147483655" r:id="rId15"/>
    <p:sldLayoutId id="2147483668" r:id="rId16"/>
    <p:sldLayoutId id="2147483654" r:id="rId17"/>
    <p:sldLayoutId id="2147483661" r:id="rId18"/>
    <p:sldLayoutId id="2147483669" r:id="rId19"/>
    <p:sldLayoutId id="2147483667" r:id="rId20"/>
    <p:sldLayoutId id="2147483666" r:id="rId21"/>
    <p:sldLayoutId id="2147483656" r:id="rId22"/>
    <p:sldLayoutId id="2147483657" r:id="rId23"/>
    <p:sldLayoutId id="2147483658" r:id="rId24"/>
    <p:sldLayoutId id="2147483674" r:id="rId25"/>
    <p:sldLayoutId id="2147483675" r:id="rId26"/>
    <p:sldLayoutId id="2147483673" r:id="rId27"/>
    <p:sldLayoutId id="2147483676" r:id="rId28"/>
    <p:sldLayoutId id="2147483662" r:id="rId29"/>
    <p:sldLayoutId id="2147483681" r:id="rId30"/>
  </p:sldLayoutIdLst>
  <p:hf hdr="0"/>
  <p:txStyles>
    <p:titleStyle>
      <a:lvl1pPr algn="l" defTabSz="61722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Tx/>
        <a:buSzTx/>
        <a:buFont typeface="Arial" pitchFamily="34" charset="0"/>
        <a:buNone/>
        <a:tabLst/>
        <a:defRPr sz="22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157163" marR="0" indent="-157163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000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398463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000" kern="1200">
          <a:solidFill>
            <a:srgbClr val="5F5F5F"/>
          </a:solidFill>
          <a:latin typeface="+mn-lt"/>
          <a:ea typeface="+mn-ea"/>
          <a:cs typeface="+mn-cs"/>
        </a:defRPr>
      </a:lvl3pPr>
      <a:lvl4pPr marL="630238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860425" marR="0" indent="-17780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18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ctric-cloud/ReleaseDemoPlugin" TargetMode="External"/><Relationship Id="rId2" Type="http://schemas.openxmlformats.org/officeDocument/2006/relationships/hyperlink" Target="https://github.com/electric-cloud/PluginL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lectric-cloud/DSL-Sample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DSL at Scale</a:t>
            </a:r>
            <a:br>
              <a:rPr lang="en-US" sz="2400" dirty="0"/>
            </a:br>
            <a:r>
              <a:rPr lang="en-US" sz="2000" dirty="0"/>
              <a:t>Source-Code Based Orchestration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Greg Maxey, Solutions Architect, Electric Cloud</a:t>
            </a:r>
            <a:br>
              <a:rPr lang="en-US" dirty="0"/>
            </a:br>
            <a:r>
              <a:rPr lang="en-US" dirty="0"/>
              <a:t>Laurent Rochette, Professional Services Architect, Electric Cloud</a:t>
            </a:r>
          </a:p>
        </p:txBody>
      </p:sp>
      <p:sp>
        <p:nvSpPr>
          <p:cNvPr id="8" name="Isosceles Triangle 3"/>
          <p:cNvSpPr/>
          <p:nvPr/>
        </p:nvSpPr>
        <p:spPr>
          <a:xfrm>
            <a:off x="0" y="3972238"/>
            <a:ext cx="1752600" cy="1177612"/>
          </a:xfrm>
          <a:custGeom>
            <a:avLst/>
            <a:gdLst>
              <a:gd name="connsiteX0" fmla="*/ 0 w 1981200"/>
              <a:gd name="connsiteY0" fmla="*/ 1733550 h 1733550"/>
              <a:gd name="connsiteX1" fmla="*/ 990600 w 1981200"/>
              <a:gd name="connsiteY1" fmla="*/ 0 h 1733550"/>
              <a:gd name="connsiteX2" fmla="*/ 1981200 w 1981200"/>
              <a:gd name="connsiteY2" fmla="*/ 1733550 h 1733550"/>
              <a:gd name="connsiteX3" fmla="*/ 0 w 1981200"/>
              <a:gd name="connsiteY3" fmla="*/ 1733550 h 1733550"/>
              <a:gd name="connsiteX0" fmla="*/ 0 w 1981200"/>
              <a:gd name="connsiteY0" fmla="*/ 1752600 h 1752600"/>
              <a:gd name="connsiteX1" fmla="*/ 0 w 1981200"/>
              <a:gd name="connsiteY1" fmla="*/ 0 h 1752600"/>
              <a:gd name="connsiteX2" fmla="*/ 1981200 w 1981200"/>
              <a:gd name="connsiteY2" fmla="*/ 1752600 h 1752600"/>
              <a:gd name="connsiteX3" fmla="*/ 0 w 1981200"/>
              <a:gd name="connsiteY3" fmla="*/ 1752600 h 1752600"/>
              <a:gd name="connsiteX0" fmla="*/ 0 w 2451100"/>
              <a:gd name="connsiteY0" fmla="*/ 1752600 h 1758950"/>
              <a:gd name="connsiteX1" fmla="*/ 0 w 2451100"/>
              <a:gd name="connsiteY1" fmla="*/ 0 h 1758950"/>
              <a:gd name="connsiteX2" fmla="*/ 2451100 w 2451100"/>
              <a:gd name="connsiteY2" fmla="*/ 1758950 h 1758950"/>
              <a:gd name="connsiteX3" fmla="*/ 0 w 2451100"/>
              <a:gd name="connsiteY3" fmla="*/ 1752600 h 1758950"/>
              <a:gd name="connsiteX0" fmla="*/ 0 w 2562514"/>
              <a:gd name="connsiteY0" fmla="*/ 1752600 h 1758950"/>
              <a:gd name="connsiteX1" fmla="*/ 0 w 2562514"/>
              <a:gd name="connsiteY1" fmla="*/ 0 h 1758950"/>
              <a:gd name="connsiteX2" fmla="*/ 2562514 w 2562514"/>
              <a:gd name="connsiteY2" fmla="*/ 1758950 h 1758950"/>
              <a:gd name="connsiteX3" fmla="*/ 0 w 2562514"/>
              <a:gd name="connsiteY3" fmla="*/ 1752600 h 1758950"/>
              <a:gd name="connsiteX0" fmla="*/ 0 w 2562514"/>
              <a:gd name="connsiteY0" fmla="*/ 1715462 h 1721812"/>
              <a:gd name="connsiteX1" fmla="*/ 0 w 2562514"/>
              <a:gd name="connsiteY1" fmla="*/ 0 h 1721812"/>
              <a:gd name="connsiteX2" fmla="*/ 2562514 w 2562514"/>
              <a:gd name="connsiteY2" fmla="*/ 1721812 h 1721812"/>
              <a:gd name="connsiteX3" fmla="*/ 0 w 2562514"/>
              <a:gd name="connsiteY3" fmla="*/ 1715462 h 172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2514" h="1721812">
                <a:moveTo>
                  <a:pt x="0" y="1715462"/>
                </a:moveTo>
                <a:lnTo>
                  <a:pt x="0" y="0"/>
                </a:lnTo>
                <a:lnTo>
                  <a:pt x="2562514" y="1721812"/>
                </a:lnTo>
                <a:lnTo>
                  <a:pt x="0" y="1715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 err="1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4095750"/>
            <a:ext cx="1328737" cy="89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1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Source Code based Orchestration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 fontAlgn="ctr"/>
            <a:r>
              <a:rPr lang="en-US" dirty="0"/>
              <a:t>1 Project for each application group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Application model </a:t>
            </a:r>
            <a:r>
              <a:rPr lang="en-US" dirty="0" err="1"/>
              <a:t>snapshot'd</a:t>
            </a:r>
            <a:r>
              <a:rPr lang="en-US" dirty="0"/>
              <a:t> to allow evolution without impact 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Version manifest managed in Property Sheet to allow simple run of pipeline 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Release and Applications data stored to properties</a:t>
            </a:r>
          </a:p>
        </p:txBody>
      </p:sp>
    </p:spTree>
    <p:extLst>
      <p:ext uri="{BB962C8B-B14F-4D97-AF65-F5344CB8AC3E}">
        <p14:creationId xmlns:p14="http://schemas.microsoft.com/office/powerpoint/2010/main" val="32652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Process 25"/>
          <p:cNvSpPr/>
          <p:nvPr/>
        </p:nvSpPr>
        <p:spPr>
          <a:xfrm>
            <a:off x="3886200" y="720090"/>
            <a:ext cx="5181600" cy="406146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 anchorCtr="0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Electric Flow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14800" y="1047750"/>
            <a:ext cx="1676400" cy="3352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tIns="72000" rIns="72000" bIns="72000" rtlCol="0" anchor="t" anchorCtr="0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Setup Project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39000" y="1200150"/>
            <a:ext cx="1676400" cy="3352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72000" rIns="72000" bIns="72000" rtlCol="0" anchor="t" anchorCtr="0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7162800" y="1276350"/>
            <a:ext cx="1676400" cy="3352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72000" rIns="72000" bIns="72000" rtlCol="0" anchor="t" anchorCtr="0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 and Refresh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352550"/>
            <a:ext cx="2667000" cy="14478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User Input Web UI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 err="1"/>
          </a:p>
        </p:txBody>
      </p:sp>
      <p:sp>
        <p:nvSpPr>
          <p:cNvPr id="6" name="Rectangle 5"/>
          <p:cNvSpPr/>
          <p:nvPr/>
        </p:nvSpPr>
        <p:spPr>
          <a:xfrm>
            <a:off x="1143000" y="1885950"/>
            <a:ext cx="762000" cy="609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Release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6777" y="1885950"/>
            <a:ext cx="762000" cy="609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Infra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1885950"/>
            <a:ext cx="762000" cy="609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App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1352550"/>
            <a:ext cx="1676400" cy="3352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tIns="72000" rIns="72000" bIns="72000" rtlCol="0" anchor="t" anchorCtr="0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Release Project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971800" y="1924050"/>
            <a:ext cx="838200" cy="419100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JSON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71800" y="1885950"/>
            <a:ext cx="8382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1800" y="1581150"/>
            <a:ext cx="914400" cy="1714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050" dirty="0"/>
              <a:t>Run Procedure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86600" y="1352550"/>
            <a:ext cx="1676400" cy="3352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72000" rIns="72000" bIns="72000" rtlCol="0" anchor="t" anchorCtr="0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New App Project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867400" y="1928935"/>
            <a:ext cx="1143000" cy="419100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DSL+JSON</a:t>
            </a:r>
          </a:p>
        </p:txBody>
      </p:sp>
      <p:sp>
        <p:nvSpPr>
          <p:cNvPr id="16" name="Flowchart: Card 15"/>
          <p:cNvSpPr/>
          <p:nvPr/>
        </p:nvSpPr>
        <p:spPr>
          <a:xfrm>
            <a:off x="7315200" y="1962150"/>
            <a:ext cx="1219200" cy="385885"/>
          </a:xfrm>
          <a:prstGeom prst="flowChartPunchedCard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/>
              <a:t>App/Release/</a:t>
            </a:r>
            <a:r>
              <a:rPr lang="en-US" sz="1000" b="1" dirty="0" err="1"/>
              <a:t>Env</a:t>
            </a:r>
            <a:r>
              <a:rPr lang="en-US" sz="1000" b="1" dirty="0"/>
              <a:t> Properties</a:t>
            </a:r>
          </a:p>
        </p:txBody>
      </p:sp>
      <p:pic>
        <p:nvPicPr>
          <p:cNvPr id="1026" name="Picture 2" descr="C:\Users\gmaxey\AppData\Local\Microsoft\Windows\Temporary Internet Files\Content.IE5\V9FAHR5Q\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80" y="1790700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owchart: Punched Tape 16"/>
          <p:cNvSpPr/>
          <p:nvPr/>
        </p:nvSpPr>
        <p:spPr>
          <a:xfrm>
            <a:off x="4343400" y="2876550"/>
            <a:ext cx="1066800" cy="533400"/>
          </a:xfrm>
          <a:prstGeom prst="flowChartPunchedTap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Refresh App</a:t>
            </a:r>
          </a:p>
        </p:txBody>
      </p:sp>
      <p:sp>
        <p:nvSpPr>
          <p:cNvPr id="19" name="Flowchart: Punched Tape 18"/>
          <p:cNvSpPr/>
          <p:nvPr/>
        </p:nvSpPr>
        <p:spPr>
          <a:xfrm>
            <a:off x="4343400" y="3638550"/>
            <a:ext cx="1066800" cy="685800"/>
          </a:xfrm>
          <a:prstGeom prst="flowChartPunchedTap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Refresh Release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772400" y="2440940"/>
            <a:ext cx="304800" cy="359410"/>
          </a:xfrm>
          <a:prstGeom prst="down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 err="1"/>
          </a:p>
        </p:txBody>
      </p:sp>
      <p:sp>
        <p:nvSpPr>
          <p:cNvPr id="22" name="Right Arrow 21"/>
          <p:cNvSpPr/>
          <p:nvPr/>
        </p:nvSpPr>
        <p:spPr>
          <a:xfrm>
            <a:off x="5867400" y="2876550"/>
            <a:ext cx="838200" cy="419100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DSL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867400" y="3714750"/>
            <a:ext cx="838200" cy="419100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DSL</a:t>
            </a:r>
          </a:p>
        </p:txBody>
      </p:sp>
      <p:sp>
        <p:nvSpPr>
          <p:cNvPr id="20" name="Flowchart: Punched Tape 19"/>
          <p:cNvSpPr/>
          <p:nvPr/>
        </p:nvSpPr>
        <p:spPr>
          <a:xfrm>
            <a:off x="7391400" y="2800350"/>
            <a:ext cx="1066800" cy="609600"/>
          </a:xfrm>
          <a:prstGeom prst="flowChartPunchedTap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50" b="1" dirty="0"/>
              <a:t>App &amp; </a:t>
            </a:r>
            <a:r>
              <a:rPr lang="en-US" sz="1050" b="1" dirty="0" err="1"/>
              <a:t>Env</a:t>
            </a:r>
            <a:r>
              <a:rPr lang="en-US" sz="1050" b="1" dirty="0"/>
              <a:t> Models</a:t>
            </a:r>
          </a:p>
        </p:txBody>
      </p:sp>
      <p:sp>
        <p:nvSpPr>
          <p:cNvPr id="25" name="Flowchart: Punched Tape 24"/>
          <p:cNvSpPr/>
          <p:nvPr/>
        </p:nvSpPr>
        <p:spPr>
          <a:xfrm>
            <a:off x="7391400" y="3638550"/>
            <a:ext cx="1066800" cy="609600"/>
          </a:xfrm>
          <a:prstGeom prst="flowChartPunchedTap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/>
              <a:t>Pipeline &amp; Release Models</a:t>
            </a:r>
          </a:p>
        </p:txBody>
      </p:sp>
    </p:spTree>
    <p:extLst>
      <p:ext uri="{BB962C8B-B14F-4D97-AF65-F5344CB8AC3E}">
        <p14:creationId xmlns:p14="http://schemas.microsoft.com/office/powerpoint/2010/main" val="106305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realized by DSL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 fontAlgn="ctr"/>
            <a:r>
              <a:rPr lang="en-US" dirty="0"/>
              <a:t>Source controlled versioning of orchestration</a:t>
            </a:r>
          </a:p>
          <a:p>
            <a:pPr lvl="1" fontAlgn="ctr"/>
            <a:r>
              <a:rPr lang="en-US" dirty="0"/>
              <a:t>Orchestration reuse</a:t>
            </a:r>
          </a:p>
          <a:p>
            <a:pPr lvl="1" fontAlgn="ctr"/>
            <a:r>
              <a:rPr lang="en-US" dirty="0"/>
              <a:t>Easily support incremental changes</a:t>
            </a:r>
          </a:p>
          <a:p>
            <a:pPr lvl="1" fontAlgn="ctr"/>
            <a:r>
              <a:rPr lang="en-US" dirty="0"/>
              <a:t>Self documenting</a:t>
            </a:r>
          </a:p>
          <a:p>
            <a:pPr lvl="1" fontAlgn="ctr"/>
            <a:r>
              <a:rPr lang="en-US" dirty="0"/>
              <a:t>Many people can work on the same process design through code merging</a:t>
            </a:r>
          </a:p>
          <a:p>
            <a:pPr lvl="1" fontAlgn="ctr"/>
            <a:r>
              <a:rPr lang="en-US" dirty="0"/>
              <a:t>IDE development more efficient for developers</a:t>
            </a:r>
          </a:p>
          <a:p>
            <a:pPr lvl="1" fontAlgn="ctr"/>
            <a:r>
              <a:rPr lang="en-US" dirty="0"/>
              <a:t>Data-driven model creation</a:t>
            </a:r>
          </a:p>
          <a:p>
            <a:pPr lvl="1" fontAlgn="ctr"/>
            <a:r>
              <a:rPr lang="en-US" dirty="0"/>
              <a:t>Models can have group-specific values </a:t>
            </a:r>
            <a:r>
              <a:rPr lang="en-US" sz="1800" dirty="0"/>
              <a:t>hard-coded, making for a cleaner end-user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188916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 of DSL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sz="2400" dirty="0"/>
              <a:t>Enables self-service while maintaining compliance</a:t>
            </a:r>
          </a:p>
          <a:p>
            <a:pPr lvl="1"/>
            <a:r>
              <a:rPr lang="en-US" sz="2400" dirty="0"/>
              <a:t>Gives organizations control over processes used for SW delivery</a:t>
            </a:r>
          </a:p>
          <a:p>
            <a:pPr lvl="1"/>
            <a:r>
              <a:rPr lang="en-US" sz="2400" dirty="0"/>
              <a:t>Enforce separation of duty</a:t>
            </a:r>
          </a:p>
          <a:p>
            <a:pPr lvl="1"/>
            <a:r>
              <a:rPr lang="en-US" sz="2400" dirty="0"/>
              <a:t>Consolidation and standardization of pipeline and practices saves management overhead</a:t>
            </a:r>
          </a:p>
          <a:p>
            <a:pPr lvl="1"/>
            <a:r>
              <a:rPr lang="en-US" sz="2400" dirty="0"/>
              <a:t>Enable less skilled operators to execute advanced processes and compliance checks</a:t>
            </a:r>
          </a:p>
        </p:txBody>
      </p:sp>
    </p:spTree>
    <p:extLst>
      <p:ext uri="{BB962C8B-B14F-4D97-AF65-F5344CB8AC3E}">
        <p14:creationId xmlns:p14="http://schemas.microsoft.com/office/powerpoint/2010/main" val="59270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DSL, give it a try!</a:t>
            </a:r>
          </a:p>
        </p:txBody>
      </p:sp>
    </p:spTree>
    <p:extLst>
      <p:ext uri="{BB962C8B-B14F-4D97-AF65-F5344CB8AC3E}">
        <p14:creationId xmlns:p14="http://schemas.microsoft.com/office/powerpoint/2010/main" val="151436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working on to make DSL better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971550"/>
            <a:ext cx="8137525" cy="3293269"/>
          </a:xfrm>
        </p:spPr>
        <p:txBody>
          <a:bodyPr/>
          <a:lstStyle/>
          <a:p>
            <a:pPr lvl="1" fontAlgn="ctr"/>
            <a:r>
              <a:rPr lang="en-US" dirty="0"/>
              <a:t>Toggle between GUI and DSL editor – New!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Testing framework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EC-Admin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 err="1"/>
              <a:t>PluginLite</a:t>
            </a:r>
            <a:endParaRPr lang="en-US" dirty="0"/>
          </a:p>
          <a:p>
            <a:pPr lvl="3" fontAlgn="ctr"/>
            <a:r>
              <a:rPr lang="en-US" dirty="0" err="1"/>
              <a:t>ReleaseDemo</a:t>
            </a:r>
            <a:endParaRPr lang="en-US" dirty="0"/>
          </a:p>
          <a:p>
            <a:pPr lvl="3" fontAlgn="ctr"/>
            <a:r>
              <a:rPr lang="en-US" dirty="0"/>
              <a:t>EC-Support</a:t>
            </a:r>
          </a:p>
          <a:p>
            <a:pPr lvl="3" fontAlgn="ctr"/>
            <a:r>
              <a:rPr lang="en-US" dirty="0"/>
              <a:t>EF-Utilities</a:t>
            </a:r>
          </a:p>
        </p:txBody>
      </p:sp>
    </p:spTree>
    <p:extLst>
      <p:ext uri="{BB962C8B-B14F-4D97-AF65-F5344CB8AC3E}">
        <p14:creationId xmlns:p14="http://schemas.microsoft.com/office/powerpoint/2010/main" val="64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DSL IDE Shipped with Electric Flow 6.5: </a:t>
            </a:r>
            <a:r>
              <a:rPr lang="en-US" sz="1800" dirty="0">
                <a:hlinkClick r:id="rId2"/>
              </a:rPr>
              <a:t>https://github.com/electric-cloud/EC-DSLIDE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PluginLite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https://github.com/electric-cloud/PluginLite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Data-driven Release Example: </a:t>
            </a:r>
            <a:r>
              <a:rPr lang="en-US" sz="1800" dirty="0">
                <a:hlinkClick r:id="rId3"/>
              </a:rPr>
              <a:t>https://github.com/electric-cloud/ReleaseDemoPlugin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DSL Samples: </a:t>
            </a:r>
            <a:r>
              <a:rPr lang="en-US" sz="1800" dirty="0">
                <a:hlinkClick r:id="rId4"/>
              </a:rPr>
              <a:t>https://github.com/electric-cloud/DSL-Samples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8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 to keep in mind with DSL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 fontAlgn="ctr"/>
            <a:r>
              <a:rPr lang="en-US" dirty="0"/>
              <a:t>Everything read from the server, cluster challenge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Debugging: easier in 7.0 with </a:t>
            </a:r>
            <a:r>
              <a:rPr lang="en-US" dirty="0" err="1"/>
              <a:t>println</a:t>
            </a:r>
            <a:r>
              <a:rPr lang="en-US" dirty="0"/>
              <a:t> support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Limited feedback during evaluation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Deletions don't occur automatically (idempotent)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Careful with deleting application, can lose inventory and snapshot data</a:t>
            </a:r>
          </a:p>
        </p:txBody>
      </p:sp>
    </p:spTree>
    <p:extLst>
      <p:ext uri="{BB962C8B-B14F-4D97-AF65-F5344CB8AC3E}">
        <p14:creationId xmlns:p14="http://schemas.microsoft.com/office/powerpoint/2010/main" val="22119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632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 fontAlgn="ctr"/>
            <a:r>
              <a:rPr lang="en-US" dirty="0"/>
              <a:t>Introduction</a:t>
            </a:r>
          </a:p>
          <a:p>
            <a:pPr lvl="1" fontAlgn="ctr"/>
            <a:r>
              <a:rPr lang="en-US" dirty="0"/>
              <a:t>State of the art before DSL</a:t>
            </a:r>
          </a:p>
          <a:p>
            <a:pPr lvl="1" fontAlgn="ctr"/>
            <a:r>
              <a:rPr lang="en-US" dirty="0"/>
              <a:t>Onboarding at a MASSIVE scale with DSL</a:t>
            </a:r>
          </a:p>
          <a:p>
            <a:pPr lvl="3" fontAlgn="ctr"/>
            <a:r>
              <a:rPr lang="en-US" dirty="0"/>
              <a:t>Mini case study at Financial Services company</a:t>
            </a:r>
          </a:p>
          <a:p>
            <a:pPr lvl="1" fontAlgn="ctr"/>
            <a:r>
              <a:rPr lang="en-US" dirty="0"/>
              <a:t>Works in progress and what's next with DSL</a:t>
            </a:r>
          </a:p>
        </p:txBody>
      </p:sp>
    </p:spTree>
    <p:extLst>
      <p:ext uri="{BB962C8B-B14F-4D97-AF65-F5344CB8AC3E}">
        <p14:creationId xmlns:p14="http://schemas.microsoft.com/office/powerpoint/2010/main" val="28398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 fontAlgn="ctr"/>
            <a:r>
              <a:rPr lang="en-US" dirty="0"/>
              <a:t>Last year introduced the ElectricFlow DSL at DOES 2015</a:t>
            </a:r>
          </a:p>
          <a:p>
            <a:pPr lvl="3" fontAlgn="ctr"/>
            <a:r>
              <a:rPr lang="en-US" dirty="0"/>
              <a:t>EVERYTHING you can do in the GUI, API, CLI you can do in DSL plus enables data-driven implementations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Saw great adoption among our customers for large scale implementation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Provides huge improvements over former approaches for onboarding and process-maintenance for complex orgs.</a:t>
            </a:r>
          </a:p>
        </p:txBody>
      </p:sp>
    </p:spTree>
    <p:extLst>
      <p:ext uri="{BB962C8B-B14F-4D97-AF65-F5344CB8AC3E}">
        <p14:creationId xmlns:p14="http://schemas.microsoft.com/office/powerpoint/2010/main" val="127205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before ElectricFlow DSL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 fontAlgn="ctr"/>
            <a:r>
              <a:rPr lang="en-US" dirty="0"/>
              <a:t>Create parameterized ElectricFlow objects with UI for reuse</a:t>
            </a:r>
          </a:p>
          <a:p>
            <a:pPr lvl="3" fontAlgn="ctr"/>
            <a:r>
              <a:rPr lang="en-US" dirty="0"/>
              <a:t>It was possible to do automated authoring with </a:t>
            </a:r>
            <a:r>
              <a:rPr lang="en-US" dirty="0" err="1"/>
              <a:t>ec-perl</a:t>
            </a:r>
            <a:r>
              <a:rPr lang="en-US" dirty="0"/>
              <a:t>, though that was generally reserved for "synthetic" or "meta" coding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Project exports</a:t>
            </a:r>
          </a:p>
          <a:p>
            <a:pPr lvl="1" fontAlgn="ctr"/>
            <a:endParaRPr lang="en-US" dirty="0"/>
          </a:p>
          <a:p>
            <a:pPr lvl="1" fontAlgn="ctr"/>
            <a:r>
              <a:rPr lang="en-US" dirty="0"/>
              <a:t>Plugins for versioning and portability</a:t>
            </a:r>
          </a:p>
        </p:txBody>
      </p:sp>
    </p:spTree>
    <p:extLst>
      <p:ext uri="{BB962C8B-B14F-4D97-AF65-F5344CB8AC3E}">
        <p14:creationId xmlns:p14="http://schemas.microsoft.com/office/powerpoint/2010/main" val="123935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case study at Financial Services company</a:t>
            </a:r>
          </a:p>
        </p:txBody>
      </p:sp>
    </p:spTree>
    <p:extLst>
      <p:ext uri="{BB962C8B-B14F-4D97-AF65-F5344CB8AC3E}">
        <p14:creationId xmlns:p14="http://schemas.microsoft.com/office/powerpoint/2010/main" val="133777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 fontAlgn="ctr"/>
            <a:r>
              <a:rPr lang="en-US" dirty="0"/>
              <a:t>Huge number of existing applications (thousands!)</a:t>
            </a:r>
            <a:endParaRPr lang="en-US" i="1" dirty="0">
              <a:solidFill>
                <a:srgbClr val="7030A0"/>
              </a:solidFill>
            </a:endParaRPr>
          </a:p>
          <a:p>
            <a:pPr lvl="1" fontAlgn="ctr"/>
            <a:r>
              <a:rPr lang="en-US" dirty="0"/>
              <a:t>Server-type orientation to infrastructure</a:t>
            </a:r>
          </a:p>
          <a:p>
            <a:pPr lvl="1" fontAlgn="ctr"/>
            <a:r>
              <a:rPr lang="en-US" dirty="0"/>
              <a:t>Wide range of delivery processes and technology stacks (.NET, Java, etc.)</a:t>
            </a:r>
            <a:endParaRPr lang="en-US" i="1" dirty="0">
              <a:solidFill>
                <a:srgbClr val="7030A0"/>
              </a:solidFill>
            </a:endParaRPr>
          </a:p>
          <a:p>
            <a:pPr lvl="1" fontAlgn="ctr"/>
            <a:r>
              <a:rPr lang="en-US" dirty="0"/>
              <a:t>Many new applications in the pipeline </a:t>
            </a:r>
          </a:p>
          <a:p>
            <a:pPr lvl="1" fontAlgn="ctr"/>
            <a:r>
              <a:rPr lang="en-US" dirty="0"/>
              <a:t>Three week release cycle</a:t>
            </a:r>
          </a:p>
          <a:p>
            <a:pPr lvl="1" fontAlgn="ctr"/>
            <a:r>
              <a:rPr lang="en-US" dirty="0"/>
              <a:t>Strict Maintenance Windows and regulatory/compliance guidelines</a:t>
            </a:r>
          </a:p>
        </p:txBody>
      </p:sp>
    </p:spTree>
    <p:extLst>
      <p:ext uri="{BB962C8B-B14F-4D97-AF65-F5344CB8AC3E}">
        <p14:creationId xmlns:p14="http://schemas.microsoft.com/office/powerpoint/2010/main" val="200614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 fontAlgn="ctr"/>
            <a:r>
              <a:rPr lang="en-US" dirty="0"/>
              <a:t>On-board existing applications</a:t>
            </a:r>
          </a:p>
          <a:p>
            <a:pPr lvl="1" fontAlgn="ctr"/>
            <a:r>
              <a:rPr lang="en-US"/>
              <a:t>On-board </a:t>
            </a:r>
            <a:r>
              <a:rPr lang="en-US" dirty="0"/>
              <a:t>new teams</a:t>
            </a:r>
          </a:p>
          <a:p>
            <a:pPr lvl="1" fontAlgn="ctr"/>
            <a:r>
              <a:rPr lang="en-US"/>
              <a:t>Accommodate </a:t>
            </a:r>
            <a:r>
              <a:rPr lang="en-US" dirty="0"/>
              <a:t>new applications</a:t>
            </a:r>
          </a:p>
          <a:p>
            <a:pPr lvl="1" fontAlgn="ctr"/>
            <a:r>
              <a:rPr lang="en-US" dirty="0"/>
              <a:t>Cover 80% with model</a:t>
            </a:r>
          </a:p>
          <a:p>
            <a:pPr lvl="1" fontAlgn="ctr"/>
            <a:r>
              <a:rPr lang="en-US" dirty="0"/>
              <a:t>Strict and detailed user/group access controls</a:t>
            </a:r>
          </a:p>
          <a:p>
            <a:pPr lvl="1" fontAlgn="ctr"/>
            <a:r>
              <a:rPr lang="en-US" dirty="0"/>
              <a:t>Separate ElectricFlow server clusters for development, test and production</a:t>
            </a:r>
          </a:p>
        </p:txBody>
      </p:sp>
    </p:spTree>
    <p:extLst>
      <p:ext uri="{BB962C8B-B14F-4D97-AF65-F5344CB8AC3E}">
        <p14:creationId xmlns:p14="http://schemas.microsoft.com/office/powerpoint/2010/main" val="173241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 fontAlgn="ctr"/>
            <a:r>
              <a:rPr lang="en-US" dirty="0"/>
              <a:t>Customer created a self-service web portal to enable product owners to onboard applications</a:t>
            </a:r>
          </a:p>
          <a:p>
            <a:pPr lvl="1" fontAlgn="ctr"/>
            <a:r>
              <a:rPr lang="en-US" dirty="0"/>
              <a:t>Portal accepts application, infrastructure and releases details</a:t>
            </a:r>
          </a:p>
          <a:p>
            <a:pPr lvl="1" fontAlgn="ctr"/>
            <a:r>
              <a:rPr lang="en-US" dirty="0"/>
              <a:t>Portal sends configuration description to ElectricFlow</a:t>
            </a:r>
          </a:p>
          <a:p>
            <a:pPr lvl="1" fontAlgn="ctr"/>
            <a:r>
              <a:rPr lang="en-US" dirty="0" err="1"/>
              <a:t>ElectricFlow</a:t>
            </a:r>
            <a:r>
              <a:rPr lang="en-US" dirty="0"/>
              <a:t> generates custom objects based on configuration</a:t>
            </a:r>
          </a:p>
          <a:p>
            <a:pPr lvl="1" fontAlgn="ctr"/>
            <a:r>
              <a:rPr lang="en-US" dirty="0" err="1"/>
              <a:t>ElectricFlow</a:t>
            </a:r>
            <a:r>
              <a:rPr lang="en-US" dirty="0"/>
              <a:t> procedures used to generate these objects</a:t>
            </a:r>
          </a:p>
          <a:p>
            <a:pPr lvl="1" fontAlgn="ctr"/>
            <a:r>
              <a:rPr lang="en-US" dirty="0"/>
              <a:t>DSL used to manage all access controls</a:t>
            </a:r>
          </a:p>
          <a:p>
            <a:pPr lvl="1" fontAlgn="ctr"/>
            <a:r>
              <a:rPr lang="en-US" dirty="0"/>
              <a:t>All (except credentials) managed in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105985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File structure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304802" y="1047752"/>
          <a:ext cx="8686798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851618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ic Cloud PPT Template 16x9-20140718.1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title2.pptx" id="{453840BD-3BFB-4F5A-9E53-A92418177D62}" vid="{CC85FA32-56F0-444A-93DB-CDABF849B46F}"/>
    </a:ext>
  </a:extLst>
</a:theme>
</file>

<file path=ppt/theme/theme2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Electric Cloud PPT Template 16x9-20140718.1</Template>
  <TotalTime>6193</TotalTime>
  <Words>585</Words>
  <Application>Microsoft Office PowerPoint</Application>
  <PresentationFormat>On-screen Show (16:9)</PresentationFormat>
  <Paragraphs>136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Ubuntu</vt:lpstr>
      <vt:lpstr>Wingdings</vt:lpstr>
      <vt:lpstr>Electric Cloud PPT Template 16x9-20140718.1</vt:lpstr>
      <vt:lpstr>DSL at Scale Source-Code Based Orchestration</vt:lpstr>
      <vt:lpstr>Agenda</vt:lpstr>
      <vt:lpstr>Introduction</vt:lpstr>
      <vt:lpstr>State of the art before ElectricFlow DSL</vt:lpstr>
      <vt:lpstr>Mini case study at Financial Services company</vt:lpstr>
      <vt:lpstr>Challenge</vt:lpstr>
      <vt:lpstr>Requirements</vt:lpstr>
      <vt:lpstr>Approach</vt:lpstr>
      <vt:lpstr>Sample File structure</vt:lpstr>
      <vt:lpstr>Shared Source Code based Orchestration</vt:lpstr>
      <vt:lpstr>Onboarding and Refresh</vt:lpstr>
      <vt:lpstr>Advantages realized by DSL</vt:lpstr>
      <vt:lpstr>Business Impact of DSL</vt:lpstr>
      <vt:lpstr>DSL, give it a try!</vt:lpstr>
      <vt:lpstr>What we’re working on to make DSL better</vt:lpstr>
      <vt:lpstr>Resources</vt:lpstr>
      <vt:lpstr>Technical details to keep in mind with DSL</vt:lpstr>
      <vt:lpstr>Thank you!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Maxey</dc:creator>
  <cp:lastModifiedBy>Avigail Ofer</cp:lastModifiedBy>
  <cp:revision>42</cp:revision>
  <cp:lastPrinted>2014-06-16T15:36:10Z</cp:lastPrinted>
  <dcterms:created xsi:type="dcterms:W3CDTF">2016-10-03T20:23:26Z</dcterms:created>
  <dcterms:modified xsi:type="dcterms:W3CDTF">2016-11-03T18:48:22Z</dcterms:modified>
</cp:coreProperties>
</file>