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7"/>
    <p:sldMasterId id="2147483672" r:id="rId8"/>
    <p:sldMasterId id="2147483682" r:id="rId9"/>
    <p:sldMasterId id="2147483708" r:id="rId10"/>
  </p:sldMasterIdLst>
  <p:notesMasterIdLst>
    <p:notesMasterId r:id="rId37"/>
  </p:notesMasterIdLst>
  <p:sldIdLst>
    <p:sldId id="263" r:id="rId11"/>
    <p:sldId id="264" r:id="rId12"/>
    <p:sldId id="301" r:id="rId13"/>
    <p:sldId id="302" r:id="rId14"/>
    <p:sldId id="303" r:id="rId15"/>
    <p:sldId id="304" r:id="rId16"/>
    <p:sldId id="298"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9" r:id="rId34"/>
    <p:sldId id="279" r:id="rId35"/>
    <p:sldId id="28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9" autoAdjust="0"/>
    <p:restoredTop sz="86972" autoAdjust="0"/>
  </p:normalViewPr>
  <p:slideViewPr>
    <p:cSldViewPr snapToGrid="0">
      <p:cViewPr varScale="1">
        <p:scale>
          <a:sx n="106" d="100"/>
          <a:sy n="106" d="100"/>
        </p:scale>
        <p:origin x="6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viewProps" Target="viewProps.xml"/><Relationship Id="rId21" Type="http://schemas.openxmlformats.org/officeDocument/2006/relationships/slide" Target="slides/slide11.xml"/><Relationship Id="rId34" Type="http://schemas.openxmlformats.org/officeDocument/2006/relationships/slide" Target="slides/slide24.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4.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customXml" Target="../customXml/item4.xml"/><Relationship Id="rId9" Type="http://schemas.openxmlformats.org/officeDocument/2006/relationships/slideMaster" Target="slideMasters/slideMaster3.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8" Type="http://schemas.openxmlformats.org/officeDocument/2006/relationships/slideMaster" Target="slideMasters/slideMaster2.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E2F8F-10CE-47EB-945B-A772707E0212}" type="datetimeFigureOut">
              <a:rPr lang="en-US" smtClean="0"/>
              <a:t>5/7/21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B2505-4B9F-4B61-8C75-1893FC3E7D29}" type="slidenum">
              <a:rPr lang="en-US" smtClean="0"/>
              <a:t>‹#›</a:t>
            </a:fld>
            <a:endParaRPr lang="en-US"/>
          </a:p>
        </p:txBody>
      </p:sp>
    </p:spTree>
    <p:extLst>
      <p:ext uri="{BB962C8B-B14F-4D97-AF65-F5344CB8AC3E}">
        <p14:creationId xmlns:p14="http://schemas.microsoft.com/office/powerpoint/2010/main" val="4213096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8" name="Date Placeholder 7"/>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AE4A966-663F-4D17-A101-D574365B96A3}"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5/7/21</a:t>
            </a:fld>
            <a:endParaRPr kumimoji="0" lang="en-US" sz="1800" b="0" i="0" u="none" strike="noStrike" kern="0" cap="none" spc="0" normalizeH="0" baseline="0" noProof="0">
              <a:ln>
                <a:noFill/>
              </a:ln>
              <a:solidFill>
                <a:sysClr val="windowText" lastClr="000000"/>
              </a:solidFill>
              <a:effectLst/>
              <a:uLnTx/>
              <a:uFillTx/>
            </a:endParaRPr>
          </a:p>
        </p:txBody>
      </p:sp>
      <p:sp>
        <p:nvSpPr>
          <p:cNvPr id="9" name="Footer Placeholder 8"/>
          <p:cNvSpPr>
            <a:spLocks noGrp="1"/>
          </p:cNvSpPr>
          <p:nvPr>
            <p:ph type="ftr" sz="quarter" idx="11"/>
          </p:nvPr>
        </p:nvSpPr>
        <p:spPr/>
        <p:txBody>
          <a:bodyPr/>
          <a:lstStyle/>
          <a:p>
            <a:pPr marL="0" marR="0" lvl="0" indent="0" defTabSz="913991"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rPr>
              <a:t>© 2012 Microsoft Corporation. All rights reserved. Microsoft, Windows, and other product names are or may be registered trademarks and/or trademarks in the U.S. and/or other countries.</a:t>
            </a:r>
          </a:p>
          <a:p>
            <a:pPr marL="0" marR="0" lvl="0" indent="0" defTabSz="913991"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endParaRPr>
          </a:p>
        </p:txBody>
      </p:sp>
      <p:sp>
        <p:nvSpPr>
          <p:cNvPr id="10" name="Slide Number Placeholder 9"/>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1" name="Header Placeholder 10"/>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Visual Studio 11</a:t>
            </a: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550213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A14DF5-9F0F-414F-814C-454F0359E236}" type="slidenum">
              <a:rPr lang="en-US" smtClean="0"/>
              <a:t>20</a:t>
            </a:fld>
            <a:endParaRPr lang="en-US"/>
          </a:p>
        </p:txBody>
      </p:sp>
    </p:spTree>
    <p:extLst>
      <p:ext uri="{BB962C8B-B14F-4D97-AF65-F5344CB8AC3E}">
        <p14:creationId xmlns:p14="http://schemas.microsoft.com/office/powerpoint/2010/main" val="61039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Codify best practices</a:t>
            </a:r>
          </a:p>
          <a:p>
            <a:r>
              <a:rPr lang="en-US" dirty="0"/>
              <a:t>Speed</a:t>
            </a:r>
          </a:p>
          <a:p>
            <a:r>
              <a:rPr lang="en-US" dirty="0" err="1"/>
              <a:t>reliablity</a:t>
            </a:r>
            <a:endParaRPr lang="en-US" dirty="0"/>
          </a:p>
        </p:txBody>
      </p:sp>
      <p:sp>
        <p:nvSpPr>
          <p:cNvPr id="4" name="Slide Number Placeholder 3"/>
          <p:cNvSpPr>
            <a:spLocks noGrp="1"/>
          </p:cNvSpPr>
          <p:nvPr>
            <p:ph type="sldNum" sz="quarter" idx="10"/>
          </p:nvPr>
        </p:nvSpPr>
        <p:spPr/>
        <p:txBody>
          <a:bodyPr/>
          <a:lstStyle/>
          <a:p>
            <a:fld id="{2EA14DF5-9F0F-414F-814C-454F0359E236}" type="slidenum">
              <a:rPr lang="en-US" smtClean="0"/>
              <a:t>21</a:t>
            </a:fld>
            <a:endParaRPr lang="en-US"/>
          </a:p>
        </p:txBody>
      </p:sp>
    </p:spTree>
    <p:extLst>
      <p:ext uri="{BB962C8B-B14F-4D97-AF65-F5344CB8AC3E}">
        <p14:creationId xmlns:p14="http://schemas.microsoft.com/office/powerpoint/2010/main" val="1719124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 about making deployments boring!</a:t>
            </a:r>
            <a:r>
              <a:rPr lang="en-US" baseline="0" dirty="0"/>
              <a:t> </a:t>
            </a:r>
            <a:endParaRPr lang="en-US" dirty="0"/>
          </a:p>
        </p:txBody>
      </p:sp>
      <p:sp>
        <p:nvSpPr>
          <p:cNvPr id="4" name="Slide Number Placeholder 3"/>
          <p:cNvSpPr>
            <a:spLocks noGrp="1"/>
          </p:cNvSpPr>
          <p:nvPr>
            <p:ph type="sldNum" sz="quarter" idx="10"/>
          </p:nvPr>
        </p:nvSpPr>
        <p:spPr/>
        <p:txBody>
          <a:bodyPr/>
          <a:lstStyle/>
          <a:p>
            <a:fld id="{2EA14DF5-9F0F-414F-814C-454F0359E236}" type="slidenum">
              <a:rPr lang="en-US" smtClean="0"/>
              <a:t>22</a:t>
            </a:fld>
            <a:endParaRPr lang="en-US"/>
          </a:p>
        </p:txBody>
      </p:sp>
    </p:spTree>
    <p:extLst>
      <p:ext uri="{BB962C8B-B14F-4D97-AF65-F5344CB8AC3E}">
        <p14:creationId xmlns:p14="http://schemas.microsoft.com/office/powerpoint/2010/main" val="62089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Visual Studio 2012</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3991"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Calibri"/>
                <a:ea typeface="+mn-ea"/>
                <a:cs typeface="+mn-cs"/>
              </a:rPr>
              <a:t>© 2012 Microsoft Corporation. All rights reserved. Microsoft, Windows, and other product names are or may be registered trademarks and/or trademarks in the U.S. and/or other countries.</a:t>
            </a:r>
          </a:p>
          <a:p>
            <a:pPr marL="571500" marR="0" lvl="0" indent="0" algn="l" defTabSz="913991"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Calibri"/>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Calibri"/>
              <a:ea typeface="+mn-ea"/>
              <a:cs typeface="+mn-cs"/>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D65BB83-DD46-4F40-A741-94CEE7AFF3E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5/7/21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46413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Speed is a competitive</a:t>
            </a:r>
            <a:r>
              <a:rPr lang="en-US" baseline="0" dirty="0"/>
              <a:t> advantage.</a:t>
            </a:r>
            <a:endParaRPr lang="en-US" dirty="0"/>
          </a:p>
        </p:txBody>
      </p:sp>
      <p:sp>
        <p:nvSpPr>
          <p:cNvPr id="4" name="Slide Number Placeholder 3"/>
          <p:cNvSpPr>
            <a:spLocks noGrp="1"/>
          </p:cNvSpPr>
          <p:nvPr>
            <p:ph type="sldNum" sz="quarter" idx="10"/>
          </p:nvPr>
        </p:nvSpPr>
        <p:spPr/>
        <p:txBody>
          <a:bodyPr/>
          <a:lstStyle/>
          <a:p>
            <a:fld id="{2EA14DF5-9F0F-414F-814C-454F0359E236}" type="slidenum">
              <a:rPr lang="en-US" smtClean="0"/>
              <a:t>8</a:t>
            </a:fld>
            <a:endParaRPr lang="en-US"/>
          </a:p>
        </p:txBody>
      </p:sp>
    </p:spTree>
    <p:extLst>
      <p:ext uri="{BB962C8B-B14F-4D97-AF65-F5344CB8AC3E}">
        <p14:creationId xmlns:p14="http://schemas.microsoft.com/office/powerpoint/2010/main" val="467325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build sophisticated tooling to meet our needs and handle the complexity</a:t>
            </a:r>
            <a:r>
              <a:rPr lang="en-US" baseline="0" dirty="0"/>
              <a:t> of running in this environment called Spinnaker.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59960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Spinnaker is a continuous delivery platform that orchestrates the delivery of software</a:t>
            </a:r>
            <a:r>
              <a:rPr lang="en-US" baseline="0" dirty="0"/>
              <a:t> assets.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2315142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Built with</a:t>
            </a:r>
            <a:r>
              <a:rPr lang="en-US" baseline="0" dirty="0"/>
              <a:t> plug-ability in mind</a:t>
            </a:r>
            <a:endParaRPr lang="en-US" dirty="0"/>
          </a:p>
        </p:txBody>
      </p:sp>
      <p:sp>
        <p:nvSpPr>
          <p:cNvPr id="4" name="Slide Number Placeholder 3"/>
          <p:cNvSpPr>
            <a:spLocks noGrp="1"/>
          </p:cNvSpPr>
          <p:nvPr>
            <p:ph type="sldNum" sz="quarter" idx="10"/>
          </p:nvPr>
        </p:nvSpPr>
        <p:spPr/>
        <p:txBody>
          <a:bodyPr/>
          <a:lstStyle/>
          <a:p>
            <a:fld id="{2EA14DF5-9F0F-414F-814C-454F0359E236}" type="slidenum">
              <a:rPr lang="en-US" smtClean="0"/>
              <a:t>12</a:t>
            </a:fld>
            <a:endParaRPr lang="en-US"/>
          </a:p>
        </p:txBody>
      </p:sp>
    </p:spTree>
    <p:extLst>
      <p:ext uri="{BB962C8B-B14F-4D97-AF65-F5344CB8AC3E}">
        <p14:creationId xmlns:p14="http://schemas.microsoft.com/office/powerpoint/2010/main" val="349089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a:t>
            </a:r>
            <a:r>
              <a:rPr lang="en-US" baseline="0" dirty="0"/>
              <a:t> community of participants including</a:t>
            </a:r>
            <a:endParaRPr lang="en-US" dirty="0"/>
          </a:p>
        </p:txBody>
      </p:sp>
      <p:sp>
        <p:nvSpPr>
          <p:cNvPr id="4" name="Slide Number Placeholder 3"/>
          <p:cNvSpPr>
            <a:spLocks noGrp="1"/>
          </p:cNvSpPr>
          <p:nvPr>
            <p:ph type="sldNum" sz="quarter" idx="10"/>
          </p:nvPr>
        </p:nvSpPr>
        <p:spPr/>
        <p:txBody>
          <a:bodyPr/>
          <a:lstStyle/>
          <a:p>
            <a:fld id="{2EA14DF5-9F0F-414F-814C-454F0359E236}" type="slidenum">
              <a:rPr lang="en-US" smtClean="0"/>
              <a:t>13</a:t>
            </a:fld>
            <a:endParaRPr lang="en-US"/>
          </a:p>
        </p:txBody>
      </p:sp>
    </p:spTree>
    <p:extLst>
      <p:ext uri="{BB962C8B-B14F-4D97-AF65-F5344CB8AC3E}">
        <p14:creationId xmlns:p14="http://schemas.microsoft.com/office/powerpoint/2010/main" val="2682562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years of CI at scale</a:t>
            </a:r>
          </a:p>
        </p:txBody>
      </p:sp>
      <p:sp>
        <p:nvSpPr>
          <p:cNvPr id="4" name="Slide Number Placeholder 3"/>
          <p:cNvSpPr>
            <a:spLocks noGrp="1"/>
          </p:cNvSpPr>
          <p:nvPr>
            <p:ph type="sldNum" sz="quarter" idx="10"/>
          </p:nvPr>
        </p:nvSpPr>
        <p:spPr/>
        <p:txBody>
          <a:bodyPr/>
          <a:lstStyle/>
          <a:p>
            <a:fld id="{2EA14DF5-9F0F-414F-814C-454F0359E236}" type="slidenum">
              <a:rPr lang="en-US" smtClean="0"/>
              <a:t>18</a:t>
            </a:fld>
            <a:endParaRPr lang="en-US"/>
          </a:p>
        </p:txBody>
      </p:sp>
    </p:spTree>
    <p:extLst>
      <p:ext uri="{BB962C8B-B14F-4D97-AF65-F5344CB8AC3E}">
        <p14:creationId xmlns:p14="http://schemas.microsoft.com/office/powerpoint/2010/main" val="1743813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 opinions</a:t>
            </a:r>
            <a:r>
              <a:rPr lang="en-US" baseline="0" dirty="0"/>
              <a:t>:</a:t>
            </a:r>
          </a:p>
          <a:p>
            <a:r>
              <a:rPr lang="en-US" baseline="0" dirty="0"/>
              <a:t>Service teams own delivery</a:t>
            </a:r>
          </a:p>
          <a:p>
            <a:endParaRPr lang="en-US" dirty="0"/>
          </a:p>
        </p:txBody>
      </p:sp>
      <p:sp>
        <p:nvSpPr>
          <p:cNvPr id="4" name="Slide Number Placeholder 3"/>
          <p:cNvSpPr>
            <a:spLocks noGrp="1"/>
          </p:cNvSpPr>
          <p:nvPr>
            <p:ph type="sldNum" sz="quarter" idx="10"/>
          </p:nvPr>
        </p:nvSpPr>
        <p:spPr/>
        <p:txBody>
          <a:bodyPr/>
          <a:lstStyle/>
          <a:p>
            <a:fld id="{2EA14DF5-9F0F-414F-814C-454F0359E236}" type="slidenum">
              <a:rPr lang="en-US" smtClean="0"/>
              <a:t>19</a:t>
            </a:fld>
            <a:endParaRPr lang="en-US"/>
          </a:p>
        </p:txBody>
      </p:sp>
    </p:spTree>
    <p:extLst>
      <p:ext uri="{BB962C8B-B14F-4D97-AF65-F5344CB8AC3E}">
        <p14:creationId xmlns:p14="http://schemas.microsoft.com/office/powerpoint/2010/main" val="3762175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927388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solidFill>
                  <a:srgbClr val="0756A5"/>
                </a:soli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86637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3"/>
            <a:ext cx="12192000" cy="6855863"/>
          </a:xfrm>
          <a:prstGeom prst="rect">
            <a:avLst/>
          </a:prstGeom>
        </p:spPr>
      </p:pic>
      <p:sp>
        <p:nvSpPr>
          <p:cNvPr id="2" name="Title 1"/>
          <p:cNvSpPr>
            <a:spLocks noGrp="1"/>
          </p:cNvSpPr>
          <p:nvPr>
            <p:ph type="title" hasCustomPrompt="1"/>
          </p:nvPr>
        </p:nvSpPr>
        <p:spPr>
          <a:xfrm>
            <a:off x="269240" y="268969"/>
            <a:ext cx="7171399" cy="1379041"/>
          </a:xfrm>
          <a:noFill/>
        </p:spPr>
        <p:txBody>
          <a:bodyPr tIns="91413" bIns="91413" anchor="t" anchorCtr="0"/>
          <a:lstStyle>
            <a:lvl1pPr>
              <a:defRPr sz="8624" spc="-99"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1046573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_Accent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1564913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_Accent 2">
    <p:bg>
      <p:bgPr>
        <a:solidFill>
          <a:srgbClr val="0756A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0269382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1">
    <p:bg>
      <p:bgPr>
        <a:solidFill>
          <a:srgbClr val="0756A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spTree>
    <p:extLst>
      <p:ext uri="{BB962C8B-B14F-4D97-AF65-F5344CB8AC3E}">
        <p14:creationId xmlns:p14="http://schemas.microsoft.com/office/powerpoint/2010/main" val="293347137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2">
    <p:bg>
      <p:bgPr>
        <a:solidFill>
          <a:srgbClr val="0756A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spTree>
    <p:extLst>
      <p:ext uri="{BB962C8B-B14F-4D97-AF65-F5344CB8AC3E}">
        <p14:creationId xmlns:p14="http://schemas.microsoft.com/office/powerpoint/2010/main" val="64820149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Video - Accent 1">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1"/>
            <a:ext cx="10240453"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7" name="Text Placeholder 6"/>
          <p:cNvSpPr>
            <a:spLocks noGrp="1"/>
          </p:cNvSpPr>
          <p:nvPr>
            <p:ph type="body" sz="quarter" idx="10" hasCustomPrompt="1"/>
          </p:nvPr>
        </p:nvSpPr>
        <p:spPr>
          <a:xfrm>
            <a:off x="976567" y="2739678"/>
            <a:ext cx="10245218"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2598" y="1443190"/>
            <a:ext cx="10240454" cy="914096"/>
          </a:xfrm>
        </p:spPr>
        <p:txBody>
          <a:bodyPr wrap="square" anchor="ctr">
            <a:noAutofit/>
          </a:bodyPr>
          <a:lstStyle>
            <a:lvl1pPr marL="0" indent="0">
              <a:buNone/>
              <a:defRPr sz="6600" spc="-150"/>
            </a:lvl1pPr>
          </a:lstStyle>
          <a:p>
            <a:pPr lvl="0"/>
            <a:r>
              <a:rPr lang="en-US" dirty="0"/>
              <a:t>Click to edit Master text styles</a:t>
            </a:r>
          </a:p>
        </p:txBody>
      </p:sp>
    </p:spTree>
    <p:extLst>
      <p:ext uri="{BB962C8B-B14F-4D97-AF65-F5344CB8AC3E}">
        <p14:creationId xmlns:p14="http://schemas.microsoft.com/office/powerpoint/2010/main" val="37811066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Video - Accent 2">
    <p:bg>
      <p:bgPr>
        <a:solidFill>
          <a:srgbClr val="0756A5"/>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1"/>
            <a:ext cx="10240453"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7" name="Text Placeholder 6"/>
          <p:cNvSpPr>
            <a:spLocks noGrp="1"/>
          </p:cNvSpPr>
          <p:nvPr>
            <p:ph type="body" sz="quarter" idx="10" hasCustomPrompt="1"/>
          </p:nvPr>
        </p:nvSpPr>
        <p:spPr>
          <a:xfrm>
            <a:off x="976567" y="2739678"/>
            <a:ext cx="10245218"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1"/>
                    </a:gs>
                    <a:gs pos="0">
                      <a:schemeClr val="tx1"/>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2598" y="1443190"/>
            <a:ext cx="10240454" cy="914096"/>
          </a:xfrm>
        </p:spPr>
        <p:txBody>
          <a:bodyPr wrap="square" anchor="ctr">
            <a:noAutofit/>
          </a:bodyPr>
          <a:lstStyle>
            <a:lvl1pPr marL="0" indent="0">
              <a:buNone/>
              <a:defRPr sz="6600" spc="-150"/>
            </a:lvl1pPr>
          </a:lstStyle>
          <a:p>
            <a:pPr lvl="0"/>
            <a:r>
              <a:rPr lang="en-US" dirty="0"/>
              <a:t>Click to edit Master text styles</a:t>
            </a:r>
          </a:p>
        </p:txBody>
      </p:sp>
    </p:spTree>
    <p:extLst>
      <p:ext uri="{BB962C8B-B14F-4D97-AF65-F5344CB8AC3E}">
        <p14:creationId xmlns:p14="http://schemas.microsoft.com/office/powerpoint/2010/main" val="2271993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 Accent 1">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19559" y="6305703"/>
            <a:ext cx="1580495" cy="487441"/>
          </a:xfrm>
          <a:prstGeom prst="rect">
            <a:avLst/>
          </a:prstGeom>
        </p:spPr>
      </p:pic>
    </p:spTree>
    <p:extLst>
      <p:ext uri="{BB962C8B-B14F-4D97-AF65-F5344CB8AC3E}">
        <p14:creationId xmlns:p14="http://schemas.microsoft.com/office/powerpoint/2010/main" val="242168284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 Accent 2">
    <p:bg>
      <p:bgPr>
        <a:solidFill>
          <a:srgbClr val="0756A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04485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solidFill>
                  <a:srgbClr val="0756A5"/>
                </a:soli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8549366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62430D-0F6F-43F5-9B57-A5BAA0B28A6C}"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625A8-779F-4F4E-ACFE-1220F39B2E6A}" type="slidenum">
              <a:rPr lang="en-US" smtClean="0"/>
              <a:t>‹#›</a:t>
            </a:fld>
            <a:endParaRPr lang="en-US"/>
          </a:p>
        </p:txBody>
      </p:sp>
    </p:spTree>
    <p:extLst>
      <p:ext uri="{BB962C8B-B14F-4D97-AF65-F5344CB8AC3E}">
        <p14:creationId xmlns:p14="http://schemas.microsoft.com/office/powerpoint/2010/main" val="312075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3192" y="6087890"/>
            <a:ext cx="1427788" cy="304828"/>
          </a:xfrm>
          <a:prstGeom prst="rect">
            <a:avLst/>
          </a:prstGeom>
        </p:spPr>
      </p:pic>
      <p:pic>
        <p:nvPicPr>
          <p:cNvPr id="16" name="Picture 15" hidden="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8" name="Title 1"/>
          <p:cNvSpPr>
            <a:spLocks noGrp="1"/>
          </p:cNvSpPr>
          <p:nvPr>
            <p:ph type="title" hasCustomPrompt="1"/>
          </p:nvPr>
        </p:nvSpPr>
        <p:spPr bwMode="white">
          <a:xfrm>
            <a:off x="269302" y="1646860"/>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69301" y="3441247"/>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781609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973418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35403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721778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43734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46337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42408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15125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04958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2183010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158328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69239" y="1406078"/>
            <a:ext cx="5378549" cy="1791549"/>
          </a:xfrm>
          <a:blipFill>
            <a:blip r:embed="rId2" cstate="email">
              <a:extLst>
                <a:ext uri="{28A0092B-C50C-407E-A947-70E740481C1C}">
                  <a14:useLocalDpi xmlns:a14="http://schemas.microsoft.com/office/drawing/2010/main"/>
                </a:ext>
              </a:extLst>
            </a:blip>
            <a:stretch>
              <a:fillRect/>
            </a:stretch>
          </a:blipFill>
        </p:spPr>
        <p:txBody>
          <a:bodyPr lIns="182880" tIns="146304" rIns="182880" bIns="146304">
            <a:noAutofit/>
          </a:bodyPr>
          <a:lstStyle>
            <a:lvl1pPr marL="0" indent="0">
              <a:buNone/>
              <a:defRPr lang="en-US" sz="2353" kern="1200" spc="0" baseline="0" dirty="0">
                <a:noFill/>
                <a:latin typeface="+mn-lt"/>
                <a:ea typeface="+mn-ea"/>
                <a:cs typeface="+mn-cs"/>
              </a:defRPr>
            </a:lvl1pPr>
            <a:lvl2pPr>
              <a:defRPr lang="en-US" sz="2353"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sp>
        <p:nvSpPr>
          <p:cNvPr id="5" name="Rectangle 4"/>
          <p:cNvSpPr/>
          <p:nvPr userDrawn="1"/>
        </p:nvSpPr>
        <p:spPr bwMode="auto">
          <a:xfrm>
            <a:off x="6095999" y="4773828"/>
            <a:ext cx="5829081" cy="179310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143428" rIns="179285" bIns="143428"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096000" y="1406078"/>
            <a:ext cx="5826762" cy="3366196"/>
          </a:xfrm>
          <a:blipFill>
            <a:blip r:embed="rId3" cstate="email">
              <a:extLst>
                <a:ext uri="{28A0092B-C50C-407E-A947-70E740481C1C}">
                  <a14:useLocalDpi xmlns:a14="http://schemas.microsoft.com/office/drawing/2010/main"/>
                </a:ext>
              </a:extLst>
            </a:blip>
            <a:stretch>
              <a:fillRect/>
            </a:stretch>
          </a:blipFill>
        </p:spPr>
        <p:txBody>
          <a:bodyPr lIns="182880" tIns="146304" rIns="182880" bIns="146304">
            <a:noAutofit/>
          </a:bodyPr>
          <a:lstStyle>
            <a:lvl1pPr marL="0" indent="0">
              <a:buNone/>
              <a:defRPr lang="en-US" sz="2353" kern="1200" spc="0" baseline="0" dirty="0">
                <a:gradFill>
                  <a:gsLst>
                    <a:gs pos="1250">
                      <a:schemeClr val="tx1"/>
                    </a:gs>
                    <a:gs pos="100000">
                      <a:schemeClr val="tx1"/>
                    </a:gs>
                  </a:gsLst>
                  <a:lin ang="5400000" scaled="0"/>
                </a:gradFill>
                <a:latin typeface="+mn-lt"/>
                <a:ea typeface="+mn-ea"/>
                <a:cs typeface="+mn-cs"/>
              </a:defRPr>
            </a:lvl1pPr>
            <a:lvl2pPr algn="ctr">
              <a:defRPr lang="en-US" sz="2353"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871894" y="1801029"/>
            <a:ext cx="0" cy="4662019"/>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69239" y="3197079"/>
            <a:ext cx="5378549" cy="3369853"/>
          </a:xfrm>
        </p:spPr>
        <p:txBody>
          <a:bodyPr lIns="182880" tIns="146304" rIns="182880" bIns="146304">
            <a:noAutofit/>
          </a:bodyPr>
          <a:lstStyle>
            <a:lvl1pPr marL="0" indent="0">
              <a:buNone/>
              <a:defRPr sz="2353">
                <a:latin typeface="+mn-lt"/>
              </a:defRPr>
            </a:lvl1pPr>
          </a:lstStyle>
          <a:p>
            <a:pPr lvl="0"/>
            <a:r>
              <a:rPr lang="en-US"/>
              <a:t>Edit Master text styles</a:t>
            </a:r>
          </a:p>
        </p:txBody>
      </p:sp>
      <p:sp>
        <p:nvSpPr>
          <p:cNvPr id="15" name="Text Placeholder 14"/>
          <p:cNvSpPr>
            <a:spLocks noGrp="1"/>
          </p:cNvSpPr>
          <p:nvPr>
            <p:ph type="body" sz="quarter" idx="13"/>
          </p:nvPr>
        </p:nvSpPr>
        <p:spPr>
          <a:xfrm>
            <a:off x="6096001" y="4773828"/>
            <a:ext cx="5826761" cy="1791549"/>
          </a:xfrm>
        </p:spPr>
        <p:txBody>
          <a:bodyPr lIns="182880" tIns="146304" rIns="182880" bIns="146304" anchor="ctr">
            <a:noAutofit/>
          </a:bodyPr>
          <a:lstStyle>
            <a:lvl1pPr marL="0" indent="0" algn="ctr">
              <a:buNone/>
              <a:defRPr sz="3137">
                <a:gradFill>
                  <a:gsLst>
                    <a:gs pos="27434">
                      <a:srgbClr val="FFFFFF"/>
                    </a:gs>
                    <a:gs pos="54000">
                      <a:srgbClr val="FFFFFF"/>
                    </a:gs>
                  </a:gsLst>
                  <a:lin ang="5400000" scaled="0"/>
                </a:gradFill>
                <a:latin typeface="+mj-lt"/>
              </a:defRPr>
            </a:lvl1pPr>
          </a:lstStyle>
          <a:p>
            <a:pPr lvl="0"/>
            <a:r>
              <a:rPr lang="en-US"/>
              <a:t>Edit Master text styles</a:t>
            </a:r>
          </a:p>
        </p:txBody>
      </p:sp>
    </p:spTree>
    <p:extLst>
      <p:ext uri="{BB962C8B-B14F-4D97-AF65-F5344CB8AC3E}">
        <p14:creationId xmlns:p14="http://schemas.microsoft.com/office/powerpoint/2010/main" val="21723216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066548" cy="1158793"/>
          </a:xfrm>
          <a:noFill/>
        </p:spPr>
        <p:txBody>
          <a:bodyPr wrap="square" tIns="91440" bIns="91440" anchor="t" anchorCtr="0">
            <a:spAutoFit/>
          </a:bodyPr>
          <a:lstStyle>
            <a:lvl1pPr>
              <a:defRPr sz="7058" spc="-98"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067822" cy="724246"/>
          </a:xfrm>
          <a:noFill/>
        </p:spPr>
        <p:txBody>
          <a:bodyPr wrap="square" lIns="182880" tIns="146304" rIns="182880" bIns="146304">
            <a:spAutoFit/>
          </a:bodyPr>
          <a:lstStyle>
            <a:lvl1pPr marL="0" indent="0">
              <a:spcBef>
                <a:spcPts val="0"/>
              </a:spcBef>
              <a:buNone/>
              <a:defRPr sz="3137"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5915082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067822" cy="1158793"/>
          </a:xfrm>
          <a:noFill/>
        </p:spPr>
        <p:txBody>
          <a:bodyPr wrap="square" tIns="91440" bIns="91440" anchor="t" anchorCtr="0">
            <a:spAutoFit/>
          </a:bodyPr>
          <a:lstStyle>
            <a:lvl1pPr>
              <a:defRPr sz="7058" spc="-98"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3314984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310328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318979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767170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0438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83055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9198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17207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666722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102016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1001" y="280419"/>
            <a:ext cx="11151917" cy="771151"/>
          </a:xfrm>
        </p:spPr>
        <p:txBody>
          <a:bodyPr/>
          <a:lstStyle>
            <a:lvl1pPr>
              <a:defRPr>
                <a:solidFill>
                  <a:srgbClr val="FFFFFF"/>
                </a:solidFill>
              </a:defRPr>
            </a:lvl1pPr>
          </a:lstStyle>
          <a:p>
            <a:r>
              <a:rPr lang="en-US" dirty="0"/>
              <a:t>Click to edit Master title style</a:t>
            </a:r>
          </a:p>
        </p:txBody>
      </p:sp>
      <p:sp>
        <p:nvSpPr>
          <p:cNvPr id="5" name="Text Placeholder 4"/>
          <p:cNvSpPr>
            <a:spLocks noGrp="1"/>
          </p:cNvSpPr>
          <p:nvPr>
            <p:ph type="body" sz="quarter" idx="10"/>
          </p:nvPr>
        </p:nvSpPr>
        <p:spPr>
          <a:xfrm>
            <a:off x="377953" y="1402082"/>
            <a:ext cx="11151917" cy="2055306"/>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532503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cSld name="Release - explorer">
    <p:spTree>
      <p:nvGrpSpPr>
        <p:cNvPr id="1" name=""/>
        <p:cNvGrpSpPr/>
        <p:nvPr/>
      </p:nvGrpSpPr>
      <p:grpSpPr>
        <a:xfrm>
          <a:off x="0" y="0"/>
          <a:ext cx="0" cy="0"/>
          <a:chOff x="0" y="0"/>
          <a:chExt cx="0" cy="0"/>
        </a:xfrm>
      </p:grpSpPr>
      <p:sp>
        <p:nvSpPr>
          <p:cNvPr id="5" name="Rectangle 4"/>
          <p:cNvSpPr/>
          <p:nvPr userDrawn="1"/>
        </p:nvSpPr>
        <p:spPr>
          <a:xfrm>
            <a:off x="1" y="0"/>
            <a:ext cx="12191999" cy="2909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6" name="TextBox 5"/>
          <p:cNvSpPr txBox="1"/>
          <p:nvPr userDrawn="1"/>
        </p:nvSpPr>
        <p:spPr>
          <a:xfrm>
            <a:off x="154184" y="37518"/>
            <a:ext cx="2191626" cy="217880"/>
          </a:xfrm>
          <a:prstGeom prst="rect">
            <a:avLst/>
          </a:prstGeom>
          <a:noFill/>
        </p:spPr>
        <p:txBody>
          <a:bodyPr wrap="non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mn-cs"/>
              </a:rPr>
              <a:t>Visual Studio Online   </a:t>
            </a:r>
            <a:r>
              <a:rPr kumimoji="0" lang="en-IN" sz="800" b="0" i="0" u="none" strike="noStrike" kern="1200" cap="none" spc="0" normalizeH="0" baseline="0" noProof="0" dirty="0">
                <a:ln>
                  <a:noFill/>
                </a:ln>
                <a:solidFill>
                  <a:srgbClr val="FFFFFF"/>
                </a:solidFill>
                <a:effectLst/>
                <a:uLnTx/>
                <a:uFillTx/>
                <a:latin typeface="Segoe UI" panose="020B0502040204020203" pitchFamily="34" charset="0"/>
                <a:ea typeface="+mn-ea"/>
                <a:cs typeface="+mn-cs"/>
              </a:rPr>
              <a:t>/</a:t>
            </a:r>
            <a:r>
              <a:rPr kumimoji="0" lang="en-IN" sz="800" b="0" i="0" u="none" strike="noStrike" kern="1200" cap="none" spc="0" normalizeH="0" baseline="0" noProof="0" dirty="0">
                <a:ln>
                  <a:noFill/>
                </a:ln>
                <a:solidFill>
                  <a:srgbClr val="51AAF2"/>
                </a:solidFill>
                <a:effectLst/>
                <a:uLnTx/>
                <a:uFillTx/>
                <a:latin typeface="Segoe UI" panose="020B0502040204020203" pitchFamily="34" charset="0"/>
                <a:ea typeface="+mn-ea"/>
                <a:cs typeface="+mn-cs"/>
              </a:rPr>
              <a:t>  </a:t>
            </a:r>
            <a:r>
              <a:rPr kumimoji="0" lang="en-IN" sz="800" b="1" i="0" u="none" strike="noStrike" kern="1200" cap="none" spc="0" normalizeH="0" baseline="0" noProof="0" dirty="0">
                <a:ln>
                  <a:noFill/>
                </a:ln>
                <a:solidFill>
                  <a:srgbClr val="FFFFFF"/>
                </a:solidFill>
                <a:effectLst/>
                <a:uLnTx/>
                <a:uFillTx/>
                <a:latin typeface="Segoe UI" panose="020B0502040204020203" pitchFamily="34" charset="0"/>
                <a:ea typeface="+mn-ea"/>
                <a:cs typeface="+mn-cs"/>
              </a:rPr>
              <a:t> </a:t>
            </a:r>
            <a:r>
              <a:rPr kumimoji="0" lang="en-IN" sz="800" b="0" i="0" u="none" strike="noStrike" kern="1200" cap="none" spc="0" normalizeH="0" baseline="0" noProof="0" dirty="0">
                <a:ln>
                  <a:noFill/>
                </a:ln>
                <a:solidFill>
                  <a:srgbClr val="FFFFFF"/>
                </a:solidFill>
                <a:effectLst/>
                <a:uLnTx/>
                <a:uFillTx/>
                <a:latin typeface="Segoe UI" panose="020B0502040204020203" pitchFamily="34" charset="0"/>
                <a:ea typeface="+mn-ea"/>
                <a:cs typeface="+mn-cs"/>
              </a:rPr>
              <a:t>NorthWind Traders</a:t>
            </a:r>
            <a:endParaRPr kumimoji="0" lang="en-IN" sz="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591" y="60059"/>
            <a:ext cx="173790" cy="158456"/>
          </a:xfrm>
          <a:prstGeom prst="rect">
            <a:avLst/>
          </a:prstGeom>
        </p:spPr>
      </p:pic>
      <p:sp>
        <p:nvSpPr>
          <p:cNvPr id="12" name="Rectangle 11"/>
          <p:cNvSpPr/>
          <p:nvPr/>
        </p:nvSpPr>
        <p:spPr>
          <a:xfrm>
            <a:off x="-1" y="278816"/>
            <a:ext cx="12191999" cy="578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3" name="TextBox 12"/>
          <p:cNvSpPr txBox="1"/>
          <p:nvPr/>
        </p:nvSpPr>
        <p:spPr>
          <a:xfrm>
            <a:off x="43591" y="358623"/>
            <a:ext cx="3871704" cy="217880"/>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lumMod val="50000"/>
                  </a:prstClr>
                </a:solidFill>
                <a:effectLst/>
                <a:uLnTx/>
                <a:uFillTx/>
                <a:latin typeface="Segoe UI" pitchFamily="34" charset="0"/>
                <a:ea typeface="Segoe UI" pitchFamily="34" charset="0"/>
                <a:cs typeface="Segoe UI" pitchFamily="34" charset="0"/>
              </a:rPr>
              <a:t>HOME      WORK      SOURCE      BUILD      TEST      </a:t>
            </a:r>
            <a:r>
              <a:rPr kumimoji="0" lang="en-US" sz="800" b="0" i="0" u="none" strike="noStrike" kern="1200" cap="none" spc="0" normalizeH="0" baseline="0" noProof="0" dirty="0">
                <a:ln>
                  <a:noFill/>
                </a:ln>
                <a:solidFill>
                  <a:srgbClr val="0070C0"/>
                </a:solidFill>
                <a:effectLst/>
                <a:uLnTx/>
                <a:uFillTx/>
                <a:latin typeface="Segoe UI Semibold" pitchFamily="34" charset="0"/>
                <a:ea typeface="Segoe UI" pitchFamily="34" charset="0"/>
                <a:cs typeface="Segoe UI" pitchFamily="34" charset="0"/>
              </a:rPr>
              <a:t>RELEASE</a:t>
            </a:r>
            <a:r>
              <a:rPr kumimoji="0" lang="en-US" sz="800" b="0" i="0" u="none" strike="noStrike" kern="1200" cap="none" spc="0" normalizeH="0" baseline="0" noProof="0" dirty="0">
                <a:ln>
                  <a:noFill/>
                </a:ln>
                <a:solidFill>
                  <a:prstClr val="white">
                    <a:lumMod val="50000"/>
                  </a:prstClr>
                </a:solidFill>
                <a:effectLst/>
                <a:uLnTx/>
                <a:uFillTx/>
                <a:latin typeface="Segoe UI" pitchFamily="34" charset="0"/>
                <a:ea typeface="Segoe UI" pitchFamily="34" charset="0"/>
                <a:cs typeface="Segoe UI" pitchFamily="34" charset="0"/>
              </a:rPr>
              <a:t>	</a:t>
            </a:r>
          </a:p>
        </p:txBody>
      </p:sp>
      <p:sp>
        <p:nvSpPr>
          <p:cNvPr id="14" name="TextBox 13"/>
          <p:cNvSpPr txBox="1"/>
          <p:nvPr userDrawn="1"/>
        </p:nvSpPr>
        <p:spPr>
          <a:xfrm>
            <a:off x="44981" y="619951"/>
            <a:ext cx="2614724" cy="213627"/>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70C0"/>
                </a:solidFill>
                <a:effectLst/>
                <a:uLnTx/>
                <a:uFillTx/>
                <a:latin typeface="Segoe UI Semibold" pitchFamily="34" charset="0"/>
                <a:ea typeface="Segoe UI" pitchFamily="34" charset="0"/>
                <a:cs typeface="Segoe UI" pitchFamily="34" charset="0"/>
              </a:rPr>
              <a:t>Releases       </a:t>
            </a:r>
            <a:r>
              <a:rPr kumimoji="0" lang="en-US" sz="800" b="0" i="0" u="none" strike="noStrike" kern="1200" cap="none" spc="0" normalizeH="0" baseline="0" noProof="0" dirty="0">
                <a:ln>
                  <a:noFill/>
                </a:ln>
                <a:solidFill>
                  <a:prstClr val="white">
                    <a:lumMod val="50000"/>
                  </a:prstClr>
                </a:solidFill>
                <a:effectLst/>
                <a:uLnTx/>
                <a:uFillTx/>
                <a:latin typeface="Segoe UI" pitchFamily="34" charset="0"/>
                <a:ea typeface="Segoe UI" pitchFamily="34" charset="0"/>
                <a:cs typeface="Segoe UI" pitchFamily="34" charset="0"/>
              </a:rPr>
              <a:t>Environments     Artifacts     Templates</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434764" y="19050"/>
            <a:ext cx="624657" cy="227148"/>
          </a:xfrm>
          <a:prstGeom prst="rect">
            <a:avLst/>
          </a:prstGeom>
        </p:spPr>
      </p:pic>
      <p:sp>
        <p:nvSpPr>
          <p:cNvPr id="17" name="TextBox 16"/>
          <p:cNvSpPr txBox="1"/>
          <p:nvPr userDrawn="1"/>
        </p:nvSpPr>
        <p:spPr>
          <a:xfrm>
            <a:off x="10990425" y="21432"/>
            <a:ext cx="343364" cy="217880"/>
          </a:xfrm>
          <a:prstGeom prst="rect">
            <a:avLst/>
          </a:prstGeom>
          <a:solidFill>
            <a:srgbClr val="0070C0"/>
          </a:solidFill>
        </p:spPr>
        <p:txBody>
          <a:bodyPr wrap="non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mn-cs"/>
              </a:rPr>
              <a:t>Lan</a:t>
            </a:r>
            <a:endParaRPr kumimoji="0" lang="en-IN" sz="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18" name="Picture 17"/>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10914854" y="76017"/>
            <a:ext cx="107164" cy="108632"/>
          </a:xfrm>
          <a:prstGeom prst="rect">
            <a:avLst/>
          </a:prstGeom>
        </p:spPr>
      </p:pic>
      <p:pic>
        <p:nvPicPr>
          <p:cNvPr id="19" name="Picture 18"/>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619225" y="65932"/>
            <a:ext cx="144000" cy="144000"/>
          </a:xfrm>
          <a:prstGeom prst="rect">
            <a:avLst/>
          </a:prstGeom>
        </p:spPr>
      </p:pic>
      <p:grpSp>
        <p:nvGrpSpPr>
          <p:cNvPr id="20" name="Group 19"/>
          <p:cNvGrpSpPr/>
          <p:nvPr userDrawn="1"/>
        </p:nvGrpSpPr>
        <p:grpSpPr>
          <a:xfrm>
            <a:off x="10370668" y="429872"/>
            <a:ext cx="1699972" cy="185775"/>
            <a:chOff x="10578621" y="438429"/>
            <a:chExt cx="1734060" cy="189473"/>
          </a:xfrm>
        </p:grpSpPr>
        <p:sp>
          <p:nvSpPr>
            <p:cNvPr id="21" name="Rectangle 20"/>
            <p:cNvSpPr/>
            <p:nvPr/>
          </p:nvSpPr>
          <p:spPr>
            <a:xfrm>
              <a:off x="10578621" y="438429"/>
              <a:ext cx="1734060" cy="189473"/>
            </a:xfrm>
            <a:prstGeom prst="rect">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lIns="36717" rtlCol="0" anchor="ct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80807F"/>
                  </a:solidFill>
                  <a:effectLst/>
                  <a:uLnTx/>
                  <a:uFillTx/>
                  <a:latin typeface="Segoe UI" panose="020B0502040204020203" pitchFamily="34" charset="0"/>
                  <a:ea typeface="+mn-ea"/>
                  <a:cs typeface="Segoe UI" panose="020B0502040204020203" pitchFamily="34" charset="0"/>
                </a:rPr>
                <a:t>Search</a:t>
              </a:r>
            </a:p>
          </p:txBody>
        </p:sp>
        <p:pic>
          <p:nvPicPr>
            <p:cNvPr id="22" name="Picture 2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2156134" y="484193"/>
              <a:ext cx="110150" cy="116269"/>
            </a:xfrm>
            <a:prstGeom prst="rect">
              <a:avLst/>
            </a:prstGeom>
          </p:spPr>
        </p:pic>
      </p:grpSp>
      <p:sp>
        <p:nvSpPr>
          <p:cNvPr id="23" name="Rectangle 22"/>
          <p:cNvSpPr/>
          <p:nvPr userDrawn="1"/>
        </p:nvSpPr>
        <p:spPr>
          <a:xfrm>
            <a:off x="128106" y="832253"/>
            <a:ext cx="396000" cy="25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23035827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063162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normAutofit/>
          </a:bodyPr>
          <a:lstStyle>
            <a:lvl1pPr>
              <a:defRPr sz="6470" spc="-98" baseline="0">
                <a:solidFill>
                  <a:schemeClr val="bg1"/>
                </a:solidFill>
              </a:defRPr>
            </a:lvl1pPr>
          </a:lstStyle>
          <a:p>
            <a:r>
              <a:rPr lang="en-US" dirty="0"/>
              <a:t>Section title</a:t>
            </a:r>
          </a:p>
        </p:txBody>
      </p:sp>
      <p:sp>
        <p:nvSpPr>
          <p:cNvPr id="4" name="Footer Placeholder 2"/>
          <p:cNvSpPr>
            <a:spLocks noGrp="1"/>
          </p:cNvSpPr>
          <p:nvPr>
            <p:ph type="ftr" sz="quarter" idx="3"/>
          </p:nvPr>
        </p:nvSpPr>
        <p:spPr>
          <a:xfrm>
            <a:off x="485054" y="6558796"/>
            <a:ext cx="3859607" cy="134483"/>
          </a:xfrm>
          <a:prstGeom prst="rect">
            <a:avLst/>
          </a:prstGeom>
        </p:spPr>
        <p:txBody>
          <a:bodyPr vert="horz" lIns="0" tIns="0" rIns="91440" bIns="0" rtlCol="0" anchor="ctr"/>
          <a:lstStyle>
            <a:lvl1pPr marL="0" algn="l" defTabSz="914367" rtl="0" eaLnBrk="1" latinLnBrk="0" hangingPunct="1">
              <a:defRPr lang="en-US" sz="882" kern="1200">
                <a:solidFill>
                  <a:schemeClr val="bg1"/>
                </a:solidFill>
                <a:latin typeface="+mn-lt"/>
                <a:ea typeface="+mn-ea"/>
                <a:cs typeface="+mn-cs"/>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882" b="0" i="0" u="none" strike="noStrike" kern="1200" cap="none" spc="0" normalizeH="0" baseline="0" noProof="0">
                <a:ln>
                  <a:noFill/>
                </a:ln>
                <a:solidFill>
                  <a:srgbClr val="FFFFFF"/>
                </a:solidFill>
                <a:effectLst/>
                <a:uLnTx/>
                <a:uFillTx/>
                <a:latin typeface="Segoe UI"/>
                <a:ea typeface="+mn-ea"/>
                <a:cs typeface="+mn-cs"/>
              </a:rPr>
              <a:t>MICROSOFT CONFIDENTIAL</a:t>
            </a:r>
            <a:endParaRPr kumimoji="0" lang="en-US" sz="882"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44255937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383587" cy="754910"/>
          </a:xfrm>
        </p:spPr>
        <p:txBody>
          <a:bodyPr vert="horz" wrap="square" lIns="274320" tIns="182880" rIns="146304" bIns="91440" rtlCol="0" anchor="t" anchorCtr="0">
            <a:noAutofit/>
          </a:bodyPr>
          <a:lstStyle>
            <a:lvl1pPr>
              <a:defRPr lang="en-US" dirty="0"/>
            </a:lvl1pPr>
          </a:lstStyle>
          <a:p>
            <a:pPr lvl="0"/>
            <a:r>
              <a:rPr lang="en-US"/>
              <a:t>Click to edit Master title style</a:t>
            </a:r>
            <a:endParaRPr lang="en-US" dirty="0"/>
          </a:p>
        </p:txBody>
      </p:sp>
      <p:sp>
        <p:nvSpPr>
          <p:cNvPr id="5" name="Text Placeholder 4"/>
          <p:cNvSpPr>
            <a:spLocks noGrp="1"/>
          </p:cNvSpPr>
          <p:nvPr>
            <p:ph type="body" sz="quarter" idx="10"/>
          </p:nvPr>
        </p:nvSpPr>
        <p:spPr>
          <a:xfrm>
            <a:off x="269240" y="1220307"/>
            <a:ext cx="11550807" cy="5304081"/>
          </a:xfrm>
        </p:spPr>
        <p:txBody>
          <a:bodyPr>
            <a:normAutofit/>
          </a:bodyPr>
          <a:lstStyle>
            <a:lvl1pPr marL="224097" indent="-224097">
              <a:defRPr sz="2745"/>
            </a:lvl1pPr>
            <a:lvl2pPr marL="448193" indent="-224097">
              <a:defRPr sz="2353"/>
            </a:lvl2pPr>
            <a:lvl3pPr marL="672290" indent="-224097">
              <a:defRPr sz="1961"/>
            </a:lvl3pPr>
            <a:lvl4pPr marL="896386" indent="-224097">
              <a:defRPr sz="1765"/>
            </a:lvl4pPr>
            <a:lvl5pPr marL="1120483" indent="-224097">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2"/>
          <p:cNvSpPr>
            <a:spLocks noGrp="1"/>
          </p:cNvSpPr>
          <p:nvPr>
            <p:ph type="ftr" sz="quarter" idx="3"/>
          </p:nvPr>
        </p:nvSpPr>
        <p:spPr>
          <a:xfrm>
            <a:off x="256454" y="6693267"/>
            <a:ext cx="11666308" cy="134483"/>
          </a:xfrm>
          <a:prstGeom prst="rect">
            <a:avLst/>
          </a:prstGeom>
        </p:spPr>
        <p:txBody>
          <a:bodyPr vert="horz" lIns="0" tIns="0" rIns="91440" bIns="0" rtlCol="0" anchor="ctr"/>
          <a:lstStyle>
            <a:lvl1pPr marL="0" algn="ctr"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pPr>
              <a:defRPr/>
            </a:pPr>
            <a:r>
              <a:rPr lang="en-US">
                <a:gradFill>
                  <a:gsLst>
                    <a:gs pos="2239">
                      <a:srgbClr val="505050"/>
                    </a:gs>
                    <a:gs pos="11940">
                      <a:srgbClr val="505050"/>
                    </a:gs>
                  </a:gsLst>
                  <a:lin ang="5400000" scaled="0"/>
                </a:gradFill>
              </a:rPr>
              <a:t>MICROSOFT CONFIDENTIAL</a:t>
            </a:r>
            <a:endParaRPr lang="en-US" dirty="0">
              <a:gradFill>
                <a:gsLst>
                  <a:gs pos="2239">
                    <a:srgbClr val="505050"/>
                  </a:gs>
                  <a:gs pos="11940">
                    <a:srgbClr val="505050"/>
                  </a:gs>
                </a:gsLst>
                <a:lin ang="5400000" scaled="0"/>
              </a:gradFill>
            </a:endParaRPr>
          </a:p>
        </p:txBody>
      </p:sp>
      <p:sp>
        <p:nvSpPr>
          <p:cNvPr id="8" name="Slide Number Placeholder 4"/>
          <p:cNvSpPr>
            <a:spLocks noGrp="1"/>
          </p:cNvSpPr>
          <p:nvPr>
            <p:ph type="sldNum" sz="quarter" idx="4"/>
          </p:nvPr>
        </p:nvSpPr>
        <p:spPr>
          <a:xfrm>
            <a:off x="11367166" y="6693267"/>
            <a:ext cx="555596" cy="134483"/>
          </a:xfrm>
          <a:prstGeom prst="rect">
            <a:avLst/>
          </a:prstGeom>
        </p:spPr>
        <p:txBody>
          <a:bodyPr vert="horz" lIns="91440" tIns="0" rIns="0" bIns="0" rtlCol="0" anchor="ctr"/>
          <a:lstStyle>
            <a:lvl1pPr algn="r">
              <a:defRPr lang="en-US" sz="882" b="0" kern="1200" smtClean="0">
                <a:gradFill>
                  <a:gsLst>
                    <a:gs pos="2239">
                      <a:schemeClr val="tx1"/>
                    </a:gs>
                    <a:gs pos="11940">
                      <a:schemeClr val="tx1"/>
                    </a:gs>
                  </a:gsLst>
                  <a:lin ang="5400000" scaled="0"/>
                </a:gradFill>
                <a:latin typeface="+mn-lt"/>
                <a:ea typeface="+mn-ea"/>
                <a:cs typeface="+mn-cs"/>
              </a:defRPr>
            </a:lvl1pPr>
          </a:lstStyle>
          <a:p>
            <a:pPr marL="0" marR="0" lvl="0" indent="0" algn="r" defTabSz="91436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882" b="0" i="0" u="none" strike="noStrike" kern="1200" cap="none" spc="0" normalizeH="0" baseline="0" noProof="0">
                <a:ln>
                  <a:noFill/>
                </a:ln>
                <a:gradFill>
                  <a:gsLst>
                    <a:gs pos="2239">
                      <a:srgbClr val="505050"/>
                    </a:gs>
                    <a:gs pos="11940">
                      <a:srgbClr val="505050"/>
                    </a:gs>
                  </a:gsLst>
                  <a:lin ang="5400000" scaled="0"/>
                </a:gra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a:t>
            </a:fld>
            <a:endParaRPr kumimoji="0" lang="en-US" sz="882" b="0" i="0" u="none" strike="noStrike" kern="1200" cap="none" spc="0" normalizeH="0" baseline="0" noProof="0" dirty="0">
              <a:ln>
                <a:noFill/>
              </a:ln>
              <a:gradFill>
                <a:gsLst>
                  <a:gs pos="2239">
                    <a:srgbClr val="505050"/>
                  </a:gs>
                  <a:gs pos="11940">
                    <a:srgbClr val="50505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107951634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ub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383587" cy="754910"/>
          </a:xfrm>
        </p:spPr>
        <p:txBody>
          <a:bodyPr vert="horz" wrap="square" lIns="274320" tIns="182880" rIns="146304" bIns="91440" rtlCol="0" anchor="t" anchorCtr="0">
            <a:noAutofit/>
          </a:bodyPr>
          <a:lstStyle>
            <a:lvl1pPr>
              <a:defRPr lang="en-US" dirty="0"/>
            </a:lvl1pPr>
          </a:lstStyle>
          <a:p>
            <a:pPr lvl="0"/>
            <a:r>
              <a:rPr lang="en-US"/>
              <a:t>Click to edit Master title style</a:t>
            </a:r>
            <a:endParaRPr lang="en-US" dirty="0"/>
          </a:p>
        </p:txBody>
      </p:sp>
      <p:sp>
        <p:nvSpPr>
          <p:cNvPr id="5" name="Text Placeholder 4"/>
          <p:cNvSpPr>
            <a:spLocks noGrp="1"/>
          </p:cNvSpPr>
          <p:nvPr>
            <p:ph type="body" sz="quarter" idx="10"/>
          </p:nvPr>
        </p:nvSpPr>
        <p:spPr>
          <a:xfrm>
            <a:off x="269240" y="1220307"/>
            <a:ext cx="11550807" cy="5304081"/>
          </a:xfrm>
        </p:spPr>
        <p:txBody>
          <a:bodyPr>
            <a:normAutofit/>
          </a:bodyPr>
          <a:lstStyle>
            <a:lvl1pPr marL="224097" indent="-224097">
              <a:defRPr sz="2745"/>
            </a:lvl1pPr>
            <a:lvl2pPr marL="448193" indent="-224097">
              <a:defRPr sz="2353"/>
            </a:lvl2pPr>
            <a:lvl3pPr marL="672290" indent="-224097">
              <a:defRPr sz="1961"/>
            </a:lvl3pPr>
            <a:lvl4pPr marL="896386" indent="-224097">
              <a:defRPr sz="1765"/>
            </a:lvl4pPr>
            <a:lvl5pPr marL="1120483" indent="-224097">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1" hasCustomPrompt="1"/>
          </p:nvPr>
        </p:nvSpPr>
        <p:spPr>
          <a:xfrm>
            <a:off x="16601" y="763726"/>
            <a:ext cx="11914980" cy="373563"/>
          </a:xfrm>
        </p:spPr>
        <p:txBody>
          <a:bodyPr lIns="274320" tIns="0">
            <a:noAutofit/>
          </a:bodyPr>
          <a:lstStyle>
            <a:lvl1pPr marL="0" indent="0">
              <a:buNone/>
              <a:defRPr sz="1961">
                <a:solidFill>
                  <a:schemeClr val="tx1"/>
                </a:solidFill>
              </a:defRPr>
            </a:lvl1pPr>
          </a:lstStyle>
          <a:p>
            <a:pPr lvl="0"/>
            <a:r>
              <a:rPr lang="en-US" dirty="0"/>
              <a:t>Subtitle</a:t>
            </a:r>
          </a:p>
        </p:txBody>
      </p:sp>
      <p:sp>
        <p:nvSpPr>
          <p:cNvPr id="7" name="Footer Placeholder 2"/>
          <p:cNvSpPr>
            <a:spLocks noGrp="1"/>
          </p:cNvSpPr>
          <p:nvPr>
            <p:ph type="ftr" sz="quarter" idx="3"/>
          </p:nvPr>
        </p:nvSpPr>
        <p:spPr>
          <a:xfrm>
            <a:off x="256454" y="6711196"/>
            <a:ext cx="11666308" cy="134483"/>
          </a:xfrm>
          <a:prstGeom prst="rect">
            <a:avLst/>
          </a:prstGeom>
        </p:spPr>
        <p:txBody>
          <a:bodyPr vert="horz" lIns="0" tIns="0" rIns="91440" bIns="0" rtlCol="0" anchor="ctr"/>
          <a:lstStyle>
            <a:lvl1pPr marL="0" algn="ctr"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pPr>
              <a:defRPr/>
            </a:pPr>
            <a:r>
              <a:rPr lang="en-US">
                <a:gradFill>
                  <a:gsLst>
                    <a:gs pos="2239">
                      <a:srgbClr val="505050"/>
                    </a:gs>
                    <a:gs pos="11940">
                      <a:srgbClr val="505050"/>
                    </a:gs>
                  </a:gsLst>
                  <a:lin ang="5400000" scaled="0"/>
                </a:gradFill>
              </a:rPr>
              <a:t>MICROSOFT CONFIDENTIAL</a:t>
            </a:r>
            <a:endParaRPr lang="en-US" dirty="0">
              <a:gradFill>
                <a:gsLst>
                  <a:gs pos="2239">
                    <a:srgbClr val="505050"/>
                  </a:gs>
                  <a:gs pos="11940">
                    <a:srgbClr val="505050"/>
                  </a:gs>
                </a:gsLst>
                <a:lin ang="5400000" scaled="0"/>
              </a:gradFill>
            </a:endParaRPr>
          </a:p>
        </p:txBody>
      </p:sp>
      <p:sp>
        <p:nvSpPr>
          <p:cNvPr id="8" name="Slide Number Placeholder 4"/>
          <p:cNvSpPr>
            <a:spLocks noGrp="1"/>
          </p:cNvSpPr>
          <p:nvPr>
            <p:ph type="sldNum" sz="quarter" idx="4"/>
          </p:nvPr>
        </p:nvSpPr>
        <p:spPr>
          <a:xfrm>
            <a:off x="11367166" y="6711196"/>
            <a:ext cx="555596" cy="134483"/>
          </a:xfrm>
          <a:prstGeom prst="rect">
            <a:avLst/>
          </a:prstGeom>
        </p:spPr>
        <p:txBody>
          <a:bodyPr vert="horz" lIns="91440" tIns="0" rIns="0" bIns="0" rtlCol="0" anchor="ctr"/>
          <a:lstStyle>
            <a:lvl1pPr algn="r">
              <a:defRPr lang="en-US" sz="882" b="0" kern="1200" smtClean="0">
                <a:gradFill>
                  <a:gsLst>
                    <a:gs pos="2239">
                      <a:schemeClr val="tx1"/>
                    </a:gs>
                    <a:gs pos="11940">
                      <a:schemeClr val="tx1"/>
                    </a:gs>
                  </a:gsLst>
                  <a:lin ang="5400000" scaled="0"/>
                </a:gradFill>
                <a:latin typeface="+mn-lt"/>
                <a:ea typeface="+mn-ea"/>
                <a:cs typeface="+mn-cs"/>
              </a:defRPr>
            </a:lvl1pPr>
          </a:lstStyle>
          <a:p>
            <a:pPr marL="0" marR="0" lvl="0" indent="0" algn="r" defTabSz="91436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882" b="0" i="0" u="none" strike="noStrike" kern="1200" cap="none" spc="0" normalizeH="0" baseline="0" noProof="0">
                <a:ln>
                  <a:noFill/>
                </a:ln>
                <a:gradFill>
                  <a:gsLst>
                    <a:gs pos="2239">
                      <a:srgbClr val="505050"/>
                    </a:gs>
                    <a:gs pos="11940">
                      <a:srgbClr val="505050"/>
                    </a:gs>
                  </a:gsLst>
                  <a:lin ang="5400000" scaled="0"/>
                </a:gra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a:t>
            </a:fld>
            <a:endParaRPr kumimoji="0" lang="en-US" sz="882" b="0" i="0" u="none" strike="noStrike" kern="1200" cap="none" spc="0" normalizeH="0" baseline="0" noProof="0" dirty="0">
              <a:ln>
                <a:noFill/>
              </a:ln>
              <a:gradFill>
                <a:gsLst>
                  <a:gs pos="2239">
                    <a:srgbClr val="505050"/>
                  </a:gs>
                  <a:gs pos="11940">
                    <a:srgbClr val="50505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66915609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Smaller Font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383587" cy="754910"/>
          </a:xfrm>
        </p:spPr>
        <p:txBody>
          <a:bodyPr vert="horz" wrap="square" lIns="274320" tIns="182880" rIns="146304" bIns="91440" rtlCol="0" anchor="t" anchorCtr="0">
            <a:noAutofit/>
          </a:bodyPr>
          <a:lstStyle>
            <a:lvl1pPr>
              <a:defRPr lang="en-US" dirty="0"/>
            </a:lvl1pPr>
          </a:lstStyle>
          <a:p>
            <a:pPr lvl="0"/>
            <a:r>
              <a:rPr lang="en-US"/>
              <a:t>Click to edit Master title style</a:t>
            </a:r>
            <a:endParaRPr lang="en-US" dirty="0"/>
          </a:p>
        </p:txBody>
      </p:sp>
      <p:sp>
        <p:nvSpPr>
          <p:cNvPr id="5" name="Text Placeholder 4"/>
          <p:cNvSpPr>
            <a:spLocks noGrp="1"/>
          </p:cNvSpPr>
          <p:nvPr>
            <p:ph type="body" sz="quarter" idx="10"/>
          </p:nvPr>
        </p:nvSpPr>
        <p:spPr>
          <a:xfrm>
            <a:off x="269240" y="1220307"/>
            <a:ext cx="11550807" cy="5304081"/>
          </a:xfrm>
        </p:spPr>
        <p:txBody>
          <a:bodyPr>
            <a:normAutofit/>
          </a:bodyPr>
          <a:lstStyle>
            <a:lvl1pPr marL="224097" indent="-224097">
              <a:defRPr sz="2353"/>
            </a:lvl1pPr>
            <a:lvl2pPr marL="448193" indent="-224097">
              <a:defRPr sz="1961"/>
            </a:lvl2pPr>
            <a:lvl3pPr marL="672290" indent="-224097">
              <a:defRPr sz="1568"/>
            </a:lvl3pPr>
            <a:lvl4pPr marL="896386" indent="-224097">
              <a:defRPr sz="1372"/>
            </a:lvl4pPr>
            <a:lvl5pPr marL="1120483" indent="-224097">
              <a:defRPr sz="1372"/>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2"/>
          <p:cNvSpPr>
            <a:spLocks noGrp="1"/>
          </p:cNvSpPr>
          <p:nvPr>
            <p:ph type="ftr" sz="quarter" idx="3"/>
          </p:nvPr>
        </p:nvSpPr>
        <p:spPr>
          <a:xfrm>
            <a:off x="256454" y="6711196"/>
            <a:ext cx="11666308" cy="134483"/>
          </a:xfrm>
          <a:prstGeom prst="rect">
            <a:avLst/>
          </a:prstGeom>
        </p:spPr>
        <p:txBody>
          <a:bodyPr vert="horz" lIns="0" tIns="0" rIns="91440" bIns="0" rtlCol="0" anchor="ctr"/>
          <a:lstStyle>
            <a:lvl1pPr marL="0" algn="ctr"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pPr>
              <a:defRPr/>
            </a:pPr>
            <a:r>
              <a:rPr lang="en-US">
                <a:gradFill>
                  <a:gsLst>
                    <a:gs pos="2239">
                      <a:srgbClr val="505050"/>
                    </a:gs>
                    <a:gs pos="11940">
                      <a:srgbClr val="505050"/>
                    </a:gs>
                  </a:gsLst>
                  <a:lin ang="5400000" scaled="0"/>
                </a:gradFill>
              </a:rPr>
              <a:t>MICROSOFT CONFIDENTIAL</a:t>
            </a:r>
            <a:endParaRPr lang="en-US" dirty="0">
              <a:gradFill>
                <a:gsLst>
                  <a:gs pos="2239">
                    <a:srgbClr val="505050"/>
                  </a:gs>
                  <a:gs pos="11940">
                    <a:srgbClr val="505050"/>
                  </a:gs>
                </a:gsLst>
                <a:lin ang="5400000" scaled="0"/>
              </a:gradFill>
            </a:endParaRPr>
          </a:p>
        </p:txBody>
      </p:sp>
      <p:sp>
        <p:nvSpPr>
          <p:cNvPr id="8" name="Slide Number Placeholder 4"/>
          <p:cNvSpPr>
            <a:spLocks noGrp="1"/>
          </p:cNvSpPr>
          <p:nvPr>
            <p:ph type="sldNum" sz="quarter" idx="4"/>
          </p:nvPr>
        </p:nvSpPr>
        <p:spPr>
          <a:xfrm>
            <a:off x="11367166" y="6711196"/>
            <a:ext cx="555596" cy="134483"/>
          </a:xfrm>
          <a:prstGeom prst="rect">
            <a:avLst/>
          </a:prstGeom>
        </p:spPr>
        <p:txBody>
          <a:bodyPr vert="horz" lIns="91440" tIns="0" rIns="0" bIns="0" rtlCol="0" anchor="ctr"/>
          <a:lstStyle>
            <a:lvl1pPr algn="r">
              <a:defRPr lang="en-US" sz="882" b="0" kern="1200" smtClean="0">
                <a:gradFill>
                  <a:gsLst>
                    <a:gs pos="2239">
                      <a:schemeClr val="tx1"/>
                    </a:gs>
                    <a:gs pos="11940">
                      <a:schemeClr val="tx1"/>
                    </a:gs>
                  </a:gsLst>
                  <a:lin ang="5400000" scaled="0"/>
                </a:gradFill>
                <a:latin typeface="+mn-lt"/>
                <a:ea typeface="+mn-ea"/>
                <a:cs typeface="+mn-cs"/>
              </a:defRPr>
            </a:lvl1pPr>
          </a:lstStyle>
          <a:p>
            <a:pPr marL="0" marR="0" lvl="0" indent="0" algn="r" defTabSz="91436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882" b="0" i="0" u="none" strike="noStrike" kern="1200" cap="none" spc="0" normalizeH="0" baseline="0" noProof="0">
                <a:ln>
                  <a:noFill/>
                </a:ln>
                <a:gradFill>
                  <a:gsLst>
                    <a:gs pos="2239">
                      <a:srgbClr val="505050"/>
                    </a:gs>
                    <a:gs pos="11940">
                      <a:srgbClr val="505050"/>
                    </a:gs>
                  </a:gsLst>
                  <a:lin ang="5400000" scaled="0"/>
                </a:gra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a:t>
            </a:fld>
            <a:endParaRPr kumimoji="0" lang="en-US" sz="882" b="0" i="0" u="none" strike="noStrike" kern="1200" cap="none" spc="0" normalizeH="0" baseline="0" noProof="0" dirty="0">
              <a:ln>
                <a:noFill/>
              </a:ln>
              <a:gradFill>
                <a:gsLst>
                  <a:gs pos="2239">
                    <a:srgbClr val="505050"/>
                  </a:gs>
                  <a:gs pos="11940">
                    <a:srgbClr val="50505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170139748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ubtitle and Smaller Font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383587" cy="754910"/>
          </a:xfrm>
        </p:spPr>
        <p:txBody>
          <a:bodyPr vert="horz" wrap="square" lIns="274320" tIns="182880" rIns="146304" bIns="91440" rtlCol="0" anchor="t" anchorCtr="0">
            <a:noAutofit/>
          </a:bodyPr>
          <a:lstStyle>
            <a:lvl1pPr>
              <a:defRPr lang="en-US" dirty="0"/>
            </a:lvl1pPr>
          </a:lstStyle>
          <a:p>
            <a:pPr lvl="0"/>
            <a:r>
              <a:rPr lang="en-US"/>
              <a:t>Click to edit Master title style</a:t>
            </a:r>
            <a:endParaRPr lang="en-US" dirty="0"/>
          </a:p>
        </p:txBody>
      </p:sp>
      <p:sp>
        <p:nvSpPr>
          <p:cNvPr id="5" name="Text Placeholder 4"/>
          <p:cNvSpPr>
            <a:spLocks noGrp="1"/>
          </p:cNvSpPr>
          <p:nvPr>
            <p:ph type="body" sz="quarter" idx="10"/>
          </p:nvPr>
        </p:nvSpPr>
        <p:spPr>
          <a:xfrm>
            <a:off x="269240" y="1220307"/>
            <a:ext cx="11550807" cy="5304081"/>
          </a:xfrm>
        </p:spPr>
        <p:txBody>
          <a:bodyPr>
            <a:normAutofit/>
          </a:bodyPr>
          <a:lstStyle>
            <a:lvl1pPr marL="224097" indent="-224097">
              <a:defRPr sz="2353"/>
            </a:lvl1pPr>
            <a:lvl2pPr marL="448193" indent="-224097">
              <a:defRPr sz="1961"/>
            </a:lvl2pPr>
            <a:lvl3pPr marL="672290" indent="-224097">
              <a:defRPr sz="1568"/>
            </a:lvl3pPr>
            <a:lvl4pPr marL="896386" indent="-224097">
              <a:defRPr sz="1372"/>
            </a:lvl4pPr>
            <a:lvl5pPr marL="1120483" indent="-224097">
              <a:defRPr sz="1372"/>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1" hasCustomPrompt="1"/>
          </p:nvPr>
        </p:nvSpPr>
        <p:spPr>
          <a:xfrm>
            <a:off x="16601" y="763726"/>
            <a:ext cx="11914980" cy="373563"/>
          </a:xfrm>
        </p:spPr>
        <p:txBody>
          <a:bodyPr lIns="274320" tIns="0">
            <a:noAutofit/>
          </a:bodyPr>
          <a:lstStyle>
            <a:lvl1pPr marL="0" indent="0">
              <a:buNone/>
              <a:defRPr sz="1961">
                <a:solidFill>
                  <a:schemeClr val="tx1"/>
                </a:solidFill>
              </a:defRPr>
            </a:lvl1pPr>
          </a:lstStyle>
          <a:p>
            <a:pPr lvl="0"/>
            <a:r>
              <a:rPr lang="en-US" dirty="0"/>
              <a:t>Subtitle</a:t>
            </a:r>
          </a:p>
        </p:txBody>
      </p:sp>
      <p:sp>
        <p:nvSpPr>
          <p:cNvPr id="7" name="Footer Placeholder 2"/>
          <p:cNvSpPr>
            <a:spLocks noGrp="1"/>
          </p:cNvSpPr>
          <p:nvPr>
            <p:ph type="ftr" sz="quarter" idx="3"/>
          </p:nvPr>
        </p:nvSpPr>
        <p:spPr>
          <a:xfrm>
            <a:off x="256454" y="6711196"/>
            <a:ext cx="11666308" cy="134483"/>
          </a:xfrm>
          <a:prstGeom prst="rect">
            <a:avLst/>
          </a:prstGeom>
        </p:spPr>
        <p:txBody>
          <a:bodyPr vert="horz" lIns="0" tIns="0" rIns="91440" bIns="0" rtlCol="0" anchor="ctr"/>
          <a:lstStyle>
            <a:lvl1pPr marL="0" algn="ctr"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pPr>
              <a:defRPr/>
            </a:pPr>
            <a:r>
              <a:rPr lang="en-US">
                <a:gradFill>
                  <a:gsLst>
                    <a:gs pos="2239">
                      <a:srgbClr val="505050"/>
                    </a:gs>
                    <a:gs pos="11940">
                      <a:srgbClr val="505050"/>
                    </a:gs>
                  </a:gsLst>
                  <a:lin ang="5400000" scaled="0"/>
                </a:gradFill>
              </a:rPr>
              <a:t>MICROSOFT CONFIDENTIAL</a:t>
            </a:r>
            <a:endParaRPr lang="en-US" dirty="0">
              <a:gradFill>
                <a:gsLst>
                  <a:gs pos="2239">
                    <a:srgbClr val="505050"/>
                  </a:gs>
                  <a:gs pos="11940">
                    <a:srgbClr val="505050"/>
                  </a:gs>
                </a:gsLst>
                <a:lin ang="5400000" scaled="0"/>
              </a:gradFill>
            </a:endParaRPr>
          </a:p>
        </p:txBody>
      </p:sp>
      <p:sp>
        <p:nvSpPr>
          <p:cNvPr id="8" name="Slide Number Placeholder 4"/>
          <p:cNvSpPr>
            <a:spLocks noGrp="1"/>
          </p:cNvSpPr>
          <p:nvPr>
            <p:ph type="sldNum" sz="quarter" idx="4"/>
          </p:nvPr>
        </p:nvSpPr>
        <p:spPr>
          <a:xfrm>
            <a:off x="11367166" y="6711196"/>
            <a:ext cx="555596" cy="134483"/>
          </a:xfrm>
          <a:prstGeom prst="rect">
            <a:avLst/>
          </a:prstGeom>
        </p:spPr>
        <p:txBody>
          <a:bodyPr vert="horz" lIns="91440" tIns="0" rIns="0" bIns="0" rtlCol="0" anchor="ctr"/>
          <a:lstStyle>
            <a:lvl1pPr algn="r">
              <a:defRPr lang="en-US" sz="882" b="0" kern="1200" smtClean="0">
                <a:gradFill>
                  <a:gsLst>
                    <a:gs pos="2239">
                      <a:schemeClr val="tx1"/>
                    </a:gs>
                    <a:gs pos="11940">
                      <a:schemeClr val="tx1"/>
                    </a:gs>
                  </a:gsLst>
                  <a:lin ang="5400000" scaled="0"/>
                </a:gradFill>
                <a:latin typeface="+mn-lt"/>
                <a:ea typeface="+mn-ea"/>
                <a:cs typeface="+mn-cs"/>
              </a:defRPr>
            </a:lvl1pPr>
          </a:lstStyle>
          <a:p>
            <a:pPr marL="0" marR="0" lvl="0" indent="0" algn="r" defTabSz="91436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882" b="0" i="0" u="none" strike="noStrike" kern="1200" cap="none" spc="0" normalizeH="0" baseline="0" noProof="0">
                <a:ln>
                  <a:noFill/>
                </a:ln>
                <a:gradFill>
                  <a:gsLst>
                    <a:gs pos="2239">
                      <a:srgbClr val="505050"/>
                    </a:gs>
                    <a:gs pos="11940">
                      <a:srgbClr val="505050"/>
                    </a:gs>
                  </a:gsLst>
                  <a:lin ang="5400000" scaled="0"/>
                </a:gra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a:t>
            </a:fld>
            <a:endParaRPr kumimoji="0" lang="en-US" sz="882" b="0" i="0" u="none" strike="noStrike" kern="1200" cap="none" spc="0" normalizeH="0" baseline="0" noProof="0" dirty="0">
              <a:ln>
                <a:noFill/>
              </a:ln>
              <a:gradFill>
                <a:gsLst>
                  <a:gs pos="2239">
                    <a:srgbClr val="505050"/>
                  </a:gs>
                  <a:gs pos="11940">
                    <a:srgbClr val="50505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670310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3" name="Rectangle 2"/>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defRPr/>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3" y="1447801"/>
            <a:ext cx="11155093"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376657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ersona Slide">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38175" y="114300"/>
            <a:ext cx="6705600" cy="438150"/>
          </a:xfrm>
        </p:spPr>
        <p:txBody>
          <a:bodyPr anchor="ctr"/>
          <a:lstStyle>
            <a:lvl1pPr>
              <a:defRPr>
                <a:solidFill>
                  <a:schemeClr val="accent1"/>
                </a:solidFill>
              </a:defRPr>
            </a:lvl1pPr>
          </a:lstStyle>
          <a:p>
            <a:r>
              <a:rPr lang="en-US" dirty="0"/>
              <a:t>Click to edit Master title style</a:t>
            </a:r>
          </a:p>
        </p:txBody>
      </p:sp>
      <p:sp>
        <p:nvSpPr>
          <p:cNvPr id="4" name="Footer Placeholder 2"/>
          <p:cNvSpPr>
            <a:spLocks noGrp="1"/>
          </p:cNvSpPr>
          <p:nvPr>
            <p:ph type="ftr" sz="quarter" idx="3"/>
          </p:nvPr>
        </p:nvSpPr>
        <p:spPr>
          <a:xfrm>
            <a:off x="0" y="6667500"/>
            <a:ext cx="12192000" cy="161925"/>
          </a:xfrm>
          <a:prstGeom prst="rect">
            <a:avLst/>
          </a:prstGeom>
        </p:spPr>
        <p:txBody>
          <a:bodyPr vert="horz" lIns="0" tIns="0" rIns="91440" bIns="0" rtlCol="0" anchor="ctr"/>
          <a:lstStyle>
            <a:lvl1pPr marL="0" algn="ctr"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pPr>
              <a:defRPr/>
            </a:pPr>
            <a:r>
              <a:rPr lang="en-US">
                <a:gradFill>
                  <a:gsLst>
                    <a:gs pos="2239">
                      <a:srgbClr val="505050"/>
                    </a:gs>
                    <a:gs pos="11940">
                      <a:srgbClr val="505050"/>
                    </a:gs>
                  </a:gsLst>
                  <a:lin ang="5400000" scaled="0"/>
                </a:gradFill>
              </a:rPr>
              <a:t>MICROSOFT CONFIDENTIAL</a:t>
            </a:r>
            <a:endParaRPr lang="en-US" dirty="0">
              <a:gradFill>
                <a:gsLst>
                  <a:gs pos="2239">
                    <a:srgbClr val="505050"/>
                  </a:gs>
                  <a:gs pos="11940">
                    <a:srgbClr val="505050"/>
                  </a:gs>
                </a:gsLst>
                <a:lin ang="5400000" scaled="0"/>
              </a:gradFill>
            </a:endParaRPr>
          </a:p>
        </p:txBody>
      </p:sp>
      <p:sp>
        <p:nvSpPr>
          <p:cNvPr id="6" name="Slide Number Placeholder 4"/>
          <p:cNvSpPr>
            <a:spLocks noGrp="1"/>
          </p:cNvSpPr>
          <p:nvPr>
            <p:ph type="sldNum" sz="quarter" idx="4"/>
          </p:nvPr>
        </p:nvSpPr>
        <p:spPr>
          <a:xfrm>
            <a:off x="11586241" y="6692146"/>
            <a:ext cx="555596" cy="134483"/>
          </a:xfrm>
          <a:prstGeom prst="rect">
            <a:avLst/>
          </a:prstGeom>
        </p:spPr>
        <p:txBody>
          <a:bodyPr vert="horz" lIns="91440" tIns="0" rIns="0" bIns="0" rtlCol="0" anchor="ctr"/>
          <a:lstStyle>
            <a:lvl1pPr algn="r">
              <a:defRPr lang="en-US" sz="882" b="0" kern="1200" smtClean="0">
                <a:gradFill>
                  <a:gsLst>
                    <a:gs pos="2239">
                      <a:schemeClr val="tx1"/>
                    </a:gs>
                    <a:gs pos="11940">
                      <a:schemeClr val="tx1"/>
                    </a:gs>
                  </a:gsLst>
                  <a:lin ang="5400000" scaled="0"/>
                </a:gradFill>
                <a:latin typeface="+mn-lt"/>
                <a:ea typeface="+mn-ea"/>
                <a:cs typeface="+mn-cs"/>
              </a:defRPr>
            </a:lvl1pPr>
          </a:lstStyle>
          <a:p>
            <a:pPr marL="0" marR="0" lvl="0" indent="0" algn="r" defTabSz="91436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882" b="0" i="0" u="none" strike="noStrike" kern="1200" cap="none" spc="0" normalizeH="0" baseline="0" noProof="0">
                <a:ln>
                  <a:noFill/>
                </a:ln>
                <a:gradFill>
                  <a:gsLst>
                    <a:gs pos="2239">
                      <a:srgbClr val="505050"/>
                    </a:gs>
                    <a:gs pos="11940">
                      <a:srgbClr val="505050"/>
                    </a:gs>
                  </a:gsLst>
                  <a:lin ang="5400000" scaled="0"/>
                </a:gra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a:t>
            </a:fld>
            <a:endParaRPr kumimoji="0" lang="en-US" sz="882" b="0" i="0" u="none" strike="noStrike" kern="1200" cap="none" spc="0" normalizeH="0" baseline="0" noProof="0" dirty="0">
              <a:ln>
                <a:noFill/>
              </a:ln>
              <a:gradFill>
                <a:gsLst>
                  <a:gs pos="2239">
                    <a:srgbClr val="505050"/>
                  </a:gs>
                  <a:gs pos="11940">
                    <a:srgbClr val="50505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196238184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Subtitle">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10375287" cy="821838"/>
          </a:xfrm>
        </p:spPr>
        <p:txBody>
          <a:bodyPr/>
          <a:lstStyle>
            <a:lvl1pPr>
              <a:defRPr>
                <a:solidFill>
                  <a:schemeClr val="accent1"/>
                </a:solidFill>
              </a:defRPr>
            </a:lvl1pPr>
          </a:lstStyle>
          <a:p>
            <a:r>
              <a:rPr lang="en-US"/>
              <a:t>Click to edit Master title style</a:t>
            </a:r>
            <a:endParaRPr lang="en-US" dirty="0"/>
          </a:p>
        </p:txBody>
      </p:sp>
      <p:sp>
        <p:nvSpPr>
          <p:cNvPr id="6" name="Text Placeholder 3"/>
          <p:cNvSpPr>
            <a:spLocks noGrp="1"/>
          </p:cNvSpPr>
          <p:nvPr>
            <p:ph type="body" sz="quarter" idx="11" hasCustomPrompt="1"/>
          </p:nvPr>
        </p:nvSpPr>
        <p:spPr>
          <a:xfrm>
            <a:off x="16601" y="763726"/>
            <a:ext cx="11914980" cy="373563"/>
          </a:xfrm>
        </p:spPr>
        <p:txBody>
          <a:bodyPr lIns="274320" tIns="0">
            <a:noAutofit/>
          </a:bodyPr>
          <a:lstStyle>
            <a:lvl1pPr marL="0" indent="0">
              <a:buNone/>
              <a:defRPr sz="1961">
                <a:solidFill>
                  <a:schemeClr val="tx1"/>
                </a:solidFill>
              </a:defRPr>
            </a:lvl1pPr>
          </a:lstStyle>
          <a:p>
            <a:pPr lvl="0"/>
            <a:r>
              <a:rPr lang="en-US" dirty="0"/>
              <a:t>Subtitle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124307" y="1"/>
            <a:ext cx="1067693" cy="992644"/>
          </a:xfrm>
          <a:prstGeom prst="rect">
            <a:avLst/>
          </a:prstGeom>
        </p:spPr>
      </p:pic>
      <p:sp>
        <p:nvSpPr>
          <p:cNvPr id="7" name="Footer Placeholder 2"/>
          <p:cNvSpPr>
            <a:spLocks noGrp="1"/>
          </p:cNvSpPr>
          <p:nvPr>
            <p:ph type="ftr" sz="quarter" idx="3"/>
          </p:nvPr>
        </p:nvSpPr>
        <p:spPr>
          <a:xfrm>
            <a:off x="256454" y="6701671"/>
            <a:ext cx="11666308" cy="134483"/>
          </a:xfrm>
          <a:prstGeom prst="rect">
            <a:avLst/>
          </a:prstGeom>
        </p:spPr>
        <p:txBody>
          <a:bodyPr vert="horz" lIns="0" tIns="0" rIns="91440" bIns="0" rtlCol="0" anchor="ctr"/>
          <a:lstStyle>
            <a:lvl1pPr marL="0" algn="ctr"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pPr>
              <a:defRPr/>
            </a:pPr>
            <a:r>
              <a:rPr lang="en-US">
                <a:gradFill>
                  <a:gsLst>
                    <a:gs pos="2239">
                      <a:srgbClr val="505050"/>
                    </a:gs>
                    <a:gs pos="11940">
                      <a:srgbClr val="505050"/>
                    </a:gs>
                  </a:gsLst>
                  <a:lin ang="5400000" scaled="0"/>
                </a:gradFill>
              </a:rPr>
              <a:t>MICROSOFT CONFIDENTIAL</a:t>
            </a:r>
            <a:endParaRPr lang="en-US" dirty="0">
              <a:gradFill>
                <a:gsLst>
                  <a:gs pos="2239">
                    <a:srgbClr val="505050"/>
                  </a:gs>
                  <a:gs pos="11940">
                    <a:srgbClr val="505050"/>
                  </a:gs>
                </a:gsLst>
                <a:lin ang="5400000" scaled="0"/>
              </a:gradFill>
            </a:endParaRPr>
          </a:p>
        </p:txBody>
      </p:sp>
      <p:sp>
        <p:nvSpPr>
          <p:cNvPr id="8" name="Slide Number Placeholder 4"/>
          <p:cNvSpPr>
            <a:spLocks noGrp="1"/>
          </p:cNvSpPr>
          <p:nvPr>
            <p:ph type="sldNum" sz="quarter" idx="4"/>
          </p:nvPr>
        </p:nvSpPr>
        <p:spPr>
          <a:xfrm>
            <a:off x="11367166" y="6701671"/>
            <a:ext cx="555596" cy="134483"/>
          </a:xfrm>
          <a:prstGeom prst="rect">
            <a:avLst/>
          </a:prstGeom>
        </p:spPr>
        <p:txBody>
          <a:bodyPr vert="horz" lIns="91440" tIns="0" rIns="0" bIns="0" rtlCol="0" anchor="ctr"/>
          <a:lstStyle>
            <a:lvl1pPr algn="r">
              <a:defRPr lang="en-US" sz="882" b="0" kern="1200" smtClean="0">
                <a:gradFill>
                  <a:gsLst>
                    <a:gs pos="2239">
                      <a:schemeClr val="tx1"/>
                    </a:gs>
                    <a:gs pos="11940">
                      <a:schemeClr val="tx1"/>
                    </a:gs>
                  </a:gsLst>
                  <a:lin ang="5400000" scaled="0"/>
                </a:gradFill>
                <a:latin typeface="+mn-lt"/>
                <a:ea typeface="+mn-ea"/>
                <a:cs typeface="+mn-cs"/>
              </a:defRPr>
            </a:lvl1pPr>
          </a:lstStyle>
          <a:p>
            <a:pPr marL="0" marR="0" lvl="0" indent="0" algn="r" defTabSz="91436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882" b="0" i="0" u="none" strike="noStrike" kern="1200" cap="none" spc="0" normalizeH="0" baseline="0" noProof="0">
                <a:ln>
                  <a:noFill/>
                </a:ln>
                <a:gradFill>
                  <a:gsLst>
                    <a:gs pos="2239">
                      <a:srgbClr val="505050"/>
                    </a:gs>
                    <a:gs pos="11940">
                      <a:srgbClr val="505050"/>
                    </a:gs>
                  </a:gsLst>
                  <a:lin ang="5400000" scaled="0"/>
                </a:gra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a:t>
            </a:fld>
            <a:endParaRPr kumimoji="0" lang="en-US" sz="882" b="0" i="0" u="none" strike="noStrike" kern="1200" cap="none" spc="0" normalizeH="0" baseline="0" noProof="0" dirty="0">
              <a:ln>
                <a:noFill/>
              </a:ln>
              <a:gradFill>
                <a:gsLst>
                  <a:gs pos="2239">
                    <a:srgbClr val="505050"/>
                  </a:gs>
                  <a:gs pos="11940">
                    <a:srgbClr val="50505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8071130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and Quote">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6922392" cy="754909"/>
          </a:xfrm>
        </p:spPr>
        <p:txBody>
          <a:bodyPr vert="horz" wrap="square" lIns="274320" tIns="182880" rIns="146304" bIns="91440" rtlCol="0" anchor="t" anchorCtr="0">
            <a:noAutofit/>
          </a:bodyPr>
          <a:lstStyle>
            <a:lvl1pPr>
              <a:defRPr lang="en-US" dirty="0"/>
            </a:lvl1pPr>
          </a:lstStyle>
          <a:p>
            <a:pPr lvl="0"/>
            <a:r>
              <a:rPr lang="en-US"/>
              <a:t>Click to edit Master title style</a:t>
            </a:r>
            <a:endParaRPr lang="en-US" dirty="0"/>
          </a:p>
        </p:txBody>
      </p:sp>
      <p:sp>
        <p:nvSpPr>
          <p:cNvPr id="5" name="Text Placeholder 4"/>
          <p:cNvSpPr>
            <a:spLocks noGrp="1"/>
          </p:cNvSpPr>
          <p:nvPr>
            <p:ph type="body" sz="quarter" idx="10"/>
          </p:nvPr>
        </p:nvSpPr>
        <p:spPr>
          <a:xfrm>
            <a:off x="269240" y="1220307"/>
            <a:ext cx="6661452" cy="53040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p:cNvSpPr/>
          <p:nvPr userDrawn="1"/>
        </p:nvSpPr>
        <p:spPr bwMode="auto">
          <a:xfrm>
            <a:off x="7063495" y="0"/>
            <a:ext cx="5128505"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5"/>
          <p:cNvSpPr>
            <a:spLocks noGrp="1"/>
          </p:cNvSpPr>
          <p:nvPr>
            <p:ph type="body" sz="quarter" idx="11" hasCustomPrompt="1"/>
          </p:nvPr>
        </p:nvSpPr>
        <p:spPr>
          <a:xfrm>
            <a:off x="7370605" y="381347"/>
            <a:ext cx="4374740" cy="4973061"/>
          </a:xfrm>
        </p:spPr>
        <p:txBody>
          <a:bodyPr anchor="ctr" anchorCtr="0">
            <a:normAutofit/>
          </a:bodyPr>
          <a:lstStyle>
            <a:lvl1pPr marL="0" indent="0">
              <a:buNone/>
              <a:defRPr sz="3137">
                <a:solidFill>
                  <a:schemeClr val="bg1"/>
                </a:solidFill>
              </a:defRPr>
            </a:lvl1pPr>
            <a:lvl2pPr marL="336145" indent="0">
              <a:buNone/>
              <a:defRPr sz="1765">
                <a:solidFill>
                  <a:schemeClr val="bg1"/>
                </a:solidFill>
              </a:defRPr>
            </a:lvl2pPr>
            <a:lvl3pPr marL="560241" indent="0">
              <a:buNone/>
              <a:defRPr sz="1765">
                <a:solidFill>
                  <a:schemeClr val="bg1"/>
                </a:solidFill>
              </a:defRPr>
            </a:lvl3pPr>
            <a:lvl4pPr marL="784338" indent="0">
              <a:buNone/>
              <a:defRPr sz="1568">
                <a:solidFill>
                  <a:schemeClr val="bg1"/>
                </a:solidFill>
              </a:defRPr>
            </a:lvl4pPr>
            <a:lvl5pPr marL="1008435" indent="0">
              <a:buNone/>
              <a:defRPr sz="1568">
                <a:solidFill>
                  <a:schemeClr val="bg1"/>
                </a:solidFill>
              </a:defRPr>
            </a:lvl5pPr>
          </a:lstStyle>
          <a:p>
            <a:pPr lvl="0"/>
            <a:r>
              <a:rPr lang="en-US" dirty="0"/>
              <a:t>Insert Quotation Text</a:t>
            </a:r>
          </a:p>
        </p:txBody>
      </p:sp>
      <p:sp>
        <p:nvSpPr>
          <p:cNvPr id="8" name="Text Placeholder 7"/>
          <p:cNvSpPr>
            <a:spLocks noGrp="1"/>
          </p:cNvSpPr>
          <p:nvPr>
            <p:ph type="body" sz="quarter" idx="12" hasCustomPrompt="1"/>
          </p:nvPr>
        </p:nvSpPr>
        <p:spPr>
          <a:xfrm>
            <a:off x="7387724" y="5520955"/>
            <a:ext cx="4440104" cy="862309"/>
          </a:xfrm>
        </p:spPr>
        <p:txBody>
          <a:bodyPr>
            <a:normAutofit/>
          </a:bodyPr>
          <a:lstStyle>
            <a:lvl1pPr marL="0" indent="0" algn="r">
              <a:buNone/>
              <a:defRPr sz="1568">
                <a:solidFill>
                  <a:schemeClr val="bg1"/>
                </a:solidFill>
                <a:latin typeface="+mn-lt"/>
              </a:defRPr>
            </a:lvl1pPr>
          </a:lstStyle>
          <a:p>
            <a:pPr lvl="0"/>
            <a:r>
              <a:rPr lang="en-US" dirty="0"/>
              <a:t>Insert Attribution</a:t>
            </a:r>
          </a:p>
        </p:txBody>
      </p:sp>
      <p:sp>
        <p:nvSpPr>
          <p:cNvPr id="10" name="Footer Placeholder 2"/>
          <p:cNvSpPr>
            <a:spLocks noGrp="1"/>
          </p:cNvSpPr>
          <p:nvPr>
            <p:ph type="ftr" sz="quarter" idx="3"/>
          </p:nvPr>
        </p:nvSpPr>
        <p:spPr>
          <a:xfrm>
            <a:off x="485054"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882" b="0" i="0" u="none" strike="noStrike" kern="1200" cap="none" spc="0" normalizeH="0" baseline="0" noProof="0">
                <a:ln>
                  <a:noFill/>
                </a:ln>
                <a:gradFill>
                  <a:gsLst>
                    <a:gs pos="2239">
                      <a:srgbClr val="505050"/>
                    </a:gs>
                    <a:gs pos="11940">
                      <a:srgbClr val="505050"/>
                    </a:gs>
                  </a:gsLst>
                  <a:lin ang="5400000" scaled="0"/>
                </a:gradFill>
                <a:effectLst/>
                <a:uLnTx/>
                <a:uFillTx/>
                <a:latin typeface="Segoe UI"/>
                <a:ea typeface="+mn-ea"/>
                <a:cs typeface="+mn-cs"/>
              </a:rPr>
              <a:t>MICROSOFT CONFIDENTIAL</a:t>
            </a:r>
            <a:endParaRPr kumimoji="0" lang="en-US" sz="882" b="0" i="0" u="none" strike="noStrike" kern="1200" cap="none" spc="0" normalizeH="0" baseline="0" noProof="0" dirty="0">
              <a:ln>
                <a:noFill/>
              </a:ln>
              <a:gradFill>
                <a:gsLst>
                  <a:gs pos="2239">
                    <a:srgbClr val="505050"/>
                  </a:gs>
                  <a:gs pos="11940">
                    <a:srgbClr val="505050"/>
                  </a:gs>
                </a:gsLst>
                <a:lin ang="5400000" scaled="0"/>
              </a:gradFill>
              <a:effectLst/>
              <a:uLnTx/>
              <a:uFillTx/>
              <a:latin typeface="Segoe UI"/>
              <a:ea typeface="+mn-ea"/>
              <a:cs typeface="+mn-cs"/>
            </a:endParaRPr>
          </a:p>
        </p:txBody>
      </p:sp>
      <p:sp>
        <p:nvSpPr>
          <p:cNvPr id="11" name="Text Placeholder 3"/>
          <p:cNvSpPr>
            <a:spLocks noGrp="1"/>
          </p:cNvSpPr>
          <p:nvPr>
            <p:ph type="body" sz="quarter" idx="13" hasCustomPrompt="1"/>
          </p:nvPr>
        </p:nvSpPr>
        <p:spPr>
          <a:xfrm>
            <a:off x="16601" y="763726"/>
            <a:ext cx="11914980" cy="373563"/>
          </a:xfrm>
        </p:spPr>
        <p:txBody>
          <a:bodyPr lIns="274320" tIns="0">
            <a:noAutofit/>
          </a:bodyPr>
          <a:lstStyle>
            <a:lvl1pPr marL="0" indent="0">
              <a:buNone/>
              <a:defRPr sz="1961">
                <a:solidFill>
                  <a:schemeClr val="tx1"/>
                </a:solidFill>
              </a:defRPr>
            </a:lvl1pPr>
          </a:lstStyle>
          <a:p>
            <a:pPr lvl="0"/>
            <a:r>
              <a:rPr lang="en-US" dirty="0"/>
              <a:t>Subtitle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124307" y="1"/>
            <a:ext cx="1067693" cy="992644"/>
          </a:xfrm>
          <a:prstGeom prst="rect">
            <a:avLst/>
          </a:prstGeom>
        </p:spPr>
      </p:pic>
    </p:spTree>
    <p:extLst>
      <p:ext uri="{BB962C8B-B14F-4D97-AF65-F5344CB8AC3E}">
        <p14:creationId xmlns:p14="http://schemas.microsoft.com/office/powerpoint/2010/main" val="202182767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Quote 1">
    <p:bg bwMode="lt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3834" cy="313789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319042" y="3877277"/>
            <a:ext cx="5378549" cy="398335"/>
          </a:xfrm>
        </p:spPr>
        <p:txBody>
          <a:bodyPr/>
          <a:lstStyle>
            <a:lvl1pPr marL="0" indent="0">
              <a:buNone/>
              <a:defRPr sz="1568">
                <a:gradFill>
                  <a:gsLst>
                    <a:gs pos="92035">
                      <a:schemeClr val="tx1"/>
                    </a:gs>
                    <a:gs pos="84000">
                      <a:schemeClr val="tx1"/>
                    </a:gs>
                  </a:gsLst>
                  <a:lin ang="5400000" scaled="0"/>
                </a:gradFill>
                <a:latin typeface="+mn-lt"/>
              </a:defRPr>
            </a:lvl1pPr>
            <a:lvl2pPr>
              <a:defRPr sz="1568">
                <a:gradFill>
                  <a:gsLst>
                    <a:gs pos="94030">
                      <a:srgbClr val="FFFFFF"/>
                    </a:gs>
                    <a:gs pos="68000">
                      <a:srgbClr val="FFFFFF"/>
                    </a:gs>
                  </a:gsLst>
                  <a:lin ang="5400000" scaled="0"/>
                </a:gradFill>
              </a:defRPr>
            </a:lvl2pPr>
            <a:lvl3pPr>
              <a:defRPr sz="1568">
                <a:gradFill>
                  <a:gsLst>
                    <a:gs pos="94030">
                      <a:srgbClr val="FFFFFF"/>
                    </a:gs>
                    <a:gs pos="68000">
                      <a:srgbClr val="FFFFFF"/>
                    </a:gs>
                  </a:gsLst>
                  <a:lin ang="5400000" scaled="0"/>
                </a:gradFill>
              </a:defRPr>
            </a:lvl3pPr>
            <a:lvl4pPr>
              <a:defRPr sz="1568">
                <a:gradFill>
                  <a:gsLst>
                    <a:gs pos="94030">
                      <a:srgbClr val="FFFFFF"/>
                    </a:gs>
                    <a:gs pos="68000">
                      <a:srgbClr val="FFFFFF"/>
                    </a:gs>
                  </a:gsLst>
                  <a:lin ang="5400000" scaled="0"/>
                </a:gradFill>
              </a:defRPr>
            </a:lvl4pPr>
            <a:lvl5pPr>
              <a:defRPr sz="1568">
                <a:gradFill>
                  <a:gsLst>
                    <a:gs pos="94030">
                      <a:srgbClr val="FFFFFF"/>
                    </a:gs>
                    <a:gs pos="68000">
                      <a:srgbClr val="FFFFFF"/>
                    </a:gs>
                  </a:gsLst>
                  <a:lin ang="5400000" scaled="0"/>
                </a:gradFill>
              </a:defRPr>
            </a:lvl5pPr>
          </a:lstStyle>
          <a:p>
            <a:pPr lvl="0"/>
            <a:r>
              <a:rPr lang="en-US"/>
              <a:t>Click to edit Master text styles</a:t>
            </a:r>
          </a:p>
        </p:txBody>
      </p:sp>
      <p:sp>
        <p:nvSpPr>
          <p:cNvPr id="6" name="Footer Placeholder 2"/>
          <p:cNvSpPr>
            <a:spLocks noGrp="1"/>
          </p:cNvSpPr>
          <p:nvPr>
            <p:ph type="ftr" sz="quarter" idx="3"/>
          </p:nvPr>
        </p:nvSpPr>
        <p:spPr>
          <a:xfrm>
            <a:off x="485054"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882" b="0" i="0" u="none" strike="noStrike" kern="1200" cap="none" spc="0" normalizeH="0" baseline="0" noProof="0">
                <a:ln>
                  <a:noFill/>
                </a:ln>
                <a:gradFill>
                  <a:gsLst>
                    <a:gs pos="2239">
                      <a:srgbClr val="FFFFFF"/>
                    </a:gs>
                    <a:gs pos="11940">
                      <a:srgbClr val="FFFFFF"/>
                    </a:gs>
                  </a:gsLst>
                  <a:lin ang="5400000" scaled="0"/>
                </a:gradFill>
                <a:effectLst/>
                <a:uLnTx/>
                <a:uFillTx/>
                <a:latin typeface="Segoe UI"/>
                <a:ea typeface="+mn-ea"/>
                <a:cs typeface="+mn-cs"/>
              </a:rPr>
              <a:t>MICROSOFT CONFIDENTIAL</a:t>
            </a:r>
            <a:endParaRPr kumimoji="0" lang="en-US" sz="882" b="0" i="0" u="none" strike="noStrike" kern="1200" cap="none" spc="0" normalizeH="0" baseline="0" noProof="0" dirty="0">
              <a:ln>
                <a:noFill/>
              </a:ln>
              <a:gradFill>
                <a:gsLst>
                  <a:gs pos="2239">
                    <a:srgbClr val="FFFFFF"/>
                  </a:gs>
                  <a:gs pos="11940">
                    <a:srgbClr val="FFFFFF"/>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1157673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 Title &amp; Content - less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433387" cy="754910"/>
          </a:xfrm>
        </p:spPr>
        <p:txBody>
          <a:bodyPr vert="horz" wrap="square" lIns="274320" tIns="182880" rIns="146304" bIns="91440" rtlCol="0" anchor="t" anchorCtr="0">
            <a:noAutofit/>
          </a:bodyPr>
          <a:lstStyle>
            <a:lvl1pPr>
              <a:defRPr lang="en-US" dirty="0"/>
            </a:lvl1pPr>
          </a:lstStyle>
          <a:p>
            <a:pPr lvl="0"/>
            <a:r>
              <a:rPr lang="en-US"/>
              <a:t>Click to edit Master title style</a:t>
            </a:r>
            <a:endParaRPr lang="en-US" dirty="0"/>
          </a:p>
        </p:txBody>
      </p:sp>
      <p:sp>
        <p:nvSpPr>
          <p:cNvPr id="4" name="Content Placeholder 3"/>
          <p:cNvSpPr>
            <a:spLocks noGrp="1"/>
          </p:cNvSpPr>
          <p:nvPr>
            <p:ph sz="quarter" idx="10"/>
          </p:nvPr>
        </p:nvSpPr>
        <p:spPr>
          <a:xfrm>
            <a:off x="302443" y="1220306"/>
            <a:ext cx="5826761" cy="5271393"/>
          </a:xfrm>
        </p:spPr>
        <p:txBody>
          <a:bodyPr/>
          <a:lstStyle>
            <a:lvl1pPr marL="0" indent="0">
              <a:buNone/>
              <a:defRPr sz="3529"/>
            </a:lvl1pPr>
            <a:lvl2pPr>
              <a:defRPr sz="3529"/>
            </a:lvl2pPr>
            <a:lvl3pPr>
              <a:defRPr sz="3529"/>
            </a:lvl3pPr>
            <a:lvl4pPr>
              <a:defRPr sz="3529"/>
            </a:lvl4pPr>
            <a:lvl5pPr>
              <a:defRPr sz="3529"/>
            </a:lvl5pPr>
          </a:lstStyle>
          <a:p>
            <a:pPr lvl="0"/>
            <a:r>
              <a:rPr lang="en-US"/>
              <a:t>Click to edit Master text styles</a:t>
            </a:r>
          </a:p>
        </p:txBody>
      </p:sp>
      <p:sp>
        <p:nvSpPr>
          <p:cNvPr id="6" name="Footer Placeholder 2"/>
          <p:cNvSpPr>
            <a:spLocks noGrp="1"/>
          </p:cNvSpPr>
          <p:nvPr>
            <p:ph type="ftr" sz="quarter" idx="3"/>
          </p:nvPr>
        </p:nvSpPr>
        <p:spPr>
          <a:xfrm>
            <a:off x="485054"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882" b="0" i="0" u="none" strike="noStrike" kern="1200" cap="none" spc="0" normalizeH="0" baseline="0" noProof="0">
                <a:ln>
                  <a:noFill/>
                </a:ln>
                <a:gradFill>
                  <a:gsLst>
                    <a:gs pos="2239">
                      <a:srgbClr val="505050"/>
                    </a:gs>
                    <a:gs pos="11940">
                      <a:srgbClr val="505050"/>
                    </a:gs>
                  </a:gsLst>
                  <a:lin ang="5400000" scaled="0"/>
                </a:gradFill>
                <a:effectLst/>
                <a:uLnTx/>
                <a:uFillTx/>
                <a:latin typeface="Segoe UI"/>
                <a:ea typeface="+mn-ea"/>
                <a:cs typeface="+mn-cs"/>
              </a:rPr>
              <a:t>MICROSOFT CONFIDENTIAL</a:t>
            </a:r>
            <a:endParaRPr kumimoji="0" lang="en-US" sz="882" b="0" i="0" u="none" strike="noStrike" kern="1200" cap="none" spc="0" normalizeH="0" baseline="0" noProof="0" dirty="0">
              <a:ln>
                <a:noFill/>
              </a:ln>
              <a:gradFill>
                <a:gsLst>
                  <a:gs pos="2239">
                    <a:srgbClr val="505050"/>
                  </a:gs>
                  <a:gs pos="11940">
                    <a:srgbClr val="505050"/>
                  </a:gs>
                </a:gsLst>
                <a:lin ang="5400000" scaled="0"/>
              </a:gradFill>
              <a:effectLst/>
              <a:uLnTx/>
              <a:uFillTx/>
              <a:latin typeface="Segoe UI"/>
              <a:ea typeface="+mn-ea"/>
              <a:cs typeface="+mn-cs"/>
            </a:endParaRPr>
          </a:p>
        </p:txBody>
      </p:sp>
      <p:sp>
        <p:nvSpPr>
          <p:cNvPr id="7" name="Text Placeholder 3"/>
          <p:cNvSpPr>
            <a:spLocks noGrp="1"/>
          </p:cNvSpPr>
          <p:nvPr>
            <p:ph type="body" sz="quarter" idx="11" hasCustomPrompt="1"/>
          </p:nvPr>
        </p:nvSpPr>
        <p:spPr>
          <a:xfrm>
            <a:off x="16601" y="763726"/>
            <a:ext cx="11914980" cy="373563"/>
          </a:xfrm>
        </p:spPr>
        <p:txBody>
          <a:bodyPr lIns="274320" tIns="0">
            <a:noAutofit/>
          </a:bodyPr>
          <a:lstStyle>
            <a:lvl1pPr marL="0" indent="0">
              <a:buNone/>
              <a:defRPr sz="1961">
                <a:solidFill>
                  <a:schemeClr val="tx1"/>
                </a:solidFill>
              </a:defRPr>
            </a:lvl1pPr>
          </a:lstStyle>
          <a:p>
            <a:pPr lvl="0"/>
            <a:r>
              <a:rPr lang="en-US" dirty="0"/>
              <a:t>Subtitle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124307" y="1"/>
            <a:ext cx="1067693" cy="992644"/>
          </a:xfrm>
          <a:prstGeom prst="rect">
            <a:avLst/>
          </a:prstGeom>
        </p:spPr>
      </p:pic>
    </p:spTree>
    <p:extLst>
      <p:ext uri="{BB962C8B-B14F-4D97-AF65-F5344CB8AC3E}">
        <p14:creationId xmlns:p14="http://schemas.microsoft.com/office/powerpoint/2010/main" val="376370006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a:xfrm>
            <a:off x="485054"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882" b="0" i="0" u="none" strike="noStrike" kern="1200" cap="none" spc="0" normalizeH="0" baseline="0" noProof="0">
                <a:ln>
                  <a:noFill/>
                </a:ln>
                <a:gradFill>
                  <a:gsLst>
                    <a:gs pos="2239">
                      <a:srgbClr val="505050"/>
                    </a:gs>
                    <a:gs pos="11940">
                      <a:srgbClr val="505050"/>
                    </a:gs>
                  </a:gsLst>
                  <a:lin ang="5400000" scaled="0"/>
                </a:gradFill>
                <a:effectLst/>
                <a:uLnTx/>
                <a:uFillTx/>
                <a:latin typeface="Segoe UI"/>
                <a:ea typeface="+mn-ea"/>
                <a:cs typeface="+mn-cs"/>
              </a:rPr>
              <a:t>MICROSOFT CONFIDENTIAL</a:t>
            </a:r>
            <a:endParaRPr kumimoji="0" lang="en-US" sz="882" b="0" i="0" u="none" strike="noStrike" kern="1200" cap="none" spc="0" normalizeH="0" baseline="0" noProof="0" dirty="0">
              <a:ln>
                <a:noFill/>
              </a:ln>
              <a:gradFill>
                <a:gsLst>
                  <a:gs pos="2239">
                    <a:srgbClr val="505050"/>
                  </a:gs>
                  <a:gs pos="11940">
                    <a:srgbClr val="505050"/>
                  </a:gs>
                </a:gsLst>
                <a:lin ang="5400000" scaled="0"/>
              </a:gradFill>
              <a:effectLst/>
              <a:uLnTx/>
              <a:uFillTx/>
              <a:latin typeface="Segoe UI"/>
              <a:ea typeface="+mn-ea"/>
              <a:cs typeface="+mn-cs"/>
            </a:endParaRPr>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124307" y="1"/>
            <a:ext cx="1067693" cy="992644"/>
          </a:xfrm>
          <a:prstGeom prst="rect">
            <a:avLst/>
          </a:prstGeom>
        </p:spPr>
      </p:pic>
    </p:spTree>
    <p:extLst>
      <p:ext uri="{BB962C8B-B14F-4D97-AF65-F5344CB8AC3E}">
        <p14:creationId xmlns:p14="http://schemas.microsoft.com/office/powerpoint/2010/main" val="50341317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normAutofit/>
          </a:bodyPr>
          <a:lstStyle>
            <a:lvl1pPr>
              <a:defRPr sz="6470" spc="-98" baseline="0">
                <a:solidFill>
                  <a:schemeClr val="bg1"/>
                </a:solidFill>
              </a:defRPr>
            </a:lvl1pPr>
          </a:lstStyle>
          <a:p>
            <a:r>
              <a:rPr lang="en-US" dirty="0"/>
              <a:t>Section title</a:t>
            </a:r>
          </a:p>
        </p:txBody>
      </p:sp>
      <p:sp>
        <p:nvSpPr>
          <p:cNvPr id="4" name="Footer Placeholder 2"/>
          <p:cNvSpPr>
            <a:spLocks noGrp="1"/>
          </p:cNvSpPr>
          <p:nvPr>
            <p:ph type="ftr" sz="quarter" idx="3"/>
          </p:nvPr>
        </p:nvSpPr>
        <p:spPr>
          <a:xfrm>
            <a:off x="485054" y="6558796"/>
            <a:ext cx="3859607" cy="134483"/>
          </a:xfrm>
          <a:prstGeom prst="rect">
            <a:avLst/>
          </a:prstGeom>
        </p:spPr>
        <p:txBody>
          <a:bodyPr vert="horz" lIns="0" tIns="0" rIns="91440" bIns="0" rtlCol="0" anchor="ctr"/>
          <a:lstStyle>
            <a:lvl1pPr marL="0" algn="l" defTabSz="914367" rtl="0" eaLnBrk="1" latinLnBrk="0" hangingPunct="1">
              <a:defRPr lang="en-US" sz="882" kern="1200">
                <a:solidFill>
                  <a:schemeClr val="bg1"/>
                </a:solidFill>
                <a:latin typeface="+mn-lt"/>
                <a:ea typeface="+mn-ea"/>
                <a:cs typeface="+mn-cs"/>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882" b="0" i="0" u="none" strike="noStrike" kern="1200" cap="none" spc="0" normalizeH="0" baseline="0" noProof="0">
                <a:ln>
                  <a:noFill/>
                </a:ln>
                <a:solidFill>
                  <a:srgbClr val="FFFFFF"/>
                </a:solidFill>
                <a:effectLst/>
                <a:uLnTx/>
                <a:uFillTx/>
                <a:latin typeface="Segoe UI"/>
                <a:ea typeface="+mn-ea"/>
                <a:cs typeface="+mn-cs"/>
              </a:rPr>
              <a:t>MICROSOFT CONFIDENTIAL</a:t>
            </a:r>
            <a:endParaRPr kumimoji="0" lang="en-US" sz="882"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47985823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Section Title for print">
    <p:bg>
      <p:bgPr>
        <a:solidFill>
          <a:schemeClr val="accent1"/>
        </a:solidFill>
        <a:effectLst/>
      </p:bgPr>
    </p:bg>
    <p:spTree>
      <p:nvGrpSpPr>
        <p:cNvPr id="1" name=""/>
        <p:cNvGrpSpPr/>
        <p:nvPr/>
      </p:nvGrpSpPr>
      <p:grpSpPr>
        <a:xfrm>
          <a:off x="0" y="0"/>
          <a:ext cx="0" cy="0"/>
          <a:chOff x="0" y="0"/>
          <a:chExt cx="0" cy="0"/>
        </a:xfrm>
      </p:grpSpPr>
      <p:sp>
        <p:nvSpPr>
          <p:cNvPr id="6" name="Rectangle 5"/>
          <p:cNvSpPr/>
          <p:nvPr userDrawn="1"/>
        </p:nvSpPr>
        <p:spPr bwMode="auto">
          <a:xfrm>
            <a:off x="0" y="3113028"/>
            <a:ext cx="12192000" cy="374497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39" y="2084173"/>
            <a:ext cx="11653523" cy="1028856"/>
          </a:xfrm>
          <a:noFill/>
        </p:spPr>
        <p:txBody>
          <a:bodyPr tIns="91440" bIns="91440" anchor="t" anchorCtr="0">
            <a:normAutofit/>
          </a:bodyPr>
          <a:lstStyle>
            <a:lvl1pPr>
              <a:defRPr sz="6470" spc="-98" baseline="0">
                <a:solidFill>
                  <a:schemeClr val="bg1"/>
                </a:solidFill>
              </a:defRPr>
            </a:lvl1pPr>
          </a:lstStyle>
          <a:p>
            <a:r>
              <a:rPr lang="en-US" dirty="0"/>
              <a:t>Section title</a:t>
            </a:r>
          </a:p>
        </p:txBody>
      </p:sp>
      <p:sp>
        <p:nvSpPr>
          <p:cNvPr id="4" name="Footer Placeholder 2"/>
          <p:cNvSpPr>
            <a:spLocks noGrp="1"/>
          </p:cNvSpPr>
          <p:nvPr>
            <p:ph type="ftr" sz="quarter" idx="3"/>
          </p:nvPr>
        </p:nvSpPr>
        <p:spPr>
          <a:xfrm>
            <a:off x="485054" y="6558796"/>
            <a:ext cx="3859607" cy="134483"/>
          </a:xfrm>
          <a:prstGeom prst="rect">
            <a:avLst/>
          </a:prstGeom>
        </p:spPr>
        <p:txBody>
          <a:bodyPr vert="horz" lIns="0" tIns="0" rIns="91440" bIns="0" rtlCol="0" anchor="ctr"/>
          <a:lstStyle>
            <a:lvl1pPr marL="0" algn="l" defTabSz="914367" rtl="0" eaLnBrk="1" latinLnBrk="0" hangingPunct="1">
              <a:defRPr lang="en-US" sz="882" kern="1200">
                <a:solidFill>
                  <a:schemeClr val="bg1"/>
                </a:solidFill>
                <a:latin typeface="+mn-lt"/>
                <a:ea typeface="+mn-ea"/>
                <a:cs typeface="+mn-cs"/>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882" b="0" i="0" u="none" strike="noStrike" kern="1200" cap="none" spc="0" normalizeH="0" baseline="0" noProof="0">
                <a:ln>
                  <a:noFill/>
                </a:ln>
                <a:solidFill>
                  <a:srgbClr val="FFFFFF"/>
                </a:solidFill>
                <a:effectLst/>
                <a:uLnTx/>
                <a:uFillTx/>
                <a:latin typeface="Segoe UI"/>
                <a:ea typeface="+mn-ea"/>
                <a:cs typeface="+mn-cs"/>
              </a:rPr>
              <a:t>MICROSOFT CONFIDENTIAL</a:t>
            </a:r>
            <a:endParaRPr kumimoji="0" lang="en-US" sz="882"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Text Placeholder 4"/>
          <p:cNvSpPr>
            <a:spLocks noGrp="1"/>
          </p:cNvSpPr>
          <p:nvPr>
            <p:ph type="body" sz="quarter" idx="10"/>
          </p:nvPr>
        </p:nvSpPr>
        <p:spPr>
          <a:xfrm>
            <a:off x="269239" y="3344949"/>
            <a:ext cx="11645741" cy="3105245"/>
          </a:xfrm>
        </p:spPr>
        <p:txBody>
          <a:bodyPr>
            <a:normAutofit/>
          </a:bodyPr>
          <a:lstStyle>
            <a:lvl1pPr>
              <a:defRPr sz="2745"/>
            </a:lvl1pPr>
            <a:lvl2pPr>
              <a:defRPr sz="1568"/>
            </a:lvl2pPr>
            <a:lvl3pPr>
              <a:defRPr sz="1568"/>
            </a:lvl3pPr>
            <a:lvl4pPr>
              <a:defRPr sz="1372"/>
            </a:lvl4pPr>
            <a:lvl5pPr>
              <a:defRPr sz="1372"/>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068554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375287" cy="754910"/>
          </a:xfrm>
        </p:spPr>
        <p:txBody>
          <a:bodyPr vert="horz" wrap="square" lIns="274320" tIns="182880" rIns="146304" bIns="91440" rtlCol="0" anchor="t" anchorCtr="0">
            <a:noAutofit/>
          </a:bodyPr>
          <a:lstStyle>
            <a:lvl1pPr>
              <a:defRPr lang="en-US" dirty="0"/>
            </a:lvl1pPr>
          </a:lstStyle>
          <a:p>
            <a:pPr lvl="0"/>
            <a:r>
              <a:rPr lang="en-US"/>
              <a:t>Click to edit Master title style</a:t>
            </a:r>
            <a:endParaRPr lang="en-US" dirty="0"/>
          </a:p>
        </p:txBody>
      </p:sp>
      <p:sp>
        <p:nvSpPr>
          <p:cNvPr id="4" name="Content Placeholder 3"/>
          <p:cNvSpPr>
            <a:spLocks noGrp="1"/>
          </p:cNvSpPr>
          <p:nvPr>
            <p:ph sz="quarter" idx="10"/>
          </p:nvPr>
        </p:nvSpPr>
        <p:spPr>
          <a:xfrm>
            <a:off x="269239" y="2980725"/>
            <a:ext cx="11653523" cy="506972"/>
          </a:xfrm>
        </p:spPr>
        <p:txBody>
          <a:bodyPr/>
          <a:lstStyle>
            <a:lvl1pPr marL="0" indent="0">
              <a:buNone/>
              <a:defRPr sz="2353"/>
            </a:lvl1pPr>
          </a:lstStyle>
          <a:p>
            <a:pPr lvl="0"/>
            <a:r>
              <a:rPr lang="en-US"/>
              <a:t>Click to edit Master text styles</a:t>
            </a:r>
          </a:p>
        </p:txBody>
      </p:sp>
      <p:sp>
        <p:nvSpPr>
          <p:cNvPr id="6" name="Content Placeholder 5"/>
          <p:cNvSpPr>
            <a:spLocks noGrp="1"/>
          </p:cNvSpPr>
          <p:nvPr>
            <p:ph sz="quarter" idx="11"/>
          </p:nvPr>
        </p:nvSpPr>
        <p:spPr>
          <a:xfrm>
            <a:off x="269239" y="3727845"/>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en-US"/>
              <a:t>Click to edit Master text styles</a:t>
            </a:r>
          </a:p>
        </p:txBody>
      </p:sp>
      <p:sp>
        <p:nvSpPr>
          <p:cNvPr id="7" name="Content Placeholder 5"/>
          <p:cNvSpPr>
            <a:spLocks noGrp="1"/>
          </p:cNvSpPr>
          <p:nvPr>
            <p:ph sz="quarter" idx="12"/>
          </p:nvPr>
        </p:nvSpPr>
        <p:spPr>
          <a:xfrm>
            <a:off x="3256442" y="3727845"/>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en-US"/>
              <a:t>Click to edit Master text styles</a:t>
            </a:r>
          </a:p>
        </p:txBody>
      </p:sp>
      <p:sp>
        <p:nvSpPr>
          <p:cNvPr id="8" name="Content Placeholder 5"/>
          <p:cNvSpPr>
            <a:spLocks noGrp="1"/>
          </p:cNvSpPr>
          <p:nvPr>
            <p:ph sz="quarter" idx="13"/>
          </p:nvPr>
        </p:nvSpPr>
        <p:spPr>
          <a:xfrm>
            <a:off x="6243644" y="3727845"/>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en-US"/>
              <a:t>Click to edit Master text styles</a:t>
            </a:r>
          </a:p>
        </p:txBody>
      </p:sp>
      <p:sp>
        <p:nvSpPr>
          <p:cNvPr id="9" name="Content Placeholder 5"/>
          <p:cNvSpPr>
            <a:spLocks noGrp="1"/>
          </p:cNvSpPr>
          <p:nvPr>
            <p:ph sz="quarter" idx="14"/>
          </p:nvPr>
        </p:nvSpPr>
        <p:spPr>
          <a:xfrm>
            <a:off x="9230848" y="3727845"/>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en-US"/>
              <a:t>Click to edit Master text styles</a:t>
            </a:r>
          </a:p>
        </p:txBody>
      </p:sp>
      <p:sp>
        <p:nvSpPr>
          <p:cNvPr id="10" name="Footer Placeholder 2"/>
          <p:cNvSpPr>
            <a:spLocks noGrp="1"/>
          </p:cNvSpPr>
          <p:nvPr>
            <p:ph type="ftr" sz="quarter" idx="3"/>
          </p:nvPr>
        </p:nvSpPr>
        <p:spPr>
          <a:xfrm>
            <a:off x="485054"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882" b="0" i="0" u="none" strike="noStrike" kern="1200" cap="none" spc="0" normalizeH="0" baseline="0" noProof="0">
                <a:ln>
                  <a:noFill/>
                </a:ln>
                <a:gradFill>
                  <a:gsLst>
                    <a:gs pos="2239">
                      <a:srgbClr val="505050"/>
                    </a:gs>
                    <a:gs pos="11940">
                      <a:srgbClr val="505050"/>
                    </a:gs>
                  </a:gsLst>
                  <a:lin ang="5400000" scaled="0"/>
                </a:gradFill>
                <a:effectLst/>
                <a:uLnTx/>
                <a:uFillTx/>
                <a:latin typeface="Segoe UI"/>
                <a:ea typeface="+mn-ea"/>
                <a:cs typeface="+mn-cs"/>
              </a:rPr>
              <a:t>MICROSOFT CONFIDENTIAL</a:t>
            </a:r>
            <a:endParaRPr kumimoji="0" lang="en-US" sz="882" b="0" i="0" u="none" strike="noStrike" kern="1200" cap="none" spc="0" normalizeH="0" baseline="0" noProof="0" dirty="0">
              <a:ln>
                <a:noFill/>
              </a:ln>
              <a:gradFill>
                <a:gsLst>
                  <a:gs pos="2239">
                    <a:srgbClr val="505050"/>
                  </a:gs>
                  <a:gs pos="11940">
                    <a:srgbClr val="505050"/>
                  </a:gs>
                </a:gsLst>
                <a:lin ang="5400000" scaled="0"/>
              </a:gradFill>
              <a:effectLst/>
              <a:uLnTx/>
              <a:uFillTx/>
              <a:latin typeface="Segoe UI"/>
              <a:ea typeface="+mn-ea"/>
              <a:cs typeface="+mn-cs"/>
            </a:endParaRPr>
          </a:p>
        </p:txBody>
      </p:sp>
      <p:sp>
        <p:nvSpPr>
          <p:cNvPr id="12" name="Text Placeholder 3"/>
          <p:cNvSpPr>
            <a:spLocks noGrp="1"/>
          </p:cNvSpPr>
          <p:nvPr>
            <p:ph type="body" sz="quarter" idx="15" hasCustomPrompt="1"/>
          </p:nvPr>
        </p:nvSpPr>
        <p:spPr>
          <a:xfrm>
            <a:off x="16601" y="763726"/>
            <a:ext cx="11914980" cy="373563"/>
          </a:xfrm>
        </p:spPr>
        <p:txBody>
          <a:bodyPr lIns="274320" tIns="0">
            <a:noAutofit/>
          </a:bodyPr>
          <a:lstStyle>
            <a:lvl1pPr marL="0" indent="0">
              <a:buNone/>
              <a:defRPr sz="1961">
                <a:solidFill>
                  <a:schemeClr val="tx1"/>
                </a:solidFill>
              </a:defRPr>
            </a:lvl1pPr>
          </a:lstStyle>
          <a:p>
            <a:pPr lvl="0"/>
            <a:r>
              <a:rPr lang="en-US" dirty="0"/>
              <a:t>Subtitle</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124307" y="1"/>
            <a:ext cx="1067693" cy="992644"/>
          </a:xfrm>
          <a:prstGeom prst="rect">
            <a:avLst/>
          </a:prstGeom>
        </p:spPr>
      </p:pic>
    </p:spTree>
    <p:extLst>
      <p:ext uri="{BB962C8B-B14F-4D97-AF65-F5344CB8AC3E}">
        <p14:creationId xmlns:p14="http://schemas.microsoft.com/office/powerpoint/2010/main" val="138485553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28" y="2087885"/>
            <a:ext cx="11655840" cy="899665"/>
          </a:xfrm>
        </p:spPr>
        <p:txBody>
          <a:bodyPr/>
          <a:lstStyle>
            <a:lvl1pPr>
              <a:defRPr sz="5882"/>
            </a:lvl1pPr>
          </a:lstStyle>
          <a:p>
            <a:r>
              <a:rPr lang="en-US" dirty="0"/>
              <a:t>Thank you</a:t>
            </a:r>
          </a:p>
        </p:txBody>
      </p:sp>
      <p:sp>
        <p:nvSpPr>
          <p:cNvPr id="3" name="Footer Placeholder 2"/>
          <p:cNvSpPr>
            <a:spLocks noGrp="1"/>
          </p:cNvSpPr>
          <p:nvPr>
            <p:ph type="ftr" sz="quarter" idx="3"/>
          </p:nvPr>
        </p:nvSpPr>
        <p:spPr>
          <a:xfrm>
            <a:off x="485054"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882" b="0" i="0" u="none" strike="noStrike" kern="1200" cap="none" spc="0" normalizeH="0" baseline="0" noProof="0">
                <a:ln>
                  <a:noFill/>
                </a:ln>
                <a:gradFill>
                  <a:gsLst>
                    <a:gs pos="2239">
                      <a:srgbClr val="505050"/>
                    </a:gs>
                    <a:gs pos="11940">
                      <a:srgbClr val="505050"/>
                    </a:gs>
                  </a:gsLst>
                  <a:lin ang="5400000" scaled="0"/>
                </a:gradFill>
                <a:effectLst/>
                <a:uLnTx/>
                <a:uFillTx/>
                <a:latin typeface="Segoe UI"/>
                <a:ea typeface="+mn-ea"/>
                <a:cs typeface="+mn-cs"/>
              </a:rPr>
              <a:t>MICROSOFT CONFIDENTIAL</a:t>
            </a:r>
            <a:endParaRPr kumimoji="0" lang="en-US" sz="882" b="0" i="0" u="none" strike="noStrike" kern="1200" cap="none" spc="0" normalizeH="0" baseline="0" noProof="0" dirty="0">
              <a:ln>
                <a:noFill/>
              </a:ln>
              <a:gradFill>
                <a:gsLst>
                  <a:gs pos="2239">
                    <a:srgbClr val="505050"/>
                  </a:gs>
                  <a:gs pos="11940">
                    <a:srgbClr val="50505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10461015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575648160"/>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054554-1B39-40C6-8589-EC76280CAEC6}"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39EFB-44E5-4AC0-965D-7E786C98B625}" type="slidenum">
              <a:rPr lang="en-US" smtClean="0"/>
              <a:t>‹#›</a:t>
            </a:fld>
            <a:endParaRPr lang="en-US"/>
          </a:p>
        </p:txBody>
      </p:sp>
    </p:spTree>
    <p:extLst>
      <p:ext uri="{BB962C8B-B14F-4D97-AF65-F5344CB8AC3E}">
        <p14:creationId xmlns:p14="http://schemas.microsoft.com/office/powerpoint/2010/main" val="271783851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1097237"/>
            <a:fld id="{8FC53413-301C-47E6-B34C-D76C6FD1FDFC}" type="datetimeFigureOut">
              <a:rPr lang="en-US" smtClean="0">
                <a:solidFill>
                  <a:prstClr val="black">
                    <a:tint val="75000"/>
                  </a:prstClr>
                </a:solidFill>
              </a:rPr>
              <a:pPr defTabSz="1097237"/>
              <a:t>5/7/21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1097237"/>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1097237"/>
            <a:fld id="{FFA16D97-A570-46C5-8DFA-CD6532C3FC79}" type="slidenum">
              <a:rPr lang="en-US" smtClean="0">
                <a:solidFill>
                  <a:prstClr val="black">
                    <a:tint val="75000"/>
                  </a:prstClr>
                </a:solidFill>
              </a:rPr>
              <a:pPr defTabSz="1097237"/>
              <a:t>‹#›</a:t>
            </a:fld>
            <a:endParaRPr lang="en-US">
              <a:solidFill>
                <a:prstClr val="black">
                  <a:tint val="75000"/>
                </a:prstClr>
              </a:solidFill>
            </a:endParaRPr>
          </a:p>
        </p:txBody>
      </p:sp>
    </p:spTree>
    <p:extLst>
      <p:ext uri="{BB962C8B-B14F-4D97-AF65-F5344CB8AC3E}">
        <p14:creationId xmlns:p14="http://schemas.microsoft.com/office/powerpoint/2010/main" val="417456723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97145072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1" y="280418"/>
            <a:ext cx="11151917" cy="771151"/>
          </a:xfrm>
        </p:spPr>
        <p:txBody>
          <a:bodyPr/>
          <a:lstStyle>
            <a:lvl1pPr>
              <a:defRPr>
                <a:solidFill>
                  <a:srgbClr val="0756A5"/>
                </a:solidFill>
              </a:defRPr>
            </a:lvl1pPr>
          </a:lstStyle>
          <a:p>
            <a:r>
              <a:rPr lang="en-US" dirty="0"/>
              <a:t>Click to edit Master title style</a:t>
            </a:r>
          </a:p>
        </p:txBody>
      </p:sp>
      <p:sp>
        <p:nvSpPr>
          <p:cNvPr id="5" name="Text Placeholder 4"/>
          <p:cNvSpPr>
            <a:spLocks noGrp="1"/>
          </p:cNvSpPr>
          <p:nvPr>
            <p:ph type="body" sz="quarter" idx="10"/>
          </p:nvPr>
        </p:nvSpPr>
        <p:spPr>
          <a:xfrm>
            <a:off x="381001" y="1402160"/>
            <a:ext cx="11151917" cy="970351"/>
          </a:xfrm>
        </p:spPr>
        <p:txBody>
          <a:bodyPr/>
          <a:lstStyle>
            <a:lvl1pPr marL="0" indent="0">
              <a:spcBef>
                <a:spcPts val="0"/>
              </a:spcBef>
              <a:spcAft>
                <a:spcPts val="900"/>
              </a:spcAft>
              <a:buNone/>
              <a:defRPr sz="4000" spc="-100" baseline="0">
                <a:solidFill>
                  <a:srgbClr val="0756A5"/>
                </a:solidFill>
                <a:latin typeface="Segoe UI Light" pitchFamily="34" charset="0"/>
              </a:defRPr>
            </a:lvl1pPr>
            <a:lvl2pPr marL="0" indent="0">
              <a:spcBef>
                <a:spcPts val="0"/>
              </a:spcBef>
              <a:spcAft>
                <a:spcPts val="400"/>
              </a:spcAft>
              <a:buNone/>
              <a:defRPr sz="2100" spc="-51" baseline="0">
                <a:solidFill>
                  <a:srgbClr val="0756A5"/>
                </a:soli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19261761"/>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2A494A6-52D7-F34B-8430-5C6FA3D49901}" type="datetimeFigureOut">
              <a:rPr lang="en-US" smtClean="0"/>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1622BF-7258-FB4C-BE68-138AB70F7664}" type="slidenum">
              <a:rPr lang="en-US" smtClean="0"/>
              <a:t>‹#›</a:t>
            </a:fld>
            <a:endParaRPr lang="en-US"/>
          </a:p>
        </p:txBody>
      </p:sp>
    </p:spTree>
    <p:extLst>
      <p:ext uri="{BB962C8B-B14F-4D97-AF65-F5344CB8AC3E}">
        <p14:creationId xmlns:p14="http://schemas.microsoft.com/office/powerpoint/2010/main" val="897488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77952" y="1999545"/>
            <a:ext cx="11231365" cy="902811"/>
          </a:xfrm>
        </p:spPr>
        <p:txBody>
          <a:bodyPr/>
          <a:lstStyle>
            <a:lvl1pPr marL="0" indent="0">
              <a:buNone/>
              <a:defRPr lang="en-US" sz="6400" i="0" kern="1200" spc="-100" baseline="0" dirty="0" smtClean="0">
                <a:solidFill>
                  <a:srgbClr val="0756A5"/>
                </a:solidFill>
                <a:latin typeface="Segoe UI Light" pitchFamily="34" charset="0"/>
                <a:ea typeface="+mn-ea"/>
                <a:cs typeface="+mn-cs"/>
              </a:defRPr>
            </a:lvl1pPr>
          </a:lstStyle>
          <a:p>
            <a:pPr lvl="0"/>
            <a:r>
              <a:rPr lang="en-US" dirty="0"/>
              <a:t>Click to edit Master text styles</a:t>
            </a:r>
          </a:p>
        </p:txBody>
      </p:sp>
      <p:sp>
        <p:nvSpPr>
          <p:cNvPr id="9" name="Text Placeholder 8"/>
          <p:cNvSpPr>
            <a:spLocks noGrp="1"/>
          </p:cNvSpPr>
          <p:nvPr>
            <p:ph type="body" sz="quarter" idx="11"/>
          </p:nvPr>
        </p:nvSpPr>
        <p:spPr>
          <a:xfrm>
            <a:off x="377953" y="3463049"/>
            <a:ext cx="7515594" cy="498598"/>
          </a:xfrm>
        </p:spPr>
        <p:txBody>
          <a:bodyPr/>
          <a:lstStyle>
            <a:lvl1pPr marL="0" indent="0">
              <a:spcBef>
                <a:spcPts val="600"/>
              </a:spcBef>
              <a:buNone/>
              <a:defRPr spc="-100" baseline="0">
                <a:solidFill>
                  <a:srgbClr val="0756A5"/>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5740581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2679223"/>
            <a:ext cx="9144000" cy="83074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4001" y="3602038"/>
            <a:ext cx="9144000" cy="332270"/>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914363"/>
            <a:fld id="{97BF3BB6-0C10-4361-A3EF-08BD2DF11B10}" type="datetimeFigureOut">
              <a:rPr lang="en-US">
                <a:solidFill>
                  <a:srgbClr val="000000"/>
                </a:solidFill>
              </a:rPr>
              <a:pPr defTabSz="914363"/>
              <a:t>5/7/21</a:t>
            </a:fld>
            <a:endParaRPr lang="en-US">
              <a:solidFill>
                <a:srgbClr val="000000"/>
              </a:solidFill>
            </a:endParaRPr>
          </a:p>
        </p:txBody>
      </p:sp>
      <p:sp>
        <p:nvSpPr>
          <p:cNvPr id="5" name="Footer Placeholder 4"/>
          <p:cNvSpPr>
            <a:spLocks noGrp="1"/>
          </p:cNvSpPr>
          <p:nvPr>
            <p:ph type="ftr" sz="quarter" idx="11"/>
          </p:nvPr>
        </p:nvSpPr>
        <p:spPr>
          <a:xfrm>
            <a:off x="4038601" y="6356352"/>
            <a:ext cx="4114800" cy="365125"/>
          </a:xfrm>
          <a:prstGeom prst="rect">
            <a:avLst/>
          </a:prstGeom>
        </p:spPr>
        <p:txBody>
          <a:bodyPr/>
          <a:lstStyle/>
          <a:p>
            <a:pPr defTabSz="914363"/>
            <a:endParaRPr lang="en-US">
              <a:solidFill>
                <a:srgbClr val="000000"/>
              </a:solidFill>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pPr defTabSz="914363"/>
            <a:fld id="{0C2FD535-54C9-4679-AA02-D458D3ECF294}" type="slidenum">
              <a:rPr lang="en-US">
                <a:solidFill>
                  <a:srgbClr val="000000"/>
                </a:solidFill>
              </a:rPr>
              <a:pPr defTabSz="914363"/>
              <a:t>‹#›</a:t>
            </a:fld>
            <a:endParaRPr lang="en-US">
              <a:solidFill>
                <a:srgbClr val="000000"/>
              </a:solidFill>
            </a:endParaRPr>
          </a:p>
        </p:txBody>
      </p:sp>
    </p:spTree>
    <p:extLst>
      <p:ext uri="{BB962C8B-B14F-4D97-AF65-F5344CB8AC3E}">
        <p14:creationId xmlns:p14="http://schemas.microsoft.com/office/powerpoint/2010/main" val="359876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1" y="280418"/>
            <a:ext cx="11151917" cy="771151"/>
          </a:xfrm>
        </p:spPr>
        <p:txBody>
          <a:bodyPr/>
          <a:lstStyle>
            <a:lvl1pPr>
              <a:defRPr>
                <a:solidFill>
                  <a:srgbClr val="0756A5"/>
                </a:solidFill>
              </a:defRPr>
            </a:lvl1pPr>
          </a:lstStyle>
          <a:p>
            <a:r>
              <a:rPr lang="en-US" dirty="0"/>
              <a:t>Click to edit Master title style</a:t>
            </a:r>
          </a:p>
        </p:txBody>
      </p:sp>
      <p:sp>
        <p:nvSpPr>
          <p:cNvPr id="5" name="Text Placeholder 4"/>
          <p:cNvSpPr>
            <a:spLocks noGrp="1"/>
          </p:cNvSpPr>
          <p:nvPr>
            <p:ph type="body" sz="quarter" idx="10"/>
          </p:nvPr>
        </p:nvSpPr>
        <p:spPr>
          <a:xfrm>
            <a:off x="381001" y="1402160"/>
            <a:ext cx="11151917" cy="970351"/>
          </a:xfrm>
        </p:spPr>
        <p:txBody>
          <a:bodyPr/>
          <a:lstStyle>
            <a:lvl1pPr marL="0" indent="0">
              <a:spcBef>
                <a:spcPts val="0"/>
              </a:spcBef>
              <a:spcAft>
                <a:spcPts val="900"/>
              </a:spcAft>
              <a:buNone/>
              <a:defRPr sz="4000" spc="-100" baseline="0">
                <a:solidFill>
                  <a:srgbClr val="0756A5"/>
                </a:solidFill>
                <a:latin typeface="Segoe UI Light" pitchFamily="34" charset="0"/>
              </a:defRPr>
            </a:lvl1pPr>
            <a:lvl2pPr marL="0" indent="0">
              <a:spcBef>
                <a:spcPts val="0"/>
              </a:spcBef>
              <a:spcAft>
                <a:spcPts val="400"/>
              </a:spcAft>
              <a:buNone/>
              <a:defRPr sz="2100" spc="-51" baseline="0">
                <a:solidFill>
                  <a:srgbClr val="0756A5"/>
                </a:soli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3149402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theme" Target="../theme/theme3.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theme" Target="../theme/theme4.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42506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727" r:id="rId11"/>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rgbClr val="0756A5"/>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rgbClr val="0756A5"/>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rgbClr val="0756A5"/>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rgbClr val="0756A5"/>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rgbClr val="0756A5"/>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rgbClr val="0756A5"/>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484159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370906" y="-217"/>
            <a:ext cx="935477" cy="5654620"/>
            <a:chOff x="12618967" y="-221"/>
            <a:chExt cx="954235" cy="5767188"/>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14102" rtl="0" eaLnBrk="1" fontAlgn="base" latinLnBrk="0" hangingPunct="1">
                  <a:lnSpc>
                    <a:spcPct val="100000"/>
                  </a:lnSpc>
                  <a:spcBef>
                    <a:spcPct val="0"/>
                  </a:spcBef>
                  <a:spcAft>
                    <a:spcPct val="0"/>
                  </a:spcAft>
                </a:pPr>
                <a:r>
                  <a:rPr lang="en-US" sz="49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dirty="0">
                    <a:gradFill>
                      <a:gsLst>
                        <a:gs pos="37168">
                          <a:srgbClr val="292929"/>
                        </a:gs>
                        <a:gs pos="72000">
                          <a:srgbClr val="292929"/>
                        </a:gs>
                      </a:gsLst>
                      <a:lin ang="5400000" scaled="0"/>
                    </a:gradFill>
                    <a:ea typeface="Segoe UI" pitchFamily="34" charset="0"/>
                    <a:cs typeface="Segoe UI" pitchFamily="34" charset="0"/>
                  </a:rPr>
                  <a:t>R:</a:t>
                </a:r>
                <a:r>
                  <a:rPr lang="en-US" sz="49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49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algn="l" defTabSz="914367" rtl="0" eaLnBrk="1" latinLnBrk="0" hangingPunct="1">
                <a:lnSpc>
                  <a:spcPct val="90000"/>
                </a:lnSpc>
                <a:spcAft>
                  <a:spcPts val="588"/>
                </a:spcAft>
              </a:pPr>
              <a:r>
                <a:rPr lang="en-US" sz="98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algn="l" defTabSz="914367" rtl="0" eaLnBrk="1" latinLnBrk="0" hangingPunct="1">
                <a:lnSpc>
                  <a:spcPct val="90000"/>
                </a:lnSpc>
                <a:spcAft>
                  <a:spcPts val="588"/>
                </a:spcAft>
              </a:pPr>
              <a:r>
                <a:rPr lang="en-US" sz="98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R:16</a:t>
              </a:r>
              <a:r>
                <a:rPr lang="en-US" sz="49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167005076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41508"/>
            <a:ext cx="10433387" cy="846744"/>
          </a:xfrm>
          <a:prstGeom prst="rect">
            <a:avLst/>
          </a:prstGeom>
        </p:spPr>
        <p:txBody>
          <a:bodyPr vert="horz" wrap="square" lIns="274320" tIns="182880" rIns="146304" bIns="91440" rtlCol="0" anchor="t" anchorCtr="0">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220307"/>
            <a:ext cx="11653521" cy="5254790"/>
          </a:xfrm>
          <a:prstGeom prst="rect">
            <a:avLst/>
          </a:prstGeom>
        </p:spPr>
        <p:txBody>
          <a:bodyPr vert="horz" wrap="square" lIns="146304" tIns="91440" rIns="146304"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56454" y="6558796"/>
            <a:ext cx="11666308" cy="134483"/>
          </a:xfrm>
          <a:prstGeom prst="rect">
            <a:avLst/>
          </a:prstGeom>
        </p:spPr>
        <p:txBody>
          <a:bodyPr vert="horz" lIns="0" tIns="0" rIns="91440" bIns="0" rtlCol="0" anchor="ctr"/>
          <a:lstStyle>
            <a:lvl1pPr marL="0" algn="ctr"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pPr>
              <a:defRPr/>
            </a:pPr>
            <a:r>
              <a:rPr lang="en-US">
                <a:gradFill>
                  <a:gsLst>
                    <a:gs pos="2239">
                      <a:srgbClr val="505050"/>
                    </a:gs>
                    <a:gs pos="11940">
                      <a:srgbClr val="505050"/>
                    </a:gs>
                  </a:gsLst>
                  <a:lin ang="5400000" scaled="0"/>
                </a:gradFill>
              </a:rPr>
              <a:t>MICROSOFT CONFIDENTIAL</a:t>
            </a:r>
            <a:endParaRPr lang="en-US" dirty="0">
              <a:gradFill>
                <a:gsLst>
                  <a:gs pos="2239">
                    <a:srgbClr val="505050"/>
                  </a:gs>
                  <a:gs pos="11940">
                    <a:srgbClr val="505050"/>
                  </a:gs>
                </a:gsLst>
                <a:lin ang="5400000" scaled="0"/>
              </a:gradFill>
            </a:endParaRPr>
          </a:p>
        </p:txBody>
      </p:sp>
      <p:sp>
        <p:nvSpPr>
          <p:cNvPr id="6" name="Slide Number Placeholder 4"/>
          <p:cNvSpPr>
            <a:spLocks noGrp="1"/>
          </p:cNvSpPr>
          <p:nvPr>
            <p:ph type="sldNum" sz="quarter" idx="4"/>
          </p:nvPr>
        </p:nvSpPr>
        <p:spPr>
          <a:xfrm>
            <a:off x="11367166" y="6558796"/>
            <a:ext cx="555596" cy="134483"/>
          </a:xfrm>
          <a:prstGeom prst="rect">
            <a:avLst/>
          </a:prstGeom>
        </p:spPr>
        <p:txBody>
          <a:bodyPr vert="horz" lIns="91440" tIns="0" rIns="0" bIns="0" rtlCol="0" anchor="ctr"/>
          <a:lstStyle>
            <a:lvl1pPr algn="r">
              <a:defRPr lang="en-US" sz="882" b="0" kern="1200" smtClean="0">
                <a:gradFill>
                  <a:gsLst>
                    <a:gs pos="2239">
                      <a:schemeClr val="tx1"/>
                    </a:gs>
                    <a:gs pos="11940">
                      <a:schemeClr val="tx1"/>
                    </a:gs>
                  </a:gsLst>
                  <a:lin ang="5400000" scaled="0"/>
                </a:gradFill>
                <a:latin typeface="+mn-lt"/>
                <a:ea typeface="+mn-ea"/>
                <a:cs typeface="+mn-cs"/>
              </a:defRPr>
            </a:lvl1pPr>
          </a:lstStyle>
          <a:p>
            <a:pPr marL="0" marR="0" lvl="0" indent="0" algn="r" defTabSz="91436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882" b="0" i="0" u="none" strike="noStrike" kern="1200" cap="none" spc="0" normalizeH="0" baseline="0" noProof="0">
                <a:ln>
                  <a:noFill/>
                </a:ln>
                <a:gradFill>
                  <a:gsLst>
                    <a:gs pos="2239">
                      <a:srgbClr val="505050"/>
                    </a:gs>
                    <a:gs pos="11940">
                      <a:srgbClr val="505050"/>
                    </a:gs>
                  </a:gsLst>
                  <a:lin ang="5400000" scaled="0"/>
                </a:gra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a:t>
            </a:fld>
            <a:endParaRPr kumimoji="0" lang="en-US" sz="882" b="0" i="0" u="none" strike="noStrike" kern="1200" cap="none" spc="0" normalizeH="0" baseline="0" noProof="0" dirty="0">
              <a:ln>
                <a:noFill/>
              </a:ln>
              <a:gradFill>
                <a:gsLst>
                  <a:gs pos="2239">
                    <a:srgbClr val="505050"/>
                  </a:gs>
                  <a:gs pos="11940">
                    <a:srgbClr val="50505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156074371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8" r:id="rId19"/>
  </p:sldLayoutIdLst>
  <p:transition>
    <p:fade/>
  </p:transition>
  <p:hf hdr="0" dt="0"/>
  <p:txStyles>
    <p:titleStyle>
      <a:lvl1pPr algn="l" defTabSz="914367" rtl="0" eaLnBrk="1" latinLnBrk="0" hangingPunct="1">
        <a:lnSpc>
          <a:spcPct val="90000"/>
        </a:lnSpc>
        <a:spcBef>
          <a:spcPct val="0"/>
        </a:spcBef>
        <a:buNone/>
        <a:defRPr lang="en-US" sz="3921" b="0" kern="1200" cap="none" spc="-100" baseline="0" dirty="0" smtClean="0">
          <a:ln w="3175">
            <a:noFill/>
          </a:ln>
          <a:solidFill>
            <a:schemeClr val="tx2"/>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2745" kern="1200" spc="0" baseline="0">
          <a:gradFill>
            <a:gsLst>
              <a:gs pos="1250">
                <a:schemeClr val="tx1"/>
              </a:gs>
              <a:gs pos="100000">
                <a:schemeClr val="tx1"/>
              </a:gs>
            </a:gsLst>
            <a:lin ang="5400000" scaled="0"/>
          </a:gradFill>
          <a:latin typeface="+mn-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0.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0.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0.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0.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8.xml"/><Relationship Id="rId1" Type="http://schemas.openxmlformats.org/officeDocument/2006/relationships/slideLayout" Target="../slideLayouts/slideLayout60.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9.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customXml" Target="../../customXml/item3.xml"/><Relationship Id="rId7" Type="http://schemas.openxmlformats.org/officeDocument/2006/relationships/slideLayout" Target="../slideLayouts/slideLayout38.xml"/><Relationship Id="rId2" Type="http://schemas.openxmlformats.org/officeDocument/2006/relationships/customXml" Target="../../customXml/item5.xml"/><Relationship Id="rId1" Type="http://schemas.openxmlformats.org/officeDocument/2006/relationships/customXml" Target="../../customXml/item4.xml"/><Relationship Id="rId6" Type="http://schemas.openxmlformats.org/officeDocument/2006/relationships/customXml" Target="../../customXml/item6.xml"/><Relationship Id="rId5" Type="http://schemas.openxmlformats.org/officeDocument/2006/relationships/customXml" Target="../../customXml/item1.xml"/><Relationship Id="rId4" Type="http://schemas.openxmlformats.org/officeDocument/2006/relationships/customXml" Target="../../customXml/item2.xml"/><Relationship Id="rId9"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0.xml"/><Relationship Id="rId1" Type="http://schemas.openxmlformats.org/officeDocument/2006/relationships/slideLayout" Target="../slideLayouts/slideLayout60.xml"/></Relationships>
</file>

<file path=ppt/slides/_rels/slide2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1.xml"/><Relationship Id="rId1" Type="http://schemas.openxmlformats.org/officeDocument/2006/relationships/slideLayout" Target="../slideLayouts/slideLayout60.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2.xml"/><Relationship Id="rId1" Type="http://schemas.openxmlformats.org/officeDocument/2006/relationships/slideLayout" Target="../slideLayouts/slideLayout60.xml"/></Relationships>
</file>

<file path=ppt/slides/_rels/slide2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78003" y="2222963"/>
            <a:ext cx="9671968" cy="1661993"/>
          </a:xfrm>
        </p:spPr>
        <p:txBody>
          <a:bodyPr/>
          <a:lstStyle/>
          <a:p>
            <a:r>
              <a:rPr lang="en-US" sz="6000" dirty="0"/>
              <a:t>DevOps in the Cloud at Microsoft and Netflix</a:t>
            </a:r>
          </a:p>
        </p:txBody>
      </p:sp>
      <p:sp>
        <p:nvSpPr>
          <p:cNvPr id="5" name="Subtitle 4"/>
          <p:cNvSpPr>
            <a:spLocks noGrp="1"/>
          </p:cNvSpPr>
          <p:nvPr>
            <p:ph type="subTitle" idx="4294967295"/>
          </p:nvPr>
        </p:nvSpPr>
        <p:spPr>
          <a:xfrm>
            <a:off x="1178003" y="4321685"/>
            <a:ext cx="10237787" cy="984885"/>
          </a:xfrm>
        </p:spPr>
        <p:txBody>
          <a:bodyPr/>
          <a:lstStyle/>
          <a:p>
            <a:pPr marL="0" indent="0">
              <a:buNone/>
            </a:pPr>
            <a:r>
              <a:rPr lang="en-US" sz="3200" dirty="0"/>
              <a:t>Claude Remillard, Microsoft</a:t>
            </a:r>
          </a:p>
          <a:p>
            <a:pPr marL="0" indent="0">
              <a:buNone/>
            </a:pPr>
            <a:r>
              <a:rPr lang="en-US" sz="3200" dirty="0"/>
              <a:t>Andy Glover, Netflix</a:t>
            </a:r>
          </a:p>
        </p:txBody>
      </p:sp>
    </p:spTree>
    <p:extLst>
      <p:ext uri="{BB962C8B-B14F-4D97-AF65-F5344CB8AC3E}">
        <p14:creationId xmlns:p14="http://schemas.microsoft.com/office/powerpoint/2010/main" val="1903047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71600" y="0"/>
            <a:ext cx="9424439" cy="6858000"/>
          </a:xfrm>
          <a:prstGeom prst="rect">
            <a:avLst/>
          </a:prstGeom>
        </p:spPr>
      </p:pic>
      <p:sp>
        <p:nvSpPr>
          <p:cNvPr id="5" name="Rectangle 4"/>
          <p:cNvSpPr/>
          <p:nvPr/>
        </p:nvSpPr>
        <p:spPr>
          <a:xfrm>
            <a:off x="986118" y="0"/>
            <a:ext cx="9144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96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364315"/>
            <a:ext cx="12192000" cy="8136715"/>
          </a:xfrm>
          <a:prstGeom prst="rect">
            <a:avLst/>
          </a:prstGeom>
        </p:spPr>
      </p:pic>
    </p:spTree>
    <p:extLst>
      <p:ext uri="{BB962C8B-B14F-4D97-AF65-F5344CB8AC3E}">
        <p14:creationId xmlns:p14="http://schemas.microsoft.com/office/powerpoint/2010/main" val="272288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33600" y="0"/>
            <a:ext cx="10058400" cy="6636494"/>
          </a:xfrm>
          <a:prstGeom prst="rect">
            <a:avLst/>
          </a:prstGeom>
        </p:spPr>
      </p:pic>
    </p:spTree>
    <p:extLst>
      <p:ext uri="{BB962C8B-B14F-4D97-AF65-F5344CB8AC3E}">
        <p14:creationId xmlns:p14="http://schemas.microsoft.com/office/powerpoint/2010/main" val="92987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002555"/>
            <a:ext cx="12192000" cy="7860555"/>
          </a:xfrm>
          <a:prstGeom prst="rect">
            <a:avLst/>
          </a:prstGeom>
        </p:spPr>
      </p:pic>
    </p:spTree>
    <p:extLst>
      <p:ext uri="{BB962C8B-B14F-4D97-AF65-F5344CB8AC3E}">
        <p14:creationId xmlns:p14="http://schemas.microsoft.com/office/powerpoint/2010/main" val="30781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990600"/>
            <a:ext cx="12192000" cy="4876800"/>
          </a:xfrm>
          <a:prstGeom prst="rect">
            <a:avLst/>
          </a:prstGeom>
        </p:spPr>
      </p:pic>
    </p:spTree>
    <p:extLst>
      <p:ext uri="{BB962C8B-B14F-4D97-AF65-F5344CB8AC3E}">
        <p14:creationId xmlns:p14="http://schemas.microsoft.com/office/powerpoint/2010/main" val="110852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92947" y="717176"/>
            <a:ext cx="10058400" cy="5747657"/>
          </a:xfrm>
          <a:prstGeom prst="rect">
            <a:avLst/>
          </a:prstGeom>
        </p:spPr>
      </p:pic>
    </p:spTree>
    <p:extLst>
      <p:ext uri="{BB962C8B-B14F-4D97-AF65-F5344CB8AC3E}">
        <p14:creationId xmlns:p14="http://schemas.microsoft.com/office/powerpoint/2010/main" val="419278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97340" y="-197223"/>
            <a:ext cx="6641107" cy="7471245"/>
          </a:xfrm>
          <a:prstGeom prst="rect">
            <a:avLst/>
          </a:prstGeom>
        </p:spPr>
      </p:pic>
    </p:spTree>
    <p:extLst>
      <p:ext uri="{BB962C8B-B14F-4D97-AF65-F5344CB8AC3E}">
        <p14:creationId xmlns:p14="http://schemas.microsoft.com/office/powerpoint/2010/main" val="297617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1800" y="-715505"/>
            <a:ext cx="11760200" cy="7842447"/>
          </a:xfrm>
          <a:prstGeom prst="rect">
            <a:avLst/>
          </a:prstGeom>
        </p:spPr>
      </p:pic>
    </p:spTree>
    <p:extLst>
      <p:ext uri="{BB962C8B-B14F-4D97-AF65-F5344CB8AC3E}">
        <p14:creationId xmlns:p14="http://schemas.microsoft.com/office/powerpoint/2010/main" val="2555206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1365" y="0"/>
            <a:ext cx="12353365" cy="8754796"/>
          </a:xfrm>
          <a:prstGeom prst="rect">
            <a:avLst/>
          </a:prstGeom>
        </p:spPr>
      </p:pic>
    </p:spTree>
    <p:extLst>
      <p:ext uri="{BB962C8B-B14F-4D97-AF65-F5344CB8AC3E}">
        <p14:creationId xmlns:p14="http://schemas.microsoft.com/office/powerpoint/2010/main" val="188408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270000"/>
            <a:ext cx="12192000" cy="8128000"/>
          </a:xfrm>
          <a:prstGeom prst="rect">
            <a:avLst/>
          </a:prstGeom>
        </p:spPr>
      </p:pic>
    </p:spTree>
    <p:extLst>
      <p:ext uri="{BB962C8B-B14F-4D97-AF65-F5344CB8AC3E}">
        <p14:creationId xmlns:p14="http://schemas.microsoft.com/office/powerpoint/2010/main" val="167580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TextBox 1034"/>
          <p:cNvSpPr txBox="1"/>
          <p:nvPr/>
        </p:nvSpPr>
        <p:spPr>
          <a:xfrm>
            <a:off x="279133" y="275725"/>
            <a:ext cx="11579192" cy="747716"/>
          </a:xfrm>
          <a:prstGeom prst="rect">
            <a:avLst/>
          </a:prstGeom>
          <a:noFill/>
        </p:spPr>
        <p:txBody>
          <a:bodyPr wrap="square" lIns="0" tIns="0" rIns="0" bIns="0" rtlCol="0">
            <a:spAutoFit/>
          </a:bodyPr>
          <a:lstStyle/>
          <a:p>
            <a:pPr marL="0" marR="0" lvl="0" indent="0" defTabSz="913847" eaLnBrk="1" fontAlgn="base" latinLnBrk="0" hangingPunct="1">
              <a:lnSpc>
                <a:spcPct val="90000"/>
              </a:lnSpc>
              <a:spcBef>
                <a:spcPct val="0"/>
              </a:spcBef>
              <a:spcAft>
                <a:spcPct val="0"/>
              </a:spcAft>
              <a:buClrTx/>
              <a:buSzTx/>
              <a:buFontTx/>
              <a:buNone/>
              <a:tabLst/>
              <a:defRPr/>
            </a:pPr>
            <a:r>
              <a:rPr kumimoji="0" lang="en-US" sz="5399" b="0" i="0" u="none" strike="noStrike" kern="0" cap="none" spc="-10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Automated Pipeline</a:t>
            </a:r>
          </a:p>
        </p:txBody>
      </p:sp>
      <p:grpSp>
        <p:nvGrpSpPr>
          <p:cNvPr id="5" name="Group 4"/>
          <p:cNvGrpSpPr/>
          <p:nvPr/>
        </p:nvGrpSpPr>
        <p:grpSpPr>
          <a:xfrm>
            <a:off x="4480256" y="3648948"/>
            <a:ext cx="1371895" cy="1369562"/>
            <a:chOff x="4097383" y="2986274"/>
            <a:chExt cx="1372089" cy="1369757"/>
          </a:xfrm>
        </p:grpSpPr>
        <p:sp>
          <p:nvSpPr>
            <p:cNvPr id="56" name="Tile"/>
            <p:cNvSpPr/>
            <p:nvPr>
              <p:custDataLst>
                <p:custData r:id="rId6"/>
              </p:custDataLst>
            </p:nvPr>
          </p:nvSpPr>
          <p:spPr>
            <a:xfrm>
              <a:off x="4097872" y="2986274"/>
              <a:ext cx="1371600" cy="1369757"/>
            </a:xfrm>
            <a:prstGeom prst="rect">
              <a:avLst/>
            </a:prstGeom>
            <a:solidFill>
              <a:srgbClr val="5F5F5F"/>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marL="0" marR="0" lvl="0" indent="0" algn="ctr" defTabSz="914188"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Segoe UI"/>
              </a:endParaRPr>
            </a:p>
          </p:txBody>
        </p:sp>
        <p:sp>
          <p:nvSpPr>
            <p:cNvPr id="60" name="TextBox 59"/>
            <p:cNvSpPr txBox="1"/>
            <p:nvPr/>
          </p:nvSpPr>
          <p:spPr>
            <a:xfrm>
              <a:off x="4097383" y="3900674"/>
              <a:ext cx="1371599" cy="443261"/>
            </a:xfrm>
            <a:prstGeom prst="rect">
              <a:avLst/>
            </a:prstGeom>
            <a:noFill/>
          </p:spPr>
          <p:txBody>
            <a:bodyPr wrap="square" lIns="0" tIns="0" rIns="0" bIns="0" rtlCol="0">
              <a:spAutoFit/>
            </a:bodyPr>
            <a:lstStyle/>
            <a:p>
              <a:pPr marL="0" marR="0" lvl="0" indent="0" algn="ctr" defTabSz="914188" eaLnBrk="1" fontAlgn="auto" latinLnBrk="0" hangingPunct="1">
                <a:lnSpc>
                  <a:spcPct val="90000"/>
                </a:lnSpc>
                <a:spcBef>
                  <a:spcPts val="0"/>
                </a:spcBef>
                <a:spcAft>
                  <a:spcPts val="0"/>
                </a:spcAft>
                <a:buClrTx/>
                <a:buSzTx/>
                <a:buFontTx/>
                <a:buNone/>
                <a:tabLst/>
                <a:defRPr/>
              </a:pPr>
              <a:r>
                <a:rPr kumimoji="0" lang="en-US" sz="3200" b="0" i="0" u="none" strike="noStrike" kern="0" cap="none" spc="-70" normalizeH="0" baseline="0" noProof="0" dirty="0">
                  <a:ln>
                    <a:noFill/>
                  </a:ln>
                  <a:solidFill>
                    <a:prstClr val="white"/>
                  </a:solidFill>
                  <a:effectLst/>
                  <a:uLnTx/>
                  <a:uFillTx/>
                  <a:latin typeface="Segoe UI"/>
                  <a:ea typeface="Segoe UI" pitchFamily="34" charset="0"/>
                  <a:cs typeface="Segoe UI" pitchFamily="34" charset="0"/>
                </a:rPr>
                <a:t>DEV</a:t>
              </a:r>
            </a:p>
          </p:txBody>
        </p:sp>
        <p:grpSp>
          <p:nvGrpSpPr>
            <p:cNvPr id="67" name="Group 66"/>
            <p:cNvGrpSpPr/>
            <p:nvPr/>
          </p:nvGrpSpPr>
          <p:grpSpPr>
            <a:xfrm>
              <a:off x="4388286" y="3291074"/>
              <a:ext cx="790775" cy="492444"/>
              <a:chOff x="8381991" y="4918138"/>
              <a:chExt cx="653401" cy="352834"/>
            </a:xfrm>
          </p:grpSpPr>
          <p:sp>
            <p:nvSpPr>
              <p:cNvPr id="68"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ndParaRPr>
              </a:p>
            </p:txBody>
          </p:sp>
          <p:sp>
            <p:nvSpPr>
              <p:cNvPr id="69"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ndParaRPr>
              </a:p>
            </p:txBody>
          </p:sp>
          <p:sp>
            <p:nvSpPr>
              <p:cNvPr id="70"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ndParaRPr>
              </a:p>
            </p:txBody>
          </p:sp>
        </p:grpSp>
      </p:grpSp>
      <p:grpSp>
        <p:nvGrpSpPr>
          <p:cNvPr id="3" name="Group 2"/>
          <p:cNvGrpSpPr/>
          <p:nvPr/>
        </p:nvGrpSpPr>
        <p:grpSpPr>
          <a:xfrm>
            <a:off x="7489065" y="3652825"/>
            <a:ext cx="1371405" cy="1369946"/>
            <a:chOff x="7161212" y="2990152"/>
            <a:chExt cx="1371600" cy="1370140"/>
          </a:xfrm>
        </p:grpSpPr>
        <p:sp>
          <p:nvSpPr>
            <p:cNvPr id="66" name="Tile"/>
            <p:cNvSpPr/>
            <p:nvPr>
              <p:custDataLst>
                <p:custData r:id="rId5"/>
              </p:custDataLst>
            </p:nvPr>
          </p:nvSpPr>
          <p:spPr>
            <a:xfrm>
              <a:off x="7161212" y="2990152"/>
              <a:ext cx="1371600" cy="1370140"/>
            </a:xfrm>
            <a:prstGeom prst="rect">
              <a:avLst/>
            </a:prstGeom>
            <a:solidFill>
              <a:srgbClr val="5F5F5F"/>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marL="0" marR="0" lvl="0" indent="0" algn="ctr" defTabSz="914188"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Segoe UI"/>
              </a:endParaRPr>
            </a:p>
          </p:txBody>
        </p:sp>
        <p:sp>
          <p:nvSpPr>
            <p:cNvPr id="72" name="TextBox 71"/>
            <p:cNvSpPr txBox="1"/>
            <p:nvPr/>
          </p:nvSpPr>
          <p:spPr>
            <a:xfrm>
              <a:off x="7161213" y="3903092"/>
              <a:ext cx="1371599" cy="443261"/>
            </a:xfrm>
            <a:prstGeom prst="rect">
              <a:avLst/>
            </a:prstGeom>
            <a:noFill/>
          </p:spPr>
          <p:txBody>
            <a:bodyPr wrap="square" lIns="0" tIns="0" rIns="0" bIns="0" rtlCol="0">
              <a:spAutoFit/>
            </a:bodyPr>
            <a:lstStyle/>
            <a:p>
              <a:pPr marL="0" marR="0" lvl="0" indent="0" algn="ctr" defTabSz="914188" eaLnBrk="1" fontAlgn="auto" latinLnBrk="0" hangingPunct="1">
                <a:lnSpc>
                  <a:spcPct val="90000"/>
                </a:lnSpc>
                <a:spcBef>
                  <a:spcPts val="0"/>
                </a:spcBef>
                <a:spcAft>
                  <a:spcPts val="0"/>
                </a:spcAft>
                <a:buClrTx/>
                <a:buSzTx/>
                <a:buFontTx/>
                <a:buNone/>
                <a:tabLst/>
                <a:defRPr/>
              </a:pPr>
              <a:r>
                <a:rPr kumimoji="0" lang="en-US" sz="3200" b="0" i="0" u="none" strike="noStrike" kern="0" cap="none" spc="-70" normalizeH="0" baseline="0" noProof="0" dirty="0">
                  <a:ln>
                    <a:noFill/>
                  </a:ln>
                  <a:solidFill>
                    <a:prstClr val="white"/>
                  </a:solidFill>
                  <a:effectLst/>
                  <a:uLnTx/>
                  <a:uFillTx/>
                  <a:latin typeface="Segoe UI"/>
                  <a:ea typeface="Segoe UI" pitchFamily="34" charset="0"/>
                  <a:cs typeface="Segoe UI" pitchFamily="34" charset="0"/>
                </a:rPr>
                <a:t>QA</a:t>
              </a:r>
            </a:p>
          </p:txBody>
        </p:sp>
        <p:grpSp>
          <p:nvGrpSpPr>
            <p:cNvPr id="90" name="Group 89"/>
            <p:cNvGrpSpPr/>
            <p:nvPr/>
          </p:nvGrpSpPr>
          <p:grpSpPr>
            <a:xfrm>
              <a:off x="7482054" y="3295335"/>
              <a:ext cx="790775" cy="492444"/>
              <a:chOff x="8381991" y="4918138"/>
              <a:chExt cx="653401" cy="352834"/>
            </a:xfrm>
          </p:grpSpPr>
          <p:sp>
            <p:nvSpPr>
              <p:cNvPr id="91"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ndParaRPr>
              </a:p>
            </p:txBody>
          </p:sp>
          <p:sp>
            <p:nvSpPr>
              <p:cNvPr id="93"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ndParaRPr>
              </a:p>
            </p:txBody>
          </p:sp>
          <p:sp>
            <p:nvSpPr>
              <p:cNvPr id="95"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ndParaRPr>
              </a:p>
            </p:txBody>
          </p:sp>
        </p:grpSp>
      </p:grpSp>
      <p:grpSp>
        <p:nvGrpSpPr>
          <p:cNvPr id="4" name="Group 3"/>
          <p:cNvGrpSpPr/>
          <p:nvPr/>
        </p:nvGrpSpPr>
        <p:grpSpPr>
          <a:xfrm>
            <a:off x="5943679" y="3648121"/>
            <a:ext cx="1413264" cy="1369946"/>
            <a:chOff x="5561013" y="2971800"/>
            <a:chExt cx="1413465" cy="1370140"/>
          </a:xfrm>
        </p:grpSpPr>
        <p:sp>
          <p:nvSpPr>
            <p:cNvPr id="96" name="Tile"/>
            <p:cNvSpPr/>
            <p:nvPr>
              <p:custDataLst>
                <p:custData r:id="rId4"/>
              </p:custDataLst>
            </p:nvPr>
          </p:nvSpPr>
          <p:spPr>
            <a:xfrm>
              <a:off x="5602878" y="2971800"/>
              <a:ext cx="1371600" cy="1370140"/>
            </a:xfrm>
            <a:prstGeom prst="rect">
              <a:avLst/>
            </a:prstGeom>
            <a:solidFill>
              <a:srgbClr val="5F5F5F"/>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marL="0" marR="0" lvl="0" indent="0" algn="ctr" defTabSz="914188"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Segoe UI"/>
              </a:endParaRPr>
            </a:p>
          </p:txBody>
        </p:sp>
        <p:sp>
          <p:nvSpPr>
            <p:cNvPr id="97" name="TextBox 96"/>
            <p:cNvSpPr txBox="1"/>
            <p:nvPr/>
          </p:nvSpPr>
          <p:spPr>
            <a:xfrm>
              <a:off x="5561013" y="3886200"/>
              <a:ext cx="1371599" cy="443261"/>
            </a:xfrm>
            <a:prstGeom prst="rect">
              <a:avLst/>
            </a:prstGeom>
            <a:noFill/>
          </p:spPr>
          <p:txBody>
            <a:bodyPr wrap="square" lIns="0" tIns="0" rIns="0" bIns="0" rtlCol="0">
              <a:spAutoFit/>
            </a:bodyPr>
            <a:lstStyle/>
            <a:p>
              <a:pPr marL="0" marR="0" lvl="0" indent="0" algn="ctr" defTabSz="914188" eaLnBrk="1" fontAlgn="auto" latinLnBrk="0" hangingPunct="1">
                <a:lnSpc>
                  <a:spcPct val="90000"/>
                </a:lnSpc>
                <a:spcBef>
                  <a:spcPts val="0"/>
                </a:spcBef>
                <a:spcAft>
                  <a:spcPts val="0"/>
                </a:spcAft>
                <a:buClrTx/>
                <a:buSzTx/>
                <a:buFontTx/>
                <a:buNone/>
                <a:tabLst/>
                <a:defRPr/>
              </a:pPr>
              <a:r>
                <a:rPr kumimoji="0" lang="en-US" sz="3200" b="0" i="0" u="none" strike="noStrike" kern="0" cap="none" spc="-70" normalizeH="0" baseline="0" noProof="0" dirty="0">
                  <a:ln>
                    <a:noFill/>
                  </a:ln>
                  <a:solidFill>
                    <a:prstClr val="white"/>
                  </a:solidFill>
                  <a:effectLst/>
                  <a:uLnTx/>
                  <a:uFillTx/>
                  <a:latin typeface="Segoe UI"/>
                  <a:ea typeface="Segoe UI" pitchFamily="34" charset="0"/>
                  <a:cs typeface="Segoe UI" pitchFamily="34" charset="0"/>
                </a:rPr>
                <a:t>INT</a:t>
              </a:r>
            </a:p>
          </p:txBody>
        </p:sp>
        <p:grpSp>
          <p:nvGrpSpPr>
            <p:cNvPr id="98" name="Group 97"/>
            <p:cNvGrpSpPr/>
            <p:nvPr/>
          </p:nvGrpSpPr>
          <p:grpSpPr>
            <a:xfrm>
              <a:off x="5881854" y="3278443"/>
              <a:ext cx="790775" cy="492444"/>
              <a:chOff x="8381991" y="4918138"/>
              <a:chExt cx="653401" cy="352834"/>
            </a:xfrm>
          </p:grpSpPr>
          <p:sp>
            <p:nvSpPr>
              <p:cNvPr id="99"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ndParaRPr>
              </a:p>
            </p:txBody>
          </p:sp>
          <p:sp>
            <p:nvSpPr>
              <p:cNvPr id="100"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ndParaRPr>
              </a:p>
            </p:txBody>
          </p:sp>
          <p:sp>
            <p:nvSpPr>
              <p:cNvPr id="101"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ndParaRPr>
              </a:p>
            </p:txBody>
          </p:sp>
        </p:grpSp>
      </p:grpSp>
      <p:grpSp>
        <p:nvGrpSpPr>
          <p:cNvPr id="2" name="Group 1"/>
          <p:cNvGrpSpPr/>
          <p:nvPr/>
        </p:nvGrpSpPr>
        <p:grpSpPr>
          <a:xfrm>
            <a:off x="8990222" y="3648121"/>
            <a:ext cx="1371405" cy="1369946"/>
            <a:chOff x="8853654" y="2971800"/>
            <a:chExt cx="1371600" cy="1370140"/>
          </a:xfrm>
        </p:grpSpPr>
        <p:sp>
          <p:nvSpPr>
            <p:cNvPr id="102" name="Tile"/>
            <p:cNvSpPr/>
            <p:nvPr>
              <p:custDataLst>
                <p:custData r:id="rId3"/>
              </p:custDataLst>
            </p:nvPr>
          </p:nvSpPr>
          <p:spPr>
            <a:xfrm>
              <a:off x="8853654" y="2971800"/>
              <a:ext cx="1371600" cy="1370140"/>
            </a:xfrm>
            <a:prstGeom prst="rect">
              <a:avLst/>
            </a:prstGeom>
            <a:solidFill>
              <a:srgbClr val="5F5F5F"/>
            </a:solidFill>
            <a:ln w="57150">
              <a:noFill/>
            </a:ln>
          </p:spPr>
          <p:style>
            <a:lnRef idx="2">
              <a:srgbClr val="4F81BD">
                <a:shade val="50000"/>
              </a:srgbClr>
            </a:lnRef>
            <a:fillRef idx="1">
              <a:srgbClr val="4F81BD"/>
            </a:fillRef>
            <a:effectRef idx="0">
              <a:srgbClr val="4F81BD"/>
            </a:effectRef>
            <a:fontRef idx="minor">
              <a:srgbClr val="000000"/>
            </a:fontRef>
          </p:style>
          <p:txBody>
            <a:bodyPr rtlCol="0" anchor="b" anchorCtr="0"/>
            <a:lstStyle/>
            <a:p>
              <a:pPr marL="0" marR="0" lvl="0" indent="0" algn="ctr" defTabSz="914188"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Segoe UI"/>
              </a:endParaRPr>
            </a:p>
          </p:txBody>
        </p:sp>
        <p:sp>
          <p:nvSpPr>
            <p:cNvPr id="103" name="TextBox 102"/>
            <p:cNvSpPr txBox="1"/>
            <p:nvPr/>
          </p:nvSpPr>
          <p:spPr>
            <a:xfrm>
              <a:off x="8853655" y="3884740"/>
              <a:ext cx="1371599" cy="443261"/>
            </a:xfrm>
            <a:prstGeom prst="rect">
              <a:avLst/>
            </a:prstGeom>
            <a:noFill/>
          </p:spPr>
          <p:txBody>
            <a:bodyPr wrap="square" lIns="0" tIns="0" rIns="0" bIns="0" rtlCol="0">
              <a:spAutoFit/>
            </a:bodyPr>
            <a:lstStyle/>
            <a:p>
              <a:pPr marL="0" marR="0" lvl="0" indent="0" algn="ctr" defTabSz="914188" eaLnBrk="1" fontAlgn="auto" latinLnBrk="0" hangingPunct="1">
                <a:lnSpc>
                  <a:spcPct val="90000"/>
                </a:lnSpc>
                <a:spcBef>
                  <a:spcPts val="0"/>
                </a:spcBef>
                <a:spcAft>
                  <a:spcPts val="0"/>
                </a:spcAft>
                <a:buClrTx/>
                <a:buSzTx/>
                <a:buFontTx/>
                <a:buNone/>
                <a:tabLst/>
                <a:defRPr/>
              </a:pPr>
              <a:r>
                <a:rPr kumimoji="0" lang="en-US" sz="3200" b="0" i="0" u="none" strike="noStrike" kern="0" cap="none" spc="-70" normalizeH="0" baseline="0" noProof="0" dirty="0">
                  <a:ln>
                    <a:noFill/>
                  </a:ln>
                  <a:solidFill>
                    <a:prstClr val="white"/>
                  </a:solidFill>
                  <a:effectLst/>
                  <a:uLnTx/>
                  <a:uFillTx/>
                  <a:latin typeface="Segoe UI"/>
                  <a:ea typeface="Segoe UI" pitchFamily="34" charset="0"/>
                  <a:cs typeface="Segoe UI" pitchFamily="34" charset="0"/>
                </a:rPr>
                <a:t>PROD</a:t>
              </a:r>
            </a:p>
          </p:txBody>
        </p:sp>
        <p:grpSp>
          <p:nvGrpSpPr>
            <p:cNvPr id="104" name="Group 103"/>
            <p:cNvGrpSpPr/>
            <p:nvPr/>
          </p:nvGrpSpPr>
          <p:grpSpPr>
            <a:xfrm>
              <a:off x="9174496" y="3276983"/>
              <a:ext cx="790775" cy="492444"/>
              <a:chOff x="8381991" y="4918138"/>
              <a:chExt cx="653401" cy="352834"/>
            </a:xfrm>
          </p:grpSpPr>
          <p:sp>
            <p:nvSpPr>
              <p:cNvPr id="106" name="Freeform 597"/>
              <p:cNvSpPr>
                <a:spLocks noChangeAspect="1" noEditPoints="1"/>
              </p:cNvSpPr>
              <p:nvPr/>
            </p:nvSpPr>
            <p:spPr bwMode="auto">
              <a:xfrm>
                <a:off x="8865213"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ndParaRPr>
              </a:p>
            </p:txBody>
          </p:sp>
          <p:sp>
            <p:nvSpPr>
              <p:cNvPr id="107" name="Freeform 597"/>
              <p:cNvSpPr>
                <a:spLocks noChangeAspect="1" noEditPoints="1"/>
              </p:cNvSpPr>
              <p:nvPr/>
            </p:nvSpPr>
            <p:spPr bwMode="auto">
              <a:xfrm>
                <a:off x="862360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ndParaRPr>
              </a:p>
            </p:txBody>
          </p:sp>
          <p:sp>
            <p:nvSpPr>
              <p:cNvPr id="108" name="Freeform 597"/>
              <p:cNvSpPr>
                <a:spLocks noChangeAspect="1" noEditPoints="1"/>
              </p:cNvSpPr>
              <p:nvPr/>
            </p:nvSpPr>
            <p:spPr bwMode="auto">
              <a:xfrm>
                <a:off x="8381991" y="4918138"/>
                <a:ext cx="170179" cy="352834"/>
              </a:xfrm>
              <a:custGeom>
                <a:avLst/>
                <a:gdLst>
                  <a:gd name="T0" fmla="*/ 0 w 243"/>
                  <a:gd name="T1" fmla="*/ 0 h 390"/>
                  <a:gd name="T2" fmla="*/ 0 w 243"/>
                  <a:gd name="T3" fmla="*/ 378 h 390"/>
                  <a:gd name="T4" fmla="*/ 23 w 243"/>
                  <a:gd name="T5" fmla="*/ 378 h 390"/>
                  <a:gd name="T6" fmla="*/ 23 w 243"/>
                  <a:gd name="T7" fmla="*/ 390 h 390"/>
                  <a:gd name="T8" fmla="*/ 73 w 243"/>
                  <a:gd name="T9" fmla="*/ 390 h 390"/>
                  <a:gd name="T10" fmla="*/ 73 w 243"/>
                  <a:gd name="T11" fmla="*/ 378 h 390"/>
                  <a:gd name="T12" fmla="*/ 170 w 243"/>
                  <a:gd name="T13" fmla="*/ 378 h 390"/>
                  <a:gd name="T14" fmla="*/ 170 w 243"/>
                  <a:gd name="T15" fmla="*/ 390 h 390"/>
                  <a:gd name="T16" fmla="*/ 217 w 243"/>
                  <a:gd name="T17" fmla="*/ 390 h 390"/>
                  <a:gd name="T18" fmla="*/ 217 w 243"/>
                  <a:gd name="T19" fmla="*/ 378 h 390"/>
                  <a:gd name="T20" fmla="*/ 243 w 243"/>
                  <a:gd name="T21" fmla="*/ 378 h 390"/>
                  <a:gd name="T22" fmla="*/ 243 w 243"/>
                  <a:gd name="T23" fmla="*/ 0 h 390"/>
                  <a:gd name="T24" fmla="*/ 0 w 243"/>
                  <a:gd name="T25" fmla="*/ 0 h 390"/>
                  <a:gd name="T26" fmla="*/ 73 w 243"/>
                  <a:gd name="T27" fmla="*/ 73 h 390"/>
                  <a:gd name="T28" fmla="*/ 23 w 243"/>
                  <a:gd name="T29" fmla="*/ 73 h 390"/>
                  <a:gd name="T30" fmla="*/ 23 w 243"/>
                  <a:gd name="T31" fmla="*/ 61 h 390"/>
                  <a:gd name="T32" fmla="*/ 73 w 243"/>
                  <a:gd name="T33" fmla="*/ 61 h 390"/>
                  <a:gd name="T34" fmla="*/ 73 w 243"/>
                  <a:gd name="T35" fmla="*/ 73 h 390"/>
                  <a:gd name="T36" fmla="*/ 163 w 243"/>
                  <a:gd name="T37" fmla="*/ 300 h 390"/>
                  <a:gd name="T38" fmla="*/ 80 w 243"/>
                  <a:gd name="T39" fmla="*/ 300 h 390"/>
                  <a:gd name="T40" fmla="*/ 80 w 243"/>
                  <a:gd name="T41" fmla="*/ 286 h 390"/>
                  <a:gd name="T42" fmla="*/ 163 w 243"/>
                  <a:gd name="T43" fmla="*/ 286 h 390"/>
                  <a:gd name="T44" fmla="*/ 163 w 243"/>
                  <a:gd name="T45" fmla="*/ 300 h 390"/>
                  <a:gd name="T46" fmla="*/ 163 w 243"/>
                  <a:gd name="T47" fmla="*/ 253 h 390"/>
                  <a:gd name="T48" fmla="*/ 80 w 243"/>
                  <a:gd name="T49" fmla="*/ 253 h 390"/>
                  <a:gd name="T50" fmla="*/ 80 w 243"/>
                  <a:gd name="T51" fmla="*/ 241 h 390"/>
                  <a:gd name="T52" fmla="*/ 163 w 243"/>
                  <a:gd name="T53" fmla="*/ 241 h 390"/>
                  <a:gd name="T54" fmla="*/ 163 w 243"/>
                  <a:gd name="T55" fmla="*/ 253 h 390"/>
                  <a:gd name="T56" fmla="*/ 163 w 243"/>
                  <a:gd name="T57" fmla="*/ 208 h 390"/>
                  <a:gd name="T58" fmla="*/ 80 w 243"/>
                  <a:gd name="T59" fmla="*/ 208 h 390"/>
                  <a:gd name="T60" fmla="*/ 80 w 243"/>
                  <a:gd name="T61" fmla="*/ 196 h 390"/>
                  <a:gd name="T62" fmla="*/ 163 w 243"/>
                  <a:gd name="T63" fmla="*/ 196 h 390"/>
                  <a:gd name="T64" fmla="*/ 163 w 243"/>
                  <a:gd name="T65" fmla="*/ 208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3" h="390">
                    <a:moveTo>
                      <a:pt x="0" y="0"/>
                    </a:moveTo>
                    <a:lnTo>
                      <a:pt x="0" y="378"/>
                    </a:lnTo>
                    <a:lnTo>
                      <a:pt x="23" y="378"/>
                    </a:lnTo>
                    <a:lnTo>
                      <a:pt x="23" y="390"/>
                    </a:lnTo>
                    <a:lnTo>
                      <a:pt x="73" y="390"/>
                    </a:lnTo>
                    <a:lnTo>
                      <a:pt x="73" y="378"/>
                    </a:lnTo>
                    <a:lnTo>
                      <a:pt x="170" y="378"/>
                    </a:lnTo>
                    <a:lnTo>
                      <a:pt x="170" y="390"/>
                    </a:lnTo>
                    <a:lnTo>
                      <a:pt x="217" y="390"/>
                    </a:lnTo>
                    <a:lnTo>
                      <a:pt x="217" y="378"/>
                    </a:lnTo>
                    <a:lnTo>
                      <a:pt x="243" y="378"/>
                    </a:lnTo>
                    <a:lnTo>
                      <a:pt x="243" y="0"/>
                    </a:lnTo>
                    <a:lnTo>
                      <a:pt x="0" y="0"/>
                    </a:lnTo>
                    <a:close/>
                    <a:moveTo>
                      <a:pt x="73" y="73"/>
                    </a:moveTo>
                    <a:lnTo>
                      <a:pt x="23" y="73"/>
                    </a:lnTo>
                    <a:lnTo>
                      <a:pt x="23" y="61"/>
                    </a:lnTo>
                    <a:lnTo>
                      <a:pt x="73" y="61"/>
                    </a:lnTo>
                    <a:lnTo>
                      <a:pt x="73" y="73"/>
                    </a:lnTo>
                    <a:close/>
                    <a:moveTo>
                      <a:pt x="163" y="300"/>
                    </a:moveTo>
                    <a:lnTo>
                      <a:pt x="80" y="300"/>
                    </a:lnTo>
                    <a:lnTo>
                      <a:pt x="80" y="286"/>
                    </a:lnTo>
                    <a:lnTo>
                      <a:pt x="163" y="286"/>
                    </a:lnTo>
                    <a:lnTo>
                      <a:pt x="163" y="300"/>
                    </a:lnTo>
                    <a:close/>
                    <a:moveTo>
                      <a:pt x="163" y="253"/>
                    </a:moveTo>
                    <a:lnTo>
                      <a:pt x="80" y="253"/>
                    </a:lnTo>
                    <a:lnTo>
                      <a:pt x="80" y="241"/>
                    </a:lnTo>
                    <a:lnTo>
                      <a:pt x="163" y="241"/>
                    </a:lnTo>
                    <a:lnTo>
                      <a:pt x="163" y="253"/>
                    </a:lnTo>
                    <a:close/>
                    <a:moveTo>
                      <a:pt x="163" y="208"/>
                    </a:moveTo>
                    <a:lnTo>
                      <a:pt x="80" y="208"/>
                    </a:lnTo>
                    <a:lnTo>
                      <a:pt x="80" y="196"/>
                    </a:lnTo>
                    <a:lnTo>
                      <a:pt x="163" y="196"/>
                    </a:lnTo>
                    <a:lnTo>
                      <a:pt x="163" y="208"/>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ndParaRPr>
              </a:p>
            </p:txBody>
          </p:sp>
        </p:grpSp>
      </p:grpSp>
      <p:sp>
        <p:nvSpPr>
          <p:cNvPr id="109" name="TextBox 108"/>
          <p:cNvSpPr txBox="1"/>
          <p:nvPr/>
        </p:nvSpPr>
        <p:spPr>
          <a:xfrm>
            <a:off x="1053906" y="4474154"/>
            <a:ext cx="1383236" cy="443198"/>
          </a:xfrm>
          <a:prstGeom prst="rect">
            <a:avLst/>
          </a:prstGeom>
          <a:solidFill>
            <a:srgbClr val="68217A"/>
          </a:solidFill>
        </p:spPr>
        <p:txBody>
          <a:bodyPr wrap="square" lIns="0" tIns="0" rIns="0" bIns="0" rtlCol="0">
            <a:spAutoFit/>
          </a:bodyPr>
          <a:lstStyle/>
          <a:p>
            <a:pPr marL="0" marR="0" lvl="0" indent="0" algn="ctr" defTabSz="914188" eaLnBrk="1" fontAlgn="auto" latinLnBrk="0" hangingPunct="1">
              <a:lnSpc>
                <a:spcPct val="90000"/>
              </a:lnSpc>
              <a:spcBef>
                <a:spcPts val="0"/>
              </a:spcBef>
              <a:spcAft>
                <a:spcPts val="0"/>
              </a:spcAft>
              <a:buClrTx/>
              <a:buSzTx/>
              <a:buFontTx/>
              <a:buNone/>
              <a:tabLst/>
              <a:defRPr/>
            </a:pPr>
            <a:r>
              <a:rPr kumimoji="0" lang="en-US" sz="3200" b="0" i="0" u="none" strike="noStrike" kern="0" cap="none" spc="-70" normalizeH="0" baseline="0" noProof="0" dirty="0">
                <a:ln>
                  <a:noFill/>
                </a:ln>
                <a:solidFill>
                  <a:prstClr val="white"/>
                </a:solidFill>
                <a:effectLst/>
                <a:uLnTx/>
                <a:uFillTx/>
                <a:latin typeface="Segoe UI"/>
                <a:ea typeface="Segoe UI" pitchFamily="34" charset="0"/>
                <a:cs typeface="Segoe UI" pitchFamily="34" charset="0"/>
              </a:rPr>
              <a:t>Build</a:t>
            </a:r>
          </a:p>
        </p:txBody>
      </p:sp>
      <p:sp>
        <p:nvSpPr>
          <p:cNvPr id="110" name="Rectangle 109"/>
          <p:cNvSpPr/>
          <p:nvPr/>
        </p:nvSpPr>
        <p:spPr bwMode="auto">
          <a:xfrm>
            <a:off x="1053906" y="3598043"/>
            <a:ext cx="1383236" cy="876111"/>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91427" rIns="91427" bIns="91427" numCol="1" spcCol="0" rtlCol="0" fromWordArt="0" anchor="t" anchorCtr="0" forceAA="0" compatLnSpc="1">
            <a:prstTxWarp prst="textNoShape">
              <a:avLst/>
            </a:prstTxWarp>
            <a:noAutofit/>
          </a:bodyPr>
          <a:lstStyle/>
          <a:p>
            <a:pPr marL="0" marR="0" lvl="0" indent="0" algn="ctr" defTabSz="913924" eaLnBrk="1" fontAlgn="base" latinLnBrk="0" hangingPunct="1">
              <a:lnSpc>
                <a:spcPct val="90000"/>
              </a:lnSpc>
              <a:spcBef>
                <a:spcPct val="0"/>
              </a:spcBef>
              <a:spcAft>
                <a:spcPct val="0"/>
              </a:spcAft>
              <a:buClrTx/>
              <a:buSzTx/>
              <a:buFontTx/>
              <a:buNone/>
              <a:tabLst/>
              <a:defRPr/>
            </a:pPr>
            <a:endParaRPr kumimoji="0" lang="en-US" sz="2200" b="0" i="0" u="none" strike="noStrike" kern="0" cap="none" spc="-10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Freeform 104"/>
          <p:cNvSpPr>
            <a:spLocks noEditPoints="1"/>
          </p:cNvSpPr>
          <p:nvPr>
            <p:custDataLst>
              <p:custData r:id="rId1"/>
              <p:custData r:id="rId2"/>
            </p:custDataLst>
          </p:nvPr>
        </p:nvSpPr>
        <p:spPr bwMode="black">
          <a:xfrm>
            <a:off x="3105421" y="4034507"/>
            <a:ext cx="533325" cy="457135"/>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tx1"/>
          </a:solidFill>
          <a:ln>
            <a:noFill/>
          </a:ln>
        </p:spPr>
        <p:txBody>
          <a:bodyPr vert="horz" wrap="square" lIns="97562" tIns="48781" rIns="97562" bIns="48781" numCol="1" anchor="t" anchorCtr="0" compatLnSpc="1">
            <a:prstTxWarp prst="textNoShape">
              <a:avLst/>
            </a:prstTxWarp>
          </a:bodyPr>
          <a:lstStyle/>
          <a:p>
            <a:pPr marL="0" marR="0" lvl="0" indent="0" defTabSz="91418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ndParaRPr>
          </a:p>
        </p:txBody>
      </p:sp>
      <p:cxnSp>
        <p:nvCxnSpPr>
          <p:cNvPr id="15" name="Straight Arrow Connector 14"/>
          <p:cNvCxnSpPr/>
          <p:nvPr/>
        </p:nvCxnSpPr>
        <p:spPr>
          <a:xfrm>
            <a:off x="2635778" y="4283358"/>
            <a:ext cx="420756"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3771712" y="4270942"/>
            <a:ext cx="420756"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3" name="Picture 2" descr="C:\Users\nathalie.feau\Pictures\metro.icons\white\download.png"/>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4324018" y="2977700"/>
            <a:ext cx="693966" cy="69396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nathalie.feau\Pictures\metro.icons\white\download.png"/>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5841002" y="2952680"/>
            <a:ext cx="693966" cy="69396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nathalie.feau\Pictures\metro.icons\white\download.png"/>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304759" y="2956389"/>
            <a:ext cx="693966" cy="69396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C:\Users\nathalie.feau\Pictures\metro.icons\white\download.png"/>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8862681" y="2958660"/>
            <a:ext cx="693966" cy="69396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491568" y="1994871"/>
            <a:ext cx="5627181" cy="609398"/>
          </a:xfrm>
          <a:prstGeom prst="rect">
            <a:avLst/>
          </a:prstGeom>
          <a:noFill/>
        </p:spPr>
        <p:txBody>
          <a:bodyPr wrap="none" lIns="0" tIns="0" rIns="0" bIns="0" rtlCol="0">
            <a:spAutoFit/>
          </a:bodyPr>
          <a:lstStyle/>
          <a:p>
            <a:pPr marL="0" marR="0" lvl="0" indent="0" defTabSz="914188" eaLnBrk="1" fontAlgn="auto" latinLnBrk="0" hangingPunct="1">
              <a:lnSpc>
                <a:spcPct val="90000"/>
              </a:lnSpc>
              <a:spcBef>
                <a:spcPts val="0"/>
              </a:spcBef>
              <a:spcAft>
                <a:spcPts val="0"/>
              </a:spcAft>
              <a:buClrTx/>
              <a:buSzTx/>
              <a:buFontTx/>
              <a:buNone/>
              <a:tabLst/>
              <a:defRPr/>
            </a:pPr>
            <a:r>
              <a:rPr kumimoji="0" lang="en-CA" sz="4400" b="0" i="0" u="none" strike="noStrike" kern="0" cap="none" spc="-70" normalizeH="0" baseline="0" noProof="0" dirty="0">
                <a:ln>
                  <a:noFill/>
                </a:ln>
                <a:gradFill>
                  <a:gsLst>
                    <a:gs pos="0">
                      <a:srgbClr val="FFFFFF"/>
                    </a:gs>
                    <a:gs pos="78000">
                      <a:srgbClr val="FFFFFF"/>
                    </a:gs>
                  </a:gsLst>
                  <a:lin ang="16200000" scaled="0"/>
                </a:gradFill>
                <a:effectLst/>
                <a:uLnTx/>
                <a:uFillTx/>
                <a:latin typeface="Segoe UI Light" pitchFamily="34" charset="0"/>
              </a:rPr>
              <a:t>Automates Deployments</a:t>
            </a:r>
          </a:p>
        </p:txBody>
      </p:sp>
    </p:spTree>
    <p:extLst>
      <p:ext uri="{BB962C8B-B14F-4D97-AF65-F5344CB8AC3E}">
        <p14:creationId xmlns:p14="http://schemas.microsoft.com/office/powerpoint/2010/main" val="34685144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66212" y="0"/>
            <a:ext cx="27444006" cy="6858000"/>
          </a:xfrm>
          <a:prstGeom prst="rect">
            <a:avLst/>
          </a:prstGeom>
        </p:spPr>
      </p:pic>
      <p:sp>
        <p:nvSpPr>
          <p:cNvPr id="3" name="TextBox 2"/>
          <p:cNvSpPr txBox="1"/>
          <p:nvPr/>
        </p:nvSpPr>
        <p:spPr>
          <a:xfrm>
            <a:off x="808125" y="1905506"/>
            <a:ext cx="11477949" cy="3046988"/>
          </a:xfrm>
          <a:prstGeom prst="rect">
            <a:avLst/>
          </a:prstGeom>
          <a:noFill/>
          <a:effectLst>
            <a:outerShdw blurRad="25400" dist="152400" dir="2160000" algn="tl" rotWithShape="0">
              <a:prstClr val="black">
                <a:alpha val="95000"/>
              </a:prstClr>
            </a:outerShdw>
          </a:effectLst>
        </p:spPr>
        <p:txBody>
          <a:bodyPr wrap="none" rtlCol="0" anchor="ctr" anchorCtr="1">
            <a:spAutoFit/>
          </a:bodyPr>
          <a:lstStyle/>
          <a:p>
            <a:pPr algn="ctr"/>
            <a:r>
              <a:rPr lang="en-US" sz="9600" spc="40" dirty="0">
                <a:solidFill>
                  <a:schemeClr val="bg1"/>
                </a:solidFill>
                <a:latin typeface="Gill Sans Ultra Bold" charset="0"/>
                <a:ea typeface="Gill Sans Ultra Bold" charset="0"/>
                <a:cs typeface="Gill Sans Ultra Bold" charset="0"/>
              </a:rPr>
              <a:t>Immutable </a:t>
            </a:r>
          </a:p>
          <a:p>
            <a:pPr algn="ctr"/>
            <a:r>
              <a:rPr lang="en-US" sz="9600" spc="40" dirty="0">
                <a:solidFill>
                  <a:schemeClr val="bg1"/>
                </a:solidFill>
                <a:latin typeface="Gill Sans Ultra Bold" charset="0"/>
                <a:ea typeface="Gill Sans Ultra Bold" charset="0"/>
                <a:cs typeface="Gill Sans Ultra Bold" charset="0"/>
              </a:rPr>
              <a:t>Infrastructure</a:t>
            </a:r>
          </a:p>
        </p:txBody>
      </p:sp>
    </p:spTree>
    <p:extLst>
      <p:ext uri="{BB962C8B-B14F-4D97-AF65-F5344CB8AC3E}">
        <p14:creationId xmlns:p14="http://schemas.microsoft.com/office/powerpoint/2010/main" val="112268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687294"/>
            <a:ext cx="12192000" cy="8128000"/>
          </a:xfrm>
          <a:prstGeom prst="rect">
            <a:avLst/>
          </a:prstGeom>
        </p:spPr>
      </p:pic>
    </p:spTree>
    <p:extLst>
      <p:ext uri="{BB962C8B-B14F-4D97-AF65-F5344CB8AC3E}">
        <p14:creationId xmlns:p14="http://schemas.microsoft.com/office/powerpoint/2010/main" val="364137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2912" y="0"/>
            <a:ext cx="12404912" cy="8278807"/>
          </a:xfrm>
          <a:prstGeom prst="rect">
            <a:avLst/>
          </a:prstGeom>
        </p:spPr>
      </p:pic>
    </p:spTree>
    <p:extLst>
      <p:ext uri="{BB962C8B-B14F-4D97-AF65-F5344CB8AC3E}">
        <p14:creationId xmlns:p14="http://schemas.microsoft.com/office/powerpoint/2010/main" val="28008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046070" y="-493913"/>
            <a:ext cx="8145930" cy="7564078"/>
          </a:xfrm>
          <a:prstGeom prst="rect">
            <a:avLst/>
          </a:prstGeom>
        </p:spPr>
      </p:pic>
      <p:sp>
        <p:nvSpPr>
          <p:cNvPr id="3" name="TextBox 2"/>
          <p:cNvSpPr txBox="1"/>
          <p:nvPr/>
        </p:nvSpPr>
        <p:spPr>
          <a:xfrm>
            <a:off x="80938" y="546375"/>
            <a:ext cx="8038097" cy="3323987"/>
          </a:xfrm>
          <a:prstGeom prst="rect">
            <a:avLst/>
          </a:prstGeom>
          <a:noFill/>
          <a:effectLst/>
        </p:spPr>
        <p:txBody>
          <a:bodyPr wrap="square" rtlCol="0" anchor="ctr" anchorCtr="1">
            <a:spAutoFit/>
          </a:bodyPr>
          <a:lstStyle/>
          <a:p>
            <a:pPr algn="ctr"/>
            <a:r>
              <a:rPr lang="en-US" sz="7000" dirty="0">
                <a:latin typeface="Gill Sans Ultra Bold" charset="0"/>
                <a:ea typeface="Gill Sans Ultra Bold" charset="0"/>
                <a:cs typeface="Gill Sans Ultra Bold" charset="0"/>
              </a:rPr>
              <a:t>4,000</a:t>
            </a:r>
          </a:p>
          <a:p>
            <a:pPr algn="ctr"/>
            <a:r>
              <a:rPr lang="en-US" sz="7000" dirty="0">
                <a:latin typeface="Gill Sans Ultra Bold" charset="0"/>
                <a:ea typeface="Gill Sans Ultra Bold" charset="0"/>
                <a:cs typeface="Gill Sans Ultra Bold" charset="0"/>
              </a:rPr>
              <a:t>deployments</a:t>
            </a:r>
          </a:p>
          <a:p>
            <a:pPr algn="ctr"/>
            <a:r>
              <a:rPr lang="en-US" sz="7000" dirty="0">
                <a:latin typeface="Gill Sans Ultra Bold" charset="0"/>
                <a:ea typeface="Gill Sans Ultra Bold" charset="0"/>
                <a:cs typeface="Gill Sans Ultra Bold" charset="0"/>
              </a:rPr>
              <a:t>each day</a:t>
            </a:r>
          </a:p>
        </p:txBody>
      </p:sp>
    </p:spTree>
    <p:extLst>
      <p:ext uri="{BB962C8B-B14F-4D97-AF65-F5344CB8AC3E}">
        <p14:creationId xmlns:p14="http://schemas.microsoft.com/office/powerpoint/2010/main" val="275854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0664" y="2901591"/>
            <a:ext cx="11653523" cy="1158793"/>
          </a:xfrm>
        </p:spPr>
        <p:txBody>
          <a:bodyPr>
            <a:noAutofit/>
          </a:bodyPr>
          <a:lstStyle/>
          <a:p>
            <a:pPr algn="ctr"/>
            <a:r>
              <a:rPr lang="en-US" sz="6600" dirty="0"/>
              <a:t>Spinnaker Demo</a:t>
            </a:r>
          </a:p>
        </p:txBody>
      </p:sp>
      <p:sp>
        <p:nvSpPr>
          <p:cNvPr id="6" name="Slide Number Placeholder 5"/>
          <p:cNvSpPr>
            <a:spLocks noGrp="1"/>
          </p:cNvSpPr>
          <p:nvPr>
            <p:ph type="sldNum" sz="quarter" idx="4294967295"/>
          </p:nvPr>
        </p:nvSpPr>
        <p:spPr>
          <a:xfrm>
            <a:off x="11636375" y="6711950"/>
            <a:ext cx="555625" cy="133350"/>
          </a:xfrm>
        </p:spPr>
        <p:txBody>
          <a:bodyPr/>
          <a:lstStyle/>
          <a:p>
            <a:pPr marL="0" marR="0" lvl="0" indent="0" defTabSz="914367" eaLnBrk="1" fontAlgn="auto" latinLnBrk="0" hangingPunct="1">
              <a:lnSpc>
                <a:spcPct val="100000"/>
              </a:lnSpc>
              <a:spcBef>
                <a:spcPts val="0"/>
              </a:spcBef>
              <a:spcAft>
                <a:spcPts val="0"/>
              </a:spcAft>
              <a:buClrTx/>
              <a:buSzTx/>
              <a:buFontTx/>
              <a:buNone/>
              <a:tabLst/>
              <a:defRPr/>
            </a:pPr>
            <a:fld id="{27258FFF-F925-446B-8502-81C933981705}" type="slidenum">
              <a:rPr kumimoji="0" sz="1800" b="0" i="0" u="none" strike="noStrike" kern="0" cap="none" spc="0" normalizeH="0" baseline="0" noProof="0">
                <a:ln>
                  <a:noFill/>
                </a:ln>
                <a:gradFill>
                  <a:gsLst>
                    <a:gs pos="2239">
                      <a:srgbClr val="505050"/>
                    </a:gs>
                    <a:gs pos="11940">
                      <a:srgbClr val="505050"/>
                    </a:gs>
                  </a:gsLst>
                  <a:lin ang="5400000" scaled="0"/>
                </a:gradFill>
                <a:effectLst/>
                <a:uLnTx/>
                <a:uFillTx/>
              </a:rPr>
              <a:pPr marL="0" marR="0" lvl="0" indent="0" defTabSz="914367" eaLnBrk="1" fontAlgn="auto" latinLnBrk="0" hangingPunct="1">
                <a:lnSpc>
                  <a:spcPct val="100000"/>
                </a:lnSpc>
                <a:spcBef>
                  <a:spcPts val="0"/>
                </a:spcBef>
                <a:spcAft>
                  <a:spcPts val="0"/>
                </a:spcAft>
                <a:buClrTx/>
                <a:buSzTx/>
                <a:buFontTx/>
                <a:buNone/>
                <a:tabLst/>
                <a:defRPr/>
              </a:pPr>
              <a:t>24</a:t>
            </a:fld>
            <a:endParaRPr kumimoji="0" sz="1800" b="0" i="0" u="none" strike="noStrike" kern="0" cap="none" spc="0" normalizeH="0" baseline="0" noProof="0" dirty="0">
              <a:ln>
                <a:noFill/>
              </a:ln>
              <a:gradFill>
                <a:gsLst>
                  <a:gs pos="2239">
                    <a:srgbClr val="505050"/>
                  </a:gs>
                  <a:gs pos="11940">
                    <a:srgbClr val="505050"/>
                  </a:gs>
                </a:gsLst>
                <a:lin ang="5400000" scaled="0"/>
              </a:gradFill>
              <a:effectLst/>
              <a:uLnTx/>
              <a:uFillTx/>
            </a:endParaRPr>
          </a:p>
        </p:txBody>
      </p:sp>
    </p:spTree>
    <p:extLst>
      <p:ext uri="{BB962C8B-B14F-4D97-AF65-F5344CB8AC3E}">
        <p14:creationId xmlns:p14="http://schemas.microsoft.com/office/powerpoint/2010/main" val="27120290"/>
      </p:ext>
    </p:extLst>
  </p:cSld>
  <p:clrMapOvr>
    <a:masterClrMapping/>
  </p:clrMapOvr>
  <p:transition advTm="3895">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882" b="0" i="0" u="none" strike="noStrike" kern="1200" cap="none" spc="0" normalizeH="0" baseline="0" noProof="0">
                <a:ln>
                  <a:noFill/>
                </a:ln>
                <a:solidFill>
                  <a:srgbClr val="FFFFFF"/>
                </a:solidFill>
                <a:effectLst/>
                <a:uLnTx/>
                <a:uFillTx/>
                <a:latin typeface="Segoe UI"/>
                <a:ea typeface="+mn-ea"/>
                <a:cs typeface="+mn-cs"/>
              </a:rPr>
              <a:t>MICROSOFT CONFIDENTIAL</a:t>
            </a:r>
            <a:endParaRPr kumimoji="0" lang="en-US" sz="882"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205707"/>
            <a:ext cx="12192001" cy="6731663"/>
          </a:xfrm>
          <a:prstGeom prst="rect">
            <a:avLst/>
          </a:prstGeom>
        </p:spPr>
      </p:pic>
      <p:sp>
        <p:nvSpPr>
          <p:cNvPr id="6" name="Rounded Rectangle 5"/>
          <p:cNvSpPr/>
          <p:nvPr/>
        </p:nvSpPr>
        <p:spPr bwMode="auto">
          <a:xfrm>
            <a:off x="7005813" y="3385222"/>
            <a:ext cx="4290646" cy="372631"/>
          </a:xfrm>
          <a:prstGeom prst="round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solidFill>
                  <a:schemeClr val="tx1">
                    <a:lumMod val="50000"/>
                  </a:schemeClr>
                </a:solidFill>
                <a:effectLst/>
                <a:uLnTx/>
                <a:uFillTx/>
                <a:ea typeface="Segoe UI" pitchFamily="34" charset="0"/>
                <a:cs typeface="Segoe UI" pitchFamily="34" charset="0"/>
              </a:rPr>
              <a:t>http://aka.ms/trydevops</a:t>
            </a:r>
          </a:p>
        </p:txBody>
      </p:sp>
    </p:spTree>
    <p:extLst>
      <p:ext uri="{BB962C8B-B14F-4D97-AF65-F5344CB8AC3E}">
        <p14:creationId xmlns:p14="http://schemas.microsoft.com/office/powerpoint/2010/main" val="2553589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759" y="270240"/>
            <a:ext cx="7169531" cy="1379041"/>
          </a:xfrm>
        </p:spPr>
        <p:txBody>
          <a:bodyPr/>
          <a:lstStyle/>
          <a:p>
            <a:r>
              <a:rPr lang="en-US" dirty="0"/>
              <a:t>Q</a:t>
            </a:r>
            <a:r>
              <a:rPr lang="en-US"/>
              <a:t> &amp; A</a:t>
            </a:r>
            <a:endParaRPr lang="en-US" dirty="0"/>
          </a:p>
        </p:txBody>
      </p:sp>
    </p:spTree>
    <p:extLst>
      <p:ext uri="{BB962C8B-B14F-4D97-AF65-F5344CB8AC3E}">
        <p14:creationId xmlns:p14="http://schemas.microsoft.com/office/powerpoint/2010/main" val="33659988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les, Paper, Office, Paperwork, Stack, Work, Data"/>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2526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a/ae/Metal_movable_type.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95712" y="-1371600"/>
            <a:ext cx="12387712"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6870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upload.wikimedia.org/wikipedia/commons/5/56/Kingandmcgaw-print-on-demand-machines.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 y="-736530"/>
            <a:ext cx="12192000" cy="8127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9944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c1.staticflickr.com/4/3676/9703431992_f53e075603_b.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0"/>
            <a:ext cx="12192000" cy="8131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2964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0664" y="2901591"/>
            <a:ext cx="11653523" cy="1158793"/>
          </a:xfrm>
        </p:spPr>
        <p:txBody>
          <a:bodyPr>
            <a:noAutofit/>
          </a:bodyPr>
          <a:lstStyle/>
          <a:p>
            <a:pPr algn="ctr"/>
            <a:r>
              <a:rPr lang="en-US" sz="6600" dirty="0"/>
              <a:t>Demos</a:t>
            </a:r>
          </a:p>
        </p:txBody>
      </p:sp>
      <p:sp>
        <p:nvSpPr>
          <p:cNvPr id="6" name="Slide Number Placeholder 5"/>
          <p:cNvSpPr>
            <a:spLocks noGrp="1"/>
          </p:cNvSpPr>
          <p:nvPr>
            <p:ph type="sldNum" sz="quarter" idx="4294967295"/>
          </p:nvPr>
        </p:nvSpPr>
        <p:spPr>
          <a:xfrm>
            <a:off x="11636375" y="6711950"/>
            <a:ext cx="555625" cy="133350"/>
          </a:xfrm>
        </p:spPr>
        <p:txBody>
          <a:bodyPr/>
          <a:lstStyle/>
          <a:p>
            <a:pPr marL="0" marR="0" lvl="0" indent="0" defTabSz="914367" eaLnBrk="1" fontAlgn="auto" latinLnBrk="0" hangingPunct="1">
              <a:lnSpc>
                <a:spcPct val="100000"/>
              </a:lnSpc>
              <a:spcBef>
                <a:spcPts val="0"/>
              </a:spcBef>
              <a:spcAft>
                <a:spcPts val="0"/>
              </a:spcAft>
              <a:buClrTx/>
              <a:buSzTx/>
              <a:buFontTx/>
              <a:buNone/>
              <a:tabLst/>
              <a:defRPr/>
            </a:pPr>
            <a:fld id="{27258FFF-F925-446B-8502-81C933981705}" type="slidenum">
              <a:rPr kumimoji="0" sz="1800" b="0" i="0" u="none" strike="noStrike" kern="0" cap="none" spc="0" normalizeH="0" baseline="0" noProof="0">
                <a:ln>
                  <a:noFill/>
                </a:ln>
                <a:gradFill>
                  <a:gsLst>
                    <a:gs pos="2239">
                      <a:srgbClr val="505050"/>
                    </a:gs>
                    <a:gs pos="11940">
                      <a:srgbClr val="505050"/>
                    </a:gs>
                  </a:gsLst>
                  <a:lin ang="5400000" scaled="0"/>
                </a:gradFill>
                <a:effectLst/>
                <a:uLnTx/>
                <a:uFillTx/>
              </a:rPr>
              <a:pPr marL="0" marR="0" lvl="0" indent="0" defTabSz="914367" eaLnBrk="1" fontAlgn="auto" latinLnBrk="0" hangingPunct="1">
                <a:lnSpc>
                  <a:spcPct val="100000"/>
                </a:lnSpc>
                <a:spcBef>
                  <a:spcPts val="0"/>
                </a:spcBef>
                <a:spcAft>
                  <a:spcPts val="0"/>
                </a:spcAft>
                <a:buClrTx/>
                <a:buSzTx/>
                <a:buFontTx/>
                <a:buNone/>
                <a:tabLst/>
                <a:defRPr/>
              </a:pPr>
              <a:t>7</a:t>
            </a:fld>
            <a:endParaRPr kumimoji="0" sz="1800" b="0" i="0" u="none" strike="noStrike" kern="0" cap="none" spc="0" normalizeH="0" baseline="0" noProof="0" dirty="0">
              <a:ln>
                <a:noFill/>
              </a:ln>
              <a:gradFill>
                <a:gsLst>
                  <a:gs pos="2239">
                    <a:srgbClr val="505050"/>
                  </a:gs>
                  <a:gs pos="11940">
                    <a:srgbClr val="505050"/>
                  </a:gs>
                </a:gsLst>
                <a:lin ang="5400000" scaled="0"/>
              </a:gradFill>
              <a:effectLst/>
              <a:uLnTx/>
              <a:uFillTx/>
            </a:endParaRPr>
          </a:p>
        </p:txBody>
      </p:sp>
    </p:spTree>
    <p:extLst>
      <p:ext uri="{BB962C8B-B14F-4D97-AF65-F5344CB8AC3E}">
        <p14:creationId xmlns:p14="http://schemas.microsoft.com/office/powerpoint/2010/main" val="3162138622"/>
      </p:ext>
    </p:extLst>
  </p:cSld>
  <p:clrMapOvr>
    <a:masterClrMapping/>
  </p:clrMapOvr>
  <p:transition advTm="3895">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16459200" cy="6858000"/>
          </a:xfrm>
          <a:prstGeom prst="rect">
            <a:avLst/>
          </a:prstGeom>
        </p:spPr>
      </p:pic>
    </p:spTree>
    <p:extLst>
      <p:ext uri="{BB962C8B-B14F-4D97-AF65-F5344CB8AC3E}">
        <p14:creationId xmlns:p14="http://schemas.microsoft.com/office/powerpoint/2010/main" val="425850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58533" y="0"/>
            <a:ext cx="6858000" cy="6858000"/>
          </a:xfrm>
          <a:prstGeom prst="rect">
            <a:avLst/>
          </a:prstGeom>
        </p:spPr>
      </p:pic>
    </p:spTree>
    <p:extLst>
      <p:ext uri="{BB962C8B-B14F-4D97-AF65-F5344CB8AC3E}">
        <p14:creationId xmlns:p14="http://schemas.microsoft.com/office/powerpoint/2010/main" val="82533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S11_Template_White_16x9_v02">
  <a:themeElements>
    <a:clrScheme name="Custom 1">
      <a:dk1>
        <a:srgbClr val="000000"/>
      </a:dk1>
      <a:lt1>
        <a:srgbClr val="FFFFFF"/>
      </a:lt1>
      <a:dk2>
        <a:srgbClr val="3F3F3F"/>
      </a:dk2>
      <a:lt2>
        <a:srgbClr val="F2F2F2"/>
      </a:lt2>
      <a:accent1>
        <a:srgbClr val="0054A6"/>
      </a:accent1>
      <a:accent2>
        <a:srgbClr val="3099FF"/>
      </a:accent2>
      <a:accent3>
        <a:srgbClr val="442359"/>
      </a:accent3>
      <a:accent4>
        <a:srgbClr val="68217A"/>
      </a:accent4>
      <a:accent5>
        <a:srgbClr val="7FBA00"/>
      </a:accent5>
      <a:accent6>
        <a:srgbClr val="BAD80A"/>
      </a:accent6>
      <a:hlink>
        <a:srgbClr val="0054A6"/>
      </a:hlink>
      <a:folHlink>
        <a:srgbClr val="0054A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7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Accent Color Transition Slides">
  <a:themeElements>
    <a:clrScheme name="VS Studio 11_Light">
      <a:dk1>
        <a:srgbClr val="000000"/>
      </a:dk1>
      <a:lt1>
        <a:srgbClr val="FFFFFF"/>
      </a:lt1>
      <a:dk2>
        <a:srgbClr val="68217A"/>
      </a:dk2>
      <a:lt2>
        <a:srgbClr val="505050"/>
      </a:lt2>
      <a:accent1>
        <a:srgbClr val="68217A"/>
      </a:accent1>
      <a:accent2>
        <a:srgbClr val="00188F"/>
      </a:accent2>
      <a:accent3>
        <a:srgbClr val="BAD80A"/>
      </a:accent3>
      <a:accent4>
        <a:srgbClr val="00BCF2"/>
      </a:accent4>
      <a:accent5>
        <a:srgbClr val="FF8C00"/>
      </a:accent5>
      <a:accent6>
        <a:srgbClr val="009E49"/>
      </a:accent6>
      <a:hlink>
        <a:srgbClr val="00BCF2"/>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Ignite Template" id="{42AE91E9-8FF3-4879-81FC-088FB5BAAE10}" vid="{F569E62A-5336-4531-8033-375B42064B69}"/>
    </a:ext>
  </a:extLst>
</a:theme>
</file>

<file path=ppt/theme/theme4.xml><?xml version="1.0" encoding="utf-8"?>
<a:theme xmlns:a="http://schemas.openxmlformats.org/drawingml/2006/main" name="CloudES_Greenlight_NewFormat">
  <a:themeElements>
    <a:clrScheme name="MS-Azure 2015">
      <a:dk1>
        <a:srgbClr val="505050"/>
      </a:dk1>
      <a:lt1>
        <a:srgbClr val="FFFFFF"/>
      </a:lt1>
      <a:dk2>
        <a:srgbClr val="0078D7"/>
      </a:dk2>
      <a:lt2>
        <a:srgbClr val="D2D2D2"/>
      </a:lt2>
      <a:accent1>
        <a:srgbClr val="0078D7"/>
      </a:accent1>
      <a:accent2>
        <a:srgbClr val="00188F"/>
      </a:accent2>
      <a:accent3>
        <a:srgbClr val="002050"/>
      </a:accent3>
      <a:accent4>
        <a:srgbClr val="008272"/>
      </a:accent4>
      <a:accent5>
        <a:srgbClr val="68217A"/>
      </a:accent5>
      <a:accent6>
        <a:srgbClr val="DC3C00"/>
      </a:accent6>
      <a:hlink>
        <a:srgbClr val="0072C6"/>
      </a:hlink>
      <a:folHlink>
        <a:srgbClr val="0083E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ompete Offsite Plan v1" id="{C767A3A4-91CF-453C-A407-92E8813709AA}" vid="{ADD57B72-F36B-4274-BBA3-60FDD9A4D8A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ontrol xmlns="http://schemas.microsoft.com/VisualStudio/2011/storyboarding/control">
  <Id Name="System.Storyboarding.Metro.MetroTileMedium" Revision="1" Stencil="System.Storyboarding.Metro" StencilVersion="0.1"/>
</Control>
</file>

<file path=customXml/item2.xml><?xml version="1.0" encoding="utf-8"?>
<Control xmlns="http://schemas.microsoft.com/VisualStudio/2011/storyboarding/control">
  <Id Name="System.Storyboarding.Metro.MetroTileMedium" Revision="1" Stencil="System.Storyboarding.Metro" StencilVersion="0.1"/>
</Control>
</file>

<file path=customXml/item3.xml><?xml version="1.0" encoding="utf-8"?>
<Control xmlns="http://schemas.microsoft.com/VisualStudio/2011/storyboarding/control">
  <Id Name="System.Storyboarding.Metro.MetroTileMedium" Revision="1" Stencil="System.Storyboarding.Metro" StencilVersion="0.1"/>
</Control>
</file>

<file path=customXml/item4.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5.xml><?xml version="1.0" encoding="utf-8"?>
<Control xmlns="http://schemas.microsoft.com/VisualStudio/2011/storyboarding/control">
  <Id Name="System.Storyboarding.MetroIcons.Settings" Revision="1" Stencil="System.Storyboarding.MetroIcons" StencilVersion="0.1"/>
</Control>
</file>

<file path=customXml/item6.xml><?xml version="1.0" encoding="utf-8"?>
<Control xmlns="http://schemas.microsoft.com/VisualStudio/2011/storyboarding/control">
  <Id Name="System.Storyboarding.Metro.MetroTileMedium" Revision="1" Stencil="System.Storyboarding.Metro" StencilVersion="0.1"/>
</Control>
</file>

<file path=customXml/itemProps1.xml><?xml version="1.0" encoding="utf-8"?>
<ds:datastoreItem xmlns:ds="http://schemas.openxmlformats.org/officeDocument/2006/customXml" ds:itemID="{DB7B071B-A247-4102-963F-C899EF7E23B3}">
  <ds:schemaRefs>
    <ds:schemaRef ds:uri="http://schemas.microsoft.com/VisualStudio/2011/storyboarding/control"/>
  </ds:schemaRefs>
</ds:datastoreItem>
</file>

<file path=customXml/itemProps2.xml><?xml version="1.0" encoding="utf-8"?>
<ds:datastoreItem xmlns:ds="http://schemas.openxmlformats.org/officeDocument/2006/customXml" ds:itemID="{4308017E-8A9A-4360-96AE-A7179950F217}">
  <ds:schemaRefs>
    <ds:schemaRef ds:uri="http://schemas.microsoft.com/VisualStudio/2011/storyboarding/control"/>
  </ds:schemaRefs>
</ds:datastoreItem>
</file>

<file path=customXml/itemProps3.xml><?xml version="1.0" encoding="utf-8"?>
<ds:datastoreItem xmlns:ds="http://schemas.openxmlformats.org/officeDocument/2006/customXml" ds:itemID="{41902CB4-4027-4FC2-9C2C-31F7CE6955B6}">
  <ds:schemaRefs>
    <ds:schemaRef ds:uri="http://schemas.microsoft.com/VisualStudio/2011/storyboarding/control"/>
  </ds:schemaRefs>
</ds:datastoreItem>
</file>

<file path=customXml/itemProps4.xml><?xml version="1.0" encoding="utf-8"?>
<ds:datastoreItem xmlns:ds="http://schemas.openxmlformats.org/officeDocument/2006/customXml" ds:itemID="{9FDA550A-66A8-4424-BAA7-C6042373BB21}">
  <ds:schemaRefs>
    <ds:schemaRef ds:uri="http://schemas.microsoft.com/VisualStudio/2011/storyboarding/control"/>
  </ds:schemaRefs>
</ds:datastoreItem>
</file>

<file path=customXml/itemProps5.xml><?xml version="1.0" encoding="utf-8"?>
<ds:datastoreItem xmlns:ds="http://schemas.openxmlformats.org/officeDocument/2006/customXml" ds:itemID="{0EF37402-38E3-434C-85E7-A3F12A2EB72E}">
  <ds:schemaRefs>
    <ds:schemaRef ds:uri="http://schemas.microsoft.com/VisualStudio/2011/storyboarding/control"/>
  </ds:schemaRefs>
</ds:datastoreItem>
</file>

<file path=customXml/itemProps6.xml><?xml version="1.0" encoding="utf-8"?>
<ds:datastoreItem xmlns:ds="http://schemas.openxmlformats.org/officeDocument/2006/customXml" ds:itemID="{D0CF755F-256F-4996-9A57-BCD06AD108F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159</TotalTime>
  <Words>388</Words>
  <Application>Microsoft Macintosh PowerPoint</Application>
  <PresentationFormat>Widescreen</PresentationFormat>
  <Paragraphs>54</Paragraphs>
  <Slides>26</Slides>
  <Notes>12</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26</vt:i4>
      </vt:variant>
    </vt:vector>
  </HeadingPairs>
  <TitlesOfParts>
    <vt:vector size="39" baseType="lpstr">
      <vt:lpstr>Arial</vt:lpstr>
      <vt:lpstr>Calibri</vt:lpstr>
      <vt:lpstr>Consolas</vt:lpstr>
      <vt:lpstr>Gill Sans Ultra Bold</vt:lpstr>
      <vt:lpstr>Segoe UI</vt:lpstr>
      <vt:lpstr>Segoe UI Light</vt:lpstr>
      <vt:lpstr>Segoe UI Semibold</vt:lpstr>
      <vt:lpstr>Segoe UI Semilight</vt:lpstr>
      <vt:lpstr>Wingdings</vt:lpstr>
      <vt:lpstr>VS11_Template_White_16x9_v02</vt:lpstr>
      <vt:lpstr>Accent Color Transition Slides</vt:lpstr>
      <vt:lpstr>5-50002_Ignite_Breakout_Template</vt:lpstr>
      <vt:lpstr>CloudES_Greenlight_NewFormat</vt:lpstr>
      <vt:lpstr>DevOps in the Cloud at Microsoft and Netflix</vt:lpstr>
      <vt:lpstr>PowerPoint Presentation</vt:lpstr>
      <vt:lpstr>PowerPoint Presentation</vt:lpstr>
      <vt:lpstr>PowerPoint Presentation</vt:lpstr>
      <vt:lpstr>PowerPoint Presentation</vt:lpstr>
      <vt:lpstr>PowerPoint Presentation</vt:lpstr>
      <vt:lpstr>Demos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Spinnaker Demo</vt:lpstr>
      <vt:lpstr>PowerPoint Presentation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immutable?</dc:title>
  <dc:creator>Arun Chandrasekhar</dc:creator>
  <cp:lastModifiedBy>Alex Broderick-Forster</cp:lastModifiedBy>
  <cp:revision>21</cp:revision>
  <dcterms:created xsi:type="dcterms:W3CDTF">2016-10-31T23:32:49Z</dcterms:created>
  <dcterms:modified xsi:type="dcterms:W3CDTF">2021-05-07T11:13:25Z</dcterms:modified>
</cp:coreProperties>
</file>