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3"/>
  </p:handoutMasterIdLst>
  <p:sldIdLst>
    <p:sldId id="258" r:id="rId2"/>
    <p:sldId id="257" r:id="rId3"/>
    <p:sldId id="264" r:id="rId4"/>
    <p:sldId id="272" r:id="rId5"/>
    <p:sldId id="259" r:id="rId6"/>
    <p:sldId id="273" r:id="rId7"/>
    <p:sldId id="260" r:id="rId8"/>
    <p:sldId id="274" r:id="rId9"/>
    <p:sldId id="261" r:id="rId10"/>
    <p:sldId id="269" r:id="rId11"/>
    <p:sldId id="263" r:id="rId12"/>
    <p:sldId id="270" r:id="rId13"/>
    <p:sldId id="285" r:id="rId14"/>
    <p:sldId id="265" r:id="rId15"/>
    <p:sldId id="278" r:id="rId16"/>
    <p:sldId id="279" r:id="rId17"/>
    <p:sldId id="280" r:id="rId18"/>
    <p:sldId id="283" r:id="rId19"/>
    <p:sldId id="284" r:id="rId20"/>
    <p:sldId id="281" r:id="rId21"/>
    <p:sldId id="282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080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92FAC-9C78-F742-B629-C59242ABE810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10AB-66A7-764B-82C5-8CE7EBCFA3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2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35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80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73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03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68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51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22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9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0528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19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4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9E73-3E0F-5848-8B60-1ED67EBB9B99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CF18-3DEA-9743-8025-BF43A35E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75849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62164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 &amp; John Willis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2736306"/>
            <a:ext cx="8382000" cy="677058"/>
          </a:xfrm>
          <a:solidFill>
            <a:srgbClr val="E83334"/>
          </a:solidFill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 | Director of </a:t>
            </a: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Ecosystem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Development </a:t>
            </a:r>
            <a:r>
              <a:rPr lang="en-US" sz="2800" dirty="0">
                <a:solidFill>
                  <a:srgbClr val="FFFFFF"/>
                </a:solidFill>
                <a:latin typeface="TisaOT"/>
                <a:cs typeface="TisaOT"/>
              </a:rPr>
              <a:t>, IT Revolution </a:t>
            </a:r>
          </a:p>
        </p:txBody>
      </p:sp>
    </p:spTree>
    <p:extLst>
      <p:ext uri="{BB962C8B-B14F-4D97-AF65-F5344CB8AC3E}">
        <p14:creationId xmlns:p14="http://schemas.microsoft.com/office/powerpoint/2010/main" val="741257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31945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3508828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49086" y="1380449"/>
            <a:ext cx="7445829" cy="1007021"/>
          </a:xfrm>
          <a:solidFill>
            <a:srgbClr val="E83334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Sam </a:t>
            </a:r>
            <a:r>
              <a:rPr lang="en-US" sz="3600" b="1" dirty="0" err="1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Guckenheimer</a:t>
            </a:r>
            <a:r>
              <a:rPr lang="en-US" sz="3600" b="1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 &amp; Ed Blankenship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2736306"/>
            <a:ext cx="8229600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Product Planner | Product Manager, Microsoft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320806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963948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0904" y="1380449"/>
            <a:ext cx="7782193" cy="1007021"/>
          </a:xfrm>
          <a:solidFill>
            <a:srgbClr val="E83334"/>
          </a:solidFill>
        </p:spPr>
        <p:txBody>
          <a:bodyPr>
            <a:noAutofit/>
          </a:bodyPr>
          <a:lstStyle/>
          <a:p>
            <a:r>
              <a:rPr lang="en-US" sz="3200" b="1" spc="-110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Jim </a:t>
            </a:r>
            <a:r>
              <a:rPr lang="en-US" sz="3200" b="1" spc="-110" dirty="0" err="1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Grafmeyer</a:t>
            </a:r>
            <a:r>
              <a:rPr lang="en-US" sz="3200" b="1" spc="-110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, Cindy </a:t>
            </a:r>
            <a:r>
              <a:rPr lang="en-US" sz="3200" b="1" spc="-110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Payne &amp; </a:t>
            </a:r>
            <a:r>
              <a:rPr lang="en-US" sz="3200" b="1" spc="-110" dirty="0">
                <a:solidFill>
                  <a:schemeClr val="bg1"/>
                </a:solidFill>
                <a:latin typeface="Brandon Grotesque Regular"/>
                <a:cs typeface="Brandon Grotesque Regular"/>
              </a:rPr>
              <a:t>Carmen </a:t>
            </a:r>
            <a:r>
              <a:rPr lang="en-US" sz="3200" b="1" spc="-110" dirty="0" err="1">
                <a:solidFill>
                  <a:schemeClr val="bg1"/>
                </a:solidFill>
                <a:latin typeface="Brandon Grotesque Regular"/>
                <a:cs typeface="Brandon Grotesque Regular"/>
              </a:rPr>
              <a:t>DeArdo</a:t>
            </a:r>
            <a:endParaRPr lang="en-US" sz="3200" b="1" spc="-110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3773" y="2736306"/>
            <a:ext cx="8816454" cy="677058"/>
          </a:xfrm>
          <a:solidFill>
            <a:srgbClr val="E83334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000" spc="-110" dirty="0">
                <a:solidFill>
                  <a:srgbClr val="FFFFFF"/>
                </a:solidFill>
                <a:latin typeface="TisaOT"/>
                <a:cs typeface="TisaOT"/>
              </a:rPr>
              <a:t>Systems </a:t>
            </a:r>
            <a:r>
              <a:rPr lang="en-US" sz="2000" spc="-110" dirty="0" smtClean="0">
                <a:solidFill>
                  <a:srgbClr val="FFFFFF"/>
                </a:solidFill>
                <a:latin typeface="TisaOT"/>
                <a:cs typeface="TisaOT"/>
              </a:rPr>
              <a:t>Architecture </a:t>
            </a:r>
            <a:r>
              <a:rPr lang="en-US" sz="2000" spc="-110" dirty="0">
                <a:solidFill>
                  <a:srgbClr val="FFFFFF"/>
                </a:solidFill>
                <a:latin typeface="TisaOT"/>
                <a:cs typeface="TisaOT"/>
              </a:rPr>
              <a:t>| Director, IT </a:t>
            </a:r>
            <a:r>
              <a:rPr lang="en-US" sz="2000" spc="-110" dirty="0" smtClean="0">
                <a:solidFill>
                  <a:srgbClr val="FFFFFF"/>
                </a:solidFill>
                <a:latin typeface="TisaOT"/>
                <a:cs typeface="TisaOT"/>
              </a:rPr>
              <a:t>Architecture | Director </a:t>
            </a:r>
            <a:r>
              <a:rPr lang="en-US" sz="2000" spc="-110" dirty="0">
                <a:solidFill>
                  <a:srgbClr val="FFFFFF"/>
                </a:solidFill>
                <a:latin typeface="TisaOT"/>
                <a:cs typeface="TisaOT"/>
              </a:rPr>
              <a:t>Build </a:t>
            </a:r>
            <a:r>
              <a:rPr lang="en-US" sz="2000" spc="-110" dirty="0" smtClean="0">
                <a:solidFill>
                  <a:srgbClr val="FFFFFF"/>
                </a:solidFill>
                <a:latin typeface="TisaOT"/>
                <a:cs typeface="TisaOT"/>
              </a:rPr>
              <a:t>Capability, Nationwide</a:t>
            </a:r>
            <a:endParaRPr lang="en-US" sz="2000" spc="-11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596042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3170087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 &amp; Steve Brodie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 | CEO, Electric Cloud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891534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526382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857660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9559" y="1380449"/>
            <a:ext cx="8024883" cy="1007021"/>
          </a:xfrm>
          <a:solidFill>
            <a:srgbClr val="E83334"/>
          </a:solidFill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Kim, Steve Brodie &amp; Alan Sharp-Paul</a:t>
            </a:r>
            <a:endParaRPr lang="en-US" sz="3400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75314" y="2736306"/>
            <a:ext cx="8393373" cy="677058"/>
          </a:xfrm>
          <a:solidFill>
            <a:srgbClr val="E83334"/>
          </a:solidFill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 | CEO, Electric Cloud | CEO, </a:t>
            </a:r>
            <a:r>
              <a:rPr lang="en-US" sz="2800" dirty="0" err="1" smtClean="0">
                <a:solidFill>
                  <a:srgbClr val="FFFFFF"/>
                </a:solidFill>
                <a:latin typeface="TisaOT"/>
                <a:cs typeface="TisaOT"/>
              </a:rPr>
              <a:t>UpGuard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81963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894815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Gene Kim &amp; Steve Brodie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Founder, IT Revolution | CEO, Electric Cloud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535199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44105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64092" y="1380449"/>
            <a:ext cx="6215823" cy="1007021"/>
          </a:xfrm>
          <a:solidFill>
            <a:srgbClr val="E83334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Heather Mickman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Sr. </a:t>
            </a:r>
            <a:r>
              <a:rPr lang="en-US" sz="2800" smtClean="0">
                <a:solidFill>
                  <a:srgbClr val="FFFFFF"/>
                </a:solidFill>
                <a:latin typeface="TisaOT"/>
                <a:cs typeface="TisaOT"/>
              </a:rPr>
              <a:t>Director, </a:t>
            </a: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Target Technology Services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389318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3664884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72374" y="1380449"/>
            <a:ext cx="6599253" cy="1007021"/>
          </a:xfrm>
          <a:solidFill>
            <a:srgbClr val="E83334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Erica Morrison &amp; Scott Prugh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3749" y="2736306"/>
            <a:ext cx="8236502" cy="677058"/>
          </a:xfrm>
          <a:solidFill>
            <a:srgbClr val="E83334"/>
          </a:solidFill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Director, Software Development  | Chief Architect &amp; VP Software Development &amp; Operations Technologies, CSG, International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403406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35930"/>
            <a:ext cx="8229600" cy="6362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Session Evaluations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71621" y="2100936"/>
            <a:ext cx="7430168" cy="2629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We want to hear from you!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Open the app.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Locate your chosen session.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chemeClr val="bg1"/>
                </a:solidFill>
                <a:latin typeface="TisaOT"/>
                <a:cs typeface="TisaOT"/>
              </a:rPr>
              <a:t>Click “Session Evaluation.”</a:t>
            </a:r>
          </a:p>
          <a:p>
            <a:pPr marL="514350" indent="-514350">
              <a:buClr>
                <a:srgbClr val="ED4D47"/>
              </a:buClr>
              <a:buAutoNum type="arabicParenR"/>
            </a:pPr>
            <a:r>
              <a:rPr lang="en-US" sz="2300" dirty="0" smtClean="0">
                <a:solidFill>
                  <a:srgbClr val="FFFFFF"/>
                </a:solidFill>
                <a:latin typeface="TisaOT"/>
                <a:cs typeface="TisaOT"/>
              </a:rPr>
              <a:t>Be sure to click “Finish.” It only takes a few seconds!</a:t>
            </a:r>
            <a:endParaRPr lang="en-US" sz="23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206124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40888" y="1380449"/>
            <a:ext cx="6862224" cy="1007021"/>
          </a:xfrm>
          <a:solidFill>
            <a:srgbClr val="E83334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Ben Chan &amp; Susanna Brown</a:t>
            </a:r>
            <a:endParaRPr lang="en-US" b="1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7498" y="2736306"/>
            <a:ext cx="7329004" cy="677058"/>
          </a:xfrm>
          <a:solidFill>
            <a:srgbClr val="E8333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FFFFFF"/>
                </a:solidFill>
                <a:latin typeface="TisaOT"/>
                <a:cs typeface="TisaOT"/>
              </a:rPr>
              <a:t>American Airlines</a:t>
            </a:r>
            <a:endParaRPr lang="en-US" sz="2800" dirty="0">
              <a:solidFill>
                <a:srgbClr val="FFFFFF"/>
              </a:solidFill>
              <a:latin typeface="TisaOT"/>
              <a:cs typeface="TisaOT"/>
            </a:endParaRPr>
          </a:p>
        </p:txBody>
      </p:sp>
    </p:spTree>
    <p:extLst>
      <p:ext uri="{BB962C8B-B14F-4D97-AF65-F5344CB8AC3E}">
        <p14:creationId xmlns:p14="http://schemas.microsoft.com/office/powerpoint/2010/main" val="1556658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ES16SFO_speaker_intr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DOES16SFO_speaker_intros</Template>
  <TotalTime>66</TotalTime>
  <Words>517</Words>
  <Application>Microsoft Office PowerPoint</Application>
  <PresentationFormat>On-screen Show (16:9)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DOES16SFO_speaker_intros</vt:lpstr>
      <vt:lpstr>Gene Kim</vt:lpstr>
      <vt:lpstr>Session Evaluations</vt:lpstr>
      <vt:lpstr>Gene Kim &amp; Steve Brodie</vt:lpstr>
      <vt:lpstr>Session Evaluations</vt:lpstr>
      <vt:lpstr>Heather Mickman</vt:lpstr>
      <vt:lpstr>Session Evaluations</vt:lpstr>
      <vt:lpstr>Erica Morrison &amp; Scott Prugh</vt:lpstr>
      <vt:lpstr>Session Evaluations</vt:lpstr>
      <vt:lpstr>Ben Chan &amp; Susanna Brown</vt:lpstr>
      <vt:lpstr>Session Evaluations</vt:lpstr>
      <vt:lpstr>Gene Kim &amp; John Willis</vt:lpstr>
      <vt:lpstr>Session Evaluations</vt:lpstr>
      <vt:lpstr>Gene Kim</vt:lpstr>
      <vt:lpstr>Sam Guckenheimer &amp; Ed Blankenship</vt:lpstr>
      <vt:lpstr>Session Evaluations</vt:lpstr>
      <vt:lpstr>Jim Grafmeyer, Cindy Payne &amp; Carmen DeArdo</vt:lpstr>
      <vt:lpstr>Session Evaluations</vt:lpstr>
      <vt:lpstr>Gene Kim &amp; Steve Brodie</vt:lpstr>
      <vt:lpstr>Session Evaluations</vt:lpstr>
      <vt:lpstr>Gene Kim, Steve Brodie &amp; Alan Sharp-Paul</vt:lpstr>
      <vt:lpstr>Session Evaluations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Kim &amp; Steve Brodie</dc:title>
  <dc:creator>Polar Beast</dc:creator>
  <cp:lastModifiedBy>Rental</cp:lastModifiedBy>
  <cp:revision>14</cp:revision>
  <dcterms:created xsi:type="dcterms:W3CDTF">2016-11-07T13:55:15Z</dcterms:created>
  <dcterms:modified xsi:type="dcterms:W3CDTF">2016-11-07T23:51:36Z</dcterms:modified>
</cp:coreProperties>
</file>