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2"/>
  </p:handoutMasterIdLst>
  <p:sldIdLst>
    <p:sldId id="258" r:id="rId2"/>
    <p:sldId id="257" r:id="rId3"/>
    <p:sldId id="264" r:id="rId4"/>
    <p:sldId id="272" r:id="rId5"/>
    <p:sldId id="288" r:id="rId6"/>
    <p:sldId id="273" r:id="rId7"/>
    <p:sldId id="259" r:id="rId8"/>
    <p:sldId id="282" r:id="rId9"/>
    <p:sldId id="286" r:id="rId10"/>
    <p:sldId id="274" r:id="rId11"/>
    <p:sldId id="287" r:id="rId12"/>
    <p:sldId id="269" r:id="rId13"/>
    <p:sldId id="289" r:id="rId14"/>
    <p:sldId id="291" r:id="rId15"/>
    <p:sldId id="290" r:id="rId16"/>
    <p:sldId id="270" r:id="rId17"/>
    <p:sldId id="283" r:id="rId18"/>
    <p:sldId id="284" r:id="rId19"/>
    <p:sldId id="281" r:id="rId20"/>
    <p:sldId id="29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810" y="-7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92FAC-9C78-F742-B629-C59242ABE810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10AB-66A7-764B-82C5-8CE7EBCFA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62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35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580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73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03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568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51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22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49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0528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0191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4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9E73-3E0F-5848-8B60-1ED67EBB9B99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758491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06124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629355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62164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46697" y="1380449"/>
            <a:ext cx="5250607" cy="1007021"/>
          </a:xfrm>
          <a:solidFill>
            <a:srgbClr val="E83334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Damon Edwards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73850" y="2736306"/>
            <a:ext cx="5996300" cy="677058"/>
          </a:xfrm>
          <a:solidFill>
            <a:srgbClr val="E83334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Co-Founder, </a:t>
            </a:r>
            <a:r>
              <a:rPr lang="en-US" sz="2800" dirty="0" err="1" smtClean="0">
                <a:solidFill>
                  <a:srgbClr val="FFFFFF"/>
                </a:solidFill>
                <a:latin typeface="TisaOT"/>
                <a:cs typeface="TisaOT"/>
              </a:rPr>
              <a:t>SimplifyOps</a:t>
            </a:r>
            <a:r>
              <a:rPr lang="en-US" sz="2800" dirty="0">
                <a:solidFill>
                  <a:srgbClr val="FFFFFF"/>
                </a:solidFill>
                <a:latin typeface="TisaOT"/>
                <a:cs typeface="TisaOT"/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882929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501331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46697" y="1380449"/>
            <a:ext cx="5250607" cy="1007021"/>
          </a:xfrm>
          <a:solidFill>
            <a:srgbClr val="E83334"/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Mark </a:t>
            </a:r>
            <a:r>
              <a:rPr lang="en-US" sz="5400" b="1" dirty="0" err="1">
                <a:solidFill>
                  <a:schemeClr val="bg1"/>
                </a:solidFill>
                <a:latin typeface="Brandon Grotesque Regular"/>
                <a:cs typeface="Brandon Grotesque Regular"/>
              </a:rPr>
              <a:t>Imbriaco</a:t>
            </a:r>
            <a:endParaRPr lang="en-US" sz="5400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43803" y="2736306"/>
            <a:ext cx="7656394" cy="677058"/>
          </a:xfrm>
          <a:solidFill>
            <a:srgbClr val="E83334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FFFFFF"/>
                </a:solidFill>
                <a:latin typeface="TisaOT"/>
                <a:cs typeface="TisaOT"/>
              </a:rPr>
              <a:t>Founder &amp; CEO, Operable</a:t>
            </a:r>
            <a:endParaRPr lang="en-US" sz="36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367045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31945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 &amp; </a:t>
            </a:r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Sam Fell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 | </a:t>
            </a: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VP, </a:t>
            </a: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Electric Cloud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891534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526382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9559" y="1380449"/>
            <a:ext cx="8024883" cy="1007021"/>
          </a:xfrm>
          <a:solidFill>
            <a:srgbClr val="E83334"/>
          </a:solidFill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Kim, Steve Brodie &amp; </a:t>
            </a:r>
            <a:r>
              <a:rPr lang="en-US" sz="3400" b="1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Pradeep </a:t>
            </a:r>
            <a:r>
              <a:rPr lang="en-US" sz="3400" b="1" dirty="0" err="1">
                <a:solidFill>
                  <a:schemeClr val="bg1"/>
                </a:solidFill>
                <a:latin typeface="Brandon Grotesque Regular"/>
                <a:cs typeface="Brandon Grotesque Regular"/>
              </a:rPr>
              <a:t>Prabu</a:t>
            </a:r>
            <a:endParaRPr lang="en-US" sz="3400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7528" y="2736306"/>
            <a:ext cx="864894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 | CEO, Electric Cloud | Founder &amp; CEO, </a:t>
            </a:r>
            <a:r>
              <a:rPr lang="en-US" sz="2000" dirty="0" err="1" smtClean="0">
                <a:solidFill>
                  <a:srgbClr val="FFFFFF"/>
                </a:solidFill>
                <a:latin typeface="TisaOT"/>
                <a:cs typeface="TisaOT"/>
              </a:rPr>
              <a:t>CloudMunch</a:t>
            </a:r>
            <a:endParaRPr lang="en-US" sz="20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181963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1857660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12010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 &amp; Steve Brodie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 | CEO, Electric Cloud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1535199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441058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46697" y="1380449"/>
            <a:ext cx="5250607" cy="1007021"/>
          </a:xfrm>
          <a:solidFill>
            <a:srgbClr val="E83334"/>
          </a:solidFill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Brandon Grotesque Regular"/>
                <a:cs typeface="Brandon Grotesque Regular"/>
              </a:rPr>
              <a:t>Tapabrata</a:t>
            </a:r>
            <a:r>
              <a:rPr lang="en-US" sz="4800" b="1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Pal</a:t>
            </a:r>
            <a:endParaRPr lang="en-US" sz="4800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41516" y="2736306"/>
            <a:ext cx="7460969" cy="677058"/>
          </a:xfrm>
          <a:solidFill>
            <a:srgbClr val="E83334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  <a:latin typeface="TisaOT"/>
                <a:cs typeface="TisaOT"/>
              </a:rPr>
              <a:t>Director, Engineering </a:t>
            </a: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Fellow,  Capital </a:t>
            </a:r>
            <a:r>
              <a:rPr lang="en-US" sz="2800" dirty="0">
                <a:solidFill>
                  <a:srgbClr val="FFFFFF"/>
                </a:solidFill>
                <a:latin typeface="TisaOT"/>
                <a:cs typeface="TisaOT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2073920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3664884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46697" y="1380449"/>
            <a:ext cx="5250607" cy="1007021"/>
          </a:xfrm>
          <a:solidFill>
            <a:srgbClr val="E83334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Opal Perry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23332" y="2736306"/>
            <a:ext cx="7697336" cy="677058"/>
          </a:xfrm>
          <a:solidFill>
            <a:srgbClr val="E83334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  <a:latin typeface="TisaOT"/>
                <a:cs typeface="TisaOT"/>
              </a:rPr>
              <a:t>Divisional CIO, </a:t>
            </a: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Claims, Allstate </a:t>
            </a:r>
            <a:r>
              <a:rPr lang="en-US" sz="2800" dirty="0">
                <a:solidFill>
                  <a:srgbClr val="FFFFFF"/>
                </a:solidFill>
                <a:latin typeface="TisaOT"/>
                <a:cs typeface="TisaOT"/>
              </a:rPr>
              <a:t>Insurance</a:t>
            </a:r>
          </a:p>
        </p:txBody>
      </p:sp>
    </p:spTree>
    <p:extLst>
      <p:ext uri="{BB962C8B-B14F-4D97-AF65-F5344CB8AC3E}">
        <p14:creationId xmlns:p14="http://schemas.microsoft.com/office/powerpoint/2010/main" val="2389318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894815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46697" y="1380449"/>
            <a:ext cx="5250607" cy="1007021"/>
          </a:xfrm>
          <a:solidFill>
            <a:srgbClr val="E83334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Courtney </a:t>
            </a:r>
            <a:r>
              <a:rPr lang="en-US" sz="4800" b="1" dirty="0" err="1">
                <a:solidFill>
                  <a:schemeClr val="bg1"/>
                </a:solidFill>
                <a:latin typeface="Brandon Grotesque Regular"/>
                <a:cs typeface="Brandon Grotesque Regular"/>
              </a:rPr>
              <a:t>Kissler</a:t>
            </a:r>
            <a:endParaRPr lang="en-US" sz="4800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73850" y="2736306"/>
            <a:ext cx="5996300" cy="677058"/>
          </a:xfrm>
          <a:solidFill>
            <a:srgbClr val="E83334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  <a:latin typeface="TisaOT"/>
                <a:cs typeface="TisaOT"/>
              </a:rPr>
              <a:t>VP Retail </a:t>
            </a: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Technology, Starbucks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924284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ES16SFO_speaker_intr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DOES16SFO_speaker_intros</Template>
  <TotalTime>262</TotalTime>
  <Words>473</Words>
  <Application>Microsoft Office PowerPoint</Application>
  <PresentationFormat>On-screen Show (16:9)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DOES16SFO_speaker_intros</vt:lpstr>
      <vt:lpstr>Gene Kim</vt:lpstr>
      <vt:lpstr>Session Evaluations</vt:lpstr>
      <vt:lpstr>Gene Kim &amp; Steve Brodie</vt:lpstr>
      <vt:lpstr>Session Evaluations</vt:lpstr>
      <vt:lpstr>Tapabrata Pal</vt:lpstr>
      <vt:lpstr>Session Evaluations</vt:lpstr>
      <vt:lpstr>Opal Perry</vt:lpstr>
      <vt:lpstr>Session Evaluations</vt:lpstr>
      <vt:lpstr>Courtney Kissler</vt:lpstr>
      <vt:lpstr>Session Evaluations</vt:lpstr>
      <vt:lpstr>Gene Kim</vt:lpstr>
      <vt:lpstr>Session Evaluations</vt:lpstr>
      <vt:lpstr>Damon Edwards</vt:lpstr>
      <vt:lpstr>Session Evaluations</vt:lpstr>
      <vt:lpstr>Mark Imbriaco</vt:lpstr>
      <vt:lpstr>Session Evaluations</vt:lpstr>
      <vt:lpstr>Gene Kim &amp; Sam Fell</vt:lpstr>
      <vt:lpstr>Session Evaluations</vt:lpstr>
      <vt:lpstr>Gene Kim, Steve Brodie &amp; Pradeep Prabu</vt:lpstr>
      <vt:lpstr>Session Evaluations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Kim &amp; Steve Brodie</dc:title>
  <dc:creator>Polar Beast</dc:creator>
  <cp:lastModifiedBy>Rental</cp:lastModifiedBy>
  <cp:revision>22</cp:revision>
  <dcterms:created xsi:type="dcterms:W3CDTF">2016-11-07T13:55:15Z</dcterms:created>
  <dcterms:modified xsi:type="dcterms:W3CDTF">2016-11-09T01:02:13Z</dcterms:modified>
</cp:coreProperties>
</file>