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1"/>
  </p:sldMasterIdLst>
  <p:notesMasterIdLst>
    <p:notesMasterId r:id="rId40"/>
  </p:notesMasterIdLst>
  <p:handoutMasterIdLst>
    <p:handoutMasterId r:id="rId41"/>
  </p:handoutMasterIdLst>
  <p:sldIdLst>
    <p:sldId id="345" r:id="rId2"/>
    <p:sldId id="347" r:id="rId3"/>
    <p:sldId id="346" r:id="rId4"/>
    <p:sldId id="408" r:id="rId5"/>
    <p:sldId id="384" r:id="rId6"/>
    <p:sldId id="385" r:id="rId7"/>
    <p:sldId id="386" r:id="rId8"/>
    <p:sldId id="354" r:id="rId9"/>
    <p:sldId id="387" r:id="rId10"/>
    <p:sldId id="400" r:id="rId11"/>
    <p:sldId id="355" r:id="rId12"/>
    <p:sldId id="409" r:id="rId13"/>
    <p:sldId id="357" r:id="rId14"/>
    <p:sldId id="362" r:id="rId15"/>
    <p:sldId id="391" r:id="rId16"/>
    <p:sldId id="389" r:id="rId17"/>
    <p:sldId id="356" r:id="rId18"/>
    <p:sldId id="398" r:id="rId19"/>
    <p:sldId id="358" r:id="rId20"/>
    <p:sldId id="390" r:id="rId21"/>
    <p:sldId id="359" r:id="rId22"/>
    <p:sldId id="375" r:id="rId23"/>
    <p:sldId id="401" r:id="rId24"/>
    <p:sldId id="382" r:id="rId25"/>
    <p:sldId id="402" r:id="rId26"/>
    <p:sldId id="404" r:id="rId27"/>
    <p:sldId id="379" r:id="rId28"/>
    <p:sldId id="361" r:id="rId29"/>
    <p:sldId id="399" r:id="rId30"/>
    <p:sldId id="388" r:id="rId31"/>
    <p:sldId id="367" r:id="rId32"/>
    <p:sldId id="369" r:id="rId33"/>
    <p:sldId id="371" r:id="rId34"/>
    <p:sldId id="395" r:id="rId35"/>
    <p:sldId id="405" r:id="rId36"/>
    <p:sldId id="393" r:id="rId37"/>
    <p:sldId id="344" r:id="rId38"/>
    <p:sldId id="38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slides" id="{64EAC425-9946-4CA6-802D-2CEBAD4B1337}">
          <p14:sldIdLst>
            <p14:sldId id="345"/>
            <p14:sldId id="347"/>
            <p14:sldId id="346"/>
            <p14:sldId id="408"/>
            <p14:sldId id="384"/>
            <p14:sldId id="385"/>
            <p14:sldId id="386"/>
            <p14:sldId id="354"/>
            <p14:sldId id="387"/>
            <p14:sldId id="400"/>
            <p14:sldId id="355"/>
            <p14:sldId id="409"/>
            <p14:sldId id="357"/>
            <p14:sldId id="362"/>
            <p14:sldId id="391"/>
            <p14:sldId id="389"/>
            <p14:sldId id="356"/>
            <p14:sldId id="398"/>
            <p14:sldId id="358"/>
            <p14:sldId id="390"/>
            <p14:sldId id="359"/>
            <p14:sldId id="375"/>
            <p14:sldId id="401"/>
            <p14:sldId id="382"/>
            <p14:sldId id="402"/>
            <p14:sldId id="404"/>
            <p14:sldId id="379"/>
            <p14:sldId id="361"/>
            <p14:sldId id="399"/>
            <p14:sldId id="388"/>
            <p14:sldId id="367"/>
            <p14:sldId id="369"/>
            <p14:sldId id="371"/>
            <p14:sldId id="395"/>
            <p14:sldId id="405"/>
            <p14:sldId id="393"/>
            <p14:sldId id="34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272" userDrawn="1">
          <p15:clr>
            <a:srgbClr val="A4A3A4"/>
          </p15:clr>
        </p15:guide>
        <p15:guide id="3" orient="horz" pos="2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84" autoAdjust="0"/>
  </p:normalViewPr>
  <p:slideViewPr>
    <p:cSldViewPr snapToGrid="0" snapToObjects="1">
      <p:cViewPr varScale="1">
        <p:scale>
          <a:sx n="53" d="100"/>
          <a:sy n="53" d="100"/>
        </p:scale>
        <p:origin x="1878" y="72"/>
      </p:cViewPr>
      <p:guideLst>
        <p:guide orient="horz" pos="1729"/>
        <p:guide pos="3272"/>
        <p:guide orient="horz" pos="2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E4136-89B8-4985-9058-48DFEB16C5F1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2C3D9AE-71DA-4FA8-B9BE-6159E71E29FE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dirty="0" smtClean="0"/>
            <a:t>TPF &amp; G-OPS</a:t>
          </a:r>
          <a:endParaRPr lang="en-IE" dirty="0"/>
        </a:p>
      </dgm:t>
    </dgm:pt>
    <dgm:pt modelId="{764B4863-CEBA-4DD1-9BFA-5587DD13DE9D}" type="parTrans" cxnId="{32386AEF-A3CE-4AB2-B212-03F5CB7DBE26}">
      <dgm:prSet/>
      <dgm:spPr/>
      <dgm:t>
        <a:bodyPr/>
        <a:lstStyle/>
        <a:p>
          <a:endParaRPr lang="en-IE"/>
        </a:p>
      </dgm:t>
    </dgm:pt>
    <dgm:pt modelId="{B9D044BE-6CE7-4A31-8BF7-C44319B9AA08}" type="sibTrans" cxnId="{32386AEF-A3CE-4AB2-B212-03F5CB7DBE26}">
      <dgm:prSet/>
      <dgm:spPr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effectLst/>
      </dgm:spPr>
      <dgm:t>
        <a:bodyPr/>
        <a:lstStyle/>
        <a:p>
          <a:endParaRPr lang="en-IE"/>
        </a:p>
      </dgm:t>
    </dgm:pt>
    <dgm:pt modelId="{52B8C29C-DB8E-4E1A-B0F6-D488FE24A179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dirty="0" smtClean="0"/>
            <a:t>Transaction Processing Facility by IBM</a:t>
          </a:r>
          <a:endParaRPr lang="en-IE" dirty="0"/>
        </a:p>
      </dgm:t>
    </dgm:pt>
    <dgm:pt modelId="{4092AFC6-D5D0-452B-AD98-AEAD98CA4938}" type="parTrans" cxnId="{EB0398C5-3837-4247-94D8-767FF8DECDAD}">
      <dgm:prSet/>
      <dgm:spPr/>
      <dgm:t>
        <a:bodyPr/>
        <a:lstStyle/>
        <a:p>
          <a:endParaRPr lang="en-IE"/>
        </a:p>
      </dgm:t>
    </dgm:pt>
    <dgm:pt modelId="{8282ED8B-13BD-4DAD-B0E0-73467F4CE29B}" type="sibTrans" cxnId="{EB0398C5-3837-4247-94D8-767FF8DECDAD}">
      <dgm:prSet/>
      <dgm:spPr/>
      <dgm:t>
        <a:bodyPr/>
        <a:lstStyle/>
        <a:p>
          <a:endParaRPr lang="en-IE"/>
        </a:p>
      </dgm:t>
    </dgm:pt>
    <dgm:pt modelId="{DB6692A2-6302-4406-827E-0973796D7E11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D0A40DDE-9D8A-436A-A08C-E2163CF0F0A4}" type="parTrans" cxnId="{9D02434A-1538-4ED7-A6D0-1828BF62E074}">
      <dgm:prSet/>
      <dgm:spPr/>
      <dgm:t>
        <a:bodyPr/>
        <a:lstStyle/>
        <a:p>
          <a:endParaRPr lang="en-IE"/>
        </a:p>
      </dgm:t>
    </dgm:pt>
    <dgm:pt modelId="{8C8412CE-271B-4179-B352-1092776CD340}" type="sibTrans" cxnId="{9D02434A-1538-4ED7-A6D0-1828BF62E074}">
      <dgm:prSet/>
      <dgm:spPr/>
      <dgm:t>
        <a:bodyPr/>
        <a:lstStyle/>
        <a:p>
          <a:endParaRPr lang="en-IE"/>
        </a:p>
      </dgm:t>
    </dgm:pt>
    <dgm:pt modelId="{B3C2AB9D-8EAA-4483-97DC-86B0F74C03D0}">
      <dgm:prSet phldrT="[Text]"/>
      <dgm:spPr>
        <a:solidFill>
          <a:schemeClr val="accent1">
            <a:hueOff val="0"/>
            <a:satOff val="0"/>
            <a:lumOff val="0"/>
            <a:alpha val="19000"/>
          </a:schemeClr>
        </a:solidFill>
        <a:effectLst/>
      </dgm:spPr>
      <dgm:t>
        <a:bodyPr/>
        <a:lstStyle/>
        <a:p>
          <a:r>
            <a:rPr lang="en-US" dirty="0" smtClean="0"/>
            <a:t>DevOps</a:t>
          </a:r>
          <a:endParaRPr lang="en-IE" dirty="0"/>
        </a:p>
      </dgm:t>
    </dgm:pt>
    <dgm:pt modelId="{0934B075-D408-46EB-964D-2D7DB1891D7D}">
      <dgm:prSet phldrT="[Text]"/>
      <dgm:spPr>
        <a:solidFill>
          <a:schemeClr val="accent1">
            <a:hueOff val="0"/>
            <a:satOff val="0"/>
            <a:lumOff val="0"/>
            <a:alpha val="19000"/>
          </a:schemeClr>
        </a:solidFill>
        <a:effectLst/>
      </dgm:spPr>
      <dgm:t>
        <a:bodyPr/>
        <a:lstStyle/>
        <a:p>
          <a:r>
            <a:rPr lang="en-US" dirty="0" smtClean="0"/>
            <a:t>Amadeus Cloud Services</a:t>
          </a:r>
          <a:endParaRPr lang="en-IE" dirty="0"/>
        </a:p>
      </dgm:t>
    </dgm:pt>
    <dgm:pt modelId="{1D7D1158-E5DF-4507-8148-365B16475896}">
      <dgm:prSet phldrT="[Text]"/>
      <dgm:spPr>
        <a:solidFill>
          <a:schemeClr val="accent1">
            <a:hueOff val="0"/>
            <a:satOff val="0"/>
            <a:lumOff val="0"/>
            <a:alpha val="19000"/>
          </a:schemeClr>
        </a:solidFill>
        <a:effectLst/>
      </dgm:spPr>
      <dgm:t>
        <a:bodyPr/>
        <a:lstStyle/>
        <a:p>
          <a:r>
            <a:rPr lang="en-US" dirty="0" smtClean="0"/>
            <a:t>ACS &amp; DevOps</a:t>
          </a:r>
          <a:endParaRPr lang="en-IE" dirty="0"/>
        </a:p>
      </dgm:t>
    </dgm:pt>
    <dgm:pt modelId="{A9295353-E9A0-4878-99CB-84BB8CEDAD5F}" type="sibTrans" cxnId="{FDF04793-BA26-49F4-A40A-E6D63A8AC0FB}">
      <dgm:prSet/>
      <dgm:spPr/>
      <dgm:t>
        <a:bodyPr/>
        <a:lstStyle/>
        <a:p>
          <a:endParaRPr lang="en-IE"/>
        </a:p>
      </dgm:t>
    </dgm:pt>
    <dgm:pt modelId="{1EE47366-0C70-4419-92DD-C62F21482D1B}" type="parTrans" cxnId="{FDF04793-BA26-49F4-A40A-E6D63A8AC0FB}">
      <dgm:prSet/>
      <dgm:spPr/>
      <dgm:t>
        <a:bodyPr/>
        <a:lstStyle/>
        <a:p>
          <a:endParaRPr lang="en-IE"/>
        </a:p>
      </dgm:t>
    </dgm:pt>
    <dgm:pt modelId="{02DD5F7C-43CB-4C5F-AB1B-8FAD24B8EE46}" type="sibTrans" cxnId="{067F307D-2AF4-4541-AEA4-53E49C285CC0}">
      <dgm:prSet/>
      <dgm:spPr/>
      <dgm:t>
        <a:bodyPr/>
        <a:lstStyle/>
        <a:p>
          <a:endParaRPr lang="en-IE"/>
        </a:p>
      </dgm:t>
    </dgm:pt>
    <dgm:pt modelId="{2301AF02-E9EF-4B0C-9EDD-C4A74888CC9E}" type="parTrans" cxnId="{067F307D-2AF4-4541-AEA4-53E49C285CC0}">
      <dgm:prSet/>
      <dgm:spPr/>
      <dgm:t>
        <a:bodyPr/>
        <a:lstStyle/>
        <a:p>
          <a:endParaRPr lang="en-IE"/>
        </a:p>
      </dgm:t>
    </dgm:pt>
    <dgm:pt modelId="{D7CD09AF-FAD2-4FC8-B98B-5D4ED2A5F5A8}" type="sibTrans" cxnId="{B3494FA3-35B1-4B9C-8542-F4CCB6F546EE}">
      <dgm:prSet/>
      <dgm:spPr/>
      <dgm:t>
        <a:bodyPr/>
        <a:lstStyle/>
        <a:p>
          <a:endParaRPr lang="en-IE"/>
        </a:p>
      </dgm:t>
    </dgm:pt>
    <dgm:pt modelId="{F7AAF4AE-FBF0-44A0-AB95-DD41611DB087}" type="parTrans" cxnId="{B3494FA3-35B1-4B9C-8542-F4CCB6F546EE}">
      <dgm:prSet/>
      <dgm:spPr/>
      <dgm:t>
        <a:bodyPr/>
        <a:lstStyle/>
        <a:p>
          <a:endParaRPr lang="en-IE"/>
        </a:p>
      </dgm:t>
    </dgm:pt>
    <dgm:pt modelId="{3DC07AB7-0A99-4472-BDC7-F0B5C00BAC22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18000"/>
            </a:schemeClr>
          </a:solidFill>
        </a:ln>
        <a:effectLst/>
      </dgm:spPr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9FC0EB39-D545-4D64-A289-777BAED55805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18000"/>
            </a:schemeClr>
          </a:solidFill>
        </a:ln>
        <a:effectLst/>
      </dgm:spPr>
      <dgm:t>
        <a:bodyPr/>
        <a:lstStyle/>
        <a:p>
          <a:r>
            <a:rPr lang="en-US" dirty="0" smtClean="0"/>
            <a:t>Open Back-End</a:t>
          </a:r>
          <a:endParaRPr lang="en-IE" dirty="0"/>
        </a:p>
      </dgm:t>
    </dgm:pt>
    <dgm:pt modelId="{15899C4A-2869-43EB-99FD-E28C34C94842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18000"/>
            </a:schemeClr>
          </a:solidFill>
        </a:ln>
        <a:effectLst/>
      </dgm:spPr>
      <dgm:t>
        <a:bodyPr/>
        <a:lstStyle/>
        <a:p>
          <a:r>
            <a:rPr lang="en-US" dirty="0" smtClean="0"/>
            <a:t>OBE &amp; G-OPS</a:t>
          </a:r>
          <a:endParaRPr lang="en-IE" dirty="0"/>
        </a:p>
      </dgm:t>
    </dgm:pt>
    <dgm:pt modelId="{94D79208-B3F9-4F1E-8883-EBD50728340E}" type="sibTrans" cxnId="{19EAB866-9C77-4EA4-A7E4-B3E9ACEC750B}">
      <dgm:prSet/>
      <dgm:spPr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effectLst/>
      </dgm:spPr>
      <dgm:t>
        <a:bodyPr/>
        <a:lstStyle/>
        <a:p>
          <a:endParaRPr lang="en-IE"/>
        </a:p>
      </dgm:t>
    </dgm:pt>
    <dgm:pt modelId="{30E83CB3-3ACC-41E3-8F69-7B3E74FF756E}" type="parTrans" cxnId="{19EAB866-9C77-4EA4-A7E4-B3E9ACEC750B}">
      <dgm:prSet/>
      <dgm:spPr/>
      <dgm:t>
        <a:bodyPr/>
        <a:lstStyle/>
        <a:p>
          <a:endParaRPr lang="en-IE"/>
        </a:p>
      </dgm:t>
    </dgm:pt>
    <dgm:pt modelId="{52CB3795-A67D-462F-9E7A-87296C8DB531}" type="sibTrans" cxnId="{D395AA2F-34AB-4C71-A7CA-F78BABB09788}">
      <dgm:prSet/>
      <dgm:spPr/>
      <dgm:t>
        <a:bodyPr/>
        <a:lstStyle/>
        <a:p>
          <a:endParaRPr lang="en-IE"/>
        </a:p>
      </dgm:t>
    </dgm:pt>
    <dgm:pt modelId="{68CF7EC8-2F3E-489B-AD7E-B9E3DCB9533C}" type="parTrans" cxnId="{D395AA2F-34AB-4C71-A7CA-F78BABB09788}">
      <dgm:prSet/>
      <dgm:spPr/>
      <dgm:t>
        <a:bodyPr/>
        <a:lstStyle/>
        <a:p>
          <a:endParaRPr lang="en-IE"/>
        </a:p>
      </dgm:t>
    </dgm:pt>
    <dgm:pt modelId="{1761FD45-C241-4B33-903E-E9B39BC45A99}" type="sibTrans" cxnId="{351AEDDB-5D6A-4375-9510-5BAC7A657996}">
      <dgm:prSet/>
      <dgm:spPr/>
      <dgm:t>
        <a:bodyPr/>
        <a:lstStyle/>
        <a:p>
          <a:endParaRPr lang="en-IE"/>
        </a:p>
      </dgm:t>
    </dgm:pt>
    <dgm:pt modelId="{3E4AF8B3-4F88-4A81-86CE-31608BB7D8C3}" type="parTrans" cxnId="{351AEDDB-5D6A-4375-9510-5BAC7A657996}">
      <dgm:prSet/>
      <dgm:spPr/>
      <dgm:t>
        <a:bodyPr/>
        <a:lstStyle/>
        <a:p>
          <a:endParaRPr lang="en-IE"/>
        </a:p>
      </dgm:t>
    </dgm:pt>
    <dgm:pt modelId="{7526FF47-22B2-438E-9038-A12D823F41B5}" type="pres">
      <dgm:prSet presAssocID="{AF6E4136-89B8-4985-9058-48DFEB16C5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B9A26ABE-FDAD-420A-9D83-8E6C6055092C}" type="pres">
      <dgm:prSet presAssocID="{C2C3D9AE-71DA-4FA8-B9BE-6159E71E29FE}" presName="composite" presStyleCnt="0"/>
      <dgm:spPr/>
    </dgm:pt>
    <dgm:pt modelId="{7DE91369-03EE-47BF-A0BB-279F82354543}" type="pres">
      <dgm:prSet presAssocID="{C2C3D9AE-71DA-4FA8-B9BE-6159E71E29FE}" presName="imagSh" presStyleLbl="bgImgPlace1" presStyleIdx="0" presStyleCnt="3"/>
      <dgm:spPr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IE"/>
        </a:p>
      </dgm:t>
    </dgm:pt>
    <dgm:pt modelId="{5C7B5FE5-345B-455D-8E7A-F9D9B1FDE523}" type="pres">
      <dgm:prSet presAssocID="{C2C3D9AE-71DA-4FA8-B9BE-6159E71E29FE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8C2B39-A4C0-4F9F-AF7A-2A741AF8A11A}" type="pres">
      <dgm:prSet presAssocID="{B9D044BE-6CE7-4A31-8BF7-C44319B9AA08}" presName="sibTrans" presStyleLbl="sibTrans2D1" presStyleIdx="0" presStyleCnt="2"/>
      <dgm:spPr/>
      <dgm:t>
        <a:bodyPr/>
        <a:lstStyle/>
        <a:p>
          <a:endParaRPr lang="en-IE"/>
        </a:p>
      </dgm:t>
    </dgm:pt>
    <dgm:pt modelId="{E0BD2892-3757-4471-9EB3-445B6031FEBD}" type="pres">
      <dgm:prSet presAssocID="{B9D044BE-6CE7-4A31-8BF7-C44319B9AA08}" presName="connTx" presStyleLbl="sibTrans2D1" presStyleIdx="0" presStyleCnt="2"/>
      <dgm:spPr/>
      <dgm:t>
        <a:bodyPr/>
        <a:lstStyle/>
        <a:p>
          <a:endParaRPr lang="en-IE"/>
        </a:p>
      </dgm:t>
    </dgm:pt>
    <dgm:pt modelId="{C3BA09AA-FA36-4B4E-98DD-FD26C73C6F12}" type="pres">
      <dgm:prSet presAssocID="{15899C4A-2869-43EB-99FD-E28C34C94842}" presName="composite" presStyleCnt="0"/>
      <dgm:spPr/>
    </dgm:pt>
    <dgm:pt modelId="{5A717D34-F169-4965-933C-D42C43365620}" type="pres">
      <dgm:prSet presAssocID="{15899C4A-2869-43EB-99FD-E28C34C94842}" presName="imagSh" presStyleLbl="bgImgPlace1" presStyleIdx="1" presStyleCnt="3"/>
      <dgm:spPr>
        <a:blipFill dpi="0" rotWithShape="1">
          <a:blip xmlns:r="http://schemas.openxmlformats.org/officeDocument/2006/relationships"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effectLst/>
      </dgm:spPr>
      <dgm:t>
        <a:bodyPr/>
        <a:lstStyle/>
        <a:p>
          <a:endParaRPr lang="en-IE"/>
        </a:p>
      </dgm:t>
    </dgm:pt>
    <dgm:pt modelId="{98F52C12-7795-45B8-A18C-21B512389BCA}" type="pres">
      <dgm:prSet presAssocID="{15899C4A-2869-43EB-99FD-E28C34C94842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FE039C9-6F15-44D3-A789-D2A2ABAD7F5F}" type="pres">
      <dgm:prSet presAssocID="{94D79208-B3F9-4F1E-8883-EBD50728340E}" presName="sibTrans" presStyleLbl="sibTrans2D1" presStyleIdx="1" presStyleCnt="2"/>
      <dgm:spPr/>
      <dgm:t>
        <a:bodyPr/>
        <a:lstStyle/>
        <a:p>
          <a:endParaRPr lang="en-IE"/>
        </a:p>
      </dgm:t>
    </dgm:pt>
    <dgm:pt modelId="{893698D5-A3C4-4421-8EEA-7D3C48D576FB}" type="pres">
      <dgm:prSet presAssocID="{94D79208-B3F9-4F1E-8883-EBD50728340E}" presName="connTx" presStyleLbl="sibTrans2D1" presStyleIdx="1" presStyleCnt="2"/>
      <dgm:spPr/>
      <dgm:t>
        <a:bodyPr/>
        <a:lstStyle/>
        <a:p>
          <a:endParaRPr lang="en-IE"/>
        </a:p>
      </dgm:t>
    </dgm:pt>
    <dgm:pt modelId="{2B5320E6-BFB7-46D7-9E23-CE124753437E}" type="pres">
      <dgm:prSet presAssocID="{1D7D1158-E5DF-4507-8148-365B16475896}" presName="composite" presStyleCnt="0"/>
      <dgm:spPr/>
    </dgm:pt>
    <dgm:pt modelId="{478B1B22-B235-45CB-B94F-2A674DE8B582}" type="pres">
      <dgm:prSet presAssocID="{1D7D1158-E5DF-4507-8148-365B16475896}" presName="imagSh" presStyleLbl="bgImgPlace1" presStyleIdx="2" presStyleCnt="3"/>
      <dgm:spPr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effectLst/>
      </dgm:spPr>
      <dgm:t>
        <a:bodyPr/>
        <a:lstStyle/>
        <a:p>
          <a:endParaRPr lang="en-IE"/>
        </a:p>
      </dgm:t>
    </dgm:pt>
    <dgm:pt modelId="{B51CB157-6EF1-43BC-8C1D-9422EB2F2F62}" type="pres">
      <dgm:prSet presAssocID="{1D7D1158-E5DF-4507-8148-365B16475896}" presName="txNode" presStyleLbl="node1" presStyleIdx="2" presStyleCnt="3" custLinFactNeighborX="-12683" custLinFactNeighborY="34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845E404F-B94B-4EF7-8C83-3990C797ADE7}" type="presOf" srcId="{0934B075-D408-46EB-964D-2D7DB1891D7D}" destId="{B51CB157-6EF1-43BC-8C1D-9422EB2F2F62}" srcOrd="0" destOrd="1" presId="urn:microsoft.com/office/officeart/2005/8/layout/hProcess10"/>
    <dgm:cxn modelId="{EB0398C5-3837-4247-94D8-767FF8DECDAD}" srcId="{C2C3D9AE-71DA-4FA8-B9BE-6159E71E29FE}" destId="{52B8C29C-DB8E-4E1A-B0F6-D488FE24A179}" srcOrd="0" destOrd="0" parTransId="{4092AFC6-D5D0-452B-AD98-AEAD98CA4938}" sibTransId="{8282ED8B-13BD-4DAD-B0E0-73467F4CE29B}"/>
    <dgm:cxn modelId="{3426A989-C82E-45E5-A5FC-C9A4DE88274A}" type="presOf" srcId="{94D79208-B3F9-4F1E-8883-EBD50728340E}" destId="{CFE039C9-6F15-44D3-A789-D2A2ABAD7F5F}" srcOrd="0" destOrd="0" presId="urn:microsoft.com/office/officeart/2005/8/layout/hProcess10"/>
    <dgm:cxn modelId="{28CB1D31-7064-478F-91A2-0CFA40B7169A}" type="presOf" srcId="{B9D044BE-6CE7-4A31-8BF7-C44319B9AA08}" destId="{E0BD2892-3757-4471-9EB3-445B6031FEBD}" srcOrd="1" destOrd="0" presId="urn:microsoft.com/office/officeart/2005/8/layout/hProcess10"/>
    <dgm:cxn modelId="{E5C1C533-27C6-4C84-9816-4B9410AA071C}" type="presOf" srcId="{3DC07AB7-0A99-4472-BDC7-F0B5C00BAC22}" destId="{98F52C12-7795-45B8-A18C-21B512389BCA}" srcOrd="0" destOrd="2" presId="urn:microsoft.com/office/officeart/2005/8/layout/hProcess10"/>
    <dgm:cxn modelId="{067F307D-2AF4-4541-AEA4-53E49C285CC0}" srcId="{1D7D1158-E5DF-4507-8148-365B16475896}" destId="{B3C2AB9D-8EAA-4483-97DC-86B0F74C03D0}" srcOrd="1" destOrd="0" parTransId="{2301AF02-E9EF-4B0C-9EDD-C4A74888CC9E}" sibTransId="{02DD5F7C-43CB-4C5F-AB1B-8FAD24B8EE46}"/>
    <dgm:cxn modelId="{E73056A7-F9E8-4069-AD1A-3886ECC9578F}" type="presOf" srcId="{C2C3D9AE-71DA-4FA8-B9BE-6159E71E29FE}" destId="{5C7B5FE5-345B-455D-8E7A-F9D9B1FDE523}" srcOrd="0" destOrd="0" presId="urn:microsoft.com/office/officeart/2005/8/layout/hProcess10"/>
    <dgm:cxn modelId="{FDF04793-BA26-49F4-A40A-E6D63A8AC0FB}" srcId="{AF6E4136-89B8-4985-9058-48DFEB16C5F1}" destId="{1D7D1158-E5DF-4507-8148-365B16475896}" srcOrd="2" destOrd="0" parTransId="{1EE47366-0C70-4419-92DD-C62F21482D1B}" sibTransId="{A9295353-E9A0-4878-99CB-84BB8CEDAD5F}"/>
    <dgm:cxn modelId="{A0F1BBEA-3BB1-4D93-94B3-A2FD5BB6A1F1}" type="presOf" srcId="{94D79208-B3F9-4F1E-8883-EBD50728340E}" destId="{893698D5-A3C4-4421-8EEA-7D3C48D576FB}" srcOrd="1" destOrd="0" presId="urn:microsoft.com/office/officeart/2005/8/layout/hProcess10"/>
    <dgm:cxn modelId="{A19A1504-01BD-4F2D-ABB1-0B87F13EEFB1}" type="presOf" srcId="{AF6E4136-89B8-4985-9058-48DFEB16C5F1}" destId="{7526FF47-22B2-438E-9038-A12D823F41B5}" srcOrd="0" destOrd="0" presId="urn:microsoft.com/office/officeart/2005/8/layout/hProcess10"/>
    <dgm:cxn modelId="{32386AEF-A3CE-4AB2-B212-03F5CB7DBE26}" srcId="{AF6E4136-89B8-4985-9058-48DFEB16C5F1}" destId="{C2C3D9AE-71DA-4FA8-B9BE-6159E71E29FE}" srcOrd="0" destOrd="0" parTransId="{764B4863-CEBA-4DD1-9BFA-5587DD13DE9D}" sibTransId="{B9D044BE-6CE7-4A31-8BF7-C44319B9AA08}"/>
    <dgm:cxn modelId="{9D02434A-1538-4ED7-A6D0-1828BF62E074}" srcId="{C2C3D9AE-71DA-4FA8-B9BE-6159E71E29FE}" destId="{DB6692A2-6302-4406-827E-0973796D7E11}" srcOrd="1" destOrd="0" parTransId="{D0A40DDE-9D8A-436A-A08C-E2163CF0F0A4}" sibTransId="{8C8412CE-271B-4179-B352-1092776CD340}"/>
    <dgm:cxn modelId="{EFBFB2F0-A3D3-48AC-A4F9-F5E54C0B8B3A}" type="presOf" srcId="{1D7D1158-E5DF-4507-8148-365B16475896}" destId="{B51CB157-6EF1-43BC-8C1D-9422EB2F2F62}" srcOrd="0" destOrd="0" presId="urn:microsoft.com/office/officeart/2005/8/layout/hProcess10"/>
    <dgm:cxn modelId="{3233BF58-C64E-413D-85D0-9523813E1AD0}" type="presOf" srcId="{15899C4A-2869-43EB-99FD-E28C34C94842}" destId="{98F52C12-7795-45B8-A18C-21B512389BCA}" srcOrd="0" destOrd="0" presId="urn:microsoft.com/office/officeart/2005/8/layout/hProcess10"/>
    <dgm:cxn modelId="{B3494FA3-35B1-4B9C-8542-F4CCB6F546EE}" srcId="{1D7D1158-E5DF-4507-8148-365B16475896}" destId="{0934B075-D408-46EB-964D-2D7DB1891D7D}" srcOrd="0" destOrd="0" parTransId="{F7AAF4AE-FBF0-44A0-AB95-DD41611DB087}" sibTransId="{D7CD09AF-FAD2-4FC8-B98B-5D4ED2A5F5A8}"/>
    <dgm:cxn modelId="{351AEDDB-5D6A-4375-9510-5BAC7A657996}" srcId="{15899C4A-2869-43EB-99FD-E28C34C94842}" destId="{9FC0EB39-D545-4D64-A289-777BAED55805}" srcOrd="0" destOrd="0" parTransId="{3E4AF8B3-4F88-4A81-86CE-31608BB7D8C3}" sibTransId="{1761FD45-C241-4B33-903E-E9B39BC45A99}"/>
    <dgm:cxn modelId="{C752AB2C-37F9-4151-80F1-EDA3733510BE}" type="presOf" srcId="{DB6692A2-6302-4406-827E-0973796D7E11}" destId="{5C7B5FE5-345B-455D-8E7A-F9D9B1FDE523}" srcOrd="0" destOrd="2" presId="urn:microsoft.com/office/officeart/2005/8/layout/hProcess10"/>
    <dgm:cxn modelId="{DD4585F2-43CE-4770-8AE1-5A9BEF7EE8A5}" type="presOf" srcId="{9FC0EB39-D545-4D64-A289-777BAED55805}" destId="{98F52C12-7795-45B8-A18C-21B512389BCA}" srcOrd="0" destOrd="1" presId="urn:microsoft.com/office/officeart/2005/8/layout/hProcess10"/>
    <dgm:cxn modelId="{6DAE81D1-F3C6-42F5-A367-DDA0EF1F24AF}" type="presOf" srcId="{B9D044BE-6CE7-4A31-8BF7-C44319B9AA08}" destId="{538C2B39-A4C0-4F9F-AF7A-2A741AF8A11A}" srcOrd="0" destOrd="0" presId="urn:microsoft.com/office/officeart/2005/8/layout/hProcess10"/>
    <dgm:cxn modelId="{D395AA2F-34AB-4C71-A7CA-F78BABB09788}" srcId="{15899C4A-2869-43EB-99FD-E28C34C94842}" destId="{3DC07AB7-0A99-4472-BDC7-F0B5C00BAC22}" srcOrd="1" destOrd="0" parTransId="{68CF7EC8-2F3E-489B-AD7E-B9E3DCB9533C}" sibTransId="{52CB3795-A67D-462F-9E7A-87296C8DB531}"/>
    <dgm:cxn modelId="{A8ACC204-639B-433C-9CB1-91B77A98B83A}" type="presOf" srcId="{B3C2AB9D-8EAA-4483-97DC-86B0F74C03D0}" destId="{B51CB157-6EF1-43BC-8C1D-9422EB2F2F62}" srcOrd="0" destOrd="2" presId="urn:microsoft.com/office/officeart/2005/8/layout/hProcess10"/>
    <dgm:cxn modelId="{548AED1E-06CB-4F05-9FA0-6463BF8AA711}" type="presOf" srcId="{52B8C29C-DB8E-4E1A-B0F6-D488FE24A179}" destId="{5C7B5FE5-345B-455D-8E7A-F9D9B1FDE523}" srcOrd="0" destOrd="1" presId="urn:microsoft.com/office/officeart/2005/8/layout/hProcess10"/>
    <dgm:cxn modelId="{19EAB866-9C77-4EA4-A7E4-B3E9ACEC750B}" srcId="{AF6E4136-89B8-4985-9058-48DFEB16C5F1}" destId="{15899C4A-2869-43EB-99FD-E28C34C94842}" srcOrd="1" destOrd="0" parTransId="{30E83CB3-3ACC-41E3-8F69-7B3E74FF756E}" sibTransId="{94D79208-B3F9-4F1E-8883-EBD50728340E}"/>
    <dgm:cxn modelId="{DD088C9E-473C-4C6A-87F3-48AE56052261}" type="presParOf" srcId="{7526FF47-22B2-438E-9038-A12D823F41B5}" destId="{B9A26ABE-FDAD-420A-9D83-8E6C6055092C}" srcOrd="0" destOrd="0" presId="urn:microsoft.com/office/officeart/2005/8/layout/hProcess10"/>
    <dgm:cxn modelId="{F8D852C5-EBCB-4DED-959D-7546F5BC4C42}" type="presParOf" srcId="{B9A26ABE-FDAD-420A-9D83-8E6C6055092C}" destId="{7DE91369-03EE-47BF-A0BB-279F82354543}" srcOrd="0" destOrd="0" presId="urn:microsoft.com/office/officeart/2005/8/layout/hProcess10"/>
    <dgm:cxn modelId="{542F6290-C5CC-45F6-97B4-66F650F17C4B}" type="presParOf" srcId="{B9A26ABE-FDAD-420A-9D83-8E6C6055092C}" destId="{5C7B5FE5-345B-455D-8E7A-F9D9B1FDE523}" srcOrd="1" destOrd="0" presId="urn:microsoft.com/office/officeart/2005/8/layout/hProcess10"/>
    <dgm:cxn modelId="{FD949F24-C316-463A-95AD-15B90D2BFF18}" type="presParOf" srcId="{7526FF47-22B2-438E-9038-A12D823F41B5}" destId="{538C2B39-A4C0-4F9F-AF7A-2A741AF8A11A}" srcOrd="1" destOrd="0" presId="urn:microsoft.com/office/officeart/2005/8/layout/hProcess10"/>
    <dgm:cxn modelId="{3803A8F3-3A83-49F6-A579-77DD6BC2CECB}" type="presParOf" srcId="{538C2B39-A4C0-4F9F-AF7A-2A741AF8A11A}" destId="{E0BD2892-3757-4471-9EB3-445B6031FEBD}" srcOrd="0" destOrd="0" presId="urn:microsoft.com/office/officeart/2005/8/layout/hProcess10"/>
    <dgm:cxn modelId="{7F9D2DA3-E1E6-4AC8-96FF-A2CD8F4FC345}" type="presParOf" srcId="{7526FF47-22B2-438E-9038-A12D823F41B5}" destId="{C3BA09AA-FA36-4B4E-98DD-FD26C73C6F12}" srcOrd="2" destOrd="0" presId="urn:microsoft.com/office/officeart/2005/8/layout/hProcess10"/>
    <dgm:cxn modelId="{2A5AE50E-53A3-4363-B2A5-3541F82AD659}" type="presParOf" srcId="{C3BA09AA-FA36-4B4E-98DD-FD26C73C6F12}" destId="{5A717D34-F169-4965-933C-D42C43365620}" srcOrd="0" destOrd="0" presId="urn:microsoft.com/office/officeart/2005/8/layout/hProcess10"/>
    <dgm:cxn modelId="{A077A971-C3EB-4292-8925-40FAAE7F168F}" type="presParOf" srcId="{C3BA09AA-FA36-4B4E-98DD-FD26C73C6F12}" destId="{98F52C12-7795-45B8-A18C-21B512389BCA}" srcOrd="1" destOrd="0" presId="urn:microsoft.com/office/officeart/2005/8/layout/hProcess10"/>
    <dgm:cxn modelId="{E7A8B57A-20E4-4CD6-8111-51FC515B0C44}" type="presParOf" srcId="{7526FF47-22B2-438E-9038-A12D823F41B5}" destId="{CFE039C9-6F15-44D3-A789-D2A2ABAD7F5F}" srcOrd="3" destOrd="0" presId="urn:microsoft.com/office/officeart/2005/8/layout/hProcess10"/>
    <dgm:cxn modelId="{5DE199A7-A2C6-4C39-A7F8-6E7340CC0F12}" type="presParOf" srcId="{CFE039C9-6F15-44D3-A789-D2A2ABAD7F5F}" destId="{893698D5-A3C4-4421-8EEA-7D3C48D576FB}" srcOrd="0" destOrd="0" presId="urn:microsoft.com/office/officeart/2005/8/layout/hProcess10"/>
    <dgm:cxn modelId="{D4300546-6F6D-4EBD-8E3D-AC8CE19D8057}" type="presParOf" srcId="{7526FF47-22B2-438E-9038-A12D823F41B5}" destId="{2B5320E6-BFB7-46D7-9E23-CE124753437E}" srcOrd="4" destOrd="0" presId="urn:microsoft.com/office/officeart/2005/8/layout/hProcess10"/>
    <dgm:cxn modelId="{3B96B779-2A37-4C73-9DB8-C2E3249148EB}" type="presParOf" srcId="{2B5320E6-BFB7-46D7-9E23-CE124753437E}" destId="{478B1B22-B235-45CB-B94F-2A674DE8B582}" srcOrd="0" destOrd="0" presId="urn:microsoft.com/office/officeart/2005/8/layout/hProcess10"/>
    <dgm:cxn modelId="{549F0133-104A-4E33-972C-4954B08C5B5D}" type="presParOf" srcId="{2B5320E6-BFB7-46D7-9E23-CE124753437E}" destId="{B51CB157-6EF1-43BC-8C1D-9422EB2F2F6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E4136-89B8-4985-9058-48DFEB16C5F1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2C3D9AE-71DA-4FA8-B9BE-6159E71E29FE}">
      <dgm:prSet phldrT="[Text]"/>
      <dgm:spPr/>
      <dgm:t>
        <a:bodyPr/>
        <a:lstStyle/>
        <a:p>
          <a:r>
            <a:rPr lang="en-US" dirty="0" smtClean="0"/>
            <a:t>TPF &amp; G-OPS</a:t>
          </a:r>
          <a:endParaRPr lang="en-IE" dirty="0"/>
        </a:p>
      </dgm:t>
    </dgm:pt>
    <dgm:pt modelId="{764B4863-CEBA-4DD1-9BFA-5587DD13DE9D}" type="parTrans" cxnId="{32386AEF-A3CE-4AB2-B212-03F5CB7DBE26}">
      <dgm:prSet/>
      <dgm:spPr/>
      <dgm:t>
        <a:bodyPr/>
        <a:lstStyle/>
        <a:p>
          <a:endParaRPr lang="en-IE"/>
        </a:p>
      </dgm:t>
    </dgm:pt>
    <dgm:pt modelId="{B9D044BE-6CE7-4A31-8BF7-C44319B9AA08}" type="sibTrans" cxnId="{32386AEF-A3CE-4AB2-B212-03F5CB7DBE26}">
      <dgm:prSet/>
      <dgm:spPr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effectLst/>
      </dgm:spPr>
      <dgm:t>
        <a:bodyPr/>
        <a:lstStyle/>
        <a:p>
          <a:endParaRPr lang="en-IE"/>
        </a:p>
      </dgm:t>
    </dgm:pt>
    <dgm:pt modelId="{52B8C29C-DB8E-4E1A-B0F6-D488FE24A179}">
      <dgm:prSet phldrT="[Text]"/>
      <dgm:spPr/>
      <dgm:t>
        <a:bodyPr/>
        <a:lstStyle/>
        <a:p>
          <a:r>
            <a:rPr lang="en-US" dirty="0" smtClean="0"/>
            <a:t>Transaction Processing Facility by IBM</a:t>
          </a:r>
          <a:endParaRPr lang="en-IE" dirty="0"/>
        </a:p>
      </dgm:t>
    </dgm:pt>
    <dgm:pt modelId="{4092AFC6-D5D0-452B-AD98-AEAD98CA4938}" type="parTrans" cxnId="{EB0398C5-3837-4247-94D8-767FF8DECDAD}">
      <dgm:prSet/>
      <dgm:spPr/>
      <dgm:t>
        <a:bodyPr/>
        <a:lstStyle/>
        <a:p>
          <a:endParaRPr lang="en-IE"/>
        </a:p>
      </dgm:t>
    </dgm:pt>
    <dgm:pt modelId="{8282ED8B-13BD-4DAD-B0E0-73467F4CE29B}" type="sibTrans" cxnId="{EB0398C5-3837-4247-94D8-767FF8DECDAD}">
      <dgm:prSet/>
      <dgm:spPr/>
      <dgm:t>
        <a:bodyPr/>
        <a:lstStyle/>
        <a:p>
          <a:endParaRPr lang="en-IE"/>
        </a:p>
      </dgm:t>
    </dgm:pt>
    <dgm:pt modelId="{DB6692A2-6302-4406-827E-0973796D7E11}">
      <dgm:prSet phldrT="[Text]"/>
      <dgm:spPr/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D0A40DDE-9D8A-436A-A08C-E2163CF0F0A4}" type="parTrans" cxnId="{9D02434A-1538-4ED7-A6D0-1828BF62E074}">
      <dgm:prSet/>
      <dgm:spPr/>
      <dgm:t>
        <a:bodyPr/>
        <a:lstStyle/>
        <a:p>
          <a:endParaRPr lang="en-IE"/>
        </a:p>
      </dgm:t>
    </dgm:pt>
    <dgm:pt modelId="{8C8412CE-271B-4179-B352-1092776CD340}" type="sibTrans" cxnId="{9D02434A-1538-4ED7-A6D0-1828BF62E074}">
      <dgm:prSet/>
      <dgm:spPr/>
      <dgm:t>
        <a:bodyPr/>
        <a:lstStyle/>
        <a:p>
          <a:endParaRPr lang="en-IE"/>
        </a:p>
      </dgm:t>
    </dgm:pt>
    <dgm:pt modelId="{B3C2AB9D-8EAA-4483-97DC-86B0F74C03D0}">
      <dgm:prSet phldrT="[Text]"/>
      <dgm:spPr>
        <a:solidFill>
          <a:schemeClr val="accent1">
            <a:hueOff val="0"/>
            <a:satOff val="0"/>
            <a:lumOff val="0"/>
            <a:alpha val="19000"/>
          </a:schemeClr>
        </a:solidFill>
        <a:effectLst/>
      </dgm:spPr>
      <dgm:t>
        <a:bodyPr/>
        <a:lstStyle/>
        <a:p>
          <a:r>
            <a:rPr lang="en-US" dirty="0" smtClean="0"/>
            <a:t>DevOps</a:t>
          </a:r>
          <a:endParaRPr lang="en-IE" dirty="0"/>
        </a:p>
      </dgm:t>
    </dgm:pt>
    <dgm:pt modelId="{0934B075-D408-46EB-964D-2D7DB1891D7D}">
      <dgm:prSet phldrT="[Text]"/>
      <dgm:spPr>
        <a:solidFill>
          <a:schemeClr val="accent1">
            <a:hueOff val="0"/>
            <a:satOff val="0"/>
            <a:lumOff val="0"/>
            <a:alpha val="19000"/>
          </a:schemeClr>
        </a:solidFill>
        <a:effectLst/>
      </dgm:spPr>
      <dgm:t>
        <a:bodyPr/>
        <a:lstStyle/>
        <a:p>
          <a:r>
            <a:rPr lang="en-US" dirty="0" smtClean="0"/>
            <a:t>Amadeus Cloud Services</a:t>
          </a:r>
          <a:endParaRPr lang="en-IE" dirty="0"/>
        </a:p>
      </dgm:t>
    </dgm:pt>
    <dgm:pt modelId="{1D7D1158-E5DF-4507-8148-365B16475896}">
      <dgm:prSet phldrT="[Text]"/>
      <dgm:spPr>
        <a:solidFill>
          <a:schemeClr val="accent1">
            <a:hueOff val="0"/>
            <a:satOff val="0"/>
            <a:lumOff val="0"/>
            <a:alpha val="19000"/>
          </a:schemeClr>
        </a:solidFill>
        <a:effectLst/>
      </dgm:spPr>
      <dgm:t>
        <a:bodyPr/>
        <a:lstStyle/>
        <a:p>
          <a:r>
            <a:rPr lang="en-US" dirty="0" smtClean="0"/>
            <a:t>ACS &amp; DevOps</a:t>
          </a:r>
          <a:endParaRPr lang="en-IE" dirty="0"/>
        </a:p>
      </dgm:t>
    </dgm:pt>
    <dgm:pt modelId="{A9295353-E9A0-4878-99CB-84BB8CEDAD5F}" type="sibTrans" cxnId="{FDF04793-BA26-49F4-A40A-E6D63A8AC0FB}">
      <dgm:prSet/>
      <dgm:spPr/>
      <dgm:t>
        <a:bodyPr/>
        <a:lstStyle/>
        <a:p>
          <a:endParaRPr lang="en-IE"/>
        </a:p>
      </dgm:t>
    </dgm:pt>
    <dgm:pt modelId="{1EE47366-0C70-4419-92DD-C62F21482D1B}" type="parTrans" cxnId="{FDF04793-BA26-49F4-A40A-E6D63A8AC0FB}">
      <dgm:prSet/>
      <dgm:spPr/>
      <dgm:t>
        <a:bodyPr/>
        <a:lstStyle/>
        <a:p>
          <a:endParaRPr lang="en-IE"/>
        </a:p>
      </dgm:t>
    </dgm:pt>
    <dgm:pt modelId="{02DD5F7C-43CB-4C5F-AB1B-8FAD24B8EE46}" type="sibTrans" cxnId="{067F307D-2AF4-4541-AEA4-53E49C285CC0}">
      <dgm:prSet/>
      <dgm:spPr/>
      <dgm:t>
        <a:bodyPr/>
        <a:lstStyle/>
        <a:p>
          <a:endParaRPr lang="en-IE"/>
        </a:p>
      </dgm:t>
    </dgm:pt>
    <dgm:pt modelId="{2301AF02-E9EF-4B0C-9EDD-C4A74888CC9E}" type="parTrans" cxnId="{067F307D-2AF4-4541-AEA4-53E49C285CC0}">
      <dgm:prSet/>
      <dgm:spPr/>
      <dgm:t>
        <a:bodyPr/>
        <a:lstStyle/>
        <a:p>
          <a:endParaRPr lang="en-IE"/>
        </a:p>
      </dgm:t>
    </dgm:pt>
    <dgm:pt modelId="{D7CD09AF-FAD2-4FC8-B98B-5D4ED2A5F5A8}" type="sibTrans" cxnId="{B3494FA3-35B1-4B9C-8542-F4CCB6F546EE}">
      <dgm:prSet/>
      <dgm:spPr/>
      <dgm:t>
        <a:bodyPr/>
        <a:lstStyle/>
        <a:p>
          <a:endParaRPr lang="en-IE"/>
        </a:p>
      </dgm:t>
    </dgm:pt>
    <dgm:pt modelId="{F7AAF4AE-FBF0-44A0-AB95-DD41611DB087}" type="parTrans" cxnId="{B3494FA3-35B1-4B9C-8542-F4CCB6F546EE}">
      <dgm:prSet/>
      <dgm:spPr/>
      <dgm:t>
        <a:bodyPr/>
        <a:lstStyle/>
        <a:p>
          <a:endParaRPr lang="en-IE"/>
        </a:p>
      </dgm:t>
    </dgm:pt>
    <dgm:pt modelId="{3DC07AB7-0A99-4472-BDC7-F0B5C00BAC22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18000"/>
            </a:schemeClr>
          </a:solidFill>
        </a:ln>
        <a:effectLst/>
      </dgm:spPr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9FC0EB39-D545-4D64-A289-777BAED55805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18000"/>
            </a:schemeClr>
          </a:solidFill>
        </a:ln>
        <a:effectLst/>
      </dgm:spPr>
      <dgm:t>
        <a:bodyPr/>
        <a:lstStyle/>
        <a:p>
          <a:r>
            <a:rPr lang="en-US" dirty="0" smtClean="0"/>
            <a:t>Open Back-End</a:t>
          </a:r>
          <a:endParaRPr lang="en-IE" dirty="0"/>
        </a:p>
      </dgm:t>
    </dgm:pt>
    <dgm:pt modelId="{15899C4A-2869-43EB-99FD-E28C34C94842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solidFill>
            <a:schemeClr val="lt1">
              <a:hueOff val="0"/>
              <a:satOff val="0"/>
              <a:lumOff val="0"/>
              <a:alpha val="18000"/>
            </a:schemeClr>
          </a:solidFill>
        </a:ln>
        <a:effectLst/>
      </dgm:spPr>
      <dgm:t>
        <a:bodyPr/>
        <a:lstStyle/>
        <a:p>
          <a:r>
            <a:rPr lang="en-US" dirty="0" smtClean="0"/>
            <a:t>OBE &amp; G-OPS</a:t>
          </a:r>
          <a:endParaRPr lang="en-IE" dirty="0"/>
        </a:p>
      </dgm:t>
    </dgm:pt>
    <dgm:pt modelId="{94D79208-B3F9-4F1E-8883-EBD50728340E}" type="sibTrans" cxnId="{19EAB866-9C77-4EA4-A7E4-B3E9ACEC750B}">
      <dgm:prSet/>
      <dgm:spPr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effectLst/>
      </dgm:spPr>
      <dgm:t>
        <a:bodyPr/>
        <a:lstStyle/>
        <a:p>
          <a:endParaRPr lang="en-IE"/>
        </a:p>
      </dgm:t>
    </dgm:pt>
    <dgm:pt modelId="{30E83CB3-3ACC-41E3-8F69-7B3E74FF756E}" type="parTrans" cxnId="{19EAB866-9C77-4EA4-A7E4-B3E9ACEC750B}">
      <dgm:prSet/>
      <dgm:spPr/>
      <dgm:t>
        <a:bodyPr/>
        <a:lstStyle/>
        <a:p>
          <a:endParaRPr lang="en-IE"/>
        </a:p>
      </dgm:t>
    </dgm:pt>
    <dgm:pt modelId="{52CB3795-A67D-462F-9E7A-87296C8DB531}" type="sibTrans" cxnId="{D395AA2F-34AB-4C71-A7CA-F78BABB09788}">
      <dgm:prSet/>
      <dgm:spPr/>
      <dgm:t>
        <a:bodyPr/>
        <a:lstStyle/>
        <a:p>
          <a:endParaRPr lang="en-IE"/>
        </a:p>
      </dgm:t>
    </dgm:pt>
    <dgm:pt modelId="{68CF7EC8-2F3E-489B-AD7E-B9E3DCB9533C}" type="parTrans" cxnId="{D395AA2F-34AB-4C71-A7CA-F78BABB09788}">
      <dgm:prSet/>
      <dgm:spPr/>
      <dgm:t>
        <a:bodyPr/>
        <a:lstStyle/>
        <a:p>
          <a:endParaRPr lang="en-IE"/>
        </a:p>
      </dgm:t>
    </dgm:pt>
    <dgm:pt modelId="{1761FD45-C241-4B33-903E-E9B39BC45A99}" type="sibTrans" cxnId="{351AEDDB-5D6A-4375-9510-5BAC7A657996}">
      <dgm:prSet/>
      <dgm:spPr/>
      <dgm:t>
        <a:bodyPr/>
        <a:lstStyle/>
        <a:p>
          <a:endParaRPr lang="en-IE"/>
        </a:p>
      </dgm:t>
    </dgm:pt>
    <dgm:pt modelId="{3E4AF8B3-4F88-4A81-86CE-31608BB7D8C3}" type="parTrans" cxnId="{351AEDDB-5D6A-4375-9510-5BAC7A657996}">
      <dgm:prSet/>
      <dgm:spPr/>
      <dgm:t>
        <a:bodyPr/>
        <a:lstStyle/>
        <a:p>
          <a:endParaRPr lang="en-IE"/>
        </a:p>
      </dgm:t>
    </dgm:pt>
    <dgm:pt modelId="{7526FF47-22B2-438E-9038-A12D823F41B5}" type="pres">
      <dgm:prSet presAssocID="{AF6E4136-89B8-4985-9058-48DFEB16C5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B9A26ABE-FDAD-420A-9D83-8E6C6055092C}" type="pres">
      <dgm:prSet presAssocID="{C2C3D9AE-71DA-4FA8-B9BE-6159E71E29FE}" presName="composite" presStyleCnt="0"/>
      <dgm:spPr/>
    </dgm:pt>
    <dgm:pt modelId="{7DE91369-03EE-47BF-A0BB-279F82354543}" type="pres">
      <dgm:prSet presAssocID="{C2C3D9AE-71DA-4FA8-B9BE-6159E71E29FE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IE"/>
        </a:p>
      </dgm:t>
    </dgm:pt>
    <dgm:pt modelId="{5C7B5FE5-345B-455D-8E7A-F9D9B1FDE523}" type="pres">
      <dgm:prSet presAssocID="{C2C3D9AE-71DA-4FA8-B9BE-6159E71E29FE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8C2B39-A4C0-4F9F-AF7A-2A741AF8A11A}" type="pres">
      <dgm:prSet presAssocID="{B9D044BE-6CE7-4A31-8BF7-C44319B9AA08}" presName="sibTrans" presStyleLbl="sibTrans2D1" presStyleIdx="0" presStyleCnt="2"/>
      <dgm:spPr/>
      <dgm:t>
        <a:bodyPr/>
        <a:lstStyle/>
        <a:p>
          <a:endParaRPr lang="en-IE"/>
        </a:p>
      </dgm:t>
    </dgm:pt>
    <dgm:pt modelId="{E0BD2892-3757-4471-9EB3-445B6031FEBD}" type="pres">
      <dgm:prSet presAssocID="{B9D044BE-6CE7-4A31-8BF7-C44319B9AA08}" presName="connTx" presStyleLbl="sibTrans2D1" presStyleIdx="0" presStyleCnt="2"/>
      <dgm:spPr/>
      <dgm:t>
        <a:bodyPr/>
        <a:lstStyle/>
        <a:p>
          <a:endParaRPr lang="en-IE"/>
        </a:p>
      </dgm:t>
    </dgm:pt>
    <dgm:pt modelId="{C3BA09AA-FA36-4B4E-98DD-FD26C73C6F12}" type="pres">
      <dgm:prSet presAssocID="{15899C4A-2869-43EB-99FD-E28C34C94842}" presName="composite" presStyleCnt="0"/>
      <dgm:spPr/>
    </dgm:pt>
    <dgm:pt modelId="{5A717D34-F169-4965-933C-D42C43365620}" type="pres">
      <dgm:prSet presAssocID="{15899C4A-2869-43EB-99FD-E28C34C94842}" presName="imagSh" presStyleLbl="bgImgPlace1" presStyleIdx="1" presStyleCnt="3"/>
      <dgm:spPr>
        <a:blipFill dpi="0" rotWithShape="1">
          <a:blip xmlns:r="http://schemas.openxmlformats.org/officeDocument/2006/relationships"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effectLst/>
      </dgm:spPr>
      <dgm:t>
        <a:bodyPr/>
        <a:lstStyle/>
        <a:p>
          <a:endParaRPr lang="en-IE"/>
        </a:p>
      </dgm:t>
    </dgm:pt>
    <dgm:pt modelId="{98F52C12-7795-45B8-A18C-21B512389BCA}" type="pres">
      <dgm:prSet presAssocID="{15899C4A-2869-43EB-99FD-E28C34C94842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FE039C9-6F15-44D3-A789-D2A2ABAD7F5F}" type="pres">
      <dgm:prSet presAssocID="{94D79208-B3F9-4F1E-8883-EBD50728340E}" presName="sibTrans" presStyleLbl="sibTrans2D1" presStyleIdx="1" presStyleCnt="2"/>
      <dgm:spPr/>
      <dgm:t>
        <a:bodyPr/>
        <a:lstStyle/>
        <a:p>
          <a:endParaRPr lang="en-IE"/>
        </a:p>
      </dgm:t>
    </dgm:pt>
    <dgm:pt modelId="{893698D5-A3C4-4421-8EEA-7D3C48D576FB}" type="pres">
      <dgm:prSet presAssocID="{94D79208-B3F9-4F1E-8883-EBD50728340E}" presName="connTx" presStyleLbl="sibTrans2D1" presStyleIdx="1" presStyleCnt="2"/>
      <dgm:spPr/>
      <dgm:t>
        <a:bodyPr/>
        <a:lstStyle/>
        <a:p>
          <a:endParaRPr lang="en-IE"/>
        </a:p>
      </dgm:t>
    </dgm:pt>
    <dgm:pt modelId="{2B5320E6-BFB7-46D7-9E23-CE124753437E}" type="pres">
      <dgm:prSet presAssocID="{1D7D1158-E5DF-4507-8148-365B16475896}" presName="composite" presStyleCnt="0"/>
      <dgm:spPr/>
    </dgm:pt>
    <dgm:pt modelId="{478B1B22-B235-45CB-B94F-2A674DE8B582}" type="pres">
      <dgm:prSet presAssocID="{1D7D1158-E5DF-4507-8148-365B16475896}" presName="imagSh" presStyleLbl="bgImgPlace1" presStyleIdx="2" presStyleCnt="3"/>
      <dgm:spPr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effectLst/>
      </dgm:spPr>
      <dgm:t>
        <a:bodyPr/>
        <a:lstStyle/>
        <a:p>
          <a:endParaRPr lang="en-IE"/>
        </a:p>
      </dgm:t>
    </dgm:pt>
    <dgm:pt modelId="{B51CB157-6EF1-43BC-8C1D-9422EB2F2F62}" type="pres">
      <dgm:prSet presAssocID="{1D7D1158-E5DF-4507-8148-365B16475896}" presName="txNode" presStyleLbl="node1" presStyleIdx="2" presStyleCnt="3" custLinFactNeighborX="-12683" custLinFactNeighborY="34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F0013874-2831-49F2-BA56-3876FD5272C2}" type="presOf" srcId="{AF6E4136-89B8-4985-9058-48DFEB16C5F1}" destId="{7526FF47-22B2-438E-9038-A12D823F41B5}" srcOrd="0" destOrd="0" presId="urn:microsoft.com/office/officeart/2005/8/layout/hProcess10"/>
    <dgm:cxn modelId="{EB0398C5-3837-4247-94D8-767FF8DECDAD}" srcId="{C2C3D9AE-71DA-4FA8-B9BE-6159E71E29FE}" destId="{52B8C29C-DB8E-4E1A-B0F6-D488FE24A179}" srcOrd="0" destOrd="0" parTransId="{4092AFC6-D5D0-452B-AD98-AEAD98CA4938}" sibTransId="{8282ED8B-13BD-4DAD-B0E0-73467F4CE29B}"/>
    <dgm:cxn modelId="{B3494FA3-35B1-4B9C-8542-F4CCB6F546EE}" srcId="{1D7D1158-E5DF-4507-8148-365B16475896}" destId="{0934B075-D408-46EB-964D-2D7DB1891D7D}" srcOrd="0" destOrd="0" parTransId="{F7AAF4AE-FBF0-44A0-AB95-DD41611DB087}" sibTransId="{D7CD09AF-FAD2-4FC8-B98B-5D4ED2A5F5A8}"/>
    <dgm:cxn modelId="{92E6EF1B-D03E-4DF1-994C-961D9E0300A3}" type="presOf" srcId="{B3C2AB9D-8EAA-4483-97DC-86B0F74C03D0}" destId="{B51CB157-6EF1-43BC-8C1D-9422EB2F2F62}" srcOrd="0" destOrd="2" presId="urn:microsoft.com/office/officeart/2005/8/layout/hProcess10"/>
    <dgm:cxn modelId="{1EDC9E50-25B6-400A-9911-2E9020E9B592}" type="presOf" srcId="{94D79208-B3F9-4F1E-8883-EBD50728340E}" destId="{893698D5-A3C4-4421-8EEA-7D3C48D576FB}" srcOrd="1" destOrd="0" presId="urn:microsoft.com/office/officeart/2005/8/layout/hProcess10"/>
    <dgm:cxn modelId="{9D1E02E5-A670-4F51-A305-D816F3B96B41}" type="presOf" srcId="{DB6692A2-6302-4406-827E-0973796D7E11}" destId="{5C7B5FE5-345B-455D-8E7A-F9D9B1FDE523}" srcOrd="0" destOrd="2" presId="urn:microsoft.com/office/officeart/2005/8/layout/hProcess10"/>
    <dgm:cxn modelId="{32386AEF-A3CE-4AB2-B212-03F5CB7DBE26}" srcId="{AF6E4136-89B8-4985-9058-48DFEB16C5F1}" destId="{C2C3D9AE-71DA-4FA8-B9BE-6159E71E29FE}" srcOrd="0" destOrd="0" parTransId="{764B4863-CEBA-4DD1-9BFA-5587DD13DE9D}" sibTransId="{B9D044BE-6CE7-4A31-8BF7-C44319B9AA08}"/>
    <dgm:cxn modelId="{A9575D95-FD5B-4EE6-82DE-1B46C5E01F8C}" type="presOf" srcId="{C2C3D9AE-71DA-4FA8-B9BE-6159E71E29FE}" destId="{5C7B5FE5-345B-455D-8E7A-F9D9B1FDE523}" srcOrd="0" destOrd="0" presId="urn:microsoft.com/office/officeart/2005/8/layout/hProcess10"/>
    <dgm:cxn modelId="{19EAB866-9C77-4EA4-A7E4-B3E9ACEC750B}" srcId="{AF6E4136-89B8-4985-9058-48DFEB16C5F1}" destId="{15899C4A-2869-43EB-99FD-E28C34C94842}" srcOrd="1" destOrd="0" parTransId="{30E83CB3-3ACC-41E3-8F69-7B3E74FF756E}" sibTransId="{94D79208-B3F9-4F1E-8883-EBD50728340E}"/>
    <dgm:cxn modelId="{D395AA2F-34AB-4C71-A7CA-F78BABB09788}" srcId="{15899C4A-2869-43EB-99FD-E28C34C94842}" destId="{3DC07AB7-0A99-4472-BDC7-F0B5C00BAC22}" srcOrd="1" destOrd="0" parTransId="{68CF7EC8-2F3E-489B-AD7E-B9E3DCB9533C}" sibTransId="{52CB3795-A67D-462F-9E7A-87296C8DB531}"/>
    <dgm:cxn modelId="{C1377356-5124-42A4-8C1D-2050A9DBA49D}" type="presOf" srcId="{B9D044BE-6CE7-4A31-8BF7-C44319B9AA08}" destId="{E0BD2892-3757-4471-9EB3-445B6031FEBD}" srcOrd="1" destOrd="0" presId="urn:microsoft.com/office/officeart/2005/8/layout/hProcess10"/>
    <dgm:cxn modelId="{68CAAF6A-4F36-4A2C-958C-DC2580FF0A4A}" type="presOf" srcId="{0934B075-D408-46EB-964D-2D7DB1891D7D}" destId="{B51CB157-6EF1-43BC-8C1D-9422EB2F2F62}" srcOrd="0" destOrd="1" presId="urn:microsoft.com/office/officeart/2005/8/layout/hProcess10"/>
    <dgm:cxn modelId="{FDF04793-BA26-49F4-A40A-E6D63A8AC0FB}" srcId="{AF6E4136-89B8-4985-9058-48DFEB16C5F1}" destId="{1D7D1158-E5DF-4507-8148-365B16475896}" srcOrd="2" destOrd="0" parTransId="{1EE47366-0C70-4419-92DD-C62F21482D1B}" sibTransId="{A9295353-E9A0-4878-99CB-84BB8CEDAD5F}"/>
    <dgm:cxn modelId="{9D02434A-1538-4ED7-A6D0-1828BF62E074}" srcId="{C2C3D9AE-71DA-4FA8-B9BE-6159E71E29FE}" destId="{DB6692A2-6302-4406-827E-0973796D7E11}" srcOrd="1" destOrd="0" parTransId="{D0A40DDE-9D8A-436A-A08C-E2163CF0F0A4}" sibTransId="{8C8412CE-271B-4179-B352-1092776CD340}"/>
    <dgm:cxn modelId="{A89B195E-8F11-4DEE-A4E7-8EEFB6CC6CBA}" type="presOf" srcId="{3DC07AB7-0A99-4472-BDC7-F0B5C00BAC22}" destId="{98F52C12-7795-45B8-A18C-21B512389BCA}" srcOrd="0" destOrd="2" presId="urn:microsoft.com/office/officeart/2005/8/layout/hProcess10"/>
    <dgm:cxn modelId="{351AEDDB-5D6A-4375-9510-5BAC7A657996}" srcId="{15899C4A-2869-43EB-99FD-E28C34C94842}" destId="{9FC0EB39-D545-4D64-A289-777BAED55805}" srcOrd="0" destOrd="0" parTransId="{3E4AF8B3-4F88-4A81-86CE-31608BB7D8C3}" sibTransId="{1761FD45-C241-4B33-903E-E9B39BC45A99}"/>
    <dgm:cxn modelId="{02523D75-DF9D-4452-984D-2A64D79ECA3D}" type="presOf" srcId="{52B8C29C-DB8E-4E1A-B0F6-D488FE24A179}" destId="{5C7B5FE5-345B-455D-8E7A-F9D9B1FDE523}" srcOrd="0" destOrd="1" presId="urn:microsoft.com/office/officeart/2005/8/layout/hProcess10"/>
    <dgm:cxn modelId="{BDE88FDA-FB9E-477D-9A81-29EF7D70BCF9}" type="presOf" srcId="{15899C4A-2869-43EB-99FD-E28C34C94842}" destId="{98F52C12-7795-45B8-A18C-21B512389BCA}" srcOrd="0" destOrd="0" presId="urn:microsoft.com/office/officeart/2005/8/layout/hProcess10"/>
    <dgm:cxn modelId="{067F307D-2AF4-4541-AEA4-53E49C285CC0}" srcId="{1D7D1158-E5DF-4507-8148-365B16475896}" destId="{B3C2AB9D-8EAA-4483-97DC-86B0F74C03D0}" srcOrd="1" destOrd="0" parTransId="{2301AF02-E9EF-4B0C-9EDD-C4A74888CC9E}" sibTransId="{02DD5F7C-43CB-4C5F-AB1B-8FAD24B8EE46}"/>
    <dgm:cxn modelId="{ECFD82B5-2724-414A-B439-E0B02DEC28F0}" type="presOf" srcId="{9FC0EB39-D545-4D64-A289-777BAED55805}" destId="{98F52C12-7795-45B8-A18C-21B512389BCA}" srcOrd="0" destOrd="1" presId="urn:microsoft.com/office/officeart/2005/8/layout/hProcess10"/>
    <dgm:cxn modelId="{65381182-D408-4479-8226-8FE74EDB3181}" type="presOf" srcId="{94D79208-B3F9-4F1E-8883-EBD50728340E}" destId="{CFE039C9-6F15-44D3-A789-D2A2ABAD7F5F}" srcOrd="0" destOrd="0" presId="urn:microsoft.com/office/officeart/2005/8/layout/hProcess10"/>
    <dgm:cxn modelId="{69B08AF5-228D-4432-BB64-6EF41B026FFF}" type="presOf" srcId="{1D7D1158-E5DF-4507-8148-365B16475896}" destId="{B51CB157-6EF1-43BC-8C1D-9422EB2F2F62}" srcOrd="0" destOrd="0" presId="urn:microsoft.com/office/officeart/2005/8/layout/hProcess10"/>
    <dgm:cxn modelId="{C3EEE25E-3B14-4951-971D-E9783648D6C4}" type="presOf" srcId="{B9D044BE-6CE7-4A31-8BF7-C44319B9AA08}" destId="{538C2B39-A4C0-4F9F-AF7A-2A741AF8A11A}" srcOrd="0" destOrd="0" presId="urn:microsoft.com/office/officeart/2005/8/layout/hProcess10"/>
    <dgm:cxn modelId="{9B022908-E730-42B4-AD33-B0CBE3921E05}" type="presParOf" srcId="{7526FF47-22B2-438E-9038-A12D823F41B5}" destId="{B9A26ABE-FDAD-420A-9D83-8E6C6055092C}" srcOrd="0" destOrd="0" presId="urn:microsoft.com/office/officeart/2005/8/layout/hProcess10"/>
    <dgm:cxn modelId="{1DECE720-92A4-4E93-9573-5671279883D8}" type="presParOf" srcId="{B9A26ABE-FDAD-420A-9D83-8E6C6055092C}" destId="{7DE91369-03EE-47BF-A0BB-279F82354543}" srcOrd="0" destOrd="0" presId="urn:microsoft.com/office/officeart/2005/8/layout/hProcess10"/>
    <dgm:cxn modelId="{205C8D62-9272-4EBA-A218-10166B2E6998}" type="presParOf" srcId="{B9A26ABE-FDAD-420A-9D83-8E6C6055092C}" destId="{5C7B5FE5-345B-455D-8E7A-F9D9B1FDE523}" srcOrd="1" destOrd="0" presId="urn:microsoft.com/office/officeart/2005/8/layout/hProcess10"/>
    <dgm:cxn modelId="{4EE77264-F282-4A16-9FD1-DEBEFC45FD21}" type="presParOf" srcId="{7526FF47-22B2-438E-9038-A12D823F41B5}" destId="{538C2B39-A4C0-4F9F-AF7A-2A741AF8A11A}" srcOrd="1" destOrd="0" presId="urn:microsoft.com/office/officeart/2005/8/layout/hProcess10"/>
    <dgm:cxn modelId="{283049EA-6AAE-4969-A59C-93905495A4DB}" type="presParOf" srcId="{538C2B39-A4C0-4F9F-AF7A-2A741AF8A11A}" destId="{E0BD2892-3757-4471-9EB3-445B6031FEBD}" srcOrd="0" destOrd="0" presId="urn:microsoft.com/office/officeart/2005/8/layout/hProcess10"/>
    <dgm:cxn modelId="{8E1E6256-832F-4A38-AD83-C9C8B1FF5540}" type="presParOf" srcId="{7526FF47-22B2-438E-9038-A12D823F41B5}" destId="{C3BA09AA-FA36-4B4E-98DD-FD26C73C6F12}" srcOrd="2" destOrd="0" presId="urn:microsoft.com/office/officeart/2005/8/layout/hProcess10"/>
    <dgm:cxn modelId="{EDFC0294-12B1-4E7D-BB13-DE4B3D8B942E}" type="presParOf" srcId="{C3BA09AA-FA36-4B4E-98DD-FD26C73C6F12}" destId="{5A717D34-F169-4965-933C-D42C43365620}" srcOrd="0" destOrd="0" presId="urn:microsoft.com/office/officeart/2005/8/layout/hProcess10"/>
    <dgm:cxn modelId="{B273BF0C-480E-4795-8976-4FE5A3802CEF}" type="presParOf" srcId="{C3BA09AA-FA36-4B4E-98DD-FD26C73C6F12}" destId="{98F52C12-7795-45B8-A18C-21B512389BCA}" srcOrd="1" destOrd="0" presId="urn:microsoft.com/office/officeart/2005/8/layout/hProcess10"/>
    <dgm:cxn modelId="{83B62023-28D7-42D8-B1C8-095A2ECED2B6}" type="presParOf" srcId="{7526FF47-22B2-438E-9038-A12D823F41B5}" destId="{CFE039C9-6F15-44D3-A789-D2A2ABAD7F5F}" srcOrd="3" destOrd="0" presId="urn:microsoft.com/office/officeart/2005/8/layout/hProcess10"/>
    <dgm:cxn modelId="{3C70EDBB-33AA-4C50-8BDB-D8AD180EB2F3}" type="presParOf" srcId="{CFE039C9-6F15-44D3-A789-D2A2ABAD7F5F}" destId="{893698D5-A3C4-4421-8EEA-7D3C48D576FB}" srcOrd="0" destOrd="0" presId="urn:microsoft.com/office/officeart/2005/8/layout/hProcess10"/>
    <dgm:cxn modelId="{76CC8E21-6CB0-4C9D-9865-13B5AB12153A}" type="presParOf" srcId="{7526FF47-22B2-438E-9038-A12D823F41B5}" destId="{2B5320E6-BFB7-46D7-9E23-CE124753437E}" srcOrd="4" destOrd="0" presId="urn:microsoft.com/office/officeart/2005/8/layout/hProcess10"/>
    <dgm:cxn modelId="{DAF3D1EE-4F69-46B8-8480-5582F8C81BF5}" type="presParOf" srcId="{2B5320E6-BFB7-46D7-9E23-CE124753437E}" destId="{478B1B22-B235-45CB-B94F-2A674DE8B582}" srcOrd="0" destOrd="0" presId="urn:microsoft.com/office/officeart/2005/8/layout/hProcess10"/>
    <dgm:cxn modelId="{7ABBDF22-9158-4FC5-9DF1-1A07BC40C43D}" type="presParOf" srcId="{2B5320E6-BFB7-46D7-9E23-CE124753437E}" destId="{B51CB157-6EF1-43BC-8C1D-9422EB2F2F6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2D311B-2806-4D39-9B36-0E0FEB38867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8C8D94A-46AC-45C2-8768-CCF9EF842B1B}">
      <dgm:prSet phldrT="[Text]"/>
      <dgm:spPr/>
      <dgm:t>
        <a:bodyPr/>
        <a:lstStyle/>
        <a:p>
          <a:r>
            <a:rPr lang="en-US" dirty="0" smtClean="0"/>
            <a:t>Developers</a:t>
          </a:r>
          <a:endParaRPr lang="en-IE" dirty="0"/>
        </a:p>
      </dgm:t>
    </dgm:pt>
    <dgm:pt modelId="{DB9427BA-DF1C-4E32-A42F-36FD369B5A4E}" type="parTrans" cxnId="{8017323F-BCCA-4AB8-BC45-C951CFF16738}">
      <dgm:prSet/>
      <dgm:spPr/>
      <dgm:t>
        <a:bodyPr/>
        <a:lstStyle/>
        <a:p>
          <a:endParaRPr lang="en-IE"/>
        </a:p>
      </dgm:t>
    </dgm:pt>
    <dgm:pt modelId="{FA503D63-131A-4201-93FA-F26FC8F0509C}" type="sibTrans" cxnId="{8017323F-BCCA-4AB8-BC45-C951CFF16738}">
      <dgm:prSet/>
      <dgm:spPr/>
      <dgm:t>
        <a:bodyPr/>
        <a:lstStyle/>
        <a:p>
          <a:endParaRPr lang="en-IE"/>
        </a:p>
      </dgm:t>
    </dgm:pt>
    <dgm:pt modelId="{79F53428-8C19-438D-BF2B-93F9A19BA8CE}">
      <dgm:prSet phldrT="[Text]"/>
      <dgm:spPr/>
      <dgm:t>
        <a:bodyPr/>
        <a:lstStyle/>
        <a:p>
          <a:r>
            <a:rPr lang="en-US" dirty="0" smtClean="0"/>
            <a:t>Application managers</a:t>
          </a:r>
          <a:endParaRPr lang="en-IE" dirty="0"/>
        </a:p>
      </dgm:t>
    </dgm:pt>
    <dgm:pt modelId="{69FEFF1A-5799-480E-A86E-28705E500702}" type="parTrans" cxnId="{E932E7BA-A3DD-4176-8B89-8DD5F1A5DBC6}">
      <dgm:prSet/>
      <dgm:spPr/>
      <dgm:t>
        <a:bodyPr/>
        <a:lstStyle/>
        <a:p>
          <a:endParaRPr lang="en-IE"/>
        </a:p>
      </dgm:t>
    </dgm:pt>
    <dgm:pt modelId="{260CC47B-8795-4EF9-9EE8-7E87B480C682}" type="sibTrans" cxnId="{E932E7BA-A3DD-4176-8B89-8DD5F1A5DBC6}">
      <dgm:prSet/>
      <dgm:spPr/>
      <dgm:t>
        <a:bodyPr/>
        <a:lstStyle/>
        <a:p>
          <a:endParaRPr lang="en-IE"/>
        </a:p>
      </dgm:t>
    </dgm:pt>
    <dgm:pt modelId="{50A07622-468E-4D2E-AAA3-2A3407B7971B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IE" dirty="0"/>
        </a:p>
      </dgm:t>
    </dgm:pt>
    <dgm:pt modelId="{470125E7-A45B-4359-8CBB-E0392FF6FB39}" type="parTrans" cxnId="{E5DC4896-69AE-4ACB-87CC-152C249760AA}">
      <dgm:prSet/>
      <dgm:spPr/>
      <dgm:t>
        <a:bodyPr/>
        <a:lstStyle/>
        <a:p>
          <a:endParaRPr lang="en-IE"/>
        </a:p>
      </dgm:t>
    </dgm:pt>
    <dgm:pt modelId="{20C5FE0E-8467-411E-A3D3-1C5DE607834C}" type="sibTrans" cxnId="{E5DC4896-69AE-4ACB-87CC-152C249760AA}">
      <dgm:prSet/>
      <dgm:spPr/>
      <dgm:t>
        <a:bodyPr/>
        <a:lstStyle/>
        <a:p>
          <a:endParaRPr lang="en-IE"/>
        </a:p>
      </dgm:t>
    </dgm:pt>
    <dgm:pt modelId="{BEC87F05-A3AF-4ABD-AA04-0A767053C215}">
      <dgm:prSet phldrT="[Text]"/>
      <dgm:spPr/>
      <dgm:t>
        <a:bodyPr/>
        <a:lstStyle/>
        <a:p>
          <a:r>
            <a:rPr lang="en-US" dirty="0" smtClean="0"/>
            <a:t>Secure data</a:t>
          </a:r>
          <a:endParaRPr lang="en-IE" dirty="0"/>
        </a:p>
      </dgm:t>
    </dgm:pt>
    <dgm:pt modelId="{6E87BF39-438C-4608-8B59-DCA9899A2047}" type="parTrans" cxnId="{28BFD93E-BD46-46F3-ACBA-435FDA28D72D}">
      <dgm:prSet/>
      <dgm:spPr/>
      <dgm:t>
        <a:bodyPr/>
        <a:lstStyle/>
        <a:p>
          <a:endParaRPr lang="en-IE"/>
        </a:p>
      </dgm:t>
    </dgm:pt>
    <dgm:pt modelId="{F28C2FA1-88C3-4F32-A840-A7BF561CCE5C}" type="sibTrans" cxnId="{28BFD93E-BD46-46F3-ACBA-435FDA28D72D}">
      <dgm:prSet/>
      <dgm:spPr/>
      <dgm:t>
        <a:bodyPr/>
        <a:lstStyle/>
        <a:p>
          <a:endParaRPr lang="en-IE"/>
        </a:p>
      </dgm:t>
    </dgm:pt>
    <dgm:pt modelId="{278C06EF-3B52-48D1-9D49-1C8C50F59154}">
      <dgm:prSet phldrT="[Text]"/>
      <dgm:spPr/>
      <dgm:t>
        <a:bodyPr/>
        <a:lstStyle/>
        <a:p>
          <a:r>
            <a:rPr lang="en-US" dirty="0" smtClean="0"/>
            <a:t>Dev of new functionalities</a:t>
          </a:r>
          <a:endParaRPr lang="en-IE" dirty="0"/>
        </a:p>
      </dgm:t>
    </dgm:pt>
    <dgm:pt modelId="{363C6A9A-390C-49C4-B9CB-541E49AE59B5}" type="parTrans" cxnId="{2DCDC86D-AC42-4190-BD62-121E70916522}">
      <dgm:prSet/>
      <dgm:spPr/>
      <dgm:t>
        <a:bodyPr/>
        <a:lstStyle/>
        <a:p>
          <a:endParaRPr lang="en-IE"/>
        </a:p>
      </dgm:t>
    </dgm:pt>
    <dgm:pt modelId="{FDD32AA5-41D2-458A-9C62-465B1C464E22}" type="sibTrans" cxnId="{2DCDC86D-AC42-4190-BD62-121E70916522}">
      <dgm:prSet/>
      <dgm:spPr/>
      <dgm:t>
        <a:bodyPr/>
        <a:lstStyle/>
        <a:p>
          <a:endParaRPr lang="en-IE"/>
        </a:p>
      </dgm:t>
    </dgm:pt>
    <dgm:pt modelId="{341A62F7-137A-493B-A0CF-E3385B79D0BB}">
      <dgm:prSet phldrT="[Text]"/>
      <dgm:spPr/>
      <dgm:t>
        <a:bodyPr/>
        <a:lstStyle/>
        <a:p>
          <a:r>
            <a:rPr lang="en-US" dirty="0" smtClean="0"/>
            <a:t>Independent testing</a:t>
          </a:r>
          <a:endParaRPr lang="en-IE" dirty="0"/>
        </a:p>
      </dgm:t>
    </dgm:pt>
    <dgm:pt modelId="{D671E0B3-55C0-4743-B3A2-12DDC665FA63}" type="parTrans" cxnId="{5C4D6A59-0D50-48FB-90AB-875CB7551503}">
      <dgm:prSet/>
      <dgm:spPr/>
      <dgm:t>
        <a:bodyPr/>
        <a:lstStyle/>
        <a:p>
          <a:endParaRPr lang="en-IE"/>
        </a:p>
      </dgm:t>
    </dgm:pt>
    <dgm:pt modelId="{94E02FA3-5E75-49BC-9FBF-DB40354139E0}" type="sibTrans" cxnId="{5C4D6A59-0D50-48FB-90AB-875CB7551503}">
      <dgm:prSet/>
      <dgm:spPr/>
      <dgm:t>
        <a:bodyPr/>
        <a:lstStyle/>
        <a:p>
          <a:endParaRPr lang="en-IE"/>
        </a:p>
      </dgm:t>
    </dgm:pt>
    <dgm:pt modelId="{0F98D8A6-2209-4156-8432-93355D2FA7CF}">
      <dgm:prSet/>
      <dgm:spPr/>
      <dgm:t>
        <a:bodyPr/>
        <a:lstStyle/>
        <a:p>
          <a:r>
            <a:rPr lang="en-US" dirty="0" smtClean="0"/>
            <a:t>Ensure high-performance 24/7</a:t>
          </a:r>
          <a:endParaRPr lang="en-GB" dirty="0" smtClean="0"/>
        </a:p>
      </dgm:t>
    </dgm:pt>
    <dgm:pt modelId="{312DF29D-B763-452B-BD46-08D4F0ED1B44}" type="parTrans" cxnId="{290C5547-A0E6-4301-A504-2E5477D539D8}">
      <dgm:prSet/>
      <dgm:spPr/>
      <dgm:t>
        <a:bodyPr/>
        <a:lstStyle/>
        <a:p>
          <a:endParaRPr lang="en-IE"/>
        </a:p>
      </dgm:t>
    </dgm:pt>
    <dgm:pt modelId="{99BC4D98-8391-4CA2-9FD5-14AFA98C4B73}" type="sibTrans" cxnId="{290C5547-A0E6-4301-A504-2E5477D539D8}">
      <dgm:prSet/>
      <dgm:spPr/>
      <dgm:t>
        <a:bodyPr/>
        <a:lstStyle/>
        <a:p>
          <a:endParaRPr lang="en-IE"/>
        </a:p>
      </dgm:t>
    </dgm:pt>
    <dgm:pt modelId="{F6001539-948D-412F-A1F3-39FF0FD3A69C}">
      <dgm:prSet phldrT="[Text]"/>
      <dgm:spPr/>
      <dgm:t>
        <a:bodyPr/>
        <a:lstStyle/>
        <a:p>
          <a:r>
            <a:rPr lang="en-US" dirty="0" smtClean="0"/>
            <a:t>Manage servers, storage and networks</a:t>
          </a:r>
          <a:endParaRPr lang="en-IE" dirty="0"/>
        </a:p>
      </dgm:t>
    </dgm:pt>
    <dgm:pt modelId="{BCBF759F-7225-4265-A863-CAEE38001C4A}" type="parTrans" cxnId="{6D1289D4-E934-4531-A608-573C079EC95E}">
      <dgm:prSet/>
      <dgm:spPr/>
      <dgm:t>
        <a:bodyPr/>
        <a:lstStyle/>
        <a:p>
          <a:endParaRPr lang="en-IE"/>
        </a:p>
      </dgm:t>
    </dgm:pt>
    <dgm:pt modelId="{903A8EAD-3A3F-4C1F-AD26-3127E3A4BB59}" type="sibTrans" cxnId="{6D1289D4-E934-4531-A608-573C079EC95E}">
      <dgm:prSet/>
      <dgm:spPr/>
      <dgm:t>
        <a:bodyPr/>
        <a:lstStyle/>
        <a:p>
          <a:endParaRPr lang="en-IE"/>
        </a:p>
      </dgm:t>
    </dgm:pt>
    <dgm:pt modelId="{43767F35-FD65-4BBF-A036-380EFA39DFB7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IE" dirty="0"/>
        </a:p>
      </dgm:t>
    </dgm:pt>
    <dgm:pt modelId="{DB89BEE5-CEE1-46E4-BCF2-6E40C49EA7E6}" type="parTrans" cxnId="{09EFC727-6C88-4434-B97C-43DB145C4837}">
      <dgm:prSet/>
      <dgm:spPr/>
      <dgm:t>
        <a:bodyPr/>
        <a:lstStyle/>
        <a:p>
          <a:endParaRPr lang="en-IE"/>
        </a:p>
      </dgm:t>
    </dgm:pt>
    <dgm:pt modelId="{995D0A84-3033-4777-A891-B9550992B131}" type="sibTrans" cxnId="{09EFC727-6C88-4434-B97C-43DB145C4837}">
      <dgm:prSet/>
      <dgm:spPr/>
      <dgm:t>
        <a:bodyPr/>
        <a:lstStyle/>
        <a:p>
          <a:endParaRPr lang="en-IE"/>
        </a:p>
      </dgm:t>
    </dgm:pt>
    <dgm:pt modelId="{C0280D12-BB5C-42F7-A86B-116BBC3DC026}">
      <dgm:prSet phldrT="[Text]"/>
      <dgm:spPr/>
      <dgm:t>
        <a:bodyPr/>
        <a:lstStyle/>
        <a:p>
          <a:r>
            <a:rPr lang="en-US" dirty="0" smtClean="0"/>
            <a:t>Changes/activations</a:t>
          </a:r>
          <a:endParaRPr lang="en-IE" dirty="0"/>
        </a:p>
      </dgm:t>
    </dgm:pt>
    <dgm:pt modelId="{86D3A229-590E-4E2E-8F8C-E91BAC7CA767}" type="parTrans" cxnId="{923DFCF1-9F1E-4411-A3C2-06D1C3F15302}">
      <dgm:prSet/>
      <dgm:spPr/>
      <dgm:t>
        <a:bodyPr/>
        <a:lstStyle/>
        <a:p>
          <a:endParaRPr lang="en-IE"/>
        </a:p>
      </dgm:t>
    </dgm:pt>
    <dgm:pt modelId="{86091328-3A24-47D0-BC47-68F7A15C4402}" type="sibTrans" cxnId="{923DFCF1-9F1E-4411-A3C2-06D1C3F15302}">
      <dgm:prSet/>
      <dgm:spPr/>
      <dgm:t>
        <a:bodyPr/>
        <a:lstStyle/>
        <a:p>
          <a:endParaRPr lang="en-IE"/>
        </a:p>
      </dgm:t>
    </dgm:pt>
    <dgm:pt modelId="{B5AF9B9D-BEAA-4B5C-BFDA-105B86144A52}">
      <dgm:prSet phldrT="[Text]"/>
      <dgm:spPr/>
      <dgm:t>
        <a:bodyPr/>
        <a:lstStyle/>
        <a:p>
          <a:r>
            <a:rPr lang="en-US" dirty="0" smtClean="0"/>
            <a:t>Jobs</a:t>
          </a:r>
          <a:endParaRPr lang="en-IE" dirty="0"/>
        </a:p>
      </dgm:t>
    </dgm:pt>
    <dgm:pt modelId="{309EA164-55A2-415C-B99E-A655E79A47C7}" type="parTrans" cxnId="{7BC89CFC-7BFD-4CA4-A1C4-80DFC82DFF16}">
      <dgm:prSet/>
      <dgm:spPr/>
      <dgm:t>
        <a:bodyPr/>
        <a:lstStyle/>
        <a:p>
          <a:endParaRPr lang="en-IE"/>
        </a:p>
      </dgm:t>
    </dgm:pt>
    <dgm:pt modelId="{ACBCC726-45C5-4080-A5F5-B55324AB5A7C}" type="sibTrans" cxnId="{7BC89CFC-7BFD-4CA4-A1C4-80DFC82DFF16}">
      <dgm:prSet/>
      <dgm:spPr/>
      <dgm:t>
        <a:bodyPr/>
        <a:lstStyle/>
        <a:p>
          <a:endParaRPr lang="en-IE"/>
        </a:p>
      </dgm:t>
    </dgm:pt>
    <dgm:pt modelId="{455F011B-018C-44CE-818B-A7B82A750276}">
      <dgm:prSet phldrT="[Text]"/>
      <dgm:spPr/>
      <dgm:t>
        <a:bodyPr/>
        <a:lstStyle/>
        <a:p>
          <a:r>
            <a:rPr lang="en-US" dirty="0" smtClean="0"/>
            <a:t>Standards compliancy</a:t>
          </a:r>
          <a:endParaRPr lang="en-IE" dirty="0"/>
        </a:p>
      </dgm:t>
    </dgm:pt>
    <dgm:pt modelId="{2AE2DE8E-F071-49E9-AAA7-2EDB7E045776}" type="parTrans" cxnId="{2C89EDE1-A5B7-4B26-98A9-C1F32D7EA019}">
      <dgm:prSet/>
      <dgm:spPr/>
      <dgm:t>
        <a:bodyPr/>
        <a:lstStyle/>
        <a:p>
          <a:endParaRPr lang="en-IE"/>
        </a:p>
      </dgm:t>
    </dgm:pt>
    <dgm:pt modelId="{AF2A1A3D-9383-4B95-81A5-6F79D564FE3D}" type="sibTrans" cxnId="{2C89EDE1-A5B7-4B26-98A9-C1F32D7EA019}">
      <dgm:prSet/>
      <dgm:spPr/>
      <dgm:t>
        <a:bodyPr/>
        <a:lstStyle/>
        <a:p>
          <a:endParaRPr lang="en-IE"/>
        </a:p>
      </dgm:t>
    </dgm:pt>
    <dgm:pt modelId="{800BA299-8DB3-4A86-A597-A089686066A1}" type="pres">
      <dgm:prSet presAssocID="{632D311B-2806-4D39-9B36-0E0FEB388677}" presName="Name0" presStyleCnt="0">
        <dgm:presLayoutVars>
          <dgm:dir/>
          <dgm:animLvl val="lvl"/>
          <dgm:resizeHandles val="exact"/>
        </dgm:presLayoutVars>
      </dgm:prSet>
      <dgm:spPr/>
    </dgm:pt>
    <dgm:pt modelId="{9C77B6A1-5F89-4C34-B4CA-CB8755AB05B7}" type="pres">
      <dgm:prSet presAssocID="{C8C8D94A-46AC-45C2-8768-CCF9EF842B1B}" presName="composite" presStyleCnt="0"/>
      <dgm:spPr/>
    </dgm:pt>
    <dgm:pt modelId="{FB6AF305-0073-4694-BFFB-FD64356D776E}" type="pres">
      <dgm:prSet presAssocID="{C8C8D94A-46AC-45C2-8768-CCF9EF842B1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A3F5043-A16D-4194-9AE7-BD4BEC8C5A81}" type="pres">
      <dgm:prSet presAssocID="{C8C8D94A-46AC-45C2-8768-CCF9EF842B1B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E21B671-7018-4857-A2C8-17E069D0AE5A}" type="pres">
      <dgm:prSet presAssocID="{FA503D63-131A-4201-93FA-F26FC8F0509C}" presName="space" presStyleCnt="0"/>
      <dgm:spPr/>
    </dgm:pt>
    <dgm:pt modelId="{62F9868E-131E-45BC-A4DF-E065CA008A85}" type="pres">
      <dgm:prSet presAssocID="{79F53428-8C19-438D-BF2B-93F9A19BA8CE}" presName="composite" presStyleCnt="0"/>
      <dgm:spPr/>
    </dgm:pt>
    <dgm:pt modelId="{F539ADC2-2252-4052-9BBD-A0672E3935D4}" type="pres">
      <dgm:prSet presAssocID="{79F53428-8C19-438D-BF2B-93F9A19BA8CE}" presName="parTx" presStyleLbl="node1" presStyleIdx="1" presStyleCnt="2" custLinFactNeighborX="121" custLinFactNeighborY="-3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6C9177F-6B23-471B-B0FE-5D170B76584F}" type="pres">
      <dgm:prSet presAssocID="{79F53428-8C19-438D-BF2B-93F9A19BA8CE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E5DC4896-69AE-4ACB-87CC-152C249760AA}" srcId="{C8C8D94A-46AC-45C2-8768-CCF9EF842B1B}" destId="{50A07622-468E-4D2E-AAA3-2A3407B7971B}" srcOrd="2" destOrd="0" parTransId="{470125E7-A45B-4359-8CBB-E0392FF6FB39}" sibTransId="{20C5FE0E-8467-411E-A3D3-1C5DE607834C}"/>
    <dgm:cxn modelId="{F173D6B2-CC77-4394-BEEC-1EAF039E5E08}" type="presOf" srcId="{0F98D8A6-2209-4156-8432-93355D2FA7CF}" destId="{C6C9177F-6B23-471B-B0FE-5D170B76584F}" srcOrd="0" destOrd="3" presId="urn:microsoft.com/office/officeart/2005/8/layout/chevron1"/>
    <dgm:cxn modelId="{37CC130B-2173-4EC9-95B5-731E60CC3200}" type="presOf" srcId="{455F011B-018C-44CE-818B-A7B82A750276}" destId="{C6C9177F-6B23-471B-B0FE-5D170B76584F}" srcOrd="0" destOrd="1" presId="urn:microsoft.com/office/officeart/2005/8/layout/chevron1"/>
    <dgm:cxn modelId="{290C5547-A0E6-4301-A504-2E5477D539D8}" srcId="{79F53428-8C19-438D-BF2B-93F9A19BA8CE}" destId="{0F98D8A6-2209-4156-8432-93355D2FA7CF}" srcOrd="3" destOrd="0" parTransId="{312DF29D-B763-452B-BD46-08D4F0ED1B44}" sibTransId="{99BC4D98-8391-4CA2-9FD5-14AFA98C4B73}"/>
    <dgm:cxn modelId="{5C4D6A59-0D50-48FB-90AB-875CB7551503}" srcId="{C8C8D94A-46AC-45C2-8768-CCF9EF842B1B}" destId="{341A62F7-137A-493B-A0CF-E3385B79D0BB}" srcOrd="1" destOrd="0" parTransId="{D671E0B3-55C0-4743-B3A2-12DDC665FA63}" sibTransId="{94E02FA3-5E75-49BC-9FBF-DB40354139E0}"/>
    <dgm:cxn modelId="{09EFC727-6C88-4434-B97C-43DB145C4837}" srcId="{50A07622-468E-4D2E-AAA3-2A3407B7971B}" destId="{43767F35-FD65-4BBF-A036-380EFA39DFB7}" srcOrd="0" destOrd="0" parTransId="{DB89BEE5-CEE1-46E4-BCF2-6E40C49EA7E6}" sibTransId="{995D0A84-3033-4777-A891-B9550992B131}"/>
    <dgm:cxn modelId="{54065FA0-B38A-4943-9E05-141992792A08}" type="presOf" srcId="{79F53428-8C19-438D-BF2B-93F9A19BA8CE}" destId="{F539ADC2-2252-4052-9BBD-A0672E3935D4}" srcOrd="0" destOrd="0" presId="urn:microsoft.com/office/officeart/2005/8/layout/chevron1"/>
    <dgm:cxn modelId="{655728FB-B701-43C7-BDCA-802AC42079BE}" type="presOf" srcId="{F6001539-948D-412F-A1F3-39FF0FD3A69C}" destId="{C6C9177F-6B23-471B-B0FE-5D170B76584F}" srcOrd="0" destOrd="2" presId="urn:microsoft.com/office/officeart/2005/8/layout/chevron1"/>
    <dgm:cxn modelId="{7BC89CFC-7BFD-4CA4-A1C4-80DFC82DFF16}" srcId="{50A07622-468E-4D2E-AAA3-2A3407B7971B}" destId="{B5AF9B9D-BEAA-4B5C-BFDA-105B86144A52}" srcOrd="2" destOrd="0" parTransId="{309EA164-55A2-415C-B99E-A655E79A47C7}" sibTransId="{ACBCC726-45C5-4080-A5F5-B55324AB5A7C}"/>
    <dgm:cxn modelId="{BFE0631D-A691-4F9B-863B-C2D20052E78A}" type="presOf" srcId="{50A07622-468E-4D2E-AAA3-2A3407B7971B}" destId="{9A3F5043-A16D-4194-9AE7-BD4BEC8C5A81}" srcOrd="0" destOrd="2" presId="urn:microsoft.com/office/officeart/2005/8/layout/chevron1"/>
    <dgm:cxn modelId="{923DFCF1-9F1E-4411-A3C2-06D1C3F15302}" srcId="{50A07622-468E-4D2E-AAA3-2A3407B7971B}" destId="{C0280D12-BB5C-42F7-A86B-116BBC3DC026}" srcOrd="1" destOrd="0" parTransId="{86D3A229-590E-4E2E-8F8C-E91BAC7CA767}" sibTransId="{86091328-3A24-47D0-BC47-68F7A15C4402}"/>
    <dgm:cxn modelId="{9330DA13-CFEE-4369-8282-77DDE8727F62}" type="presOf" srcId="{BEC87F05-A3AF-4ABD-AA04-0A767053C215}" destId="{C6C9177F-6B23-471B-B0FE-5D170B76584F}" srcOrd="0" destOrd="0" presId="urn:microsoft.com/office/officeart/2005/8/layout/chevron1"/>
    <dgm:cxn modelId="{8017323F-BCCA-4AB8-BC45-C951CFF16738}" srcId="{632D311B-2806-4D39-9B36-0E0FEB388677}" destId="{C8C8D94A-46AC-45C2-8768-CCF9EF842B1B}" srcOrd="0" destOrd="0" parTransId="{DB9427BA-DF1C-4E32-A42F-36FD369B5A4E}" sibTransId="{FA503D63-131A-4201-93FA-F26FC8F0509C}"/>
    <dgm:cxn modelId="{426360D9-B7C1-49B4-B07E-C7A08BA64CB5}" type="presOf" srcId="{B5AF9B9D-BEAA-4B5C-BFDA-105B86144A52}" destId="{9A3F5043-A16D-4194-9AE7-BD4BEC8C5A81}" srcOrd="0" destOrd="5" presId="urn:microsoft.com/office/officeart/2005/8/layout/chevron1"/>
    <dgm:cxn modelId="{DF047C93-A59E-446C-8FBC-685978DD06AD}" type="presOf" srcId="{C8C8D94A-46AC-45C2-8768-CCF9EF842B1B}" destId="{FB6AF305-0073-4694-BFFB-FD64356D776E}" srcOrd="0" destOrd="0" presId="urn:microsoft.com/office/officeart/2005/8/layout/chevron1"/>
    <dgm:cxn modelId="{8680C144-8B71-4131-9AE1-3F70FE977ED8}" type="presOf" srcId="{43767F35-FD65-4BBF-A036-380EFA39DFB7}" destId="{9A3F5043-A16D-4194-9AE7-BD4BEC8C5A81}" srcOrd="0" destOrd="3" presId="urn:microsoft.com/office/officeart/2005/8/layout/chevron1"/>
    <dgm:cxn modelId="{28BFD93E-BD46-46F3-ACBA-435FDA28D72D}" srcId="{79F53428-8C19-438D-BF2B-93F9A19BA8CE}" destId="{BEC87F05-A3AF-4ABD-AA04-0A767053C215}" srcOrd="0" destOrd="0" parTransId="{6E87BF39-438C-4608-8B59-DCA9899A2047}" sibTransId="{F28C2FA1-88C3-4F32-A840-A7BF561CCE5C}"/>
    <dgm:cxn modelId="{9C93FB75-8EF5-4149-BC41-33E13709AB54}" type="presOf" srcId="{278C06EF-3B52-48D1-9D49-1C8C50F59154}" destId="{9A3F5043-A16D-4194-9AE7-BD4BEC8C5A81}" srcOrd="0" destOrd="0" presId="urn:microsoft.com/office/officeart/2005/8/layout/chevron1"/>
    <dgm:cxn modelId="{C1DA8213-BA2B-481B-BF31-C42BC3C1BA55}" type="presOf" srcId="{C0280D12-BB5C-42F7-A86B-116BBC3DC026}" destId="{9A3F5043-A16D-4194-9AE7-BD4BEC8C5A81}" srcOrd="0" destOrd="4" presId="urn:microsoft.com/office/officeart/2005/8/layout/chevron1"/>
    <dgm:cxn modelId="{2C89EDE1-A5B7-4B26-98A9-C1F32D7EA019}" srcId="{79F53428-8C19-438D-BF2B-93F9A19BA8CE}" destId="{455F011B-018C-44CE-818B-A7B82A750276}" srcOrd="1" destOrd="0" parTransId="{2AE2DE8E-F071-49E9-AAA7-2EDB7E045776}" sibTransId="{AF2A1A3D-9383-4B95-81A5-6F79D564FE3D}"/>
    <dgm:cxn modelId="{F1C9DBB1-DD79-4392-B2AB-27DDB56F8690}" type="presOf" srcId="{632D311B-2806-4D39-9B36-0E0FEB388677}" destId="{800BA299-8DB3-4A86-A597-A089686066A1}" srcOrd="0" destOrd="0" presId="urn:microsoft.com/office/officeart/2005/8/layout/chevron1"/>
    <dgm:cxn modelId="{2C201F96-70FE-4A94-9849-678D51722A9A}" type="presOf" srcId="{341A62F7-137A-493B-A0CF-E3385B79D0BB}" destId="{9A3F5043-A16D-4194-9AE7-BD4BEC8C5A81}" srcOrd="0" destOrd="1" presId="urn:microsoft.com/office/officeart/2005/8/layout/chevron1"/>
    <dgm:cxn modelId="{E932E7BA-A3DD-4176-8B89-8DD5F1A5DBC6}" srcId="{632D311B-2806-4D39-9B36-0E0FEB388677}" destId="{79F53428-8C19-438D-BF2B-93F9A19BA8CE}" srcOrd="1" destOrd="0" parTransId="{69FEFF1A-5799-480E-A86E-28705E500702}" sibTransId="{260CC47B-8795-4EF9-9EE8-7E87B480C682}"/>
    <dgm:cxn modelId="{2DCDC86D-AC42-4190-BD62-121E70916522}" srcId="{C8C8D94A-46AC-45C2-8768-CCF9EF842B1B}" destId="{278C06EF-3B52-48D1-9D49-1C8C50F59154}" srcOrd="0" destOrd="0" parTransId="{363C6A9A-390C-49C4-B9CB-541E49AE59B5}" sibTransId="{FDD32AA5-41D2-458A-9C62-465B1C464E22}"/>
    <dgm:cxn modelId="{6D1289D4-E934-4531-A608-573C079EC95E}" srcId="{79F53428-8C19-438D-BF2B-93F9A19BA8CE}" destId="{F6001539-948D-412F-A1F3-39FF0FD3A69C}" srcOrd="2" destOrd="0" parTransId="{BCBF759F-7225-4265-A863-CAEE38001C4A}" sibTransId="{903A8EAD-3A3F-4C1F-AD26-3127E3A4BB59}"/>
    <dgm:cxn modelId="{FB457F3E-0928-40A3-AF72-D0954072310D}" type="presParOf" srcId="{800BA299-8DB3-4A86-A597-A089686066A1}" destId="{9C77B6A1-5F89-4C34-B4CA-CB8755AB05B7}" srcOrd="0" destOrd="0" presId="urn:microsoft.com/office/officeart/2005/8/layout/chevron1"/>
    <dgm:cxn modelId="{EAA7618D-BF3D-4044-B84A-CF92108C9329}" type="presParOf" srcId="{9C77B6A1-5F89-4C34-B4CA-CB8755AB05B7}" destId="{FB6AF305-0073-4694-BFFB-FD64356D776E}" srcOrd="0" destOrd="0" presId="urn:microsoft.com/office/officeart/2005/8/layout/chevron1"/>
    <dgm:cxn modelId="{FE16B16F-C999-4530-A387-259F44754934}" type="presParOf" srcId="{9C77B6A1-5F89-4C34-B4CA-CB8755AB05B7}" destId="{9A3F5043-A16D-4194-9AE7-BD4BEC8C5A81}" srcOrd="1" destOrd="0" presId="urn:microsoft.com/office/officeart/2005/8/layout/chevron1"/>
    <dgm:cxn modelId="{B121CACF-7375-4B6C-A2E1-193574BE885C}" type="presParOf" srcId="{800BA299-8DB3-4A86-A597-A089686066A1}" destId="{BE21B671-7018-4857-A2C8-17E069D0AE5A}" srcOrd="1" destOrd="0" presId="urn:microsoft.com/office/officeart/2005/8/layout/chevron1"/>
    <dgm:cxn modelId="{3EE2157C-C3D9-4782-AE18-B7C7F1C26318}" type="presParOf" srcId="{800BA299-8DB3-4A86-A597-A089686066A1}" destId="{62F9868E-131E-45BC-A4DF-E065CA008A85}" srcOrd="2" destOrd="0" presId="urn:microsoft.com/office/officeart/2005/8/layout/chevron1"/>
    <dgm:cxn modelId="{53C7FB38-BA91-481B-B72D-A0CCBF859125}" type="presParOf" srcId="{62F9868E-131E-45BC-A4DF-E065CA008A85}" destId="{F539ADC2-2252-4052-9BBD-A0672E3935D4}" srcOrd="0" destOrd="0" presId="urn:microsoft.com/office/officeart/2005/8/layout/chevron1"/>
    <dgm:cxn modelId="{7D075D0D-B462-41FF-B096-3D118DA948B9}" type="presParOf" srcId="{62F9868E-131E-45BC-A4DF-E065CA008A85}" destId="{C6C9177F-6B23-471B-B0FE-5D170B76584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E4136-89B8-4985-9058-48DFEB16C5F1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2C3D9AE-71DA-4FA8-B9BE-6159E71E29FE}">
      <dgm:prSet phldrT="[Text]"/>
      <dgm:spPr/>
      <dgm:t>
        <a:bodyPr/>
        <a:lstStyle/>
        <a:p>
          <a:r>
            <a:rPr lang="en-US" dirty="0" smtClean="0"/>
            <a:t>TPF &amp; G-OPS</a:t>
          </a:r>
          <a:endParaRPr lang="en-IE" dirty="0"/>
        </a:p>
      </dgm:t>
    </dgm:pt>
    <dgm:pt modelId="{764B4863-CEBA-4DD1-9BFA-5587DD13DE9D}" type="parTrans" cxnId="{32386AEF-A3CE-4AB2-B212-03F5CB7DBE26}">
      <dgm:prSet/>
      <dgm:spPr/>
      <dgm:t>
        <a:bodyPr/>
        <a:lstStyle/>
        <a:p>
          <a:endParaRPr lang="en-IE"/>
        </a:p>
      </dgm:t>
    </dgm:pt>
    <dgm:pt modelId="{B9D044BE-6CE7-4A31-8BF7-C44319B9AA08}" type="sibTrans" cxnId="{32386AEF-A3CE-4AB2-B212-03F5CB7DBE26}">
      <dgm:prSet/>
      <dgm:spPr/>
      <dgm:t>
        <a:bodyPr/>
        <a:lstStyle/>
        <a:p>
          <a:endParaRPr lang="en-IE"/>
        </a:p>
      </dgm:t>
    </dgm:pt>
    <dgm:pt modelId="{52B8C29C-DB8E-4E1A-B0F6-D488FE24A179}">
      <dgm:prSet phldrT="[Text]"/>
      <dgm:spPr/>
      <dgm:t>
        <a:bodyPr/>
        <a:lstStyle/>
        <a:p>
          <a:r>
            <a:rPr lang="en-US" dirty="0" smtClean="0"/>
            <a:t>Transaction Processing Facility by IBM</a:t>
          </a:r>
          <a:endParaRPr lang="en-IE" dirty="0"/>
        </a:p>
      </dgm:t>
    </dgm:pt>
    <dgm:pt modelId="{4092AFC6-D5D0-452B-AD98-AEAD98CA4938}" type="parTrans" cxnId="{EB0398C5-3837-4247-94D8-767FF8DECDAD}">
      <dgm:prSet/>
      <dgm:spPr/>
      <dgm:t>
        <a:bodyPr/>
        <a:lstStyle/>
        <a:p>
          <a:endParaRPr lang="en-IE"/>
        </a:p>
      </dgm:t>
    </dgm:pt>
    <dgm:pt modelId="{8282ED8B-13BD-4DAD-B0E0-73467F4CE29B}" type="sibTrans" cxnId="{EB0398C5-3837-4247-94D8-767FF8DECDAD}">
      <dgm:prSet/>
      <dgm:spPr/>
      <dgm:t>
        <a:bodyPr/>
        <a:lstStyle/>
        <a:p>
          <a:endParaRPr lang="en-IE"/>
        </a:p>
      </dgm:t>
    </dgm:pt>
    <dgm:pt modelId="{DB6692A2-6302-4406-827E-0973796D7E11}">
      <dgm:prSet phldrT="[Text]"/>
      <dgm:spPr/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D0A40DDE-9D8A-436A-A08C-E2163CF0F0A4}" type="parTrans" cxnId="{9D02434A-1538-4ED7-A6D0-1828BF62E074}">
      <dgm:prSet/>
      <dgm:spPr/>
      <dgm:t>
        <a:bodyPr/>
        <a:lstStyle/>
        <a:p>
          <a:endParaRPr lang="en-IE"/>
        </a:p>
      </dgm:t>
    </dgm:pt>
    <dgm:pt modelId="{8C8412CE-271B-4179-B352-1092776CD340}" type="sibTrans" cxnId="{9D02434A-1538-4ED7-A6D0-1828BF62E074}">
      <dgm:prSet/>
      <dgm:spPr/>
      <dgm:t>
        <a:bodyPr/>
        <a:lstStyle/>
        <a:p>
          <a:endParaRPr lang="en-IE"/>
        </a:p>
      </dgm:t>
    </dgm:pt>
    <dgm:pt modelId="{15899C4A-2869-43EB-99FD-E28C34C94842}">
      <dgm:prSet phldrT="[Text]"/>
      <dgm:spPr/>
      <dgm:t>
        <a:bodyPr/>
        <a:lstStyle/>
        <a:p>
          <a:r>
            <a:rPr lang="en-US" dirty="0" smtClean="0"/>
            <a:t>OBE &amp; G-OPS</a:t>
          </a:r>
          <a:endParaRPr lang="en-IE" dirty="0"/>
        </a:p>
      </dgm:t>
    </dgm:pt>
    <dgm:pt modelId="{30E83CB3-3ACC-41E3-8F69-7B3E74FF756E}" type="parTrans" cxnId="{19EAB866-9C77-4EA4-A7E4-B3E9ACEC750B}">
      <dgm:prSet/>
      <dgm:spPr/>
      <dgm:t>
        <a:bodyPr/>
        <a:lstStyle/>
        <a:p>
          <a:endParaRPr lang="en-IE"/>
        </a:p>
      </dgm:t>
    </dgm:pt>
    <dgm:pt modelId="{94D79208-B3F9-4F1E-8883-EBD50728340E}" type="sibTrans" cxnId="{19EAB866-9C77-4EA4-A7E4-B3E9ACEC750B}">
      <dgm:prSet/>
      <dgm:spPr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endParaRPr lang="en-IE"/>
        </a:p>
      </dgm:t>
    </dgm:pt>
    <dgm:pt modelId="{9FC0EB39-D545-4D64-A289-777BAED55805}">
      <dgm:prSet phldrT="[Text]"/>
      <dgm:spPr/>
      <dgm:t>
        <a:bodyPr/>
        <a:lstStyle/>
        <a:p>
          <a:r>
            <a:rPr lang="en-US" dirty="0" smtClean="0"/>
            <a:t>Open Back-End</a:t>
          </a:r>
          <a:endParaRPr lang="en-IE" dirty="0"/>
        </a:p>
      </dgm:t>
    </dgm:pt>
    <dgm:pt modelId="{3E4AF8B3-4F88-4A81-86CE-31608BB7D8C3}" type="parTrans" cxnId="{351AEDDB-5D6A-4375-9510-5BAC7A657996}">
      <dgm:prSet/>
      <dgm:spPr/>
      <dgm:t>
        <a:bodyPr/>
        <a:lstStyle/>
        <a:p>
          <a:endParaRPr lang="en-IE"/>
        </a:p>
      </dgm:t>
    </dgm:pt>
    <dgm:pt modelId="{1761FD45-C241-4B33-903E-E9B39BC45A99}" type="sibTrans" cxnId="{351AEDDB-5D6A-4375-9510-5BAC7A657996}">
      <dgm:prSet/>
      <dgm:spPr/>
      <dgm:t>
        <a:bodyPr/>
        <a:lstStyle/>
        <a:p>
          <a:endParaRPr lang="en-IE"/>
        </a:p>
      </dgm:t>
    </dgm:pt>
    <dgm:pt modelId="{3DC07AB7-0A99-4472-BDC7-F0B5C00BAC22}">
      <dgm:prSet phldrT="[Text]"/>
      <dgm:spPr/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68CF7EC8-2F3E-489B-AD7E-B9E3DCB9533C}" type="parTrans" cxnId="{D395AA2F-34AB-4C71-A7CA-F78BABB09788}">
      <dgm:prSet/>
      <dgm:spPr/>
      <dgm:t>
        <a:bodyPr/>
        <a:lstStyle/>
        <a:p>
          <a:endParaRPr lang="en-IE"/>
        </a:p>
      </dgm:t>
    </dgm:pt>
    <dgm:pt modelId="{52CB3795-A67D-462F-9E7A-87296C8DB531}" type="sibTrans" cxnId="{D395AA2F-34AB-4C71-A7CA-F78BABB09788}">
      <dgm:prSet/>
      <dgm:spPr/>
      <dgm:t>
        <a:bodyPr/>
        <a:lstStyle/>
        <a:p>
          <a:endParaRPr lang="en-IE"/>
        </a:p>
      </dgm:t>
    </dgm:pt>
    <dgm:pt modelId="{1D7D1158-E5DF-4507-8148-365B16475896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dirty="0" smtClean="0"/>
            <a:t>ACS &amp; DevOps</a:t>
          </a:r>
          <a:endParaRPr lang="en-IE" dirty="0"/>
        </a:p>
      </dgm:t>
    </dgm:pt>
    <dgm:pt modelId="{1EE47366-0C70-4419-92DD-C62F21482D1B}" type="parTrans" cxnId="{FDF04793-BA26-49F4-A40A-E6D63A8AC0FB}">
      <dgm:prSet/>
      <dgm:spPr/>
      <dgm:t>
        <a:bodyPr/>
        <a:lstStyle/>
        <a:p>
          <a:endParaRPr lang="en-IE"/>
        </a:p>
      </dgm:t>
    </dgm:pt>
    <dgm:pt modelId="{A9295353-E9A0-4878-99CB-84BB8CEDAD5F}" type="sibTrans" cxnId="{FDF04793-BA26-49F4-A40A-E6D63A8AC0FB}">
      <dgm:prSet/>
      <dgm:spPr/>
      <dgm:t>
        <a:bodyPr/>
        <a:lstStyle/>
        <a:p>
          <a:endParaRPr lang="en-IE"/>
        </a:p>
      </dgm:t>
    </dgm:pt>
    <dgm:pt modelId="{0934B075-D408-46EB-964D-2D7DB1891D7D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dirty="0" smtClean="0"/>
            <a:t>Amadeus Cloud Services</a:t>
          </a:r>
          <a:endParaRPr lang="en-IE" dirty="0"/>
        </a:p>
      </dgm:t>
    </dgm:pt>
    <dgm:pt modelId="{F7AAF4AE-FBF0-44A0-AB95-DD41611DB087}" type="parTrans" cxnId="{B3494FA3-35B1-4B9C-8542-F4CCB6F546EE}">
      <dgm:prSet/>
      <dgm:spPr/>
      <dgm:t>
        <a:bodyPr/>
        <a:lstStyle/>
        <a:p>
          <a:endParaRPr lang="en-IE"/>
        </a:p>
      </dgm:t>
    </dgm:pt>
    <dgm:pt modelId="{D7CD09AF-FAD2-4FC8-B98B-5D4ED2A5F5A8}" type="sibTrans" cxnId="{B3494FA3-35B1-4B9C-8542-F4CCB6F546EE}">
      <dgm:prSet/>
      <dgm:spPr/>
      <dgm:t>
        <a:bodyPr/>
        <a:lstStyle/>
        <a:p>
          <a:endParaRPr lang="en-IE"/>
        </a:p>
      </dgm:t>
    </dgm:pt>
    <dgm:pt modelId="{B3C2AB9D-8EAA-4483-97DC-86B0F74C03D0}">
      <dgm:prSet phldrT="[Text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US" dirty="0" smtClean="0"/>
            <a:t>DevOps</a:t>
          </a:r>
          <a:endParaRPr lang="en-IE" dirty="0"/>
        </a:p>
      </dgm:t>
    </dgm:pt>
    <dgm:pt modelId="{2301AF02-E9EF-4B0C-9EDD-C4A74888CC9E}" type="parTrans" cxnId="{067F307D-2AF4-4541-AEA4-53E49C285CC0}">
      <dgm:prSet/>
      <dgm:spPr/>
      <dgm:t>
        <a:bodyPr/>
        <a:lstStyle/>
        <a:p>
          <a:endParaRPr lang="en-IE"/>
        </a:p>
      </dgm:t>
    </dgm:pt>
    <dgm:pt modelId="{02DD5F7C-43CB-4C5F-AB1B-8FAD24B8EE46}" type="sibTrans" cxnId="{067F307D-2AF4-4541-AEA4-53E49C285CC0}">
      <dgm:prSet/>
      <dgm:spPr/>
      <dgm:t>
        <a:bodyPr/>
        <a:lstStyle/>
        <a:p>
          <a:endParaRPr lang="en-IE"/>
        </a:p>
      </dgm:t>
    </dgm:pt>
    <dgm:pt modelId="{7526FF47-22B2-438E-9038-A12D823F41B5}" type="pres">
      <dgm:prSet presAssocID="{AF6E4136-89B8-4985-9058-48DFEB16C5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B9A26ABE-FDAD-420A-9D83-8E6C6055092C}" type="pres">
      <dgm:prSet presAssocID="{C2C3D9AE-71DA-4FA8-B9BE-6159E71E29FE}" presName="composite" presStyleCnt="0"/>
      <dgm:spPr/>
    </dgm:pt>
    <dgm:pt modelId="{7DE91369-03EE-47BF-A0BB-279F82354543}" type="pres">
      <dgm:prSet presAssocID="{C2C3D9AE-71DA-4FA8-B9BE-6159E71E29FE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IE"/>
        </a:p>
      </dgm:t>
    </dgm:pt>
    <dgm:pt modelId="{5C7B5FE5-345B-455D-8E7A-F9D9B1FDE523}" type="pres">
      <dgm:prSet presAssocID="{C2C3D9AE-71DA-4FA8-B9BE-6159E71E29FE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8C2B39-A4C0-4F9F-AF7A-2A741AF8A11A}" type="pres">
      <dgm:prSet presAssocID="{B9D044BE-6CE7-4A31-8BF7-C44319B9AA08}" presName="sibTrans" presStyleLbl="sibTrans2D1" presStyleIdx="0" presStyleCnt="2"/>
      <dgm:spPr/>
      <dgm:t>
        <a:bodyPr/>
        <a:lstStyle/>
        <a:p>
          <a:endParaRPr lang="en-IE"/>
        </a:p>
      </dgm:t>
    </dgm:pt>
    <dgm:pt modelId="{E0BD2892-3757-4471-9EB3-445B6031FEBD}" type="pres">
      <dgm:prSet presAssocID="{B9D044BE-6CE7-4A31-8BF7-C44319B9AA08}" presName="connTx" presStyleLbl="sibTrans2D1" presStyleIdx="0" presStyleCnt="2"/>
      <dgm:spPr/>
      <dgm:t>
        <a:bodyPr/>
        <a:lstStyle/>
        <a:p>
          <a:endParaRPr lang="en-IE"/>
        </a:p>
      </dgm:t>
    </dgm:pt>
    <dgm:pt modelId="{C3BA09AA-FA36-4B4E-98DD-FD26C73C6F12}" type="pres">
      <dgm:prSet presAssocID="{15899C4A-2869-43EB-99FD-E28C34C94842}" presName="composite" presStyleCnt="0"/>
      <dgm:spPr/>
    </dgm:pt>
    <dgm:pt modelId="{5A717D34-F169-4965-933C-D42C43365620}" type="pres">
      <dgm:prSet presAssocID="{15899C4A-2869-43EB-99FD-E28C34C94842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8F52C12-7795-45B8-A18C-21B512389BCA}" type="pres">
      <dgm:prSet presAssocID="{15899C4A-2869-43EB-99FD-E28C34C94842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FE039C9-6F15-44D3-A789-D2A2ABAD7F5F}" type="pres">
      <dgm:prSet presAssocID="{94D79208-B3F9-4F1E-8883-EBD50728340E}" presName="sibTrans" presStyleLbl="sibTrans2D1" presStyleIdx="1" presStyleCnt="2"/>
      <dgm:spPr/>
      <dgm:t>
        <a:bodyPr/>
        <a:lstStyle/>
        <a:p>
          <a:endParaRPr lang="en-IE"/>
        </a:p>
      </dgm:t>
    </dgm:pt>
    <dgm:pt modelId="{893698D5-A3C4-4421-8EEA-7D3C48D576FB}" type="pres">
      <dgm:prSet presAssocID="{94D79208-B3F9-4F1E-8883-EBD50728340E}" presName="connTx" presStyleLbl="sibTrans2D1" presStyleIdx="1" presStyleCnt="2"/>
      <dgm:spPr/>
      <dgm:t>
        <a:bodyPr/>
        <a:lstStyle/>
        <a:p>
          <a:endParaRPr lang="en-IE"/>
        </a:p>
      </dgm:t>
    </dgm:pt>
    <dgm:pt modelId="{2B5320E6-BFB7-46D7-9E23-CE124753437E}" type="pres">
      <dgm:prSet presAssocID="{1D7D1158-E5DF-4507-8148-365B16475896}" presName="composite" presStyleCnt="0"/>
      <dgm:spPr/>
    </dgm:pt>
    <dgm:pt modelId="{478B1B22-B235-45CB-B94F-2A674DE8B582}" type="pres">
      <dgm:prSet presAssocID="{1D7D1158-E5DF-4507-8148-365B16475896}" presName="imagSh" presStyleLbl="bgImgPlace1" presStyleIdx="2" presStyleCnt="3"/>
      <dgm:spPr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IE"/>
        </a:p>
      </dgm:t>
    </dgm:pt>
    <dgm:pt modelId="{B51CB157-6EF1-43BC-8C1D-9422EB2F2F62}" type="pres">
      <dgm:prSet presAssocID="{1D7D1158-E5DF-4507-8148-365B16475896}" presName="txNode" presStyleLbl="node1" presStyleIdx="2" presStyleCnt="3" custLinFactNeighborX="-12683" custLinFactNeighborY="34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D6CC0DEA-C12D-4191-BB2C-1320A08F15B4}" type="presOf" srcId="{52B8C29C-DB8E-4E1A-B0F6-D488FE24A179}" destId="{5C7B5FE5-345B-455D-8E7A-F9D9B1FDE523}" srcOrd="0" destOrd="1" presId="urn:microsoft.com/office/officeart/2005/8/layout/hProcess10"/>
    <dgm:cxn modelId="{EB0398C5-3837-4247-94D8-767FF8DECDAD}" srcId="{C2C3D9AE-71DA-4FA8-B9BE-6159E71E29FE}" destId="{52B8C29C-DB8E-4E1A-B0F6-D488FE24A179}" srcOrd="0" destOrd="0" parTransId="{4092AFC6-D5D0-452B-AD98-AEAD98CA4938}" sibTransId="{8282ED8B-13BD-4DAD-B0E0-73467F4CE29B}"/>
    <dgm:cxn modelId="{AD8468D0-6A15-4D2B-BC12-F6D4E39A7710}" type="presOf" srcId="{B9D044BE-6CE7-4A31-8BF7-C44319B9AA08}" destId="{E0BD2892-3757-4471-9EB3-445B6031FEBD}" srcOrd="1" destOrd="0" presId="urn:microsoft.com/office/officeart/2005/8/layout/hProcess10"/>
    <dgm:cxn modelId="{87E8DBA5-9A96-4C5C-83A3-A3B0B8B2B66D}" type="presOf" srcId="{9FC0EB39-D545-4D64-A289-777BAED55805}" destId="{98F52C12-7795-45B8-A18C-21B512389BCA}" srcOrd="0" destOrd="1" presId="urn:microsoft.com/office/officeart/2005/8/layout/hProcess10"/>
    <dgm:cxn modelId="{2B158A1A-E804-41F3-9FDF-F3738E355910}" type="presOf" srcId="{0934B075-D408-46EB-964D-2D7DB1891D7D}" destId="{B51CB157-6EF1-43BC-8C1D-9422EB2F2F62}" srcOrd="0" destOrd="1" presId="urn:microsoft.com/office/officeart/2005/8/layout/hProcess10"/>
    <dgm:cxn modelId="{0926B54C-AF2F-4DF1-8A55-5FE40419771D}" type="presOf" srcId="{1D7D1158-E5DF-4507-8148-365B16475896}" destId="{B51CB157-6EF1-43BC-8C1D-9422EB2F2F62}" srcOrd="0" destOrd="0" presId="urn:microsoft.com/office/officeart/2005/8/layout/hProcess10"/>
    <dgm:cxn modelId="{FDF04793-BA26-49F4-A40A-E6D63A8AC0FB}" srcId="{AF6E4136-89B8-4985-9058-48DFEB16C5F1}" destId="{1D7D1158-E5DF-4507-8148-365B16475896}" srcOrd="2" destOrd="0" parTransId="{1EE47366-0C70-4419-92DD-C62F21482D1B}" sibTransId="{A9295353-E9A0-4878-99CB-84BB8CEDAD5F}"/>
    <dgm:cxn modelId="{067F307D-2AF4-4541-AEA4-53E49C285CC0}" srcId="{1D7D1158-E5DF-4507-8148-365B16475896}" destId="{B3C2AB9D-8EAA-4483-97DC-86B0F74C03D0}" srcOrd="1" destOrd="0" parTransId="{2301AF02-E9EF-4B0C-9EDD-C4A74888CC9E}" sibTransId="{02DD5F7C-43CB-4C5F-AB1B-8FAD24B8EE46}"/>
    <dgm:cxn modelId="{D2F07672-CF27-4DFA-83E5-40CD2774563C}" type="presOf" srcId="{B9D044BE-6CE7-4A31-8BF7-C44319B9AA08}" destId="{538C2B39-A4C0-4F9F-AF7A-2A741AF8A11A}" srcOrd="0" destOrd="0" presId="urn:microsoft.com/office/officeart/2005/8/layout/hProcess10"/>
    <dgm:cxn modelId="{32386AEF-A3CE-4AB2-B212-03F5CB7DBE26}" srcId="{AF6E4136-89B8-4985-9058-48DFEB16C5F1}" destId="{C2C3D9AE-71DA-4FA8-B9BE-6159E71E29FE}" srcOrd="0" destOrd="0" parTransId="{764B4863-CEBA-4DD1-9BFA-5587DD13DE9D}" sibTransId="{B9D044BE-6CE7-4A31-8BF7-C44319B9AA08}"/>
    <dgm:cxn modelId="{9D02434A-1538-4ED7-A6D0-1828BF62E074}" srcId="{C2C3D9AE-71DA-4FA8-B9BE-6159E71E29FE}" destId="{DB6692A2-6302-4406-827E-0973796D7E11}" srcOrd="1" destOrd="0" parTransId="{D0A40DDE-9D8A-436A-A08C-E2163CF0F0A4}" sibTransId="{8C8412CE-271B-4179-B352-1092776CD340}"/>
    <dgm:cxn modelId="{B3494FA3-35B1-4B9C-8542-F4CCB6F546EE}" srcId="{1D7D1158-E5DF-4507-8148-365B16475896}" destId="{0934B075-D408-46EB-964D-2D7DB1891D7D}" srcOrd="0" destOrd="0" parTransId="{F7AAF4AE-FBF0-44A0-AB95-DD41611DB087}" sibTransId="{D7CD09AF-FAD2-4FC8-B98B-5D4ED2A5F5A8}"/>
    <dgm:cxn modelId="{51510FD1-3040-4CC6-9F81-AEF5D8C873BA}" type="presOf" srcId="{3DC07AB7-0A99-4472-BDC7-F0B5C00BAC22}" destId="{98F52C12-7795-45B8-A18C-21B512389BCA}" srcOrd="0" destOrd="2" presId="urn:microsoft.com/office/officeart/2005/8/layout/hProcess10"/>
    <dgm:cxn modelId="{351AEDDB-5D6A-4375-9510-5BAC7A657996}" srcId="{15899C4A-2869-43EB-99FD-E28C34C94842}" destId="{9FC0EB39-D545-4D64-A289-777BAED55805}" srcOrd="0" destOrd="0" parTransId="{3E4AF8B3-4F88-4A81-86CE-31608BB7D8C3}" sibTransId="{1761FD45-C241-4B33-903E-E9B39BC45A99}"/>
    <dgm:cxn modelId="{EF9C62B2-B587-44C1-A222-88B9EF0D4F9F}" type="presOf" srcId="{94D79208-B3F9-4F1E-8883-EBD50728340E}" destId="{CFE039C9-6F15-44D3-A789-D2A2ABAD7F5F}" srcOrd="0" destOrd="0" presId="urn:microsoft.com/office/officeart/2005/8/layout/hProcess10"/>
    <dgm:cxn modelId="{FDE455EC-22D2-4D31-938B-989F7E5681F7}" type="presOf" srcId="{AF6E4136-89B8-4985-9058-48DFEB16C5F1}" destId="{7526FF47-22B2-438E-9038-A12D823F41B5}" srcOrd="0" destOrd="0" presId="urn:microsoft.com/office/officeart/2005/8/layout/hProcess10"/>
    <dgm:cxn modelId="{0EAB98C1-93CE-4D03-AF97-078DA85BDF4D}" type="presOf" srcId="{94D79208-B3F9-4F1E-8883-EBD50728340E}" destId="{893698D5-A3C4-4421-8EEA-7D3C48D576FB}" srcOrd="1" destOrd="0" presId="urn:microsoft.com/office/officeart/2005/8/layout/hProcess10"/>
    <dgm:cxn modelId="{67E166CC-2C23-4E4B-968A-CDC2FB96186A}" type="presOf" srcId="{DB6692A2-6302-4406-827E-0973796D7E11}" destId="{5C7B5FE5-345B-455D-8E7A-F9D9B1FDE523}" srcOrd="0" destOrd="2" presId="urn:microsoft.com/office/officeart/2005/8/layout/hProcess10"/>
    <dgm:cxn modelId="{DBA34213-44B5-446D-8F14-87CFF43C8036}" type="presOf" srcId="{C2C3D9AE-71DA-4FA8-B9BE-6159E71E29FE}" destId="{5C7B5FE5-345B-455D-8E7A-F9D9B1FDE523}" srcOrd="0" destOrd="0" presId="urn:microsoft.com/office/officeart/2005/8/layout/hProcess10"/>
    <dgm:cxn modelId="{D395AA2F-34AB-4C71-A7CA-F78BABB09788}" srcId="{15899C4A-2869-43EB-99FD-E28C34C94842}" destId="{3DC07AB7-0A99-4472-BDC7-F0B5C00BAC22}" srcOrd="1" destOrd="0" parTransId="{68CF7EC8-2F3E-489B-AD7E-B9E3DCB9533C}" sibTransId="{52CB3795-A67D-462F-9E7A-87296C8DB531}"/>
    <dgm:cxn modelId="{8E1DF528-E1A0-4DA4-BF8B-05C54EAC3B4A}" type="presOf" srcId="{B3C2AB9D-8EAA-4483-97DC-86B0F74C03D0}" destId="{B51CB157-6EF1-43BC-8C1D-9422EB2F2F62}" srcOrd="0" destOrd="2" presId="urn:microsoft.com/office/officeart/2005/8/layout/hProcess10"/>
    <dgm:cxn modelId="{AAA6D350-CEBB-42C7-BAF9-1D92EF8580AA}" type="presOf" srcId="{15899C4A-2869-43EB-99FD-E28C34C94842}" destId="{98F52C12-7795-45B8-A18C-21B512389BCA}" srcOrd="0" destOrd="0" presId="urn:microsoft.com/office/officeart/2005/8/layout/hProcess10"/>
    <dgm:cxn modelId="{19EAB866-9C77-4EA4-A7E4-B3E9ACEC750B}" srcId="{AF6E4136-89B8-4985-9058-48DFEB16C5F1}" destId="{15899C4A-2869-43EB-99FD-E28C34C94842}" srcOrd="1" destOrd="0" parTransId="{30E83CB3-3ACC-41E3-8F69-7B3E74FF756E}" sibTransId="{94D79208-B3F9-4F1E-8883-EBD50728340E}"/>
    <dgm:cxn modelId="{CA30F63A-2B87-4005-B391-B97E298EBA41}" type="presParOf" srcId="{7526FF47-22B2-438E-9038-A12D823F41B5}" destId="{B9A26ABE-FDAD-420A-9D83-8E6C6055092C}" srcOrd="0" destOrd="0" presId="urn:microsoft.com/office/officeart/2005/8/layout/hProcess10"/>
    <dgm:cxn modelId="{2195C973-5060-43AF-BF8C-CCCA38D1982D}" type="presParOf" srcId="{B9A26ABE-FDAD-420A-9D83-8E6C6055092C}" destId="{7DE91369-03EE-47BF-A0BB-279F82354543}" srcOrd="0" destOrd="0" presId="urn:microsoft.com/office/officeart/2005/8/layout/hProcess10"/>
    <dgm:cxn modelId="{235F30D4-2224-48C6-82C6-7B3AA3D7020E}" type="presParOf" srcId="{B9A26ABE-FDAD-420A-9D83-8E6C6055092C}" destId="{5C7B5FE5-345B-455D-8E7A-F9D9B1FDE523}" srcOrd="1" destOrd="0" presId="urn:microsoft.com/office/officeart/2005/8/layout/hProcess10"/>
    <dgm:cxn modelId="{13AE84A9-DB10-4C60-8D94-4B425DEED170}" type="presParOf" srcId="{7526FF47-22B2-438E-9038-A12D823F41B5}" destId="{538C2B39-A4C0-4F9F-AF7A-2A741AF8A11A}" srcOrd="1" destOrd="0" presId="urn:microsoft.com/office/officeart/2005/8/layout/hProcess10"/>
    <dgm:cxn modelId="{802569D6-2B47-491D-976D-6CFD03B6C412}" type="presParOf" srcId="{538C2B39-A4C0-4F9F-AF7A-2A741AF8A11A}" destId="{E0BD2892-3757-4471-9EB3-445B6031FEBD}" srcOrd="0" destOrd="0" presId="urn:microsoft.com/office/officeart/2005/8/layout/hProcess10"/>
    <dgm:cxn modelId="{2DEB2494-61C9-43D5-BFA3-1E97279A34E5}" type="presParOf" srcId="{7526FF47-22B2-438E-9038-A12D823F41B5}" destId="{C3BA09AA-FA36-4B4E-98DD-FD26C73C6F12}" srcOrd="2" destOrd="0" presId="urn:microsoft.com/office/officeart/2005/8/layout/hProcess10"/>
    <dgm:cxn modelId="{14AD0476-62A2-48DF-95F3-EA34B391EBE5}" type="presParOf" srcId="{C3BA09AA-FA36-4B4E-98DD-FD26C73C6F12}" destId="{5A717D34-F169-4965-933C-D42C43365620}" srcOrd="0" destOrd="0" presId="urn:microsoft.com/office/officeart/2005/8/layout/hProcess10"/>
    <dgm:cxn modelId="{17197ADF-E086-4F30-8098-364B9EB96D2B}" type="presParOf" srcId="{C3BA09AA-FA36-4B4E-98DD-FD26C73C6F12}" destId="{98F52C12-7795-45B8-A18C-21B512389BCA}" srcOrd="1" destOrd="0" presId="urn:microsoft.com/office/officeart/2005/8/layout/hProcess10"/>
    <dgm:cxn modelId="{C2DADDF6-AF2B-4E58-A220-4041ADFD4E95}" type="presParOf" srcId="{7526FF47-22B2-438E-9038-A12D823F41B5}" destId="{CFE039C9-6F15-44D3-A789-D2A2ABAD7F5F}" srcOrd="3" destOrd="0" presId="urn:microsoft.com/office/officeart/2005/8/layout/hProcess10"/>
    <dgm:cxn modelId="{EC32F8CB-9E0E-4F7F-93CE-25E8AFEA3C8C}" type="presParOf" srcId="{CFE039C9-6F15-44D3-A789-D2A2ABAD7F5F}" destId="{893698D5-A3C4-4421-8EEA-7D3C48D576FB}" srcOrd="0" destOrd="0" presId="urn:microsoft.com/office/officeart/2005/8/layout/hProcess10"/>
    <dgm:cxn modelId="{65B40610-5781-4967-99F1-74C2B396783A}" type="presParOf" srcId="{7526FF47-22B2-438E-9038-A12D823F41B5}" destId="{2B5320E6-BFB7-46D7-9E23-CE124753437E}" srcOrd="4" destOrd="0" presId="urn:microsoft.com/office/officeart/2005/8/layout/hProcess10"/>
    <dgm:cxn modelId="{CF19FAEB-8DD1-4366-A3D1-3388EF434014}" type="presParOf" srcId="{2B5320E6-BFB7-46D7-9E23-CE124753437E}" destId="{478B1B22-B235-45CB-B94F-2A674DE8B582}" srcOrd="0" destOrd="0" presId="urn:microsoft.com/office/officeart/2005/8/layout/hProcess10"/>
    <dgm:cxn modelId="{C384F031-7836-482C-98DA-EC299D5B74D0}" type="presParOf" srcId="{2B5320E6-BFB7-46D7-9E23-CE124753437E}" destId="{B51CB157-6EF1-43BC-8C1D-9422EB2F2F6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6E4136-89B8-4985-9058-48DFEB16C5F1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2C3D9AE-71DA-4FA8-B9BE-6159E71E29FE}">
      <dgm:prSet phldrT="[Text]"/>
      <dgm:spPr/>
      <dgm:t>
        <a:bodyPr/>
        <a:lstStyle/>
        <a:p>
          <a:r>
            <a:rPr lang="en-US" dirty="0" smtClean="0"/>
            <a:t>TPF &amp; G-OPS</a:t>
          </a:r>
          <a:endParaRPr lang="en-IE" dirty="0"/>
        </a:p>
      </dgm:t>
    </dgm:pt>
    <dgm:pt modelId="{764B4863-CEBA-4DD1-9BFA-5587DD13DE9D}" type="parTrans" cxnId="{32386AEF-A3CE-4AB2-B212-03F5CB7DBE26}">
      <dgm:prSet/>
      <dgm:spPr/>
      <dgm:t>
        <a:bodyPr/>
        <a:lstStyle/>
        <a:p>
          <a:endParaRPr lang="en-IE"/>
        </a:p>
      </dgm:t>
    </dgm:pt>
    <dgm:pt modelId="{B9D044BE-6CE7-4A31-8BF7-C44319B9AA08}" type="sibTrans" cxnId="{32386AEF-A3CE-4AB2-B212-03F5CB7DBE26}">
      <dgm:prSet/>
      <dgm:spPr/>
      <dgm:t>
        <a:bodyPr/>
        <a:lstStyle/>
        <a:p>
          <a:endParaRPr lang="en-IE"/>
        </a:p>
      </dgm:t>
    </dgm:pt>
    <dgm:pt modelId="{52B8C29C-DB8E-4E1A-B0F6-D488FE24A179}">
      <dgm:prSet phldrT="[Text]"/>
      <dgm:spPr/>
      <dgm:t>
        <a:bodyPr/>
        <a:lstStyle/>
        <a:p>
          <a:r>
            <a:rPr lang="en-US" dirty="0" smtClean="0"/>
            <a:t>Transaction Processing Facility by IBM</a:t>
          </a:r>
          <a:endParaRPr lang="en-IE" dirty="0"/>
        </a:p>
      </dgm:t>
    </dgm:pt>
    <dgm:pt modelId="{4092AFC6-D5D0-452B-AD98-AEAD98CA4938}" type="parTrans" cxnId="{EB0398C5-3837-4247-94D8-767FF8DECDAD}">
      <dgm:prSet/>
      <dgm:spPr/>
      <dgm:t>
        <a:bodyPr/>
        <a:lstStyle/>
        <a:p>
          <a:endParaRPr lang="en-IE"/>
        </a:p>
      </dgm:t>
    </dgm:pt>
    <dgm:pt modelId="{8282ED8B-13BD-4DAD-B0E0-73467F4CE29B}" type="sibTrans" cxnId="{EB0398C5-3837-4247-94D8-767FF8DECDAD}">
      <dgm:prSet/>
      <dgm:spPr/>
      <dgm:t>
        <a:bodyPr/>
        <a:lstStyle/>
        <a:p>
          <a:endParaRPr lang="en-IE"/>
        </a:p>
      </dgm:t>
    </dgm:pt>
    <dgm:pt modelId="{DB6692A2-6302-4406-827E-0973796D7E11}">
      <dgm:prSet phldrT="[Text]"/>
      <dgm:spPr/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D0A40DDE-9D8A-436A-A08C-E2163CF0F0A4}" type="parTrans" cxnId="{9D02434A-1538-4ED7-A6D0-1828BF62E074}">
      <dgm:prSet/>
      <dgm:spPr/>
      <dgm:t>
        <a:bodyPr/>
        <a:lstStyle/>
        <a:p>
          <a:endParaRPr lang="en-IE"/>
        </a:p>
      </dgm:t>
    </dgm:pt>
    <dgm:pt modelId="{8C8412CE-271B-4179-B352-1092776CD340}" type="sibTrans" cxnId="{9D02434A-1538-4ED7-A6D0-1828BF62E074}">
      <dgm:prSet/>
      <dgm:spPr/>
      <dgm:t>
        <a:bodyPr/>
        <a:lstStyle/>
        <a:p>
          <a:endParaRPr lang="en-IE"/>
        </a:p>
      </dgm:t>
    </dgm:pt>
    <dgm:pt modelId="{15899C4A-2869-43EB-99FD-E28C34C94842}">
      <dgm:prSet phldrT="[Text]"/>
      <dgm:spPr/>
      <dgm:t>
        <a:bodyPr/>
        <a:lstStyle/>
        <a:p>
          <a:r>
            <a:rPr lang="en-US" dirty="0" smtClean="0"/>
            <a:t>OBE &amp; G-OPS</a:t>
          </a:r>
          <a:endParaRPr lang="en-IE" dirty="0"/>
        </a:p>
      </dgm:t>
    </dgm:pt>
    <dgm:pt modelId="{30E83CB3-3ACC-41E3-8F69-7B3E74FF756E}" type="parTrans" cxnId="{19EAB866-9C77-4EA4-A7E4-B3E9ACEC750B}">
      <dgm:prSet/>
      <dgm:spPr/>
      <dgm:t>
        <a:bodyPr/>
        <a:lstStyle/>
        <a:p>
          <a:endParaRPr lang="en-IE"/>
        </a:p>
      </dgm:t>
    </dgm:pt>
    <dgm:pt modelId="{94D79208-B3F9-4F1E-8883-EBD50728340E}" type="sibTrans" cxnId="{19EAB866-9C77-4EA4-A7E4-B3E9ACEC750B}">
      <dgm:prSet/>
      <dgm:spPr/>
      <dgm:t>
        <a:bodyPr/>
        <a:lstStyle/>
        <a:p>
          <a:endParaRPr lang="en-IE"/>
        </a:p>
      </dgm:t>
    </dgm:pt>
    <dgm:pt modelId="{9FC0EB39-D545-4D64-A289-777BAED55805}">
      <dgm:prSet phldrT="[Text]"/>
      <dgm:spPr/>
      <dgm:t>
        <a:bodyPr/>
        <a:lstStyle/>
        <a:p>
          <a:r>
            <a:rPr lang="en-US" dirty="0" smtClean="0"/>
            <a:t>Open Back-End</a:t>
          </a:r>
          <a:endParaRPr lang="en-IE" dirty="0"/>
        </a:p>
      </dgm:t>
    </dgm:pt>
    <dgm:pt modelId="{3E4AF8B3-4F88-4A81-86CE-31608BB7D8C3}" type="parTrans" cxnId="{351AEDDB-5D6A-4375-9510-5BAC7A657996}">
      <dgm:prSet/>
      <dgm:spPr/>
      <dgm:t>
        <a:bodyPr/>
        <a:lstStyle/>
        <a:p>
          <a:endParaRPr lang="en-IE"/>
        </a:p>
      </dgm:t>
    </dgm:pt>
    <dgm:pt modelId="{1761FD45-C241-4B33-903E-E9B39BC45A99}" type="sibTrans" cxnId="{351AEDDB-5D6A-4375-9510-5BAC7A657996}">
      <dgm:prSet/>
      <dgm:spPr/>
      <dgm:t>
        <a:bodyPr/>
        <a:lstStyle/>
        <a:p>
          <a:endParaRPr lang="en-IE"/>
        </a:p>
      </dgm:t>
    </dgm:pt>
    <dgm:pt modelId="{3DC07AB7-0A99-4472-BDC7-F0B5C00BAC22}">
      <dgm:prSet phldrT="[Text]"/>
      <dgm:spPr/>
      <dgm:t>
        <a:bodyPr/>
        <a:lstStyle/>
        <a:p>
          <a:r>
            <a:rPr lang="en-US" dirty="0" smtClean="0"/>
            <a:t>Global-Operations</a:t>
          </a:r>
          <a:endParaRPr lang="en-IE" dirty="0"/>
        </a:p>
      </dgm:t>
    </dgm:pt>
    <dgm:pt modelId="{68CF7EC8-2F3E-489B-AD7E-B9E3DCB9533C}" type="parTrans" cxnId="{D395AA2F-34AB-4C71-A7CA-F78BABB09788}">
      <dgm:prSet/>
      <dgm:spPr/>
      <dgm:t>
        <a:bodyPr/>
        <a:lstStyle/>
        <a:p>
          <a:endParaRPr lang="en-IE"/>
        </a:p>
      </dgm:t>
    </dgm:pt>
    <dgm:pt modelId="{52CB3795-A67D-462F-9E7A-87296C8DB531}" type="sibTrans" cxnId="{D395AA2F-34AB-4C71-A7CA-F78BABB09788}">
      <dgm:prSet/>
      <dgm:spPr/>
      <dgm:t>
        <a:bodyPr/>
        <a:lstStyle/>
        <a:p>
          <a:endParaRPr lang="en-IE"/>
        </a:p>
      </dgm:t>
    </dgm:pt>
    <dgm:pt modelId="{1D7D1158-E5DF-4507-8148-365B16475896}">
      <dgm:prSet phldrT="[Text]"/>
      <dgm:spPr/>
      <dgm:t>
        <a:bodyPr/>
        <a:lstStyle/>
        <a:p>
          <a:r>
            <a:rPr lang="en-US" dirty="0" smtClean="0"/>
            <a:t>ACS &amp; DevOps</a:t>
          </a:r>
          <a:endParaRPr lang="en-IE" dirty="0"/>
        </a:p>
      </dgm:t>
    </dgm:pt>
    <dgm:pt modelId="{1EE47366-0C70-4419-92DD-C62F21482D1B}" type="parTrans" cxnId="{FDF04793-BA26-49F4-A40A-E6D63A8AC0FB}">
      <dgm:prSet/>
      <dgm:spPr/>
      <dgm:t>
        <a:bodyPr/>
        <a:lstStyle/>
        <a:p>
          <a:endParaRPr lang="en-IE"/>
        </a:p>
      </dgm:t>
    </dgm:pt>
    <dgm:pt modelId="{A9295353-E9A0-4878-99CB-84BB8CEDAD5F}" type="sibTrans" cxnId="{FDF04793-BA26-49F4-A40A-E6D63A8AC0FB}">
      <dgm:prSet/>
      <dgm:spPr/>
      <dgm:t>
        <a:bodyPr/>
        <a:lstStyle/>
        <a:p>
          <a:endParaRPr lang="en-IE"/>
        </a:p>
      </dgm:t>
    </dgm:pt>
    <dgm:pt modelId="{0934B075-D408-46EB-964D-2D7DB1891D7D}">
      <dgm:prSet phldrT="[Text]"/>
      <dgm:spPr/>
      <dgm:t>
        <a:bodyPr/>
        <a:lstStyle/>
        <a:p>
          <a:r>
            <a:rPr lang="en-US" dirty="0" smtClean="0"/>
            <a:t>Amadeus Cloud Services</a:t>
          </a:r>
          <a:endParaRPr lang="en-IE" dirty="0"/>
        </a:p>
      </dgm:t>
    </dgm:pt>
    <dgm:pt modelId="{F7AAF4AE-FBF0-44A0-AB95-DD41611DB087}" type="parTrans" cxnId="{B3494FA3-35B1-4B9C-8542-F4CCB6F546EE}">
      <dgm:prSet/>
      <dgm:spPr/>
      <dgm:t>
        <a:bodyPr/>
        <a:lstStyle/>
        <a:p>
          <a:endParaRPr lang="en-IE"/>
        </a:p>
      </dgm:t>
    </dgm:pt>
    <dgm:pt modelId="{D7CD09AF-FAD2-4FC8-B98B-5D4ED2A5F5A8}" type="sibTrans" cxnId="{B3494FA3-35B1-4B9C-8542-F4CCB6F546EE}">
      <dgm:prSet/>
      <dgm:spPr/>
      <dgm:t>
        <a:bodyPr/>
        <a:lstStyle/>
        <a:p>
          <a:endParaRPr lang="en-IE"/>
        </a:p>
      </dgm:t>
    </dgm:pt>
    <dgm:pt modelId="{B3C2AB9D-8EAA-4483-97DC-86B0F74C03D0}">
      <dgm:prSet phldrT="[Text]"/>
      <dgm:spPr/>
      <dgm:t>
        <a:bodyPr/>
        <a:lstStyle/>
        <a:p>
          <a:r>
            <a:rPr lang="en-US" dirty="0" smtClean="0"/>
            <a:t>DevOps</a:t>
          </a:r>
          <a:endParaRPr lang="en-IE" dirty="0"/>
        </a:p>
      </dgm:t>
    </dgm:pt>
    <dgm:pt modelId="{2301AF02-E9EF-4B0C-9EDD-C4A74888CC9E}" type="parTrans" cxnId="{067F307D-2AF4-4541-AEA4-53E49C285CC0}">
      <dgm:prSet/>
      <dgm:spPr/>
      <dgm:t>
        <a:bodyPr/>
        <a:lstStyle/>
        <a:p>
          <a:endParaRPr lang="en-IE"/>
        </a:p>
      </dgm:t>
    </dgm:pt>
    <dgm:pt modelId="{02DD5F7C-43CB-4C5F-AB1B-8FAD24B8EE46}" type="sibTrans" cxnId="{067F307D-2AF4-4541-AEA4-53E49C285CC0}">
      <dgm:prSet/>
      <dgm:spPr/>
      <dgm:t>
        <a:bodyPr/>
        <a:lstStyle/>
        <a:p>
          <a:endParaRPr lang="en-IE"/>
        </a:p>
      </dgm:t>
    </dgm:pt>
    <dgm:pt modelId="{7526FF47-22B2-438E-9038-A12D823F41B5}" type="pres">
      <dgm:prSet presAssocID="{AF6E4136-89B8-4985-9058-48DFEB16C5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B9A26ABE-FDAD-420A-9D83-8E6C6055092C}" type="pres">
      <dgm:prSet presAssocID="{C2C3D9AE-71DA-4FA8-B9BE-6159E71E29FE}" presName="composite" presStyleCnt="0"/>
      <dgm:spPr/>
    </dgm:pt>
    <dgm:pt modelId="{7DE91369-03EE-47BF-A0BB-279F82354543}" type="pres">
      <dgm:prSet presAssocID="{C2C3D9AE-71DA-4FA8-B9BE-6159E71E29FE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IE"/>
        </a:p>
      </dgm:t>
    </dgm:pt>
    <dgm:pt modelId="{5C7B5FE5-345B-455D-8E7A-F9D9B1FDE523}" type="pres">
      <dgm:prSet presAssocID="{C2C3D9AE-71DA-4FA8-B9BE-6159E71E29FE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8C2B39-A4C0-4F9F-AF7A-2A741AF8A11A}" type="pres">
      <dgm:prSet presAssocID="{B9D044BE-6CE7-4A31-8BF7-C44319B9AA08}" presName="sibTrans" presStyleLbl="sibTrans2D1" presStyleIdx="0" presStyleCnt="2"/>
      <dgm:spPr/>
      <dgm:t>
        <a:bodyPr/>
        <a:lstStyle/>
        <a:p>
          <a:endParaRPr lang="en-IE"/>
        </a:p>
      </dgm:t>
    </dgm:pt>
    <dgm:pt modelId="{E0BD2892-3757-4471-9EB3-445B6031FEBD}" type="pres">
      <dgm:prSet presAssocID="{B9D044BE-6CE7-4A31-8BF7-C44319B9AA08}" presName="connTx" presStyleLbl="sibTrans2D1" presStyleIdx="0" presStyleCnt="2"/>
      <dgm:spPr/>
      <dgm:t>
        <a:bodyPr/>
        <a:lstStyle/>
        <a:p>
          <a:endParaRPr lang="en-IE"/>
        </a:p>
      </dgm:t>
    </dgm:pt>
    <dgm:pt modelId="{C3BA09AA-FA36-4B4E-98DD-FD26C73C6F12}" type="pres">
      <dgm:prSet presAssocID="{15899C4A-2869-43EB-99FD-E28C34C94842}" presName="composite" presStyleCnt="0"/>
      <dgm:spPr/>
    </dgm:pt>
    <dgm:pt modelId="{5A717D34-F169-4965-933C-D42C43365620}" type="pres">
      <dgm:prSet presAssocID="{15899C4A-2869-43EB-99FD-E28C34C94842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8F52C12-7795-45B8-A18C-21B512389BCA}" type="pres">
      <dgm:prSet presAssocID="{15899C4A-2869-43EB-99FD-E28C34C94842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FE039C9-6F15-44D3-A789-D2A2ABAD7F5F}" type="pres">
      <dgm:prSet presAssocID="{94D79208-B3F9-4F1E-8883-EBD50728340E}" presName="sibTrans" presStyleLbl="sibTrans2D1" presStyleIdx="1" presStyleCnt="2"/>
      <dgm:spPr/>
      <dgm:t>
        <a:bodyPr/>
        <a:lstStyle/>
        <a:p>
          <a:endParaRPr lang="en-IE"/>
        </a:p>
      </dgm:t>
    </dgm:pt>
    <dgm:pt modelId="{893698D5-A3C4-4421-8EEA-7D3C48D576FB}" type="pres">
      <dgm:prSet presAssocID="{94D79208-B3F9-4F1E-8883-EBD50728340E}" presName="connTx" presStyleLbl="sibTrans2D1" presStyleIdx="1" presStyleCnt="2"/>
      <dgm:spPr/>
      <dgm:t>
        <a:bodyPr/>
        <a:lstStyle/>
        <a:p>
          <a:endParaRPr lang="en-IE"/>
        </a:p>
      </dgm:t>
    </dgm:pt>
    <dgm:pt modelId="{2B5320E6-BFB7-46D7-9E23-CE124753437E}" type="pres">
      <dgm:prSet presAssocID="{1D7D1158-E5DF-4507-8148-365B16475896}" presName="composite" presStyleCnt="0"/>
      <dgm:spPr/>
    </dgm:pt>
    <dgm:pt modelId="{478B1B22-B235-45CB-B94F-2A674DE8B582}" type="pres">
      <dgm:prSet presAssocID="{1D7D1158-E5DF-4507-8148-365B16475896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B51CB157-6EF1-43BC-8C1D-9422EB2F2F62}" type="pres">
      <dgm:prSet presAssocID="{1D7D1158-E5DF-4507-8148-365B16475896}" presName="txNode" presStyleLbl="node1" presStyleIdx="2" presStyleCnt="3" custLinFactNeighborX="-12683" custLinFactNeighborY="34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EB0398C5-3837-4247-94D8-767FF8DECDAD}" srcId="{C2C3D9AE-71DA-4FA8-B9BE-6159E71E29FE}" destId="{52B8C29C-DB8E-4E1A-B0F6-D488FE24A179}" srcOrd="0" destOrd="0" parTransId="{4092AFC6-D5D0-452B-AD98-AEAD98CA4938}" sibTransId="{8282ED8B-13BD-4DAD-B0E0-73467F4CE29B}"/>
    <dgm:cxn modelId="{55C099DE-F58A-4FA4-9879-94ED7B5B3401}" type="presOf" srcId="{B9D044BE-6CE7-4A31-8BF7-C44319B9AA08}" destId="{E0BD2892-3757-4471-9EB3-445B6031FEBD}" srcOrd="1" destOrd="0" presId="urn:microsoft.com/office/officeart/2005/8/layout/hProcess10"/>
    <dgm:cxn modelId="{6FACD97F-B461-4469-883D-C909687CCC94}" type="presOf" srcId="{3DC07AB7-0A99-4472-BDC7-F0B5C00BAC22}" destId="{98F52C12-7795-45B8-A18C-21B512389BCA}" srcOrd="0" destOrd="2" presId="urn:microsoft.com/office/officeart/2005/8/layout/hProcess10"/>
    <dgm:cxn modelId="{37F7CE04-D279-42CF-B639-BD30E1FA6C6D}" type="presOf" srcId="{AF6E4136-89B8-4985-9058-48DFEB16C5F1}" destId="{7526FF47-22B2-438E-9038-A12D823F41B5}" srcOrd="0" destOrd="0" presId="urn:microsoft.com/office/officeart/2005/8/layout/hProcess10"/>
    <dgm:cxn modelId="{4C2562EE-13B3-4C71-9D6F-DE363D69398A}" type="presOf" srcId="{94D79208-B3F9-4F1E-8883-EBD50728340E}" destId="{CFE039C9-6F15-44D3-A789-D2A2ABAD7F5F}" srcOrd="0" destOrd="0" presId="urn:microsoft.com/office/officeart/2005/8/layout/hProcess10"/>
    <dgm:cxn modelId="{A1FCB6E3-E618-4092-B885-1BA0F5D530C9}" type="presOf" srcId="{B3C2AB9D-8EAA-4483-97DC-86B0F74C03D0}" destId="{B51CB157-6EF1-43BC-8C1D-9422EB2F2F62}" srcOrd="0" destOrd="2" presId="urn:microsoft.com/office/officeart/2005/8/layout/hProcess10"/>
    <dgm:cxn modelId="{FDF04793-BA26-49F4-A40A-E6D63A8AC0FB}" srcId="{AF6E4136-89B8-4985-9058-48DFEB16C5F1}" destId="{1D7D1158-E5DF-4507-8148-365B16475896}" srcOrd="2" destOrd="0" parTransId="{1EE47366-0C70-4419-92DD-C62F21482D1B}" sibTransId="{A9295353-E9A0-4878-99CB-84BB8CEDAD5F}"/>
    <dgm:cxn modelId="{067F307D-2AF4-4541-AEA4-53E49C285CC0}" srcId="{1D7D1158-E5DF-4507-8148-365B16475896}" destId="{B3C2AB9D-8EAA-4483-97DC-86B0F74C03D0}" srcOrd="1" destOrd="0" parTransId="{2301AF02-E9EF-4B0C-9EDD-C4A74888CC9E}" sibTransId="{02DD5F7C-43CB-4C5F-AB1B-8FAD24B8EE46}"/>
    <dgm:cxn modelId="{BCE73CC8-3648-48AA-BDD5-E96701D7D0F8}" type="presOf" srcId="{9FC0EB39-D545-4D64-A289-777BAED55805}" destId="{98F52C12-7795-45B8-A18C-21B512389BCA}" srcOrd="0" destOrd="1" presId="urn:microsoft.com/office/officeart/2005/8/layout/hProcess10"/>
    <dgm:cxn modelId="{8177C847-5797-4AEE-8D03-83E3B0DC45CB}" type="presOf" srcId="{52B8C29C-DB8E-4E1A-B0F6-D488FE24A179}" destId="{5C7B5FE5-345B-455D-8E7A-F9D9B1FDE523}" srcOrd="0" destOrd="1" presId="urn:microsoft.com/office/officeart/2005/8/layout/hProcess10"/>
    <dgm:cxn modelId="{CB71A133-D375-483F-9BEB-4BE56E2720FF}" type="presOf" srcId="{B9D044BE-6CE7-4A31-8BF7-C44319B9AA08}" destId="{538C2B39-A4C0-4F9F-AF7A-2A741AF8A11A}" srcOrd="0" destOrd="0" presId="urn:microsoft.com/office/officeart/2005/8/layout/hProcess10"/>
    <dgm:cxn modelId="{32386AEF-A3CE-4AB2-B212-03F5CB7DBE26}" srcId="{AF6E4136-89B8-4985-9058-48DFEB16C5F1}" destId="{C2C3D9AE-71DA-4FA8-B9BE-6159E71E29FE}" srcOrd="0" destOrd="0" parTransId="{764B4863-CEBA-4DD1-9BFA-5587DD13DE9D}" sibTransId="{B9D044BE-6CE7-4A31-8BF7-C44319B9AA08}"/>
    <dgm:cxn modelId="{9D02434A-1538-4ED7-A6D0-1828BF62E074}" srcId="{C2C3D9AE-71DA-4FA8-B9BE-6159E71E29FE}" destId="{DB6692A2-6302-4406-827E-0973796D7E11}" srcOrd="1" destOrd="0" parTransId="{D0A40DDE-9D8A-436A-A08C-E2163CF0F0A4}" sibTransId="{8C8412CE-271B-4179-B352-1092776CD340}"/>
    <dgm:cxn modelId="{B3494FA3-35B1-4B9C-8542-F4CCB6F546EE}" srcId="{1D7D1158-E5DF-4507-8148-365B16475896}" destId="{0934B075-D408-46EB-964D-2D7DB1891D7D}" srcOrd="0" destOrd="0" parTransId="{F7AAF4AE-FBF0-44A0-AB95-DD41611DB087}" sibTransId="{D7CD09AF-FAD2-4FC8-B98B-5D4ED2A5F5A8}"/>
    <dgm:cxn modelId="{351AEDDB-5D6A-4375-9510-5BAC7A657996}" srcId="{15899C4A-2869-43EB-99FD-E28C34C94842}" destId="{9FC0EB39-D545-4D64-A289-777BAED55805}" srcOrd="0" destOrd="0" parTransId="{3E4AF8B3-4F88-4A81-86CE-31608BB7D8C3}" sibTransId="{1761FD45-C241-4B33-903E-E9B39BC45A99}"/>
    <dgm:cxn modelId="{9FB32DCA-5CCF-4336-AA47-8A124483E65F}" type="presOf" srcId="{1D7D1158-E5DF-4507-8148-365B16475896}" destId="{B51CB157-6EF1-43BC-8C1D-9422EB2F2F62}" srcOrd="0" destOrd="0" presId="urn:microsoft.com/office/officeart/2005/8/layout/hProcess10"/>
    <dgm:cxn modelId="{CCF91A1D-3AE0-4B10-BE04-3A9768BD5194}" type="presOf" srcId="{15899C4A-2869-43EB-99FD-E28C34C94842}" destId="{98F52C12-7795-45B8-A18C-21B512389BCA}" srcOrd="0" destOrd="0" presId="urn:microsoft.com/office/officeart/2005/8/layout/hProcess10"/>
    <dgm:cxn modelId="{A47851A5-C263-4502-9567-92FE0E1FF1D8}" type="presOf" srcId="{DB6692A2-6302-4406-827E-0973796D7E11}" destId="{5C7B5FE5-345B-455D-8E7A-F9D9B1FDE523}" srcOrd="0" destOrd="2" presId="urn:microsoft.com/office/officeart/2005/8/layout/hProcess10"/>
    <dgm:cxn modelId="{D395AA2F-34AB-4C71-A7CA-F78BABB09788}" srcId="{15899C4A-2869-43EB-99FD-E28C34C94842}" destId="{3DC07AB7-0A99-4472-BDC7-F0B5C00BAC22}" srcOrd="1" destOrd="0" parTransId="{68CF7EC8-2F3E-489B-AD7E-B9E3DCB9533C}" sibTransId="{52CB3795-A67D-462F-9E7A-87296C8DB531}"/>
    <dgm:cxn modelId="{CE0B5EEB-5EE4-4E27-9540-788CFCD173DF}" type="presOf" srcId="{94D79208-B3F9-4F1E-8883-EBD50728340E}" destId="{893698D5-A3C4-4421-8EEA-7D3C48D576FB}" srcOrd="1" destOrd="0" presId="urn:microsoft.com/office/officeart/2005/8/layout/hProcess10"/>
    <dgm:cxn modelId="{B150094A-5AD2-4415-A78F-3E334DEB2529}" type="presOf" srcId="{C2C3D9AE-71DA-4FA8-B9BE-6159E71E29FE}" destId="{5C7B5FE5-345B-455D-8E7A-F9D9B1FDE523}" srcOrd="0" destOrd="0" presId="urn:microsoft.com/office/officeart/2005/8/layout/hProcess10"/>
    <dgm:cxn modelId="{19EAB866-9C77-4EA4-A7E4-B3E9ACEC750B}" srcId="{AF6E4136-89B8-4985-9058-48DFEB16C5F1}" destId="{15899C4A-2869-43EB-99FD-E28C34C94842}" srcOrd="1" destOrd="0" parTransId="{30E83CB3-3ACC-41E3-8F69-7B3E74FF756E}" sibTransId="{94D79208-B3F9-4F1E-8883-EBD50728340E}"/>
    <dgm:cxn modelId="{AE3B4B63-CF35-4D62-A7B3-6E96AF4917F4}" type="presOf" srcId="{0934B075-D408-46EB-964D-2D7DB1891D7D}" destId="{B51CB157-6EF1-43BC-8C1D-9422EB2F2F62}" srcOrd="0" destOrd="1" presId="urn:microsoft.com/office/officeart/2005/8/layout/hProcess10"/>
    <dgm:cxn modelId="{E03F8529-FB63-4092-A292-8A7C9190E039}" type="presParOf" srcId="{7526FF47-22B2-438E-9038-A12D823F41B5}" destId="{B9A26ABE-FDAD-420A-9D83-8E6C6055092C}" srcOrd="0" destOrd="0" presId="urn:microsoft.com/office/officeart/2005/8/layout/hProcess10"/>
    <dgm:cxn modelId="{A3EAD129-7A4E-43C8-8FED-D39217CAC41D}" type="presParOf" srcId="{B9A26ABE-FDAD-420A-9D83-8E6C6055092C}" destId="{7DE91369-03EE-47BF-A0BB-279F82354543}" srcOrd="0" destOrd="0" presId="urn:microsoft.com/office/officeart/2005/8/layout/hProcess10"/>
    <dgm:cxn modelId="{83A972D7-9B74-49B6-AF03-4A71468CA959}" type="presParOf" srcId="{B9A26ABE-FDAD-420A-9D83-8E6C6055092C}" destId="{5C7B5FE5-345B-455D-8E7A-F9D9B1FDE523}" srcOrd="1" destOrd="0" presId="urn:microsoft.com/office/officeart/2005/8/layout/hProcess10"/>
    <dgm:cxn modelId="{0D7C9EEE-11FE-4E2D-A834-E6FC75C5C705}" type="presParOf" srcId="{7526FF47-22B2-438E-9038-A12D823F41B5}" destId="{538C2B39-A4C0-4F9F-AF7A-2A741AF8A11A}" srcOrd="1" destOrd="0" presId="urn:microsoft.com/office/officeart/2005/8/layout/hProcess10"/>
    <dgm:cxn modelId="{96433E8B-2AA8-423B-B1A9-EE596C703127}" type="presParOf" srcId="{538C2B39-A4C0-4F9F-AF7A-2A741AF8A11A}" destId="{E0BD2892-3757-4471-9EB3-445B6031FEBD}" srcOrd="0" destOrd="0" presId="urn:microsoft.com/office/officeart/2005/8/layout/hProcess10"/>
    <dgm:cxn modelId="{73A2C9AC-6145-4644-BDB6-7B3729266905}" type="presParOf" srcId="{7526FF47-22B2-438E-9038-A12D823F41B5}" destId="{C3BA09AA-FA36-4B4E-98DD-FD26C73C6F12}" srcOrd="2" destOrd="0" presId="urn:microsoft.com/office/officeart/2005/8/layout/hProcess10"/>
    <dgm:cxn modelId="{1679F005-480D-4817-9C15-2D9823CCAED0}" type="presParOf" srcId="{C3BA09AA-FA36-4B4E-98DD-FD26C73C6F12}" destId="{5A717D34-F169-4965-933C-D42C43365620}" srcOrd="0" destOrd="0" presId="urn:microsoft.com/office/officeart/2005/8/layout/hProcess10"/>
    <dgm:cxn modelId="{5806D16E-49CC-4A8A-91B5-4D2172DEB884}" type="presParOf" srcId="{C3BA09AA-FA36-4B4E-98DD-FD26C73C6F12}" destId="{98F52C12-7795-45B8-A18C-21B512389BCA}" srcOrd="1" destOrd="0" presId="urn:microsoft.com/office/officeart/2005/8/layout/hProcess10"/>
    <dgm:cxn modelId="{36722832-9092-4522-ACBF-40C00FF158F4}" type="presParOf" srcId="{7526FF47-22B2-438E-9038-A12D823F41B5}" destId="{CFE039C9-6F15-44D3-A789-D2A2ABAD7F5F}" srcOrd="3" destOrd="0" presId="urn:microsoft.com/office/officeart/2005/8/layout/hProcess10"/>
    <dgm:cxn modelId="{AF5F652F-CC5F-44C1-AE69-A022FA9D4B84}" type="presParOf" srcId="{CFE039C9-6F15-44D3-A789-D2A2ABAD7F5F}" destId="{893698D5-A3C4-4421-8EEA-7D3C48D576FB}" srcOrd="0" destOrd="0" presId="urn:microsoft.com/office/officeart/2005/8/layout/hProcess10"/>
    <dgm:cxn modelId="{2C07AB10-E85C-450E-822F-A2D34E9B6C52}" type="presParOf" srcId="{7526FF47-22B2-438E-9038-A12D823F41B5}" destId="{2B5320E6-BFB7-46D7-9E23-CE124753437E}" srcOrd="4" destOrd="0" presId="urn:microsoft.com/office/officeart/2005/8/layout/hProcess10"/>
    <dgm:cxn modelId="{7EE20C17-E4F0-4230-9AD7-7FFB54547F81}" type="presParOf" srcId="{2B5320E6-BFB7-46D7-9E23-CE124753437E}" destId="{478B1B22-B235-45CB-B94F-2A674DE8B582}" srcOrd="0" destOrd="0" presId="urn:microsoft.com/office/officeart/2005/8/layout/hProcess10"/>
    <dgm:cxn modelId="{AE47EE19-811B-42F4-8F5D-3F529ABFCAE7}" type="presParOf" srcId="{2B5320E6-BFB7-46D7-9E23-CE124753437E}" destId="{B51CB157-6EF1-43BC-8C1D-9422EB2F2F6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E53D4D-81ED-43F7-B619-79E2323762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550BE937-D826-47C3-B1BB-0AE02787C2B2}">
      <dgm:prSet phldrT="[Text]"/>
      <dgm:spPr/>
      <dgm:t>
        <a:bodyPr/>
        <a:lstStyle/>
        <a:p>
          <a:r>
            <a:rPr lang="en-US" dirty="0" smtClean="0"/>
            <a:t>Technical</a:t>
          </a:r>
          <a:endParaRPr lang="en-IE" dirty="0"/>
        </a:p>
      </dgm:t>
    </dgm:pt>
    <dgm:pt modelId="{635ECC40-DEF9-40A2-A944-1F53D3DADE26}" type="parTrans" cxnId="{58C87914-A4E9-4FA8-BF10-608A92BD2579}">
      <dgm:prSet/>
      <dgm:spPr/>
      <dgm:t>
        <a:bodyPr/>
        <a:lstStyle/>
        <a:p>
          <a:endParaRPr lang="en-IE"/>
        </a:p>
      </dgm:t>
    </dgm:pt>
    <dgm:pt modelId="{145DF64C-81EA-42C8-9B71-718A16F53C12}" type="sibTrans" cxnId="{58C87914-A4E9-4FA8-BF10-608A92BD2579}">
      <dgm:prSet/>
      <dgm:spPr/>
      <dgm:t>
        <a:bodyPr/>
        <a:lstStyle/>
        <a:p>
          <a:endParaRPr lang="en-IE"/>
        </a:p>
      </dgm:t>
    </dgm:pt>
    <dgm:pt modelId="{B628B054-60B3-4D7A-8FC5-6425C2E3FA27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Ease local dev</a:t>
          </a:r>
          <a:endParaRPr lang="en-IE" dirty="0">
            <a:solidFill>
              <a:srgbClr val="002060"/>
            </a:solidFill>
          </a:endParaRPr>
        </a:p>
      </dgm:t>
    </dgm:pt>
    <dgm:pt modelId="{38FFB216-07F7-4FCB-8C11-7D56FC556C52}" type="parTrans" cxnId="{921A7DF5-16FA-46F4-B08A-771F38B00528}">
      <dgm:prSet/>
      <dgm:spPr/>
      <dgm:t>
        <a:bodyPr/>
        <a:lstStyle/>
        <a:p>
          <a:endParaRPr lang="en-IE"/>
        </a:p>
      </dgm:t>
    </dgm:pt>
    <dgm:pt modelId="{DF02612A-0BFF-4718-B176-5A35FF57B9B0}" type="sibTrans" cxnId="{921A7DF5-16FA-46F4-B08A-771F38B00528}">
      <dgm:prSet/>
      <dgm:spPr/>
      <dgm:t>
        <a:bodyPr/>
        <a:lstStyle/>
        <a:p>
          <a:endParaRPr lang="en-IE"/>
        </a:p>
      </dgm:t>
    </dgm:pt>
    <dgm:pt modelId="{8637C17D-5554-4086-974B-CBFD798231F5}">
      <dgm:prSet phldrT="[Text]"/>
      <dgm:spPr/>
      <dgm:t>
        <a:bodyPr/>
        <a:lstStyle/>
        <a:p>
          <a:r>
            <a:rPr lang="en-US" dirty="0" smtClean="0"/>
            <a:t>Cultural</a:t>
          </a:r>
          <a:endParaRPr lang="en-IE" dirty="0"/>
        </a:p>
      </dgm:t>
    </dgm:pt>
    <dgm:pt modelId="{1C42C390-104F-4446-AFD1-CC57F3C27822}" type="parTrans" cxnId="{8753272B-D528-4016-864A-FAEFC819C11F}">
      <dgm:prSet/>
      <dgm:spPr/>
      <dgm:t>
        <a:bodyPr/>
        <a:lstStyle/>
        <a:p>
          <a:endParaRPr lang="en-IE"/>
        </a:p>
      </dgm:t>
    </dgm:pt>
    <dgm:pt modelId="{0A4606C5-B221-43DB-AF79-3ABAAD348B5D}" type="sibTrans" cxnId="{8753272B-D528-4016-864A-FAEFC819C11F}">
      <dgm:prSet/>
      <dgm:spPr/>
      <dgm:t>
        <a:bodyPr/>
        <a:lstStyle/>
        <a:p>
          <a:endParaRPr lang="en-IE"/>
        </a:p>
      </dgm:t>
    </dgm:pt>
    <dgm:pt modelId="{0857B1F6-A78C-4478-8418-DF202D6DA38D}">
      <dgm:prSet phldrT="[Text]"/>
      <dgm:spPr/>
      <dgm:t>
        <a:bodyPr/>
        <a:lstStyle/>
        <a:p>
          <a:r>
            <a:rPr lang="en-IE" dirty="0" smtClean="0">
              <a:solidFill>
                <a:srgbClr val="002060"/>
              </a:solidFill>
            </a:rPr>
            <a:t>More productive teams</a:t>
          </a:r>
          <a:endParaRPr lang="en-IE" dirty="0">
            <a:solidFill>
              <a:srgbClr val="002060"/>
            </a:solidFill>
          </a:endParaRPr>
        </a:p>
      </dgm:t>
    </dgm:pt>
    <dgm:pt modelId="{B3D8C3C3-B644-4EAB-BC30-A3BAE30BA00F}" type="parTrans" cxnId="{4CA41755-17B7-45E1-AF60-E3E081F92870}">
      <dgm:prSet/>
      <dgm:spPr/>
      <dgm:t>
        <a:bodyPr/>
        <a:lstStyle/>
        <a:p>
          <a:endParaRPr lang="en-IE"/>
        </a:p>
      </dgm:t>
    </dgm:pt>
    <dgm:pt modelId="{06918DF3-6229-4110-B155-7CBE95E629B5}" type="sibTrans" cxnId="{4CA41755-17B7-45E1-AF60-E3E081F92870}">
      <dgm:prSet/>
      <dgm:spPr/>
      <dgm:t>
        <a:bodyPr/>
        <a:lstStyle/>
        <a:p>
          <a:endParaRPr lang="en-IE"/>
        </a:p>
      </dgm:t>
    </dgm:pt>
    <dgm:pt modelId="{48F2D98E-8B46-4476-8B3C-0CA39277C287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IE" dirty="0"/>
        </a:p>
      </dgm:t>
    </dgm:pt>
    <dgm:pt modelId="{A54CBE05-FAD9-4B25-8EC3-C96291B2E7EB}" type="parTrans" cxnId="{374DF90E-7625-4E38-867D-9CA8009B5ED7}">
      <dgm:prSet/>
      <dgm:spPr/>
      <dgm:t>
        <a:bodyPr/>
        <a:lstStyle/>
        <a:p>
          <a:endParaRPr lang="en-IE"/>
        </a:p>
      </dgm:t>
    </dgm:pt>
    <dgm:pt modelId="{D2E342DF-94A8-40E9-B925-7E578C954635}" type="sibTrans" cxnId="{374DF90E-7625-4E38-867D-9CA8009B5ED7}">
      <dgm:prSet/>
      <dgm:spPr/>
      <dgm:t>
        <a:bodyPr/>
        <a:lstStyle/>
        <a:p>
          <a:endParaRPr lang="en-IE"/>
        </a:p>
      </dgm:t>
    </dgm:pt>
    <dgm:pt modelId="{023C61EB-497C-4292-8221-3B1A62CAA30B}">
      <dgm:prSet phldrT="[Text]"/>
      <dgm:spPr/>
      <dgm:t>
        <a:bodyPr/>
        <a:lstStyle/>
        <a:p>
          <a:r>
            <a:rPr lang="en-IE" dirty="0" smtClean="0">
              <a:solidFill>
                <a:srgbClr val="002060"/>
              </a:solidFill>
            </a:rPr>
            <a:t>Faster time to market</a:t>
          </a:r>
          <a:endParaRPr lang="en-IE" dirty="0">
            <a:solidFill>
              <a:srgbClr val="002060"/>
            </a:solidFill>
          </a:endParaRPr>
        </a:p>
      </dgm:t>
    </dgm:pt>
    <dgm:pt modelId="{8D47B2E4-ADDD-4164-A015-0873F65E9CE6}" type="parTrans" cxnId="{72784C1C-D7A6-4CA5-9EED-D0172220C097}">
      <dgm:prSet/>
      <dgm:spPr/>
      <dgm:t>
        <a:bodyPr/>
        <a:lstStyle/>
        <a:p>
          <a:endParaRPr lang="en-IE"/>
        </a:p>
      </dgm:t>
    </dgm:pt>
    <dgm:pt modelId="{9BE0C2E3-E1A3-47DF-B9E6-BFEE93E84AE0}" type="sibTrans" cxnId="{72784C1C-D7A6-4CA5-9EED-D0172220C097}">
      <dgm:prSet/>
      <dgm:spPr/>
      <dgm:t>
        <a:bodyPr/>
        <a:lstStyle/>
        <a:p>
          <a:endParaRPr lang="en-IE"/>
        </a:p>
      </dgm:t>
    </dgm:pt>
    <dgm:pt modelId="{ADE14248-C104-42D7-8488-0061E095B614}">
      <dgm:prSet phldrT="[Text]"/>
      <dgm:spPr/>
      <dgm:t>
        <a:bodyPr/>
        <a:lstStyle/>
        <a:p>
          <a:r>
            <a:rPr lang="en-US" dirty="0" smtClean="0"/>
            <a:t>Operational</a:t>
          </a:r>
          <a:endParaRPr lang="en-IE" dirty="0"/>
        </a:p>
      </dgm:t>
    </dgm:pt>
    <dgm:pt modelId="{0D9616C4-2CA8-49A6-977D-5522F22C905F}" type="parTrans" cxnId="{097D2E62-7C91-4425-95A6-B0CB219095D9}">
      <dgm:prSet/>
      <dgm:spPr/>
      <dgm:t>
        <a:bodyPr/>
        <a:lstStyle/>
        <a:p>
          <a:endParaRPr lang="en-IE"/>
        </a:p>
      </dgm:t>
    </dgm:pt>
    <dgm:pt modelId="{6C8E62BF-34BC-47EE-9610-242576457203}" type="sibTrans" cxnId="{097D2E62-7C91-4425-95A6-B0CB219095D9}">
      <dgm:prSet/>
      <dgm:spPr/>
      <dgm:t>
        <a:bodyPr/>
        <a:lstStyle/>
        <a:p>
          <a:endParaRPr lang="en-IE"/>
        </a:p>
      </dgm:t>
    </dgm:pt>
    <dgm:pt modelId="{AFAA3E78-D6E2-4644-B591-586E57445DC5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Continuous build, integration and deployment of software and jobs</a:t>
          </a:r>
        </a:p>
      </dgm:t>
    </dgm:pt>
    <dgm:pt modelId="{50DC1054-E501-448E-A3C4-3EF67A768C2C}" type="parTrans" cxnId="{4BCE3C7D-D6B9-4ECA-998B-59BD8A468C01}">
      <dgm:prSet/>
      <dgm:spPr/>
      <dgm:t>
        <a:bodyPr/>
        <a:lstStyle/>
        <a:p>
          <a:endParaRPr lang="en-IE"/>
        </a:p>
      </dgm:t>
    </dgm:pt>
    <dgm:pt modelId="{9D0D11FF-4824-48D3-ABF6-7CAA18A12308}" type="sibTrans" cxnId="{4BCE3C7D-D6B9-4ECA-998B-59BD8A468C01}">
      <dgm:prSet/>
      <dgm:spPr/>
      <dgm:t>
        <a:bodyPr/>
        <a:lstStyle/>
        <a:p>
          <a:endParaRPr lang="en-IE"/>
        </a:p>
      </dgm:t>
    </dgm:pt>
    <dgm:pt modelId="{276C2F05-0753-48C4-96E1-C93635198A92}">
      <dgm:prSet/>
      <dgm:spPr/>
      <dgm:t>
        <a:bodyPr/>
        <a:lstStyle/>
        <a:p>
          <a:r>
            <a:rPr lang="en-IE" dirty="0" smtClean="0">
              <a:solidFill>
                <a:srgbClr val="002060"/>
              </a:solidFill>
            </a:rPr>
            <a:t>Higher engagement</a:t>
          </a:r>
          <a:endParaRPr lang="en-IE" dirty="0">
            <a:solidFill>
              <a:srgbClr val="002060"/>
            </a:solidFill>
          </a:endParaRPr>
        </a:p>
      </dgm:t>
    </dgm:pt>
    <dgm:pt modelId="{05A9FE55-D3A6-4AE7-988C-187157545C56}" type="parTrans" cxnId="{C67F6D84-2B8D-49E4-B42B-CE14565993A0}">
      <dgm:prSet/>
      <dgm:spPr/>
      <dgm:t>
        <a:bodyPr/>
        <a:lstStyle/>
        <a:p>
          <a:endParaRPr lang="en-IE"/>
        </a:p>
      </dgm:t>
    </dgm:pt>
    <dgm:pt modelId="{DA963E89-831F-4FC3-8324-5974C521B2F5}" type="sibTrans" cxnId="{C67F6D84-2B8D-49E4-B42B-CE14565993A0}">
      <dgm:prSet/>
      <dgm:spPr/>
      <dgm:t>
        <a:bodyPr/>
        <a:lstStyle/>
        <a:p>
          <a:endParaRPr lang="en-IE"/>
        </a:p>
      </dgm:t>
    </dgm:pt>
    <dgm:pt modelId="{9B379E51-1A4D-4B89-855C-90060D36EA6D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Operate everywhere</a:t>
          </a:r>
          <a:endParaRPr lang="en-IE" dirty="0">
            <a:solidFill>
              <a:srgbClr val="002060"/>
            </a:solidFill>
          </a:endParaRPr>
        </a:p>
      </dgm:t>
    </dgm:pt>
    <dgm:pt modelId="{06D71A68-050B-494D-B8D0-442C6E1DE039}" type="parTrans" cxnId="{B9B9CFE9-A5E0-4D24-80B8-5B4A531D8B33}">
      <dgm:prSet/>
      <dgm:spPr/>
      <dgm:t>
        <a:bodyPr/>
        <a:lstStyle/>
        <a:p>
          <a:endParaRPr lang="en-IE"/>
        </a:p>
      </dgm:t>
    </dgm:pt>
    <dgm:pt modelId="{59DE1E23-2E23-41E8-B458-FE4FF8B922DF}" type="sibTrans" cxnId="{B9B9CFE9-A5E0-4D24-80B8-5B4A531D8B33}">
      <dgm:prSet/>
      <dgm:spPr/>
      <dgm:t>
        <a:bodyPr/>
        <a:lstStyle/>
        <a:p>
          <a:endParaRPr lang="en-IE"/>
        </a:p>
      </dgm:t>
    </dgm:pt>
    <dgm:pt modelId="{2724588E-FEFE-41C7-93BD-2D0321303F14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Standardization</a:t>
          </a:r>
          <a:endParaRPr lang="en-US" dirty="0">
            <a:solidFill>
              <a:srgbClr val="002060"/>
            </a:solidFill>
          </a:endParaRPr>
        </a:p>
      </dgm:t>
    </dgm:pt>
    <dgm:pt modelId="{C241DA4F-5846-4557-8B1B-0EEA557CC3EC}" type="parTrans" cxnId="{524E6F72-97A7-448A-AEB8-5586F8AC344B}">
      <dgm:prSet/>
      <dgm:spPr/>
      <dgm:t>
        <a:bodyPr/>
        <a:lstStyle/>
        <a:p>
          <a:endParaRPr lang="en-IE"/>
        </a:p>
      </dgm:t>
    </dgm:pt>
    <dgm:pt modelId="{BA58FDF3-3C2B-4CE1-8D8B-977D3FCCB057}" type="sibTrans" cxnId="{524E6F72-97A7-448A-AEB8-5586F8AC344B}">
      <dgm:prSet/>
      <dgm:spPr/>
      <dgm:t>
        <a:bodyPr/>
        <a:lstStyle/>
        <a:p>
          <a:endParaRPr lang="en-IE"/>
        </a:p>
      </dgm:t>
    </dgm:pt>
    <dgm:pt modelId="{70DE47C4-9E2D-455C-BB5A-4AE3E66122A3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Automatic recovery</a:t>
          </a:r>
          <a:endParaRPr lang="en-US" dirty="0">
            <a:solidFill>
              <a:srgbClr val="002060"/>
            </a:solidFill>
          </a:endParaRPr>
        </a:p>
      </dgm:t>
    </dgm:pt>
    <dgm:pt modelId="{FC1EAFC7-65F3-4101-8985-23E83C4AA94C}" type="parTrans" cxnId="{C157D1CD-BDC8-4FC1-A486-E542DC576009}">
      <dgm:prSet/>
      <dgm:spPr/>
      <dgm:t>
        <a:bodyPr/>
        <a:lstStyle/>
        <a:p>
          <a:endParaRPr lang="en-IE"/>
        </a:p>
      </dgm:t>
    </dgm:pt>
    <dgm:pt modelId="{23508CED-1949-4E2D-8012-6C52EEA1CAEB}" type="sibTrans" cxnId="{C157D1CD-BDC8-4FC1-A486-E542DC576009}">
      <dgm:prSet/>
      <dgm:spPr/>
      <dgm:t>
        <a:bodyPr/>
        <a:lstStyle/>
        <a:p>
          <a:endParaRPr lang="en-IE"/>
        </a:p>
      </dgm:t>
    </dgm:pt>
    <dgm:pt modelId="{9128D7A1-5AC8-430E-925E-5AAE06770543}">
      <dgm:prSet/>
      <dgm:spPr/>
      <dgm:t>
        <a:bodyPr/>
        <a:lstStyle/>
        <a:p>
          <a:r>
            <a:rPr lang="en-IE" dirty="0" smtClean="0">
              <a:solidFill>
                <a:srgbClr val="002060"/>
              </a:solidFill>
            </a:rPr>
            <a:t>Improved communication and collaboration</a:t>
          </a:r>
          <a:endParaRPr lang="en-IE" dirty="0">
            <a:solidFill>
              <a:srgbClr val="002060"/>
            </a:solidFill>
          </a:endParaRPr>
        </a:p>
      </dgm:t>
    </dgm:pt>
    <dgm:pt modelId="{8670C47B-A1D1-4B09-B8D7-07210C970988}" type="parTrans" cxnId="{78A22155-DCFA-43A5-8FA5-C817193CB2A1}">
      <dgm:prSet/>
      <dgm:spPr/>
      <dgm:t>
        <a:bodyPr/>
        <a:lstStyle/>
        <a:p>
          <a:endParaRPr lang="en-IE"/>
        </a:p>
      </dgm:t>
    </dgm:pt>
    <dgm:pt modelId="{F2302032-3865-43ED-AC50-9D11665E3556}" type="sibTrans" cxnId="{78A22155-DCFA-43A5-8FA5-C817193CB2A1}">
      <dgm:prSet/>
      <dgm:spPr/>
      <dgm:t>
        <a:bodyPr/>
        <a:lstStyle/>
        <a:p>
          <a:endParaRPr lang="en-IE"/>
        </a:p>
      </dgm:t>
    </dgm:pt>
    <dgm:pt modelId="{712E4DD3-E84C-40BC-A4AF-EA6CBA2218B6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More time and interest in innovating</a:t>
          </a:r>
          <a:endParaRPr lang="en-US" dirty="0">
            <a:solidFill>
              <a:srgbClr val="002060"/>
            </a:solidFill>
          </a:endParaRPr>
        </a:p>
      </dgm:t>
    </dgm:pt>
    <dgm:pt modelId="{BF72DB79-36A4-4821-9A05-E3EDE8A73D76}" type="sibTrans" cxnId="{EE17E098-4D0E-441A-BBB3-F4394B5E402D}">
      <dgm:prSet/>
      <dgm:spPr/>
      <dgm:t>
        <a:bodyPr/>
        <a:lstStyle/>
        <a:p>
          <a:endParaRPr lang="en-IE"/>
        </a:p>
      </dgm:t>
    </dgm:pt>
    <dgm:pt modelId="{947D9933-35B9-4742-AEC9-788D0DC0DB80}" type="parTrans" cxnId="{EE17E098-4D0E-441A-BBB3-F4394B5E402D}">
      <dgm:prSet/>
      <dgm:spPr/>
      <dgm:t>
        <a:bodyPr/>
        <a:lstStyle/>
        <a:p>
          <a:endParaRPr lang="en-IE"/>
        </a:p>
      </dgm:t>
    </dgm:pt>
    <dgm:pt modelId="{615092D7-C5D5-42B0-89C0-74CBC6B9C0E8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Product ownership</a:t>
          </a:r>
          <a:endParaRPr lang="en-IE" dirty="0">
            <a:solidFill>
              <a:srgbClr val="002060"/>
            </a:solidFill>
          </a:endParaRPr>
        </a:p>
      </dgm:t>
    </dgm:pt>
    <dgm:pt modelId="{A33035AA-07C9-42A9-8050-1C7E5467F92E}" type="parTrans" cxnId="{2E9F8455-6401-46B6-8004-66F1A965B685}">
      <dgm:prSet/>
      <dgm:spPr/>
      <dgm:t>
        <a:bodyPr/>
        <a:lstStyle/>
        <a:p>
          <a:endParaRPr lang="en-IE"/>
        </a:p>
      </dgm:t>
    </dgm:pt>
    <dgm:pt modelId="{5464EEB4-D377-4FB8-A33B-1D4BDBABCBCB}" type="sibTrans" cxnId="{2E9F8455-6401-46B6-8004-66F1A965B685}">
      <dgm:prSet/>
      <dgm:spPr/>
      <dgm:t>
        <a:bodyPr/>
        <a:lstStyle/>
        <a:p>
          <a:endParaRPr lang="en-IE"/>
        </a:p>
      </dgm:t>
    </dgm:pt>
    <dgm:pt modelId="{5ADE3C88-7ED9-4D52-A1FF-A4F995CF6E0C}" type="pres">
      <dgm:prSet presAssocID="{8BE53D4D-81ED-43F7-B619-79E2323762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A50B77AA-2712-48EC-839B-3372FFF42BF0}" type="pres">
      <dgm:prSet presAssocID="{550BE937-D826-47C3-B1BB-0AE02787C2B2}" presName="linNode" presStyleCnt="0"/>
      <dgm:spPr/>
    </dgm:pt>
    <dgm:pt modelId="{93AC1639-7D54-4195-B7E7-D896BB0CDAF5}" type="pres">
      <dgm:prSet presAssocID="{550BE937-D826-47C3-B1BB-0AE02787C2B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87DD8DC-2EFD-4865-9552-7B993D75AAF0}" type="pres">
      <dgm:prSet presAssocID="{550BE937-D826-47C3-B1BB-0AE02787C2B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45777F6-F129-463E-AA05-656036062A72}" type="pres">
      <dgm:prSet presAssocID="{145DF64C-81EA-42C8-9B71-718A16F53C12}" presName="sp" presStyleCnt="0"/>
      <dgm:spPr/>
    </dgm:pt>
    <dgm:pt modelId="{5EEC714B-F21F-477E-8AF5-A7440388B2B3}" type="pres">
      <dgm:prSet presAssocID="{ADE14248-C104-42D7-8488-0061E095B614}" presName="linNode" presStyleCnt="0"/>
      <dgm:spPr/>
    </dgm:pt>
    <dgm:pt modelId="{3337AE6B-A9B6-4597-B761-284E8C415217}" type="pres">
      <dgm:prSet presAssocID="{ADE14248-C104-42D7-8488-0061E095B6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668028C-24CD-4467-A4BA-6F01ADED2E4D}" type="pres">
      <dgm:prSet presAssocID="{ADE14248-C104-42D7-8488-0061E095B61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A4CA80E-2251-4A28-BE74-76A9D3CA7F94}" type="pres">
      <dgm:prSet presAssocID="{6C8E62BF-34BC-47EE-9610-242576457203}" presName="sp" presStyleCnt="0"/>
      <dgm:spPr/>
    </dgm:pt>
    <dgm:pt modelId="{CFCF68C9-52C7-4BAB-A4B7-557788817C70}" type="pres">
      <dgm:prSet presAssocID="{8637C17D-5554-4086-974B-CBFD798231F5}" presName="linNode" presStyleCnt="0"/>
      <dgm:spPr/>
    </dgm:pt>
    <dgm:pt modelId="{8DDE80A2-EBBA-4F73-B0DD-AB5687EF1BBC}" type="pres">
      <dgm:prSet presAssocID="{8637C17D-5554-4086-974B-CBFD798231F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F99D0F1-C74B-446E-A8F0-C4BB2F867036}" type="pres">
      <dgm:prSet presAssocID="{8637C17D-5554-4086-974B-CBFD798231F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ABA6366-FF2C-4473-B0F2-1DC8F31BD847}" type="pres">
      <dgm:prSet presAssocID="{0A4606C5-B221-43DB-AF79-3ABAAD348B5D}" presName="sp" presStyleCnt="0"/>
      <dgm:spPr/>
    </dgm:pt>
    <dgm:pt modelId="{7F68D1D4-CA6D-41D1-92A5-2BBBDFBA9AC6}" type="pres">
      <dgm:prSet presAssocID="{48F2D98E-8B46-4476-8B3C-0CA39277C287}" presName="linNode" presStyleCnt="0"/>
      <dgm:spPr/>
    </dgm:pt>
    <dgm:pt modelId="{7F436467-3044-4C90-B2D9-917495C385A9}" type="pres">
      <dgm:prSet presAssocID="{48F2D98E-8B46-4476-8B3C-0CA39277C28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5C98B45-3398-4E51-B955-CEA86CB7C8D2}" type="pres">
      <dgm:prSet presAssocID="{48F2D98E-8B46-4476-8B3C-0CA39277C28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8753272B-D528-4016-864A-FAEFC819C11F}" srcId="{8BE53D4D-81ED-43F7-B619-79E2323762DD}" destId="{8637C17D-5554-4086-974B-CBFD798231F5}" srcOrd="2" destOrd="0" parTransId="{1C42C390-104F-4446-AFD1-CC57F3C27822}" sibTransId="{0A4606C5-B221-43DB-AF79-3ABAAD348B5D}"/>
    <dgm:cxn modelId="{78A22155-DCFA-43A5-8FA5-C817193CB2A1}" srcId="{48F2D98E-8B46-4476-8B3C-0CA39277C287}" destId="{9128D7A1-5AC8-430E-925E-5AAE06770543}" srcOrd="1" destOrd="0" parTransId="{8670C47B-A1D1-4B09-B8D7-07210C970988}" sibTransId="{F2302032-3865-43ED-AC50-9D11665E3556}"/>
    <dgm:cxn modelId="{4BCE3C7D-D6B9-4ECA-998B-59BD8A468C01}" srcId="{550BE937-D826-47C3-B1BB-0AE02787C2B2}" destId="{AFAA3E78-D6E2-4644-B591-586E57445DC5}" srcOrd="1" destOrd="0" parTransId="{50DC1054-E501-448E-A3C4-3EF67A768C2C}" sibTransId="{9D0D11FF-4824-48D3-ABF6-7CAA18A12308}"/>
    <dgm:cxn modelId="{115FDA9B-7755-4BE7-837B-E46F789BCD9C}" type="presOf" srcId="{2724588E-FEFE-41C7-93BD-2D0321303F14}" destId="{A668028C-24CD-4467-A4BA-6F01ADED2E4D}" srcOrd="0" destOrd="1" presId="urn:microsoft.com/office/officeart/2005/8/layout/vList5"/>
    <dgm:cxn modelId="{524E6F72-97A7-448A-AEB8-5586F8AC344B}" srcId="{ADE14248-C104-42D7-8488-0061E095B614}" destId="{2724588E-FEFE-41C7-93BD-2D0321303F14}" srcOrd="1" destOrd="0" parTransId="{C241DA4F-5846-4557-8B1B-0EEA557CC3EC}" sibTransId="{BA58FDF3-3C2B-4CE1-8D8B-977D3FCCB057}"/>
    <dgm:cxn modelId="{4CA41755-17B7-45E1-AF60-E3E081F92870}" srcId="{8637C17D-5554-4086-974B-CBFD798231F5}" destId="{0857B1F6-A78C-4478-8418-DF202D6DA38D}" srcOrd="1" destOrd="0" parTransId="{B3D8C3C3-B644-4EAB-BC30-A3BAE30BA00F}" sibTransId="{06918DF3-6229-4110-B155-7CBE95E629B5}"/>
    <dgm:cxn modelId="{374DF90E-7625-4E38-867D-9CA8009B5ED7}" srcId="{8BE53D4D-81ED-43F7-B619-79E2323762DD}" destId="{48F2D98E-8B46-4476-8B3C-0CA39277C287}" srcOrd="3" destOrd="0" parTransId="{A54CBE05-FAD9-4B25-8EC3-C96291B2E7EB}" sibTransId="{D2E342DF-94A8-40E9-B925-7E578C954635}"/>
    <dgm:cxn modelId="{EE17E098-4D0E-441A-BBB3-F4394B5E402D}" srcId="{48F2D98E-8B46-4476-8B3C-0CA39277C287}" destId="{712E4DD3-E84C-40BC-A4AF-EA6CBA2218B6}" srcOrd="2" destOrd="0" parTransId="{947D9933-35B9-4742-AEC9-788D0DC0DB80}" sibTransId="{BF72DB79-36A4-4821-9A05-E3EDE8A73D76}"/>
    <dgm:cxn modelId="{B202057A-F2D6-47CA-BB1B-ABF851F0C280}" type="presOf" srcId="{712E4DD3-E84C-40BC-A4AF-EA6CBA2218B6}" destId="{E5C98B45-3398-4E51-B955-CEA86CB7C8D2}" srcOrd="0" destOrd="2" presId="urn:microsoft.com/office/officeart/2005/8/layout/vList5"/>
    <dgm:cxn modelId="{849920B7-F295-4F5B-988F-6B5D46ABC329}" type="presOf" srcId="{B628B054-60B3-4D7A-8FC5-6425C2E3FA27}" destId="{E87DD8DC-2EFD-4865-9552-7B993D75AAF0}" srcOrd="0" destOrd="0" presId="urn:microsoft.com/office/officeart/2005/8/layout/vList5"/>
    <dgm:cxn modelId="{BCAB4A75-116C-4DD5-B875-86451986B1F4}" type="presOf" srcId="{70DE47C4-9E2D-455C-BB5A-4AE3E66122A3}" destId="{A668028C-24CD-4467-A4BA-6F01ADED2E4D}" srcOrd="0" destOrd="2" presId="urn:microsoft.com/office/officeart/2005/8/layout/vList5"/>
    <dgm:cxn modelId="{4C4415B8-EA46-4BED-894B-E286FFA2CCCC}" type="presOf" srcId="{276C2F05-0753-48C4-96E1-C93635198A92}" destId="{BF99D0F1-C74B-446E-A8F0-C4BB2F867036}" srcOrd="0" destOrd="2" presId="urn:microsoft.com/office/officeart/2005/8/layout/vList5"/>
    <dgm:cxn modelId="{8CD78488-C1C7-4675-97D8-222AC0340A38}" type="presOf" srcId="{9128D7A1-5AC8-430E-925E-5AAE06770543}" destId="{E5C98B45-3398-4E51-B955-CEA86CB7C8D2}" srcOrd="0" destOrd="1" presId="urn:microsoft.com/office/officeart/2005/8/layout/vList5"/>
    <dgm:cxn modelId="{0155EB71-376B-40D0-BD4E-2DB95075F222}" type="presOf" srcId="{8BE53D4D-81ED-43F7-B619-79E2323762DD}" destId="{5ADE3C88-7ED9-4D52-A1FF-A4F995CF6E0C}" srcOrd="0" destOrd="0" presId="urn:microsoft.com/office/officeart/2005/8/layout/vList5"/>
    <dgm:cxn modelId="{EDF8D178-A030-43AF-8225-7E62A5AA0A66}" type="presOf" srcId="{9B379E51-1A4D-4B89-855C-90060D36EA6D}" destId="{A668028C-24CD-4467-A4BA-6F01ADED2E4D}" srcOrd="0" destOrd="0" presId="urn:microsoft.com/office/officeart/2005/8/layout/vList5"/>
    <dgm:cxn modelId="{E21F0D2A-5CF0-435A-B68F-87D0A2D349D2}" type="presOf" srcId="{8637C17D-5554-4086-974B-CBFD798231F5}" destId="{8DDE80A2-EBBA-4F73-B0DD-AB5687EF1BBC}" srcOrd="0" destOrd="0" presId="urn:microsoft.com/office/officeart/2005/8/layout/vList5"/>
    <dgm:cxn modelId="{2E9F8455-6401-46B6-8004-66F1A965B685}" srcId="{8637C17D-5554-4086-974B-CBFD798231F5}" destId="{615092D7-C5D5-42B0-89C0-74CBC6B9C0E8}" srcOrd="0" destOrd="0" parTransId="{A33035AA-07C9-42A9-8050-1C7E5467F92E}" sibTransId="{5464EEB4-D377-4FB8-A33B-1D4BDBABCBCB}"/>
    <dgm:cxn modelId="{724AC894-721F-44BC-A7FA-EA40C9C21C2D}" type="presOf" srcId="{615092D7-C5D5-42B0-89C0-74CBC6B9C0E8}" destId="{BF99D0F1-C74B-446E-A8F0-C4BB2F867036}" srcOrd="0" destOrd="0" presId="urn:microsoft.com/office/officeart/2005/8/layout/vList5"/>
    <dgm:cxn modelId="{921A7DF5-16FA-46F4-B08A-771F38B00528}" srcId="{550BE937-D826-47C3-B1BB-0AE02787C2B2}" destId="{B628B054-60B3-4D7A-8FC5-6425C2E3FA27}" srcOrd="0" destOrd="0" parTransId="{38FFB216-07F7-4FCB-8C11-7D56FC556C52}" sibTransId="{DF02612A-0BFF-4718-B176-5A35FF57B9B0}"/>
    <dgm:cxn modelId="{B9B9CFE9-A5E0-4D24-80B8-5B4A531D8B33}" srcId="{ADE14248-C104-42D7-8488-0061E095B614}" destId="{9B379E51-1A4D-4B89-855C-90060D36EA6D}" srcOrd="0" destOrd="0" parTransId="{06D71A68-050B-494D-B8D0-442C6E1DE039}" sibTransId="{59DE1E23-2E23-41E8-B458-FE4FF8B922DF}"/>
    <dgm:cxn modelId="{E90E76E3-8D9F-4F85-995F-961224732E2C}" type="presOf" srcId="{AFAA3E78-D6E2-4644-B591-586E57445DC5}" destId="{E87DD8DC-2EFD-4865-9552-7B993D75AAF0}" srcOrd="0" destOrd="1" presId="urn:microsoft.com/office/officeart/2005/8/layout/vList5"/>
    <dgm:cxn modelId="{72784C1C-D7A6-4CA5-9EED-D0172220C097}" srcId="{48F2D98E-8B46-4476-8B3C-0CA39277C287}" destId="{023C61EB-497C-4292-8221-3B1A62CAA30B}" srcOrd="0" destOrd="0" parTransId="{8D47B2E4-ADDD-4164-A015-0873F65E9CE6}" sibTransId="{9BE0C2E3-E1A3-47DF-B9E6-BFEE93E84AE0}"/>
    <dgm:cxn modelId="{EFB68628-10EE-4558-A7A5-AF155D28D46C}" type="presOf" srcId="{550BE937-D826-47C3-B1BB-0AE02787C2B2}" destId="{93AC1639-7D54-4195-B7E7-D896BB0CDAF5}" srcOrd="0" destOrd="0" presId="urn:microsoft.com/office/officeart/2005/8/layout/vList5"/>
    <dgm:cxn modelId="{6CF5984C-8C7C-4D23-AEDF-335A6D06179E}" type="presOf" srcId="{48F2D98E-8B46-4476-8B3C-0CA39277C287}" destId="{7F436467-3044-4C90-B2D9-917495C385A9}" srcOrd="0" destOrd="0" presId="urn:microsoft.com/office/officeart/2005/8/layout/vList5"/>
    <dgm:cxn modelId="{9D7CA0ED-B74F-43F4-8D06-B4798296C1D1}" type="presOf" srcId="{023C61EB-497C-4292-8221-3B1A62CAA30B}" destId="{E5C98B45-3398-4E51-B955-CEA86CB7C8D2}" srcOrd="0" destOrd="0" presId="urn:microsoft.com/office/officeart/2005/8/layout/vList5"/>
    <dgm:cxn modelId="{C157D1CD-BDC8-4FC1-A486-E542DC576009}" srcId="{ADE14248-C104-42D7-8488-0061E095B614}" destId="{70DE47C4-9E2D-455C-BB5A-4AE3E66122A3}" srcOrd="2" destOrd="0" parTransId="{FC1EAFC7-65F3-4101-8985-23E83C4AA94C}" sibTransId="{23508CED-1949-4E2D-8012-6C52EEA1CAEB}"/>
    <dgm:cxn modelId="{097D2E62-7C91-4425-95A6-B0CB219095D9}" srcId="{8BE53D4D-81ED-43F7-B619-79E2323762DD}" destId="{ADE14248-C104-42D7-8488-0061E095B614}" srcOrd="1" destOrd="0" parTransId="{0D9616C4-2CA8-49A6-977D-5522F22C905F}" sibTransId="{6C8E62BF-34BC-47EE-9610-242576457203}"/>
    <dgm:cxn modelId="{58C87914-A4E9-4FA8-BF10-608A92BD2579}" srcId="{8BE53D4D-81ED-43F7-B619-79E2323762DD}" destId="{550BE937-D826-47C3-B1BB-0AE02787C2B2}" srcOrd="0" destOrd="0" parTransId="{635ECC40-DEF9-40A2-A944-1F53D3DADE26}" sibTransId="{145DF64C-81EA-42C8-9B71-718A16F53C12}"/>
    <dgm:cxn modelId="{4D7FF5EA-CDDA-4440-BFEE-41F4A1860F7A}" type="presOf" srcId="{ADE14248-C104-42D7-8488-0061E095B614}" destId="{3337AE6B-A9B6-4597-B761-284E8C415217}" srcOrd="0" destOrd="0" presId="urn:microsoft.com/office/officeart/2005/8/layout/vList5"/>
    <dgm:cxn modelId="{9CB0F416-C1EF-447A-806B-BCCECE2701AA}" type="presOf" srcId="{0857B1F6-A78C-4478-8418-DF202D6DA38D}" destId="{BF99D0F1-C74B-446E-A8F0-C4BB2F867036}" srcOrd="0" destOrd="1" presId="urn:microsoft.com/office/officeart/2005/8/layout/vList5"/>
    <dgm:cxn modelId="{C67F6D84-2B8D-49E4-B42B-CE14565993A0}" srcId="{8637C17D-5554-4086-974B-CBFD798231F5}" destId="{276C2F05-0753-48C4-96E1-C93635198A92}" srcOrd="2" destOrd="0" parTransId="{05A9FE55-D3A6-4AE7-988C-187157545C56}" sibTransId="{DA963E89-831F-4FC3-8324-5974C521B2F5}"/>
    <dgm:cxn modelId="{366190FD-EB30-46CA-90CA-047502CF31B3}" type="presParOf" srcId="{5ADE3C88-7ED9-4D52-A1FF-A4F995CF6E0C}" destId="{A50B77AA-2712-48EC-839B-3372FFF42BF0}" srcOrd="0" destOrd="0" presId="urn:microsoft.com/office/officeart/2005/8/layout/vList5"/>
    <dgm:cxn modelId="{68EBC6F9-30D0-4265-BCD2-2B98ABFA1FA8}" type="presParOf" srcId="{A50B77AA-2712-48EC-839B-3372FFF42BF0}" destId="{93AC1639-7D54-4195-B7E7-D896BB0CDAF5}" srcOrd="0" destOrd="0" presId="urn:microsoft.com/office/officeart/2005/8/layout/vList5"/>
    <dgm:cxn modelId="{C3C883AB-209F-4320-A5AF-B9DAF065117D}" type="presParOf" srcId="{A50B77AA-2712-48EC-839B-3372FFF42BF0}" destId="{E87DD8DC-2EFD-4865-9552-7B993D75AAF0}" srcOrd="1" destOrd="0" presId="urn:microsoft.com/office/officeart/2005/8/layout/vList5"/>
    <dgm:cxn modelId="{12F13A56-8AEE-4D91-B4D3-05F352B7C630}" type="presParOf" srcId="{5ADE3C88-7ED9-4D52-A1FF-A4F995CF6E0C}" destId="{945777F6-F129-463E-AA05-656036062A72}" srcOrd="1" destOrd="0" presId="urn:microsoft.com/office/officeart/2005/8/layout/vList5"/>
    <dgm:cxn modelId="{9D5A0D79-6905-4FE0-9E27-8E06B72AACBB}" type="presParOf" srcId="{5ADE3C88-7ED9-4D52-A1FF-A4F995CF6E0C}" destId="{5EEC714B-F21F-477E-8AF5-A7440388B2B3}" srcOrd="2" destOrd="0" presId="urn:microsoft.com/office/officeart/2005/8/layout/vList5"/>
    <dgm:cxn modelId="{A785AAB7-7AF1-4FB3-97F9-B9950F51AF73}" type="presParOf" srcId="{5EEC714B-F21F-477E-8AF5-A7440388B2B3}" destId="{3337AE6B-A9B6-4597-B761-284E8C415217}" srcOrd="0" destOrd="0" presId="urn:microsoft.com/office/officeart/2005/8/layout/vList5"/>
    <dgm:cxn modelId="{F20A664A-9CED-42B5-B55C-2CB3158F241C}" type="presParOf" srcId="{5EEC714B-F21F-477E-8AF5-A7440388B2B3}" destId="{A668028C-24CD-4467-A4BA-6F01ADED2E4D}" srcOrd="1" destOrd="0" presId="urn:microsoft.com/office/officeart/2005/8/layout/vList5"/>
    <dgm:cxn modelId="{9C6D0090-733D-414B-AB73-45450B057AC4}" type="presParOf" srcId="{5ADE3C88-7ED9-4D52-A1FF-A4F995CF6E0C}" destId="{0A4CA80E-2251-4A28-BE74-76A9D3CA7F94}" srcOrd="3" destOrd="0" presId="urn:microsoft.com/office/officeart/2005/8/layout/vList5"/>
    <dgm:cxn modelId="{93A0D707-945B-46E1-9C7E-B7A395D43DCA}" type="presParOf" srcId="{5ADE3C88-7ED9-4D52-A1FF-A4F995CF6E0C}" destId="{CFCF68C9-52C7-4BAB-A4B7-557788817C70}" srcOrd="4" destOrd="0" presId="urn:microsoft.com/office/officeart/2005/8/layout/vList5"/>
    <dgm:cxn modelId="{6DC6E2A0-CBBA-4647-B335-1247FC57394B}" type="presParOf" srcId="{CFCF68C9-52C7-4BAB-A4B7-557788817C70}" destId="{8DDE80A2-EBBA-4F73-B0DD-AB5687EF1BBC}" srcOrd="0" destOrd="0" presId="urn:microsoft.com/office/officeart/2005/8/layout/vList5"/>
    <dgm:cxn modelId="{CF6BB310-B90F-41CA-B975-6FF253A970F2}" type="presParOf" srcId="{CFCF68C9-52C7-4BAB-A4B7-557788817C70}" destId="{BF99D0F1-C74B-446E-A8F0-C4BB2F867036}" srcOrd="1" destOrd="0" presId="urn:microsoft.com/office/officeart/2005/8/layout/vList5"/>
    <dgm:cxn modelId="{216960C7-6726-4240-9515-2310E474DE87}" type="presParOf" srcId="{5ADE3C88-7ED9-4D52-A1FF-A4F995CF6E0C}" destId="{7ABA6366-FF2C-4473-B0F2-1DC8F31BD847}" srcOrd="5" destOrd="0" presId="urn:microsoft.com/office/officeart/2005/8/layout/vList5"/>
    <dgm:cxn modelId="{D458725E-750B-4A55-9772-0A9A56870AF0}" type="presParOf" srcId="{5ADE3C88-7ED9-4D52-A1FF-A4F995CF6E0C}" destId="{7F68D1D4-CA6D-41D1-92A5-2BBBDFBA9AC6}" srcOrd="6" destOrd="0" presId="urn:microsoft.com/office/officeart/2005/8/layout/vList5"/>
    <dgm:cxn modelId="{F9E6CC5E-2C8E-4F4E-AD2B-8B0DD0DA7806}" type="presParOf" srcId="{7F68D1D4-CA6D-41D1-92A5-2BBBDFBA9AC6}" destId="{7F436467-3044-4C90-B2D9-917495C385A9}" srcOrd="0" destOrd="0" presId="urn:microsoft.com/office/officeart/2005/8/layout/vList5"/>
    <dgm:cxn modelId="{A923B58C-BADD-40C6-B9CC-A0FFB2192683}" type="presParOf" srcId="{7F68D1D4-CA6D-41D1-92A5-2BBBDFBA9AC6}" destId="{E5C98B45-3398-4E51-B955-CEA86CB7C8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3B73DE-F73C-48CE-B784-91BC0DBA1997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67015DC3-B27B-4F0C-996A-774619215605}">
      <dgm:prSet phldrT="[Text]"/>
      <dgm:spPr/>
      <dgm:t>
        <a:bodyPr/>
        <a:lstStyle/>
        <a:p>
          <a:r>
            <a:rPr lang="en-US" dirty="0" smtClean="0"/>
            <a:t>Technology and organizational model go hand in hand</a:t>
          </a:r>
          <a:endParaRPr lang="en-IE" dirty="0"/>
        </a:p>
      </dgm:t>
    </dgm:pt>
    <dgm:pt modelId="{1C625409-E394-4DC9-8406-FB17AC1DDD4F}" type="parTrans" cxnId="{C945E400-1E2E-447B-A2B9-534013D1847B}">
      <dgm:prSet/>
      <dgm:spPr/>
      <dgm:t>
        <a:bodyPr/>
        <a:lstStyle/>
        <a:p>
          <a:endParaRPr lang="en-IE"/>
        </a:p>
      </dgm:t>
    </dgm:pt>
    <dgm:pt modelId="{090EE4CC-29A9-4E5C-8EE5-2EF694612006}" type="sibTrans" cxnId="{C945E400-1E2E-447B-A2B9-534013D1847B}">
      <dgm:prSet/>
      <dgm:spPr/>
      <dgm:t>
        <a:bodyPr/>
        <a:lstStyle/>
        <a:p>
          <a:endParaRPr lang="en-IE"/>
        </a:p>
      </dgm:t>
    </dgm:pt>
    <dgm:pt modelId="{23848BA1-20AD-457F-AEC8-30CDA1943FAA}">
      <dgm:prSet phldrT="[Text]"/>
      <dgm:spPr/>
      <dgm:t>
        <a:bodyPr/>
        <a:lstStyle/>
        <a:p>
          <a:r>
            <a:rPr lang="en-US" dirty="0" smtClean="0"/>
            <a:t>Change is the mark of success</a:t>
          </a:r>
          <a:endParaRPr lang="en-IE" dirty="0"/>
        </a:p>
      </dgm:t>
    </dgm:pt>
    <dgm:pt modelId="{2F8FD3F4-2E10-4AD0-ABD1-3BAF24CFD727}" type="parTrans" cxnId="{BB23461A-7CBF-45BD-97E9-8B7A3A521438}">
      <dgm:prSet/>
      <dgm:spPr/>
      <dgm:t>
        <a:bodyPr/>
        <a:lstStyle/>
        <a:p>
          <a:endParaRPr lang="en-IE"/>
        </a:p>
      </dgm:t>
    </dgm:pt>
    <dgm:pt modelId="{51F3D590-153C-429E-B9E6-A4CDB7F40885}" type="sibTrans" cxnId="{BB23461A-7CBF-45BD-97E9-8B7A3A521438}">
      <dgm:prSet/>
      <dgm:spPr/>
      <dgm:t>
        <a:bodyPr/>
        <a:lstStyle/>
        <a:p>
          <a:endParaRPr lang="en-IE"/>
        </a:p>
      </dgm:t>
    </dgm:pt>
    <dgm:pt modelId="{7FFE8F78-594E-4F80-A047-C0E42630CCB7}">
      <dgm:prSet phldrT="[Text]"/>
      <dgm:spPr/>
      <dgm:t>
        <a:bodyPr/>
        <a:lstStyle/>
        <a:p>
          <a:r>
            <a:rPr lang="en-US" smtClean="0"/>
            <a:t>Operational </a:t>
          </a:r>
          <a:r>
            <a:rPr lang="en-US" dirty="0" smtClean="0"/>
            <a:t>model is a key factor</a:t>
          </a:r>
          <a:endParaRPr lang="en-IE" dirty="0"/>
        </a:p>
      </dgm:t>
    </dgm:pt>
    <dgm:pt modelId="{71EC8C47-EFB8-4AF0-AC81-88038B805C82}" type="parTrans" cxnId="{8BF2951B-214F-44F0-BF9E-307E4854A034}">
      <dgm:prSet/>
      <dgm:spPr/>
    </dgm:pt>
    <dgm:pt modelId="{DC17855E-CC19-4135-AD89-AAC8939D419F}" type="sibTrans" cxnId="{8BF2951B-214F-44F0-BF9E-307E4854A034}">
      <dgm:prSet/>
      <dgm:spPr/>
    </dgm:pt>
    <dgm:pt modelId="{174DE353-5825-4914-9C99-85036AFC9135}" type="pres">
      <dgm:prSet presAssocID="{E43B73DE-F73C-48CE-B784-91BC0DBA199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E"/>
        </a:p>
      </dgm:t>
    </dgm:pt>
    <dgm:pt modelId="{3F1E8838-D77D-4A38-8E42-CC1379E7BB99}" type="pres">
      <dgm:prSet presAssocID="{E43B73DE-F73C-48CE-B784-91BC0DBA1997}" presName="Name1" presStyleCnt="0"/>
      <dgm:spPr/>
    </dgm:pt>
    <dgm:pt modelId="{63253C4E-5424-4716-B345-E0729F0767C7}" type="pres">
      <dgm:prSet presAssocID="{E43B73DE-F73C-48CE-B784-91BC0DBA1997}" presName="cycle" presStyleCnt="0"/>
      <dgm:spPr/>
    </dgm:pt>
    <dgm:pt modelId="{96BF36DC-1C95-434E-813E-08FB37E4C21B}" type="pres">
      <dgm:prSet presAssocID="{E43B73DE-F73C-48CE-B784-91BC0DBA1997}" presName="srcNode" presStyleLbl="node1" presStyleIdx="0" presStyleCnt="3"/>
      <dgm:spPr/>
    </dgm:pt>
    <dgm:pt modelId="{E43F9C77-C68D-434A-B34B-9ED589BBF1F0}" type="pres">
      <dgm:prSet presAssocID="{E43B73DE-F73C-48CE-B784-91BC0DBA1997}" presName="conn" presStyleLbl="parChTrans1D2" presStyleIdx="0" presStyleCnt="1"/>
      <dgm:spPr/>
      <dgm:t>
        <a:bodyPr/>
        <a:lstStyle/>
        <a:p>
          <a:endParaRPr lang="en-IE"/>
        </a:p>
      </dgm:t>
    </dgm:pt>
    <dgm:pt modelId="{62ED7ADC-D88F-4C5F-AA07-F1475D6016F1}" type="pres">
      <dgm:prSet presAssocID="{E43B73DE-F73C-48CE-B784-91BC0DBA1997}" presName="extraNode" presStyleLbl="node1" presStyleIdx="0" presStyleCnt="3"/>
      <dgm:spPr/>
    </dgm:pt>
    <dgm:pt modelId="{4EF99D25-3EE3-4B9D-8D9E-1E1DBCA38C83}" type="pres">
      <dgm:prSet presAssocID="{E43B73DE-F73C-48CE-B784-91BC0DBA1997}" presName="dstNode" presStyleLbl="node1" presStyleIdx="0" presStyleCnt="3"/>
      <dgm:spPr/>
    </dgm:pt>
    <dgm:pt modelId="{FB5462FB-69B2-4F79-ADDC-60F58CD06C89}" type="pres">
      <dgm:prSet presAssocID="{67015DC3-B27B-4F0C-996A-77461921560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1BF3A2B-1720-4D41-8591-DC6F4C2BAD16}" type="pres">
      <dgm:prSet presAssocID="{67015DC3-B27B-4F0C-996A-774619215605}" presName="accent_1" presStyleCnt="0"/>
      <dgm:spPr/>
    </dgm:pt>
    <dgm:pt modelId="{8FC2FAAC-97E6-4E8E-AF75-82AA48F20EFA}" type="pres">
      <dgm:prSet presAssocID="{67015DC3-B27B-4F0C-996A-774619215605}" presName="accentRepeatNode" presStyleLbl="solidFgAcc1" presStyleIdx="0" presStyleCnt="3"/>
      <dgm:spPr/>
    </dgm:pt>
    <dgm:pt modelId="{9AE6E81B-D241-415A-B1D1-8AD49F5A7616}" type="pres">
      <dgm:prSet presAssocID="{7FFE8F78-594E-4F80-A047-C0E42630CCB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600BC07-FB1F-48AE-BB2D-C91973462A41}" type="pres">
      <dgm:prSet presAssocID="{7FFE8F78-594E-4F80-A047-C0E42630CCB7}" presName="accent_2" presStyleCnt="0"/>
      <dgm:spPr/>
    </dgm:pt>
    <dgm:pt modelId="{19F57F74-7488-4C1C-9B3F-B234D9B683A6}" type="pres">
      <dgm:prSet presAssocID="{7FFE8F78-594E-4F80-A047-C0E42630CCB7}" presName="accentRepeatNode" presStyleLbl="solidFgAcc1" presStyleIdx="1" presStyleCnt="3"/>
      <dgm:spPr/>
    </dgm:pt>
    <dgm:pt modelId="{D91B7F3B-6357-4EB0-A3AC-18AC0178B110}" type="pres">
      <dgm:prSet presAssocID="{23848BA1-20AD-457F-AEC8-30CDA1943FA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88CFE49-E910-42F1-965A-A6C3DF6AEB95}" type="pres">
      <dgm:prSet presAssocID="{23848BA1-20AD-457F-AEC8-30CDA1943FAA}" presName="accent_3" presStyleCnt="0"/>
      <dgm:spPr/>
    </dgm:pt>
    <dgm:pt modelId="{15100CAA-4CE3-4851-8A58-F28E5CE1170C}" type="pres">
      <dgm:prSet presAssocID="{23848BA1-20AD-457F-AEC8-30CDA1943FAA}" presName="accentRepeatNode" presStyleLbl="solidFgAcc1" presStyleIdx="2" presStyleCnt="3"/>
      <dgm:spPr/>
    </dgm:pt>
  </dgm:ptLst>
  <dgm:cxnLst>
    <dgm:cxn modelId="{24D70FC6-A0E1-42D6-9507-4B2908C057C2}" type="presOf" srcId="{67015DC3-B27B-4F0C-996A-774619215605}" destId="{FB5462FB-69B2-4F79-ADDC-60F58CD06C89}" srcOrd="0" destOrd="0" presId="urn:microsoft.com/office/officeart/2008/layout/VerticalCurvedList"/>
    <dgm:cxn modelId="{8479BF96-7C63-4F3E-BBF9-E66062D41E24}" type="presOf" srcId="{7FFE8F78-594E-4F80-A047-C0E42630CCB7}" destId="{9AE6E81B-D241-415A-B1D1-8AD49F5A7616}" srcOrd="0" destOrd="0" presId="urn:microsoft.com/office/officeart/2008/layout/VerticalCurvedList"/>
    <dgm:cxn modelId="{8BF2951B-214F-44F0-BF9E-307E4854A034}" srcId="{E43B73DE-F73C-48CE-B784-91BC0DBA1997}" destId="{7FFE8F78-594E-4F80-A047-C0E42630CCB7}" srcOrd="1" destOrd="0" parTransId="{71EC8C47-EFB8-4AF0-AC81-88038B805C82}" sibTransId="{DC17855E-CC19-4135-AD89-AAC8939D419F}"/>
    <dgm:cxn modelId="{C945E400-1E2E-447B-A2B9-534013D1847B}" srcId="{E43B73DE-F73C-48CE-B784-91BC0DBA1997}" destId="{67015DC3-B27B-4F0C-996A-774619215605}" srcOrd="0" destOrd="0" parTransId="{1C625409-E394-4DC9-8406-FB17AC1DDD4F}" sibTransId="{090EE4CC-29A9-4E5C-8EE5-2EF694612006}"/>
    <dgm:cxn modelId="{C81BF54A-6C8C-47FD-8193-8F77CCD5CF18}" type="presOf" srcId="{090EE4CC-29A9-4E5C-8EE5-2EF694612006}" destId="{E43F9C77-C68D-434A-B34B-9ED589BBF1F0}" srcOrd="0" destOrd="0" presId="urn:microsoft.com/office/officeart/2008/layout/VerticalCurvedList"/>
    <dgm:cxn modelId="{7A17A729-D240-4F8D-B19A-7089E888C443}" type="presOf" srcId="{E43B73DE-F73C-48CE-B784-91BC0DBA1997}" destId="{174DE353-5825-4914-9C99-85036AFC9135}" srcOrd="0" destOrd="0" presId="urn:microsoft.com/office/officeart/2008/layout/VerticalCurvedList"/>
    <dgm:cxn modelId="{96AF1A72-BF95-46C7-A457-71BDAD7F9AC2}" type="presOf" srcId="{23848BA1-20AD-457F-AEC8-30CDA1943FAA}" destId="{D91B7F3B-6357-4EB0-A3AC-18AC0178B110}" srcOrd="0" destOrd="0" presId="urn:microsoft.com/office/officeart/2008/layout/VerticalCurvedList"/>
    <dgm:cxn modelId="{BB23461A-7CBF-45BD-97E9-8B7A3A521438}" srcId="{E43B73DE-F73C-48CE-B784-91BC0DBA1997}" destId="{23848BA1-20AD-457F-AEC8-30CDA1943FAA}" srcOrd="2" destOrd="0" parTransId="{2F8FD3F4-2E10-4AD0-ABD1-3BAF24CFD727}" sibTransId="{51F3D590-153C-429E-B9E6-A4CDB7F40885}"/>
    <dgm:cxn modelId="{F21F9422-4E4A-48DF-AD94-4207DE04AC1B}" type="presParOf" srcId="{174DE353-5825-4914-9C99-85036AFC9135}" destId="{3F1E8838-D77D-4A38-8E42-CC1379E7BB99}" srcOrd="0" destOrd="0" presId="urn:microsoft.com/office/officeart/2008/layout/VerticalCurvedList"/>
    <dgm:cxn modelId="{F3C32F8B-6A0D-4748-9047-93EED2636FC1}" type="presParOf" srcId="{3F1E8838-D77D-4A38-8E42-CC1379E7BB99}" destId="{63253C4E-5424-4716-B345-E0729F0767C7}" srcOrd="0" destOrd="0" presId="urn:microsoft.com/office/officeart/2008/layout/VerticalCurvedList"/>
    <dgm:cxn modelId="{E02D0CCF-B3BC-4974-B326-2F847A119C78}" type="presParOf" srcId="{63253C4E-5424-4716-B345-E0729F0767C7}" destId="{96BF36DC-1C95-434E-813E-08FB37E4C21B}" srcOrd="0" destOrd="0" presId="urn:microsoft.com/office/officeart/2008/layout/VerticalCurvedList"/>
    <dgm:cxn modelId="{6776D248-0FD1-4945-A431-F94283D7308D}" type="presParOf" srcId="{63253C4E-5424-4716-B345-E0729F0767C7}" destId="{E43F9C77-C68D-434A-B34B-9ED589BBF1F0}" srcOrd="1" destOrd="0" presId="urn:microsoft.com/office/officeart/2008/layout/VerticalCurvedList"/>
    <dgm:cxn modelId="{5F95FA00-ADE4-4F3E-9379-AEDA60ACA35D}" type="presParOf" srcId="{63253C4E-5424-4716-B345-E0729F0767C7}" destId="{62ED7ADC-D88F-4C5F-AA07-F1475D6016F1}" srcOrd="2" destOrd="0" presId="urn:microsoft.com/office/officeart/2008/layout/VerticalCurvedList"/>
    <dgm:cxn modelId="{04FBBAEE-F652-4C03-A937-9DFB138A7A6E}" type="presParOf" srcId="{63253C4E-5424-4716-B345-E0729F0767C7}" destId="{4EF99D25-3EE3-4B9D-8D9E-1E1DBCA38C83}" srcOrd="3" destOrd="0" presId="urn:microsoft.com/office/officeart/2008/layout/VerticalCurvedList"/>
    <dgm:cxn modelId="{B5162FA9-738E-4CCA-9BF7-A44DA1DF9517}" type="presParOf" srcId="{3F1E8838-D77D-4A38-8E42-CC1379E7BB99}" destId="{FB5462FB-69B2-4F79-ADDC-60F58CD06C89}" srcOrd="1" destOrd="0" presId="urn:microsoft.com/office/officeart/2008/layout/VerticalCurvedList"/>
    <dgm:cxn modelId="{A7094D0E-E3C9-497B-B48C-F3BAB0AF3228}" type="presParOf" srcId="{3F1E8838-D77D-4A38-8E42-CC1379E7BB99}" destId="{51BF3A2B-1720-4D41-8591-DC6F4C2BAD16}" srcOrd="2" destOrd="0" presId="urn:microsoft.com/office/officeart/2008/layout/VerticalCurvedList"/>
    <dgm:cxn modelId="{809AA35B-D142-4768-BDC2-F56C82833ED6}" type="presParOf" srcId="{51BF3A2B-1720-4D41-8591-DC6F4C2BAD16}" destId="{8FC2FAAC-97E6-4E8E-AF75-82AA48F20EFA}" srcOrd="0" destOrd="0" presId="urn:microsoft.com/office/officeart/2008/layout/VerticalCurvedList"/>
    <dgm:cxn modelId="{B35EB140-D6E4-4B9F-8C3B-1E7C53AA9D1E}" type="presParOf" srcId="{3F1E8838-D77D-4A38-8E42-CC1379E7BB99}" destId="{9AE6E81B-D241-415A-B1D1-8AD49F5A7616}" srcOrd="3" destOrd="0" presId="urn:microsoft.com/office/officeart/2008/layout/VerticalCurvedList"/>
    <dgm:cxn modelId="{C085D115-B3E2-4550-97CC-A936AC1C3303}" type="presParOf" srcId="{3F1E8838-D77D-4A38-8E42-CC1379E7BB99}" destId="{8600BC07-FB1F-48AE-BB2D-C91973462A41}" srcOrd="4" destOrd="0" presId="urn:microsoft.com/office/officeart/2008/layout/VerticalCurvedList"/>
    <dgm:cxn modelId="{57E10F3B-3FF5-4F05-9E9C-6BFB1B0FBBC3}" type="presParOf" srcId="{8600BC07-FB1F-48AE-BB2D-C91973462A41}" destId="{19F57F74-7488-4C1C-9B3F-B234D9B683A6}" srcOrd="0" destOrd="0" presId="urn:microsoft.com/office/officeart/2008/layout/VerticalCurvedList"/>
    <dgm:cxn modelId="{688DD9F7-B425-4565-87D0-77E3DAEF9882}" type="presParOf" srcId="{3F1E8838-D77D-4A38-8E42-CC1379E7BB99}" destId="{D91B7F3B-6357-4EB0-A3AC-18AC0178B110}" srcOrd="5" destOrd="0" presId="urn:microsoft.com/office/officeart/2008/layout/VerticalCurvedList"/>
    <dgm:cxn modelId="{783B6DEF-E098-492D-BB35-FF86098FA922}" type="presParOf" srcId="{3F1E8838-D77D-4A38-8E42-CC1379E7BB99}" destId="{988CFE49-E910-42F1-965A-A6C3DF6AEB95}" srcOrd="6" destOrd="0" presId="urn:microsoft.com/office/officeart/2008/layout/VerticalCurvedList"/>
    <dgm:cxn modelId="{730C4FC8-9B99-4BFB-8924-354E9D4F4CEB}" type="presParOf" srcId="{988CFE49-E910-42F1-965A-A6C3DF6AEB95}" destId="{15100CAA-4CE3-4851-8A58-F28E5CE117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91369-03EE-47BF-A0BB-279F82354543}">
      <dsp:nvSpPr>
        <dsp:cNvPr id="0" name=""/>
        <dsp:cNvSpPr/>
      </dsp:nvSpPr>
      <dsp:spPr>
        <a:xfrm>
          <a:off x="4117" y="903848"/>
          <a:ext cx="1940017" cy="194001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B5FE5-345B-455D-8E7A-F9D9B1FDE523}">
      <dsp:nvSpPr>
        <dsp:cNvPr id="0" name=""/>
        <dsp:cNvSpPr/>
      </dsp:nvSpPr>
      <dsp:spPr>
        <a:xfrm>
          <a:off x="319934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TPF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Transaction Processing Facility by IBM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76755" y="2124680"/>
        <a:ext cx="1826375" cy="1826375"/>
      </dsp:txXfrm>
    </dsp:sp>
    <dsp:sp modelId="{538C2B39-A4C0-4F9F-AF7A-2A741AF8A11A}">
      <dsp:nvSpPr>
        <dsp:cNvPr id="0" name=""/>
        <dsp:cNvSpPr/>
      </dsp:nvSpPr>
      <dsp:spPr>
        <a:xfrm>
          <a:off x="2317825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2317825" y="1734009"/>
        <a:ext cx="261583" cy="279695"/>
      </dsp:txXfrm>
    </dsp:sp>
    <dsp:sp modelId="{5A717D34-F169-4965-933C-D42C43365620}">
      <dsp:nvSpPr>
        <dsp:cNvPr id="0" name=""/>
        <dsp:cNvSpPr/>
      </dsp:nvSpPr>
      <dsp:spPr>
        <a:xfrm>
          <a:off x="3011821" y="903848"/>
          <a:ext cx="1940017" cy="194001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52C12-7795-45B8-A18C-21B512389BCA}">
      <dsp:nvSpPr>
        <dsp:cNvPr id="0" name=""/>
        <dsp:cNvSpPr/>
      </dsp:nvSpPr>
      <dsp:spPr>
        <a:xfrm>
          <a:off x="3327637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1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OBE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Open Back-End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384458" y="2124680"/>
        <a:ext cx="1826375" cy="1826375"/>
      </dsp:txXfrm>
    </dsp:sp>
    <dsp:sp modelId="{CFE039C9-6F15-44D3-A789-D2A2ABAD7F5F}">
      <dsp:nvSpPr>
        <dsp:cNvPr id="0" name=""/>
        <dsp:cNvSpPr/>
      </dsp:nvSpPr>
      <dsp:spPr>
        <a:xfrm>
          <a:off x="5325528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5325528" y="1734009"/>
        <a:ext cx="261583" cy="279695"/>
      </dsp:txXfrm>
    </dsp:sp>
    <dsp:sp modelId="{478B1B22-B235-45CB-B94F-2A674DE8B582}">
      <dsp:nvSpPr>
        <dsp:cNvPr id="0" name=""/>
        <dsp:cNvSpPr/>
      </dsp:nvSpPr>
      <dsp:spPr>
        <a:xfrm>
          <a:off x="6019524" y="903848"/>
          <a:ext cx="1940017" cy="194001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CB157-6EF1-43BC-8C1D-9422EB2F2F62}">
      <dsp:nvSpPr>
        <dsp:cNvPr id="0" name=""/>
        <dsp:cNvSpPr/>
      </dsp:nvSpPr>
      <dsp:spPr>
        <a:xfrm>
          <a:off x="6089288" y="2074552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ACS &amp; DevOps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Amadeus Cloud Services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DevOps</a:t>
          </a:r>
          <a:endParaRPr lang="en-IE" sz="1700" kern="1200" dirty="0"/>
        </a:p>
      </dsp:txBody>
      <dsp:txXfrm>
        <a:off x="6146109" y="2131373"/>
        <a:ext cx="1826375" cy="1826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91369-03EE-47BF-A0BB-279F82354543}">
      <dsp:nvSpPr>
        <dsp:cNvPr id="0" name=""/>
        <dsp:cNvSpPr/>
      </dsp:nvSpPr>
      <dsp:spPr>
        <a:xfrm>
          <a:off x="4117" y="903848"/>
          <a:ext cx="1940017" cy="19400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B5FE5-345B-455D-8E7A-F9D9B1FDE523}">
      <dsp:nvSpPr>
        <dsp:cNvPr id="0" name=""/>
        <dsp:cNvSpPr/>
      </dsp:nvSpPr>
      <dsp:spPr>
        <a:xfrm>
          <a:off x="319934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TPF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Transaction Processing Facility by IBM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76755" y="2124680"/>
        <a:ext cx="1826375" cy="1826375"/>
      </dsp:txXfrm>
    </dsp:sp>
    <dsp:sp modelId="{538C2B39-A4C0-4F9F-AF7A-2A741AF8A11A}">
      <dsp:nvSpPr>
        <dsp:cNvPr id="0" name=""/>
        <dsp:cNvSpPr/>
      </dsp:nvSpPr>
      <dsp:spPr>
        <a:xfrm>
          <a:off x="2317825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2317825" y="1734009"/>
        <a:ext cx="261583" cy="279695"/>
      </dsp:txXfrm>
    </dsp:sp>
    <dsp:sp modelId="{5A717D34-F169-4965-933C-D42C43365620}">
      <dsp:nvSpPr>
        <dsp:cNvPr id="0" name=""/>
        <dsp:cNvSpPr/>
      </dsp:nvSpPr>
      <dsp:spPr>
        <a:xfrm>
          <a:off x="3011821" y="903848"/>
          <a:ext cx="1940017" cy="194001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52C12-7795-45B8-A18C-21B512389BCA}">
      <dsp:nvSpPr>
        <dsp:cNvPr id="0" name=""/>
        <dsp:cNvSpPr/>
      </dsp:nvSpPr>
      <dsp:spPr>
        <a:xfrm>
          <a:off x="3327637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1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OBE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Open Back-End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384458" y="2124680"/>
        <a:ext cx="1826375" cy="1826375"/>
      </dsp:txXfrm>
    </dsp:sp>
    <dsp:sp modelId="{CFE039C9-6F15-44D3-A789-D2A2ABAD7F5F}">
      <dsp:nvSpPr>
        <dsp:cNvPr id="0" name=""/>
        <dsp:cNvSpPr/>
      </dsp:nvSpPr>
      <dsp:spPr>
        <a:xfrm>
          <a:off x="5325528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5325528" y="1734009"/>
        <a:ext cx="261583" cy="279695"/>
      </dsp:txXfrm>
    </dsp:sp>
    <dsp:sp modelId="{478B1B22-B235-45CB-B94F-2A674DE8B582}">
      <dsp:nvSpPr>
        <dsp:cNvPr id="0" name=""/>
        <dsp:cNvSpPr/>
      </dsp:nvSpPr>
      <dsp:spPr>
        <a:xfrm>
          <a:off x="6019524" y="903848"/>
          <a:ext cx="1940017" cy="194001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CB157-6EF1-43BC-8C1D-9422EB2F2F62}">
      <dsp:nvSpPr>
        <dsp:cNvPr id="0" name=""/>
        <dsp:cNvSpPr/>
      </dsp:nvSpPr>
      <dsp:spPr>
        <a:xfrm>
          <a:off x="6089288" y="2074552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ACS &amp; DevOps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Amadeus Cloud Services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DevOps</a:t>
          </a:r>
          <a:endParaRPr lang="en-IE" sz="1700" kern="1200" dirty="0"/>
        </a:p>
      </dsp:txBody>
      <dsp:txXfrm>
        <a:off x="6146109" y="2131373"/>
        <a:ext cx="1826375" cy="1826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AF305-0073-4694-BFFB-FD64356D776E}">
      <dsp:nvSpPr>
        <dsp:cNvPr id="0" name=""/>
        <dsp:cNvSpPr/>
      </dsp:nvSpPr>
      <dsp:spPr>
        <a:xfrm>
          <a:off x="1361" y="157123"/>
          <a:ext cx="3318353" cy="97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Developers</a:t>
          </a:r>
          <a:endParaRPr lang="en-IE" sz="1800" kern="1200" dirty="0"/>
        </a:p>
      </dsp:txBody>
      <dsp:txXfrm>
        <a:off x="487361" y="157123"/>
        <a:ext cx="2346353" cy="972000"/>
      </dsp:txXfrm>
    </dsp:sp>
    <dsp:sp modelId="{9A3F5043-A16D-4194-9AE7-BD4BEC8C5A81}">
      <dsp:nvSpPr>
        <dsp:cNvPr id="0" name=""/>
        <dsp:cNvSpPr/>
      </dsp:nvSpPr>
      <dsp:spPr>
        <a:xfrm>
          <a:off x="1361" y="1250623"/>
          <a:ext cx="2654683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Dev of new functionalities</a:t>
          </a:r>
          <a:endParaRPr lang="en-I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Independent testing</a:t>
          </a:r>
          <a:endParaRPr lang="en-I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Delivery</a:t>
          </a:r>
          <a:endParaRPr lang="en-I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Software</a:t>
          </a:r>
          <a:endParaRPr lang="en-I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Changes/activations</a:t>
          </a:r>
          <a:endParaRPr lang="en-I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Jobs</a:t>
          </a:r>
          <a:endParaRPr lang="en-IE" sz="1800" kern="1200" dirty="0"/>
        </a:p>
      </dsp:txBody>
      <dsp:txXfrm>
        <a:off x="1361" y="1250623"/>
        <a:ext cx="2654683" cy="1741500"/>
      </dsp:txXfrm>
    </dsp:sp>
    <dsp:sp modelId="{F539ADC2-2252-4052-9BBD-A0672E3935D4}">
      <dsp:nvSpPr>
        <dsp:cNvPr id="0" name=""/>
        <dsp:cNvSpPr/>
      </dsp:nvSpPr>
      <dsp:spPr>
        <a:xfrm>
          <a:off x="3105076" y="153721"/>
          <a:ext cx="3318353" cy="97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Application managers</a:t>
          </a:r>
          <a:endParaRPr lang="en-IE" sz="1800" kern="1200" dirty="0"/>
        </a:p>
      </dsp:txBody>
      <dsp:txXfrm>
        <a:off x="3591076" y="153721"/>
        <a:ext cx="2346353" cy="972000"/>
      </dsp:txXfrm>
    </dsp:sp>
    <dsp:sp modelId="{C6C9177F-6B23-471B-B0FE-5D170B76584F}">
      <dsp:nvSpPr>
        <dsp:cNvPr id="0" name=""/>
        <dsp:cNvSpPr/>
      </dsp:nvSpPr>
      <dsp:spPr>
        <a:xfrm>
          <a:off x="3103715" y="1250623"/>
          <a:ext cx="2654683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Secure data</a:t>
          </a:r>
          <a:endParaRPr lang="en-I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Standards compliancy</a:t>
          </a:r>
          <a:endParaRPr lang="en-I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Manage servers, storage and networks</a:t>
          </a:r>
          <a:endParaRPr lang="en-I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Ensure high-performance 24/7</a:t>
          </a:r>
          <a:endParaRPr lang="en-GB" sz="1800" kern="1200" dirty="0" smtClean="0"/>
        </a:p>
      </dsp:txBody>
      <dsp:txXfrm>
        <a:off x="3103715" y="1250623"/>
        <a:ext cx="2654683" cy="1741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91369-03EE-47BF-A0BB-279F82354543}">
      <dsp:nvSpPr>
        <dsp:cNvPr id="0" name=""/>
        <dsp:cNvSpPr/>
      </dsp:nvSpPr>
      <dsp:spPr>
        <a:xfrm>
          <a:off x="4117" y="903848"/>
          <a:ext cx="1940017" cy="19400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B5FE5-345B-455D-8E7A-F9D9B1FDE523}">
      <dsp:nvSpPr>
        <dsp:cNvPr id="0" name=""/>
        <dsp:cNvSpPr/>
      </dsp:nvSpPr>
      <dsp:spPr>
        <a:xfrm>
          <a:off x="319934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TPF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Transaction Processing Facility by IBM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76755" y="2124680"/>
        <a:ext cx="1826375" cy="1826375"/>
      </dsp:txXfrm>
    </dsp:sp>
    <dsp:sp modelId="{538C2B39-A4C0-4F9F-AF7A-2A741AF8A11A}">
      <dsp:nvSpPr>
        <dsp:cNvPr id="0" name=""/>
        <dsp:cNvSpPr/>
      </dsp:nvSpPr>
      <dsp:spPr>
        <a:xfrm>
          <a:off x="2317825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2317825" y="1734009"/>
        <a:ext cx="261583" cy="279695"/>
      </dsp:txXfrm>
    </dsp:sp>
    <dsp:sp modelId="{5A717D34-F169-4965-933C-D42C43365620}">
      <dsp:nvSpPr>
        <dsp:cNvPr id="0" name=""/>
        <dsp:cNvSpPr/>
      </dsp:nvSpPr>
      <dsp:spPr>
        <a:xfrm>
          <a:off x="3011821" y="903848"/>
          <a:ext cx="1940017" cy="19400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52C12-7795-45B8-A18C-21B512389BCA}">
      <dsp:nvSpPr>
        <dsp:cNvPr id="0" name=""/>
        <dsp:cNvSpPr/>
      </dsp:nvSpPr>
      <dsp:spPr>
        <a:xfrm>
          <a:off x="3327637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OBE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Open Back-End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384458" y="2124680"/>
        <a:ext cx="1826375" cy="1826375"/>
      </dsp:txXfrm>
    </dsp:sp>
    <dsp:sp modelId="{CFE039C9-6F15-44D3-A789-D2A2ABAD7F5F}">
      <dsp:nvSpPr>
        <dsp:cNvPr id="0" name=""/>
        <dsp:cNvSpPr/>
      </dsp:nvSpPr>
      <dsp:spPr>
        <a:xfrm>
          <a:off x="5325528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5325528" y="1734009"/>
        <a:ext cx="261583" cy="279695"/>
      </dsp:txXfrm>
    </dsp:sp>
    <dsp:sp modelId="{478B1B22-B235-45CB-B94F-2A674DE8B582}">
      <dsp:nvSpPr>
        <dsp:cNvPr id="0" name=""/>
        <dsp:cNvSpPr/>
      </dsp:nvSpPr>
      <dsp:spPr>
        <a:xfrm>
          <a:off x="6019524" y="903848"/>
          <a:ext cx="1940017" cy="194001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CB157-6EF1-43BC-8C1D-9422EB2F2F62}">
      <dsp:nvSpPr>
        <dsp:cNvPr id="0" name=""/>
        <dsp:cNvSpPr/>
      </dsp:nvSpPr>
      <dsp:spPr>
        <a:xfrm>
          <a:off x="6089288" y="2074552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ACS &amp; DevOps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Amadeus Cloud Services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DevOps</a:t>
          </a:r>
          <a:endParaRPr lang="en-IE" sz="1700" kern="1200" dirty="0"/>
        </a:p>
      </dsp:txBody>
      <dsp:txXfrm>
        <a:off x="6146109" y="2131373"/>
        <a:ext cx="1826375" cy="1826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91369-03EE-47BF-A0BB-279F82354543}">
      <dsp:nvSpPr>
        <dsp:cNvPr id="0" name=""/>
        <dsp:cNvSpPr/>
      </dsp:nvSpPr>
      <dsp:spPr>
        <a:xfrm>
          <a:off x="4117" y="903848"/>
          <a:ext cx="1940017" cy="19400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B5FE5-345B-455D-8E7A-F9D9B1FDE523}">
      <dsp:nvSpPr>
        <dsp:cNvPr id="0" name=""/>
        <dsp:cNvSpPr/>
      </dsp:nvSpPr>
      <dsp:spPr>
        <a:xfrm>
          <a:off x="319934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TPF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Transaction Processing Facility by IBM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76755" y="2124680"/>
        <a:ext cx="1826375" cy="1826375"/>
      </dsp:txXfrm>
    </dsp:sp>
    <dsp:sp modelId="{538C2B39-A4C0-4F9F-AF7A-2A741AF8A11A}">
      <dsp:nvSpPr>
        <dsp:cNvPr id="0" name=""/>
        <dsp:cNvSpPr/>
      </dsp:nvSpPr>
      <dsp:spPr>
        <a:xfrm>
          <a:off x="2317825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2317825" y="1734009"/>
        <a:ext cx="261583" cy="279695"/>
      </dsp:txXfrm>
    </dsp:sp>
    <dsp:sp modelId="{5A717D34-F169-4965-933C-D42C43365620}">
      <dsp:nvSpPr>
        <dsp:cNvPr id="0" name=""/>
        <dsp:cNvSpPr/>
      </dsp:nvSpPr>
      <dsp:spPr>
        <a:xfrm>
          <a:off x="3011821" y="903848"/>
          <a:ext cx="1940017" cy="19400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52C12-7795-45B8-A18C-21B512389BCA}">
      <dsp:nvSpPr>
        <dsp:cNvPr id="0" name=""/>
        <dsp:cNvSpPr/>
      </dsp:nvSpPr>
      <dsp:spPr>
        <a:xfrm>
          <a:off x="3327637" y="2067859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OBE &amp; G-OPS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Open Back-End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Global-Operations</a:t>
          </a:r>
          <a:endParaRPr lang="en-IE" sz="1700" kern="1200" dirty="0"/>
        </a:p>
      </dsp:txBody>
      <dsp:txXfrm>
        <a:off x="3384458" y="2124680"/>
        <a:ext cx="1826375" cy="1826375"/>
      </dsp:txXfrm>
    </dsp:sp>
    <dsp:sp modelId="{CFE039C9-6F15-44D3-A789-D2A2ABAD7F5F}">
      <dsp:nvSpPr>
        <dsp:cNvPr id="0" name=""/>
        <dsp:cNvSpPr/>
      </dsp:nvSpPr>
      <dsp:spPr>
        <a:xfrm>
          <a:off x="5325528" y="1640777"/>
          <a:ext cx="373690" cy="466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800" kern="1200"/>
        </a:p>
      </dsp:txBody>
      <dsp:txXfrm>
        <a:off x="5325528" y="1734009"/>
        <a:ext cx="261583" cy="279695"/>
      </dsp:txXfrm>
    </dsp:sp>
    <dsp:sp modelId="{478B1B22-B235-45CB-B94F-2A674DE8B582}">
      <dsp:nvSpPr>
        <dsp:cNvPr id="0" name=""/>
        <dsp:cNvSpPr/>
      </dsp:nvSpPr>
      <dsp:spPr>
        <a:xfrm>
          <a:off x="6019524" y="903848"/>
          <a:ext cx="1940017" cy="19400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CB157-6EF1-43BC-8C1D-9422EB2F2F62}">
      <dsp:nvSpPr>
        <dsp:cNvPr id="0" name=""/>
        <dsp:cNvSpPr/>
      </dsp:nvSpPr>
      <dsp:spPr>
        <a:xfrm>
          <a:off x="6089288" y="2074552"/>
          <a:ext cx="1940017" cy="1940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ACS &amp; DevOps</a:t>
          </a:r>
          <a:endParaRPr lang="en-IE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Amadeus Cloud Services</a:t>
          </a:r>
          <a:endParaRPr lang="en-I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DevOps</a:t>
          </a:r>
          <a:endParaRPr lang="en-IE" sz="1700" kern="1200" dirty="0"/>
        </a:p>
      </dsp:txBody>
      <dsp:txXfrm>
        <a:off x="6146109" y="2131373"/>
        <a:ext cx="1826375" cy="1826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DD8DC-2EFD-4865-9552-7B993D75AAF0}">
      <dsp:nvSpPr>
        <dsp:cNvPr id="0" name=""/>
        <dsp:cNvSpPr/>
      </dsp:nvSpPr>
      <dsp:spPr>
        <a:xfrm rot="5400000">
          <a:off x="4920527" y="-1954336"/>
          <a:ext cx="920727" cy="506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Ease local dev</a:t>
          </a:r>
          <a:endParaRPr lang="en-I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Continuous build, integration and deployment of software and jobs</a:t>
          </a:r>
        </a:p>
      </dsp:txBody>
      <dsp:txXfrm rot="-5400000">
        <a:off x="2848707" y="162430"/>
        <a:ext cx="5019422" cy="830835"/>
      </dsp:txXfrm>
    </dsp:sp>
    <dsp:sp modelId="{93AC1639-7D54-4195-B7E7-D896BB0CDAF5}">
      <dsp:nvSpPr>
        <dsp:cNvPr id="0" name=""/>
        <dsp:cNvSpPr/>
      </dsp:nvSpPr>
      <dsp:spPr>
        <a:xfrm>
          <a:off x="0" y="2392"/>
          <a:ext cx="2848707" cy="115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Technical</a:t>
          </a:r>
          <a:endParaRPr lang="en-IE" sz="3700" kern="1200" dirty="0"/>
        </a:p>
      </dsp:txBody>
      <dsp:txXfrm>
        <a:off x="56183" y="58575"/>
        <a:ext cx="2736341" cy="1038543"/>
      </dsp:txXfrm>
    </dsp:sp>
    <dsp:sp modelId="{A668028C-24CD-4467-A4BA-6F01ADED2E4D}">
      <dsp:nvSpPr>
        <dsp:cNvPr id="0" name=""/>
        <dsp:cNvSpPr/>
      </dsp:nvSpPr>
      <dsp:spPr>
        <a:xfrm rot="5400000">
          <a:off x="4920527" y="-745881"/>
          <a:ext cx="920727" cy="506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Operate everywhere</a:t>
          </a:r>
          <a:endParaRPr lang="en-I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Standardization</a:t>
          </a:r>
          <a:endParaRPr lang="en-US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Automatic recovery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848707" y="1370885"/>
        <a:ext cx="5019422" cy="830835"/>
      </dsp:txXfrm>
    </dsp:sp>
    <dsp:sp modelId="{3337AE6B-A9B6-4597-B761-284E8C415217}">
      <dsp:nvSpPr>
        <dsp:cNvPr id="0" name=""/>
        <dsp:cNvSpPr/>
      </dsp:nvSpPr>
      <dsp:spPr>
        <a:xfrm>
          <a:off x="0" y="1210848"/>
          <a:ext cx="2848707" cy="115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Operational</a:t>
          </a:r>
          <a:endParaRPr lang="en-IE" sz="3700" kern="1200" dirty="0"/>
        </a:p>
      </dsp:txBody>
      <dsp:txXfrm>
        <a:off x="56183" y="1267031"/>
        <a:ext cx="2736341" cy="1038543"/>
      </dsp:txXfrm>
    </dsp:sp>
    <dsp:sp modelId="{BF99D0F1-C74B-446E-A8F0-C4BB2F867036}">
      <dsp:nvSpPr>
        <dsp:cNvPr id="0" name=""/>
        <dsp:cNvSpPr/>
      </dsp:nvSpPr>
      <dsp:spPr>
        <a:xfrm rot="5400000">
          <a:off x="4920527" y="462574"/>
          <a:ext cx="920727" cy="506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Product ownership</a:t>
          </a:r>
          <a:endParaRPr lang="en-I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>
              <a:solidFill>
                <a:srgbClr val="002060"/>
              </a:solidFill>
            </a:rPr>
            <a:t>More productive teams</a:t>
          </a:r>
          <a:endParaRPr lang="en-I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>
              <a:solidFill>
                <a:srgbClr val="002060"/>
              </a:solidFill>
            </a:rPr>
            <a:t>Higher engagement</a:t>
          </a:r>
          <a:endParaRPr lang="en-IE" sz="1600" kern="1200" dirty="0">
            <a:solidFill>
              <a:srgbClr val="002060"/>
            </a:solidFill>
          </a:endParaRPr>
        </a:p>
      </dsp:txBody>
      <dsp:txXfrm rot="-5400000">
        <a:off x="2848707" y="2579340"/>
        <a:ext cx="5019422" cy="830835"/>
      </dsp:txXfrm>
    </dsp:sp>
    <dsp:sp modelId="{8DDE80A2-EBBA-4F73-B0DD-AB5687EF1BBC}">
      <dsp:nvSpPr>
        <dsp:cNvPr id="0" name=""/>
        <dsp:cNvSpPr/>
      </dsp:nvSpPr>
      <dsp:spPr>
        <a:xfrm>
          <a:off x="0" y="2419303"/>
          <a:ext cx="2848707" cy="115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Cultural</a:t>
          </a:r>
          <a:endParaRPr lang="en-IE" sz="3700" kern="1200" dirty="0"/>
        </a:p>
      </dsp:txBody>
      <dsp:txXfrm>
        <a:off x="56183" y="2475486"/>
        <a:ext cx="2736341" cy="1038543"/>
      </dsp:txXfrm>
    </dsp:sp>
    <dsp:sp modelId="{E5C98B45-3398-4E51-B955-CEA86CB7C8D2}">
      <dsp:nvSpPr>
        <dsp:cNvPr id="0" name=""/>
        <dsp:cNvSpPr/>
      </dsp:nvSpPr>
      <dsp:spPr>
        <a:xfrm rot="5400000">
          <a:off x="4920527" y="1671029"/>
          <a:ext cx="920727" cy="506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>
              <a:solidFill>
                <a:srgbClr val="002060"/>
              </a:solidFill>
            </a:rPr>
            <a:t>Faster time to market</a:t>
          </a:r>
          <a:endParaRPr lang="en-I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>
              <a:solidFill>
                <a:srgbClr val="002060"/>
              </a:solidFill>
            </a:rPr>
            <a:t>Improved communication and collaboration</a:t>
          </a:r>
          <a:endParaRPr lang="en-I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More time and interest in innovating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848707" y="3787795"/>
        <a:ext cx="5019422" cy="830835"/>
      </dsp:txXfrm>
    </dsp:sp>
    <dsp:sp modelId="{7F436467-3044-4C90-B2D9-917495C385A9}">
      <dsp:nvSpPr>
        <dsp:cNvPr id="0" name=""/>
        <dsp:cNvSpPr/>
      </dsp:nvSpPr>
      <dsp:spPr>
        <a:xfrm>
          <a:off x="0" y="3627759"/>
          <a:ext cx="2848707" cy="1150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Business</a:t>
          </a:r>
          <a:endParaRPr lang="en-IE" sz="3700" kern="1200" dirty="0"/>
        </a:p>
      </dsp:txBody>
      <dsp:txXfrm>
        <a:off x="56183" y="3683942"/>
        <a:ext cx="2736341" cy="10385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C77-C68D-434A-B34B-9ED589BBF1F0}">
      <dsp:nvSpPr>
        <dsp:cNvPr id="0" name=""/>
        <dsp:cNvSpPr/>
      </dsp:nvSpPr>
      <dsp:spPr>
        <a:xfrm>
          <a:off x="-5484512" y="-839840"/>
          <a:ext cx="6531081" cy="6531081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462FB-69B2-4F79-ADDC-60F58CD06C89}">
      <dsp:nvSpPr>
        <dsp:cNvPr id="0" name=""/>
        <dsp:cNvSpPr/>
      </dsp:nvSpPr>
      <dsp:spPr>
        <a:xfrm>
          <a:off x="673374" y="485140"/>
          <a:ext cx="6660220" cy="9702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016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Technology and organizational model go hand in hand</a:t>
          </a:r>
          <a:endParaRPr lang="en-IE" sz="2900" kern="1200" dirty="0"/>
        </a:p>
      </dsp:txBody>
      <dsp:txXfrm>
        <a:off x="673374" y="485140"/>
        <a:ext cx="6660220" cy="970280"/>
      </dsp:txXfrm>
    </dsp:sp>
    <dsp:sp modelId="{8FC2FAAC-97E6-4E8E-AF75-82AA48F20EFA}">
      <dsp:nvSpPr>
        <dsp:cNvPr id="0" name=""/>
        <dsp:cNvSpPr/>
      </dsp:nvSpPr>
      <dsp:spPr>
        <a:xfrm>
          <a:off x="66949" y="363855"/>
          <a:ext cx="1212850" cy="1212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E6E81B-D241-415A-B1D1-8AD49F5A7616}">
      <dsp:nvSpPr>
        <dsp:cNvPr id="0" name=""/>
        <dsp:cNvSpPr/>
      </dsp:nvSpPr>
      <dsp:spPr>
        <a:xfrm>
          <a:off x="1026071" y="1940560"/>
          <a:ext cx="6307523" cy="9702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016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Operational </a:t>
          </a:r>
          <a:r>
            <a:rPr lang="en-US" sz="2900" kern="1200" dirty="0" smtClean="0"/>
            <a:t>model is a key factor</a:t>
          </a:r>
          <a:endParaRPr lang="en-IE" sz="2900" kern="1200" dirty="0"/>
        </a:p>
      </dsp:txBody>
      <dsp:txXfrm>
        <a:off x="1026071" y="1940560"/>
        <a:ext cx="6307523" cy="970280"/>
      </dsp:txXfrm>
    </dsp:sp>
    <dsp:sp modelId="{19F57F74-7488-4C1C-9B3F-B234D9B683A6}">
      <dsp:nvSpPr>
        <dsp:cNvPr id="0" name=""/>
        <dsp:cNvSpPr/>
      </dsp:nvSpPr>
      <dsp:spPr>
        <a:xfrm>
          <a:off x="419646" y="1819275"/>
          <a:ext cx="1212850" cy="1212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1B7F3B-6357-4EB0-A3AC-18AC0178B110}">
      <dsp:nvSpPr>
        <dsp:cNvPr id="0" name=""/>
        <dsp:cNvSpPr/>
      </dsp:nvSpPr>
      <dsp:spPr>
        <a:xfrm>
          <a:off x="673374" y="3395980"/>
          <a:ext cx="6660220" cy="9702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016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Change is the mark of success</a:t>
          </a:r>
          <a:endParaRPr lang="en-IE" sz="2900" kern="1200" dirty="0"/>
        </a:p>
      </dsp:txBody>
      <dsp:txXfrm>
        <a:off x="673374" y="3395980"/>
        <a:ext cx="6660220" cy="970280"/>
      </dsp:txXfrm>
    </dsp:sp>
    <dsp:sp modelId="{15100CAA-4CE3-4851-8A58-F28E5CE1170C}">
      <dsp:nvSpPr>
        <dsp:cNvPr id="0" name=""/>
        <dsp:cNvSpPr/>
      </dsp:nvSpPr>
      <dsp:spPr>
        <a:xfrm>
          <a:off x="66949" y="3274695"/>
          <a:ext cx="1212850" cy="1212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EB51-FB0B-4122-930F-C76579434EBC}" type="datetimeFigureOut">
              <a:rPr lang="en-GB" smtClean="0"/>
              <a:t>02/06/2017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71203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80113" y="8685213"/>
            <a:ext cx="267629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73864-8AF9-4AF7-8C43-8DE0AF56500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6838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5AE2-5BD9-4A29-8080-AC129110D5D3}" type="datetimeFigureOut">
              <a:rPr lang="en-GB" noProof="0" smtClean="0"/>
              <a:t>02/06/2017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 smtClean="0"/>
              <a:t>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72291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739B-D4C8-44A6-B797-7501FD315B1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13174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sz="9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20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11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94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1991: Creation</a:t>
            </a:r>
            <a:r>
              <a:rPr lang="en-GB" baseline="0" dirty="0" smtClean="0"/>
              <a:t> of WWW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18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1991: Creation</a:t>
            </a:r>
            <a:r>
              <a:rPr lang="en-GB" baseline="0" dirty="0" smtClean="0"/>
              <a:t> of WWW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40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Ops:</a:t>
            </a:r>
          </a:p>
          <a:p>
            <a:pPr lvl="0"/>
            <a:r>
              <a:rPr lang="en-US" dirty="0" smtClean="0"/>
              <a:t>Set standards to ensure that customer and traveler data is secured and that customers receive the service they need</a:t>
            </a:r>
            <a:endParaRPr lang="en-IE" dirty="0" smtClean="0"/>
          </a:p>
          <a:p>
            <a:pPr lvl="0"/>
            <a:r>
              <a:rPr lang="en-US" dirty="0" smtClean="0"/>
              <a:t>Ensure compliance to standards across the company</a:t>
            </a:r>
            <a:endParaRPr lang="en-IE" dirty="0" smtClean="0"/>
          </a:p>
          <a:p>
            <a:pPr lvl="0"/>
            <a:r>
              <a:rPr lang="en-US" dirty="0" smtClean="0"/>
              <a:t>Build and manage the server systems, data storage units and communication networks</a:t>
            </a:r>
            <a:endParaRPr lang="en-IE" dirty="0" smtClean="0"/>
          </a:p>
          <a:p>
            <a:pPr lvl="0"/>
            <a:r>
              <a:rPr lang="en-US" dirty="0" smtClean="0"/>
              <a:t>Ensure that continuous high-performance services are delivered to customers 24/7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180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77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2001: Creation of Wikipedia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05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695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Too much power/cooling needed for 1 data </a:t>
            </a:r>
            <a:r>
              <a:rPr lang="en-GB" baseline="0" dirty="0" err="1" smtClean="0"/>
              <a:t>center</a:t>
            </a:r>
            <a:endParaRPr lang="en-GB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32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Flexible locations</a:t>
            </a:r>
            <a:r>
              <a:rPr lang="en-GB" baseline="0" dirty="0" smtClean="0"/>
              <a:t> for many reason: 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Closer to the client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Too much power/cooling needed for 1 data </a:t>
            </a:r>
            <a:r>
              <a:rPr lang="en-GB" baseline="0" dirty="0" err="1" smtClean="0"/>
              <a:t>center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Legal constraint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76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wanted to have </a:t>
            </a:r>
            <a:r>
              <a:rPr lang="en-GB" dirty="0" err="1" smtClean="0"/>
              <a:t>devops</a:t>
            </a:r>
            <a:r>
              <a:rPr lang="en-GB" dirty="0" smtClean="0"/>
              <a:t> model but to do that we need to have a cloud infrastructure (</a:t>
            </a:r>
            <a:r>
              <a:rPr lang="en-GB" dirty="0" err="1" smtClean="0"/>
              <a:t>Iaas</a:t>
            </a:r>
            <a:r>
              <a:rPr lang="en-GB" dirty="0" smtClean="0"/>
              <a:t>/</a:t>
            </a:r>
            <a:r>
              <a:rPr lang="en-GB" dirty="0" err="1" smtClean="0"/>
              <a:t>Paas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43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930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193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22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73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50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In</a:t>
            </a:r>
            <a:r>
              <a:rPr lang="en-US" baseline="0" noProof="0" dirty="0" smtClean="0"/>
              <a:t> a few team, developer can’t log on production platform.</a:t>
            </a:r>
          </a:p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7102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7394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n-GB" noProof="0" smtClean="0"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12663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Use of </a:t>
            </a:r>
            <a:r>
              <a:rPr lang="en-US" b="1" dirty="0" smtClean="0">
                <a:solidFill>
                  <a:srgbClr val="005EB8"/>
                </a:solidFill>
              </a:rPr>
              <a:t>standardized</a:t>
            </a:r>
            <a:r>
              <a:rPr lang="en-US" dirty="0" smtClean="0"/>
              <a:t>, low-cost, low-consumption hardware</a:t>
            </a:r>
          </a:p>
          <a:p>
            <a:pPr lvl="1"/>
            <a:r>
              <a:rPr lang="en-US" dirty="0" smtClean="0"/>
              <a:t>Autonomous rack vs data center 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-Support </a:t>
            </a:r>
            <a:r>
              <a:rPr lang="en-US" dirty="0" smtClean="0"/>
              <a:t>by major IT players via the </a:t>
            </a:r>
            <a:r>
              <a:rPr lang="en-US" b="1" dirty="0" smtClean="0">
                <a:solidFill>
                  <a:srgbClr val="005EB8"/>
                </a:solidFill>
              </a:rPr>
              <a:t>open source </a:t>
            </a:r>
            <a:r>
              <a:rPr lang="en-US" dirty="0" smtClean="0"/>
              <a:t>community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413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28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802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>
                <a:latin typeface="Verdana"/>
              </a:rPr>
              <a:t> Page </a:t>
            </a:r>
            <a:fld id="{53EE5D8D-B88F-4180-9A9B-72737A6CA4C4}" type="slidenum">
              <a:rPr lang="en-GB" smtClean="0">
                <a:latin typeface="Verdana"/>
              </a:rPr>
              <a:pPr algn="l"/>
              <a:t>30</a:t>
            </a:fld>
            <a:endParaRPr lang="en-GB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8307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>
                <a:latin typeface="Verdana"/>
              </a:rPr>
              <a:t> Page </a:t>
            </a:r>
            <a:fld id="{53EE5D8D-B88F-4180-9A9B-72737A6CA4C4}" type="slidenum">
              <a:rPr lang="en-GB" smtClean="0">
                <a:latin typeface="Verdana"/>
              </a:rPr>
              <a:pPr algn="l"/>
              <a:t>31</a:t>
            </a:fld>
            <a:endParaRPr lang="en-GB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8319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181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>
                <a:latin typeface="Verdana"/>
              </a:rPr>
              <a:t> Page </a:t>
            </a:r>
            <a:fld id="{53EE5D8D-B88F-4180-9A9B-72737A6CA4C4}" type="slidenum">
              <a:rPr lang="en-GB" smtClean="0">
                <a:latin typeface="Verdana"/>
              </a:rPr>
              <a:pPr algn="l"/>
              <a:t>32</a:t>
            </a:fld>
            <a:endParaRPr lang="en-GB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641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dirty="0" smtClean="0">
                <a:latin typeface="Verdana"/>
              </a:rPr>
              <a:t> Page </a:t>
            </a:r>
            <a:fld id="{53EE5D8D-B88F-4180-9A9B-72737A6CA4C4}" type="slidenum">
              <a:rPr lang="en-GB" smtClean="0">
                <a:latin typeface="Verdana"/>
              </a:rPr>
              <a:pPr algn="l"/>
              <a:t>33</a:t>
            </a:fld>
            <a:endParaRPr lang="en-GB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0401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34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17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n-GB" noProof="0" smtClean="0"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4630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36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712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37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6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200" dirty="0" smtClean="0"/>
              <a:t>airlines, airports and ground handlers, car rental agencies, corporations, cruise and ferry operators, hotels and event venues, insurance providers, travel sellers, tourism boards, travelers themselves and more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04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4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4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91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Distribution:</a:t>
            </a:r>
          </a:p>
          <a:p>
            <a:r>
              <a:rPr lang="en-IE" sz="1200" dirty="0" smtClean="0"/>
              <a:t>real-time search, pricing, booking, ticketing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9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03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baseline="0" dirty="0" smtClean="0"/>
              <a:t>: compared to the giants of the Internet, we develop and run applications which are significantly larger and more complex, for a comparable volume of transactions, operated at a much lower scale.</a:t>
            </a:r>
          </a:p>
          <a:p>
            <a:r>
              <a:rPr lang="en-US" baseline="0" dirty="0" smtClean="0"/>
              <a:t>Note: Google is now said to have 2B lines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GB" smtClean="0"/>
              <a:t> Page </a:t>
            </a:r>
            <a:fld id="{53EE5D8D-B88F-4180-9A9B-72737A6CA4C4}" type="slidenum">
              <a:rPr lang="en-GB" smtClean="0"/>
              <a:pPr algn="l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4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reeform 5"/>
          <p:cNvSpPr>
            <a:spLocks noEditPoints="1"/>
          </p:cNvSpPr>
          <p:nvPr userDrawn="1"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19456" y="1286934"/>
            <a:ext cx="8421307" cy="5021792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2000"/>
            </a:lvl3pPr>
            <a:lvl4pPr>
              <a:lnSpc>
                <a:spcPct val="100000"/>
              </a:lnSpc>
              <a:buClr>
                <a:schemeClr val="accent2"/>
              </a:buClr>
              <a:defRPr sz="18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39133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4761" y="0"/>
            <a:ext cx="91487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100" name="Picture Placeholder 99"/>
          <p:cNvSpPr>
            <a:spLocks noGrp="1"/>
          </p:cNvSpPr>
          <p:nvPr>
            <p:ph type="pic" sz="quarter" idx="14" hasCustomPrompt="1"/>
          </p:nvPr>
        </p:nvSpPr>
        <p:spPr>
          <a:xfrm>
            <a:off x="-4761" y="1427630"/>
            <a:ext cx="9148763" cy="5430374"/>
          </a:xfrm>
          <a:custGeom>
            <a:avLst/>
            <a:gdLst>
              <a:gd name="connsiteX0" fmla="*/ 12198350 w 12198350"/>
              <a:gd name="connsiteY0" fmla="*/ 0 h 6303963"/>
              <a:gd name="connsiteX1" fmla="*/ 12198350 w 12198350"/>
              <a:gd name="connsiteY1" fmla="*/ 6303963 h 6303963"/>
              <a:gd name="connsiteX2" fmla="*/ 0 w 12198350"/>
              <a:gd name="connsiteY2" fmla="*/ 6303963 h 6303963"/>
              <a:gd name="connsiteX3" fmla="*/ 0 w 12198350"/>
              <a:gd name="connsiteY3" fmla="*/ 2020586 h 6303963"/>
              <a:gd name="connsiteX4" fmla="*/ 3333463 w 12198350"/>
              <a:gd name="connsiteY4" fmla="*/ 3978132 h 6303963"/>
              <a:gd name="connsiteX5" fmla="*/ 12121986 w 12198350"/>
              <a:gd name="connsiteY5" fmla="*/ 23225 h 6303963"/>
              <a:gd name="connsiteX6" fmla="*/ 12125306 w 12198350"/>
              <a:gd name="connsiteY6" fmla="*/ 23225 h 6303963"/>
              <a:gd name="connsiteX7" fmla="*/ 12198350 w 12198350"/>
              <a:gd name="connsiteY7" fmla="*/ 0 h 630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8350" h="6303963">
                <a:moveTo>
                  <a:pt x="12198350" y="0"/>
                </a:moveTo>
                <a:cubicBezTo>
                  <a:pt x="12198350" y="0"/>
                  <a:pt x="12198350" y="0"/>
                  <a:pt x="12198350" y="6303963"/>
                </a:cubicBezTo>
                <a:cubicBezTo>
                  <a:pt x="12198350" y="6303963"/>
                  <a:pt x="12198350" y="6303963"/>
                  <a:pt x="0" y="6303963"/>
                </a:cubicBezTo>
                <a:cubicBezTo>
                  <a:pt x="0" y="6303963"/>
                  <a:pt x="0" y="6303963"/>
                  <a:pt x="0" y="2020586"/>
                </a:cubicBezTo>
                <a:cubicBezTo>
                  <a:pt x="371861" y="3812239"/>
                  <a:pt x="1683333" y="4233609"/>
                  <a:pt x="3333463" y="3978132"/>
                </a:cubicBezTo>
                <a:cubicBezTo>
                  <a:pt x="6407952" y="3503676"/>
                  <a:pt x="10651145" y="683482"/>
                  <a:pt x="12121986" y="23225"/>
                </a:cubicBezTo>
                <a:cubicBezTo>
                  <a:pt x="12121986" y="23225"/>
                  <a:pt x="12125306" y="23225"/>
                  <a:pt x="12125306" y="23225"/>
                </a:cubicBezTo>
                <a:cubicBezTo>
                  <a:pt x="12148547" y="16589"/>
                  <a:pt x="12175109" y="6636"/>
                  <a:pt x="121983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alpha val="71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252000" tIns="3265200" rIns="14400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342875">
              <a:lnSpc>
                <a:spcPts val="3075"/>
              </a:lnSpc>
              <a:buNone/>
              <a:defRPr lang="es-ES" sz="1800" dirty="0">
                <a:solidFill>
                  <a:schemeClr val="bg1"/>
                </a:solidFill>
              </a:defRPr>
            </a:lvl1pPr>
          </a:lstStyle>
          <a:p>
            <a:pPr marL="0" lvl="0" algn="ctr" defTabSz="342875">
              <a:lnSpc>
                <a:spcPts val="3075"/>
              </a:lnSpc>
            </a:pPr>
            <a:r>
              <a:rPr lang="en-GB" noProof="0" dirty="0"/>
              <a:t>Insert your picture here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355" y="1776527"/>
            <a:ext cx="4523522" cy="157052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Divider title here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432197" y="727984"/>
            <a:ext cx="1037034" cy="920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95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1.</a:t>
            </a:r>
          </a:p>
        </p:txBody>
      </p:sp>
      <p:sp>
        <p:nvSpPr>
          <p:cNvPr id="80" name="Freeform 5"/>
          <p:cNvSpPr>
            <a:spLocks noEditPoints="1"/>
          </p:cNvSpPr>
          <p:nvPr userDrawn="1"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819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1168" y="310463"/>
            <a:ext cx="8439595" cy="596766"/>
          </a:xfrm>
        </p:spPr>
        <p:txBody>
          <a:bodyPr tIns="0" anchor="b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227046" y="1480159"/>
            <a:ext cx="8439594" cy="4603984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100000"/>
              <a:buFont typeface="+mj-lt"/>
              <a:buAutoNum type="arabicPeriod"/>
              <a:defRPr sz="2800" baseline="0"/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Index 1</a:t>
            </a:r>
          </a:p>
          <a:p>
            <a:pPr lvl="0"/>
            <a:r>
              <a:rPr lang="en-GB" noProof="0" dirty="0"/>
              <a:t>Index 2</a:t>
            </a:r>
          </a:p>
          <a:p>
            <a:pPr lvl="0"/>
            <a:r>
              <a:rPr lang="en-GB" noProof="0" dirty="0"/>
              <a:t>Index 3</a:t>
            </a:r>
          </a:p>
        </p:txBody>
      </p:sp>
      <p:sp>
        <p:nvSpPr>
          <p:cNvPr id="2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110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19456" y="1286934"/>
            <a:ext cx="8421307" cy="5021792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2000"/>
            </a:lvl3pPr>
            <a:lvl4pPr>
              <a:lnSpc>
                <a:spcPct val="100000"/>
              </a:lnSpc>
              <a:buClr>
                <a:schemeClr val="accent2"/>
              </a:buClr>
              <a:defRPr sz="18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0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19456" y="1480173"/>
            <a:ext cx="4119372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2000"/>
            </a:lvl3pPr>
            <a:lvl4pPr>
              <a:lnSpc>
                <a:spcPct val="100000"/>
              </a:lnSpc>
              <a:buClr>
                <a:schemeClr val="accent2"/>
              </a:buClr>
              <a:defRPr sz="18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1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547481" y="1480173"/>
            <a:ext cx="4119372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2000"/>
            </a:lvl3pPr>
            <a:lvl4pPr>
              <a:lnSpc>
                <a:spcPct val="100000"/>
              </a:lnSpc>
              <a:buClr>
                <a:schemeClr val="accent2"/>
              </a:buClr>
              <a:defRPr sz="18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9810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" y="2855934"/>
            <a:ext cx="4129713" cy="4002080"/>
          </a:xfrm>
          <a:custGeom>
            <a:avLst/>
            <a:gdLst>
              <a:gd name="connsiteX0" fmla="*/ 2435667 w 3352801"/>
              <a:gd name="connsiteY0" fmla="*/ 0 h 2652713"/>
              <a:gd name="connsiteX1" fmla="*/ 2441681 w 3352801"/>
              <a:gd name="connsiteY1" fmla="*/ 0 h 2652713"/>
              <a:gd name="connsiteX2" fmla="*/ 2467241 w 3352801"/>
              <a:gd name="connsiteY2" fmla="*/ 0 h 2652713"/>
              <a:gd name="connsiteX3" fmla="*/ 3352801 w 3352801"/>
              <a:gd name="connsiteY3" fmla="*/ 884739 h 2652713"/>
              <a:gd name="connsiteX4" fmla="*/ 3300179 w 3352801"/>
              <a:gd name="connsiteY4" fmla="*/ 1183657 h 2652713"/>
              <a:gd name="connsiteX5" fmla="*/ 3301682 w 3352801"/>
              <a:gd name="connsiteY5" fmla="*/ 1183657 h 2652713"/>
              <a:gd name="connsiteX6" fmla="*/ 2837101 w 3352801"/>
              <a:gd name="connsiteY6" fmla="*/ 2652713 h 2652713"/>
              <a:gd name="connsiteX7" fmla="*/ 4511 w 3352801"/>
              <a:gd name="connsiteY7" fmla="*/ 2652713 h 2652713"/>
              <a:gd name="connsiteX8" fmla="*/ 0 w 3352801"/>
              <a:gd name="connsiteY8" fmla="*/ 268876 h 2652713"/>
              <a:gd name="connsiteX9" fmla="*/ 2301856 w 3352801"/>
              <a:gd name="connsiteY9" fmla="*/ 15021 h 2652713"/>
              <a:gd name="connsiteX10" fmla="*/ 2435667 w 3352801"/>
              <a:gd name="connsiteY10" fmla="*/ 0 h 265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2801" h="2652713">
                <a:moveTo>
                  <a:pt x="2435667" y="0"/>
                </a:moveTo>
                <a:cubicBezTo>
                  <a:pt x="2435667" y="0"/>
                  <a:pt x="2435667" y="0"/>
                  <a:pt x="2441681" y="0"/>
                </a:cubicBezTo>
                <a:cubicBezTo>
                  <a:pt x="2449199" y="0"/>
                  <a:pt x="2458220" y="0"/>
                  <a:pt x="2467241" y="0"/>
                </a:cubicBezTo>
                <a:cubicBezTo>
                  <a:pt x="2955878" y="0"/>
                  <a:pt x="3352801" y="395053"/>
                  <a:pt x="3352801" y="884739"/>
                </a:cubicBezTo>
                <a:cubicBezTo>
                  <a:pt x="3352801" y="989886"/>
                  <a:pt x="3334759" y="1090527"/>
                  <a:pt x="3300179" y="1183657"/>
                </a:cubicBezTo>
                <a:cubicBezTo>
                  <a:pt x="3300179" y="1183657"/>
                  <a:pt x="3300179" y="1183657"/>
                  <a:pt x="3301682" y="1183657"/>
                </a:cubicBezTo>
                <a:cubicBezTo>
                  <a:pt x="3301682" y="1183657"/>
                  <a:pt x="3301682" y="1183657"/>
                  <a:pt x="2837101" y="2652713"/>
                </a:cubicBezTo>
                <a:cubicBezTo>
                  <a:pt x="2837101" y="2652713"/>
                  <a:pt x="2837101" y="2652713"/>
                  <a:pt x="4511" y="2652713"/>
                </a:cubicBezTo>
                <a:cubicBezTo>
                  <a:pt x="4511" y="2652713"/>
                  <a:pt x="4511" y="2652713"/>
                  <a:pt x="0" y="268876"/>
                </a:cubicBezTo>
                <a:cubicBezTo>
                  <a:pt x="0" y="268876"/>
                  <a:pt x="0" y="268876"/>
                  <a:pt x="2301856" y="15021"/>
                </a:cubicBezTo>
                <a:cubicBezTo>
                  <a:pt x="2345457" y="6008"/>
                  <a:pt x="2390562" y="1502"/>
                  <a:pt x="24356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19456" y="1268441"/>
            <a:ext cx="3664521" cy="13495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25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 smtClean="0"/>
              <a:t>Edit Master text styles</a:t>
            </a:r>
            <a:endParaRPr lang="en-GB" noProof="0" dirty="0"/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321080" y="1268441"/>
            <a:ext cx="4320000" cy="5040284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2000"/>
            </a:lvl3pPr>
            <a:lvl4pPr>
              <a:lnSpc>
                <a:spcPct val="100000"/>
              </a:lnSpc>
              <a:buClr>
                <a:schemeClr val="accent2"/>
              </a:buClr>
              <a:defRPr sz="18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322454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37760" y="3548744"/>
            <a:ext cx="4288198" cy="254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37563" y="3143849"/>
            <a:ext cx="4288199" cy="2018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i="0"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545428" y="6106865"/>
            <a:ext cx="4288199" cy="2018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i="0"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537563" y="564189"/>
            <a:ext cx="4288198" cy="254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2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4221457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4212228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19456" y="1300762"/>
            <a:ext cx="4119372" cy="5040284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2000"/>
            </a:lvl3pPr>
            <a:lvl4pPr>
              <a:lnSpc>
                <a:spcPct val="100000"/>
              </a:lnSpc>
              <a:buClr>
                <a:schemeClr val="accent2"/>
              </a:buClr>
              <a:defRPr sz="18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4031769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47310" y="505412"/>
            <a:ext cx="2073912" cy="262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42538" y="3156190"/>
            <a:ext cx="2073913" cy="224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i="0"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745907" y="505414"/>
            <a:ext cx="2073912" cy="2635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56623" y="3156190"/>
            <a:ext cx="2072222" cy="224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i="0"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42531" y="3457011"/>
            <a:ext cx="2073912" cy="2626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37759" y="6115327"/>
            <a:ext cx="2073913" cy="224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i="0"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750152" y="3457024"/>
            <a:ext cx="2073912" cy="2635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751844" y="6115327"/>
            <a:ext cx="2072222" cy="224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i="0"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4221457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4212228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25" hasCustomPrompt="1"/>
          </p:nvPr>
        </p:nvSpPr>
        <p:spPr>
          <a:xfrm>
            <a:off x="219456" y="1300762"/>
            <a:ext cx="4119372" cy="5040284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2000"/>
            </a:lvl3pPr>
            <a:lvl4pPr>
              <a:lnSpc>
                <a:spcPct val="100000"/>
              </a:lnSpc>
              <a:buClr>
                <a:schemeClr val="accent2"/>
              </a:buClr>
              <a:defRPr sz="18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341657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8094" y="1181325"/>
            <a:ext cx="7884114" cy="204129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Picture Slide: </a:t>
            </a:r>
            <a:br>
              <a:rPr lang="en-GB" noProof="0" dirty="0"/>
            </a:br>
            <a:r>
              <a:rPr lang="en-GB" noProof="0" dirty="0"/>
              <a:t>your title here</a:t>
            </a: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72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12904" y="899886"/>
            <a:ext cx="8267147" cy="4267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“Click to insert your quote”</a:t>
            </a:r>
          </a:p>
        </p:txBody>
      </p:sp>
      <p:sp>
        <p:nvSpPr>
          <p:cNvPr id="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2743" y="5240908"/>
            <a:ext cx="3451622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25"/>
              </a:lnSpc>
              <a:buNone/>
              <a:defRPr sz="2000" i="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093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icture Placeholder 59"/>
          <p:cNvSpPr>
            <a:spLocks noGrp="1"/>
          </p:cNvSpPr>
          <p:nvPr>
            <p:ph type="pic" sz="quarter" idx="22" hasCustomPrompt="1"/>
          </p:nvPr>
        </p:nvSpPr>
        <p:spPr>
          <a:xfrm>
            <a:off x="3208222" y="3608"/>
            <a:ext cx="5956887" cy="4900446"/>
          </a:xfrm>
          <a:custGeom>
            <a:avLst/>
            <a:gdLst>
              <a:gd name="connsiteX0" fmla="*/ 1507176 w 7526189"/>
              <a:gd name="connsiteY0" fmla="*/ 0 h 4900446"/>
              <a:gd name="connsiteX1" fmla="*/ 7526189 w 7526189"/>
              <a:gd name="connsiteY1" fmla="*/ 0 h 4900446"/>
              <a:gd name="connsiteX2" fmla="*/ 7526189 w 7526189"/>
              <a:gd name="connsiteY2" fmla="*/ 3753700 h 4900446"/>
              <a:gd name="connsiteX3" fmla="*/ 416883 w 7526189"/>
              <a:gd name="connsiteY3" fmla="*/ 3876833 h 4900446"/>
              <a:gd name="connsiteX4" fmla="*/ 1507176 w 7526189"/>
              <a:gd name="connsiteY4" fmla="*/ 0 h 490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6189" h="4900446">
                <a:moveTo>
                  <a:pt x="1507176" y="0"/>
                </a:moveTo>
                <a:lnTo>
                  <a:pt x="7526189" y="0"/>
                </a:lnTo>
                <a:cubicBezTo>
                  <a:pt x="7526189" y="0"/>
                  <a:pt x="7526189" y="0"/>
                  <a:pt x="7526189" y="3753700"/>
                </a:cubicBezTo>
                <a:cubicBezTo>
                  <a:pt x="6581517" y="4171607"/>
                  <a:pt x="1660265" y="6037263"/>
                  <a:pt x="416883" y="3876833"/>
                </a:cubicBezTo>
                <a:cubicBezTo>
                  <a:pt x="-852636" y="1667897"/>
                  <a:pt x="1148723" y="235073"/>
                  <a:pt x="1507176" y="0"/>
                </a:cubicBezTo>
                <a:close/>
              </a:path>
            </a:pathLst>
          </a:custGeom>
          <a:solidFill>
            <a:srgbClr val="ECECEC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43" name="Content Placeholder 5"/>
          <p:cNvSpPr>
            <a:spLocks noGrp="1"/>
          </p:cNvSpPr>
          <p:nvPr>
            <p:ph sz="quarter" idx="4"/>
          </p:nvPr>
        </p:nvSpPr>
        <p:spPr>
          <a:xfrm>
            <a:off x="228063" y="4034980"/>
            <a:ext cx="2722581" cy="22402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788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788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Marcador de número de diapositiva 32"/>
          <p:cNvSpPr>
            <a:spLocks noGrp="1"/>
          </p:cNvSpPr>
          <p:nvPr>
            <p:ph type="sldNum" sz="quarter" idx="31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2934874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01168" y="1262692"/>
            <a:ext cx="2928458" cy="4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360457" y="1350494"/>
            <a:ext cx="938014" cy="3822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100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136042" y="1821571"/>
            <a:ext cx="1386844" cy="6498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886262" y="4169646"/>
            <a:ext cx="1112706" cy="3822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300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3562062" y="4763708"/>
            <a:ext cx="1830899" cy="6498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21831" y="3784048"/>
            <a:ext cx="1112706" cy="3822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200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697632" y="4254182"/>
            <a:ext cx="1750252" cy="6498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447944" y="4729661"/>
            <a:ext cx="1112706" cy="3822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50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7371896" y="5118941"/>
            <a:ext cx="1290175" cy="492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33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32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201168" y="2117672"/>
            <a:ext cx="3682381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01169" y="2854989"/>
            <a:ext cx="3682380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201170" y="3592306"/>
            <a:ext cx="3682656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201170" y="4322886"/>
            <a:ext cx="3682377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16" name="Marcador de número de diapositiva 32"/>
          <p:cNvSpPr>
            <a:spLocks noGrp="1"/>
          </p:cNvSpPr>
          <p:nvPr>
            <p:ph type="sldNum" sz="quarter" idx="17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1167" y="296864"/>
            <a:ext cx="843959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5" y="779411"/>
            <a:ext cx="8421145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45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53717" y="2193937"/>
            <a:ext cx="2198429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008682" y="2942320"/>
            <a:ext cx="2198585" cy="1312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0" hasCustomPrompt="1"/>
          </p:nvPr>
        </p:nvSpPr>
        <p:spPr>
          <a:xfrm>
            <a:off x="1853554" y="4494905"/>
            <a:ext cx="2198586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1853554" y="5048653"/>
            <a:ext cx="2198586" cy="1260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 hasCustomPrompt="1"/>
          </p:nvPr>
        </p:nvSpPr>
        <p:spPr>
          <a:xfrm>
            <a:off x="6162529" y="2202356"/>
            <a:ext cx="2126258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33"/>
          </p:nvPr>
        </p:nvSpPr>
        <p:spPr>
          <a:xfrm>
            <a:off x="6162373" y="2747698"/>
            <a:ext cx="2126258" cy="1312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162529" y="4494904"/>
            <a:ext cx="2126258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6162529" y="5048653"/>
            <a:ext cx="2126258" cy="1260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5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Marcador de texto 31"/>
          <p:cNvSpPr>
            <a:spLocks noGrp="1"/>
          </p:cNvSpPr>
          <p:nvPr>
            <p:ph type="body" sz="quarter" idx="10" hasCustomPrompt="1"/>
          </p:nvPr>
        </p:nvSpPr>
        <p:spPr>
          <a:xfrm>
            <a:off x="2955061" y="2207676"/>
            <a:ext cx="2784872" cy="99870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3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528667" y="4175598"/>
            <a:ext cx="2222845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6526976" y="4697060"/>
            <a:ext cx="2245556" cy="16116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 hasCustomPrompt="1"/>
          </p:nvPr>
        </p:nvSpPr>
        <p:spPr>
          <a:xfrm>
            <a:off x="3344399" y="4228530"/>
            <a:ext cx="2243870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7"/>
          </p:nvPr>
        </p:nvSpPr>
        <p:spPr>
          <a:xfrm>
            <a:off x="3342713" y="4749992"/>
            <a:ext cx="2245556" cy="1558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 hasCustomPrompt="1"/>
          </p:nvPr>
        </p:nvSpPr>
        <p:spPr>
          <a:xfrm>
            <a:off x="240711" y="4228530"/>
            <a:ext cx="2243870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239025" y="4749992"/>
            <a:ext cx="2245556" cy="1558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05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 userDrawn="1"/>
        </p:nvSpPr>
        <p:spPr>
          <a:xfrm>
            <a:off x="432360" y="314323"/>
            <a:ext cx="8319263" cy="131111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300" dirty="0"/>
          </a:p>
        </p:txBody>
      </p:sp>
      <p:sp>
        <p:nvSpPr>
          <p:cNvPr id="22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176" y="3788112"/>
            <a:ext cx="2016279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438020" y="4589189"/>
            <a:ext cx="2016423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980726" y="2847398"/>
            <a:ext cx="941942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37" hasCustomPrompt="1"/>
          </p:nvPr>
        </p:nvSpPr>
        <p:spPr>
          <a:xfrm>
            <a:off x="2556881" y="3788112"/>
            <a:ext cx="2016279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38"/>
          </p:nvPr>
        </p:nvSpPr>
        <p:spPr>
          <a:xfrm>
            <a:off x="2556725" y="4589189"/>
            <a:ext cx="2016423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39" hasCustomPrompt="1"/>
          </p:nvPr>
        </p:nvSpPr>
        <p:spPr>
          <a:xfrm>
            <a:off x="3088297" y="2847398"/>
            <a:ext cx="95345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2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40" hasCustomPrompt="1"/>
          </p:nvPr>
        </p:nvSpPr>
        <p:spPr>
          <a:xfrm>
            <a:off x="4651367" y="3788112"/>
            <a:ext cx="2016279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41"/>
          </p:nvPr>
        </p:nvSpPr>
        <p:spPr>
          <a:xfrm>
            <a:off x="4651208" y="4589189"/>
            <a:ext cx="2016423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5183811" y="2847398"/>
            <a:ext cx="95345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43" hasCustomPrompt="1"/>
          </p:nvPr>
        </p:nvSpPr>
        <p:spPr>
          <a:xfrm>
            <a:off x="6770069" y="3788112"/>
            <a:ext cx="2016279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44"/>
          </p:nvPr>
        </p:nvSpPr>
        <p:spPr>
          <a:xfrm>
            <a:off x="6769913" y="4589189"/>
            <a:ext cx="2016423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Marcador de texto 4"/>
          <p:cNvSpPr>
            <a:spLocks noGrp="1"/>
          </p:cNvSpPr>
          <p:nvPr>
            <p:ph type="body" sz="quarter" idx="45" hasCustomPrompt="1"/>
          </p:nvPr>
        </p:nvSpPr>
        <p:spPr>
          <a:xfrm>
            <a:off x="7302515" y="2847398"/>
            <a:ext cx="95345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4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04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934" y="3297489"/>
            <a:ext cx="1846868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566411" y="3818945"/>
            <a:ext cx="1847000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581095" y="2401759"/>
            <a:ext cx="952586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7" hasCustomPrompt="1"/>
          </p:nvPr>
        </p:nvSpPr>
        <p:spPr>
          <a:xfrm>
            <a:off x="2662282" y="3297489"/>
            <a:ext cx="1846868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8"/>
          </p:nvPr>
        </p:nvSpPr>
        <p:spPr>
          <a:xfrm>
            <a:off x="2657759" y="3818945"/>
            <a:ext cx="1847000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39" hasCustomPrompt="1"/>
          </p:nvPr>
        </p:nvSpPr>
        <p:spPr>
          <a:xfrm>
            <a:off x="2672443" y="2401759"/>
            <a:ext cx="952586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2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40" hasCustomPrompt="1"/>
          </p:nvPr>
        </p:nvSpPr>
        <p:spPr>
          <a:xfrm>
            <a:off x="4712566" y="3297489"/>
            <a:ext cx="1846868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41"/>
          </p:nvPr>
        </p:nvSpPr>
        <p:spPr>
          <a:xfrm>
            <a:off x="4720743" y="3818945"/>
            <a:ext cx="1847000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4722727" y="2401759"/>
            <a:ext cx="952586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43" hasCustomPrompt="1"/>
          </p:nvPr>
        </p:nvSpPr>
        <p:spPr>
          <a:xfrm>
            <a:off x="6841867" y="3297489"/>
            <a:ext cx="1846868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44"/>
          </p:nvPr>
        </p:nvSpPr>
        <p:spPr>
          <a:xfrm>
            <a:off x="6850044" y="3818945"/>
            <a:ext cx="1847000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Marcador de texto 4"/>
          <p:cNvSpPr>
            <a:spLocks noGrp="1"/>
          </p:cNvSpPr>
          <p:nvPr>
            <p:ph type="body" sz="quarter" idx="45" hasCustomPrompt="1"/>
          </p:nvPr>
        </p:nvSpPr>
        <p:spPr>
          <a:xfrm>
            <a:off x="6852028" y="2401759"/>
            <a:ext cx="952586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4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29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219874" y="2289059"/>
            <a:ext cx="3968359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19" name="Marcador de posición de imagen 28"/>
          <p:cNvSpPr>
            <a:spLocks noGrp="1"/>
          </p:cNvSpPr>
          <p:nvPr>
            <p:ph type="pic" sz="quarter" idx="16" hasCustomPrompt="1"/>
          </p:nvPr>
        </p:nvSpPr>
        <p:spPr>
          <a:xfrm>
            <a:off x="5434091" y="2287853"/>
            <a:ext cx="3359735" cy="3256492"/>
          </a:xfrm>
          <a:custGeom>
            <a:avLst/>
            <a:gdLst>
              <a:gd name="connsiteX0" fmla="*/ 1708960 w 6589713"/>
              <a:gd name="connsiteY0" fmla="*/ 853 h 5805701"/>
              <a:gd name="connsiteX1" fmla="*/ 2304022 w 6589713"/>
              <a:gd name="connsiteY1" fmla="*/ 142353 h 5805701"/>
              <a:gd name="connsiteX2" fmla="*/ 3133681 w 6589713"/>
              <a:gd name="connsiteY2" fmla="*/ 876002 h 5805701"/>
              <a:gd name="connsiteX3" fmla="*/ 6410042 w 6589713"/>
              <a:gd name="connsiteY3" fmla="*/ 4771203 h 5805701"/>
              <a:gd name="connsiteX4" fmla="*/ 6589713 w 6589713"/>
              <a:gd name="connsiteY4" fmla="*/ 5198725 h 5805701"/>
              <a:gd name="connsiteX5" fmla="*/ 5982001 w 6589713"/>
              <a:gd name="connsiteY5" fmla="*/ 5805701 h 5805701"/>
              <a:gd name="connsiteX6" fmla="*/ 935348 w 6589713"/>
              <a:gd name="connsiteY6" fmla="*/ 5805701 h 5805701"/>
              <a:gd name="connsiteX7" fmla="*/ 0 w 6589713"/>
              <a:gd name="connsiteY7" fmla="*/ 4866208 h 5805701"/>
              <a:gd name="connsiteX8" fmla="*/ 0 w 6589713"/>
              <a:gd name="connsiteY8" fmla="*/ 1641319 h 5805701"/>
              <a:gd name="connsiteX9" fmla="*/ 480885 w 6589713"/>
              <a:gd name="connsiteY9" fmla="*/ 480148 h 5805701"/>
              <a:gd name="connsiteX10" fmla="*/ 1708960 w 6589713"/>
              <a:gd name="connsiteY10" fmla="*/ 853 h 580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9713" h="5805701">
                <a:moveTo>
                  <a:pt x="1708960" y="853"/>
                </a:moveTo>
                <a:cubicBezTo>
                  <a:pt x="1913055" y="7515"/>
                  <a:pt x="2115763" y="53286"/>
                  <a:pt x="2304022" y="142353"/>
                </a:cubicBezTo>
                <a:cubicBezTo>
                  <a:pt x="2663364" y="311250"/>
                  <a:pt x="2890596" y="596265"/>
                  <a:pt x="3133681" y="876002"/>
                </a:cubicBezTo>
                <a:cubicBezTo>
                  <a:pt x="3133681" y="876002"/>
                  <a:pt x="3133681" y="876002"/>
                  <a:pt x="6410042" y="4771203"/>
                </a:cubicBezTo>
                <a:cubicBezTo>
                  <a:pt x="6505162" y="4887320"/>
                  <a:pt x="6589713" y="5035106"/>
                  <a:pt x="6589713" y="5198725"/>
                </a:cubicBezTo>
                <a:cubicBezTo>
                  <a:pt x="6589713" y="5531243"/>
                  <a:pt x="6320206" y="5805701"/>
                  <a:pt x="5982001" y="5805701"/>
                </a:cubicBezTo>
                <a:lnTo>
                  <a:pt x="935348" y="5805701"/>
                </a:lnTo>
                <a:cubicBezTo>
                  <a:pt x="417472" y="5805701"/>
                  <a:pt x="0" y="5383457"/>
                  <a:pt x="0" y="4866208"/>
                </a:cubicBezTo>
                <a:cubicBezTo>
                  <a:pt x="0" y="4628696"/>
                  <a:pt x="0" y="1641319"/>
                  <a:pt x="0" y="1641319"/>
                </a:cubicBezTo>
                <a:cubicBezTo>
                  <a:pt x="0" y="1219075"/>
                  <a:pt x="158534" y="802109"/>
                  <a:pt x="480885" y="480148"/>
                </a:cubicBezTo>
                <a:cubicBezTo>
                  <a:pt x="804228" y="160826"/>
                  <a:pt x="1259950" y="-13803"/>
                  <a:pt x="1708960" y="8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noProof="0" dirty="0"/>
              <a:t>     </a:t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 Insert your picture here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471142" y="2291031"/>
            <a:ext cx="717079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1.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38" hasCustomPrompt="1"/>
          </p:nvPr>
        </p:nvSpPr>
        <p:spPr>
          <a:xfrm>
            <a:off x="471142" y="3380950"/>
            <a:ext cx="717079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2.</a:t>
            </a:r>
          </a:p>
        </p:txBody>
      </p:sp>
      <p:sp>
        <p:nvSpPr>
          <p:cNvPr id="26" name="Marcador de texto 2"/>
          <p:cNvSpPr>
            <a:spLocks noGrp="1"/>
          </p:cNvSpPr>
          <p:nvPr>
            <p:ph type="body" sz="quarter" idx="41" hasCustomPrompt="1"/>
          </p:nvPr>
        </p:nvSpPr>
        <p:spPr>
          <a:xfrm>
            <a:off x="1219874" y="3367948"/>
            <a:ext cx="3968359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471142" y="4459849"/>
            <a:ext cx="717079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3.</a:t>
            </a:r>
          </a:p>
        </p:txBody>
      </p:sp>
      <p:sp>
        <p:nvSpPr>
          <p:cNvPr id="28" name="Marcador de texto 2"/>
          <p:cNvSpPr>
            <a:spLocks noGrp="1"/>
          </p:cNvSpPr>
          <p:nvPr>
            <p:ph type="body" sz="quarter" idx="43" hasCustomPrompt="1"/>
          </p:nvPr>
        </p:nvSpPr>
        <p:spPr>
          <a:xfrm>
            <a:off x="1219874" y="4446837"/>
            <a:ext cx="3968359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52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e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Marcador de texto 33"/>
          <p:cNvSpPr>
            <a:spLocks noGrp="1"/>
          </p:cNvSpPr>
          <p:nvPr>
            <p:ph type="body" sz="quarter" idx="14" hasCustomPrompt="1"/>
          </p:nvPr>
        </p:nvSpPr>
        <p:spPr>
          <a:xfrm>
            <a:off x="2143201" y="2057246"/>
            <a:ext cx="220698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here</a:t>
            </a:r>
          </a:p>
        </p:txBody>
      </p:sp>
      <p:sp>
        <p:nvSpPr>
          <p:cNvPr id="19" name="Marcador de texto 33"/>
          <p:cNvSpPr>
            <a:spLocks noGrp="1"/>
          </p:cNvSpPr>
          <p:nvPr>
            <p:ph type="body" sz="quarter" idx="16" hasCustomPrompt="1"/>
          </p:nvPr>
        </p:nvSpPr>
        <p:spPr>
          <a:xfrm>
            <a:off x="432360" y="4420860"/>
            <a:ext cx="220698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here</a:t>
            </a:r>
          </a:p>
        </p:txBody>
      </p:sp>
      <p:sp>
        <p:nvSpPr>
          <p:cNvPr id="21" name="Marcador de texto 33"/>
          <p:cNvSpPr>
            <a:spLocks noGrp="1"/>
          </p:cNvSpPr>
          <p:nvPr>
            <p:ph type="body" sz="quarter" idx="17" hasCustomPrompt="1"/>
          </p:nvPr>
        </p:nvSpPr>
        <p:spPr>
          <a:xfrm>
            <a:off x="4350142" y="4903911"/>
            <a:ext cx="2594744" cy="1200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Highlight here</a:t>
            </a:r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32360" y="4875698"/>
            <a:ext cx="2196857" cy="1307738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1600"/>
            </a:lvl1pPr>
            <a:lvl2pPr marL="538163" indent="-139700">
              <a:lnSpc>
                <a:spcPct val="100000"/>
              </a:lnSpc>
              <a:defRPr sz="1600"/>
            </a:lvl2pPr>
            <a:lvl3pPr marL="985838" indent="-138113"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</a:t>
            </a:r>
          </a:p>
        </p:txBody>
      </p:sp>
      <p:sp>
        <p:nvSpPr>
          <p:cNvPr id="23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2143201" y="2489046"/>
            <a:ext cx="2196857" cy="15073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GB" sz="1600" noProof="0" dirty="0"/>
            </a:lvl1pPr>
            <a:lvl2pPr>
              <a:defRPr lang="en-GB" sz="1400" noProof="0" dirty="0"/>
            </a:lvl2pPr>
            <a:lvl3pPr>
              <a:defRPr lang="en-GB" sz="1200" noProof="0" dirty="0"/>
            </a:lvl3pPr>
          </a:lstStyle>
          <a:p>
            <a:pPr marL="130960" lvl="0" indent="-130960">
              <a:lnSpc>
                <a:spcPct val="100000"/>
              </a:lnSpc>
            </a:pPr>
            <a:r>
              <a:rPr lang="en-GB" noProof="0" dirty="0"/>
              <a:t>Bullet level 1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Bullet level 2</a:t>
            </a:r>
          </a:p>
          <a:p>
            <a:pPr lvl="2">
              <a:lnSpc>
                <a:spcPct val="100000"/>
              </a:lnSpc>
            </a:pPr>
            <a:r>
              <a:rPr lang="en-GB" noProof="0" dirty="0"/>
              <a:t>Bullet level 3</a:t>
            </a:r>
          </a:p>
        </p:txBody>
      </p:sp>
      <p:sp>
        <p:nvSpPr>
          <p:cNvPr id="24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7532" y="2057259"/>
            <a:ext cx="1963385" cy="1507399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1600"/>
            </a:lvl1pPr>
            <a:lvl2pPr marL="627063" indent="-169863">
              <a:lnSpc>
                <a:spcPct val="100000"/>
              </a:lnSpc>
              <a:defRPr sz="1400"/>
            </a:lvl2pPr>
            <a:lvl3pPr marL="1076325" indent="-228600">
              <a:lnSpc>
                <a:spcPct val="100000"/>
              </a:lnSpc>
              <a:defRPr sz="1100"/>
            </a:lvl3pPr>
            <a:lvl4pPr marL="1371600" indent="0">
              <a:lnSpc>
                <a:spcPct val="100000"/>
              </a:lnSpc>
              <a:buNone/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1168" y="296864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28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1167" y="296864"/>
            <a:ext cx="8439595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1"/>
            <a:ext cx="8421144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219456" y="3749005"/>
            <a:ext cx="2036296" cy="431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7"/>
          </p:nvPr>
        </p:nvSpPr>
        <p:spPr>
          <a:xfrm>
            <a:off x="221506" y="4310959"/>
            <a:ext cx="2034246" cy="200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8"/>
          </p:nvPr>
        </p:nvSpPr>
        <p:spPr>
          <a:xfrm>
            <a:off x="2368310" y="3749005"/>
            <a:ext cx="2036296" cy="431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2370360" y="4310959"/>
            <a:ext cx="2034246" cy="200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4522697" y="3749005"/>
            <a:ext cx="2036296" cy="431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4524747" y="4310959"/>
            <a:ext cx="2034246" cy="200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6684559" y="3749005"/>
            <a:ext cx="2036296" cy="431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6686609" y="4310959"/>
            <a:ext cx="2034246" cy="200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55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0" name="Freeform 5"/>
          <p:cNvSpPr>
            <a:spLocks noEditPoints="1"/>
          </p:cNvSpPr>
          <p:nvPr userDrawn="1"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23" name="Straight Connector 11"/>
          <p:cNvCxnSpPr/>
          <p:nvPr userDrawn="1"/>
        </p:nvCxnSpPr>
        <p:spPr>
          <a:xfrm>
            <a:off x="1848893" y="6282441"/>
            <a:ext cx="0" cy="4308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3495675" y="6399215"/>
            <a:ext cx="234950" cy="244475"/>
          </a:xfrm>
          <a:custGeom>
            <a:avLst/>
            <a:gdLst>
              <a:gd name="T0" fmla="*/ 9 w 54"/>
              <a:gd name="T1" fmla="*/ 54 h 54"/>
              <a:gd name="T2" fmla="*/ 25 w 54"/>
              <a:gd name="T3" fmla="*/ 54 h 54"/>
              <a:gd name="T4" fmla="*/ 25 w 54"/>
              <a:gd name="T5" fmla="*/ 53 h 54"/>
              <a:gd name="T6" fmla="*/ 25 w 54"/>
              <a:gd name="T7" fmla="*/ 51 h 54"/>
              <a:gd name="T8" fmla="*/ 19 w 54"/>
              <a:gd name="T9" fmla="*/ 45 h 54"/>
              <a:gd name="T10" fmla="*/ 17 w 54"/>
              <a:gd name="T11" fmla="*/ 44 h 54"/>
              <a:gd name="T12" fmla="*/ 13 w 54"/>
              <a:gd name="T13" fmla="*/ 43 h 54"/>
              <a:gd name="T14" fmla="*/ 13 w 54"/>
              <a:gd name="T15" fmla="*/ 43 h 54"/>
              <a:gd name="T16" fmla="*/ 1 w 54"/>
              <a:gd name="T17" fmla="*/ 48 h 54"/>
              <a:gd name="T18" fmla="*/ 1 w 54"/>
              <a:gd name="T19" fmla="*/ 54 h 54"/>
              <a:gd name="T20" fmla="*/ 9 w 54"/>
              <a:gd name="T21" fmla="*/ 54 h 54"/>
              <a:gd name="T22" fmla="*/ 32 w 54"/>
              <a:gd name="T23" fmla="*/ 54 h 54"/>
              <a:gd name="T24" fmla="*/ 46 w 54"/>
              <a:gd name="T25" fmla="*/ 54 h 54"/>
              <a:gd name="T26" fmla="*/ 54 w 54"/>
              <a:gd name="T27" fmla="*/ 54 h 54"/>
              <a:gd name="T28" fmla="*/ 54 w 54"/>
              <a:gd name="T29" fmla="*/ 45 h 54"/>
              <a:gd name="T30" fmla="*/ 54 w 54"/>
              <a:gd name="T31" fmla="*/ 18 h 54"/>
              <a:gd name="T32" fmla="*/ 46 w 54"/>
              <a:gd name="T33" fmla="*/ 18 h 54"/>
              <a:gd name="T34" fmla="*/ 46 w 54"/>
              <a:gd name="T35" fmla="*/ 27 h 54"/>
              <a:gd name="T36" fmla="*/ 41 w 54"/>
              <a:gd name="T37" fmla="*/ 27 h 54"/>
              <a:gd name="T38" fmla="*/ 41 w 54"/>
              <a:gd name="T39" fmla="*/ 18 h 54"/>
              <a:gd name="T40" fmla="*/ 33 w 54"/>
              <a:gd name="T41" fmla="*/ 18 h 54"/>
              <a:gd name="T42" fmla="*/ 33 w 54"/>
              <a:gd name="T43" fmla="*/ 13 h 54"/>
              <a:gd name="T44" fmla="*/ 41 w 54"/>
              <a:gd name="T45" fmla="*/ 13 h 54"/>
              <a:gd name="T46" fmla="*/ 41 w 54"/>
              <a:gd name="T47" fmla="*/ 5 h 54"/>
              <a:gd name="T48" fmla="*/ 46 w 54"/>
              <a:gd name="T49" fmla="*/ 5 h 54"/>
              <a:gd name="T50" fmla="*/ 46 w 54"/>
              <a:gd name="T51" fmla="*/ 13 h 54"/>
              <a:gd name="T52" fmla="*/ 54 w 54"/>
              <a:gd name="T53" fmla="*/ 13 h 54"/>
              <a:gd name="T54" fmla="*/ 54 w 54"/>
              <a:gd name="T55" fmla="*/ 9 h 54"/>
              <a:gd name="T56" fmla="*/ 54 w 54"/>
              <a:gd name="T57" fmla="*/ 0 h 54"/>
              <a:gd name="T58" fmla="*/ 46 w 54"/>
              <a:gd name="T59" fmla="*/ 0 h 54"/>
              <a:gd name="T60" fmla="*/ 9 w 54"/>
              <a:gd name="T61" fmla="*/ 0 h 54"/>
              <a:gd name="T62" fmla="*/ 0 w 54"/>
              <a:gd name="T63" fmla="*/ 0 h 54"/>
              <a:gd name="T64" fmla="*/ 0 w 54"/>
              <a:gd name="T65" fmla="*/ 9 h 54"/>
              <a:gd name="T66" fmla="*/ 0 w 54"/>
              <a:gd name="T67" fmla="*/ 9 h 54"/>
              <a:gd name="T68" fmla="*/ 14 w 54"/>
              <a:gd name="T69" fmla="*/ 4 h 54"/>
              <a:gd name="T70" fmla="*/ 33 w 54"/>
              <a:gd name="T71" fmla="*/ 4 h 54"/>
              <a:gd name="T72" fmla="*/ 28 w 54"/>
              <a:gd name="T73" fmla="*/ 9 h 54"/>
              <a:gd name="T74" fmla="*/ 24 w 54"/>
              <a:gd name="T75" fmla="*/ 9 h 54"/>
              <a:gd name="T76" fmla="*/ 29 w 54"/>
              <a:gd name="T77" fmla="*/ 19 h 54"/>
              <a:gd name="T78" fmla="*/ 23 w 54"/>
              <a:gd name="T79" fmla="*/ 29 h 54"/>
              <a:gd name="T80" fmla="*/ 20 w 54"/>
              <a:gd name="T81" fmla="*/ 34 h 54"/>
              <a:gd name="T82" fmla="*/ 24 w 54"/>
              <a:gd name="T83" fmla="*/ 39 h 54"/>
              <a:gd name="T84" fmla="*/ 25 w 54"/>
              <a:gd name="T85" fmla="*/ 39 h 54"/>
              <a:gd name="T86" fmla="*/ 32 w 54"/>
              <a:gd name="T87" fmla="*/ 52 h 54"/>
              <a:gd name="T88" fmla="*/ 32 w 54"/>
              <a:gd name="T89" fmla="*/ 54 h 54"/>
              <a:gd name="T90" fmla="*/ 0 w 54"/>
              <a:gd name="T91" fmla="*/ 29 h 54"/>
              <a:gd name="T92" fmla="*/ 0 w 54"/>
              <a:gd name="T93" fmla="*/ 42 h 54"/>
              <a:gd name="T94" fmla="*/ 10 w 54"/>
              <a:gd name="T95" fmla="*/ 40 h 54"/>
              <a:gd name="T96" fmla="*/ 12 w 54"/>
              <a:gd name="T97" fmla="*/ 40 h 54"/>
              <a:gd name="T98" fmla="*/ 13 w 54"/>
              <a:gd name="T99" fmla="*/ 40 h 54"/>
              <a:gd name="T100" fmla="*/ 11 w 54"/>
              <a:gd name="T101" fmla="*/ 36 h 54"/>
              <a:gd name="T102" fmla="*/ 11 w 54"/>
              <a:gd name="T103" fmla="*/ 33 h 54"/>
              <a:gd name="T104" fmla="*/ 10 w 54"/>
              <a:gd name="T105" fmla="*/ 33 h 54"/>
              <a:gd name="T106" fmla="*/ 0 w 54"/>
              <a:gd name="T107" fmla="*/ 29 h 54"/>
              <a:gd name="T108" fmla="*/ 11 w 54"/>
              <a:gd name="T109" fmla="*/ 8 h 54"/>
              <a:gd name="T110" fmla="*/ 6 w 54"/>
              <a:gd name="T111" fmla="*/ 10 h 54"/>
              <a:gd name="T112" fmla="*/ 4 w 54"/>
              <a:gd name="T113" fmla="*/ 18 h 54"/>
              <a:gd name="T114" fmla="*/ 14 w 54"/>
              <a:gd name="T115" fmla="*/ 29 h 54"/>
              <a:gd name="T116" fmla="*/ 14 w 54"/>
              <a:gd name="T117" fmla="*/ 29 h 54"/>
              <a:gd name="T118" fmla="*/ 19 w 54"/>
              <a:gd name="T119" fmla="*/ 27 h 54"/>
              <a:gd name="T120" fmla="*/ 20 w 54"/>
              <a:gd name="T121" fmla="*/ 19 h 54"/>
              <a:gd name="T122" fmla="*/ 11 w 54"/>
              <a:gd name="T123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54">
                <a:moveTo>
                  <a:pt x="9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3"/>
                  <a:pt x="25" y="53"/>
                </a:cubicBezTo>
                <a:cubicBezTo>
                  <a:pt x="25" y="52"/>
                  <a:pt x="25" y="51"/>
                  <a:pt x="25" y="51"/>
                </a:cubicBezTo>
                <a:cubicBezTo>
                  <a:pt x="25" y="48"/>
                  <a:pt x="22" y="47"/>
                  <a:pt x="19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3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8" y="43"/>
                  <a:pt x="3" y="45"/>
                  <a:pt x="1" y="48"/>
                </a:cubicBezTo>
                <a:cubicBezTo>
                  <a:pt x="1" y="54"/>
                  <a:pt x="1" y="54"/>
                  <a:pt x="1" y="54"/>
                </a:cubicBezTo>
                <a:lnTo>
                  <a:pt x="9" y="54"/>
                </a:lnTo>
                <a:close/>
                <a:moveTo>
                  <a:pt x="32" y="54"/>
                </a:moveTo>
                <a:cubicBezTo>
                  <a:pt x="46" y="54"/>
                  <a:pt x="46" y="54"/>
                  <a:pt x="46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8"/>
                  <a:pt x="54" y="18"/>
                  <a:pt x="54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18"/>
                  <a:pt x="41" y="18"/>
                  <a:pt x="41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3"/>
                  <a:pt x="33" y="13"/>
                  <a:pt x="33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5"/>
                  <a:pt x="41" y="5"/>
                  <a:pt x="41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13"/>
                  <a:pt x="46" y="13"/>
                  <a:pt x="46" y="13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4" y="6"/>
                  <a:pt x="8" y="4"/>
                  <a:pt x="14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28" y="9"/>
                  <a:pt x="28" y="9"/>
                  <a:pt x="28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11"/>
                  <a:pt x="29" y="15"/>
                  <a:pt x="29" y="19"/>
                </a:cubicBezTo>
                <a:cubicBezTo>
                  <a:pt x="29" y="23"/>
                  <a:pt x="27" y="26"/>
                  <a:pt x="23" y="29"/>
                </a:cubicBezTo>
                <a:cubicBezTo>
                  <a:pt x="20" y="31"/>
                  <a:pt x="20" y="32"/>
                  <a:pt x="20" y="34"/>
                </a:cubicBezTo>
                <a:cubicBezTo>
                  <a:pt x="20" y="35"/>
                  <a:pt x="23" y="38"/>
                  <a:pt x="24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31" y="44"/>
                  <a:pt x="32" y="47"/>
                  <a:pt x="32" y="52"/>
                </a:cubicBezTo>
                <a:cubicBezTo>
                  <a:pt x="32" y="53"/>
                  <a:pt x="32" y="53"/>
                  <a:pt x="32" y="54"/>
                </a:cubicBezTo>
                <a:moveTo>
                  <a:pt x="0" y="29"/>
                </a:moveTo>
                <a:cubicBezTo>
                  <a:pt x="0" y="42"/>
                  <a:pt x="0" y="42"/>
                  <a:pt x="0" y="42"/>
                </a:cubicBezTo>
                <a:cubicBezTo>
                  <a:pt x="3" y="41"/>
                  <a:pt x="7" y="40"/>
                  <a:pt x="1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39"/>
                  <a:pt x="11" y="38"/>
                  <a:pt x="11" y="36"/>
                </a:cubicBezTo>
                <a:cubicBezTo>
                  <a:pt x="11" y="35"/>
                  <a:pt x="11" y="34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3" y="31"/>
                  <a:pt x="0" y="29"/>
                </a:cubicBezTo>
                <a:moveTo>
                  <a:pt x="11" y="8"/>
                </a:moveTo>
                <a:cubicBezTo>
                  <a:pt x="9" y="8"/>
                  <a:pt x="7" y="9"/>
                  <a:pt x="6" y="10"/>
                </a:cubicBezTo>
                <a:cubicBezTo>
                  <a:pt x="4" y="12"/>
                  <a:pt x="3" y="15"/>
                  <a:pt x="4" y="18"/>
                </a:cubicBezTo>
                <a:cubicBezTo>
                  <a:pt x="5" y="24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6" y="29"/>
                  <a:pt x="18" y="28"/>
                  <a:pt x="19" y="27"/>
                </a:cubicBezTo>
                <a:cubicBezTo>
                  <a:pt x="20" y="25"/>
                  <a:pt x="21" y="23"/>
                  <a:pt x="20" y="19"/>
                </a:cubicBezTo>
                <a:cubicBezTo>
                  <a:pt x="20" y="13"/>
                  <a:pt x="15" y="8"/>
                  <a:pt x="11" y="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4397375" y="6399215"/>
            <a:ext cx="234950" cy="244475"/>
          </a:xfrm>
          <a:custGeom>
            <a:avLst/>
            <a:gdLst>
              <a:gd name="T0" fmla="*/ 0 w 54"/>
              <a:gd name="T1" fmla="*/ 0 h 54"/>
              <a:gd name="T2" fmla="*/ 0 w 54"/>
              <a:gd name="T3" fmla="*/ 54 h 54"/>
              <a:gd name="T4" fmla="*/ 27 w 54"/>
              <a:gd name="T5" fmla="*/ 54 h 54"/>
              <a:gd name="T6" fmla="*/ 27 w 54"/>
              <a:gd name="T7" fmla="*/ 34 h 54"/>
              <a:gd name="T8" fmla="*/ 20 w 54"/>
              <a:gd name="T9" fmla="*/ 34 h 54"/>
              <a:gd name="T10" fmla="*/ 20 w 54"/>
              <a:gd name="T11" fmla="*/ 26 h 54"/>
              <a:gd name="T12" fmla="*/ 27 w 54"/>
              <a:gd name="T13" fmla="*/ 26 h 54"/>
              <a:gd name="T14" fmla="*/ 27 w 54"/>
              <a:gd name="T15" fmla="*/ 21 h 54"/>
              <a:gd name="T16" fmla="*/ 37 w 54"/>
              <a:gd name="T17" fmla="*/ 10 h 54"/>
              <a:gd name="T18" fmla="*/ 44 w 54"/>
              <a:gd name="T19" fmla="*/ 10 h 54"/>
              <a:gd name="T20" fmla="*/ 44 w 54"/>
              <a:gd name="T21" fmla="*/ 19 h 54"/>
              <a:gd name="T22" fmla="*/ 37 w 54"/>
              <a:gd name="T23" fmla="*/ 19 h 54"/>
              <a:gd name="T24" fmla="*/ 35 w 54"/>
              <a:gd name="T25" fmla="*/ 21 h 54"/>
              <a:gd name="T26" fmla="*/ 35 w 54"/>
              <a:gd name="T27" fmla="*/ 26 h 54"/>
              <a:gd name="T28" fmla="*/ 44 w 54"/>
              <a:gd name="T29" fmla="*/ 26 h 54"/>
              <a:gd name="T30" fmla="*/ 44 w 54"/>
              <a:gd name="T31" fmla="*/ 34 h 54"/>
              <a:gd name="T32" fmla="*/ 35 w 54"/>
              <a:gd name="T33" fmla="*/ 34 h 54"/>
              <a:gd name="T34" fmla="*/ 35 w 54"/>
              <a:gd name="T35" fmla="*/ 54 h 54"/>
              <a:gd name="T36" fmla="*/ 54 w 54"/>
              <a:gd name="T37" fmla="*/ 54 h 54"/>
              <a:gd name="T38" fmla="*/ 54 w 54"/>
              <a:gd name="T39" fmla="*/ 0 h 54"/>
              <a:gd name="T40" fmla="*/ 0 w 54"/>
              <a:gd name="T4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31" y="10"/>
                  <a:pt x="3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9"/>
                  <a:pt x="35" y="20"/>
                  <a:pt x="35" y="21"/>
                </a:cubicBezTo>
                <a:cubicBezTo>
                  <a:pt x="35" y="26"/>
                  <a:pt x="35" y="26"/>
                  <a:pt x="35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4"/>
                  <a:pt x="44" y="34"/>
                  <a:pt x="44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54"/>
                  <a:pt x="35" y="54"/>
                  <a:pt x="3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Freeform 7"/>
          <p:cNvSpPr>
            <a:spLocks noEditPoints="1"/>
          </p:cNvSpPr>
          <p:nvPr userDrawn="1"/>
        </p:nvSpPr>
        <p:spPr bwMode="auto">
          <a:xfrm>
            <a:off x="4692650" y="6399215"/>
            <a:ext cx="236537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8 w 54"/>
              <a:gd name="T11" fmla="*/ 36 h 54"/>
              <a:gd name="T12" fmla="*/ 37 w 54"/>
              <a:gd name="T13" fmla="*/ 36 h 54"/>
              <a:gd name="T14" fmla="*/ 41 w 54"/>
              <a:gd name="T15" fmla="*/ 40 h 54"/>
              <a:gd name="T16" fmla="*/ 37 w 54"/>
              <a:gd name="T17" fmla="*/ 44 h 54"/>
              <a:gd name="T18" fmla="*/ 27 w 54"/>
              <a:gd name="T19" fmla="*/ 44 h 54"/>
              <a:gd name="T20" fmla="*/ 14 w 54"/>
              <a:gd name="T21" fmla="*/ 30 h 54"/>
              <a:gd name="T22" fmla="*/ 14 w 54"/>
              <a:gd name="T23" fmla="*/ 15 h 54"/>
              <a:gd name="T24" fmla="*/ 18 w 54"/>
              <a:gd name="T25" fmla="*/ 11 h 54"/>
              <a:gd name="T26" fmla="*/ 22 w 54"/>
              <a:gd name="T27" fmla="*/ 15 h 54"/>
              <a:gd name="T28" fmla="*/ 22 w 54"/>
              <a:gd name="T29" fmla="*/ 19 h 54"/>
              <a:gd name="T30" fmla="*/ 37 w 54"/>
              <a:gd name="T31" fmla="*/ 19 h 54"/>
              <a:gd name="T32" fmla="*/ 41 w 54"/>
              <a:gd name="T33" fmla="*/ 23 h 54"/>
              <a:gd name="T34" fmla="*/ 37 w 54"/>
              <a:gd name="T35" fmla="*/ 28 h 54"/>
              <a:gd name="T36" fmla="*/ 22 w 54"/>
              <a:gd name="T37" fmla="*/ 28 h 54"/>
              <a:gd name="T38" fmla="*/ 22 w 54"/>
              <a:gd name="T39" fmla="*/ 30 h 54"/>
              <a:gd name="T40" fmla="*/ 28 w 54"/>
              <a:gd name="T4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8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43"/>
                  <a:pt x="39" y="44"/>
                  <a:pt x="3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0" y="44"/>
                  <a:pt x="14" y="38"/>
                  <a:pt x="14" y="30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2"/>
                  <a:pt x="16" y="11"/>
                  <a:pt x="18" y="11"/>
                </a:cubicBezTo>
                <a:cubicBezTo>
                  <a:pt x="20" y="11"/>
                  <a:pt x="22" y="12"/>
                  <a:pt x="22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9" y="19"/>
                  <a:pt x="41" y="21"/>
                  <a:pt x="41" y="23"/>
                </a:cubicBezTo>
                <a:cubicBezTo>
                  <a:pt x="41" y="26"/>
                  <a:pt x="39" y="28"/>
                  <a:pt x="37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3"/>
                  <a:pt x="25" y="36"/>
                  <a:pt x="28" y="3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Freeform 8"/>
          <p:cNvSpPr>
            <a:spLocks noEditPoints="1"/>
          </p:cNvSpPr>
          <p:nvPr userDrawn="1"/>
        </p:nvSpPr>
        <p:spPr bwMode="auto">
          <a:xfrm>
            <a:off x="3795713" y="6399215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0 w 54"/>
              <a:gd name="T11" fmla="*/ 44 h 54"/>
              <a:gd name="T12" fmla="*/ 14 w 54"/>
              <a:gd name="T13" fmla="*/ 44 h 54"/>
              <a:gd name="T14" fmla="*/ 14 w 54"/>
              <a:gd name="T15" fmla="*/ 20 h 54"/>
              <a:gd name="T16" fmla="*/ 20 w 54"/>
              <a:gd name="T17" fmla="*/ 20 h 54"/>
              <a:gd name="T18" fmla="*/ 20 w 54"/>
              <a:gd name="T19" fmla="*/ 44 h 54"/>
              <a:gd name="T20" fmla="*/ 17 w 54"/>
              <a:gd name="T21" fmla="*/ 18 h 54"/>
              <a:gd name="T22" fmla="*/ 13 w 54"/>
              <a:gd name="T23" fmla="*/ 14 h 54"/>
              <a:gd name="T24" fmla="*/ 17 w 54"/>
              <a:gd name="T25" fmla="*/ 9 h 54"/>
              <a:gd name="T26" fmla="*/ 21 w 54"/>
              <a:gd name="T27" fmla="*/ 14 h 54"/>
              <a:gd name="T28" fmla="*/ 17 w 54"/>
              <a:gd name="T29" fmla="*/ 18 h 54"/>
              <a:gd name="T30" fmla="*/ 44 w 54"/>
              <a:gd name="T31" fmla="*/ 44 h 54"/>
              <a:gd name="T32" fmla="*/ 37 w 54"/>
              <a:gd name="T33" fmla="*/ 44 h 54"/>
              <a:gd name="T34" fmla="*/ 37 w 54"/>
              <a:gd name="T35" fmla="*/ 30 h 54"/>
              <a:gd name="T36" fmla="*/ 36 w 54"/>
              <a:gd name="T37" fmla="*/ 28 h 54"/>
              <a:gd name="T38" fmla="*/ 33 w 54"/>
              <a:gd name="T39" fmla="*/ 28 h 54"/>
              <a:gd name="T40" fmla="*/ 31 w 54"/>
              <a:gd name="T41" fmla="*/ 29 h 54"/>
              <a:gd name="T42" fmla="*/ 31 w 54"/>
              <a:gd name="T43" fmla="*/ 44 h 54"/>
              <a:gd name="T44" fmla="*/ 24 w 54"/>
              <a:gd name="T45" fmla="*/ 44 h 54"/>
              <a:gd name="T46" fmla="*/ 24 w 54"/>
              <a:gd name="T47" fmla="*/ 20 h 54"/>
              <a:gd name="T48" fmla="*/ 31 w 54"/>
              <a:gd name="T49" fmla="*/ 20 h 54"/>
              <a:gd name="T50" fmla="*/ 31 w 54"/>
              <a:gd name="T51" fmla="*/ 21 h 54"/>
              <a:gd name="T52" fmla="*/ 40 w 54"/>
              <a:gd name="T53" fmla="*/ 22 h 54"/>
              <a:gd name="T54" fmla="*/ 44 w 54"/>
              <a:gd name="T55" fmla="*/ 30 h 54"/>
              <a:gd name="T56" fmla="*/ 44 w 54"/>
              <a:gd name="T57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0" y="44"/>
                </a:moveTo>
                <a:cubicBezTo>
                  <a:pt x="14" y="44"/>
                  <a:pt x="14" y="44"/>
                  <a:pt x="14" y="44"/>
                </a:cubicBezTo>
                <a:cubicBezTo>
                  <a:pt x="14" y="20"/>
                  <a:pt x="14" y="20"/>
                  <a:pt x="14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4"/>
                </a:lnTo>
                <a:close/>
                <a:moveTo>
                  <a:pt x="17" y="18"/>
                </a:moveTo>
                <a:cubicBezTo>
                  <a:pt x="15" y="18"/>
                  <a:pt x="13" y="16"/>
                  <a:pt x="13" y="14"/>
                </a:cubicBezTo>
                <a:cubicBezTo>
                  <a:pt x="13" y="11"/>
                  <a:pt x="15" y="9"/>
                  <a:pt x="17" y="9"/>
                </a:cubicBezTo>
                <a:cubicBezTo>
                  <a:pt x="19" y="9"/>
                  <a:pt x="21" y="11"/>
                  <a:pt x="21" y="14"/>
                </a:cubicBezTo>
                <a:cubicBezTo>
                  <a:pt x="21" y="16"/>
                  <a:pt x="19" y="18"/>
                  <a:pt x="17" y="18"/>
                </a:cubicBezTo>
                <a:moveTo>
                  <a:pt x="44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7" y="28"/>
                  <a:pt x="36" y="28"/>
                </a:cubicBezTo>
                <a:cubicBezTo>
                  <a:pt x="36" y="27"/>
                  <a:pt x="34" y="27"/>
                  <a:pt x="33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44"/>
                  <a:pt x="31" y="44"/>
                  <a:pt x="31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20"/>
                  <a:pt x="24" y="20"/>
                  <a:pt x="24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20"/>
                  <a:pt x="37" y="20"/>
                  <a:pt x="40" y="22"/>
                </a:cubicBezTo>
                <a:cubicBezTo>
                  <a:pt x="42" y="23"/>
                  <a:pt x="44" y="27"/>
                  <a:pt x="44" y="30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Freeform 9"/>
          <p:cNvSpPr>
            <a:spLocks noEditPoints="1"/>
          </p:cNvSpPr>
          <p:nvPr userDrawn="1"/>
        </p:nvSpPr>
        <p:spPr bwMode="auto">
          <a:xfrm>
            <a:off x="5294313" y="6399215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38 w 54"/>
              <a:gd name="T11" fmla="*/ 35 h 54"/>
              <a:gd name="T12" fmla="*/ 26 w 54"/>
              <a:gd name="T13" fmla="*/ 36 h 54"/>
              <a:gd name="T14" fmla="*/ 24 w 54"/>
              <a:gd name="T15" fmla="*/ 35 h 54"/>
              <a:gd name="T16" fmla="*/ 20 w 54"/>
              <a:gd name="T17" fmla="*/ 47 h 54"/>
              <a:gd name="T18" fmla="*/ 18 w 54"/>
              <a:gd name="T19" fmla="*/ 47 h 54"/>
              <a:gd name="T20" fmla="*/ 18 w 54"/>
              <a:gd name="T21" fmla="*/ 47 h 54"/>
              <a:gd name="T22" fmla="*/ 18 w 54"/>
              <a:gd name="T23" fmla="*/ 41 h 54"/>
              <a:gd name="T24" fmla="*/ 21 w 54"/>
              <a:gd name="T25" fmla="*/ 27 h 54"/>
              <a:gd name="T26" fmla="*/ 20 w 54"/>
              <a:gd name="T27" fmla="*/ 22 h 54"/>
              <a:gd name="T28" fmla="*/ 28 w 54"/>
              <a:gd name="T29" fmla="*/ 19 h 54"/>
              <a:gd name="T30" fmla="*/ 27 w 54"/>
              <a:gd name="T31" fmla="*/ 33 h 54"/>
              <a:gd name="T32" fmla="*/ 31 w 54"/>
              <a:gd name="T33" fmla="*/ 34 h 54"/>
              <a:gd name="T34" fmla="*/ 33 w 54"/>
              <a:gd name="T35" fmla="*/ 13 h 54"/>
              <a:gd name="T36" fmla="*/ 16 w 54"/>
              <a:gd name="T37" fmla="*/ 24 h 54"/>
              <a:gd name="T38" fmla="*/ 17 w 54"/>
              <a:gd name="T39" fmla="*/ 32 h 54"/>
              <a:gd name="T40" fmla="*/ 11 w 54"/>
              <a:gd name="T41" fmla="*/ 23 h 54"/>
              <a:gd name="T42" fmla="*/ 30 w 54"/>
              <a:gd name="T43" fmla="*/ 8 h 54"/>
              <a:gd name="T44" fmla="*/ 43 w 54"/>
              <a:gd name="T45" fmla="*/ 20 h 54"/>
              <a:gd name="T46" fmla="*/ 38 w 54"/>
              <a:gd name="T47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38" y="35"/>
                </a:moveTo>
                <a:cubicBezTo>
                  <a:pt x="35" y="37"/>
                  <a:pt x="29" y="39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3" y="39"/>
                  <a:pt x="22" y="44"/>
                  <a:pt x="20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5"/>
                  <a:pt x="18" y="42"/>
                  <a:pt x="18" y="41"/>
                </a:cubicBezTo>
                <a:cubicBezTo>
                  <a:pt x="18" y="37"/>
                  <a:pt x="21" y="31"/>
                  <a:pt x="21" y="27"/>
                </a:cubicBezTo>
                <a:cubicBezTo>
                  <a:pt x="21" y="26"/>
                  <a:pt x="20" y="24"/>
                  <a:pt x="20" y="22"/>
                </a:cubicBezTo>
                <a:cubicBezTo>
                  <a:pt x="21" y="18"/>
                  <a:pt x="26" y="15"/>
                  <a:pt x="28" y="19"/>
                </a:cubicBezTo>
                <a:cubicBezTo>
                  <a:pt x="30" y="24"/>
                  <a:pt x="23" y="29"/>
                  <a:pt x="27" y="33"/>
                </a:cubicBezTo>
                <a:cubicBezTo>
                  <a:pt x="27" y="33"/>
                  <a:pt x="29" y="34"/>
                  <a:pt x="31" y="34"/>
                </a:cubicBezTo>
                <a:cubicBezTo>
                  <a:pt x="38" y="32"/>
                  <a:pt x="39" y="17"/>
                  <a:pt x="33" y="13"/>
                </a:cubicBezTo>
                <a:cubicBezTo>
                  <a:pt x="24" y="8"/>
                  <a:pt x="15" y="16"/>
                  <a:pt x="16" y="24"/>
                </a:cubicBezTo>
                <a:cubicBezTo>
                  <a:pt x="16" y="27"/>
                  <a:pt x="19" y="29"/>
                  <a:pt x="17" y="32"/>
                </a:cubicBezTo>
                <a:cubicBezTo>
                  <a:pt x="13" y="30"/>
                  <a:pt x="11" y="27"/>
                  <a:pt x="11" y="23"/>
                </a:cubicBezTo>
                <a:cubicBezTo>
                  <a:pt x="11" y="13"/>
                  <a:pt x="20" y="7"/>
                  <a:pt x="30" y="8"/>
                </a:cubicBezTo>
                <a:cubicBezTo>
                  <a:pt x="37" y="9"/>
                  <a:pt x="42" y="14"/>
                  <a:pt x="43" y="20"/>
                </a:cubicBezTo>
                <a:cubicBezTo>
                  <a:pt x="43" y="25"/>
                  <a:pt x="41" y="32"/>
                  <a:pt x="38" y="3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Freeform 10"/>
          <p:cNvSpPr>
            <a:spLocks noEditPoints="1"/>
          </p:cNvSpPr>
          <p:nvPr userDrawn="1"/>
        </p:nvSpPr>
        <p:spPr bwMode="auto">
          <a:xfrm>
            <a:off x="4994275" y="6399215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15 w 54"/>
              <a:gd name="T11" fmla="*/ 44 h 54"/>
              <a:gd name="T12" fmla="*/ 10 w 54"/>
              <a:gd name="T13" fmla="*/ 40 h 54"/>
              <a:gd name="T14" fmla="*/ 15 w 54"/>
              <a:gd name="T15" fmla="*/ 36 h 54"/>
              <a:gd name="T16" fmla="*/ 19 w 54"/>
              <a:gd name="T17" fmla="*/ 40 h 54"/>
              <a:gd name="T18" fmla="*/ 15 w 54"/>
              <a:gd name="T19" fmla="*/ 44 h 54"/>
              <a:gd name="T20" fmla="*/ 26 w 54"/>
              <a:gd name="T21" fmla="*/ 44 h 54"/>
              <a:gd name="T22" fmla="*/ 21 w 54"/>
              <a:gd name="T23" fmla="*/ 34 h 54"/>
              <a:gd name="T24" fmla="*/ 10 w 54"/>
              <a:gd name="T25" fmla="*/ 29 h 54"/>
              <a:gd name="T26" fmla="*/ 10 w 54"/>
              <a:gd name="T27" fmla="*/ 23 h 54"/>
              <a:gd name="T28" fmla="*/ 31 w 54"/>
              <a:gd name="T29" fmla="*/ 44 h 54"/>
              <a:gd name="T30" fmla="*/ 26 w 54"/>
              <a:gd name="T31" fmla="*/ 44 h 54"/>
              <a:gd name="T32" fmla="*/ 37 w 54"/>
              <a:gd name="T33" fmla="*/ 44 h 54"/>
              <a:gd name="T34" fmla="*/ 10 w 54"/>
              <a:gd name="T35" fmla="*/ 18 h 54"/>
              <a:gd name="T36" fmla="*/ 10 w 54"/>
              <a:gd name="T37" fmla="*/ 12 h 54"/>
              <a:gd name="T38" fmla="*/ 42 w 54"/>
              <a:gd name="T39" fmla="*/ 44 h 54"/>
              <a:gd name="T40" fmla="*/ 37 w 54"/>
              <a:gd name="T41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15" y="44"/>
                </a:moveTo>
                <a:cubicBezTo>
                  <a:pt x="12" y="44"/>
                  <a:pt x="10" y="43"/>
                  <a:pt x="10" y="40"/>
                </a:cubicBezTo>
                <a:cubicBezTo>
                  <a:pt x="10" y="38"/>
                  <a:pt x="12" y="36"/>
                  <a:pt x="15" y="36"/>
                </a:cubicBezTo>
                <a:cubicBezTo>
                  <a:pt x="17" y="36"/>
                  <a:pt x="19" y="38"/>
                  <a:pt x="19" y="40"/>
                </a:cubicBezTo>
                <a:cubicBezTo>
                  <a:pt x="19" y="43"/>
                  <a:pt x="17" y="44"/>
                  <a:pt x="15" y="44"/>
                </a:cubicBezTo>
                <a:moveTo>
                  <a:pt x="26" y="44"/>
                </a:moveTo>
                <a:cubicBezTo>
                  <a:pt x="26" y="42"/>
                  <a:pt x="24" y="37"/>
                  <a:pt x="21" y="34"/>
                </a:cubicBezTo>
                <a:cubicBezTo>
                  <a:pt x="18" y="31"/>
                  <a:pt x="13" y="29"/>
                  <a:pt x="10" y="29"/>
                </a:cubicBezTo>
                <a:cubicBezTo>
                  <a:pt x="10" y="23"/>
                  <a:pt x="10" y="23"/>
                  <a:pt x="10" y="23"/>
                </a:cubicBezTo>
                <a:cubicBezTo>
                  <a:pt x="22" y="23"/>
                  <a:pt x="31" y="33"/>
                  <a:pt x="31" y="44"/>
                </a:cubicBezTo>
                <a:lnTo>
                  <a:pt x="26" y="44"/>
                </a:lnTo>
                <a:close/>
                <a:moveTo>
                  <a:pt x="37" y="44"/>
                </a:moveTo>
                <a:cubicBezTo>
                  <a:pt x="37" y="30"/>
                  <a:pt x="25" y="18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28" y="12"/>
                  <a:pt x="42" y="27"/>
                  <a:pt x="42" y="44"/>
                </a:cubicBezTo>
                <a:lnTo>
                  <a:pt x="37" y="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Freeform 11"/>
          <p:cNvSpPr>
            <a:spLocks noEditPoints="1"/>
          </p:cNvSpPr>
          <p:nvPr userDrawn="1"/>
        </p:nvSpPr>
        <p:spPr bwMode="auto">
          <a:xfrm>
            <a:off x="4095750" y="6399215"/>
            <a:ext cx="236537" cy="244475"/>
          </a:xfrm>
          <a:custGeom>
            <a:avLst/>
            <a:gdLst>
              <a:gd name="T0" fmla="*/ 0 w 149"/>
              <a:gd name="T1" fmla="*/ 154 h 154"/>
              <a:gd name="T2" fmla="*/ 149 w 149"/>
              <a:gd name="T3" fmla="*/ 154 h 154"/>
              <a:gd name="T4" fmla="*/ 149 w 149"/>
              <a:gd name="T5" fmla="*/ 0 h 154"/>
              <a:gd name="T6" fmla="*/ 0 w 149"/>
              <a:gd name="T7" fmla="*/ 0 h 154"/>
              <a:gd name="T8" fmla="*/ 0 w 149"/>
              <a:gd name="T9" fmla="*/ 154 h 154"/>
              <a:gd name="T10" fmla="*/ 42 w 149"/>
              <a:gd name="T11" fmla="*/ 122 h 154"/>
              <a:gd name="T12" fmla="*/ 42 w 149"/>
              <a:gd name="T13" fmla="*/ 34 h 154"/>
              <a:gd name="T14" fmla="*/ 105 w 149"/>
              <a:gd name="T15" fmla="*/ 80 h 154"/>
              <a:gd name="T16" fmla="*/ 42 w 149"/>
              <a:gd name="T17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4">
                <a:moveTo>
                  <a:pt x="0" y="154"/>
                </a:moveTo>
                <a:lnTo>
                  <a:pt x="149" y="154"/>
                </a:lnTo>
                <a:lnTo>
                  <a:pt x="149" y="0"/>
                </a:lnTo>
                <a:lnTo>
                  <a:pt x="0" y="0"/>
                </a:lnTo>
                <a:lnTo>
                  <a:pt x="0" y="154"/>
                </a:lnTo>
                <a:close/>
                <a:moveTo>
                  <a:pt x="42" y="122"/>
                </a:moveTo>
                <a:lnTo>
                  <a:pt x="42" y="34"/>
                </a:lnTo>
                <a:lnTo>
                  <a:pt x="105" y="80"/>
                </a:lnTo>
                <a:lnTo>
                  <a:pt x="42" y="12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6" name="Freeform 5"/>
          <p:cNvSpPr>
            <a:spLocks/>
          </p:cNvSpPr>
          <p:nvPr userDrawn="1"/>
        </p:nvSpPr>
        <p:spPr bwMode="auto">
          <a:xfrm>
            <a:off x="5581859" y="6399298"/>
            <a:ext cx="246084" cy="244475"/>
          </a:xfrm>
          <a:custGeom>
            <a:avLst/>
            <a:gdLst>
              <a:gd name="T0" fmla="*/ 0 w 92"/>
              <a:gd name="T1" fmla="*/ 0 h 92"/>
              <a:gd name="T2" fmla="*/ 0 w 92"/>
              <a:gd name="T3" fmla="*/ 92 h 92"/>
              <a:gd name="T4" fmla="*/ 36 w 92"/>
              <a:gd name="T5" fmla="*/ 92 h 92"/>
              <a:gd name="T6" fmla="*/ 36 w 92"/>
              <a:gd name="T7" fmla="*/ 92 h 92"/>
              <a:gd name="T8" fmla="*/ 36 w 92"/>
              <a:gd name="T9" fmla="*/ 84 h 92"/>
              <a:gd name="T10" fmla="*/ 20 w 92"/>
              <a:gd name="T11" fmla="*/ 77 h 92"/>
              <a:gd name="T12" fmla="*/ 15 w 92"/>
              <a:gd name="T13" fmla="*/ 70 h 92"/>
              <a:gd name="T14" fmla="*/ 15 w 92"/>
              <a:gd name="T15" fmla="*/ 67 h 92"/>
              <a:gd name="T16" fmla="*/ 22 w 92"/>
              <a:gd name="T17" fmla="*/ 72 h 92"/>
              <a:gd name="T18" fmla="*/ 36 w 92"/>
              <a:gd name="T19" fmla="*/ 76 h 92"/>
              <a:gd name="T20" fmla="*/ 39 w 92"/>
              <a:gd name="T21" fmla="*/ 70 h 92"/>
              <a:gd name="T22" fmla="*/ 18 w 92"/>
              <a:gd name="T23" fmla="*/ 46 h 92"/>
              <a:gd name="T24" fmla="*/ 23 w 92"/>
              <a:gd name="T25" fmla="*/ 33 h 92"/>
              <a:gd name="T26" fmla="*/ 23 w 92"/>
              <a:gd name="T27" fmla="*/ 20 h 92"/>
              <a:gd name="T28" fmla="*/ 36 w 92"/>
              <a:gd name="T29" fmla="*/ 25 h 92"/>
              <a:gd name="T30" fmla="*/ 48 w 92"/>
              <a:gd name="T31" fmla="*/ 24 h 92"/>
              <a:gd name="T32" fmla="*/ 60 w 92"/>
              <a:gd name="T33" fmla="*/ 25 h 92"/>
              <a:gd name="T34" fmla="*/ 73 w 92"/>
              <a:gd name="T35" fmla="*/ 20 h 92"/>
              <a:gd name="T36" fmla="*/ 74 w 92"/>
              <a:gd name="T37" fmla="*/ 33 h 92"/>
              <a:gd name="T38" fmla="*/ 79 w 92"/>
              <a:gd name="T39" fmla="*/ 46 h 92"/>
              <a:gd name="T40" fmla="*/ 57 w 92"/>
              <a:gd name="T41" fmla="*/ 70 h 92"/>
              <a:gd name="T42" fmla="*/ 60 w 92"/>
              <a:gd name="T43" fmla="*/ 79 h 92"/>
              <a:gd name="T44" fmla="*/ 60 w 92"/>
              <a:gd name="T45" fmla="*/ 92 h 92"/>
              <a:gd name="T46" fmla="*/ 60 w 92"/>
              <a:gd name="T47" fmla="*/ 92 h 92"/>
              <a:gd name="T48" fmla="*/ 92 w 92"/>
              <a:gd name="T49" fmla="*/ 92 h 92"/>
              <a:gd name="T50" fmla="*/ 92 w 92"/>
              <a:gd name="T51" fmla="*/ 0 h 92"/>
              <a:gd name="T52" fmla="*/ 0 w 92"/>
              <a:gd name="T5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" h="92">
                <a:moveTo>
                  <a:pt x="0" y="0"/>
                </a:moveTo>
                <a:cubicBezTo>
                  <a:pt x="0" y="92"/>
                  <a:pt x="0" y="92"/>
                  <a:pt x="0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1"/>
                  <a:pt x="36" y="88"/>
                  <a:pt x="36" y="84"/>
                </a:cubicBezTo>
                <a:cubicBezTo>
                  <a:pt x="23" y="86"/>
                  <a:pt x="20" y="77"/>
                  <a:pt x="20" y="77"/>
                </a:cubicBezTo>
                <a:cubicBezTo>
                  <a:pt x="18" y="72"/>
                  <a:pt x="15" y="70"/>
                  <a:pt x="15" y="70"/>
                </a:cubicBezTo>
                <a:cubicBezTo>
                  <a:pt x="10" y="67"/>
                  <a:pt x="15" y="67"/>
                  <a:pt x="15" y="67"/>
                </a:cubicBezTo>
                <a:cubicBezTo>
                  <a:pt x="20" y="67"/>
                  <a:pt x="22" y="72"/>
                  <a:pt x="22" y="72"/>
                </a:cubicBezTo>
                <a:cubicBezTo>
                  <a:pt x="27" y="79"/>
                  <a:pt x="34" y="77"/>
                  <a:pt x="36" y="76"/>
                </a:cubicBezTo>
                <a:cubicBezTo>
                  <a:pt x="37" y="73"/>
                  <a:pt x="38" y="71"/>
                  <a:pt x="39" y="70"/>
                </a:cubicBezTo>
                <a:cubicBezTo>
                  <a:pt x="29" y="68"/>
                  <a:pt x="18" y="64"/>
                  <a:pt x="18" y="46"/>
                </a:cubicBezTo>
                <a:cubicBezTo>
                  <a:pt x="18" y="41"/>
                  <a:pt x="19" y="36"/>
                  <a:pt x="23" y="33"/>
                </a:cubicBezTo>
                <a:cubicBezTo>
                  <a:pt x="22" y="32"/>
                  <a:pt x="20" y="27"/>
                  <a:pt x="23" y="20"/>
                </a:cubicBezTo>
                <a:cubicBezTo>
                  <a:pt x="23" y="20"/>
                  <a:pt x="27" y="19"/>
                  <a:pt x="36" y="25"/>
                </a:cubicBezTo>
                <a:cubicBezTo>
                  <a:pt x="40" y="24"/>
                  <a:pt x="44" y="24"/>
                  <a:pt x="48" y="24"/>
                </a:cubicBezTo>
                <a:cubicBezTo>
                  <a:pt x="52" y="24"/>
                  <a:pt x="56" y="24"/>
                  <a:pt x="60" y="25"/>
                </a:cubicBezTo>
                <a:cubicBezTo>
                  <a:pt x="69" y="19"/>
                  <a:pt x="73" y="20"/>
                  <a:pt x="73" y="20"/>
                </a:cubicBezTo>
                <a:cubicBezTo>
                  <a:pt x="76" y="27"/>
                  <a:pt x="74" y="32"/>
                  <a:pt x="74" y="33"/>
                </a:cubicBezTo>
                <a:cubicBezTo>
                  <a:pt x="77" y="36"/>
                  <a:pt x="79" y="41"/>
                  <a:pt x="79" y="46"/>
                </a:cubicBezTo>
                <a:cubicBezTo>
                  <a:pt x="79" y="64"/>
                  <a:pt x="68" y="68"/>
                  <a:pt x="57" y="70"/>
                </a:cubicBezTo>
                <a:cubicBezTo>
                  <a:pt x="59" y="71"/>
                  <a:pt x="60" y="74"/>
                  <a:pt x="60" y="79"/>
                </a:cubicBezTo>
                <a:cubicBezTo>
                  <a:pt x="60" y="85"/>
                  <a:pt x="60" y="90"/>
                  <a:pt x="60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56" name="Text Placeholder 23"/>
          <p:cNvSpPr>
            <a:spLocks noGrp="1"/>
          </p:cNvSpPr>
          <p:nvPr>
            <p:ph type="body" sz="quarter" idx="39" hasCustomPrompt="1"/>
          </p:nvPr>
        </p:nvSpPr>
        <p:spPr>
          <a:xfrm>
            <a:off x="2356344" y="6316808"/>
            <a:ext cx="1201867" cy="1784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900" i="1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You can follow us on: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7" name="Text Placeholder 23"/>
          <p:cNvSpPr>
            <a:spLocks noGrp="1"/>
          </p:cNvSpPr>
          <p:nvPr>
            <p:ph type="body" sz="quarter" idx="40" hasCustomPrompt="1"/>
          </p:nvPr>
        </p:nvSpPr>
        <p:spPr>
          <a:xfrm>
            <a:off x="1942005" y="6518622"/>
            <a:ext cx="1616206" cy="2268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600" i="0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 err="1"/>
              <a:t>AmadeusITgroup</a:t>
            </a:r>
            <a:endParaRPr lang="en-GB" noProof="0" dirty="0"/>
          </a:p>
        </p:txBody>
      </p:sp>
      <p:sp>
        <p:nvSpPr>
          <p:cNvPr id="55" name="Text Placeholder 23"/>
          <p:cNvSpPr>
            <a:spLocks noGrp="1"/>
          </p:cNvSpPr>
          <p:nvPr>
            <p:ph type="body" sz="quarter" idx="38" hasCustomPrompt="1"/>
          </p:nvPr>
        </p:nvSpPr>
        <p:spPr>
          <a:xfrm>
            <a:off x="445643" y="6299154"/>
            <a:ext cx="1323213" cy="3902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100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amadeus.com</a:t>
            </a:r>
            <a:br>
              <a:rPr lang="en-GB" noProof="0" dirty="0"/>
            </a:br>
            <a:r>
              <a:rPr lang="en-GB" noProof="0" dirty="0"/>
              <a:t>amadeus.com/blog</a:t>
            </a:r>
          </a:p>
        </p:txBody>
      </p:sp>
    </p:spTree>
    <p:extLst>
      <p:ext uri="{BB962C8B-B14F-4D97-AF65-F5344CB8AC3E}">
        <p14:creationId xmlns:p14="http://schemas.microsoft.com/office/powerpoint/2010/main" val="319451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189000" tIns="378000" rIns="108000" bIns="3429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3075"/>
              </a:lnSpc>
            </a:pPr>
            <a:endParaRPr lang="en-GB" sz="3300" noProof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Straight Connector 11"/>
          <p:cNvCxnSpPr/>
          <p:nvPr userDrawn="1"/>
        </p:nvCxnSpPr>
        <p:spPr>
          <a:xfrm>
            <a:off x="1848893" y="6283947"/>
            <a:ext cx="0" cy="430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"/>
          <p:cNvSpPr>
            <a:spLocks/>
          </p:cNvSpPr>
          <p:nvPr userDrawn="1"/>
        </p:nvSpPr>
        <p:spPr bwMode="auto">
          <a:xfrm>
            <a:off x="5581859" y="6402824"/>
            <a:ext cx="246084" cy="244475"/>
          </a:xfrm>
          <a:custGeom>
            <a:avLst/>
            <a:gdLst>
              <a:gd name="T0" fmla="*/ 0 w 92"/>
              <a:gd name="T1" fmla="*/ 0 h 92"/>
              <a:gd name="T2" fmla="*/ 0 w 92"/>
              <a:gd name="T3" fmla="*/ 92 h 92"/>
              <a:gd name="T4" fmla="*/ 36 w 92"/>
              <a:gd name="T5" fmla="*/ 92 h 92"/>
              <a:gd name="T6" fmla="*/ 36 w 92"/>
              <a:gd name="T7" fmla="*/ 92 h 92"/>
              <a:gd name="T8" fmla="*/ 36 w 92"/>
              <a:gd name="T9" fmla="*/ 84 h 92"/>
              <a:gd name="T10" fmla="*/ 20 w 92"/>
              <a:gd name="T11" fmla="*/ 77 h 92"/>
              <a:gd name="T12" fmla="*/ 15 w 92"/>
              <a:gd name="T13" fmla="*/ 70 h 92"/>
              <a:gd name="T14" fmla="*/ 15 w 92"/>
              <a:gd name="T15" fmla="*/ 67 h 92"/>
              <a:gd name="T16" fmla="*/ 22 w 92"/>
              <a:gd name="T17" fmla="*/ 72 h 92"/>
              <a:gd name="T18" fmla="*/ 36 w 92"/>
              <a:gd name="T19" fmla="*/ 76 h 92"/>
              <a:gd name="T20" fmla="*/ 39 w 92"/>
              <a:gd name="T21" fmla="*/ 70 h 92"/>
              <a:gd name="T22" fmla="*/ 18 w 92"/>
              <a:gd name="T23" fmla="*/ 46 h 92"/>
              <a:gd name="T24" fmla="*/ 23 w 92"/>
              <a:gd name="T25" fmla="*/ 33 h 92"/>
              <a:gd name="T26" fmla="*/ 23 w 92"/>
              <a:gd name="T27" fmla="*/ 20 h 92"/>
              <a:gd name="T28" fmla="*/ 36 w 92"/>
              <a:gd name="T29" fmla="*/ 25 h 92"/>
              <a:gd name="T30" fmla="*/ 48 w 92"/>
              <a:gd name="T31" fmla="*/ 24 h 92"/>
              <a:gd name="T32" fmla="*/ 60 w 92"/>
              <a:gd name="T33" fmla="*/ 25 h 92"/>
              <a:gd name="T34" fmla="*/ 73 w 92"/>
              <a:gd name="T35" fmla="*/ 20 h 92"/>
              <a:gd name="T36" fmla="*/ 74 w 92"/>
              <a:gd name="T37" fmla="*/ 33 h 92"/>
              <a:gd name="T38" fmla="*/ 79 w 92"/>
              <a:gd name="T39" fmla="*/ 46 h 92"/>
              <a:gd name="T40" fmla="*/ 57 w 92"/>
              <a:gd name="T41" fmla="*/ 70 h 92"/>
              <a:gd name="T42" fmla="*/ 60 w 92"/>
              <a:gd name="T43" fmla="*/ 79 h 92"/>
              <a:gd name="T44" fmla="*/ 60 w 92"/>
              <a:gd name="T45" fmla="*/ 92 h 92"/>
              <a:gd name="T46" fmla="*/ 60 w 92"/>
              <a:gd name="T47" fmla="*/ 92 h 92"/>
              <a:gd name="T48" fmla="*/ 92 w 92"/>
              <a:gd name="T49" fmla="*/ 92 h 92"/>
              <a:gd name="T50" fmla="*/ 92 w 92"/>
              <a:gd name="T51" fmla="*/ 0 h 92"/>
              <a:gd name="T52" fmla="*/ 0 w 92"/>
              <a:gd name="T5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" h="92">
                <a:moveTo>
                  <a:pt x="0" y="0"/>
                </a:moveTo>
                <a:cubicBezTo>
                  <a:pt x="0" y="92"/>
                  <a:pt x="0" y="92"/>
                  <a:pt x="0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1"/>
                  <a:pt x="36" y="88"/>
                  <a:pt x="36" y="84"/>
                </a:cubicBezTo>
                <a:cubicBezTo>
                  <a:pt x="23" y="86"/>
                  <a:pt x="20" y="77"/>
                  <a:pt x="20" y="77"/>
                </a:cubicBezTo>
                <a:cubicBezTo>
                  <a:pt x="18" y="72"/>
                  <a:pt x="15" y="70"/>
                  <a:pt x="15" y="70"/>
                </a:cubicBezTo>
                <a:cubicBezTo>
                  <a:pt x="10" y="67"/>
                  <a:pt x="15" y="67"/>
                  <a:pt x="15" y="67"/>
                </a:cubicBezTo>
                <a:cubicBezTo>
                  <a:pt x="20" y="67"/>
                  <a:pt x="22" y="72"/>
                  <a:pt x="22" y="72"/>
                </a:cubicBezTo>
                <a:cubicBezTo>
                  <a:pt x="27" y="79"/>
                  <a:pt x="34" y="77"/>
                  <a:pt x="36" y="76"/>
                </a:cubicBezTo>
                <a:cubicBezTo>
                  <a:pt x="37" y="73"/>
                  <a:pt x="38" y="71"/>
                  <a:pt x="39" y="70"/>
                </a:cubicBezTo>
                <a:cubicBezTo>
                  <a:pt x="29" y="68"/>
                  <a:pt x="18" y="64"/>
                  <a:pt x="18" y="46"/>
                </a:cubicBezTo>
                <a:cubicBezTo>
                  <a:pt x="18" y="41"/>
                  <a:pt x="19" y="36"/>
                  <a:pt x="23" y="33"/>
                </a:cubicBezTo>
                <a:cubicBezTo>
                  <a:pt x="22" y="32"/>
                  <a:pt x="20" y="27"/>
                  <a:pt x="23" y="20"/>
                </a:cubicBezTo>
                <a:cubicBezTo>
                  <a:pt x="23" y="20"/>
                  <a:pt x="27" y="19"/>
                  <a:pt x="36" y="25"/>
                </a:cubicBezTo>
                <a:cubicBezTo>
                  <a:pt x="40" y="24"/>
                  <a:pt x="44" y="24"/>
                  <a:pt x="48" y="24"/>
                </a:cubicBezTo>
                <a:cubicBezTo>
                  <a:pt x="52" y="24"/>
                  <a:pt x="56" y="24"/>
                  <a:pt x="60" y="25"/>
                </a:cubicBezTo>
                <a:cubicBezTo>
                  <a:pt x="69" y="19"/>
                  <a:pt x="73" y="20"/>
                  <a:pt x="73" y="20"/>
                </a:cubicBezTo>
                <a:cubicBezTo>
                  <a:pt x="76" y="27"/>
                  <a:pt x="74" y="32"/>
                  <a:pt x="74" y="33"/>
                </a:cubicBezTo>
                <a:cubicBezTo>
                  <a:pt x="77" y="36"/>
                  <a:pt x="79" y="41"/>
                  <a:pt x="79" y="46"/>
                </a:cubicBezTo>
                <a:cubicBezTo>
                  <a:pt x="79" y="64"/>
                  <a:pt x="68" y="68"/>
                  <a:pt x="57" y="70"/>
                </a:cubicBezTo>
                <a:cubicBezTo>
                  <a:pt x="59" y="71"/>
                  <a:pt x="60" y="74"/>
                  <a:pt x="60" y="79"/>
                </a:cubicBezTo>
                <a:cubicBezTo>
                  <a:pt x="60" y="85"/>
                  <a:pt x="60" y="90"/>
                  <a:pt x="60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7" name="Freeform 5"/>
          <p:cNvSpPr>
            <a:spLocks noEditPoints="1"/>
          </p:cNvSpPr>
          <p:nvPr userDrawn="1"/>
        </p:nvSpPr>
        <p:spPr bwMode="auto">
          <a:xfrm>
            <a:off x="8001417" y="654442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2097088" y="6348849"/>
            <a:ext cx="34369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3495675" y="6402824"/>
            <a:ext cx="234950" cy="244475"/>
          </a:xfrm>
          <a:custGeom>
            <a:avLst/>
            <a:gdLst>
              <a:gd name="T0" fmla="*/ 9 w 54"/>
              <a:gd name="T1" fmla="*/ 54 h 54"/>
              <a:gd name="T2" fmla="*/ 25 w 54"/>
              <a:gd name="T3" fmla="*/ 54 h 54"/>
              <a:gd name="T4" fmla="*/ 25 w 54"/>
              <a:gd name="T5" fmla="*/ 53 h 54"/>
              <a:gd name="T6" fmla="*/ 25 w 54"/>
              <a:gd name="T7" fmla="*/ 51 h 54"/>
              <a:gd name="T8" fmla="*/ 19 w 54"/>
              <a:gd name="T9" fmla="*/ 45 h 54"/>
              <a:gd name="T10" fmla="*/ 17 w 54"/>
              <a:gd name="T11" fmla="*/ 44 h 54"/>
              <a:gd name="T12" fmla="*/ 13 w 54"/>
              <a:gd name="T13" fmla="*/ 43 h 54"/>
              <a:gd name="T14" fmla="*/ 13 w 54"/>
              <a:gd name="T15" fmla="*/ 43 h 54"/>
              <a:gd name="T16" fmla="*/ 1 w 54"/>
              <a:gd name="T17" fmla="*/ 48 h 54"/>
              <a:gd name="T18" fmla="*/ 1 w 54"/>
              <a:gd name="T19" fmla="*/ 54 h 54"/>
              <a:gd name="T20" fmla="*/ 9 w 54"/>
              <a:gd name="T21" fmla="*/ 54 h 54"/>
              <a:gd name="T22" fmla="*/ 32 w 54"/>
              <a:gd name="T23" fmla="*/ 54 h 54"/>
              <a:gd name="T24" fmla="*/ 46 w 54"/>
              <a:gd name="T25" fmla="*/ 54 h 54"/>
              <a:gd name="T26" fmla="*/ 54 w 54"/>
              <a:gd name="T27" fmla="*/ 54 h 54"/>
              <a:gd name="T28" fmla="*/ 54 w 54"/>
              <a:gd name="T29" fmla="*/ 45 h 54"/>
              <a:gd name="T30" fmla="*/ 54 w 54"/>
              <a:gd name="T31" fmla="*/ 18 h 54"/>
              <a:gd name="T32" fmla="*/ 46 w 54"/>
              <a:gd name="T33" fmla="*/ 18 h 54"/>
              <a:gd name="T34" fmla="*/ 46 w 54"/>
              <a:gd name="T35" fmla="*/ 27 h 54"/>
              <a:gd name="T36" fmla="*/ 41 w 54"/>
              <a:gd name="T37" fmla="*/ 27 h 54"/>
              <a:gd name="T38" fmla="*/ 41 w 54"/>
              <a:gd name="T39" fmla="*/ 18 h 54"/>
              <a:gd name="T40" fmla="*/ 33 w 54"/>
              <a:gd name="T41" fmla="*/ 18 h 54"/>
              <a:gd name="T42" fmla="*/ 33 w 54"/>
              <a:gd name="T43" fmla="*/ 13 h 54"/>
              <a:gd name="T44" fmla="*/ 41 w 54"/>
              <a:gd name="T45" fmla="*/ 13 h 54"/>
              <a:gd name="T46" fmla="*/ 41 w 54"/>
              <a:gd name="T47" fmla="*/ 5 h 54"/>
              <a:gd name="T48" fmla="*/ 46 w 54"/>
              <a:gd name="T49" fmla="*/ 5 h 54"/>
              <a:gd name="T50" fmla="*/ 46 w 54"/>
              <a:gd name="T51" fmla="*/ 13 h 54"/>
              <a:gd name="T52" fmla="*/ 54 w 54"/>
              <a:gd name="T53" fmla="*/ 13 h 54"/>
              <a:gd name="T54" fmla="*/ 54 w 54"/>
              <a:gd name="T55" fmla="*/ 9 h 54"/>
              <a:gd name="T56" fmla="*/ 54 w 54"/>
              <a:gd name="T57" fmla="*/ 0 h 54"/>
              <a:gd name="T58" fmla="*/ 46 w 54"/>
              <a:gd name="T59" fmla="*/ 0 h 54"/>
              <a:gd name="T60" fmla="*/ 9 w 54"/>
              <a:gd name="T61" fmla="*/ 0 h 54"/>
              <a:gd name="T62" fmla="*/ 0 w 54"/>
              <a:gd name="T63" fmla="*/ 0 h 54"/>
              <a:gd name="T64" fmla="*/ 0 w 54"/>
              <a:gd name="T65" fmla="*/ 9 h 54"/>
              <a:gd name="T66" fmla="*/ 0 w 54"/>
              <a:gd name="T67" fmla="*/ 9 h 54"/>
              <a:gd name="T68" fmla="*/ 14 w 54"/>
              <a:gd name="T69" fmla="*/ 4 h 54"/>
              <a:gd name="T70" fmla="*/ 33 w 54"/>
              <a:gd name="T71" fmla="*/ 4 h 54"/>
              <a:gd name="T72" fmla="*/ 28 w 54"/>
              <a:gd name="T73" fmla="*/ 9 h 54"/>
              <a:gd name="T74" fmla="*/ 24 w 54"/>
              <a:gd name="T75" fmla="*/ 9 h 54"/>
              <a:gd name="T76" fmla="*/ 29 w 54"/>
              <a:gd name="T77" fmla="*/ 19 h 54"/>
              <a:gd name="T78" fmla="*/ 23 w 54"/>
              <a:gd name="T79" fmla="*/ 29 h 54"/>
              <a:gd name="T80" fmla="*/ 20 w 54"/>
              <a:gd name="T81" fmla="*/ 34 h 54"/>
              <a:gd name="T82" fmla="*/ 24 w 54"/>
              <a:gd name="T83" fmla="*/ 39 h 54"/>
              <a:gd name="T84" fmla="*/ 25 w 54"/>
              <a:gd name="T85" fmla="*/ 39 h 54"/>
              <a:gd name="T86" fmla="*/ 32 w 54"/>
              <a:gd name="T87" fmla="*/ 52 h 54"/>
              <a:gd name="T88" fmla="*/ 32 w 54"/>
              <a:gd name="T89" fmla="*/ 54 h 54"/>
              <a:gd name="T90" fmla="*/ 0 w 54"/>
              <a:gd name="T91" fmla="*/ 29 h 54"/>
              <a:gd name="T92" fmla="*/ 0 w 54"/>
              <a:gd name="T93" fmla="*/ 42 h 54"/>
              <a:gd name="T94" fmla="*/ 10 w 54"/>
              <a:gd name="T95" fmla="*/ 40 h 54"/>
              <a:gd name="T96" fmla="*/ 12 w 54"/>
              <a:gd name="T97" fmla="*/ 40 h 54"/>
              <a:gd name="T98" fmla="*/ 13 w 54"/>
              <a:gd name="T99" fmla="*/ 40 h 54"/>
              <a:gd name="T100" fmla="*/ 11 w 54"/>
              <a:gd name="T101" fmla="*/ 36 h 54"/>
              <a:gd name="T102" fmla="*/ 11 w 54"/>
              <a:gd name="T103" fmla="*/ 33 h 54"/>
              <a:gd name="T104" fmla="*/ 10 w 54"/>
              <a:gd name="T105" fmla="*/ 33 h 54"/>
              <a:gd name="T106" fmla="*/ 0 w 54"/>
              <a:gd name="T107" fmla="*/ 29 h 54"/>
              <a:gd name="T108" fmla="*/ 11 w 54"/>
              <a:gd name="T109" fmla="*/ 8 h 54"/>
              <a:gd name="T110" fmla="*/ 6 w 54"/>
              <a:gd name="T111" fmla="*/ 10 h 54"/>
              <a:gd name="T112" fmla="*/ 4 w 54"/>
              <a:gd name="T113" fmla="*/ 18 h 54"/>
              <a:gd name="T114" fmla="*/ 14 w 54"/>
              <a:gd name="T115" fmla="*/ 29 h 54"/>
              <a:gd name="T116" fmla="*/ 14 w 54"/>
              <a:gd name="T117" fmla="*/ 29 h 54"/>
              <a:gd name="T118" fmla="*/ 19 w 54"/>
              <a:gd name="T119" fmla="*/ 27 h 54"/>
              <a:gd name="T120" fmla="*/ 20 w 54"/>
              <a:gd name="T121" fmla="*/ 19 h 54"/>
              <a:gd name="T122" fmla="*/ 11 w 54"/>
              <a:gd name="T123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54">
                <a:moveTo>
                  <a:pt x="9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3"/>
                  <a:pt x="25" y="53"/>
                </a:cubicBezTo>
                <a:cubicBezTo>
                  <a:pt x="25" y="52"/>
                  <a:pt x="25" y="51"/>
                  <a:pt x="25" y="51"/>
                </a:cubicBezTo>
                <a:cubicBezTo>
                  <a:pt x="25" y="48"/>
                  <a:pt x="22" y="47"/>
                  <a:pt x="19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3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8" y="43"/>
                  <a:pt x="3" y="45"/>
                  <a:pt x="1" y="48"/>
                </a:cubicBezTo>
                <a:cubicBezTo>
                  <a:pt x="1" y="54"/>
                  <a:pt x="1" y="54"/>
                  <a:pt x="1" y="54"/>
                </a:cubicBezTo>
                <a:lnTo>
                  <a:pt x="9" y="54"/>
                </a:lnTo>
                <a:close/>
                <a:moveTo>
                  <a:pt x="32" y="54"/>
                </a:moveTo>
                <a:cubicBezTo>
                  <a:pt x="46" y="54"/>
                  <a:pt x="46" y="54"/>
                  <a:pt x="46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8"/>
                  <a:pt x="54" y="18"/>
                  <a:pt x="54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18"/>
                  <a:pt x="41" y="18"/>
                  <a:pt x="41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3"/>
                  <a:pt x="33" y="13"/>
                  <a:pt x="33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5"/>
                  <a:pt x="41" y="5"/>
                  <a:pt x="41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13"/>
                  <a:pt x="46" y="13"/>
                  <a:pt x="46" y="13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4" y="6"/>
                  <a:pt x="8" y="4"/>
                  <a:pt x="14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28" y="9"/>
                  <a:pt x="28" y="9"/>
                  <a:pt x="28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11"/>
                  <a:pt x="29" y="15"/>
                  <a:pt x="29" y="19"/>
                </a:cubicBezTo>
                <a:cubicBezTo>
                  <a:pt x="29" y="23"/>
                  <a:pt x="27" y="26"/>
                  <a:pt x="23" y="29"/>
                </a:cubicBezTo>
                <a:cubicBezTo>
                  <a:pt x="20" y="31"/>
                  <a:pt x="20" y="32"/>
                  <a:pt x="20" y="34"/>
                </a:cubicBezTo>
                <a:cubicBezTo>
                  <a:pt x="20" y="35"/>
                  <a:pt x="23" y="38"/>
                  <a:pt x="24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31" y="44"/>
                  <a:pt x="32" y="47"/>
                  <a:pt x="32" y="52"/>
                </a:cubicBezTo>
                <a:cubicBezTo>
                  <a:pt x="32" y="53"/>
                  <a:pt x="32" y="53"/>
                  <a:pt x="32" y="54"/>
                </a:cubicBezTo>
                <a:moveTo>
                  <a:pt x="0" y="29"/>
                </a:moveTo>
                <a:cubicBezTo>
                  <a:pt x="0" y="42"/>
                  <a:pt x="0" y="42"/>
                  <a:pt x="0" y="42"/>
                </a:cubicBezTo>
                <a:cubicBezTo>
                  <a:pt x="3" y="41"/>
                  <a:pt x="7" y="40"/>
                  <a:pt x="1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39"/>
                  <a:pt x="11" y="38"/>
                  <a:pt x="11" y="36"/>
                </a:cubicBezTo>
                <a:cubicBezTo>
                  <a:pt x="11" y="35"/>
                  <a:pt x="11" y="34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3" y="31"/>
                  <a:pt x="0" y="29"/>
                </a:cubicBezTo>
                <a:moveTo>
                  <a:pt x="11" y="8"/>
                </a:moveTo>
                <a:cubicBezTo>
                  <a:pt x="9" y="8"/>
                  <a:pt x="7" y="9"/>
                  <a:pt x="6" y="10"/>
                </a:cubicBezTo>
                <a:cubicBezTo>
                  <a:pt x="4" y="12"/>
                  <a:pt x="3" y="15"/>
                  <a:pt x="4" y="18"/>
                </a:cubicBezTo>
                <a:cubicBezTo>
                  <a:pt x="5" y="24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6" y="29"/>
                  <a:pt x="18" y="28"/>
                  <a:pt x="19" y="27"/>
                </a:cubicBezTo>
                <a:cubicBezTo>
                  <a:pt x="20" y="25"/>
                  <a:pt x="21" y="23"/>
                  <a:pt x="20" y="19"/>
                </a:cubicBezTo>
                <a:cubicBezTo>
                  <a:pt x="20" y="13"/>
                  <a:pt x="15" y="8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4397375" y="6402824"/>
            <a:ext cx="234950" cy="244475"/>
          </a:xfrm>
          <a:custGeom>
            <a:avLst/>
            <a:gdLst>
              <a:gd name="T0" fmla="*/ 0 w 54"/>
              <a:gd name="T1" fmla="*/ 0 h 54"/>
              <a:gd name="T2" fmla="*/ 0 w 54"/>
              <a:gd name="T3" fmla="*/ 54 h 54"/>
              <a:gd name="T4" fmla="*/ 27 w 54"/>
              <a:gd name="T5" fmla="*/ 54 h 54"/>
              <a:gd name="T6" fmla="*/ 27 w 54"/>
              <a:gd name="T7" fmla="*/ 34 h 54"/>
              <a:gd name="T8" fmla="*/ 20 w 54"/>
              <a:gd name="T9" fmla="*/ 34 h 54"/>
              <a:gd name="T10" fmla="*/ 20 w 54"/>
              <a:gd name="T11" fmla="*/ 26 h 54"/>
              <a:gd name="T12" fmla="*/ 27 w 54"/>
              <a:gd name="T13" fmla="*/ 26 h 54"/>
              <a:gd name="T14" fmla="*/ 27 w 54"/>
              <a:gd name="T15" fmla="*/ 21 h 54"/>
              <a:gd name="T16" fmla="*/ 37 w 54"/>
              <a:gd name="T17" fmla="*/ 10 h 54"/>
              <a:gd name="T18" fmla="*/ 44 w 54"/>
              <a:gd name="T19" fmla="*/ 10 h 54"/>
              <a:gd name="T20" fmla="*/ 44 w 54"/>
              <a:gd name="T21" fmla="*/ 19 h 54"/>
              <a:gd name="T22" fmla="*/ 37 w 54"/>
              <a:gd name="T23" fmla="*/ 19 h 54"/>
              <a:gd name="T24" fmla="*/ 35 w 54"/>
              <a:gd name="T25" fmla="*/ 21 h 54"/>
              <a:gd name="T26" fmla="*/ 35 w 54"/>
              <a:gd name="T27" fmla="*/ 26 h 54"/>
              <a:gd name="T28" fmla="*/ 44 w 54"/>
              <a:gd name="T29" fmla="*/ 26 h 54"/>
              <a:gd name="T30" fmla="*/ 44 w 54"/>
              <a:gd name="T31" fmla="*/ 34 h 54"/>
              <a:gd name="T32" fmla="*/ 35 w 54"/>
              <a:gd name="T33" fmla="*/ 34 h 54"/>
              <a:gd name="T34" fmla="*/ 35 w 54"/>
              <a:gd name="T35" fmla="*/ 54 h 54"/>
              <a:gd name="T36" fmla="*/ 54 w 54"/>
              <a:gd name="T37" fmla="*/ 54 h 54"/>
              <a:gd name="T38" fmla="*/ 54 w 54"/>
              <a:gd name="T39" fmla="*/ 0 h 54"/>
              <a:gd name="T40" fmla="*/ 0 w 54"/>
              <a:gd name="T4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31" y="10"/>
                  <a:pt x="3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9"/>
                  <a:pt x="35" y="20"/>
                  <a:pt x="35" y="21"/>
                </a:cubicBezTo>
                <a:cubicBezTo>
                  <a:pt x="35" y="26"/>
                  <a:pt x="35" y="26"/>
                  <a:pt x="35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4"/>
                  <a:pt x="44" y="34"/>
                  <a:pt x="44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54"/>
                  <a:pt x="35" y="54"/>
                  <a:pt x="3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4692650" y="6402824"/>
            <a:ext cx="236537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8 w 54"/>
              <a:gd name="T11" fmla="*/ 36 h 54"/>
              <a:gd name="T12" fmla="*/ 37 w 54"/>
              <a:gd name="T13" fmla="*/ 36 h 54"/>
              <a:gd name="T14" fmla="*/ 41 w 54"/>
              <a:gd name="T15" fmla="*/ 40 h 54"/>
              <a:gd name="T16" fmla="*/ 37 w 54"/>
              <a:gd name="T17" fmla="*/ 44 h 54"/>
              <a:gd name="T18" fmla="*/ 27 w 54"/>
              <a:gd name="T19" fmla="*/ 44 h 54"/>
              <a:gd name="T20" fmla="*/ 14 w 54"/>
              <a:gd name="T21" fmla="*/ 30 h 54"/>
              <a:gd name="T22" fmla="*/ 14 w 54"/>
              <a:gd name="T23" fmla="*/ 15 h 54"/>
              <a:gd name="T24" fmla="*/ 18 w 54"/>
              <a:gd name="T25" fmla="*/ 11 h 54"/>
              <a:gd name="T26" fmla="*/ 22 w 54"/>
              <a:gd name="T27" fmla="*/ 15 h 54"/>
              <a:gd name="T28" fmla="*/ 22 w 54"/>
              <a:gd name="T29" fmla="*/ 19 h 54"/>
              <a:gd name="T30" fmla="*/ 37 w 54"/>
              <a:gd name="T31" fmla="*/ 19 h 54"/>
              <a:gd name="T32" fmla="*/ 41 w 54"/>
              <a:gd name="T33" fmla="*/ 23 h 54"/>
              <a:gd name="T34" fmla="*/ 37 w 54"/>
              <a:gd name="T35" fmla="*/ 28 h 54"/>
              <a:gd name="T36" fmla="*/ 22 w 54"/>
              <a:gd name="T37" fmla="*/ 28 h 54"/>
              <a:gd name="T38" fmla="*/ 22 w 54"/>
              <a:gd name="T39" fmla="*/ 30 h 54"/>
              <a:gd name="T40" fmla="*/ 28 w 54"/>
              <a:gd name="T4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8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43"/>
                  <a:pt x="39" y="44"/>
                  <a:pt x="3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0" y="44"/>
                  <a:pt x="14" y="38"/>
                  <a:pt x="14" y="30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2"/>
                  <a:pt x="16" y="11"/>
                  <a:pt x="18" y="11"/>
                </a:cubicBezTo>
                <a:cubicBezTo>
                  <a:pt x="20" y="11"/>
                  <a:pt x="22" y="12"/>
                  <a:pt x="22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9" y="19"/>
                  <a:pt x="41" y="21"/>
                  <a:pt x="41" y="23"/>
                </a:cubicBezTo>
                <a:cubicBezTo>
                  <a:pt x="41" y="26"/>
                  <a:pt x="39" y="28"/>
                  <a:pt x="37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3"/>
                  <a:pt x="25" y="36"/>
                  <a:pt x="28" y="3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3795713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0 w 54"/>
              <a:gd name="T11" fmla="*/ 44 h 54"/>
              <a:gd name="T12" fmla="*/ 14 w 54"/>
              <a:gd name="T13" fmla="*/ 44 h 54"/>
              <a:gd name="T14" fmla="*/ 14 w 54"/>
              <a:gd name="T15" fmla="*/ 20 h 54"/>
              <a:gd name="T16" fmla="*/ 20 w 54"/>
              <a:gd name="T17" fmla="*/ 20 h 54"/>
              <a:gd name="T18" fmla="*/ 20 w 54"/>
              <a:gd name="T19" fmla="*/ 44 h 54"/>
              <a:gd name="T20" fmla="*/ 17 w 54"/>
              <a:gd name="T21" fmla="*/ 18 h 54"/>
              <a:gd name="T22" fmla="*/ 13 w 54"/>
              <a:gd name="T23" fmla="*/ 14 h 54"/>
              <a:gd name="T24" fmla="*/ 17 w 54"/>
              <a:gd name="T25" fmla="*/ 9 h 54"/>
              <a:gd name="T26" fmla="*/ 21 w 54"/>
              <a:gd name="T27" fmla="*/ 14 h 54"/>
              <a:gd name="T28" fmla="*/ 17 w 54"/>
              <a:gd name="T29" fmla="*/ 18 h 54"/>
              <a:gd name="T30" fmla="*/ 44 w 54"/>
              <a:gd name="T31" fmla="*/ 44 h 54"/>
              <a:gd name="T32" fmla="*/ 37 w 54"/>
              <a:gd name="T33" fmla="*/ 44 h 54"/>
              <a:gd name="T34" fmla="*/ 37 w 54"/>
              <a:gd name="T35" fmla="*/ 30 h 54"/>
              <a:gd name="T36" fmla="*/ 36 w 54"/>
              <a:gd name="T37" fmla="*/ 28 h 54"/>
              <a:gd name="T38" fmla="*/ 33 w 54"/>
              <a:gd name="T39" fmla="*/ 28 h 54"/>
              <a:gd name="T40" fmla="*/ 31 w 54"/>
              <a:gd name="T41" fmla="*/ 29 h 54"/>
              <a:gd name="T42" fmla="*/ 31 w 54"/>
              <a:gd name="T43" fmla="*/ 44 h 54"/>
              <a:gd name="T44" fmla="*/ 24 w 54"/>
              <a:gd name="T45" fmla="*/ 44 h 54"/>
              <a:gd name="T46" fmla="*/ 24 w 54"/>
              <a:gd name="T47" fmla="*/ 20 h 54"/>
              <a:gd name="T48" fmla="*/ 31 w 54"/>
              <a:gd name="T49" fmla="*/ 20 h 54"/>
              <a:gd name="T50" fmla="*/ 31 w 54"/>
              <a:gd name="T51" fmla="*/ 21 h 54"/>
              <a:gd name="T52" fmla="*/ 40 w 54"/>
              <a:gd name="T53" fmla="*/ 22 h 54"/>
              <a:gd name="T54" fmla="*/ 44 w 54"/>
              <a:gd name="T55" fmla="*/ 30 h 54"/>
              <a:gd name="T56" fmla="*/ 44 w 54"/>
              <a:gd name="T57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0" y="44"/>
                </a:moveTo>
                <a:cubicBezTo>
                  <a:pt x="14" y="44"/>
                  <a:pt x="14" y="44"/>
                  <a:pt x="14" y="44"/>
                </a:cubicBezTo>
                <a:cubicBezTo>
                  <a:pt x="14" y="20"/>
                  <a:pt x="14" y="20"/>
                  <a:pt x="14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4"/>
                </a:lnTo>
                <a:close/>
                <a:moveTo>
                  <a:pt x="17" y="18"/>
                </a:moveTo>
                <a:cubicBezTo>
                  <a:pt x="15" y="18"/>
                  <a:pt x="13" y="16"/>
                  <a:pt x="13" y="14"/>
                </a:cubicBezTo>
                <a:cubicBezTo>
                  <a:pt x="13" y="11"/>
                  <a:pt x="15" y="9"/>
                  <a:pt x="17" y="9"/>
                </a:cubicBezTo>
                <a:cubicBezTo>
                  <a:pt x="19" y="9"/>
                  <a:pt x="21" y="11"/>
                  <a:pt x="21" y="14"/>
                </a:cubicBezTo>
                <a:cubicBezTo>
                  <a:pt x="21" y="16"/>
                  <a:pt x="19" y="18"/>
                  <a:pt x="17" y="18"/>
                </a:cubicBezTo>
                <a:moveTo>
                  <a:pt x="44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7" y="28"/>
                  <a:pt x="36" y="28"/>
                </a:cubicBezTo>
                <a:cubicBezTo>
                  <a:pt x="36" y="27"/>
                  <a:pt x="34" y="27"/>
                  <a:pt x="33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44"/>
                  <a:pt x="31" y="44"/>
                  <a:pt x="31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20"/>
                  <a:pt x="24" y="20"/>
                  <a:pt x="24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20"/>
                  <a:pt x="37" y="20"/>
                  <a:pt x="40" y="22"/>
                </a:cubicBezTo>
                <a:cubicBezTo>
                  <a:pt x="42" y="23"/>
                  <a:pt x="44" y="27"/>
                  <a:pt x="44" y="30"/>
                </a:cubicBezTo>
                <a:lnTo>
                  <a:pt x="4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5294313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38 w 54"/>
              <a:gd name="T11" fmla="*/ 35 h 54"/>
              <a:gd name="T12" fmla="*/ 26 w 54"/>
              <a:gd name="T13" fmla="*/ 36 h 54"/>
              <a:gd name="T14" fmla="*/ 24 w 54"/>
              <a:gd name="T15" fmla="*/ 35 h 54"/>
              <a:gd name="T16" fmla="*/ 20 w 54"/>
              <a:gd name="T17" fmla="*/ 47 h 54"/>
              <a:gd name="T18" fmla="*/ 18 w 54"/>
              <a:gd name="T19" fmla="*/ 47 h 54"/>
              <a:gd name="T20" fmla="*/ 18 w 54"/>
              <a:gd name="T21" fmla="*/ 47 h 54"/>
              <a:gd name="T22" fmla="*/ 18 w 54"/>
              <a:gd name="T23" fmla="*/ 41 h 54"/>
              <a:gd name="T24" fmla="*/ 21 w 54"/>
              <a:gd name="T25" fmla="*/ 27 h 54"/>
              <a:gd name="T26" fmla="*/ 20 w 54"/>
              <a:gd name="T27" fmla="*/ 22 h 54"/>
              <a:gd name="T28" fmla="*/ 28 w 54"/>
              <a:gd name="T29" fmla="*/ 19 h 54"/>
              <a:gd name="T30" fmla="*/ 27 w 54"/>
              <a:gd name="T31" fmla="*/ 33 h 54"/>
              <a:gd name="T32" fmla="*/ 31 w 54"/>
              <a:gd name="T33" fmla="*/ 34 h 54"/>
              <a:gd name="T34" fmla="*/ 33 w 54"/>
              <a:gd name="T35" fmla="*/ 13 h 54"/>
              <a:gd name="T36" fmla="*/ 16 w 54"/>
              <a:gd name="T37" fmla="*/ 24 h 54"/>
              <a:gd name="T38" fmla="*/ 17 w 54"/>
              <a:gd name="T39" fmla="*/ 32 h 54"/>
              <a:gd name="T40" fmla="*/ 11 w 54"/>
              <a:gd name="T41" fmla="*/ 23 h 54"/>
              <a:gd name="T42" fmla="*/ 30 w 54"/>
              <a:gd name="T43" fmla="*/ 8 h 54"/>
              <a:gd name="T44" fmla="*/ 43 w 54"/>
              <a:gd name="T45" fmla="*/ 20 h 54"/>
              <a:gd name="T46" fmla="*/ 38 w 54"/>
              <a:gd name="T47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38" y="35"/>
                </a:moveTo>
                <a:cubicBezTo>
                  <a:pt x="35" y="37"/>
                  <a:pt x="29" y="39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3" y="39"/>
                  <a:pt x="22" y="44"/>
                  <a:pt x="20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5"/>
                  <a:pt x="18" y="42"/>
                  <a:pt x="18" y="41"/>
                </a:cubicBezTo>
                <a:cubicBezTo>
                  <a:pt x="18" y="37"/>
                  <a:pt x="21" y="31"/>
                  <a:pt x="21" y="27"/>
                </a:cubicBezTo>
                <a:cubicBezTo>
                  <a:pt x="21" y="26"/>
                  <a:pt x="20" y="24"/>
                  <a:pt x="20" y="22"/>
                </a:cubicBezTo>
                <a:cubicBezTo>
                  <a:pt x="21" y="18"/>
                  <a:pt x="26" y="15"/>
                  <a:pt x="28" y="19"/>
                </a:cubicBezTo>
                <a:cubicBezTo>
                  <a:pt x="30" y="24"/>
                  <a:pt x="23" y="29"/>
                  <a:pt x="27" y="33"/>
                </a:cubicBezTo>
                <a:cubicBezTo>
                  <a:pt x="27" y="33"/>
                  <a:pt x="29" y="34"/>
                  <a:pt x="31" y="34"/>
                </a:cubicBezTo>
                <a:cubicBezTo>
                  <a:pt x="38" y="32"/>
                  <a:pt x="39" y="17"/>
                  <a:pt x="33" y="13"/>
                </a:cubicBezTo>
                <a:cubicBezTo>
                  <a:pt x="24" y="8"/>
                  <a:pt x="15" y="16"/>
                  <a:pt x="16" y="24"/>
                </a:cubicBezTo>
                <a:cubicBezTo>
                  <a:pt x="16" y="27"/>
                  <a:pt x="19" y="29"/>
                  <a:pt x="17" y="32"/>
                </a:cubicBezTo>
                <a:cubicBezTo>
                  <a:pt x="13" y="30"/>
                  <a:pt x="11" y="27"/>
                  <a:pt x="11" y="23"/>
                </a:cubicBezTo>
                <a:cubicBezTo>
                  <a:pt x="11" y="13"/>
                  <a:pt x="20" y="7"/>
                  <a:pt x="30" y="8"/>
                </a:cubicBezTo>
                <a:cubicBezTo>
                  <a:pt x="37" y="9"/>
                  <a:pt x="42" y="14"/>
                  <a:pt x="43" y="20"/>
                </a:cubicBezTo>
                <a:cubicBezTo>
                  <a:pt x="43" y="25"/>
                  <a:pt x="41" y="32"/>
                  <a:pt x="38" y="3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10"/>
          <p:cNvSpPr>
            <a:spLocks noEditPoints="1"/>
          </p:cNvSpPr>
          <p:nvPr userDrawn="1"/>
        </p:nvSpPr>
        <p:spPr bwMode="auto">
          <a:xfrm>
            <a:off x="4994275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15 w 54"/>
              <a:gd name="T11" fmla="*/ 44 h 54"/>
              <a:gd name="T12" fmla="*/ 10 w 54"/>
              <a:gd name="T13" fmla="*/ 40 h 54"/>
              <a:gd name="T14" fmla="*/ 15 w 54"/>
              <a:gd name="T15" fmla="*/ 36 h 54"/>
              <a:gd name="T16" fmla="*/ 19 w 54"/>
              <a:gd name="T17" fmla="*/ 40 h 54"/>
              <a:gd name="T18" fmla="*/ 15 w 54"/>
              <a:gd name="T19" fmla="*/ 44 h 54"/>
              <a:gd name="T20" fmla="*/ 26 w 54"/>
              <a:gd name="T21" fmla="*/ 44 h 54"/>
              <a:gd name="T22" fmla="*/ 21 w 54"/>
              <a:gd name="T23" fmla="*/ 34 h 54"/>
              <a:gd name="T24" fmla="*/ 10 w 54"/>
              <a:gd name="T25" fmla="*/ 29 h 54"/>
              <a:gd name="T26" fmla="*/ 10 w 54"/>
              <a:gd name="T27" fmla="*/ 23 h 54"/>
              <a:gd name="T28" fmla="*/ 31 w 54"/>
              <a:gd name="T29" fmla="*/ 44 h 54"/>
              <a:gd name="T30" fmla="*/ 26 w 54"/>
              <a:gd name="T31" fmla="*/ 44 h 54"/>
              <a:gd name="T32" fmla="*/ 37 w 54"/>
              <a:gd name="T33" fmla="*/ 44 h 54"/>
              <a:gd name="T34" fmla="*/ 10 w 54"/>
              <a:gd name="T35" fmla="*/ 18 h 54"/>
              <a:gd name="T36" fmla="*/ 10 w 54"/>
              <a:gd name="T37" fmla="*/ 12 h 54"/>
              <a:gd name="T38" fmla="*/ 42 w 54"/>
              <a:gd name="T39" fmla="*/ 44 h 54"/>
              <a:gd name="T40" fmla="*/ 37 w 54"/>
              <a:gd name="T41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15" y="44"/>
                </a:moveTo>
                <a:cubicBezTo>
                  <a:pt x="12" y="44"/>
                  <a:pt x="10" y="43"/>
                  <a:pt x="10" y="40"/>
                </a:cubicBezTo>
                <a:cubicBezTo>
                  <a:pt x="10" y="38"/>
                  <a:pt x="12" y="36"/>
                  <a:pt x="15" y="36"/>
                </a:cubicBezTo>
                <a:cubicBezTo>
                  <a:pt x="17" y="36"/>
                  <a:pt x="19" y="38"/>
                  <a:pt x="19" y="40"/>
                </a:cubicBezTo>
                <a:cubicBezTo>
                  <a:pt x="19" y="43"/>
                  <a:pt x="17" y="44"/>
                  <a:pt x="15" y="44"/>
                </a:cubicBezTo>
                <a:moveTo>
                  <a:pt x="26" y="44"/>
                </a:moveTo>
                <a:cubicBezTo>
                  <a:pt x="26" y="42"/>
                  <a:pt x="24" y="37"/>
                  <a:pt x="21" y="34"/>
                </a:cubicBezTo>
                <a:cubicBezTo>
                  <a:pt x="18" y="31"/>
                  <a:pt x="13" y="29"/>
                  <a:pt x="10" y="29"/>
                </a:cubicBezTo>
                <a:cubicBezTo>
                  <a:pt x="10" y="23"/>
                  <a:pt x="10" y="23"/>
                  <a:pt x="10" y="23"/>
                </a:cubicBezTo>
                <a:cubicBezTo>
                  <a:pt x="22" y="23"/>
                  <a:pt x="31" y="33"/>
                  <a:pt x="31" y="44"/>
                </a:cubicBezTo>
                <a:lnTo>
                  <a:pt x="26" y="44"/>
                </a:lnTo>
                <a:close/>
                <a:moveTo>
                  <a:pt x="37" y="44"/>
                </a:moveTo>
                <a:cubicBezTo>
                  <a:pt x="37" y="30"/>
                  <a:pt x="25" y="18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28" y="12"/>
                  <a:pt x="42" y="27"/>
                  <a:pt x="42" y="44"/>
                </a:cubicBezTo>
                <a:lnTo>
                  <a:pt x="37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11"/>
          <p:cNvSpPr>
            <a:spLocks noEditPoints="1"/>
          </p:cNvSpPr>
          <p:nvPr userDrawn="1"/>
        </p:nvSpPr>
        <p:spPr bwMode="auto">
          <a:xfrm>
            <a:off x="4095750" y="6402824"/>
            <a:ext cx="236537" cy="244475"/>
          </a:xfrm>
          <a:custGeom>
            <a:avLst/>
            <a:gdLst>
              <a:gd name="T0" fmla="*/ 0 w 149"/>
              <a:gd name="T1" fmla="*/ 154 h 154"/>
              <a:gd name="T2" fmla="*/ 149 w 149"/>
              <a:gd name="T3" fmla="*/ 154 h 154"/>
              <a:gd name="T4" fmla="*/ 149 w 149"/>
              <a:gd name="T5" fmla="*/ 0 h 154"/>
              <a:gd name="T6" fmla="*/ 0 w 149"/>
              <a:gd name="T7" fmla="*/ 0 h 154"/>
              <a:gd name="T8" fmla="*/ 0 w 149"/>
              <a:gd name="T9" fmla="*/ 154 h 154"/>
              <a:gd name="T10" fmla="*/ 42 w 149"/>
              <a:gd name="T11" fmla="*/ 122 h 154"/>
              <a:gd name="T12" fmla="*/ 42 w 149"/>
              <a:gd name="T13" fmla="*/ 34 h 154"/>
              <a:gd name="T14" fmla="*/ 105 w 149"/>
              <a:gd name="T15" fmla="*/ 80 h 154"/>
              <a:gd name="T16" fmla="*/ 42 w 149"/>
              <a:gd name="T17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4">
                <a:moveTo>
                  <a:pt x="0" y="154"/>
                </a:moveTo>
                <a:lnTo>
                  <a:pt x="149" y="154"/>
                </a:lnTo>
                <a:lnTo>
                  <a:pt x="149" y="0"/>
                </a:lnTo>
                <a:lnTo>
                  <a:pt x="0" y="0"/>
                </a:lnTo>
                <a:lnTo>
                  <a:pt x="0" y="154"/>
                </a:lnTo>
                <a:close/>
                <a:moveTo>
                  <a:pt x="42" y="122"/>
                </a:moveTo>
                <a:lnTo>
                  <a:pt x="42" y="34"/>
                </a:lnTo>
                <a:lnTo>
                  <a:pt x="105" y="80"/>
                </a:lnTo>
                <a:lnTo>
                  <a:pt x="42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 Placeholder 23"/>
          <p:cNvSpPr>
            <a:spLocks noGrp="1"/>
          </p:cNvSpPr>
          <p:nvPr>
            <p:ph type="body" sz="quarter" idx="39" hasCustomPrompt="1"/>
          </p:nvPr>
        </p:nvSpPr>
        <p:spPr>
          <a:xfrm>
            <a:off x="2356344" y="6318157"/>
            <a:ext cx="1201867" cy="1784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900" i="1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You can follow us on: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7" name="Text Placeholder 23"/>
          <p:cNvSpPr>
            <a:spLocks noGrp="1"/>
          </p:cNvSpPr>
          <p:nvPr>
            <p:ph type="body" sz="quarter" idx="40" hasCustomPrompt="1"/>
          </p:nvPr>
        </p:nvSpPr>
        <p:spPr>
          <a:xfrm>
            <a:off x="1942005" y="6519208"/>
            <a:ext cx="1616206" cy="2268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600" i="0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 err="1"/>
              <a:t>AmadeusITgroup</a:t>
            </a:r>
            <a:endParaRPr lang="en-GB" noProof="0" dirty="0"/>
          </a:p>
        </p:txBody>
      </p:sp>
      <p:sp>
        <p:nvSpPr>
          <p:cNvPr id="58" name="Text Placeholder 23"/>
          <p:cNvSpPr>
            <a:spLocks noGrp="1"/>
          </p:cNvSpPr>
          <p:nvPr>
            <p:ph type="body" sz="quarter" idx="38" hasCustomPrompt="1"/>
          </p:nvPr>
        </p:nvSpPr>
        <p:spPr>
          <a:xfrm>
            <a:off x="445643" y="6298613"/>
            <a:ext cx="1323213" cy="3902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100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amadeus.com</a:t>
            </a:r>
            <a:br>
              <a:rPr lang="en-GB" noProof="0" dirty="0"/>
            </a:br>
            <a:r>
              <a:rPr lang="en-GB" noProof="0" dirty="0"/>
              <a:t>amadeus.com/blog</a:t>
            </a:r>
          </a:p>
        </p:txBody>
      </p:sp>
    </p:spTree>
    <p:extLst>
      <p:ext uri="{BB962C8B-B14F-4D97-AF65-F5344CB8AC3E}">
        <p14:creationId xmlns:p14="http://schemas.microsoft.com/office/powerpoint/2010/main" val="108357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background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588"/>
            <a:ext cx="9144000" cy="6858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 baseline="0"/>
            </a:lvl1pPr>
          </a:lstStyle>
          <a:p>
            <a:pPr lvl="0"/>
            <a:r>
              <a:rPr lang="en-GB" noProof="0" dirty="0"/>
              <a:t>                                                          &lt;  Insert your picture here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432354" y="2670166"/>
            <a:ext cx="3451188" cy="1178168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32199" y="4005062"/>
            <a:ext cx="3451622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32360" y="5513064"/>
            <a:ext cx="19644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3113491" y="1608141"/>
            <a:ext cx="2917031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32" name="Freeform 5"/>
          <p:cNvSpPr>
            <a:spLocks noEditPoints="1"/>
          </p:cNvSpPr>
          <p:nvPr userDrawn="1"/>
        </p:nvSpPr>
        <p:spPr bwMode="auto">
          <a:xfrm>
            <a:off x="7570853" y="319166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10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19460" y="1294329"/>
            <a:ext cx="4213151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98220" indent="-9822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1168" y="296870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5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257156" indent="0">
              <a:buNone/>
              <a:defRPr sz="900">
                <a:solidFill>
                  <a:schemeClr val="accent2"/>
                </a:solidFill>
                <a:latin typeface="+mj-lt"/>
              </a:defRPr>
            </a:lvl2pPr>
            <a:lvl3pPr marL="514312" indent="0">
              <a:buNone/>
              <a:defRPr sz="788">
                <a:solidFill>
                  <a:schemeClr val="accent2"/>
                </a:solidFill>
                <a:latin typeface="+mj-lt"/>
              </a:defRPr>
            </a:lvl3pPr>
            <a:lvl4pPr marL="771468" indent="0">
              <a:buNone/>
              <a:defRPr sz="675">
                <a:solidFill>
                  <a:schemeClr val="accent2"/>
                </a:solidFill>
                <a:latin typeface="+mj-lt"/>
              </a:defRPr>
            </a:lvl4pPr>
            <a:lvl5pPr marL="1028624" indent="0">
              <a:buNone/>
              <a:defRPr sz="675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4694254" y="2965456"/>
            <a:ext cx="3919608" cy="3343275"/>
          </a:xfrm>
          <a:custGeom>
            <a:avLst/>
            <a:gdLst>
              <a:gd name="connsiteX0" fmla="*/ 3764756 w 4556125"/>
              <a:gd name="connsiteY0" fmla="*/ 0 h 3886200"/>
              <a:gd name="connsiteX1" fmla="*/ 3778647 w 4556125"/>
              <a:gd name="connsiteY1" fmla="*/ 0 h 3886200"/>
              <a:gd name="connsiteX2" fmla="*/ 3792538 w 4556125"/>
              <a:gd name="connsiteY2" fmla="*/ 397 h 3886200"/>
              <a:gd name="connsiteX3" fmla="*/ 3806031 w 4556125"/>
              <a:gd name="connsiteY3" fmla="*/ 1191 h 3886200"/>
              <a:gd name="connsiteX4" fmla="*/ 3819922 w 4556125"/>
              <a:gd name="connsiteY4" fmla="*/ 2381 h 3886200"/>
              <a:gd name="connsiteX5" fmla="*/ 3833019 w 4556125"/>
              <a:gd name="connsiteY5" fmla="*/ 3969 h 3886200"/>
              <a:gd name="connsiteX6" fmla="*/ 3846512 w 4556125"/>
              <a:gd name="connsiteY6" fmla="*/ 5953 h 3886200"/>
              <a:gd name="connsiteX7" fmla="*/ 3859610 w 4556125"/>
              <a:gd name="connsiteY7" fmla="*/ 8731 h 3886200"/>
              <a:gd name="connsiteX8" fmla="*/ 3871912 w 4556125"/>
              <a:gd name="connsiteY8" fmla="*/ 11510 h 3886200"/>
              <a:gd name="connsiteX9" fmla="*/ 3885010 w 4556125"/>
              <a:gd name="connsiteY9" fmla="*/ 14685 h 3886200"/>
              <a:gd name="connsiteX10" fmla="*/ 3897710 w 4556125"/>
              <a:gd name="connsiteY10" fmla="*/ 18256 h 3886200"/>
              <a:gd name="connsiteX11" fmla="*/ 3910410 w 4556125"/>
              <a:gd name="connsiteY11" fmla="*/ 22622 h 3886200"/>
              <a:gd name="connsiteX12" fmla="*/ 3923110 w 4556125"/>
              <a:gd name="connsiteY12" fmla="*/ 26591 h 3886200"/>
              <a:gd name="connsiteX13" fmla="*/ 3935016 w 4556125"/>
              <a:gd name="connsiteY13" fmla="*/ 31750 h 3886200"/>
              <a:gd name="connsiteX14" fmla="*/ 3947716 w 4556125"/>
              <a:gd name="connsiteY14" fmla="*/ 36910 h 3886200"/>
              <a:gd name="connsiteX15" fmla="*/ 3959622 w 4556125"/>
              <a:gd name="connsiteY15" fmla="*/ 42863 h 3886200"/>
              <a:gd name="connsiteX16" fmla="*/ 3971131 w 4556125"/>
              <a:gd name="connsiteY16" fmla="*/ 48419 h 3886200"/>
              <a:gd name="connsiteX17" fmla="*/ 3983434 w 4556125"/>
              <a:gd name="connsiteY17" fmla="*/ 54769 h 3886200"/>
              <a:gd name="connsiteX18" fmla="*/ 3994944 w 4556125"/>
              <a:gd name="connsiteY18" fmla="*/ 61516 h 3886200"/>
              <a:gd name="connsiteX19" fmla="*/ 4006453 w 4556125"/>
              <a:gd name="connsiteY19" fmla="*/ 68660 h 3886200"/>
              <a:gd name="connsiteX20" fmla="*/ 4017962 w 4556125"/>
              <a:gd name="connsiteY20" fmla="*/ 76200 h 3886200"/>
              <a:gd name="connsiteX21" fmla="*/ 4029075 w 4556125"/>
              <a:gd name="connsiteY21" fmla="*/ 83741 h 3886200"/>
              <a:gd name="connsiteX22" fmla="*/ 4040188 w 4556125"/>
              <a:gd name="connsiteY22" fmla="*/ 91678 h 3886200"/>
              <a:gd name="connsiteX23" fmla="*/ 4051300 w 4556125"/>
              <a:gd name="connsiteY23" fmla="*/ 100013 h 3886200"/>
              <a:gd name="connsiteX24" fmla="*/ 4062412 w 4556125"/>
              <a:gd name="connsiteY24" fmla="*/ 108744 h 3886200"/>
              <a:gd name="connsiteX25" fmla="*/ 4073128 w 4556125"/>
              <a:gd name="connsiteY25" fmla="*/ 117872 h 3886200"/>
              <a:gd name="connsiteX26" fmla="*/ 4083844 w 4556125"/>
              <a:gd name="connsiteY26" fmla="*/ 127000 h 3886200"/>
              <a:gd name="connsiteX27" fmla="*/ 4094560 w 4556125"/>
              <a:gd name="connsiteY27" fmla="*/ 136525 h 3886200"/>
              <a:gd name="connsiteX28" fmla="*/ 4104481 w 4556125"/>
              <a:gd name="connsiteY28" fmla="*/ 146447 h 3886200"/>
              <a:gd name="connsiteX29" fmla="*/ 4125119 w 4556125"/>
              <a:gd name="connsiteY29" fmla="*/ 167084 h 3886200"/>
              <a:gd name="connsiteX30" fmla="*/ 4145360 w 4556125"/>
              <a:gd name="connsiteY30" fmla="*/ 188913 h 3886200"/>
              <a:gd name="connsiteX31" fmla="*/ 4164410 w 4556125"/>
              <a:gd name="connsiteY31" fmla="*/ 211931 h 3886200"/>
              <a:gd name="connsiteX32" fmla="*/ 4183856 w 4556125"/>
              <a:gd name="connsiteY32" fmla="*/ 235744 h 3886200"/>
              <a:gd name="connsiteX33" fmla="*/ 4202112 w 4556125"/>
              <a:gd name="connsiteY33" fmla="*/ 260350 h 3886200"/>
              <a:gd name="connsiteX34" fmla="*/ 4219972 w 4556125"/>
              <a:gd name="connsiteY34" fmla="*/ 286544 h 3886200"/>
              <a:gd name="connsiteX35" fmla="*/ 4237434 w 4556125"/>
              <a:gd name="connsiteY35" fmla="*/ 313135 h 3886200"/>
              <a:gd name="connsiteX36" fmla="*/ 4254500 w 4556125"/>
              <a:gd name="connsiteY36" fmla="*/ 340519 h 3886200"/>
              <a:gd name="connsiteX37" fmla="*/ 4271169 w 4556125"/>
              <a:gd name="connsiteY37" fmla="*/ 369094 h 3886200"/>
              <a:gd name="connsiteX38" fmla="*/ 4286647 w 4556125"/>
              <a:gd name="connsiteY38" fmla="*/ 398463 h 3886200"/>
              <a:gd name="connsiteX39" fmla="*/ 4302522 w 4556125"/>
              <a:gd name="connsiteY39" fmla="*/ 427831 h 3886200"/>
              <a:gd name="connsiteX40" fmla="*/ 4317603 w 4556125"/>
              <a:gd name="connsiteY40" fmla="*/ 458391 h 3886200"/>
              <a:gd name="connsiteX41" fmla="*/ 4332288 w 4556125"/>
              <a:gd name="connsiteY41" fmla="*/ 489347 h 3886200"/>
              <a:gd name="connsiteX42" fmla="*/ 4346178 w 4556125"/>
              <a:gd name="connsiteY42" fmla="*/ 521097 h 3886200"/>
              <a:gd name="connsiteX43" fmla="*/ 4359672 w 4556125"/>
              <a:gd name="connsiteY43" fmla="*/ 553244 h 3886200"/>
              <a:gd name="connsiteX44" fmla="*/ 4372769 w 4556125"/>
              <a:gd name="connsiteY44" fmla="*/ 586185 h 3886200"/>
              <a:gd name="connsiteX45" fmla="*/ 4385469 w 4556125"/>
              <a:gd name="connsiteY45" fmla="*/ 619522 h 3886200"/>
              <a:gd name="connsiteX46" fmla="*/ 4398169 w 4556125"/>
              <a:gd name="connsiteY46" fmla="*/ 652463 h 3886200"/>
              <a:gd name="connsiteX47" fmla="*/ 4409678 w 4556125"/>
              <a:gd name="connsiteY47" fmla="*/ 686991 h 3886200"/>
              <a:gd name="connsiteX48" fmla="*/ 4420790 w 4556125"/>
              <a:gd name="connsiteY48" fmla="*/ 721122 h 3886200"/>
              <a:gd name="connsiteX49" fmla="*/ 4431903 w 4556125"/>
              <a:gd name="connsiteY49" fmla="*/ 755253 h 3886200"/>
              <a:gd name="connsiteX50" fmla="*/ 4441825 w 4556125"/>
              <a:gd name="connsiteY50" fmla="*/ 790178 h 3886200"/>
              <a:gd name="connsiteX51" fmla="*/ 4451747 w 4556125"/>
              <a:gd name="connsiteY51" fmla="*/ 824706 h 3886200"/>
              <a:gd name="connsiteX52" fmla="*/ 4461669 w 4556125"/>
              <a:gd name="connsiteY52" fmla="*/ 859631 h 3886200"/>
              <a:gd name="connsiteX53" fmla="*/ 4470003 w 4556125"/>
              <a:gd name="connsiteY53" fmla="*/ 894953 h 3886200"/>
              <a:gd name="connsiteX54" fmla="*/ 4478734 w 4556125"/>
              <a:gd name="connsiteY54" fmla="*/ 929878 h 3886200"/>
              <a:gd name="connsiteX55" fmla="*/ 4486672 w 4556125"/>
              <a:gd name="connsiteY55" fmla="*/ 964803 h 3886200"/>
              <a:gd name="connsiteX56" fmla="*/ 4494212 w 4556125"/>
              <a:gd name="connsiteY56" fmla="*/ 1000125 h 3886200"/>
              <a:gd name="connsiteX57" fmla="*/ 4501753 w 4556125"/>
              <a:gd name="connsiteY57" fmla="*/ 1034653 h 3886200"/>
              <a:gd name="connsiteX58" fmla="*/ 4508500 w 4556125"/>
              <a:gd name="connsiteY58" fmla="*/ 1069578 h 3886200"/>
              <a:gd name="connsiteX59" fmla="*/ 4514453 w 4556125"/>
              <a:gd name="connsiteY59" fmla="*/ 1104106 h 3886200"/>
              <a:gd name="connsiteX60" fmla="*/ 4520406 w 4556125"/>
              <a:gd name="connsiteY60" fmla="*/ 1138635 h 3886200"/>
              <a:gd name="connsiteX61" fmla="*/ 4525566 w 4556125"/>
              <a:gd name="connsiteY61" fmla="*/ 1172369 h 3886200"/>
              <a:gd name="connsiteX62" fmla="*/ 4530328 w 4556125"/>
              <a:gd name="connsiteY62" fmla="*/ 1206103 h 3886200"/>
              <a:gd name="connsiteX63" fmla="*/ 4535090 w 4556125"/>
              <a:gd name="connsiteY63" fmla="*/ 1239044 h 3886200"/>
              <a:gd name="connsiteX64" fmla="*/ 4539060 w 4556125"/>
              <a:gd name="connsiteY64" fmla="*/ 1271985 h 3886200"/>
              <a:gd name="connsiteX65" fmla="*/ 4542631 w 4556125"/>
              <a:gd name="connsiteY65" fmla="*/ 1304528 h 3886200"/>
              <a:gd name="connsiteX66" fmla="*/ 4546203 w 4556125"/>
              <a:gd name="connsiteY66" fmla="*/ 1336278 h 3886200"/>
              <a:gd name="connsiteX67" fmla="*/ 4548584 w 4556125"/>
              <a:gd name="connsiteY67" fmla="*/ 1367631 h 3886200"/>
              <a:gd name="connsiteX68" fmla="*/ 4550966 w 4556125"/>
              <a:gd name="connsiteY68" fmla="*/ 1398191 h 3886200"/>
              <a:gd name="connsiteX69" fmla="*/ 4552950 w 4556125"/>
              <a:gd name="connsiteY69" fmla="*/ 1428353 h 3886200"/>
              <a:gd name="connsiteX70" fmla="*/ 4554538 w 4556125"/>
              <a:gd name="connsiteY70" fmla="*/ 1458119 h 3886200"/>
              <a:gd name="connsiteX71" fmla="*/ 4555728 w 4556125"/>
              <a:gd name="connsiteY71" fmla="*/ 1486297 h 3886200"/>
              <a:gd name="connsiteX72" fmla="*/ 4556125 w 4556125"/>
              <a:gd name="connsiteY72" fmla="*/ 1514475 h 3886200"/>
              <a:gd name="connsiteX73" fmla="*/ 4556125 w 4556125"/>
              <a:gd name="connsiteY73" fmla="*/ 1541463 h 3886200"/>
              <a:gd name="connsiteX74" fmla="*/ 4556125 w 4556125"/>
              <a:gd name="connsiteY74" fmla="*/ 1572022 h 3886200"/>
              <a:gd name="connsiteX75" fmla="*/ 4555728 w 4556125"/>
              <a:gd name="connsiteY75" fmla="*/ 1602185 h 3886200"/>
              <a:gd name="connsiteX76" fmla="*/ 4554538 w 4556125"/>
              <a:gd name="connsiteY76" fmla="*/ 1631950 h 3886200"/>
              <a:gd name="connsiteX77" fmla="*/ 4552950 w 4556125"/>
              <a:gd name="connsiteY77" fmla="*/ 1662113 h 3886200"/>
              <a:gd name="connsiteX78" fmla="*/ 4551760 w 4556125"/>
              <a:gd name="connsiteY78" fmla="*/ 1692275 h 3886200"/>
              <a:gd name="connsiteX79" fmla="*/ 4549775 w 4556125"/>
              <a:gd name="connsiteY79" fmla="*/ 1722041 h 3886200"/>
              <a:gd name="connsiteX80" fmla="*/ 4546997 w 4556125"/>
              <a:gd name="connsiteY80" fmla="*/ 1751806 h 3886200"/>
              <a:gd name="connsiteX81" fmla="*/ 4544219 w 4556125"/>
              <a:gd name="connsiteY81" fmla="*/ 1781572 h 3886200"/>
              <a:gd name="connsiteX82" fmla="*/ 4541044 w 4556125"/>
              <a:gd name="connsiteY82" fmla="*/ 1810544 h 3886200"/>
              <a:gd name="connsiteX83" fmla="*/ 4537472 w 4556125"/>
              <a:gd name="connsiteY83" fmla="*/ 1840310 h 3886200"/>
              <a:gd name="connsiteX84" fmla="*/ 4533503 w 4556125"/>
              <a:gd name="connsiteY84" fmla="*/ 1869678 h 3886200"/>
              <a:gd name="connsiteX85" fmla="*/ 4529534 w 4556125"/>
              <a:gd name="connsiteY85" fmla="*/ 1898650 h 3886200"/>
              <a:gd name="connsiteX86" fmla="*/ 4524375 w 4556125"/>
              <a:gd name="connsiteY86" fmla="*/ 1927622 h 3886200"/>
              <a:gd name="connsiteX87" fmla="*/ 4520010 w 4556125"/>
              <a:gd name="connsiteY87" fmla="*/ 1956594 h 3886200"/>
              <a:gd name="connsiteX88" fmla="*/ 4514453 w 4556125"/>
              <a:gd name="connsiteY88" fmla="*/ 1985566 h 3886200"/>
              <a:gd name="connsiteX89" fmla="*/ 4508897 w 4556125"/>
              <a:gd name="connsiteY89" fmla="*/ 2014141 h 3886200"/>
              <a:gd name="connsiteX90" fmla="*/ 4502944 w 4556125"/>
              <a:gd name="connsiteY90" fmla="*/ 2042716 h 3886200"/>
              <a:gd name="connsiteX91" fmla="*/ 4496197 w 4556125"/>
              <a:gd name="connsiteY91" fmla="*/ 2070894 h 3886200"/>
              <a:gd name="connsiteX92" fmla="*/ 4489847 w 4556125"/>
              <a:gd name="connsiteY92" fmla="*/ 2099072 h 3886200"/>
              <a:gd name="connsiteX93" fmla="*/ 4482703 w 4556125"/>
              <a:gd name="connsiteY93" fmla="*/ 2127250 h 3886200"/>
              <a:gd name="connsiteX94" fmla="*/ 4475162 w 4556125"/>
              <a:gd name="connsiteY94" fmla="*/ 2155428 h 3886200"/>
              <a:gd name="connsiteX95" fmla="*/ 4467622 w 4556125"/>
              <a:gd name="connsiteY95" fmla="*/ 2183210 h 3886200"/>
              <a:gd name="connsiteX96" fmla="*/ 4459684 w 4556125"/>
              <a:gd name="connsiteY96" fmla="*/ 2210991 h 3886200"/>
              <a:gd name="connsiteX97" fmla="*/ 4450953 w 4556125"/>
              <a:gd name="connsiteY97" fmla="*/ 2238772 h 3886200"/>
              <a:gd name="connsiteX98" fmla="*/ 4442222 w 4556125"/>
              <a:gd name="connsiteY98" fmla="*/ 2266553 h 3886200"/>
              <a:gd name="connsiteX99" fmla="*/ 4433490 w 4556125"/>
              <a:gd name="connsiteY99" fmla="*/ 2293541 h 3886200"/>
              <a:gd name="connsiteX100" fmla="*/ 4423569 w 4556125"/>
              <a:gd name="connsiteY100" fmla="*/ 2320925 h 3886200"/>
              <a:gd name="connsiteX101" fmla="*/ 4414044 w 4556125"/>
              <a:gd name="connsiteY101" fmla="*/ 2347913 h 3886200"/>
              <a:gd name="connsiteX102" fmla="*/ 4404122 w 4556125"/>
              <a:gd name="connsiteY102" fmla="*/ 2374503 h 3886200"/>
              <a:gd name="connsiteX103" fmla="*/ 4393406 w 4556125"/>
              <a:gd name="connsiteY103" fmla="*/ 2401491 h 3886200"/>
              <a:gd name="connsiteX104" fmla="*/ 4383088 w 4556125"/>
              <a:gd name="connsiteY104" fmla="*/ 2428081 h 3886200"/>
              <a:gd name="connsiteX105" fmla="*/ 4371975 w 4556125"/>
              <a:gd name="connsiteY105" fmla="*/ 2454275 h 3886200"/>
              <a:gd name="connsiteX106" fmla="*/ 4360862 w 4556125"/>
              <a:gd name="connsiteY106" fmla="*/ 2480469 h 3886200"/>
              <a:gd name="connsiteX107" fmla="*/ 4349353 w 4556125"/>
              <a:gd name="connsiteY107" fmla="*/ 2506663 h 3886200"/>
              <a:gd name="connsiteX108" fmla="*/ 4337050 w 4556125"/>
              <a:gd name="connsiteY108" fmla="*/ 2532063 h 3886200"/>
              <a:gd name="connsiteX109" fmla="*/ 4325144 w 4556125"/>
              <a:gd name="connsiteY109" fmla="*/ 2557860 h 3886200"/>
              <a:gd name="connsiteX110" fmla="*/ 4312444 w 4556125"/>
              <a:gd name="connsiteY110" fmla="*/ 2583656 h 3886200"/>
              <a:gd name="connsiteX111" fmla="*/ 4299744 w 4556125"/>
              <a:gd name="connsiteY111" fmla="*/ 2608660 h 3886200"/>
              <a:gd name="connsiteX112" fmla="*/ 4286647 w 4556125"/>
              <a:gd name="connsiteY112" fmla="*/ 2634060 h 3886200"/>
              <a:gd name="connsiteX113" fmla="*/ 4273153 w 4556125"/>
              <a:gd name="connsiteY113" fmla="*/ 2659063 h 3886200"/>
              <a:gd name="connsiteX114" fmla="*/ 4259660 w 4556125"/>
              <a:gd name="connsiteY114" fmla="*/ 2683669 h 3886200"/>
              <a:gd name="connsiteX115" fmla="*/ 4245769 w 4556125"/>
              <a:gd name="connsiteY115" fmla="*/ 2708275 h 3886200"/>
              <a:gd name="connsiteX116" fmla="*/ 4231481 w 4556125"/>
              <a:gd name="connsiteY116" fmla="*/ 2733278 h 3886200"/>
              <a:gd name="connsiteX117" fmla="*/ 4216797 w 4556125"/>
              <a:gd name="connsiteY117" fmla="*/ 2757488 h 3886200"/>
              <a:gd name="connsiteX118" fmla="*/ 4202112 w 4556125"/>
              <a:gd name="connsiteY118" fmla="*/ 2781300 h 3886200"/>
              <a:gd name="connsiteX119" fmla="*/ 4187031 w 4556125"/>
              <a:gd name="connsiteY119" fmla="*/ 2805113 h 3886200"/>
              <a:gd name="connsiteX120" fmla="*/ 4171553 w 4556125"/>
              <a:gd name="connsiteY120" fmla="*/ 2828925 h 3886200"/>
              <a:gd name="connsiteX121" fmla="*/ 4156075 w 4556125"/>
              <a:gd name="connsiteY121" fmla="*/ 2852341 h 3886200"/>
              <a:gd name="connsiteX122" fmla="*/ 4139803 w 4556125"/>
              <a:gd name="connsiteY122" fmla="*/ 2875756 h 3886200"/>
              <a:gd name="connsiteX123" fmla="*/ 4123928 w 4556125"/>
              <a:gd name="connsiteY123" fmla="*/ 2898775 h 3886200"/>
              <a:gd name="connsiteX124" fmla="*/ 4107260 w 4556125"/>
              <a:gd name="connsiteY124" fmla="*/ 2921794 h 3886200"/>
              <a:gd name="connsiteX125" fmla="*/ 4090590 w 4556125"/>
              <a:gd name="connsiteY125" fmla="*/ 2944416 h 3886200"/>
              <a:gd name="connsiteX126" fmla="*/ 4073525 w 4556125"/>
              <a:gd name="connsiteY126" fmla="*/ 2966641 h 3886200"/>
              <a:gd name="connsiteX127" fmla="*/ 4056460 w 4556125"/>
              <a:gd name="connsiteY127" fmla="*/ 2988866 h 3886200"/>
              <a:gd name="connsiteX128" fmla="*/ 4038600 w 4556125"/>
              <a:gd name="connsiteY128" fmla="*/ 3011091 h 3886200"/>
              <a:gd name="connsiteX129" fmla="*/ 4021138 w 4556125"/>
              <a:gd name="connsiteY129" fmla="*/ 3033316 h 3886200"/>
              <a:gd name="connsiteX130" fmla="*/ 4002881 w 4556125"/>
              <a:gd name="connsiteY130" fmla="*/ 3054350 h 3886200"/>
              <a:gd name="connsiteX131" fmla="*/ 3985022 w 4556125"/>
              <a:gd name="connsiteY131" fmla="*/ 3076178 h 3886200"/>
              <a:gd name="connsiteX132" fmla="*/ 3966369 w 4556125"/>
              <a:gd name="connsiteY132" fmla="*/ 3097213 h 3886200"/>
              <a:gd name="connsiteX133" fmla="*/ 3947716 w 4556125"/>
              <a:gd name="connsiteY133" fmla="*/ 3117850 h 3886200"/>
              <a:gd name="connsiteX134" fmla="*/ 3928666 w 4556125"/>
              <a:gd name="connsiteY134" fmla="*/ 3138885 h 3886200"/>
              <a:gd name="connsiteX135" fmla="*/ 3908822 w 4556125"/>
              <a:gd name="connsiteY135" fmla="*/ 3159125 h 3886200"/>
              <a:gd name="connsiteX136" fmla="*/ 3889772 w 4556125"/>
              <a:gd name="connsiteY136" fmla="*/ 3179366 h 3886200"/>
              <a:gd name="connsiteX137" fmla="*/ 3869531 w 4556125"/>
              <a:gd name="connsiteY137" fmla="*/ 3199210 h 3886200"/>
              <a:gd name="connsiteX138" fmla="*/ 3850084 w 4556125"/>
              <a:gd name="connsiteY138" fmla="*/ 3219053 h 3886200"/>
              <a:gd name="connsiteX139" fmla="*/ 3829447 w 4556125"/>
              <a:gd name="connsiteY139" fmla="*/ 3238500 h 3886200"/>
              <a:gd name="connsiteX140" fmla="*/ 3809206 w 4556125"/>
              <a:gd name="connsiteY140" fmla="*/ 3258344 h 3886200"/>
              <a:gd name="connsiteX141" fmla="*/ 3788569 w 4556125"/>
              <a:gd name="connsiteY141" fmla="*/ 3276997 h 3886200"/>
              <a:gd name="connsiteX142" fmla="*/ 3767534 w 4556125"/>
              <a:gd name="connsiteY142" fmla="*/ 3296047 h 3886200"/>
              <a:gd name="connsiteX143" fmla="*/ 3746103 w 4556125"/>
              <a:gd name="connsiteY143" fmla="*/ 3314700 h 3886200"/>
              <a:gd name="connsiteX144" fmla="*/ 3725069 w 4556125"/>
              <a:gd name="connsiteY144" fmla="*/ 3332956 h 3886200"/>
              <a:gd name="connsiteX145" fmla="*/ 3703638 w 4556125"/>
              <a:gd name="connsiteY145" fmla="*/ 3350816 h 3886200"/>
              <a:gd name="connsiteX146" fmla="*/ 3681412 w 4556125"/>
              <a:gd name="connsiteY146" fmla="*/ 3368675 h 3886200"/>
              <a:gd name="connsiteX147" fmla="*/ 3659584 w 4556125"/>
              <a:gd name="connsiteY147" fmla="*/ 3386138 h 3886200"/>
              <a:gd name="connsiteX148" fmla="*/ 3636962 w 4556125"/>
              <a:gd name="connsiteY148" fmla="*/ 3403203 h 3886200"/>
              <a:gd name="connsiteX149" fmla="*/ 3614738 w 4556125"/>
              <a:gd name="connsiteY149" fmla="*/ 3420269 h 3886200"/>
              <a:gd name="connsiteX150" fmla="*/ 3592116 w 4556125"/>
              <a:gd name="connsiteY150" fmla="*/ 3436938 h 3886200"/>
              <a:gd name="connsiteX151" fmla="*/ 3569097 w 4556125"/>
              <a:gd name="connsiteY151" fmla="*/ 3453606 h 3886200"/>
              <a:gd name="connsiteX152" fmla="*/ 3546078 w 4556125"/>
              <a:gd name="connsiteY152" fmla="*/ 3469878 h 3886200"/>
              <a:gd name="connsiteX153" fmla="*/ 3522662 w 4556125"/>
              <a:gd name="connsiteY153" fmla="*/ 3485753 h 3886200"/>
              <a:gd name="connsiteX154" fmla="*/ 3499644 w 4556125"/>
              <a:gd name="connsiteY154" fmla="*/ 3501628 h 3886200"/>
              <a:gd name="connsiteX155" fmla="*/ 3475831 w 4556125"/>
              <a:gd name="connsiteY155" fmla="*/ 3517106 h 3886200"/>
              <a:gd name="connsiteX156" fmla="*/ 3452019 w 4556125"/>
              <a:gd name="connsiteY156" fmla="*/ 3532188 h 3886200"/>
              <a:gd name="connsiteX157" fmla="*/ 3427810 w 4556125"/>
              <a:gd name="connsiteY157" fmla="*/ 3546872 h 3886200"/>
              <a:gd name="connsiteX158" fmla="*/ 3403600 w 4556125"/>
              <a:gd name="connsiteY158" fmla="*/ 3561556 h 3886200"/>
              <a:gd name="connsiteX159" fmla="*/ 3379390 w 4556125"/>
              <a:gd name="connsiteY159" fmla="*/ 3575447 h 3886200"/>
              <a:gd name="connsiteX160" fmla="*/ 3354784 w 4556125"/>
              <a:gd name="connsiteY160" fmla="*/ 3589735 h 3886200"/>
              <a:gd name="connsiteX161" fmla="*/ 3329384 w 4556125"/>
              <a:gd name="connsiteY161" fmla="*/ 3603228 h 3886200"/>
              <a:gd name="connsiteX162" fmla="*/ 3304778 w 4556125"/>
              <a:gd name="connsiteY162" fmla="*/ 3616722 h 3886200"/>
              <a:gd name="connsiteX163" fmla="*/ 3279775 w 4556125"/>
              <a:gd name="connsiteY163" fmla="*/ 3629819 h 3886200"/>
              <a:gd name="connsiteX164" fmla="*/ 3253978 w 4556125"/>
              <a:gd name="connsiteY164" fmla="*/ 3642519 h 3886200"/>
              <a:gd name="connsiteX165" fmla="*/ 3228975 w 4556125"/>
              <a:gd name="connsiteY165" fmla="*/ 3655219 h 3886200"/>
              <a:gd name="connsiteX166" fmla="*/ 3202781 w 4556125"/>
              <a:gd name="connsiteY166" fmla="*/ 3667125 h 3886200"/>
              <a:gd name="connsiteX167" fmla="*/ 3176984 w 4556125"/>
              <a:gd name="connsiteY167" fmla="*/ 3679428 h 3886200"/>
              <a:gd name="connsiteX168" fmla="*/ 3150790 w 4556125"/>
              <a:gd name="connsiteY168" fmla="*/ 3690938 h 3886200"/>
              <a:gd name="connsiteX169" fmla="*/ 3124597 w 4556125"/>
              <a:gd name="connsiteY169" fmla="*/ 3702050 h 3886200"/>
              <a:gd name="connsiteX170" fmla="*/ 3098403 w 4556125"/>
              <a:gd name="connsiteY170" fmla="*/ 3713163 h 3886200"/>
              <a:gd name="connsiteX171" fmla="*/ 3071812 w 4556125"/>
              <a:gd name="connsiteY171" fmla="*/ 3723481 h 3886200"/>
              <a:gd name="connsiteX172" fmla="*/ 3045222 w 4556125"/>
              <a:gd name="connsiteY172" fmla="*/ 3734197 h 3886200"/>
              <a:gd name="connsiteX173" fmla="*/ 3018631 w 4556125"/>
              <a:gd name="connsiteY173" fmla="*/ 3744119 h 3886200"/>
              <a:gd name="connsiteX174" fmla="*/ 2991247 w 4556125"/>
              <a:gd name="connsiteY174" fmla="*/ 3753644 h 3886200"/>
              <a:gd name="connsiteX175" fmla="*/ 2964260 w 4556125"/>
              <a:gd name="connsiteY175" fmla="*/ 3763169 h 3886200"/>
              <a:gd name="connsiteX176" fmla="*/ 2936875 w 4556125"/>
              <a:gd name="connsiteY176" fmla="*/ 3771900 h 3886200"/>
              <a:gd name="connsiteX177" fmla="*/ 2909094 w 4556125"/>
              <a:gd name="connsiteY177" fmla="*/ 3781028 h 3886200"/>
              <a:gd name="connsiteX178" fmla="*/ 2882106 w 4556125"/>
              <a:gd name="connsiteY178" fmla="*/ 3789363 h 3886200"/>
              <a:gd name="connsiteX179" fmla="*/ 2853928 w 4556125"/>
              <a:gd name="connsiteY179" fmla="*/ 3797697 h 3886200"/>
              <a:gd name="connsiteX180" fmla="*/ 2826147 w 4556125"/>
              <a:gd name="connsiteY180" fmla="*/ 3805238 h 3886200"/>
              <a:gd name="connsiteX181" fmla="*/ 2797969 w 4556125"/>
              <a:gd name="connsiteY181" fmla="*/ 3812778 h 3886200"/>
              <a:gd name="connsiteX182" fmla="*/ 2770188 w 4556125"/>
              <a:gd name="connsiteY182" fmla="*/ 3819922 h 3886200"/>
              <a:gd name="connsiteX183" fmla="*/ 2741612 w 4556125"/>
              <a:gd name="connsiteY183" fmla="*/ 3826272 h 3886200"/>
              <a:gd name="connsiteX184" fmla="*/ 2713434 w 4556125"/>
              <a:gd name="connsiteY184" fmla="*/ 3833019 h 3886200"/>
              <a:gd name="connsiteX185" fmla="*/ 2684860 w 4556125"/>
              <a:gd name="connsiteY185" fmla="*/ 3838972 h 3886200"/>
              <a:gd name="connsiteX186" fmla="*/ 2655888 w 4556125"/>
              <a:gd name="connsiteY186" fmla="*/ 3844528 h 3886200"/>
              <a:gd name="connsiteX187" fmla="*/ 2627312 w 4556125"/>
              <a:gd name="connsiteY187" fmla="*/ 3849291 h 3886200"/>
              <a:gd name="connsiteX188" fmla="*/ 2598738 w 4556125"/>
              <a:gd name="connsiteY188" fmla="*/ 3854450 h 3886200"/>
              <a:gd name="connsiteX189" fmla="*/ 2569369 w 4556125"/>
              <a:gd name="connsiteY189" fmla="*/ 3859610 h 3886200"/>
              <a:gd name="connsiteX190" fmla="*/ 2540397 w 4556125"/>
              <a:gd name="connsiteY190" fmla="*/ 3863578 h 3886200"/>
              <a:gd name="connsiteX191" fmla="*/ 2511028 w 4556125"/>
              <a:gd name="connsiteY191" fmla="*/ 3867547 h 3886200"/>
              <a:gd name="connsiteX192" fmla="*/ 2481262 w 4556125"/>
              <a:gd name="connsiteY192" fmla="*/ 3871119 h 3886200"/>
              <a:gd name="connsiteX193" fmla="*/ 2452290 w 4556125"/>
              <a:gd name="connsiteY193" fmla="*/ 3874294 h 3886200"/>
              <a:gd name="connsiteX194" fmla="*/ 2422525 w 4556125"/>
              <a:gd name="connsiteY194" fmla="*/ 3877072 h 3886200"/>
              <a:gd name="connsiteX195" fmla="*/ 2392760 w 4556125"/>
              <a:gd name="connsiteY195" fmla="*/ 3879850 h 3886200"/>
              <a:gd name="connsiteX196" fmla="*/ 2362994 w 4556125"/>
              <a:gd name="connsiteY196" fmla="*/ 3881835 h 3886200"/>
              <a:gd name="connsiteX197" fmla="*/ 2332831 w 4556125"/>
              <a:gd name="connsiteY197" fmla="*/ 3883025 h 3886200"/>
              <a:gd name="connsiteX198" fmla="*/ 2303066 w 4556125"/>
              <a:gd name="connsiteY198" fmla="*/ 3884613 h 3886200"/>
              <a:gd name="connsiteX199" fmla="*/ 2272903 w 4556125"/>
              <a:gd name="connsiteY199" fmla="*/ 3885803 h 3886200"/>
              <a:gd name="connsiteX200" fmla="*/ 2242740 w 4556125"/>
              <a:gd name="connsiteY200" fmla="*/ 3886200 h 3886200"/>
              <a:gd name="connsiteX201" fmla="*/ 2212578 w 4556125"/>
              <a:gd name="connsiteY201" fmla="*/ 3886200 h 3886200"/>
              <a:gd name="connsiteX202" fmla="*/ 2169716 w 4556125"/>
              <a:gd name="connsiteY202" fmla="*/ 3885803 h 3886200"/>
              <a:gd name="connsiteX203" fmla="*/ 2127647 w 4556125"/>
              <a:gd name="connsiteY203" fmla="*/ 3884613 h 3886200"/>
              <a:gd name="connsiteX204" fmla="*/ 2085975 w 4556125"/>
              <a:gd name="connsiteY204" fmla="*/ 3883025 h 3886200"/>
              <a:gd name="connsiteX205" fmla="*/ 2043906 w 4556125"/>
              <a:gd name="connsiteY205" fmla="*/ 3880247 h 3886200"/>
              <a:gd name="connsiteX206" fmla="*/ 2002234 w 4556125"/>
              <a:gd name="connsiteY206" fmla="*/ 3877072 h 3886200"/>
              <a:gd name="connsiteX207" fmla="*/ 1960960 w 4556125"/>
              <a:gd name="connsiteY207" fmla="*/ 3873103 h 3886200"/>
              <a:gd name="connsiteX208" fmla="*/ 1919685 w 4556125"/>
              <a:gd name="connsiteY208" fmla="*/ 3867944 h 3886200"/>
              <a:gd name="connsiteX209" fmla="*/ 1878410 w 4556125"/>
              <a:gd name="connsiteY209" fmla="*/ 3862388 h 3886200"/>
              <a:gd name="connsiteX210" fmla="*/ 1837531 w 4556125"/>
              <a:gd name="connsiteY210" fmla="*/ 3856435 h 3886200"/>
              <a:gd name="connsiteX211" fmla="*/ 1797050 w 4556125"/>
              <a:gd name="connsiteY211" fmla="*/ 3849291 h 3886200"/>
              <a:gd name="connsiteX212" fmla="*/ 1756569 w 4556125"/>
              <a:gd name="connsiteY212" fmla="*/ 3841750 h 3886200"/>
              <a:gd name="connsiteX213" fmla="*/ 1716881 w 4556125"/>
              <a:gd name="connsiteY213" fmla="*/ 3833813 h 3886200"/>
              <a:gd name="connsiteX214" fmla="*/ 1677194 w 4556125"/>
              <a:gd name="connsiteY214" fmla="*/ 3824685 h 3886200"/>
              <a:gd name="connsiteX215" fmla="*/ 1637506 w 4556125"/>
              <a:gd name="connsiteY215" fmla="*/ 3815160 h 3886200"/>
              <a:gd name="connsiteX216" fmla="*/ 1598216 w 4556125"/>
              <a:gd name="connsiteY216" fmla="*/ 3804444 h 3886200"/>
              <a:gd name="connsiteX217" fmla="*/ 1558925 w 4556125"/>
              <a:gd name="connsiteY217" fmla="*/ 3794125 h 3886200"/>
              <a:gd name="connsiteX218" fmla="*/ 1520031 w 4556125"/>
              <a:gd name="connsiteY218" fmla="*/ 3782616 h 3886200"/>
              <a:gd name="connsiteX219" fmla="*/ 1481931 w 4556125"/>
              <a:gd name="connsiteY219" fmla="*/ 3769916 h 3886200"/>
              <a:gd name="connsiteX220" fmla="*/ 1443435 w 4556125"/>
              <a:gd name="connsiteY220" fmla="*/ 3757216 h 3886200"/>
              <a:gd name="connsiteX221" fmla="*/ 1405731 w 4556125"/>
              <a:gd name="connsiteY221" fmla="*/ 3743722 h 3886200"/>
              <a:gd name="connsiteX222" fmla="*/ 1368028 w 4556125"/>
              <a:gd name="connsiteY222" fmla="*/ 3729435 h 3886200"/>
              <a:gd name="connsiteX223" fmla="*/ 1330722 w 4556125"/>
              <a:gd name="connsiteY223" fmla="*/ 3714353 h 3886200"/>
              <a:gd name="connsiteX224" fmla="*/ 1294210 w 4556125"/>
              <a:gd name="connsiteY224" fmla="*/ 3699272 h 3886200"/>
              <a:gd name="connsiteX225" fmla="*/ 1257300 w 4556125"/>
              <a:gd name="connsiteY225" fmla="*/ 3683397 h 3886200"/>
              <a:gd name="connsiteX226" fmla="*/ 1221185 w 4556125"/>
              <a:gd name="connsiteY226" fmla="*/ 3666728 h 3886200"/>
              <a:gd name="connsiteX227" fmla="*/ 1184672 w 4556125"/>
              <a:gd name="connsiteY227" fmla="*/ 3649663 h 3886200"/>
              <a:gd name="connsiteX228" fmla="*/ 1148953 w 4556125"/>
              <a:gd name="connsiteY228" fmla="*/ 3631803 h 3886200"/>
              <a:gd name="connsiteX229" fmla="*/ 1114028 w 4556125"/>
              <a:gd name="connsiteY229" fmla="*/ 3613150 h 3886200"/>
              <a:gd name="connsiteX230" fmla="*/ 1079103 w 4556125"/>
              <a:gd name="connsiteY230" fmla="*/ 3594100 h 3886200"/>
              <a:gd name="connsiteX231" fmla="*/ 1044575 w 4556125"/>
              <a:gd name="connsiteY231" fmla="*/ 3575050 h 3886200"/>
              <a:gd name="connsiteX232" fmla="*/ 1010047 w 4556125"/>
              <a:gd name="connsiteY232" fmla="*/ 3554810 h 3886200"/>
              <a:gd name="connsiteX233" fmla="*/ 976313 w 4556125"/>
              <a:gd name="connsiteY233" fmla="*/ 3534172 h 3886200"/>
              <a:gd name="connsiteX234" fmla="*/ 943372 w 4556125"/>
              <a:gd name="connsiteY234" fmla="*/ 3513138 h 3886200"/>
              <a:gd name="connsiteX235" fmla="*/ 910035 w 4556125"/>
              <a:gd name="connsiteY235" fmla="*/ 3490913 h 3886200"/>
              <a:gd name="connsiteX236" fmla="*/ 877491 w 4556125"/>
              <a:gd name="connsiteY236" fmla="*/ 3468688 h 3886200"/>
              <a:gd name="connsiteX237" fmla="*/ 844947 w 4556125"/>
              <a:gd name="connsiteY237" fmla="*/ 3446066 h 3886200"/>
              <a:gd name="connsiteX238" fmla="*/ 813197 w 4556125"/>
              <a:gd name="connsiteY238" fmla="*/ 3422650 h 3886200"/>
              <a:gd name="connsiteX239" fmla="*/ 781844 w 4556125"/>
              <a:gd name="connsiteY239" fmla="*/ 3398838 h 3886200"/>
              <a:gd name="connsiteX240" fmla="*/ 750888 w 4556125"/>
              <a:gd name="connsiteY240" fmla="*/ 3374231 h 3886200"/>
              <a:gd name="connsiteX241" fmla="*/ 720328 w 4556125"/>
              <a:gd name="connsiteY241" fmla="*/ 3349625 h 3886200"/>
              <a:gd name="connsiteX242" fmla="*/ 690166 w 4556125"/>
              <a:gd name="connsiteY242" fmla="*/ 3324225 h 3886200"/>
              <a:gd name="connsiteX243" fmla="*/ 660400 w 4556125"/>
              <a:gd name="connsiteY243" fmla="*/ 3298031 h 3886200"/>
              <a:gd name="connsiteX244" fmla="*/ 630635 w 4556125"/>
              <a:gd name="connsiteY244" fmla="*/ 3271838 h 3886200"/>
              <a:gd name="connsiteX245" fmla="*/ 602060 w 4556125"/>
              <a:gd name="connsiteY245" fmla="*/ 3244850 h 3886200"/>
              <a:gd name="connsiteX246" fmla="*/ 573881 w 4556125"/>
              <a:gd name="connsiteY246" fmla="*/ 3217466 h 3886200"/>
              <a:gd name="connsiteX247" fmla="*/ 545703 w 4556125"/>
              <a:gd name="connsiteY247" fmla="*/ 3189685 h 3886200"/>
              <a:gd name="connsiteX248" fmla="*/ 518319 w 4556125"/>
              <a:gd name="connsiteY248" fmla="*/ 3161506 h 3886200"/>
              <a:gd name="connsiteX249" fmla="*/ 491331 w 4556125"/>
              <a:gd name="connsiteY249" fmla="*/ 3132931 h 3886200"/>
              <a:gd name="connsiteX250" fmla="*/ 464741 w 4556125"/>
              <a:gd name="connsiteY250" fmla="*/ 3103563 h 3886200"/>
              <a:gd name="connsiteX251" fmla="*/ 438944 w 4556125"/>
              <a:gd name="connsiteY251" fmla="*/ 3074194 h 3886200"/>
              <a:gd name="connsiteX252" fmla="*/ 413147 w 4556125"/>
              <a:gd name="connsiteY252" fmla="*/ 3043635 h 3886200"/>
              <a:gd name="connsiteX253" fmla="*/ 388144 w 4556125"/>
              <a:gd name="connsiteY253" fmla="*/ 3013472 h 3886200"/>
              <a:gd name="connsiteX254" fmla="*/ 363538 w 4556125"/>
              <a:gd name="connsiteY254" fmla="*/ 2982516 h 3886200"/>
              <a:gd name="connsiteX255" fmla="*/ 339725 w 4556125"/>
              <a:gd name="connsiteY255" fmla="*/ 2951163 h 3886200"/>
              <a:gd name="connsiteX256" fmla="*/ 315913 w 4556125"/>
              <a:gd name="connsiteY256" fmla="*/ 2919413 h 3886200"/>
              <a:gd name="connsiteX257" fmla="*/ 292894 w 4556125"/>
              <a:gd name="connsiteY257" fmla="*/ 2887266 h 3886200"/>
              <a:gd name="connsiteX258" fmla="*/ 270669 w 4556125"/>
              <a:gd name="connsiteY258" fmla="*/ 2854325 h 3886200"/>
              <a:gd name="connsiteX259" fmla="*/ 248841 w 4556125"/>
              <a:gd name="connsiteY259" fmla="*/ 2821781 h 3886200"/>
              <a:gd name="connsiteX260" fmla="*/ 227410 w 4556125"/>
              <a:gd name="connsiteY260" fmla="*/ 2788444 h 3886200"/>
              <a:gd name="connsiteX261" fmla="*/ 206375 w 4556125"/>
              <a:gd name="connsiteY261" fmla="*/ 2754710 h 3886200"/>
              <a:gd name="connsiteX262" fmla="*/ 186135 w 4556125"/>
              <a:gd name="connsiteY262" fmla="*/ 2720578 h 3886200"/>
              <a:gd name="connsiteX263" fmla="*/ 166688 w 4556125"/>
              <a:gd name="connsiteY263" fmla="*/ 2685653 h 3886200"/>
              <a:gd name="connsiteX264" fmla="*/ 147638 w 4556125"/>
              <a:gd name="connsiteY264" fmla="*/ 2651125 h 3886200"/>
              <a:gd name="connsiteX265" fmla="*/ 128985 w 4556125"/>
              <a:gd name="connsiteY265" fmla="*/ 2615803 h 3886200"/>
              <a:gd name="connsiteX266" fmla="*/ 114697 w 4556125"/>
              <a:gd name="connsiteY266" fmla="*/ 2589213 h 3886200"/>
              <a:gd name="connsiteX267" fmla="*/ 101600 w 4556125"/>
              <a:gd name="connsiteY267" fmla="*/ 2561828 h 3886200"/>
              <a:gd name="connsiteX268" fmla="*/ 89694 w 4556125"/>
              <a:gd name="connsiteY268" fmla="*/ 2534841 h 3886200"/>
              <a:gd name="connsiteX269" fmla="*/ 78185 w 4556125"/>
              <a:gd name="connsiteY269" fmla="*/ 2507060 h 3886200"/>
              <a:gd name="connsiteX270" fmla="*/ 67072 w 4556125"/>
              <a:gd name="connsiteY270" fmla="*/ 2479278 h 3886200"/>
              <a:gd name="connsiteX271" fmla="*/ 57547 w 4556125"/>
              <a:gd name="connsiteY271" fmla="*/ 2451100 h 3886200"/>
              <a:gd name="connsiteX272" fmla="*/ 47625 w 4556125"/>
              <a:gd name="connsiteY272" fmla="*/ 2422922 h 3886200"/>
              <a:gd name="connsiteX273" fmla="*/ 39688 w 4556125"/>
              <a:gd name="connsiteY273" fmla="*/ 2394347 h 3886200"/>
              <a:gd name="connsiteX274" fmla="*/ 32147 w 4556125"/>
              <a:gd name="connsiteY274" fmla="*/ 2365375 h 3886200"/>
              <a:gd name="connsiteX275" fmla="*/ 25797 w 4556125"/>
              <a:gd name="connsiteY275" fmla="*/ 2336800 h 3886200"/>
              <a:gd name="connsiteX276" fmla="*/ 19447 w 4556125"/>
              <a:gd name="connsiteY276" fmla="*/ 2308225 h 3886200"/>
              <a:gd name="connsiteX277" fmla="*/ 14685 w 4556125"/>
              <a:gd name="connsiteY277" fmla="*/ 2278856 h 3886200"/>
              <a:gd name="connsiteX278" fmla="*/ 9922 w 4556125"/>
              <a:gd name="connsiteY278" fmla="*/ 2250281 h 3886200"/>
              <a:gd name="connsiteX279" fmla="*/ 6350 w 4556125"/>
              <a:gd name="connsiteY279" fmla="*/ 2220913 h 3886200"/>
              <a:gd name="connsiteX280" fmla="*/ 3572 w 4556125"/>
              <a:gd name="connsiteY280" fmla="*/ 2191941 h 3886200"/>
              <a:gd name="connsiteX281" fmla="*/ 1588 w 4556125"/>
              <a:gd name="connsiteY281" fmla="*/ 2162175 h 3886200"/>
              <a:gd name="connsiteX282" fmla="*/ 397 w 4556125"/>
              <a:gd name="connsiteY282" fmla="*/ 2132806 h 3886200"/>
              <a:gd name="connsiteX283" fmla="*/ 0 w 4556125"/>
              <a:gd name="connsiteY283" fmla="*/ 2103835 h 3886200"/>
              <a:gd name="connsiteX284" fmla="*/ 0 w 4556125"/>
              <a:gd name="connsiteY284" fmla="*/ 2074466 h 3886200"/>
              <a:gd name="connsiteX285" fmla="*/ 1588 w 4556125"/>
              <a:gd name="connsiteY285" fmla="*/ 2044700 h 3886200"/>
              <a:gd name="connsiteX286" fmla="*/ 3175 w 4556125"/>
              <a:gd name="connsiteY286" fmla="*/ 2015728 h 3886200"/>
              <a:gd name="connsiteX287" fmla="*/ 5556 w 4556125"/>
              <a:gd name="connsiteY287" fmla="*/ 1986360 h 3886200"/>
              <a:gd name="connsiteX288" fmla="*/ 9128 w 4556125"/>
              <a:gd name="connsiteY288" fmla="*/ 1957388 h 3886200"/>
              <a:gd name="connsiteX289" fmla="*/ 13097 w 4556125"/>
              <a:gd name="connsiteY289" fmla="*/ 1928019 h 3886200"/>
              <a:gd name="connsiteX290" fmla="*/ 18256 w 4556125"/>
              <a:gd name="connsiteY290" fmla="*/ 1898650 h 3886200"/>
              <a:gd name="connsiteX291" fmla="*/ 23813 w 4556125"/>
              <a:gd name="connsiteY291" fmla="*/ 1870075 h 3886200"/>
              <a:gd name="connsiteX292" fmla="*/ 29766 w 4556125"/>
              <a:gd name="connsiteY292" fmla="*/ 1841500 h 3886200"/>
              <a:gd name="connsiteX293" fmla="*/ 36910 w 4556125"/>
              <a:gd name="connsiteY293" fmla="*/ 1812528 h 3886200"/>
              <a:gd name="connsiteX294" fmla="*/ 44847 w 4556125"/>
              <a:gd name="connsiteY294" fmla="*/ 1783953 h 3886200"/>
              <a:gd name="connsiteX295" fmla="*/ 53181 w 4556125"/>
              <a:gd name="connsiteY295" fmla="*/ 1755775 h 3886200"/>
              <a:gd name="connsiteX296" fmla="*/ 62310 w 4556125"/>
              <a:gd name="connsiteY296" fmla="*/ 1727597 h 3886200"/>
              <a:gd name="connsiteX297" fmla="*/ 72628 w 4556125"/>
              <a:gd name="connsiteY297" fmla="*/ 1699419 h 3886200"/>
              <a:gd name="connsiteX298" fmla="*/ 83741 w 4556125"/>
              <a:gd name="connsiteY298" fmla="*/ 1671638 h 3886200"/>
              <a:gd name="connsiteX299" fmla="*/ 94456 w 4556125"/>
              <a:gd name="connsiteY299" fmla="*/ 1644650 h 3886200"/>
              <a:gd name="connsiteX300" fmla="*/ 106760 w 4556125"/>
              <a:gd name="connsiteY300" fmla="*/ 1617266 h 3886200"/>
              <a:gd name="connsiteX301" fmla="*/ 119856 w 4556125"/>
              <a:gd name="connsiteY301" fmla="*/ 1590278 h 3886200"/>
              <a:gd name="connsiteX302" fmla="*/ 133350 w 4556125"/>
              <a:gd name="connsiteY302" fmla="*/ 1563291 h 3886200"/>
              <a:gd name="connsiteX303" fmla="*/ 148035 w 4556125"/>
              <a:gd name="connsiteY303" fmla="*/ 1537097 h 3886200"/>
              <a:gd name="connsiteX304" fmla="*/ 162719 w 4556125"/>
              <a:gd name="connsiteY304" fmla="*/ 1510903 h 3886200"/>
              <a:gd name="connsiteX305" fmla="*/ 178594 w 4556125"/>
              <a:gd name="connsiteY305" fmla="*/ 1485503 h 3886200"/>
              <a:gd name="connsiteX306" fmla="*/ 194866 w 4556125"/>
              <a:gd name="connsiteY306" fmla="*/ 1460103 h 3886200"/>
              <a:gd name="connsiteX307" fmla="*/ 211931 w 4556125"/>
              <a:gd name="connsiteY307" fmla="*/ 1435100 h 3886200"/>
              <a:gd name="connsiteX308" fmla="*/ 230188 w 4556125"/>
              <a:gd name="connsiteY308" fmla="*/ 1410494 h 3886200"/>
              <a:gd name="connsiteX309" fmla="*/ 248047 w 4556125"/>
              <a:gd name="connsiteY309" fmla="*/ 1386285 h 3886200"/>
              <a:gd name="connsiteX310" fmla="*/ 267891 w 4556125"/>
              <a:gd name="connsiteY310" fmla="*/ 1362472 h 3886200"/>
              <a:gd name="connsiteX311" fmla="*/ 287338 w 4556125"/>
              <a:gd name="connsiteY311" fmla="*/ 1339056 h 3886200"/>
              <a:gd name="connsiteX312" fmla="*/ 307975 w 4556125"/>
              <a:gd name="connsiteY312" fmla="*/ 1316038 h 3886200"/>
              <a:gd name="connsiteX313" fmla="*/ 329010 w 4556125"/>
              <a:gd name="connsiteY313" fmla="*/ 1293416 h 3886200"/>
              <a:gd name="connsiteX314" fmla="*/ 351235 w 4556125"/>
              <a:gd name="connsiteY314" fmla="*/ 1271588 h 3886200"/>
              <a:gd name="connsiteX315" fmla="*/ 373856 w 4556125"/>
              <a:gd name="connsiteY315" fmla="*/ 1249760 h 3886200"/>
              <a:gd name="connsiteX316" fmla="*/ 397272 w 4556125"/>
              <a:gd name="connsiteY316" fmla="*/ 1229122 h 3886200"/>
              <a:gd name="connsiteX317" fmla="*/ 421481 w 4556125"/>
              <a:gd name="connsiteY317" fmla="*/ 1208485 h 3886200"/>
              <a:gd name="connsiteX318" fmla="*/ 445294 w 4556125"/>
              <a:gd name="connsiteY318" fmla="*/ 1188641 h 3886200"/>
              <a:gd name="connsiteX319" fmla="*/ 471091 w 4556125"/>
              <a:gd name="connsiteY319" fmla="*/ 1169194 h 3886200"/>
              <a:gd name="connsiteX320" fmla="*/ 496888 w 4556125"/>
              <a:gd name="connsiteY320" fmla="*/ 1150541 h 3886200"/>
              <a:gd name="connsiteX321" fmla="*/ 523478 w 4556125"/>
              <a:gd name="connsiteY321" fmla="*/ 1132285 h 3886200"/>
              <a:gd name="connsiteX322" fmla="*/ 550466 w 4556125"/>
              <a:gd name="connsiteY322" fmla="*/ 1114822 h 3886200"/>
              <a:gd name="connsiteX323" fmla="*/ 578644 w 4556125"/>
              <a:gd name="connsiteY323" fmla="*/ 1097756 h 3886200"/>
              <a:gd name="connsiteX324" fmla="*/ 606822 w 4556125"/>
              <a:gd name="connsiteY324" fmla="*/ 1081088 h 3886200"/>
              <a:gd name="connsiteX325" fmla="*/ 636191 w 4556125"/>
              <a:gd name="connsiteY325" fmla="*/ 1065610 h 3886200"/>
              <a:gd name="connsiteX326" fmla="*/ 666353 w 4556125"/>
              <a:gd name="connsiteY326" fmla="*/ 1050528 h 3886200"/>
              <a:gd name="connsiteX327" fmla="*/ 696516 w 4556125"/>
              <a:gd name="connsiteY327" fmla="*/ 1036241 h 3886200"/>
              <a:gd name="connsiteX328" fmla="*/ 727869 w 4556125"/>
              <a:gd name="connsiteY328" fmla="*/ 1022747 h 3886200"/>
              <a:gd name="connsiteX329" fmla="*/ 759619 w 4556125"/>
              <a:gd name="connsiteY329" fmla="*/ 1009650 h 3886200"/>
              <a:gd name="connsiteX330" fmla="*/ 3618310 w 4556125"/>
              <a:gd name="connsiteY330" fmla="*/ 26591 h 3886200"/>
              <a:gd name="connsiteX331" fmla="*/ 3633390 w 4556125"/>
              <a:gd name="connsiteY331" fmla="*/ 22225 h 3886200"/>
              <a:gd name="connsiteX332" fmla="*/ 3648472 w 4556125"/>
              <a:gd name="connsiteY332" fmla="*/ 17463 h 3886200"/>
              <a:gd name="connsiteX333" fmla="*/ 3663553 w 4556125"/>
              <a:gd name="connsiteY333" fmla="*/ 13494 h 3886200"/>
              <a:gd name="connsiteX334" fmla="*/ 3678634 w 4556125"/>
              <a:gd name="connsiteY334" fmla="*/ 10716 h 3886200"/>
              <a:gd name="connsiteX335" fmla="*/ 3693319 w 4556125"/>
              <a:gd name="connsiteY335" fmla="*/ 7541 h 3886200"/>
              <a:gd name="connsiteX336" fmla="*/ 3708003 w 4556125"/>
              <a:gd name="connsiteY336" fmla="*/ 5159 h 3886200"/>
              <a:gd name="connsiteX337" fmla="*/ 3722290 w 4556125"/>
              <a:gd name="connsiteY337" fmla="*/ 3175 h 3886200"/>
              <a:gd name="connsiteX338" fmla="*/ 3736578 w 4556125"/>
              <a:gd name="connsiteY338" fmla="*/ 1588 h 3886200"/>
              <a:gd name="connsiteX339" fmla="*/ 3750866 w 4556125"/>
              <a:gd name="connsiteY339" fmla="*/ 397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</a:cxnLst>
            <a:rect l="l" t="t" r="r" b="b"/>
            <a:pathLst>
              <a:path w="4556125" h="3886200">
                <a:moveTo>
                  <a:pt x="3764756" y="0"/>
                </a:moveTo>
                <a:lnTo>
                  <a:pt x="3778647" y="0"/>
                </a:lnTo>
                <a:lnTo>
                  <a:pt x="3792538" y="397"/>
                </a:lnTo>
                <a:lnTo>
                  <a:pt x="3806031" y="1191"/>
                </a:lnTo>
                <a:lnTo>
                  <a:pt x="3819922" y="2381"/>
                </a:lnTo>
                <a:lnTo>
                  <a:pt x="3833019" y="3969"/>
                </a:lnTo>
                <a:lnTo>
                  <a:pt x="3846512" y="5953"/>
                </a:lnTo>
                <a:lnTo>
                  <a:pt x="3859610" y="8731"/>
                </a:lnTo>
                <a:lnTo>
                  <a:pt x="3871912" y="11510"/>
                </a:lnTo>
                <a:lnTo>
                  <a:pt x="3885010" y="14685"/>
                </a:lnTo>
                <a:lnTo>
                  <a:pt x="3897710" y="18256"/>
                </a:lnTo>
                <a:lnTo>
                  <a:pt x="3910410" y="22622"/>
                </a:lnTo>
                <a:lnTo>
                  <a:pt x="3923110" y="26591"/>
                </a:lnTo>
                <a:lnTo>
                  <a:pt x="3935016" y="31750"/>
                </a:lnTo>
                <a:lnTo>
                  <a:pt x="3947716" y="36910"/>
                </a:lnTo>
                <a:lnTo>
                  <a:pt x="3959622" y="42863"/>
                </a:lnTo>
                <a:lnTo>
                  <a:pt x="3971131" y="48419"/>
                </a:lnTo>
                <a:lnTo>
                  <a:pt x="3983434" y="54769"/>
                </a:lnTo>
                <a:lnTo>
                  <a:pt x="3994944" y="61516"/>
                </a:lnTo>
                <a:lnTo>
                  <a:pt x="4006453" y="68660"/>
                </a:lnTo>
                <a:lnTo>
                  <a:pt x="4017962" y="76200"/>
                </a:lnTo>
                <a:lnTo>
                  <a:pt x="4029075" y="83741"/>
                </a:lnTo>
                <a:lnTo>
                  <a:pt x="4040188" y="91678"/>
                </a:lnTo>
                <a:lnTo>
                  <a:pt x="4051300" y="100013"/>
                </a:lnTo>
                <a:lnTo>
                  <a:pt x="4062412" y="108744"/>
                </a:lnTo>
                <a:lnTo>
                  <a:pt x="4073128" y="117872"/>
                </a:lnTo>
                <a:lnTo>
                  <a:pt x="4083844" y="127000"/>
                </a:lnTo>
                <a:lnTo>
                  <a:pt x="4094560" y="136525"/>
                </a:lnTo>
                <a:lnTo>
                  <a:pt x="4104481" y="146447"/>
                </a:lnTo>
                <a:lnTo>
                  <a:pt x="4125119" y="167084"/>
                </a:lnTo>
                <a:lnTo>
                  <a:pt x="4145360" y="188913"/>
                </a:lnTo>
                <a:lnTo>
                  <a:pt x="4164410" y="211931"/>
                </a:lnTo>
                <a:lnTo>
                  <a:pt x="4183856" y="235744"/>
                </a:lnTo>
                <a:lnTo>
                  <a:pt x="4202112" y="260350"/>
                </a:lnTo>
                <a:lnTo>
                  <a:pt x="4219972" y="286544"/>
                </a:lnTo>
                <a:lnTo>
                  <a:pt x="4237434" y="313135"/>
                </a:lnTo>
                <a:lnTo>
                  <a:pt x="4254500" y="340519"/>
                </a:lnTo>
                <a:lnTo>
                  <a:pt x="4271169" y="369094"/>
                </a:lnTo>
                <a:lnTo>
                  <a:pt x="4286647" y="398463"/>
                </a:lnTo>
                <a:lnTo>
                  <a:pt x="4302522" y="427831"/>
                </a:lnTo>
                <a:lnTo>
                  <a:pt x="4317603" y="458391"/>
                </a:lnTo>
                <a:lnTo>
                  <a:pt x="4332288" y="489347"/>
                </a:lnTo>
                <a:lnTo>
                  <a:pt x="4346178" y="521097"/>
                </a:lnTo>
                <a:lnTo>
                  <a:pt x="4359672" y="553244"/>
                </a:lnTo>
                <a:lnTo>
                  <a:pt x="4372769" y="586185"/>
                </a:lnTo>
                <a:lnTo>
                  <a:pt x="4385469" y="619522"/>
                </a:lnTo>
                <a:lnTo>
                  <a:pt x="4398169" y="652463"/>
                </a:lnTo>
                <a:lnTo>
                  <a:pt x="4409678" y="686991"/>
                </a:lnTo>
                <a:lnTo>
                  <a:pt x="4420790" y="721122"/>
                </a:lnTo>
                <a:lnTo>
                  <a:pt x="4431903" y="755253"/>
                </a:lnTo>
                <a:lnTo>
                  <a:pt x="4441825" y="790178"/>
                </a:lnTo>
                <a:lnTo>
                  <a:pt x="4451747" y="824706"/>
                </a:lnTo>
                <a:lnTo>
                  <a:pt x="4461669" y="859631"/>
                </a:lnTo>
                <a:lnTo>
                  <a:pt x="4470003" y="894953"/>
                </a:lnTo>
                <a:lnTo>
                  <a:pt x="4478734" y="929878"/>
                </a:lnTo>
                <a:lnTo>
                  <a:pt x="4486672" y="964803"/>
                </a:lnTo>
                <a:lnTo>
                  <a:pt x="4494212" y="1000125"/>
                </a:lnTo>
                <a:lnTo>
                  <a:pt x="4501753" y="1034653"/>
                </a:lnTo>
                <a:lnTo>
                  <a:pt x="4508500" y="1069578"/>
                </a:lnTo>
                <a:lnTo>
                  <a:pt x="4514453" y="1104106"/>
                </a:lnTo>
                <a:lnTo>
                  <a:pt x="4520406" y="1138635"/>
                </a:lnTo>
                <a:lnTo>
                  <a:pt x="4525566" y="1172369"/>
                </a:lnTo>
                <a:lnTo>
                  <a:pt x="4530328" y="1206103"/>
                </a:lnTo>
                <a:lnTo>
                  <a:pt x="4535090" y="1239044"/>
                </a:lnTo>
                <a:lnTo>
                  <a:pt x="4539060" y="1271985"/>
                </a:lnTo>
                <a:lnTo>
                  <a:pt x="4542631" y="1304528"/>
                </a:lnTo>
                <a:lnTo>
                  <a:pt x="4546203" y="1336278"/>
                </a:lnTo>
                <a:lnTo>
                  <a:pt x="4548584" y="1367631"/>
                </a:lnTo>
                <a:lnTo>
                  <a:pt x="4550966" y="1398191"/>
                </a:lnTo>
                <a:lnTo>
                  <a:pt x="4552950" y="1428353"/>
                </a:lnTo>
                <a:lnTo>
                  <a:pt x="4554538" y="1458119"/>
                </a:lnTo>
                <a:lnTo>
                  <a:pt x="4555728" y="1486297"/>
                </a:lnTo>
                <a:lnTo>
                  <a:pt x="4556125" y="1514475"/>
                </a:lnTo>
                <a:lnTo>
                  <a:pt x="4556125" y="1541463"/>
                </a:lnTo>
                <a:lnTo>
                  <a:pt x="4556125" y="1572022"/>
                </a:lnTo>
                <a:lnTo>
                  <a:pt x="4555728" y="1602185"/>
                </a:lnTo>
                <a:lnTo>
                  <a:pt x="4554538" y="1631950"/>
                </a:lnTo>
                <a:lnTo>
                  <a:pt x="4552950" y="1662113"/>
                </a:lnTo>
                <a:lnTo>
                  <a:pt x="4551760" y="1692275"/>
                </a:lnTo>
                <a:lnTo>
                  <a:pt x="4549775" y="1722041"/>
                </a:lnTo>
                <a:lnTo>
                  <a:pt x="4546997" y="1751806"/>
                </a:lnTo>
                <a:lnTo>
                  <a:pt x="4544219" y="1781572"/>
                </a:lnTo>
                <a:lnTo>
                  <a:pt x="4541044" y="1810544"/>
                </a:lnTo>
                <a:lnTo>
                  <a:pt x="4537472" y="1840310"/>
                </a:lnTo>
                <a:lnTo>
                  <a:pt x="4533503" y="1869678"/>
                </a:lnTo>
                <a:lnTo>
                  <a:pt x="4529534" y="1898650"/>
                </a:lnTo>
                <a:lnTo>
                  <a:pt x="4524375" y="1927622"/>
                </a:lnTo>
                <a:lnTo>
                  <a:pt x="4520010" y="1956594"/>
                </a:lnTo>
                <a:lnTo>
                  <a:pt x="4514453" y="1985566"/>
                </a:lnTo>
                <a:lnTo>
                  <a:pt x="4508897" y="2014141"/>
                </a:lnTo>
                <a:lnTo>
                  <a:pt x="4502944" y="2042716"/>
                </a:lnTo>
                <a:lnTo>
                  <a:pt x="4496197" y="2070894"/>
                </a:lnTo>
                <a:lnTo>
                  <a:pt x="4489847" y="2099072"/>
                </a:lnTo>
                <a:lnTo>
                  <a:pt x="4482703" y="2127250"/>
                </a:lnTo>
                <a:lnTo>
                  <a:pt x="4475162" y="2155428"/>
                </a:lnTo>
                <a:lnTo>
                  <a:pt x="4467622" y="2183210"/>
                </a:lnTo>
                <a:lnTo>
                  <a:pt x="4459684" y="2210991"/>
                </a:lnTo>
                <a:lnTo>
                  <a:pt x="4450953" y="2238772"/>
                </a:lnTo>
                <a:lnTo>
                  <a:pt x="4442222" y="2266553"/>
                </a:lnTo>
                <a:lnTo>
                  <a:pt x="4433490" y="2293541"/>
                </a:lnTo>
                <a:lnTo>
                  <a:pt x="4423569" y="2320925"/>
                </a:lnTo>
                <a:lnTo>
                  <a:pt x="4414044" y="2347913"/>
                </a:lnTo>
                <a:lnTo>
                  <a:pt x="4404122" y="2374503"/>
                </a:lnTo>
                <a:lnTo>
                  <a:pt x="4393406" y="2401491"/>
                </a:lnTo>
                <a:lnTo>
                  <a:pt x="4383088" y="2428081"/>
                </a:lnTo>
                <a:lnTo>
                  <a:pt x="4371975" y="2454275"/>
                </a:lnTo>
                <a:lnTo>
                  <a:pt x="4360862" y="2480469"/>
                </a:lnTo>
                <a:lnTo>
                  <a:pt x="4349353" y="2506663"/>
                </a:lnTo>
                <a:lnTo>
                  <a:pt x="4337050" y="2532063"/>
                </a:lnTo>
                <a:lnTo>
                  <a:pt x="4325144" y="2557860"/>
                </a:lnTo>
                <a:lnTo>
                  <a:pt x="4312444" y="2583656"/>
                </a:lnTo>
                <a:lnTo>
                  <a:pt x="4299744" y="2608660"/>
                </a:lnTo>
                <a:lnTo>
                  <a:pt x="4286647" y="2634060"/>
                </a:lnTo>
                <a:lnTo>
                  <a:pt x="4273153" y="2659063"/>
                </a:lnTo>
                <a:lnTo>
                  <a:pt x="4259660" y="2683669"/>
                </a:lnTo>
                <a:lnTo>
                  <a:pt x="4245769" y="2708275"/>
                </a:lnTo>
                <a:lnTo>
                  <a:pt x="4231481" y="2733278"/>
                </a:lnTo>
                <a:lnTo>
                  <a:pt x="4216797" y="2757488"/>
                </a:lnTo>
                <a:lnTo>
                  <a:pt x="4202112" y="2781300"/>
                </a:lnTo>
                <a:lnTo>
                  <a:pt x="4187031" y="2805113"/>
                </a:lnTo>
                <a:lnTo>
                  <a:pt x="4171553" y="2828925"/>
                </a:lnTo>
                <a:lnTo>
                  <a:pt x="4156075" y="2852341"/>
                </a:lnTo>
                <a:lnTo>
                  <a:pt x="4139803" y="2875756"/>
                </a:lnTo>
                <a:lnTo>
                  <a:pt x="4123928" y="2898775"/>
                </a:lnTo>
                <a:lnTo>
                  <a:pt x="4107260" y="2921794"/>
                </a:lnTo>
                <a:lnTo>
                  <a:pt x="4090590" y="2944416"/>
                </a:lnTo>
                <a:lnTo>
                  <a:pt x="4073525" y="2966641"/>
                </a:lnTo>
                <a:lnTo>
                  <a:pt x="4056460" y="2988866"/>
                </a:lnTo>
                <a:lnTo>
                  <a:pt x="4038600" y="3011091"/>
                </a:lnTo>
                <a:lnTo>
                  <a:pt x="4021138" y="3033316"/>
                </a:lnTo>
                <a:lnTo>
                  <a:pt x="4002881" y="3054350"/>
                </a:lnTo>
                <a:lnTo>
                  <a:pt x="3985022" y="3076178"/>
                </a:lnTo>
                <a:lnTo>
                  <a:pt x="3966369" y="3097213"/>
                </a:lnTo>
                <a:lnTo>
                  <a:pt x="3947716" y="3117850"/>
                </a:lnTo>
                <a:lnTo>
                  <a:pt x="3928666" y="3138885"/>
                </a:lnTo>
                <a:lnTo>
                  <a:pt x="3908822" y="3159125"/>
                </a:lnTo>
                <a:lnTo>
                  <a:pt x="3889772" y="3179366"/>
                </a:lnTo>
                <a:lnTo>
                  <a:pt x="3869531" y="3199210"/>
                </a:lnTo>
                <a:lnTo>
                  <a:pt x="3850084" y="3219053"/>
                </a:lnTo>
                <a:lnTo>
                  <a:pt x="3829447" y="3238500"/>
                </a:lnTo>
                <a:lnTo>
                  <a:pt x="3809206" y="3258344"/>
                </a:lnTo>
                <a:lnTo>
                  <a:pt x="3788569" y="3276997"/>
                </a:lnTo>
                <a:lnTo>
                  <a:pt x="3767534" y="3296047"/>
                </a:lnTo>
                <a:lnTo>
                  <a:pt x="3746103" y="3314700"/>
                </a:lnTo>
                <a:lnTo>
                  <a:pt x="3725069" y="3332956"/>
                </a:lnTo>
                <a:lnTo>
                  <a:pt x="3703638" y="3350816"/>
                </a:lnTo>
                <a:lnTo>
                  <a:pt x="3681412" y="3368675"/>
                </a:lnTo>
                <a:lnTo>
                  <a:pt x="3659584" y="3386138"/>
                </a:lnTo>
                <a:lnTo>
                  <a:pt x="3636962" y="3403203"/>
                </a:lnTo>
                <a:lnTo>
                  <a:pt x="3614738" y="3420269"/>
                </a:lnTo>
                <a:lnTo>
                  <a:pt x="3592116" y="3436938"/>
                </a:lnTo>
                <a:lnTo>
                  <a:pt x="3569097" y="3453606"/>
                </a:lnTo>
                <a:lnTo>
                  <a:pt x="3546078" y="3469878"/>
                </a:lnTo>
                <a:lnTo>
                  <a:pt x="3522662" y="3485753"/>
                </a:lnTo>
                <a:lnTo>
                  <a:pt x="3499644" y="3501628"/>
                </a:lnTo>
                <a:lnTo>
                  <a:pt x="3475831" y="3517106"/>
                </a:lnTo>
                <a:lnTo>
                  <a:pt x="3452019" y="3532188"/>
                </a:lnTo>
                <a:lnTo>
                  <a:pt x="3427810" y="3546872"/>
                </a:lnTo>
                <a:lnTo>
                  <a:pt x="3403600" y="3561556"/>
                </a:lnTo>
                <a:lnTo>
                  <a:pt x="3379390" y="3575447"/>
                </a:lnTo>
                <a:lnTo>
                  <a:pt x="3354784" y="3589735"/>
                </a:lnTo>
                <a:lnTo>
                  <a:pt x="3329384" y="3603228"/>
                </a:lnTo>
                <a:lnTo>
                  <a:pt x="3304778" y="3616722"/>
                </a:lnTo>
                <a:lnTo>
                  <a:pt x="3279775" y="3629819"/>
                </a:lnTo>
                <a:lnTo>
                  <a:pt x="3253978" y="3642519"/>
                </a:lnTo>
                <a:lnTo>
                  <a:pt x="3228975" y="3655219"/>
                </a:lnTo>
                <a:lnTo>
                  <a:pt x="3202781" y="3667125"/>
                </a:lnTo>
                <a:lnTo>
                  <a:pt x="3176984" y="3679428"/>
                </a:lnTo>
                <a:lnTo>
                  <a:pt x="3150790" y="3690938"/>
                </a:lnTo>
                <a:lnTo>
                  <a:pt x="3124597" y="3702050"/>
                </a:lnTo>
                <a:lnTo>
                  <a:pt x="3098403" y="3713163"/>
                </a:lnTo>
                <a:lnTo>
                  <a:pt x="3071812" y="3723481"/>
                </a:lnTo>
                <a:lnTo>
                  <a:pt x="3045222" y="3734197"/>
                </a:lnTo>
                <a:lnTo>
                  <a:pt x="3018631" y="3744119"/>
                </a:lnTo>
                <a:lnTo>
                  <a:pt x="2991247" y="3753644"/>
                </a:lnTo>
                <a:lnTo>
                  <a:pt x="2964260" y="3763169"/>
                </a:lnTo>
                <a:lnTo>
                  <a:pt x="2936875" y="3771900"/>
                </a:lnTo>
                <a:lnTo>
                  <a:pt x="2909094" y="3781028"/>
                </a:lnTo>
                <a:lnTo>
                  <a:pt x="2882106" y="3789363"/>
                </a:lnTo>
                <a:lnTo>
                  <a:pt x="2853928" y="3797697"/>
                </a:lnTo>
                <a:lnTo>
                  <a:pt x="2826147" y="3805238"/>
                </a:lnTo>
                <a:lnTo>
                  <a:pt x="2797969" y="3812778"/>
                </a:lnTo>
                <a:lnTo>
                  <a:pt x="2770188" y="3819922"/>
                </a:lnTo>
                <a:lnTo>
                  <a:pt x="2741612" y="3826272"/>
                </a:lnTo>
                <a:lnTo>
                  <a:pt x="2713434" y="3833019"/>
                </a:lnTo>
                <a:lnTo>
                  <a:pt x="2684860" y="3838972"/>
                </a:lnTo>
                <a:lnTo>
                  <a:pt x="2655888" y="3844528"/>
                </a:lnTo>
                <a:lnTo>
                  <a:pt x="2627312" y="3849291"/>
                </a:lnTo>
                <a:lnTo>
                  <a:pt x="2598738" y="3854450"/>
                </a:lnTo>
                <a:lnTo>
                  <a:pt x="2569369" y="3859610"/>
                </a:lnTo>
                <a:lnTo>
                  <a:pt x="2540397" y="3863578"/>
                </a:lnTo>
                <a:lnTo>
                  <a:pt x="2511028" y="3867547"/>
                </a:lnTo>
                <a:lnTo>
                  <a:pt x="2481262" y="3871119"/>
                </a:lnTo>
                <a:lnTo>
                  <a:pt x="2452290" y="3874294"/>
                </a:lnTo>
                <a:lnTo>
                  <a:pt x="2422525" y="3877072"/>
                </a:lnTo>
                <a:lnTo>
                  <a:pt x="2392760" y="3879850"/>
                </a:lnTo>
                <a:lnTo>
                  <a:pt x="2362994" y="3881835"/>
                </a:lnTo>
                <a:lnTo>
                  <a:pt x="2332831" y="3883025"/>
                </a:lnTo>
                <a:lnTo>
                  <a:pt x="2303066" y="3884613"/>
                </a:lnTo>
                <a:lnTo>
                  <a:pt x="2272903" y="3885803"/>
                </a:lnTo>
                <a:lnTo>
                  <a:pt x="2242740" y="3886200"/>
                </a:lnTo>
                <a:lnTo>
                  <a:pt x="2212578" y="3886200"/>
                </a:lnTo>
                <a:lnTo>
                  <a:pt x="2169716" y="3885803"/>
                </a:lnTo>
                <a:lnTo>
                  <a:pt x="2127647" y="3884613"/>
                </a:lnTo>
                <a:lnTo>
                  <a:pt x="2085975" y="3883025"/>
                </a:lnTo>
                <a:lnTo>
                  <a:pt x="2043906" y="3880247"/>
                </a:lnTo>
                <a:lnTo>
                  <a:pt x="2002234" y="3877072"/>
                </a:lnTo>
                <a:lnTo>
                  <a:pt x="1960960" y="3873103"/>
                </a:lnTo>
                <a:lnTo>
                  <a:pt x="1919685" y="3867944"/>
                </a:lnTo>
                <a:lnTo>
                  <a:pt x="1878410" y="3862388"/>
                </a:lnTo>
                <a:lnTo>
                  <a:pt x="1837531" y="3856435"/>
                </a:lnTo>
                <a:lnTo>
                  <a:pt x="1797050" y="3849291"/>
                </a:lnTo>
                <a:lnTo>
                  <a:pt x="1756569" y="3841750"/>
                </a:lnTo>
                <a:lnTo>
                  <a:pt x="1716881" y="3833813"/>
                </a:lnTo>
                <a:lnTo>
                  <a:pt x="1677194" y="3824685"/>
                </a:lnTo>
                <a:lnTo>
                  <a:pt x="1637506" y="3815160"/>
                </a:lnTo>
                <a:lnTo>
                  <a:pt x="1598216" y="3804444"/>
                </a:lnTo>
                <a:lnTo>
                  <a:pt x="1558925" y="3794125"/>
                </a:lnTo>
                <a:lnTo>
                  <a:pt x="1520031" y="3782616"/>
                </a:lnTo>
                <a:lnTo>
                  <a:pt x="1481931" y="3769916"/>
                </a:lnTo>
                <a:lnTo>
                  <a:pt x="1443435" y="3757216"/>
                </a:lnTo>
                <a:lnTo>
                  <a:pt x="1405731" y="3743722"/>
                </a:lnTo>
                <a:lnTo>
                  <a:pt x="1368028" y="3729435"/>
                </a:lnTo>
                <a:lnTo>
                  <a:pt x="1330722" y="3714353"/>
                </a:lnTo>
                <a:lnTo>
                  <a:pt x="1294210" y="3699272"/>
                </a:lnTo>
                <a:lnTo>
                  <a:pt x="1257300" y="3683397"/>
                </a:lnTo>
                <a:lnTo>
                  <a:pt x="1221185" y="3666728"/>
                </a:lnTo>
                <a:lnTo>
                  <a:pt x="1184672" y="3649663"/>
                </a:lnTo>
                <a:lnTo>
                  <a:pt x="1148953" y="3631803"/>
                </a:lnTo>
                <a:lnTo>
                  <a:pt x="1114028" y="3613150"/>
                </a:lnTo>
                <a:lnTo>
                  <a:pt x="1079103" y="3594100"/>
                </a:lnTo>
                <a:lnTo>
                  <a:pt x="1044575" y="3575050"/>
                </a:lnTo>
                <a:lnTo>
                  <a:pt x="1010047" y="3554810"/>
                </a:lnTo>
                <a:lnTo>
                  <a:pt x="976313" y="3534172"/>
                </a:lnTo>
                <a:lnTo>
                  <a:pt x="943372" y="3513138"/>
                </a:lnTo>
                <a:lnTo>
                  <a:pt x="910035" y="3490913"/>
                </a:lnTo>
                <a:lnTo>
                  <a:pt x="877491" y="3468688"/>
                </a:lnTo>
                <a:lnTo>
                  <a:pt x="844947" y="3446066"/>
                </a:lnTo>
                <a:lnTo>
                  <a:pt x="813197" y="3422650"/>
                </a:lnTo>
                <a:lnTo>
                  <a:pt x="781844" y="3398838"/>
                </a:lnTo>
                <a:lnTo>
                  <a:pt x="750888" y="3374231"/>
                </a:lnTo>
                <a:lnTo>
                  <a:pt x="720328" y="3349625"/>
                </a:lnTo>
                <a:lnTo>
                  <a:pt x="690166" y="3324225"/>
                </a:lnTo>
                <a:lnTo>
                  <a:pt x="660400" y="3298031"/>
                </a:lnTo>
                <a:lnTo>
                  <a:pt x="630635" y="3271838"/>
                </a:lnTo>
                <a:lnTo>
                  <a:pt x="602060" y="3244850"/>
                </a:lnTo>
                <a:lnTo>
                  <a:pt x="573881" y="3217466"/>
                </a:lnTo>
                <a:lnTo>
                  <a:pt x="545703" y="3189685"/>
                </a:lnTo>
                <a:lnTo>
                  <a:pt x="518319" y="3161506"/>
                </a:lnTo>
                <a:lnTo>
                  <a:pt x="491331" y="3132931"/>
                </a:lnTo>
                <a:lnTo>
                  <a:pt x="464741" y="3103563"/>
                </a:lnTo>
                <a:lnTo>
                  <a:pt x="438944" y="3074194"/>
                </a:lnTo>
                <a:lnTo>
                  <a:pt x="413147" y="3043635"/>
                </a:lnTo>
                <a:lnTo>
                  <a:pt x="388144" y="3013472"/>
                </a:lnTo>
                <a:lnTo>
                  <a:pt x="363538" y="2982516"/>
                </a:lnTo>
                <a:lnTo>
                  <a:pt x="339725" y="2951163"/>
                </a:lnTo>
                <a:lnTo>
                  <a:pt x="315913" y="2919413"/>
                </a:lnTo>
                <a:lnTo>
                  <a:pt x="292894" y="2887266"/>
                </a:lnTo>
                <a:lnTo>
                  <a:pt x="270669" y="2854325"/>
                </a:lnTo>
                <a:lnTo>
                  <a:pt x="248841" y="2821781"/>
                </a:lnTo>
                <a:lnTo>
                  <a:pt x="227410" y="2788444"/>
                </a:lnTo>
                <a:lnTo>
                  <a:pt x="206375" y="2754710"/>
                </a:lnTo>
                <a:lnTo>
                  <a:pt x="186135" y="2720578"/>
                </a:lnTo>
                <a:lnTo>
                  <a:pt x="166688" y="2685653"/>
                </a:lnTo>
                <a:lnTo>
                  <a:pt x="147638" y="2651125"/>
                </a:lnTo>
                <a:lnTo>
                  <a:pt x="128985" y="2615803"/>
                </a:lnTo>
                <a:lnTo>
                  <a:pt x="114697" y="2589213"/>
                </a:lnTo>
                <a:lnTo>
                  <a:pt x="101600" y="2561828"/>
                </a:lnTo>
                <a:lnTo>
                  <a:pt x="89694" y="2534841"/>
                </a:lnTo>
                <a:lnTo>
                  <a:pt x="78185" y="2507060"/>
                </a:lnTo>
                <a:lnTo>
                  <a:pt x="67072" y="2479278"/>
                </a:lnTo>
                <a:lnTo>
                  <a:pt x="57547" y="2451100"/>
                </a:lnTo>
                <a:lnTo>
                  <a:pt x="47625" y="2422922"/>
                </a:lnTo>
                <a:lnTo>
                  <a:pt x="39688" y="2394347"/>
                </a:lnTo>
                <a:lnTo>
                  <a:pt x="32147" y="2365375"/>
                </a:lnTo>
                <a:lnTo>
                  <a:pt x="25797" y="2336800"/>
                </a:lnTo>
                <a:lnTo>
                  <a:pt x="19447" y="2308225"/>
                </a:lnTo>
                <a:lnTo>
                  <a:pt x="14685" y="2278856"/>
                </a:lnTo>
                <a:lnTo>
                  <a:pt x="9922" y="2250281"/>
                </a:lnTo>
                <a:lnTo>
                  <a:pt x="6350" y="2220913"/>
                </a:lnTo>
                <a:lnTo>
                  <a:pt x="3572" y="2191941"/>
                </a:lnTo>
                <a:lnTo>
                  <a:pt x="1588" y="2162175"/>
                </a:lnTo>
                <a:lnTo>
                  <a:pt x="397" y="2132806"/>
                </a:lnTo>
                <a:lnTo>
                  <a:pt x="0" y="2103835"/>
                </a:lnTo>
                <a:lnTo>
                  <a:pt x="0" y="2074466"/>
                </a:lnTo>
                <a:lnTo>
                  <a:pt x="1588" y="2044700"/>
                </a:lnTo>
                <a:lnTo>
                  <a:pt x="3175" y="2015728"/>
                </a:lnTo>
                <a:lnTo>
                  <a:pt x="5556" y="1986360"/>
                </a:lnTo>
                <a:lnTo>
                  <a:pt x="9128" y="1957388"/>
                </a:lnTo>
                <a:lnTo>
                  <a:pt x="13097" y="1928019"/>
                </a:lnTo>
                <a:lnTo>
                  <a:pt x="18256" y="1898650"/>
                </a:lnTo>
                <a:lnTo>
                  <a:pt x="23813" y="1870075"/>
                </a:lnTo>
                <a:lnTo>
                  <a:pt x="29766" y="1841500"/>
                </a:lnTo>
                <a:lnTo>
                  <a:pt x="36910" y="1812528"/>
                </a:lnTo>
                <a:lnTo>
                  <a:pt x="44847" y="1783953"/>
                </a:lnTo>
                <a:lnTo>
                  <a:pt x="53181" y="1755775"/>
                </a:lnTo>
                <a:lnTo>
                  <a:pt x="62310" y="1727597"/>
                </a:lnTo>
                <a:lnTo>
                  <a:pt x="72628" y="1699419"/>
                </a:lnTo>
                <a:lnTo>
                  <a:pt x="83741" y="1671638"/>
                </a:lnTo>
                <a:lnTo>
                  <a:pt x="94456" y="1644650"/>
                </a:lnTo>
                <a:lnTo>
                  <a:pt x="106760" y="1617266"/>
                </a:lnTo>
                <a:lnTo>
                  <a:pt x="119856" y="1590278"/>
                </a:lnTo>
                <a:lnTo>
                  <a:pt x="133350" y="1563291"/>
                </a:lnTo>
                <a:lnTo>
                  <a:pt x="148035" y="1537097"/>
                </a:lnTo>
                <a:lnTo>
                  <a:pt x="162719" y="1510903"/>
                </a:lnTo>
                <a:lnTo>
                  <a:pt x="178594" y="1485503"/>
                </a:lnTo>
                <a:lnTo>
                  <a:pt x="194866" y="1460103"/>
                </a:lnTo>
                <a:lnTo>
                  <a:pt x="211931" y="1435100"/>
                </a:lnTo>
                <a:lnTo>
                  <a:pt x="230188" y="1410494"/>
                </a:lnTo>
                <a:lnTo>
                  <a:pt x="248047" y="1386285"/>
                </a:lnTo>
                <a:lnTo>
                  <a:pt x="267891" y="1362472"/>
                </a:lnTo>
                <a:lnTo>
                  <a:pt x="287338" y="1339056"/>
                </a:lnTo>
                <a:lnTo>
                  <a:pt x="307975" y="1316038"/>
                </a:lnTo>
                <a:lnTo>
                  <a:pt x="329010" y="1293416"/>
                </a:lnTo>
                <a:lnTo>
                  <a:pt x="351235" y="1271588"/>
                </a:lnTo>
                <a:lnTo>
                  <a:pt x="373856" y="1249760"/>
                </a:lnTo>
                <a:lnTo>
                  <a:pt x="397272" y="1229122"/>
                </a:lnTo>
                <a:lnTo>
                  <a:pt x="421481" y="1208485"/>
                </a:lnTo>
                <a:lnTo>
                  <a:pt x="445294" y="1188641"/>
                </a:lnTo>
                <a:lnTo>
                  <a:pt x="471091" y="1169194"/>
                </a:lnTo>
                <a:lnTo>
                  <a:pt x="496888" y="1150541"/>
                </a:lnTo>
                <a:lnTo>
                  <a:pt x="523478" y="1132285"/>
                </a:lnTo>
                <a:lnTo>
                  <a:pt x="550466" y="1114822"/>
                </a:lnTo>
                <a:lnTo>
                  <a:pt x="578644" y="1097756"/>
                </a:lnTo>
                <a:lnTo>
                  <a:pt x="606822" y="1081088"/>
                </a:lnTo>
                <a:lnTo>
                  <a:pt x="636191" y="1065610"/>
                </a:lnTo>
                <a:lnTo>
                  <a:pt x="666353" y="1050528"/>
                </a:lnTo>
                <a:lnTo>
                  <a:pt x="696516" y="1036241"/>
                </a:lnTo>
                <a:lnTo>
                  <a:pt x="727869" y="1022747"/>
                </a:lnTo>
                <a:lnTo>
                  <a:pt x="759619" y="1009650"/>
                </a:lnTo>
                <a:lnTo>
                  <a:pt x="3618310" y="26591"/>
                </a:lnTo>
                <a:lnTo>
                  <a:pt x="3633390" y="22225"/>
                </a:lnTo>
                <a:lnTo>
                  <a:pt x="3648472" y="17463"/>
                </a:lnTo>
                <a:lnTo>
                  <a:pt x="3663553" y="13494"/>
                </a:lnTo>
                <a:lnTo>
                  <a:pt x="3678634" y="10716"/>
                </a:lnTo>
                <a:lnTo>
                  <a:pt x="3693319" y="7541"/>
                </a:lnTo>
                <a:lnTo>
                  <a:pt x="3708003" y="5159"/>
                </a:lnTo>
                <a:lnTo>
                  <a:pt x="3722290" y="3175"/>
                </a:lnTo>
                <a:lnTo>
                  <a:pt x="3736578" y="1588"/>
                </a:lnTo>
                <a:lnTo>
                  <a:pt x="3750866" y="3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your photo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9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949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19460" y="1294329"/>
            <a:ext cx="4213151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98220" indent="-9822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1168" y="296870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5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257156" indent="0">
              <a:buNone/>
              <a:defRPr sz="900">
                <a:solidFill>
                  <a:schemeClr val="accent2"/>
                </a:solidFill>
                <a:latin typeface="+mj-lt"/>
              </a:defRPr>
            </a:lvl2pPr>
            <a:lvl3pPr marL="514312" indent="0">
              <a:buNone/>
              <a:defRPr sz="788">
                <a:solidFill>
                  <a:schemeClr val="accent2"/>
                </a:solidFill>
                <a:latin typeface="+mj-lt"/>
              </a:defRPr>
            </a:lvl3pPr>
            <a:lvl4pPr marL="771468" indent="0">
              <a:buNone/>
              <a:defRPr sz="675">
                <a:solidFill>
                  <a:schemeClr val="accent2"/>
                </a:solidFill>
                <a:latin typeface="+mj-lt"/>
              </a:defRPr>
            </a:lvl4pPr>
            <a:lvl5pPr marL="1028624" indent="0">
              <a:buNone/>
              <a:defRPr sz="675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Marcador de posición de imagen 28"/>
          <p:cNvSpPr>
            <a:spLocks noGrp="1"/>
          </p:cNvSpPr>
          <p:nvPr>
            <p:ph type="pic" sz="quarter" idx="16" hasCustomPrompt="1"/>
          </p:nvPr>
        </p:nvSpPr>
        <p:spPr>
          <a:xfrm>
            <a:off x="4625163" y="2767012"/>
            <a:ext cx="4015600" cy="3541719"/>
          </a:xfrm>
          <a:custGeom>
            <a:avLst/>
            <a:gdLst>
              <a:gd name="connsiteX0" fmla="*/ 1708960 w 6589713"/>
              <a:gd name="connsiteY0" fmla="*/ 853 h 5805701"/>
              <a:gd name="connsiteX1" fmla="*/ 2304022 w 6589713"/>
              <a:gd name="connsiteY1" fmla="*/ 142353 h 5805701"/>
              <a:gd name="connsiteX2" fmla="*/ 3133681 w 6589713"/>
              <a:gd name="connsiteY2" fmla="*/ 876002 h 5805701"/>
              <a:gd name="connsiteX3" fmla="*/ 6410042 w 6589713"/>
              <a:gd name="connsiteY3" fmla="*/ 4771203 h 5805701"/>
              <a:gd name="connsiteX4" fmla="*/ 6589713 w 6589713"/>
              <a:gd name="connsiteY4" fmla="*/ 5198725 h 5805701"/>
              <a:gd name="connsiteX5" fmla="*/ 5982001 w 6589713"/>
              <a:gd name="connsiteY5" fmla="*/ 5805701 h 5805701"/>
              <a:gd name="connsiteX6" fmla="*/ 935348 w 6589713"/>
              <a:gd name="connsiteY6" fmla="*/ 5805701 h 5805701"/>
              <a:gd name="connsiteX7" fmla="*/ 0 w 6589713"/>
              <a:gd name="connsiteY7" fmla="*/ 4866208 h 5805701"/>
              <a:gd name="connsiteX8" fmla="*/ 0 w 6589713"/>
              <a:gd name="connsiteY8" fmla="*/ 1641319 h 5805701"/>
              <a:gd name="connsiteX9" fmla="*/ 480885 w 6589713"/>
              <a:gd name="connsiteY9" fmla="*/ 480148 h 5805701"/>
              <a:gd name="connsiteX10" fmla="*/ 1708960 w 6589713"/>
              <a:gd name="connsiteY10" fmla="*/ 853 h 580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9713" h="5805701">
                <a:moveTo>
                  <a:pt x="1708960" y="853"/>
                </a:moveTo>
                <a:cubicBezTo>
                  <a:pt x="1913055" y="7515"/>
                  <a:pt x="2115763" y="53286"/>
                  <a:pt x="2304022" y="142353"/>
                </a:cubicBezTo>
                <a:cubicBezTo>
                  <a:pt x="2663364" y="311250"/>
                  <a:pt x="2890596" y="596265"/>
                  <a:pt x="3133681" y="876002"/>
                </a:cubicBezTo>
                <a:cubicBezTo>
                  <a:pt x="3133681" y="876002"/>
                  <a:pt x="3133681" y="876002"/>
                  <a:pt x="6410042" y="4771203"/>
                </a:cubicBezTo>
                <a:cubicBezTo>
                  <a:pt x="6505162" y="4887320"/>
                  <a:pt x="6589713" y="5035106"/>
                  <a:pt x="6589713" y="5198725"/>
                </a:cubicBezTo>
                <a:cubicBezTo>
                  <a:pt x="6589713" y="5531243"/>
                  <a:pt x="6320206" y="5805701"/>
                  <a:pt x="5982001" y="5805701"/>
                </a:cubicBezTo>
                <a:lnTo>
                  <a:pt x="935348" y="5805701"/>
                </a:lnTo>
                <a:cubicBezTo>
                  <a:pt x="417472" y="5805701"/>
                  <a:pt x="0" y="5383457"/>
                  <a:pt x="0" y="4866208"/>
                </a:cubicBezTo>
                <a:cubicBezTo>
                  <a:pt x="0" y="4628696"/>
                  <a:pt x="0" y="1641319"/>
                  <a:pt x="0" y="1641319"/>
                </a:cubicBezTo>
                <a:cubicBezTo>
                  <a:pt x="0" y="1219075"/>
                  <a:pt x="158534" y="802109"/>
                  <a:pt x="480885" y="480148"/>
                </a:cubicBezTo>
                <a:cubicBezTo>
                  <a:pt x="804228" y="160826"/>
                  <a:pt x="1259950" y="-13803"/>
                  <a:pt x="1708960" y="85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     </a:t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 Insert your picture here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9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323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4757415" y="2819400"/>
            <a:ext cx="3883348" cy="3489331"/>
          </a:xfrm>
          <a:custGeom>
            <a:avLst/>
            <a:gdLst>
              <a:gd name="connsiteX0" fmla="*/ 3649988 w 4443412"/>
              <a:gd name="connsiteY0" fmla="*/ 0 h 3992562"/>
              <a:gd name="connsiteX1" fmla="*/ 3667849 w 4443412"/>
              <a:gd name="connsiteY1" fmla="*/ 0 h 3992562"/>
              <a:gd name="connsiteX2" fmla="*/ 3685710 w 4443412"/>
              <a:gd name="connsiteY2" fmla="*/ 397 h 3992562"/>
              <a:gd name="connsiteX3" fmla="*/ 3703174 w 4443412"/>
              <a:gd name="connsiteY3" fmla="*/ 1588 h 3992562"/>
              <a:gd name="connsiteX4" fmla="*/ 3720638 w 4443412"/>
              <a:gd name="connsiteY4" fmla="*/ 2381 h 3992562"/>
              <a:gd name="connsiteX5" fmla="*/ 3737705 w 4443412"/>
              <a:gd name="connsiteY5" fmla="*/ 4366 h 3992562"/>
              <a:gd name="connsiteX6" fmla="*/ 3755169 w 4443412"/>
              <a:gd name="connsiteY6" fmla="*/ 7144 h 3992562"/>
              <a:gd name="connsiteX7" fmla="*/ 3771839 w 4443412"/>
              <a:gd name="connsiteY7" fmla="*/ 9525 h 3992562"/>
              <a:gd name="connsiteX8" fmla="*/ 3788510 w 4443412"/>
              <a:gd name="connsiteY8" fmla="*/ 12303 h 3992562"/>
              <a:gd name="connsiteX9" fmla="*/ 3805180 w 4443412"/>
              <a:gd name="connsiteY9" fmla="*/ 16669 h 3992562"/>
              <a:gd name="connsiteX10" fmla="*/ 3821057 w 4443412"/>
              <a:gd name="connsiteY10" fmla="*/ 20638 h 3992562"/>
              <a:gd name="connsiteX11" fmla="*/ 3836933 w 4443412"/>
              <a:gd name="connsiteY11" fmla="*/ 25003 h 3992562"/>
              <a:gd name="connsiteX12" fmla="*/ 3853206 w 4443412"/>
              <a:gd name="connsiteY12" fmla="*/ 29369 h 3992562"/>
              <a:gd name="connsiteX13" fmla="*/ 3869083 w 4443412"/>
              <a:gd name="connsiteY13" fmla="*/ 34925 h 3992562"/>
              <a:gd name="connsiteX14" fmla="*/ 3884165 w 4443412"/>
              <a:gd name="connsiteY14" fmla="*/ 40481 h 3992562"/>
              <a:gd name="connsiteX15" fmla="*/ 3899645 w 4443412"/>
              <a:gd name="connsiteY15" fmla="*/ 46434 h 3992562"/>
              <a:gd name="connsiteX16" fmla="*/ 3914331 w 4443412"/>
              <a:gd name="connsiteY16" fmla="*/ 52784 h 3992562"/>
              <a:gd name="connsiteX17" fmla="*/ 3929016 w 4443412"/>
              <a:gd name="connsiteY17" fmla="*/ 59928 h 3992562"/>
              <a:gd name="connsiteX18" fmla="*/ 3943305 w 4443412"/>
              <a:gd name="connsiteY18" fmla="*/ 67072 h 3992562"/>
              <a:gd name="connsiteX19" fmla="*/ 3957991 w 4443412"/>
              <a:gd name="connsiteY19" fmla="*/ 74613 h 3992562"/>
              <a:gd name="connsiteX20" fmla="*/ 3971883 w 4443412"/>
              <a:gd name="connsiteY20" fmla="*/ 82550 h 3992562"/>
              <a:gd name="connsiteX21" fmla="*/ 3985774 w 4443412"/>
              <a:gd name="connsiteY21" fmla="*/ 90885 h 3992562"/>
              <a:gd name="connsiteX22" fmla="*/ 3999269 w 4443412"/>
              <a:gd name="connsiteY22" fmla="*/ 100013 h 3992562"/>
              <a:gd name="connsiteX23" fmla="*/ 4012764 w 4443412"/>
              <a:gd name="connsiteY23" fmla="*/ 108744 h 3992562"/>
              <a:gd name="connsiteX24" fmla="*/ 4025862 w 4443412"/>
              <a:gd name="connsiteY24" fmla="*/ 118269 h 3992562"/>
              <a:gd name="connsiteX25" fmla="*/ 4038167 w 4443412"/>
              <a:gd name="connsiteY25" fmla="*/ 127794 h 3992562"/>
              <a:gd name="connsiteX26" fmla="*/ 4050867 w 4443412"/>
              <a:gd name="connsiteY26" fmla="*/ 137716 h 3992562"/>
              <a:gd name="connsiteX27" fmla="*/ 4063172 w 4443412"/>
              <a:gd name="connsiteY27" fmla="*/ 148431 h 3992562"/>
              <a:gd name="connsiteX28" fmla="*/ 4075476 w 4443412"/>
              <a:gd name="connsiteY28" fmla="*/ 159147 h 3992562"/>
              <a:gd name="connsiteX29" fmla="*/ 4087383 w 4443412"/>
              <a:gd name="connsiteY29" fmla="*/ 170259 h 3992562"/>
              <a:gd name="connsiteX30" fmla="*/ 4098894 w 4443412"/>
              <a:gd name="connsiteY30" fmla="*/ 181769 h 3992562"/>
              <a:gd name="connsiteX31" fmla="*/ 4109610 w 4443412"/>
              <a:gd name="connsiteY31" fmla="*/ 193278 h 3992562"/>
              <a:gd name="connsiteX32" fmla="*/ 4120724 w 4443412"/>
              <a:gd name="connsiteY32" fmla="*/ 205184 h 3992562"/>
              <a:gd name="connsiteX33" fmla="*/ 4131043 w 4443412"/>
              <a:gd name="connsiteY33" fmla="*/ 217884 h 3992562"/>
              <a:gd name="connsiteX34" fmla="*/ 4141760 w 4443412"/>
              <a:gd name="connsiteY34" fmla="*/ 230188 h 3992562"/>
              <a:gd name="connsiteX35" fmla="*/ 4151683 w 4443412"/>
              <a:gd name="connsiteY35" fmla="*/ 243284 h 3992562"/>
              <a:gd name="connsiteX36" fmla="*/ 4161605 w 4443412"/>
              <a:gd name="connsiteY36" fmla="*/ 256381 h 3992562"/>
              <a:gd name="connsiteX37" fmla="*/ 4171131 w 4443412"/>
              <a:gd name="connsiteY37" fmla="*/ 269875 h 3992562"/>
              <a:gd name="connsiteX38" fmla="*/ 4180261 w 4443412"/>
              <a:gd name="connsiteY38" fmla="*/ 283766 h 3992562"/>
              <a:gd name="connsiteX39" fmla="*/ 4188993 w 4443412"/>
              <a:gd name="connsiteY39" fmla="*/ 297656 h 3992562"/>
              <a:gd name="connsiteX40" fmla="*/ 4197725 w 4443412"/>
              <a:gd name="connsiteY40" fmla="*/ 312341 h 3992562"/>
              <a:gd name="connsiteX41" fmla="*/ 4206059 w 4443412"/>
              <a:gd name="connsiteY41" fmla="*/ 326628 h 3992562"/>
              <a:gd name="connsiteX42" fmla="*/ 4213998 w 4443412"/>
              <a:gd name="connsiteY42" fmla="*/ 341313 h 3992562"/>
              <a:gd name="connsiteX43" fmla="*/ 4221539 w 4443412"/>
              <a:gd name="connsiteY43" fmla="*/ 355997 h 3992562"/>
              <a:gd name="connsiteX44" fmla="*/ 4229081 w 4443412"/>
              <a:gd name="connsiteY44" fmla="*/ 371475 h 3992562"/>
              <a:gd name="connsiteX45" fmla="*/ 4236225 w 4443412"/>
              <a:gd name="connsiteY45" fmla="*/ 386953 h 3992562"/>
              <a:gd name="connsiteX46" fmla="*/ 4242575 w 4443412"/>
              <a:gd name="connsiteY46" fmla="*/ 403225 h 3992562"/>
              <a:gd name="connsiteX47" fmla="*/ 4248926 w 4443412"/>
              <a:gd name="connsiteY47" fmla="*/ 419100 h 3992562"/>
              <a:gd name="connsiteX48" fmla="*/ 4254879 w 4443412"/>
              <a:gd name="connsiteY48" fmla="*/ 434975 h 3992562"/>
              <a:gd name="connsiteX49" fmla="*/ 4260437 w 4443412"/>
              <a:gd name="connsiteY49" fmla="*/ 451644 h 3992562"/>
              <a:gd name="connsiteX50" fmla="*/ 4265993 w 4443412"/>
              <a:gd name="connsiteY50" fmla="*/ 468709 h 3992562"/>
              <a:gd name="connsiteX51" fmla="*/ 4271153 w 4443412"/>
              <a:gd name="connsiteY51" fmla="*/ 484981 h 3992562"/>
              <a:gd name="connsiteX52" fmla="*/ 4275916 w 4443412"/>
              <a:gd name="connsiteY52" fmla="*/ 502444 h 3992562"/>
              <a:gd name="connsiteX53" fmla="*/ 4279885 w 4443412"/>
              <a:gd name="connsiteY53" fmla="*/ 519509 h 3992562"/>
              <a:gd name="connsiteX54" fmla="*/ 4283854 w 4443412"/>
              <a:gd name="connsiteY54" fmla="*/ 536972 h 3992562"/>
              <a:gd name="connsiteX55" fmla="*/ 4287823 w 4443412"/>
              <a:gd name="connsiteY55" fmla="*/ 554434 h 3992562"/>
              <a:gd name="connsiteX56" fmla="*/ 4290999 w 4443412"/>
              <a:gd name="connsiteY56" fmla="*/ 572294 h 3992562"/>
              <a:gd name="connsiteX57" fmla="*/ 4294173 w 4443412"/>
              <a:gd name="connsiteY57" fmla="*/ 590550 h 3992562"/>
              <a:gd name="connsiteX58" fmla="*/ 4296555 w 4443412"/>
              <a:gd name="connsiteY58" fmla="*/ 608806 h 3992562"/>
              <a:gd name="connsiteX59" fmla="*/ 4298539 w 4443412"/>
              <a:gd name="connsiteY59" fmla="*/ 627063 h 3992562"/>
              <a:gd name="connsiteX60" fmla="*/ 4300525 w 4443412"/>
              <a:gd name="connsiteY60" fmla="*/ 645319 h 3992562"/>
              <a:gd name="connsiteX61" fmla="*/ 4439840 w 4443412"/>
              <a:gd name="connsiteY61" fmla="*/ 2872581 h 3992562"/>
              <a:gd name="connsiteX62" fmla="*/ 4441825 w 4443412"/>
              <a:gd name="connsiteY62" fmla="*/ 2916634 h 3992562"/>
              <a:gd name="connsiteX63" fmla="*/ 4442618 w 4443412"/>
              <a:gd name="connsiteY63" fmla="*/ 2959100 h 3992562"/>
              <a:gd name="connsiteX64" fmla="*/ 4443412 w 4443412"/>
              <a:gd name="connsiteY64" fmla="*/ 3000375 h 3992562"/>
              <a:gd name="connsiteX65" fmla="*/ 4443412 w 4443412"/>
              <a:gd name="connsiteY65" fmla="*/ 3041650 h 3992562"/>
              <a:gd name="connsiteX66" fmla="*/ 4442618 w 4443412"/>
              <a:gd name="connsiteY66" fmla="*/ 3081337 h 3992562"/>
              <a:gd name="connsiteX67" fmla="*/ 4440633 w 4443412"/>
              <a:gd name="connsiteY67" fmla="*/ 3121025 h 3992562"/>
              <a:gd name="connsiteX68" fmla="*/ 4439443 w 4443412"/>
              <a:gd name="connsiteY68" fmla="*/ 3140472 h 3992562"/>
              <a:gd name="connsiteX69" fmla="*/ 4437855 w 4443412"/>
              <a:gd name="connsiteY69" fmla="*/ 3159918 h 3992562"/>
              <a:gd name="connsiteX70" fmla="*/ 4435871 w 4443412"/>
              <a:gd name="connsiteY70" fmla="*/ 3179365 h 3992562"/>
              <a:gd name="connsiteX71" fmla="*/ 4433489 w 4443412"/>
              <a:gd name="connsiteY71" fmla="*/ 3198812 h 3992562"/>
              <a:gd name="connsiteX72" fmla="*/ 4430711 w 4443412"/>
              <a:gd name="connsiteY72" fmla="*/ 3218259 h 3992562"/>
              <a:gd name="connsiteX73" fmla="*/ 4427933 w 4443412"/>
              <a:gd name="connsiteY73" fmla="*/ 3237309 h 3992562"/>
              <a:gd name="connsiteX74" fmla="*/ 4424757 w 4443412"/>
              <a:gd name="connsiteY74" fmla="*/ 3256756 h 3992562"/>
              <a:gd name="connsiteX75" fmla="*/ 4420788 w 4443412"/>
              <a:gd name="connsiteY75" fmla="*/ 3276203 h 3992562"/>
              <a:gd name="connsiteX76" fmla="*/ 4416819 w 4443412"/>
              <a:gd name="connsiteY76" fmla="*/ 3295253 h 3992562"/>
              <a:gd name="connsiteX77" fmla="*/ 4412453 w 4443412"/>
              <a:gd name="connsiteY77" fmla="*/ 3314700 h 3992562"/>
              <a:gd name="connsiteX78" fmla="*/ 4407293 w 4443412"/>
              <a:gd name="connsiteY78" fmla="*/ 3334147 h 3992562"/>
              <a:gd name="connsiteX79" fmla="*/ 4401737 w 4443412"/>
              <a:gd name="connsiteY79" fmla="*/ 3353593 h 3992562"/>
              <a:gd name="connsiteX80" fmla="*/ 4395783 w 4443412"/>
              <a:gd name="connsiteY80" fmla="*/ 3373040 h 3992562"/>
              <a:gd name="connsiteX81" fmla="*/ 4389432 w 4443412"/>
              <a:gd name="connsiteY81" fmla="*/ 3392487 h 3992562"/>
              <a:gd name="connsiteX82" fmla="*/ 4382288 w 4443412"/>
              <a:gd name="connsiteY82" fmla="*/ 3412331 h 3992562"/>
              <a:gd name="connsiteX83" fmla="*/ 4374747 w 4443412"/>
              <a:gd name="connsiteY83" fmla="*/ 3432175 h 3992562"/>
              <a:gd name="connsiteX84" fmla="*/ 4366809 w 4443412"/>
              <a:gd name="connsiteY84" fmla="*/ 3452018 h 3992562"/>
              <a:gd name="connsiteX85" fmla="*/ 4358473 w 4443412"/>
              <a:gd name="connsiteY85" fmla="*/ 3472259 h 3992562"/>
              <a:gd name="connsiteX86" fmla="*/ 4349344 w 4443412"/>
              <a:gd name="connsiteY86" fmla="*/ 3492500 h 3992562"/>
              <a:gd name="connsiteX87" fmla="*/ 4339819 w 4443412"/>
              <a:gd name="connsiteY87" fmla="*/ 3513137 h 3992562"/>
              <a:gd name="connsiteX88" fmla="*/ 4329499 w 4443412"/>
              <a:gd name="connsiteY88" fmla="*/ 3534172 h 3992562"/>
              <a:gd name="connsiteX89" fmla="*/ 4318385 w 4443412"/>
              <a:gd name="connsiteY89" fmla="*/ 3554809 h 3992562"/>
              <a:gd name="connsiteX90" fmla="*/ 4306875 w 4443412"/>
              <a:gd name="connsiteY90" fmla="*/ 3575447 h 3992562"/>
              <a:gd name="connsiteX91" fmla="*/ 4294967 w 4443412"/>
              <a:gd name="connsiteY91" fmla="*/ 3595290 h 3992562"/>
              <a:gd name="connsiteX92" fmla="*/ 4283060 w 4443412"/>
              <a:gd name="connsiteY92" fmla="*/ 3615531 h 3992562"/>
              <a:gd name="connsiteX93" fmla="*/ 4269962 w 4443412"/>
              <a:gd name="connsiteY93" fmla="*/ 3634978 h 3992562"/>
              <a:gd name="connsiteX94" fmla="*/ 4256864 w 4443412"/>
              <a:gd name="connsiteY94" fmla="*/ 3654028 h 3992562"/>
              <a:gd name="connsiteX95" fmla="*/ 4242972 w 4443412"/>
              <a:gd name="connsiteY95" fmla="*/ 3672284 h 3992562"/>
              <a:gd name="connsiteX96" fmla="*/ 4229081 w 4443412"/>
              <a:gd name="connsiteY96" fmla="*/ 3690937 h 3992562"/>
              <a:gd name="connsiteX97" fmla="*/ 4214791 w 4443412"/>
              <a:gd name="connsiteY97" fmla="*/ 3708797 h 3992562"/>
              <a:gd name="connsiteX98" fmla="*/ 4199709 w 4443412"/>
              <a:gd name="connsiteY98" fmla="*/ 3726259 h 3992562"/>
              <a:gd name="connsiteX99" fmla="*/ 4184627 w 4443412"/>
              <a:gd name="connsiteY99" fmla="*/ 3743325 h 3992562"/>
              <a:gd name="connsiteX100" fmla="*/ 4168750 w 4443412"/>
              <a:gd name="connsiteY100" fmla="*/ 3760390 h 3992562"/>
              <a:gd name="connsiteX101" fmla="*/ 4152873 w 4443412"/>
              <a:gd name="connsiteY101" fmla="*/ 3776265 h 3992562"/>
              <a:gd name="connsiteX102" fmla="*/ 4136203 w 4443412"/>
              <a:gd name="connsiteY102" fmla="*/ 3792140 h 3992562"/>
              <a:gd name="connsiteX103" fmla="*/ 4119136 w 4443412"/>
              <a:gd name="connsiteY103" fmla="*/ 3807222 h 3992562"/>
              <a:gd name="connsiteX104" fmla="*/ 4101672 w 4443412"/>
              <a:gd name="connsiteY104" fmla="*/ 3822303 h 3992562"/>
              <a:gd name="connsiteX105" fmla="*/ 4083811 w 4443412"/>
              <a:gd name="connsiteY105" fmla="*/ 3836193 h 3992562"/>
              <a:gd name="connsiteX106" fmla="*/ 4065950 w 4443412"/>
              <a:gd name="connsiteY106" fmla="*/ 3850084 h 3992562"/>
              <a:gd name="connsiteX107" fmla="*/ 4047295 w 4443412"/>
              <a:gd name="connsiteY107" fmla="*/ 3863181 h 3992562"/>
              <a:gd name="connsiteX108" fmla="*/ 4028244 w 4443412"/>
              <a:gd name="connsiteY108" fmla="*/ 3875484 h 3992562"/>
              <a:gd name="connsiteX109" fmla="*/ 4008795 w 4443412"/>
              <a:gd name="connsiteY109" fmla="*/ 3888184 h 3992562"/>
              <a:gd name="connsiteX110" fmla="*/ 3989347 w 4443412"/>
              <a:gd name="connsiteY110" fmla="*/ 3899693 h 3992562"/>
              <a:gd name="connsiteX111" fmla="*/ 3969501 w 4443412"/>
              <a:gd name="connsiteY111" fmla="*/ 3910012 h 3992562"/>
              <a:gd name="connsiteX112" fmla="*/ 3948862 w 4443412"/>
              <a:gd name="connsiteY112" fmla="*/ 3920728 h 3992562"/>
              <a:gd name="connsiteX113" fmla="*/ 3927825 w 4443412"/>
              <a:gd name="connsiteY113" fmla="*/ 3930253 h 3992562"/>
              <a:gd name="connsiteX114" fmla="*/ 3907186 w 4443412"/>
              <a:gd name="connsiteY114" fmla="*/ 3938984 h 3992562"/>
              <a:gd name="connsiteX115" fmla="*/ 3885356 w 4443412"/>
              <a:gd name="connsiteY115" fmla="*/ 3947715 h 3992562"/>
              <a:gd name="connsiteX116" fmla="*/ 3863526 w 4443412"/>
              <a:gd name="connsiteY116" fmla="*/ 3955256 h 3992562"/>
              <a:gd name="connsiteX117" fmla="*/ 3840902 w 4443412"/>
              <a:gd name="connsiteY117" fmla="*/ 3962400 h 3992562"/>
              <a:gd name="connsiteX118" fmla="*/ 3818675 w 4443412"/>
              <a:gd name="connsiteY118" fmla="*/ 3968750 h 3992562"/>
              <a:gd name="connsiteX119" fmla="*/ 3795654 w 4443412"/>
              <a:gd name="connsiteY119" fmla="*/ 3973909 h 3992562"/>
              <a:gd name="connsiteX120" fmla="*/ 3768664 w 4443412"/>
              <a:gd name="connsiteY120" fmla="*/ 3980259 h 3992562"/>
              <a:gd name="connsiteX121" fmla="*/ 3741277 w 4443412"/>
              <a:gd name="connsiteY121" fmla="*/ 3984625 h 3992562"/>
              <a:gd name="connsiteX122" fmla="*/ 3714287 w 4443412"/>
              <a:gd name="connsiteY122" fmla="*/ 3988197 h 3992562"/>
              <a:gd name="connsiteX123" fmla="*/ 3686901 w 4443412"/>
              <a:gd name="connsiteY123" fmla="*/ 3990578 h 3992562"/>
              <a:gd name="connsiteX124" fmla="*/ 3659117 w 4443412"/>
              <a:gd name="connsiteY124" fmla="*/ 3992165 h 3992562"/>
              <a:gd name="connsiteX125" fmla="*/ 3631730 w 4443412"/>
              <a:gd name="connsiteY125" fmla="*/ 3992562 h 3992562"/>
              <a:gd name="connsiteX126" fmla="*/ 3604343 w 4443412"/>
              <a:gd name="connsiteY126" fmla="*/ 3992562 h 3992562"/>
              <a:gd name="connsiteX127" fmla="*/ 3576560 w 4443412"/>
              <a:gd name="connsiteY127" fmla="*/ 3990975 h 3992562"/>
              <a:gd name="connsiteX128" fmla="*/ 3548379 w 4443412"/>
              <a:gd name="connsiteY128" fmla="*/ 3988990 h 3992562"/>
              <a:gd name="connsiteX129" fmla="*/ 3520595 w 4443412"/>
              <a:gd name="connsiteY129" fmla="*/ 3986609 h 3992562"/>
              <a:gd name="connsiteX130" fmla="*/ 3492415 w 4443412"/>
              <a:gd name="connsiteY130" fmla="*/ 3982640 h 3992562"/>
              <a:gd name="connsiteX131" fmla="*/ 3464631 w 4443412"/>
              <a:gd name="connsiteY131" fmla="*/ 3978672 h 3992562"/>
              <a:gd name="connsiteX132" fmla="*/ 3436053 w 4443412"/>
              <a:gd name="connsiteY132" fmla="*/ 3973115 h 3992562"/>
              <a:gd name="connsiteX133" fmla="*/ 3407476 w 4443412"/>
              <a:gd name="connsiteY133" fmla="*/ 3967559 h 3992562"/>
              <a:gd name="connsiteX134" fmla="*/ 3379295 w 4443412"/>
              <a:gd name="connsiteY134" fmla="*/ 3961209 h 3992562"/>
              <a:gd name="connsiteX135" fmla="*/ 3350321 w 4443412"/>
              <a:gd name="connsiteY135" fmla="*/ 3954065 h 3992562"/>
              <a:gd name="connsiteX136" fmla="*/ 3321346 w 4443412"/>
              <a:gd name="connsiteY136" fmla="*/ 3946128 h 3992562"/>
              <a:gd name="connsiteX137" fmla="*/ 3291975 w 4443412"/>
              <a:gd name="connsiteY137" fmla="*/ 3938190 h 3992562"/>
              <a:gd name="connsiteX138" fmla="*/ 3263001 w 4443412"/>
              <a:gd name="connsiteY138" fmla="*/ 3929062 h 3992562"/>
              <a:gd name="connsiteX139" fmla="*/ 3233232 w 4443412"/>
              <a:gd name="connsiteY139" fmla="*/ 3919537 h 3992562"/>
              <a:gd name="connsiteX140" fmla="*/ 3203464 w 4443412"/>
              <a:gd name="connsiteY140" fmla="*/ 3910012 h 3992562"/>
              <a:gd name="connsiteX141" fmla="*/ 3173299 w 4443412"/>
              <a:gd name="connsiteY141" fmla="*/ 3899693 h 3992562"/>
              <a:gd name="connsiteX142" fmla="*/ 3112571 w 4443412"/>
              <a:gd name="connsiteY142" fmla="*/ 3878262 h 3992562"/>
              <a:gd name="connsiteX143" fmla="*/ 3051050 w 4443412"/>
              <a:gd name="connsiteY143" fmla="*/ 3855243 h 3992562"/>
              <a:gd name="connsiteX144" fmla="*/ 2988735 w 4443412"/>
              <a:gd name="connsiteY144" fmla="*/ 3831034 h 3992562"/>
              <a:gd name="connsiteX145" fmla="*/ 2860533 w 4443412"/>
              <a:gd name="connsiteY145" fmla="*/ 3780631 h 3992562"/>
              <a:gd name="connsiteX146" fmla="*/ 818429 w 4443412"/>
              <a:gd name="connsiteY146" fmla="*/ 2887662 h 3992562"/>
              <a:gd name="connsiteX147" fmla="*/ 753733 w 4443412"/>
              <a:gd name="connsiteY147" fmla="*/ 2858294 h 3992562"/>
              <a:gd name="connsiteX148" fmla="*/ 686655 w 4443412"/>
              <a:gd name="connsiteY148" fmla="*/ 2828131 h 3992562"/>
              <a:gd name="connsiteX149" fmla="*/ 617593 w 4443412"/>
              <a:gd name="connsiteY149" fmla="*/ 2797175 h 3992562"/>
              <a:gd name="connsiteX150" fmla="*/ 582665 w 4443412"/>
              <a:gd name="connsiteY150" fmla="*/ 2781300 h 3992562"/>
              <a:gd name="connsiteX151" fmla="*/ 548133 w 4443412"/>
              <a:gd name="connsiteY151" fmla="*/ 2765425 h 3992562"/>
              <a:gd name="connsiteX152" fmla="*/ 513205 w 4443412"/>
              <a:gd name="connsiteY152" fmla="*/ 2748359 h 3992562"/>
              <a:gd name="connsiteX153" fmla="*/ 479071 w 4443412"/>
              <a:gd name="connsiteY153" fmla="*/ 2730897 h 3992562"/>
              <a:gd name="connsiteX154" fmla="*/ 444937 w 4443412"/>
              <a:gd name="connsiteY154" fmla="*/ 2712640 h 3992562"/>
              <a:gd name="connsiteX155" fmla="*/ 410803 w 4443412"/>
              <a:gd name="connsiteY155" fmla="*/ 2694384 h 3992562"/>
              <a:gd name="connsiteX156" fmla="*/ 377859 w 4443412"/>
              <a:gd name="connsiteY156" fmla="*/ 2675334 h 3992562"/>
              <a:gd name="connsiteX157" fmla="*/ 345709 w 4443412"/>
              <a:gd name="connsiteY157" fmla="*/ 2655490 h 3992562"/>
              <a:gd name="connsiteX158" fmla="*/ 313559 w 4443412"/>
              <a:gd name="connsiteY158" fmla="*/ 2634853 h 3992562"/>
              <a:gd name="connsiteX159" fmla="*/ 298080 w 4443412"/>
              <a:gd name="connsiteY159" fmla="*/ 2623740 h 3992562"/>
              <a:gd name="connsiteX160" fmla="*/ 282600 w 4443412"/>
              <a:gd name="connsiteY160" fmla="*/ 2613422 h 3992562"/>
              <a:gd name="connsiteX161" fmla="*/ 267518 w 4443412"/>
              <a:gd name="connsiteY161" fmla="*/ 2602309 h 3992562"/>
              <a:gd name="connsiteX162" fmla="*/ 252832 w 4443412"/>
              <a:gd name="connsiteY162" fmla="*/ 2590800 h 3992562"/>
              <a:gd name="connsiteX163" fmla="*/ 238146 w 4443412"/>
              <a:gd name="connsiteY163" fmla="*/ 2579290 h 3992562"/>
              <a:gd name="connsiteX164" fmla="*/ 223858 w 4443412"/>
              <a:gd name="connsiteY164" fmla="*/ 2567781 h 3992562"/>
              <a:gd name="connsiteX165" fmla="*/ 209569 w 4443412"/>
              <a:gd name="connsiteY165" fmla="*/ 2555875 h 3992562"/>
              <a:gd name="connsiteX166" fmla="*/ 196074 w 4443412"/>
              <a:gd name="connsiteY166" fmla="*/ 2543572 h 3992562"/>
              <a:gd name="connsiteX167" fmla="*/ 182579 w 4443412"/>
              <a:gd name="connsiteY167" fmla="*/ 2530872 h 3992562"/>
              <a:gd name="connsiteX168" fmla="*/ 169878 w 4443412"/>
              <a:gd name="connsiteY168" fmla="*/ 2518569 h 3992562"/>
              <a:gd name="connsiteX169" fmla="*/ 157177 w 4443412"/>
              <a:gd name="connsiteY169" fmla="*/ 2505472 h 3992562"/>
              <a:gd name="connsiteX170" fmla="*/ 144873 w 4443412"/>
              <a:gd name="connsiteY170" fmla="*/ 2491978 h 3992562"/>
              <a:gd name="connsiteX171" fmla="*/ 133362 w 4443412"/>
              <a:gd name="connsiteY171" fmla="*/ 2478484 h 3992562"/>
              <a:gd name="connsiteX172" fmla="*/ 121852 w 4443412"/>
              <a:gd name="connsiteY172" fmla="*/ 2464594 h 3992562"/>
              <a:gd name="connsiteX173" fmla="*/ 110738 w 4443412"/>
              <a:gd name="connsiteY173" fmla="*/ 2450703 h 3992562"/>
              <a:gd name="connsiteX174" fmla="*/ 100419 w 4443412"/>
              <a:gd name="connsiteY174" fmla="*/ 2436019 h 3992562"/>
              <a:gd name="connsiteX175" fmla="*/ 89702 w 4443412"/>
              <a:gd name="connsiteY175" fmla="*/ 2421731 h 3992562"/>
              <a:gd name="connsiteX176" fmla="*/ 80573 w 4443412"/>
              <a:gd name="connsiteY176" fmla="*/ 2406650 h 3992562"/>
              <a:gd name="connsiteX177" fmla="*/ 71047 w 4443412"/>
              <a:gd name="connsiteY177" fmla="*/ 2391172 h 3992562"/>
              <a:gd name="connsiteX178" fmla="*/ 62315 w 4443412"/>
              <a:gd name="connsiteY178" fmla="*/ 2375297 h 3992562"/>
              <a:gd name="connsiteX179" fmla="*/ 54377 w 4443412"/>
              <a:gd name="connsiteY179" fmla="*/ 2359025 h 3992562"/>
              <a:gd name="connsiteX180" fmla="*/ 46439 w 4443412"/>
              <a:gd name="connsiteY180" fmla="*/ 2343150 h 3992562"/>
              <a:gd name="connsiteX181" fmla="*/ 39294 w 4443412"/>
              <a:gd name="connsiteY181" fmla="*/ 2326084 h 3992562"/>
              <a:gd name="connsiteX182" fmla="*/ 32944 w 4443412"/>
              <a:gd name="connsiteY182" fmla="*/ 2309415 h 3992562"/>
              <a:gd name="connsiteX183" fmla="*/ 26990 w 4443412"/>
              <a:gd name="connsiteY183" fmla="*/ 2292350 h 3992562"/>
              <a:gd name="connsiteX184" fmla="*/ 21433 w 4443412"/>
              <a:gd name="connsiteY184" fmla="*/ 2274094 h 3992562"/>
              <a:gd name="connsiteX185" fmla="*/ 16670 w 4443412"/>
              <a:gd name="connsiteY185" fmla="*/ 2256234 h 3992562"/>
              <a:gd name="connsiteX186" fmla="*/ 11908 w 4443412"/>
              <a:gd name="connsiteY186" fmla="*/ 2237978 h 3992562"/>
              <a:gd name="connsiteX187" fmla="*/ 8335 w 4443412"/>
              <a:gd name="connsiteY187" fmla="*/ 2218928 h 3992562"/>
              <a:gd name="connsiteX188" fmla="*/ 5557 w 4443412"/>
              <a:gd name="connsiteY188" fmla="*/ 2199878 h 3992562"/>
              <a:gd name="connsiteX189" fmla="*/ 3176 w 4443412"/>
              <a:gd name="connsiteY189" fmla="*/ 2180034 h 3992562"/>
              <a:gd name="connsiteX190" fmla="*/ 1588 w 4443412"/>
              <a:gd name="connsiteY190" fmla="*/ 2159794 h 3992562"/>
              <a:gd name="connsiteX191" fmla="*/ 397 w 4443412"/>
              <a:gd name="connsiteY191" fmla="*/ 2139553 h 3992562"/>
              <a:gd name="connsiteX192" fmla="*/ 0 w 4443412"/>
              <a:gd name="connsiteY192" fmla="*/ 2118915 h 3992562"/>
              <a:gd name="connsiteX193" fmla="*/ 0 w 4443412"/>
              <a:gd name="connsiteY193" fmla="*/ 1397794 h 3992562"/>
              <a:gd name="connsiteX194" fmla="*/ 0 w 4443412"/>
              <a:gd name="connsiteY194" fmla="*/ 1352153 h 3992562"/>
              <a:gd name="connsiteX195" fmla="*/ 397 w 4443412"/>
              <a:gd name="connsiteY195" fmla="*/ 1307703 h 3992562"/>
              <a:gd name="connsiteX196" fmla="*/ 1985 w 4443412"/>
              <a:gd name="connsiteY196" fmla="*/ 1263253 h 3992562"/>
              <a:gd name="connsiteX197" fmla="*/ 3572 w 4443412"/>
              <a:gd name="connsiteY197" fmla="*/ 1219200 h 3992562"/>
              <a:gd name="connsiteX198" fmla="*/ 6351 w 4443412"/>
              <a:gd name="connsiteY198" fmla="*/ 1176338 h 3992562"/>
              <a:gd name="connsiteX199" fmla="*/ 8335 w 4443412"/>
              <a:gd name="connsiteY199" fmla="*/ 1154509 h 3992562"/>
              <a:gd name="connsiteX200" fmla="*/ 10320 w 4443412"/>
              <a:gd name="connsiteY200" fmla="*/ 1133475 h 3992562"/>
              <a:gd name="connsiteX201" fmla="*/ 13098 w 4443412"/>
              <a:gd name="connsiteY201" fmla="*/ 1112044 h 3992562"/>
              <a:gd name="connsiteX202" fmla="*/ 15877 w 4443412"/>
              <a:gd name="connsiteY202" fmla="*/ 1091009 h 3992562"/>
              <a:gd name="connsiteX203" fmla="*/ 19052 w 4443412"/>
              <a:gd name="connsiteY203" fmla="*/ 1069975 h 3992562"/>
              <a:gd name="connsiteX204" fmla="*/ 23021 w 4443412"/>
              <a:gd name="connsiteY204" fmla="*/ 1048941 h 3992562"/>
              <a:gd name="connsiteX205" fmla="*/ 26990 w 4443412"/>
              <a:gd name="connsiteY205" fmla="*/ 1027906 h 3992562"/>
              <a:gd name="connsiteX206" fmla="*/ 31356 w 4443412"/>
              <a:gd name="connsiteY206" fmla="*/ 1007666 h 3992562"/>
              <a:gd name="connsiteX207" fmla="*/ 36516 w 4443412"/>
              <a:gd name="connsiteY207" fmla="*/ 986631 h 3992562"/>
              <a:gd name="connsiteX208" fmla="*/ 42073 w 4443412"/>
              <a:gd name="connsiteY208" fmla="*/ 965994 h 3992562"/>
              <a:gd name="connsiteX209" fmla="*/ 48026 w 4443412"/>
              <a:gd name="connsiteY209" fmla="*/ 945753 h 3992562"/>
              <a:gd name="connsiteX210" fmla="*/ 54377 w 4443412"/>
              <a:gd name="connsiteY210" fmla="*/ 925513 h 3992562"/>
              <a:gd name="connsiteX211" fmla="*/ 61918 w 4443412"/>
              <a:gd name="connsiteY211" fmla="*/ 905272 h 3992562"/>
              <a:gd name="connsiteX212" fmla="*/ 69856 w 4443412"/>
              <a:gd name="connsiteY212" fmla="*/ 885031 h 3992562"/>
              <a:gd name="connsiteX213" fmla="*/ 77795 w 4443412"/>
              <a:gd name="connsiteY213" fmla="*/ 865188 h 3992562"/>
              <a:gd name="connsiteX214" fmla="*/ 87321 w 4443412"/>
              <a:gd name="connsiteY214" fmla="*/ 845344 h 3992562"/>
              <a:gd name="connsiteX215" fmla="*/ 96846 w 4443412"/>
              <a:gd name="connsiteY215" fmla="*/ 825500 h 3992562"/>
              <a:gd name="connsiteX216" fmla="*/ 107166 w 4443412"/>
              <a:gd name="connsiteY216" fmla="*/ 805656 h 3992562"/>
              <a:gd name="connsiteX217" fmla="*/ 118676 w 4443412"/>
              <a:gd name="connsiteY217" fmla="*/ 786209 h 3992562"/>
              <a:gd name="connsiteX218" fmla="*/ 130981 w 4443412"/>
              <a:gd name="connsiteY218" fmla="*/ 766763 h 3992562"/>
              <a:gd name="connsiteX219" fmla="*/ 143285 w 4443412"/>
              <a:gd name="connsiteY219" fmla="*/ 747713 h 3992562"/>
              <a:gd name="connsiteX220" fmla="*/ 156780 w 4443412"/>
              <a:gd name="connsiteY220" fmla="*/ 728266 h 3992562"/>
              <a:gd name="connsiteX221" fmla="*/ 166703 w 4443412"/>
              <a:gd name="connsiteY221" fmla="*/ 715169 h 3992562"/>
              <a:gd name="connsiteX222" fmla="*/ 176625 w 4443412"/>
              <a:gd name="connsiteY222" fmla="*/ 702469 h 3992562"/>
              <a:gd name="connsiteX223" fmla="*/ 187342 w 4443412"/>
              <a:gd name="connsiteY223" fmla="*/ 689769 h 3992562"/>
              <a:gd name="connsiteX224" fmla="*/ 197265 w 4443412"/>
              <a:gd name="connsiteY224" fmla="*/ 677863 h 3992562"/>
              <a:gd name="connsiteX225" fmla="*/ 208378 w 4443412"/>
              <a:gd name="connsiteY225" fmla="*/ 666353 h 3992562"/>
              <a:gd name="connsiteX226" fmla="*/ 219095 w 4443412"/>
              <a:gd name="connsiteY226" fmla="*/ 654844 h 3992562"/>
              <a:gd name="connsiteX227" fmla="*/ 230208 w 4443412"/>
              <a:gd name="connsiteY227" fmla="*/ 643731 h 3992562"/>
              <a:gd name="connsiteX228" fmla="*/ 241322 w 4443412"/>
              <a:gd name="connsiteY228" fmla="*/ 633016 h 3992562"/>
              <a:gd name="connsiteX229" fmla="*/ 252832 w 4443412"/>
              <a:gd name="connsiteY229" fmla="*/ 622697 h 3992562"/>
              <a:gd name="connsiteX230" fmla="*/ 264343 w 4443412"/>
              <a:gd name="connsiteY230" fmla="*/ 612378 h 3992562"/>
              <a:gd name="connsiteX231" fmla="*/ 276250 w 4443412"/>
              <a:gd name="connsiteY231" fmla="*/ 602853 h 3992562"/>
              <a:gd name="connsiteX232" fmla="*/ 288157 w 4443412"/>
              <a:gd name="connsiteY232" fmla="*/ 593328 h 3992562"/>
              <a:gd name="connsiteX233" fmla="*/ 300065 w 4443412"/>
              <a:gd name="connsiteY233" fmla="*/ 583803 h 3992562"/>
              <a:gd name="connsiteX234" fmla="*/ 312766 w 4443412"/>
              <a:gd name="connsiteY234" fmla="*/ 575072 h 3992562"/>
              <a:gd name="connsiteX235" fmla="*/ 325070 w 4443412"/>
              <a:gd name="connsiteY235" fmla="*/ 566341 h 3992562"/>
              <a:gd name="connsiteX236" fmla="*/ 337374 w 4443412"/>
              <a:gd name="connsiteY236" fmla="*/ 558006 h 3992562"/>
              <a:gd name="connsiteX237" fmla="*/ 350472 w 4443412"/>
              <a:gd name="connsiteY237" fmla="*/ 550069 h 3992562"/>
              <a:gd name="connsiteX238" fmla="*/ 363570 w 4443412"/>
              <a:gd name="connsiteY238" fmla="*/ 542131 h 3992562"/>
              <a:gd name="connsiteX239" fmla="*/ 390163 w 4443412"/>
              <a:gd name="connsiteY239" fmla="*/ 527050 h 3992562"/>
              <a:gd name="connsiteX240" fmla="*/ 417153 w 4443412"/>
              <a:gd name="connsiteY240" fmla="*/ 513159 h 3992562"/>
              <a:gd name="connsiteX241" fmla="*/ 444540 w 4443412"/>
              <a:gd name="connsiteY241" fmla="*/ 499666 h 3992562"/>
              <a:gd name="connsiteX242" fmla="*/ 472324 w 4443412"/>
              <a:gd name="connsiteY242" fmla="*/ 487363 h 3992562"/>
              <a:gd name="connsiteX243" fmla="*/ 500504 w 4443412"/>
              <a:gd name="connsiteY243" fmla="*/ 475853 h 3992562"/>
              <a:gd name="connsiteX244" fmla="*/ 529479 w 4443412"/>
              <a:gd name="connsiteY244" fmla="*/ 465534 h 3992562"/>
              <a:gd name="connsiteX245" fmla="*/ 558850 w 4443412"/>
              <a:gd name="connsiteY245" fmla="*/ 455613 h 3992562"/>
              <a:gd name="connsiteX246" fmla="*/ 588221 w 4443412"/>
              <a:gd name="connsiteY246" fmla="*/ 446088 h 3992562"/>
              <a:gd name="connsiteX247" fmla="*/ 618387 w 4443412"/>
              <a:gd name="connsiteY247" fmla="*/ 437753 h 3992562"/>
              <a:gd name="connsiteX248" fmla="*/ 648155 w 4443412"/>
              <a:gd name="connsiteY248" fmla="*/ 429022 h 3992562"/>
              <a:gd name="connsiteX249" fmla="*/ 678717 w 4443412"/>
              <a:gd name="connsiteY249" fmla="*/ 421481 h 3992562"/>
              <a:gd name="connsiteX250" fmla="*/ 709279 w 4443412"/>
              <a:gd name="connsiteY250" fmla="*/ 414734 h 3992562"/>
              <a:gd name="connsiteX251" fmla="*/ 740238 w 4443412"/>
              <a:gd name="connsiteY251" fmla="*/ 407988 h 3992562"/>
              <a:gd name="connsiteX252" fmla="*/ 771197 w 4443412"/>
              <a:gd name="connsiteY252" fmla="*/ 401638 h 3992562"/>
              <a:gd name="connsiteX253" fmla="*/ 802156 w 4443412"/>
              <a:gd name="connsiteY253" fmla="*/ 395684 h 3992562"/>
              <a:gd name="connsiteX254" fmla="*/ 864471 w 4443412"/>
              <a:gd name="connsiteY254" fmla="*/ 384572 h 3992562"/>
              <a:gd name="connsiteX255" fmla="*/ 926786 w 4443412"/>
              <a:gd name="connsiteY255" fmla="*/ 374650 h 3992562"/>
              <a:gd name="connsiteX256" fmla="*/ 1050622 w 4443412"/>
              <a:gd name="connsiteY256" fmla="*/ 354806 h 3992562"/>
              <a:gd name="connsiteX257" fmla="*/ 3575766 w 4443412"/>
              <a:gd name="connsiteY257" fmla="*/ 5160 h 3992562"/>
              <a:gd name="connsiteX258" fmla="*/ 3594817 w 4443412"/>
              <a:gd name="connsiteY258" fmla="*/ 3175 h 3992562"/>
              <a:gd name="connsiteX259" fmla="*/ 3613472 w 4443412"/>
              <a:gd name="connsiteY259" fmla="*/ 1588 h 3992562"/>
              <a:gd name="connsiteX260" fmla="*/ 3631333 w 4443412"/>
              <a:gd name="connsiteY260" fmla="*/ 397 h 399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4443412" h="3992562">
                <a:moveTo>
                  <a:pt x="3649988" y="0"/>
                </a:moveTo>
                <a:lnTo>
                  <a:pt x="3667849" y="0"/>
                </a:lnTo>
                <a:lnTo>
                  <a:pt x="3685710" y="397"/>
                </a:lnTo>
                <a:lnTo>
                  <a:pt x="3703174" y="1588"/>
                </a:lnTo>
                <a:lnTo>
                  <a:pt x="3720638" y="2381"/>
                </a:lnTo>
                <a:lnTo>
                  <a:pt x="3737705" y="4366"/>
                </a:lnTo>
                <a:lnTo>
                  <a:pt x="3755169" y="7144"/>
                </a:lnTo>
                <a:lnTo>
                  <a:pt x="3771839" y="9525"/>
                </a:lnTo>
                <a:lnTo>
                  <a:pt x="3788510" y="12303"/>
                </a:lnTo>
                <a:lnTo>
                  <a:pt x="3805180" y="16669"/>
                </a:lnTo>
                <a:lnTo>
                  <a:pt x="3821057" y="20638"/>
                </a:lnTo>
                <a:lnTo>
                  <a:pt x="3836933" y="25003"/>
                </a:lnTo>
                <a:lnTo>
                  <a:pt x="3853206" y="29369"/>
                </a:lnTo>
                <a:lnTo>
                  <a:pt x="3869083" y="34925"/>
                </a:lnTo>
                <a:lnTo>
                  <a:pt x="3884165" y="40481"/>
                </a:lnTo>
                <a:lnTo>
                  <a:pt x="3899645" y="46434"/>
                </a:lnTo>
                <a:lnTo>
                  <a:pt x="3914331" y="52784"/>
                </a:lnTo>
                <a:lnTo>
                  <a:pt x="3929016" y="59928"/>
                </a:lnTo>
                <a:lnTo>
                  <a:pt x="3943305" y="67072"/>
                </a:lnTo>
                <a:lnTo>
                  <a:pt x="3957991" y="74613"/>
                </a:lnTo>
                <a:lnTo>
                  <a:pt x="3971883" y="82550"/>
                </a:lnTo>
                <a:lnTo>
                  <a:pt x="3985774" y="90885"/>
                </a:lnTo>
                <a:lnTo>
                  <a:pt x="3999269" y="100013"/>
                </a:lnTo>
                <a:lnTo>
                  <a:pt x="4012764" y="108744"/>
                </a:lnTo>
                <a:lnTo>
                  <a:pt x="4025862" y="118269"/>
                </a:lnTo>
                <a:lnTo>
                  <a:pt x="4038167" y="127794"/>
                </a:lnTo>
                <a:lnTo>
                  <a:pt x="4050867" y="137716"/>
                </a:lnTo>
                <a:lnTo>
                  <a:pt x="4063172" y="148431"/>
                </a:lnTo>
                <a:lnTo>
                  <a:pt x="4075476" y="159147"/>
                </a:lnTo>
                <a:lnTo>
                  <a:pt x="4087383" y="170259"/>
                </a:lnTo>
                <a:lnTo>
                  <a:pt x="4098894" y="181769"/>
                </a:lnTo>
                <a:lnTo>
                  <a:pt x="4109610" y="193278"/>
                </a:lnTo>
                <a:lnTo>
                  <a:pt x="4120724" y="205184"/>
                </a:lnTo>
                <a:lnTo>
                  <a:pt x="4131043" y="217884"/>
                </a:lnTo>
                <a:lnTo>
                  <a:pt x="4141760" y="230188"/>
                </a:lnTo>
                <a:lnTo>
                  <a:pt x="4151683" y="243284"/>
                </a:lnTo>
                <a:lnTo>
                  <a:pt x="4161605" y="256381"/>
                </a:lnTo>
                <a:lnTo>
                  <a:pt x="4171131" y="269875"/>
                </a:lnTo>
                <a:lnTo>
                  <a:pt x="4180261" y="283766"/>
                </a:lnTo>
                <a:lnTo>
                  <a:pt x="4188993" y="297656"/>
                </a:lnTo>
                <a:lnTo>
                  <a:pt x="4197725" y="312341"/>
                </a:lnTo>
                <a:lnTo>
                  <a:pt x="4206059" y="326628"/>
                </a:lnTo>
                <a:lnTo>
                  <a:pt x="4213998" y="341313"/>
                </a:lnTo>
                <a:lnTo>
                  <a:pt x="4221539" y="355997"/>
                </a:lnTo>
                <a:lnTo>
                  <a:pt x="4229081" y="371475"/>
                </a:lnTo>
                <a:lnTo>
                  <a:pt x="4236225" y="386953"/>
                </a:lnTo>
                <a:lnTo>
                  <a:pt x="4242575" y="403225"/>
                </a:lnTo>
                <a:lnTo>
                  <a:pt x="4248926" y="419100"/>
                </a:lnTo>
                <a:lnTo>
                  <a:pt x="4254879" y="434975"/>
                </a:lnTo>
                <a:lnTo>
                  <a:pt x="4260437" y="451644"/>
                </a:lnTo>
                <a:lnTo>
                  <a:pt x="4265993" y="468709"/>
                </a:lnTo>
                <a:lnTo>
                  <a:pt x="4271153" y="484981"/>
                </a:lnTo>
                <a:lnTo>
                  <a:pt x="4275916" y="502444"/>
                </a:lnTo>
                <a:lnTo>
                  <a:pt x="4279885" y="519509"/>
                </a:lnTo>
                <a:lnTo>
                  <a:pt x="4283854" y="536972"/>
                </a:lnTo>
                <a:lnTo>
                  <a:pt x="4287823" y="554434"/>
                </a:lnTo>
                <a:lnTo>
                  <a:pt x="4290999" y="572294"/>
                </a:lnTo>
                <a:lnTo>
                  <a:pt x="4294173" y="590550"/>
                </a:lnTo>
                <a:lnTo>
                  <a:pt x="4296555" y="608806"/>
                </a:lnTo>
                <a:lnTo>
                  <a:pt x="4298539" y="627063"/>
                </a:lnTo>
                <a:lnTo>
                  <a:pt x="4300525" y="645319"/>
                </a:lnTo>
                <a:lnTo>
                  <a:pt x="4439840" y="2872581"/>
                </a:lnTo>
                <a:lnTo>
                  <a:pt x="4441825" y="2916634"/>
                </a:lnTo>
                <a:lnTo>
                  <a:pt x="4442618" y="2959100"/>
                </a:lnTo>
                <a:lnTo>
                  <a:pt x="4443412" y="3000375"/>
                </a:lnTo>
                <a:lnTo>
                  <a:pt x="4443412" y="3041650"/>
                </a:lnTo>
                <a:lnTo>
                  <a:pt x="4442618" y="3081337"/>
                </a:lnTo>
                <a:lnTo>
                  <a:pt x="4440633" y="3121025"/>
                </a:lnTo>
                <a:lnTo>
                  <a:pt x="4439443" y="3140472"/>
                </a:lnTo>
                <a:lnTo>
                  <a:pt x="4437855" y="3159918"/>
                </a:lnTo>
                <a:lnTo>
                  <a:pt x="4435871" y="3179365"/>
                </a:lnTo>
                <a:lnTo>
                  <a:pt x="4433489" y="3198812"/>
                </a:lnTo>
                <a:lnTo>
                  <a:pt x="4430711" y="3218259"/>
                </a:lnTo>
                <a:lnTo>
                  <a:pt x="4427933" y="3237309"/>
                </a:lnTo>
                <a:lnTo>
                  <a:pt x="4424757" y="3256756"/>
                </a:lnTo>
                <a:lnTo>
                  <a:pt x="4420788" y="3276203"/>
                </a:lnTo>
                <a:lnTo>
                  <a:pt x="4416819" y="3295253"/>
                </a:lnTo>
                <a:lnTo>
                  <a:pt x="4412453" y="3314700"/>
                </a:lnTo>
                <a:lnTo>
                  <a:pt x="4407293" y="3334147"/>
                </a:lnTo>
                <a:lnTo>
                  <a:pt x="4401737" y="3353593"/>
                </a:lnTo>
                <a:lnTo>
                  <a:pt x="4395783" y="3373040"/>
                </a:lnTo>
                <a:lnTo>
                  <a:pt x="4389432" y="3392487"/>
                </a:lnTo>
                <a:lnTo>
                  <a:pt x="4382288" y="3412331"/>
                </a:lnTo>
                <a:lnTo>
                  <a:pt x="4374747" y="3432175"/>
                </a:lnTo>
                <a:lnTo>
                  <a:pt x="4366809" y="3452018"/>
                </a:lnTo>
                <a:lnTo>
                  <a:pt x="4358473" y="3472259"/>
                </a:lnTo>
                <a:lnTo>
                  <a:pt x="4349344" y="3492500"/>
                </a:lnTo>
                <a:lnTo>
                  <a:pt x="4339819" y="3513137"/>
                </a:lnTo>
                <a:lnTo>
                  <a:pt x="4329499" y="3534172"/>
                </a:lnTo>
                <a:lnTo>
                  <a:pt x="4318385" y="3554809"/>
                </a:lnTo>
                <a:lnTo>
                  <a:pt x="4306875" y="3575447"/>
                </a:lnTo>
                <a:lnTo>
                  <a:pt x="4294967" y="3595290"/>
                </a:lnTo>
                <a:lnTo>
                  <a:pt x="4283060" y="3615531"/>
                </a:lnTo>
                <a:lnTo>
                  <a:pt x="4269962" y="3634978"/>
                </a:lnTo>
                <a:lnTo>
                  <a:pt x="4256864" y="3654028"/>
                </a:lnTo>
                <a:lnTo>
                  <a:pt x="4242972" y="3672284"/>
                </a:lnTo>
                <a:lnTo>
                  <a:pt x="4229081" y="3690937"/>
                </a:lnTo>
                <a:lnTo>
                  <a:pt x="4214791" y="3708797"/>
                </a:lnTo>
                <a:lnTo>
                  <a:pt x="4199709" y="3726259"/>
                </a:lnTo>
                <a:lnTo>
                  <a:pt x="4184627" y="3743325"/>
                </a:lnTo>
                <a:lnTo>
                  <a:pt x="4168750" y="3760390"/>
                </a:lnTo>
                <a:lnTo>
                  <a:pt x="4152873" y="3776265"/>
                </a:lnTo>
                <a:lnTo>
                  <a:pt x="4136203" y="3792140"/>
                </a:lnTo>
                <a:lnTo>
                  <a:pt x="4119136" y="3807222"/>
                </a:lnTo>
                <a:lnTo>
                  <a:pt x="4101672" y="3822303"/>
                </a:lnTo>
                <a:lnTo>
                  <a:pt x="4083811" y="3836193"/>
                </a:lnTo>
                <a:lnTo>
                  <a:pt x="4065950" y="3850084"/>
                </a:lnTo>
                <a:lnTo>
                  <a:pt x="4047295" y="3863181"/>
                </a:lnTo>
                <a:lnTo>
                  <a:pt x="4028244" y="3875484"/>
                </a:lnTo>
                <a:lnTo>
                  <a:pt x="4008795" y="3888184"/>
                </a:lnTo>
                <a:lnTo>
                  <a:pt x="3989347" y="3899693"/>
                </a:lnTo>
                <a:lnTo>
                  <a:pt x="3969501" y="3910012"/>
                </a:lnTo>
                <a:lnTo>
                  <a:pt x="3948862" y="3920728"/>
                </a:lnTo>
                <a:lnTo>
                  <a:pt x="3927825" y="3930253"/>
                </a:lnTo>
                <a:lnTo>
                  <a:pt x="3907186" y="3938984"/>
                </a:lnTo>
                <a:lnTo>
                  <a:pt x="3885356" y="3947715"/>
                </a:lnTo>
                <a:lnTo>
                  <a:pt x="3863526" y="3955256"/>
                </a:lnTo>
                <a:lnTo>
                  <a:pt x="3840902" y="3962400"/>
                </a:lnTo>
                <a:lnTo>
                  <a:pt x="3818675" y="3968750"/>
                </a:lnTo>
                <a:lnTo>
                  <a:pt x="3795654" y="3973909"/>
                </a:lnTo>
                <a:lnTo>
                  <a:pt x="3768664" y="3980259"/>
                </a:lnTo>
                <a:lnTo>
                  <a:pt x="3741277" y="3984625"/>
                </a:lnTo>
                <a:lnTo>
                  <a:pt x="3714287" y="3988197"/>
                </a:lnTo>
                <a:lnTo>
                  <a:pt x="3686901" y="3990578"/>
                </a:lnTo>
                <a:lnTo>
                  <a:pt x="3659117" y="3992165"/>
                </a:lnTo>
                <a:lnTo>
                  <a:pt x="3631730" y="3992562"/>
                </a:lnTo>
                <a:lnTo>
                  <a:pt x="3604343" y="3992562"/>
                </a:lnTo>
                <a:lnTo>
                  <a:pt x="3576560" y="3990975"/>
                </a:lnTo>
                <a:lnTo>
                  <a:pt x="3548379" y="3988990"/>
                </a:lnTo>
                <a:lnTo>
                  <a:pt x="3520595" y="3986609"/>
                </a:lnTo>
                <a:lnTo>
                  <a:pt x="3492415" y="3982640"/>
                </a:lnTo>
                <a:lnTo>
                  <a:pt x="3464631" y="3978672"/>
                </a:lnTo>
                <a:lnTo>
                  <a:pt x="3436053" y="3973115"/>
                </a:lnTo>
                <a:lnTo>
                  <a:pt x="3407476" y="3967559"/>
                </a:lnTo>
                <a:lnTo>
                  <a:pt x="3379295" y="3961209"/>
                </a:lnTo>
                <a:lnTo>
                  <a:pt x="3350321" y="3954065"/>
                </a:lnTo>
                <a:lnTo>
                  <a:pt x="3321346" y="3946128"/>
                </a:lnTo>
                <a:lnTo>
                  <a:pt x="3291975" y="3938190"/>
                </a:lnTo>
                <a:lnTo>
                  <a:pt x="3263001" y="3929062"/>
                </a:lnTo>
                <a:lnTo>
                  <a:pt x="3233232" y="3919537"/>
                </a:lnTo>
                <a:lnTo>
                  <a:pt x="3203464" y="3910012"/>
                </a:lnTo>
                <a:lnTo>
                  <a:pt x="3173299" y="3899693"/>
                </a:lnTo>
                <a:lnTo>
                  <a:pt x="3112571" y="3878262"/>
                </a:lnTo>
                <a:lnTo>
                  <a:pt x="3051050" y="3855243"/>
                </a:lnTo>
                <a:lnTo>
                  <a:pt x="2988735" y="3831034"/>
                </a:lnTo>
                <a:lnTo>
                  <a:pt x="2860533" y="3780631"/>
                </a:lnTo>
                <a:lnTo>
                  <a:pt x="818429" y="2887662"/>
                </a:lnTo>
                <a:lnTo>
                  <a:pt x="753733" y="2858294"/>
                </a:lnTo>
                <a:lnTo>
                  <a:pt x="686655" y="2828131"/>
                </a:lnTo>
                <a:lnTo>
                  <a:pt x="617593" y="2797175"/>
                </a:lnTo>
                <a:lnTo>
                  <a:pt x="582665" y="2781300"/>
                </a:lnTo>
                <a:lnTo>
                  <a:pt x="548133" y="2765425"/>
                </a:lnTo>
                <a:lnTo>
                  <a:pt x="513205" y="2748359"/>
                </a:lnTo>
                <a:lnTo>
                  <a:pt x="479071" y="2730897"/>
                </a:lnTo>
                <a:lnTo>
                  <a:pt x="444937" y="2712640"/>
                </a:lnTo>
                <a:lnTo>
                  <a:pt x="410803" y="2694384"/>
                </a:lnTo>
                <a:lnTo>
                  <a:pt x="377859" y="2675334"/>
                </a:lnTo>
                <a:lnTo>
                  <a:pt x="345709" y="2655490"/>
                </a:lnTo>
                <a:lnTo>
                  <a:pt x="313559" y="2634853"/>
                </a:lnTo>
                <a:lnTo>
                  <a:pt x="298080" y="2623740"/>
                </a:lnTo>
                <a:lnTo>
                  <a:pt x="282600" y="2613422"/>
                </a:lnTo>
                <a:lnTo>
                  <a:pt x="267518" y="2602309"/>
                </a:lnTo>
                <a:lnTo>
                  <a:pt x="252832" y="2590800"/>
                </a:lnTo>
                <a:lnTo>
                  <a:pt x="238146" y="2579290"/>
                </a:lnTo>
                <a:lnTo>
                  <a:pt x="223858" y="2567781"/>
                </a:lnTo>
                <a:lnTo>
                  <a:pt x="209569" y="2555875"/>
                </a:lnTo>
                <a:lnTo>
                  <a:pt x="196074" y="2543572"/>
                </a:lnTo>
                <a:lnTo>
                  <a:pt x="182579" y="2530872"/>
                </a:lnTo>
                <a:lnTo>
                  <a:pt x="169878" y="2518569"/>
                </a:lnTo>
                <a:lnTo>
                  <a:pt x="157177" y="2505472"/>
                </a:lnTo>
                <a:lnTo>
                  <a:pt x="144873" y="2491978"/>
                </a:lnTo>
                <a:lnTo>
                  <a:pt x="133362" y="2478484"/>
                </a:lnTo>
                <a:lnTo>
                  <a:pt x="121852" y="2464594"/>
                </a:lnTo>
                <a:lnTo>
                  <a:pt x="110738" y="2450703"/>
                </a:lnTo>
                <a:lnTo>
                  <a:pt x="100419" y="2436019"/>
                </a:lnTo>
                <a:lnTo>
                  <a:pt x="89702" y="2421731"/>
                </a:lnTo>
                <a:lnTo>
                  <a:pt x="80573" y="2406650"/>
                </a:lnTo>
                <a:lnTo>
                  <a:pt x="71047" y="2391172"/>
                </a:lnTo>
                <a:lnTo>
                  <a:pt x="62315" y="2375297"/>
                </a:lnTo>
                <a:lnTo>
                  <a:pt x="54377" y="2359025"/>
                </a:lnTo>
                <a:lnTo>
                  <a:pt x="46439" y="2343150"/>
                </a:lnTo>
                <a:lnTo>
                  <a:pt x="39294" y="2326084"/>
                </a:lnTo>
                <a:lnTo>
                  <a:pt x="32944" y="2309415"/>
                </a:lnTo>
                <a:lnTo>
                  <a:pt x="26990" y="2292350"/>
                </a:lnTo>
                <a:lnTo>
                  <a:pt x="21433" y="2274094"/>
                </a:lnTo>
                <a:lnTo>
                  <a:pt x="16670" y="2256234"/>
                </a:lnTo>
                <a:lnTo>
                  <a:pt x="11908" y="2237978"/>
                </a:lnTo>
                <a:lnTo>
                  <a:pt x="8335" y="2218928"/>
                </a:lnTo>
                <a:lnTo>
                  <a:pt x="5557" y="2199878"/>
                </a:lnTo>
                <a:lnTo>
                  <a:pt x="3176" y="2180034"/>
                </a:lnTo>
                <a:lnTo>
                  <a:pt x="1588" y="2159794"/>
                </a:lnTo>
                <a:lnTo>
                  <a:pt x="397" y="2139553"/>
                </a:lnTo>
                <a:lnTo>
                  <a:pt x="0" y="2118915"/>
                </a:lnTo>
                <a:lnTo>
                  <a:pt x="0" y="1397794"/>
                </a:lnTo>
                <a:lnTo>
                  <a:pt x="0" y="1352153"/>
                </a:lnTo>
                <a:lnTo>
                  <a:pt x="397" y="1307703"/>
                </a:lnTo>
                <a:lnTo>
                  <a:pt x="1985" y="1263253"/>
                </a:lnTo>
                <a:lnTo>
                  <a:pt x="3572" y="1219200"/>
                </a:lnTo>
                <a:lnTo>
                  <a:pt x="6351" y="1176338"/>
                </a:lnTo>
                <a:lnTo>
                  <a:pt x="8335" y="1154509"/>
                </a:lnTo>
                <a:lnTo>
                  <a:pt x="10320" y="1133475"/>
                </a:lnTo>
                <a:lnTo>
                  <a:pt x="13098" y="1112044"/>
                </a:lnTo>
                <a:lnTo>
                  <a:pt x="15877" y="1091009"/>
                </a:lnTo>
                <a:lnTo>
                  <a:pt x="19052" y="1069975"/>
                </a:lnTo>
                <a:lnTo>
                  <a:pt x="23021" y="1048941"/>
                </a:lnTo>
                <a:lnTo>
                  <a:pt x="26990" y="1027906"/>
                </a:lnTo>
                <a:lnTo>
                  <a:pt x="31356" y="1007666"/>
                </a:lnTo>
                <a:lnTo>
                  <a:pt x="36516" y="986631"/>
                </a:lnTo>
                <a:lnTo>
                  <a:pt x="42073" y="965994"/>
                </a:lnTo>
                <a:lnTo>
                  <a:pt x="48026" y="945753"/>
                </a:lnTo>
                <a:lnTo>
                  <a:pt x="54377" y="925513"/>
                </a:lnTo>
                <a:lnTo>
                  <a:pt x="61918" y="905272"/>
                </a:lnTo>
                <a:lnTo>
                  <a:pt x="69856" y="885031"/>
                </a:lnTo>
                <a:lnTo>
                  <a:pt x="77795" y="865188"/>
                </a:lnTo>
                <a:lnTo>
                  <a:pt x="87321" y="845344"/>
                </a:lnTo>
                <a:lnTo>
                  <a:pt x="96846" y="825500"/>
                </a:lnTo>
                <a:lnTo>
                  <a:pt x="107166" y="805656"/>
                </a:lnTo>
                <a:lnTo>
                  <a:pt x="118676" y="786209"/>
                </a:lnTo>
                <a:lnTo>
                  <a:pt x="130981" y="766763"/>
                </a:lnTo>
                <a:lnTo>
                  <a:pt x="143285" y="747713"/>
                </a:lnTo>
                <a:lnTo>
                  <a:pt x="156780" y="728266"/>
                </a:lnTo>
                <a:lnTo>
                  <a:pt x="166703" y="715169"/>
                </a:lnTo>
                <a:lnTo>
                  <a:pt x="176625" y="702469"/>
                </a:lnTo>
                <a:lnTo>
                  <a:pt x="187342" y="689769"/>
                </a:lnTo>
                <a:lnTo>
                  <a:pt x="197265" y="677863"/>
                </a:lnTo>
                <a:lnTo>
                  <a:pt x="208378" y="666353"/>
                </a:lnTo>
                <a:lnTo>
                  <a:pt x="219095" y="654844"/>
                </a:lnTo>
                <a:lnTo>
                  <a:pt x="230208" y="643731"/>
                </a:lnTo>
                <a:lnTo>
                  <a:pt x="241322" y="633016"/>
                </a:lnTo>
                <a:lnTo>
                  <a:pt x="252832" y="622697"/>
                </a:lnTo>
                <a:lnTo>
                  <a:pt x="264343" y="612378"/>
                </a:lnTo>
                <a:lnTo>
                  <a:pt x="276250" y="602853"/>
                </a:lnTo>
                <a:lnTo>
                  <a:pt x="288157" y="593328"/>
                </a:lnTo>
                <a:lnTo>
                  <a:pt x="300065" y="583803"/>
                </a:lnTo>
                <a:lnTo>
                  <a:pt x="312766" y="575072"/>
                </a:lnTo>
                <a:lnTo>
                  <a:pt x="325070" y="566341"/>
                </a:lnTo>
                <a:lnTo>
                  <a:pt x="337374" y="558006"/>
                </a:lnTo>
                <a:lnTo>
                  <a:pt x="350472" y="550069"/>
                </a:lnTo>
                <a:lnTo>
                  <a:pt x="363570" y="542131"/>
                </a:lnTo>
                <a:lnTo>
                  <a:pt x="390163" y="527050"/>
                </a:lnTo>
                <a:lnTo>
                  <a:pt x="417153" y="513159"/>
                </a:lnTo>
                <a:lnTo>
                  <a:pt x="444540" y="499666"/>
                </a:lnTo>
                <a:lnTo>
                  <a:pt x="472324" y="487363"/>
                </a:lnTo>
                <a:lnTo>
                  <a:pt x="500504" y="475853"/>
                </a:lnTo>
                <a:lnTo>
                  <a:pt x="529479" y="465534"/>
                </a:lnTo>
                <a:lnTo>
                  <a:pt x="558850" y="455613"/>
                </a:lnTo>
                <a:lnTo>
                  <a:pt x="588221" y="446088"/>
                </a:lnTo>
                <a:lnTo>
                  <a:pt x="618387" y="437753"/>
                </a:lnTo>
                <a:lnTo>
                  <a:pt x="648155" y="429022"/>
                </a:lnTo>
                <a:lnTo>
                  <a:pt x="678717" y="421481"/>
                </a:lnTo>
                <a:lnTo>
                  <a:pt x="709279" y="414734"/>
                </a:lnTo>
                <a:lnTo>
                  <a:pt x="740238" y="407988"/>
                </a:lnTo>
                <a:lnTo>
                  <a:pt x="771197" y="401638"/>
                </a:lnTo>
                <a:lnTo>
                  <a:pt x="802156" y="395684"/>
                </a:lnTo>
                <a:lnTo>
                  <a:pt x="864471" y="384572"/>
                </a:lnTo>
                <a:lnTo>
                  <a:pt x="926786" y="374650"/>
                </a:lnTo>
                <a:lnTo>
                  <a:pt x="1050622" y="354806"/>
                </a:lnTo>
                <a:lnTo>
                  <a:pt x="3575766" y="5160"/>
                </a:lnTo>
                <a:lnTo>
                  <a:pt x="3594817" y="3175"/>
                </a:lnTo>
                <a:lnTo>
                  <a:pt x="3613472" y="1588"/>
                </a:lnTo>
                <a:lnTo>
                  <a:pt x="3631333" y="397"/>
                </a:lnTo>
                <a:close/>
              </a:path>
            </a:pathLst>
          </a:custGeom>
          <a:solidFill>
            <a:srgbClr val="9BCAEC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GB" dirty="0"/>
              <a:t>Insert your photo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19460" y="1298118"/>
            <a:ext cx="4213151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98220" indent="-98220">
              <a:lnSpc>
                <a:spcPct val="100000"/>
              </a:lnSpc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4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1168" y="296870"/>
            <a:ext cx="843991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9456" y="779415"/>
            <a:ext cx="8421460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257156" indent="0">
              <a:buNone/>
              <a:defRPr sz="900">
                <a:solidFill>
                  <a:schemeClr val="accent2"/>
                </a:solidFill>
                <a:latin typeface="+mj-lt"/>
              </a:defRPr>
            </a:lvl2pPr>
            <a:lvl3pPr marL="514312" indent="0">
              <a:buNone/>
              <a:defRPr sz="788">
                <a:solidFill>
                  <a:schemeClr val="accent2"/>
                </a:solidFill>
                <a:latin typeface="+mj-lt"/>
              </a:defRPr>
            </a:lvl3pPr>
            <a:lvl4pPr marL="771468" indent="0">
              <a:buNone/>
              <a:defRPr sz="675">
                <a:solidFill>
                  <a:schemeClr val="accent2"/>
                </a:solidFill>
                <a:latin typeface="+mj-lt"/>
              </a:defRPr>
            </a:lvl4pPr>
            <a:lvl5pPr marL="1028624" indent="0">
              <a:buNone/>
              <a:defRPr sz="675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9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103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 txBox="1">
            <a:spLocks noChangeArrowheads="1"/>
          </p:cNvSpPr>
          <p:nvPr userDrawn="1"/>
        </p:nvSpPr>
        <p:spPr>
          <a:xfrm>
            <a:off x="323528" y="6422894"/>
            <a:ext cx="1771650" cy="288925"/>
          </a:xfrm>
          <a:prstGeom prst="rect">
            <a:avLst/>
          </a:prstGeom>
          <a:ln/>
        </p:spPr>
        <p:txBody>
          <a:bodyPr vert="horz" lIns="7200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1052736"/>
            <a:ext cx="7994105" cy="390302"/>
          </a:xfrm>
          <a:prstGeom prst="rect">
            <a:avLst/>
          </a:prstGeo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 dirty="0" smtClean="0"/>
              <a:t>Subtitle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2016 Amadeus S.A.S.</a:t>
            </a:r>
            <a:endParaRPr lang="en-GB" dirty="0"/>
          </a:p>
        </p:txBody>
      </p:sp>
      <p:sp>
        <p:nvSpPr>
          <p:cNvPr id="50" name="Content Placeholder 2"/>
          <p:cNvSpPr>
            <a:spLocks noGrp="1"/>
          </p:cNvSpPr>
          <p:nvPr userDrawn="1">
            <p:ph idx="1"/>
          </p:nvPr>
        </p:nvSpPr>
        <p:spPr>
          <a:xfrm>
            <a:off x="322521" y="1557338"/>
            <a:ext cx="4043937" cy="4643436"/>
          </a:xfrm>
          <a:prstGeom prst="rect">
            <a:avLst/>
          </a:prstGeom>
        </p:spPr>
        <p:txBody>
          <a:bodyPr>
            <a:noAutofit/>
          </a:bodyPr>
          <a:lstStyle>
            <a:lvl1pPr marL="198000" indent="-198000">
              <a:defRPr sz="1800" baseline="0">
                <a:solidFill>
                  <a:schemeClr val="tx1"/>
                </a:solidFill>
              </a:defRPr>
            </a:lvl1pPr>
            <a:lvl2pPr marL="378000" indent="-180000">
              <a:defRPr sz="1600">
                <a:solidFill>
                  <a:schemeClr val="tx1"/>
                </a:solidFill>
              </a:defRPr>
            </a:lvl2pPr>
            <a:lvl3pPr marL="540000" indent="-162000">
              <a:defRPr sz="1400">
                <a:solidFill>
                  <a:schemeClr val="tx1"/>
                </a:solidFill>
              </a:defRPr>
            </a:lvl3pPr>
            <a:lvl4pPr marL="540000" indent="-162000">
              <a:defRPr sz="1400">
                <a:solidFill>
                  <a:schemeClr val="tx1"/>
                </a:solidFill>
              </a:defRPr>
            </a:lvl4pPr>
            <a:lvl5pPr marL="540000" indent="-162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39" name="Content Placeholder 2"/>
          <p:cNvSpPr>
            <a:spLocks noGrp="1"/>
          </p:cNvSpPr>
          <p:nvPr userDrawn="1">
            <p:ph idx="17"/>
          </p:nvPr>
        </p:nvSpPr>
        <p:spPr>
          <a:xfrm>
            <a:off x="4511846" y="1557338"/>
            <a:ext cx="4043937" cy="4643437"/>
          </a:xfrm>
          <a:prstGeom prst="rect">
            <a:avLst/>
          </a:prstGeom>
        </p:spPr>
        <p:txBody>
          <a:bodyPr>
            <a:noAutofit/>
          </a:bodyPr>
          <a:lstStyle>
            <a:lvl1pPr marL="198000" indent="-198000">
              <a:defRPr sz="1800" baseline="0">
                <a:solidFill>
                  <a:schemeClr val="tx1"/>
                </a:solidFill>
              </a:defRPr>
            </a:lvl1pPr>
            <a:lvl2pPr marL="378000" indent="-180000">
              <a:defRPr sz="1600">
                <a:solidFill>
                  <a:schemeClr val="tx1"/>
                </a:solidFill>
              </a:defRPr>
            </a:lvl2pPr>
            <a:lvl3pPr marL="378000" indent="-162000">
              <a:defRPr sz="1400">
                <a:solidFill>
                  <a:schemeClr val="tx1"/>
                </a:solidFill>
              </a:defRPr>
            </a:lvl3pPr>
            <a:lvl4pPr marL="378000" indent="-162000">
              <a:defRPr sz="1400">
                <a:solidFill>
                  <a:schemeClr val="tx1"/>
                </a:solidFill>
              </a:defRPr>
            </a:lvl4pPr>
            <a:lvl5pPr marL="378000" indent="-162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523" y="396036"/>
            <a:ext cx="7992496" cy="656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29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840" y="474036"/>
            <a:ext cx="8052173" cy="70609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Index</a:t>
            </a:r>
            <a:endParaRPr lang="en-GB" noProof="0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691681" y="1600200"/>
            <a:ext cx="460851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372200" y="1612174"/>
            <a:ext cx="1077144" cy="45531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GB" dirty="0" smtClean="0"/>
              <a:t>1</a:t>
            </a:r>
          </a:p>
          <a:p>
            <a:pPr lvl="0"/>
            <a:r>
              <a:rPr lang="en-GB" dirty="0" smtClean="0"/>
              <a:t>14</a:t>
            </a:r>
          </a:p>
          <a:p>
            <a:pPr lvl="0"/>
            <a:r>
              <a:rPr lang="en-GB" dirty="0" smtClean="0"/>
              <a:t>15</a:t>
            </a:r>
          </a:p>
          <a:p>
            <a:pPr lvl="0"/>
            <a:r>
              <a:rPr lang="en-GB" dirty="0" smtClean="0"/>
              <a:t>23</a:t>
            </a:r>
          </a:p>
        </p:txBody>
      </p:sp>
      <p:cxnSp>
        <p:nvCxnSpPr>
          <p:cNvPr id="28" name="Conector recto 12"/>
          <p:cNvCxnSpPr/>
          <p:nvPr userDrawn="1"/>
        </p:nvCxnSpPr>
        <p:spPr>
          <a:xfrm flipH="1">
            <a:off x="323530" y="6309320"/>
            <a:ext cx="4680518" cy="304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4"/>
          <p:cNvGrpSpPr>
            <a:grpSpLocks noChangeAspect="1"/>
          </p:cNvGrpSpPr>
          <p:nvPr userDrawn="1"/>
        </p:nvGrpSpPr>
        <p:grpSpPr bwMode="auto">
          <a:xfrm>
            <a:off x="7380288" y="6491184"/>
            <a:ext cx="1289050" cy="169863"/>
            <a:chOff x="4649" y="3974"/>
            <a:chExt cx="812" cy="107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9" name="Rectangle 10"/>
          <p:cNvSpPr txBox="1">
            <a:spLocks noChangeArrowheads="1"/>
          </p:cNvSpPr>
          <p:nvPr userDrawn="1"/>
        </p:nvSpPr>
        <p:spPr>
          <a:xfrm>
            <a:off x="323528" y="6422893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/>
              <a:t>Page  </a:t>
            </a:r>
            <a:fld id="{4A1B87DD-86B5-48CA-9454-66C0534514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8388192" y="36245"/>
            <a:ext cx="909225" cy="662523"/>
            <a:chOff x="8388192" y="36245"/>
            <a:chExt cx="909225" cy="662523"/>
          </a:xfrm>
        </p:grpSpPr>
        <p:sp>
          <p:nvSpPr>
            <p:cNvPr id="89" name="TextBox 88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chemeClr val="bg1">
                      <a:lumMod val="65000"/>
                    </a:schemeClr>
                  </a:solidFill>
                </a:rPr>
                <a:t>confidential</a:t>
              </a:r>
              <a:endParaRPr lang="en-GB" sz="51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0" name="Group 89"/>
            <p:cNvGrpSpPr/>
            <p:nvPr userDrawn="1"/>
          </p:nvGrpSpPr>
          <p:grpSpPr>
            <a:xfrm>
              <a:off x="8445564" y="91935"/>
              <a:ext cx="851853" cy="606833"/>
              <a:chOff x="8445564" y="91935"/>
              <a:chExt cx="851853" cy="606833"/>
            </a:xfrm>
          </p:grpSpPr>
          <p:sp>
            <p:nvSpPr>
              <p:cNvPr id="91" name="TextBox 90"/>
              <p:cNvSpPr txBox="1"/>
              <p:nvPr userDrawn="1"/>
            </p:nvSpPr>
            <p:spPr>
              <a:xfrm>
                <a:off x="8445564" y="506408"/>
                <a:ext cx="851853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 dirty="0" smtClean="0">
                    <a:solidFill>
                      <a:schemeClr val="accent5"/>
                    </a:solidFill>
                  </a:rPr>
                  <a:t>RESTRICTED</a:t>
                </a:r>
                <a:endParaRPr lang="en-GB" sz="620" dirty="0">
                  <a:solidFill>
                    <a:schemeClr val="accent5"/>
                  </a:solidFill>
                </a:endParaRPr>
              </a:p>
            </p:txBody>
          </p:sp>
          <p:grpSp>
            <p:nvGrpSpPr>
              <p:cNvPr id="92" name="Group 91"/>
              <p:cNvGrpSpPr/>
              <p:nvPr userDrawn="1"/>
            </p:nvGrpSpPr>
            <p:grpSpPr>
              <a:xfrm>
                <a:off x="8447829" y="91935"/>
                <a:ext cx="589966" cy="444532"/>
                <a:chOff x="8447829" y="91935"/>
                <a:chExt cx="589966" cy="444532"/>
              </a:xfrm>
            </p:grpSpPr>
            <p:sp>
              <p:nvSpPr>
                <p:cNvPr id="93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52"/>
                <p:cNvSpPr>
                  <a:spLocks noEditPoints="1"/>
                </p:cNvSpPr>
                <p:nvPr userDrawn="1"/>
              </p:nvSpPr>
              <p:spPr bwMode="auto">
                <a:xfrm>
                  <a:off x="8447829" y="187976"/>
                  <a:ext cx="46648" cy="5488"/>
                </a:xfrm>
                <a:custGeom>
                  <a:avLst/>
                  <a:gdLst>
                    <a:gd name="T0" fmla="*/ 4 w 34"/>
                    <a:gd name="T1" fmla="*/ 2 h 4"/>
                    <a:gd name="T2" fmla="*/ 4 w 34"/>
                    <a:gd name="T3" fmla="*/ 2 h 4"/>
                    <a:gd name="T4" fmla="*/ 4 w 34"/>
                    <a:gd name="T5" fmla="*/ 4 h 4"/>
                    <a:gd name="T6" fmla="*/ 2 w 34"/>
                    <a:gd name="T7" fmla="*/ 4 h 4"/>
                    <a:gd name="T8" fmla="*/ 2 w 34"/>
                    <a:gd name="T9" fmla="*/ 4 h 4"/>
                    <a:gd name="T10" fmla="*/ 0 w 34"/>
                    <a:gd name="T11" fmla="*/ 4 h 4"/>
                    <a:gd name="T12" fmla="*/ 0 w 34"/>
                    <a:gd name="T13" fmla="*/ 2 h 4"/>
                    <a:gd name="T14" fmla="*/ 0 w 34"/>
                    <a:gd name="T15" fmla="*/ 2 h 4"/>
                    <a:gd name="T16" fmla="*/ 0 w 34"/>
                    <a:gd name="T17" fmla="*/ 0 h 4"/>
                    <a:gd name="T18" fmla="*/ 2 w 34"/>
                    <a:gd name="T19" fmla="*/ 0 h 4"/>
                    <a:gd name="T20" fmla="*/ 2 w 34"/>
                    <a:gd name="T21" fmla="*/ 0 h 4"/>
                    <a:gd name="T22" fmla="*/ 4 w 34"/>
                    <a:gd name="T23" fmla="*/ 0 h 4"/>
                    <a:gd name="T24" fmla="*/ 4 w 34"/>
                    <a:gd name="T25" fmla="*/ 2 h 4"/>
                    <a:gd name="T26" fmla="*/ 4 w 34"/>
                    <a:gd name="T27" fmla="*/ 2 h 4"/>
                    <a:gd name="T28" fmla="*/ 34 w 34"/>
                    <a:gd name="T29" fmla="*/ 0 h 4"/>
                    <a:gd name="T30" fmla="*/ 34 w 34"/>
                    <a:gd name="T31" fmla="*/ 2 h 4"/>
                    <a:gd name="T32" fmla="*/ 34 w 34"/>
                    <a:gd name="T33" fmla="*/ 2 h 4"/>
                    <a:gd name="T34" fmla="*/ 34 w 34"/>
                    <a:gd name="T35" fmla="*/ 4 h 4"/>
                    <a:gd name="T36" fmla="*/ 10 w 34"/>
                    <a:gd name="T37" fmla="*/ 4 h 4"/>
                    <a:gd name="T38" fmla="*/ 10 w 34"/>
                    <a:gd name="T39" fmla="*/ 4 h 4"/>
                    <a:gd name="T40" fmla="*/ 10 w 34"/>
                    <a:gd name="T41" fmla="*/ 2 h 4"/>
                    <a:gd name="T42" fmla="*/ 10 w 34"/>
                    <a:gd name="T43" fmla="*/ 0 h 4"/>
                    <a:gd name="T44" fmla="*/ 10 w 34"/>
                    <a:gd name="T45" fmla="*/ 0 h 4"/>
                    <a:gd name="T46" fmla="*/ 10 w 34"/>
                    <a:gd name="T47" fmla="*/ 0 h 4"/>
                    <a:gd name="T48" fmla="*/ 34 w 34"/>
                    <a:gd name="T49" fmla="*/ 0 h 4"/>
                    <a:gd name="T50" fmla="*/ 34 w 34"/>
                    <a:gd name="T51" fmla="*/ 0 h 4"/>
                    <a:gd name="T52" fmla="*/ 34 w 34"/>
                    <a:gd name="T53" fmla="*/ 0 h 4"/>
                    <a:gd name="T54" fmla="*/ 34 w 34"/>
                    <a:gd name="T5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4" h="4">
                      <a:moveTo>
                        <a:pt x="4" y="2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close/>
                      <a:moveTo>
                        <a:pt x="34" y="0"/>
                      </a:move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4" y="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628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background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588"/>
            <a:ext cx="9144000" cy="6858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 baseline="0"/>
            </a:lvl1pPr>
          </a:lstStyle>
          <a:p>
            <a:r>
              <a:rPr lang="en-GB" noProof="0" dirty="0"/>
              <a:t>                                       Insert your photo here &gt;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5977582" y="5495997"/>
            <a:ext cx="2656190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4516582" y="2458244"/>
            <a:ext cx="4117195" cy="1727779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516247" y="4373324"/>
            <a:ext cx="4117525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7570853" y="319166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32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-4761" y="1"/>
            <a:ext cx="91487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432354" y="705384"/>
            <a:ext cx="4467450" cy="1325563"/>
          </a:xfrm>
        </p:spPr>
        <p:txBody>
          <a:bodyPr anchor="b"/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32199" y="2277861"/>
            <a:ext cx="4468012" cy="79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32360" y="5513064"/>
            <a:ext cx="19644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89" name="Marcador de posición de imagen 17"/>
          <p:cNvSpPr>
            <a:spLocks noGrp="1"/>
          </p:cNvSpPr>
          <p:nvPr>
            <p:ph type="pic" sz="quarter" idx="16" hasCustomPrompt="1"/>
          </p:nvPr>
        </p:nvSpPr>
        <p:spPr>
          <a:xfrm>
            <a:off x="3435179" y="1433383"/>
            <a:ext cx="5708828" cy="5424615"/>
          </a:xfrm>
          <a:custGeom>
            <a:avLst/>
            <a:gdLst>
              <a:gd name="connsiteX0" fmla="*/ 5637046 w 7139966"/>
              <a:gd name="connsiteY0" fmla="*/ 946 h 5750830"/>
              <a:gd name="connsiteX1" fmla="*/ 6707626 w 7139966"/>
              <a:gd name="connsiteY1" fmla="*/ 810791 h 5750830"/>
              <a:gd name="connsiteX2" fmla="*/ 7139966 w 7139966"/>
              <a:gd name="connsiteY2" fmla="*/ 2214518 h 5750830"/>
              <a:gd name="connsiteX3" fmla="*/ 7139966 w 7139966"/>
              <a:gd name="connsiteY3" fmla="*/ 5750830 h 5750830"/>
              <a:gd name="connsiteX4" fmla="*/ 1951889 w 7139966"/>
              <a:gd name="connsiteY4" fmla="*/ 5750830 h 5750830"/>
              <a:gd name="connsiteX5" fmla="*/ 384658 w 7139966"/>
              <a:gd name="connsiteY5" fmla="*/ 4842007 h 5750830"/>
              <a:gd name="connsiteX6" fmla="*/ 96431 w 7139966"/>
              <a:gd name="connsiteY6" fmla="*/ 3690231 h 5750830"/>
              <a:gd name="connsiteX7" fmla="*/ 96431 w 7139966"/>
              <a:gd name="connsiteY7" fmla="*/ 2556452 h 5750830"/>
              <a:gd name="connsiteX8" fmla="*/ 1384443 w 7139966"/>
              <a:gd name="connsiteY8" fmla="*/ 1611635 h 5750830"/>
              <a:gd name="connsiteX9" fmla="*/ 5293515 w 7139966"/>
              <a:gd name="connsiteY9" fmla="*/ 72935 h 5750830"/>
              <a:gd name="connsiteX10" fmla="*/ 5637046 w 7139966"/>
              <a:gd name="connsiteY10" fmla="*/ 946 h 575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39966" h="5750830">
                <a:moveTo>
                  <a:pt x="5637046" y="946"/>
                </a:moveTo>
                <a:cubicBezTo>
                  <a:pt x="6121252" y="-19930"/>
                  <a:pt x="6539307" y="306327"/>
                  <a:pt x="6707626" y="810791"/>
                </a:cubicBezTo>
                <a:cubicBezTo>
                  <a:pt x="6707626" y="810791"/>
                  <a:pt x="6707626" y="810791"/>
                  <a:pt x="7139966" y="2214518"/>
                </a:cubicBezTo>
                <a:lnTo>
                  <a:pt x="7139966" y="5750830"/>
                </a:lnTo>
                <a:cubicBezTo>
                  <a:pt x="7139966" y="5750830"/>
                  <a:pt x="7139966" y="5750830"/>
                  <a:pt x="1951889" y="5750830"/>
                </a:cubicBezTo>
                <a:cubicBezTo>
                  <a:pt x="1357422" y="5633853"/>
                  <a:pt x="555792" y="5543871"/>
                  <a:pt x="384658" y="4842007"/>
                </a:cubicBezTo>
                <a:cubicBezTo>
                  <a:pt x="384658" y="4842007"/>
                  <a:pt x="384658" y="4842007"/>
                  <a:pt x="96431" y="3690231"/>
                </a:cubicBezTo>
                <a:cubicBezTo>
                  <a:pt x="6360" y="3303306"/>
                  <a:pt x="-65696" y="2943376"/>
                  <a:pt x="96431" y="2556452"/>
                </a:cubicBezTo>
                <a:cubicBezTo>
                  <a:pt x="312601" y="2025555"/>
                  <a:pt x="880047" y="1827593"/>
                  <a:pt x="1384443" y="1611635"/>
                </a:cubicBezTo>
                <a:cubicBezTo>
                  <a:pt x="1384443" y="1611635"/>
                  <a:pt x="1384443" y="1611635"/>
                  <a:pt x="5293515" y="72935"/>
                </a:cubicBezTo>
                <a:cubicBezTo>
                  <a:pt x="5410044" y="29068"/>
                  <a:pt x="5525307" y="5764"/>
                  <a:pt x="5637046" y="9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32" name="Freeform 5"/>
          <p:cNvSpPr>
            <a:spLocks noEditPoints="1"/>
          </p:cNvSpPr>
          <p:nvPr userDrawn="1"/>
        </p:nvSpPr>
        <p:spPr bwMode="auto">
          <a:xfrm>
            <a:off x="7570853" y="319166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54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-4761" y="0"/>
            <a:ext cx="914876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05878" y="1160165"/>
            <a:ext cx="3451188" cy="1325563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5446" y="2698787"/>
            <a:ext cx="3451622" cy="9789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6592671" y="5513064"/>
            <a:ext cx="19644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35" name="Marcador de posición de imagen 34"/>
          <p:cNvSpPr>
            <a:spLocks noGrp="1"/>
          </p:cNvSpPr>
          <p:nvPr>
            <p:ph type="pic" sz="quarter" idx="16" hasCustomPrompt="1"/>
          </p:nvPr>
        </p:nvSpPr>
        <p:spPr>
          <a:xfrm>
            <a:off x="-6547" y="1160164"/>
            <a:ext cx="4999609" cy="5774817"/>
          </a:xfrm>
          <a:custGeom>
            <a:avLst/>
            <a:gdLst>
              <a:gd name="connsiteX0" fmla="*/ 5273631 w 6666145"/>
              <a:gd name="connsiteY0" fmla="*/ 726 h 6276346"/>
              <a:gd name="connsiteX1" fmla="*/ 6666145 w 6666145"/>
              <a:gd name="connsiteY1" fmla="*/ 2806264 h 6276346"/>
              <a:gd name="connsiteX2" fmla="*/ 4880200 w 6666145"/>
              <a:gd name="connsiteY2" fmla="*/ 6276346 h 6276346"/>
              <a:gd name="connsiteX3" fmla="*/ 0 w 6666145"/>
              <a:gd name="connsiteY3" fmla="*/ 6276346 h 6276346"/>
              <a:gd name="connsiteX4" fmla="*/ 0 w 6666145"/>
              <a:gd name="connsiteY4" fmla="*/ 1755562 h 6276346"/>
              <a:gd name="connsiteX5" fmla="*/ 4956345 w 6666145"/>
              <a:gd name="connsiteY5" fmla="*/ 48171 h 6276346"/>
              <a:gd name="connsiteX6" fmla="*/ 5273631 w 6666145"/>
              <a:gd name="connsiteY6" fmla="*/ 726 h 627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6145" h="6276346">
                <a:moveTo>
                  <a:pt x="5273631" y="726"/>
                </a:moveTo>
                <a:cubicBezTo>
                  <a:pt x="6239757" y="42460"/>
                  <a:pt x="6666145" y="1872859"/>
                  <a:pt x="6666145" y="2806264"/>
                </a:cubicBezTo>
                <a:cubicBezTo>
                  <a:pt x="6666145" y="4237155"/>
                  <a:pt x="5960074" y="5502145"/>
                  <a:pt x="4880200" y="6276346"/>
                </a:cubicBezTo>
                <a:cubicBezTo>
                  <a:pt x="4880200" y="6276346"/>
                  <a:pt x="4880200" y="6276346"/>
                  <a:pt x="0" y="6276346"/>
                </a:cubicBezTo>
                <a:cubicBezTo>
                  <a:pt x="0" y="6276346"/>
                  <a:pt x="0" y="6276346"/>
                  <a:pt x="0" y="1755562"/>
                </a:cubicBezTo>
                <a:cubicBezTo>
                  <a:pt x="0" y="1755562"/>
                  <a:pt x="0" y="1755562"/>
                  <a:pt x="4956345" y="48171"/>
                </a:cubicBezTo>
                <a:cubicBezTo>
                  <a:pt x="5067966" y="11233"/>
                  <a:pt x="5173687" y="-3592"/>
                  <a:pt x="5273631" y="72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36" name="Freeform 5"/>
          <p:cNvSpPr>
            <a:spLocks noEditPoints="1"/>
          </p:cNvSpPr>
          <p:nvPr userDrawn="1"/>
        </p:nvSpPr>
        <p:spPr bwMode="auto">
          <a:xfrm>
            <a:off x="7570853" y="319166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42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O photo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4761" y="0"/>
            <a:ext cx="914876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70" name="Freeform 5"/>
          <p:cNvSpPr>
            <a:spLocks/>
          </p:cNvSpPr>
          <p:nvPr userDrawn="1"/>
        </p:nvSpPr>
        <p:spPr bwMode="auto">
          <a:xfrm>
            <a:off x="470819" y="999067"/>
            <a:ext cx="8241679" cy="5879190"/>
          </a:xfrm>
          <a:custGeom>
            <a:avLst/>
            <a:gdLst>
              <a:gd name="T0" fmla="*/ 1104 w 1265"/>
              <a:gd name="T1" fmla="*/ 110 h 903"/>
              <a:gd name="T2" fmla="*/ 427 w 1265"/>
              <a:gd name="T3" fmla="*/ 25 h 903"/>
              <a:gd name="T4" fmla="*/ 169 w 1265"/>
              <a:gd name="T5" fmla="*/ 59 h 903"/>
              <a:gd name="T6" fmla="*/ 169 w 1265"/>
              <a:gd name="T7" fmla="*/ 59 h 903"/>
              <a:gd name="T8" fmla="*/ 169 w 1265"/>
              <a:gd name="T9" fmla="*/ 59 h 903"/>
              <a:gd name="T10" fmla="*/ 82 w 1265"/>
              <a:gd name="T11" fmla="*/ 221 h 903"/>
              <a:gd name="T12" fmla="*/ 32 w 1265"/>
              <a:gd name="T13" fmla="*/ 407 h 903"/>
              <a:gd name="T14" fmla="*/ 190 w 1265"/>
              <a:gd name="T15" fmla="*/ 663 h 903"/>
              <a:gd name="T16" fmla="*/ 489 w 1265"/>
              <a:gd name="T17" fmla="*/ 903 h 903"/>
              <a:gd name="T18" fmla="*/ 1129 w 1265"/>
              <a:gd name="T19" fmla="*/ 903 h 903"/>
              <a:gd name="T20" fmla="*/ 1247 w 1265"/>
              <a:gd name="T21" fmla="*/ 327 h 903"/>
              <a:gd name="T22" fmla="*/ 1104 w 1265"/>
              <a:gd name="T23" fmla="*/ 11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5" h="903">
                <a:moveTo>
                  <a:pt x="1104" y="110"/>
                </a:moveTo>
                <a:cubicBezTo>
                  <a:pt x="427" y="25"/>
                  <a:pt x="427" y="25"/>
                  <a:pt x="427" y="25"/>
                </a:cubicBezTo>
                <a:cubicBezTo>
                  <a:pt x="338" y="16"/>
                  <a:pt x="243" y="0"/>
                  <a:pt x="169" y="5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17" y="101"/>
                  <a:pt x="99" y="158"/>
                  <a:pt x="82" y="221"/>
                </a:cubicBezTo>
                <a:cubicBezTo>
                  <a:pt x="32" y="407"/>
                  <a:pt x="32" y="407"/>
                  <a:pt x="32" y="407"/>
                </a:cubicBezTo>
                <a:cubicBezTo>
                  <a:pt x="0" y="523"/>
                  <a:pt x="113" y="599"/>
                  <a:pt x="190" y="663"/>
                </a:cubicBezTo>
                <a:cubicBezTo>
                  <a:pt x="190" y="663"/>
                  <a:pt x="355" y="796"/>
                  <a:pt x="489" y="903"/>
                </a:cubicBezTo>
                <a:cubicBezTo>
                  <a:pt x="1129" y="903"/>
                  <a:pt x="1129" y="903"/>
                  <a:pt x="1129" y="903"/>
                </a:cubicBezTo>
                <a:cubicBezTo>
                  <a:pt x="1247" y="327"/>
                  <a:pt x="1247" y="327"/>
                  <a:pt x="1247" y="327"/>
                </a:cubicBezTo>
                <a:cubicBezTo>
                  <a:pt x="1265" y="222"/>
                  <a:pt x="1211" y="126"/>
                  <a:pt x="1104" y="1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801092"/>
            <a:ext cx="5600847" cy="1913318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675697" y="3961322"/>
            <a:ext cx="5601550" cy="75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14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5312850" y="5091546"/>
            <a:ext cx="19644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323232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7570853" y="319166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96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O photo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 userDrawn="1"/>
        </p:nvSpPr>
        <p:spPr>
          <a:xfrm>
            <a:off x="14293" y="0"/>
            <a:ext cx="91487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90" name="Freeform 5"/>
          <p:cNvSpPr>
            <a:spLocks/>
          </p:cNvSpPr>
          <p:nvPr userDrawn="1"/>
        </p:nvSpPr>
        <p:spPr bwMode="auto">
          <a:xfrm>
            <a:off x="-21430" y="0"/>
            <a:ext cx="6740885" cy="6858000"/>
          </a:xfrm>
          <a:custGeom>
            <a:avLst/>
            <a:gdLst>
              <a:gd name="T0" fmla="*/ 1140 w 1200"/>
              <a:gd name="T1" fmla="*/ 388 h 988"/>
              <a:gd name="T2" fmla="*/ 1140 w 1200"/>
              <a:gd name="T3" fmla="*/ 388 h 988"/>
              <a:gd name="T4" fmla="*/ 1069 w 1200"/>
              <a:gd name="T5" fmla="*/ 7 h 988"/>
              <a:gd name="T6" fmla="*/ 1062 w 1200"/>
              <a:gd name="T7" fmla="*/ 0 h 988"/>
              <a:gd name="T8" fmla="*/ 0 w 1200"/>
              <a:gd name="T9" fmla="*/ 0 h 988"/>
              <a:gd name="T10" fmla="*/ 0 w 1200"/>
              <a:gd name="T11" fmla="*/ 988 h 988"/>
              <a:gd name="T12" fmla="*/ 479 w 1200"/>
              <a:gd name="T13" fmla="*/ 988 h 988"/>
              <a:gd name="T14" fmla="*/ 986 w 1200"/>
              <a:gd name="T15" fmla="*/ 561 h 988"/>
              <a:gd name="T16" fmla="*/ 1140 w 1200"/>
              <a:gd name="T17" fmla="*/ 388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988">
                <a:moveTo>
                  <a:pt x="1140" y="388"/>
                </a:moveTo>
                <a:cubicBezTo>
                  <a:pt x="1140" y="388"/>
                  <a:pt x="1140" y="388"/>
                  <a:pt x="1140" y="388"/>
                </a:cubicBezTo>
                <a:cubicBezTo>
                  <a:pt x="1200" y="262"/>
                  <a:pt x="1167" y="104"/>
                  <a:pt x="1069" y="7"/>
                </a:cubicBezTo>
                <a:cubicBezTo>
                  <a:pt x="1067" y="4"/>
                  <a:pt x="1064" y="2"/>
                  <a:pt x="10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88"/>
                  <a:pt x="0" y="988"/>
                  <a:pt x="0" y="988"/>
                </a:cubicBezTo>
                <a:cubicBezTo>
                  <a:pt x="479" y="988"/>
                  <a:pt x="479" y="988"/>
                  <a:pt x="479" y="988"/>
                </a:cubicBezTo>
                <a:cubicBezTo>
                  <a:pt x="986" y="561"/>
                  <a:pt x="986" y="561"/>
                  <a:pt x="986" y="561"/>
                </a:cubicBezTo>
                <a:cubicBezTo>
                  <a:pt x="1045" y="511"/>
                  <a:pt x="1105" y="463"/>
                  <a:pt x="1140" y="388"/>
                </a:cubicBez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>
                  <a:alpha val="70999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12842" y="549275"/>
            <a:ext cx="4407798" cy="3213981"/>
          </a:xfrm>
        </p:spPr>
        <p:txBody>
          <a:bodyPr anchor="b"/>
          <a:lstStyle>
            <a:lvl1pPr algn="l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2687" y="3863656"/>
            <a:ext cx="3173514" cy="10457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18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712693" y="5438785"/>
            <a:ext cx="19644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37" name="Freeform 5"/>
          <p:cNvSpPr>
            <a:spLocks noEditPoints="1"/>
          </p:cNvSpPr>
          <p:nvPr userDrawn="1"/>
        </p:nvSpPr>
        <p:spPr bwMode="auto">
          <a:xfrm>
            <a:off x="7570853" y="319166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746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4761" y="0"/>
            <a:ext cx="91487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0" name="Picture Placeholder 99"/>
          <p:cNvSpPr>
            <a:spLocks noGrp="1"/>
          </p:cNvSpPr>
          <p:nvPr>
            <p:ph type="pic" sz="quarter" idx="14" hasCustomPrompt="1"/>
          </p:nvPr>
        </p:nvSpPr>
        <p:spPr>
          <a:xfrm>
            <a:off x="-4761" y="1436912"/>
            <a:ext cx="9148763" cy="5421092"/>
          </a:xfrm>
          <a:custGeom>
            <a:avLst/>
            <a:gdLst>
              <a:gd name="connsiteX0" fmla="*/ 12198350 w 12198350"/>
              <a:gd name="connsiteY0" fmla="*/ 0 h 6303963"/>
              <a:gd name="connsiteX1" fmla="*/ 12198350 w 12198350"/>
              <a:gd name="connsiteY1" fmla="*/ 6303963 h 6303963"/>
              <a:gd name="connsiteX2" fmla="*/ 0 w 12198350"/>
              <a:gd name="connsiteY2" fmla="*/ 6303963 h 6303963"/>
              <a:gd name="connsiteX3" fmla="*/ 0 w 12198350"/>
              <a:gd name="connsiteY3" fmla="*/ 2020586 h 6303963"/>
              <a:gd name="connsiteX4" fmla="*/ 3333463 w 12198350"/>
              <a:gd name="connsiteY4" fmla="*/ 3978132 h 6303963"/>
              <a:gd name="connsiteX5" fmla="*/ 12121986 w 12198350"/>
              <a:gd name="connsiteY5" fmla="*/ 23225 h 6303963"/>
              <a:gd name="connsiteX6" fmla="*/ 12125306 w 12198350"/>
              <a:gd name="connsiteY6" fmla="*/ 23225 h 6303963"/>
              <a:gd name="connsiteX7" fmla="*/ 12198350 w 12198350"/>
              <a:gd name="connsiteY7" fmla="*/ 0 h 630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8350" h="6303963">
                <a:moveTo>
                  <a:pt x="12198350" y="0"/>
                </a:moveTo>
                <a:cubicBezTo>
                  <a:pt x="12198350" y="0"/>
                  <a:pt x="12198350" y="0"/>
                  <a:pt x="12198350" y="6303963"/>
                </a:cubicBezTo>
                <a:cubicBezTo>
                  <a:pt x="12198350" y="6303963"/>
                  <a:pt x="12198350" y="6303963"/>
                  <a:pt x="0" y="6303963"/>
                </a:cubicBezTo>
                <a:cubicBezTo>
                  <a:pt x="0" y="6303963"/>
                  <a:pt x="0" y="6303963"/>
                  <a:pt x="0" y="2020586"/>
                </a:cubicBezTo>
                <a:cubicBezTo>
                  <a:pt x="371861" y="3812239"/>
                  <a:pt x="1683333" y="4233609"/>
                  <a:pt x="3333463" y="3978132"/>
                </a:cubicBezTo>
                <a:cubicBezTo>
                  <a:pt x="6407952" y="3503676"/>
                  <a:pt x="10651145" y="683482"/>
                  <a:pt x="12121986" y="23225"/>
                </a:cubicBezTo>
                <a:cubicBezTo>
                  <a:pt x="12121986" y="23225"/>
                  <a:pt x="12125306" y="23225"/>
                  <a:pt x="12125306" y="23225"/>
                </a:cubicBezTo>
                <a:cubicBezTo>
                  <a:pt x="12148547" y="16589"/>
                  <a:pt x="12175109" y="6636"/>
                  <a:pt x="121983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52000" tIns="3265200" rIns="14400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342875">
              <a:lnSpc>
                <a:spcPts val="3075"/>
              </a:lnSpc>
              <a:buNone/>
              <a:defRPr lang="es-ES" sz="18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 defTabSz="342875">
              <a:lnSpc>
                <a:spcPts val="3075"/>
              </a:lnSpc>
            </a:pPr>
            <a:r>
              <a:rPr lang="en-GB" noProof="0" dirty="0"/>
              <a:t>Insert your picture here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28581" y="298463"/>
            <a:ext cx="9084469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432355" y="1776527"/>
            <a:ext cx="4523522" cy="157052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Divider title here</a:t>
            </a:r>
          </a:p>
        </p:txBody>
      </p:sp>
      <p:sp>
        <p:nvSpPr>
          <p:cNvPr id="24" name="Freeform 5"/>
          <p:cNvSpPr>
            <a:spLocks noEditPoints="1"/>
          </p:cNvSpPr>
          <p:nvPr userDrawn="1"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432197" y="727984"/>
            <a:ext cx="1037034" cy="920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95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48776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45" y="304681"/>
            <a:ext cx="8439595" cy="466284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17389" y="468074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 smtClean="0"/>
              <a:t>© Amadeus IT Group and its affiliates and subsidiaries</a:t>
            </a:r>
            <a:endParaRPr lang="en-GB" noProof="0" dirty="0"/>
          </a:p>
        </p:txBody>
      </p:sp>
      <p:sp>
        <p:nvSpPr>
          <p:cNvPr id="26" name="Freeform 5"/>
          <p:cNvSpPr>
            <a:spLocks noEditPoints="1"/>
          </p:cNvSpPr>
          <p:nvPr userDrawn="1"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8832719" y="6519611"/>
            <a:ext cx="18619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99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9" r:id="rId2"/>
    <p:sldLayoutId id="2147483842" r:id="rId3"/>
    <p:sldLayoutId id="2147483820" r:id="rId4"/>
    <p:sldLayoutId id="2147483821" r:id="rId5"/>
    <p:sldLayoutId id="2147483822" r:id="rId6"/>
    <p:sldLayoutId id="2147483763" r:id="rId7"/>
    <p:sldLayoutId id="2147483823" r:id="rId8"/>
    <p:sldLayoutId id="2147483824" r:id="rId9"/>
    <p:sldLayoutId id="2147483825" r:id="rId10"/>
    <p:sldLayoutId id="214748376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749" r:id="rId18"/>
    <p:sldLayoutId id="2147483832" r:id="rId19"/>
    <p:sldLayoutId id="2147483833" r:id="rId20"/>
    <p:sldLayoutId id="2147483834" r:id="rId21"/>
    <p:sldLayoutId id="2147483835" r:id="rId22"/>
    <p:sldLayoutId id="2147483836" r:id="rId23"/>
    <p:sldLayoutId id="2147483837" r:id="rId24"/>
    <p:sldLayoutId id="2147483815" r:id="rId25"/>
    <p:sldLayoutId id="2147483838" r:id="rId26"/>
    <p:sldLayoutId id="2147483839" r:id="rId27"/>
    <p:sldLayoutId id="2147483840" r:id="rId28"/>
    <p:sldLayoutId id="2147483841" r:id="rId29"/>
    <p:sldLayoutId id="2147483816" r:id="rId30"/>
    <p:sldLayoutId id="2147483817" r:id="rId31"/>
    <p:sldLayoutId id="2147483818" r:id="rId32"/>
    <p:sldLayoutId id="2147483843" r:id="rId33"/>
    <p:sldLayoutId id="2147483844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Calibri" panose="020F0502020204030204" pitchFamily="34" charset="0"/>
        <a:buChar char="_"/>
        <a:defRPr sz="2800" kern="1200">
          <a:solidFill>
            <a:srgbClr val="32323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rgbClr val="32323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32323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rgbClr val="32323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rgbClr val="32323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692" userDrawn="1">
          <p15:clr>
            <a:srgbClr val="F26B43"/>
          </p15:clr>
        </p15:guide>
        <p15:guide id="2" orient="horz" pos="187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136" userDrawn="1">
          <p15:clr>
            <a:srgbClr val="F26B43"/>
          </p15:clr>
        </p15:guide>
        <p15:guide id="7" pos="54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gi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41" y="549275"/>
            <a:ext cx="4843897" cy="3213981"/>
          </a:xfrm>
        </p:spPr>
        <p:txBody>
          <a:bodyPr/>
          <a:lstStyle/>
          <a:p>
            <a:r>
              <a:rPr lang="en-IE" dirty="0"/>
              <a:t>Shaping the Future of Travel with DevOps and </a:t>
            </a:r>
            <a:r>
              <a:rPr lang="en-IE" dirty="0" smtClean="0"/>
              <a:t>Cloud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Alice Albano</a:t>
            </a:r>
          </a:p>
          <a:p>
            <a:r>
              <a:rPr lang="en-GB" dirty="0" smtClean="0"/>
              <a:t>Damien </a:t>
            </a:r>
            <a:r>
              <a:rPr lang="en-GB" dirty="0" err="1" smtClean="0"/>
              <a:t>Profeta</a:t>
            </a:r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1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11888"/>
            <a:ext cx="8064895" cy="4913066"/>
          </a:xfrm>
        </p:spPr>
        <p:txBody>
          <a:bodyPr/>
          <a:lstStyle/>
          <a:p>
            <a:r>
              <a:rPr lang="en-US" sz="2200" dirty="0" smtClean="0"/>
              <a:t>How many servers do we run? </a:t>
            </a:r>
          </a:p>
          <a:p>
            <a:pPr lvl="1"/>
            <a:r>
              <a:rPr lang="en-US" sz="2000" b="1" dirty="0" smtClean="0"/>
              <a:t>Hint:</a:t>
            </a:r>
            <a:r>
              <a:rPr lang="en-US" sz="2000" dirty="0" smtClean="0"/>
              <a:t> Google runs probably over 2M servers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200" dirty="0" smtClean="0"/>
              <a:t>How many incoming transactions per second?</a:t>
            </a:r>
          </a:p>
          <a:p>
            <a:pPr lvl="1"/>
            <a:r>
              <a:rPr lang="en-US" sz="2000" b="1" dirty="0" smtClean="0"/>
              <a:t>Hint:</a:t>
            </a:r>
            <a:r>
              <a:rPr lang="en-US" sz="2000" dirty="0" smtClean="0"/>
              <a:t> Google Search represents 60k TPS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200" dirty="0" smtClean="0"/>
              <a:t>How many lines of code do we maintain?</a:t>
            </a:r>
          </a:p>
          <a:p>
            <a:pPr lvl="1"/>
            <a:r>
              <a:rPr lang="en-US" sz="2000" b="1" dirty="0" smtClean="0"/>
              <a:t>Hint:</a:t>
            </a:r>
            <a:r>
              <a:rPr lang="en-US" sz="2000" dirty="0" smtClean="0"/>
              <a:t> Facebook represents 60M of lines of code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200" dirty="0" smtClean="0"/>
              <a:t>How many jobs do we maintain?</a:t>
            </a:r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31640" y="2094171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12" descr="http://upload.wikimedia.org/wikipedia/en/thumb/f/fb/Yes_check.svg/1024px-Yes_che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95" y="2022870"/>
            <a:ext cx="534702" cy="5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5097" y="2038132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7K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1840" y="2102555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63888" y="204651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70K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9576" y="2046516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700K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5810" y="2094171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Qui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1" y="35328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110120" y="349508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2" descr="http://upload.wikimedia.org/wikipedia/en/thumb/f/fb/Yes_check.svg/1024px-Yes_che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85" y="3405044"/>
            <a:ext cx="534702" cy="5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309920" y="3519995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23377" y="3463956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</a:rPr>
              <a:t>3</a:t>
            </a:r>
            <a:r>
              <a:rPr lang="en-US" sz="2000" dirty="0" smtClean="0">
                <a:solidFill>
                  <a:srgbClr val="4D4D4D"/>
                </a:solidFill>
              </a:rPr>
              <a:t>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2168" y="3472340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</a:rPr>
              <a:t>3</a:t>
            </a:r>
            <a:r>
              <a:rPr lang="en-US" sz="2000" dirty="0" smtClean="0">
                <a:solidFill>
                  <a:srgbClr val="4D4D4D"/>
                </a:solidFill>
              </a:rPr>
              <a:t>0K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7856" y="347234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130K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34090" y="3519995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2"/>
          <p:cNvSpPr txBox="1">
            <a:spLocks/>
          </p:cNvSpPr>
          <p:nvPr/>
        </p:nvSpPr>
        <p:spPr>
          <a:xfrm>
            <a:off x="201168" y="296864"/>
            <a:ext cx="8439912" cy="482549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Amadeus - Who are we?</a:t>
            </a:r>
            <a:endParaRPr lang="en-GB" dirty="0"/>
          </a:p>
        </p:txBody>
      </p:sp>
      <p:sp>
        <p:nvSpPr>
          <p:cNvPr id="38" name="Text Placeholder 11"/>
          <p:cNvSpPr txBox="1">
            <a:spLocks/>
          </p:cNvSpPr>
          <p:nvPr/>
        </p:nvSpPr>
        <p:spPr>
          <a:xfrm>
            <a:off x="219456" y="779411"/>
            <a:ext cx="8421460" cy="46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_"/>
              <a:defRPr sz="2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accent2"/>
                </a:solidFill>
              </a:rPr>
              <a:t>Some figures</a:t>
            </a:r>
          </a:p>
          <a:p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1329663" y="581969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43120" y="5763659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3K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9863" y="582808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61911" y="5772043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30K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7599" y="5772043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300K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45700" y="581969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2" descr="http://upload.wikimedia.org/wikipedia/en/thumb/f/fb/Yes_check.svg/1024px-Yes_che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97" y="5757167"/>
            <a:ext cx="534702" cy="5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1309920" y="4908661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723377" y="4852622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12M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10120" y="4917045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542168" y="4861006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120M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47856" y="4861006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220M</a:t>
            </a:r>
            <a:endParaRPr lang="en-US" sz="2000" dirty="0">
              <a:solidFill>
                <a:srgbClr val="4D4D4D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925957" y="4908661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12" descr="http://upload.wikimedia.org/wikipedia/en/thumb/f/fb/Yes_check.svg/1024px-Yes_che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54" y="4846130"/>
            <a:ext cx="534702" cy="5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of history …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2.</a:t>
            </a:r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-1" y="1382918"/>
            <a:ext cx="9144003" cy="5484812"/>
          </a:xfrm>
          <a:custGeom>
            <a:avLst/>
            <a:gdLst>
              <a:gd name="T0" fmla="*/ 2091 w 7731"/>
              <a:gd name="T1" fmla="*/ 2249 h 3455"/>
              <a:gd name="T2" fmla="*/ 2091 w 7731"/>
              <a:gd name="T3" fmla="*/ 2249 h 3455"/>
              <a:gd name="T4" fmla="*/ 1995 w 7731"/>
              <a:gd name="T5" fmla="*/ 2259 h 3455"/>
              <a:gd name="T6" fmla="*/ 1901 w 7731"/>
              <a:gd name="T7" fmla="*/ 2265 h 3455"/>
              <a:gd name="T8" fmla="*/ 1811 w 7731"/>
              <a:gd name="T9" fmla="*/ 2269 h 3455"/>
              <a:gd name="T10" fmla="*/ 1717 w 7731"/>
              <a:gd name="T11" fmla="*/ 2272 h 3455"/>
              <a:gd name="T12" fmla="*/ 1630 w 7731"/>
              <a:gd name="T13" fmla="*/ 2272 h 3455"/>
              <a:gd name="T14" fmla="*/ 1540 w 7731"/>
              <a:gd name="T15" fmla="*/ 2269 h 3455"/>
              <a:gd name="T16" fmla="*/ 1453 w 7731"/>
              <a:gd name="T17" fmla="*/ 2265 h 3455"/>
              <a:gd name="T18" fmla="*/ 1370 w 7731"/>
              <a:gd name="T19" fmla="*/ 2255 h 3455"/>
              <a:gd name="T20" fmla="*/ 1286 w 7731"/>
              <a:gd name="T21" fmla="*/ 2245 h 3455"/>
              <a:gd name="T22" fmla="*/ 1206 w 7731"/>
              <a:gd name="T23" fmla="*/ 2232 h 3455"/>
              <a:gd name="T24" fmla="*/ 1126 w 7731"/>
              <a:gd name="T25" fmla="*/ 2215 h 3455"/>
              <a:gd name="T26" fmla="*/ 1049 w 7731"/>
              <a:gd name="T27" fmla="*/ 2195 h 3455"/>
              <a:gd name="T28" fmla="*/ 972 w 7731"/>
              <a:gd name="T29" fmla="*/ 2175 h 3455"/>
              <a:gd name="T30" fmla="*/ 899 w 7731"/>
              <a:gd name="T31" fmla="*/ 2149 h 3455"/>
              <a:gd name="T32" fmla="*/ 829 w 7731"/>
              <a:gd name="T33" fmla="*/ 2118 h 3455"/>
              <a:gd name="T34" fmla="*/ 758 w 7731"/>
              <a:gd name="T35" fmla="*/ 2088 h 3455"/>
              <a:gd name="T36" fmla="*/ 692 w 7731"/>
              <a:gd name="T37" fmla="*/ 2052 h 3455"/>
              <a:gd name="T38" fmla="*/ 628 w 7731"/>
              <a:gd name="T39" fmla="*/ 2015 h 3455"/>
              <a:gd name="T40" fmla="*/ 565 w 7731"/>
              <a:gd name="T41" fmla="*/ 1971 h 3455"/>
              <a:gd name="T42" fmla="*/ 508 w 7731"/>
              <a:gd name="T43" fmla="*/ 1925 h 3455"/>
              <a:gd name="T44" fmla="*/ 448 w 7731"/>
              <a:gd name="T45" fmla="*/ 1878 h 3455"/>
              <a:gd name="T46" fmla="*/ 394 w 7731"/>
              <a:gd name="T47" fmla="*/ 1824 h 3455"/>
              <a:gd name="T48" fmla="*/ 341 w 7731"/>
              <a:gd name="T49" fmla="*/ 1768 h 3455"/>
              <a:gd name="T50" fmla="*/ 294 w 7731"/>
              <a:gd name="T51" fmla="*/ 1707 h 3455"/>
              <a:gd name="T52" fmla="*/ 247 w 7731"/>
              <a:gd name="T53" fmla="*/ 1644 h 3455"/>
              <a:gd name="T54" fmla="*/ 200 w 7731"/>
              <a:gd name="T55" fmla="*/ 1577 h 3455"/>
              <a:gd name="T56" fmla="*/ 160 w 7731"/>
              <a:gd name="T57" fmla="*/ 1504 h 3455"/>
              <a:gd name="T58" fmla="*/ 124 w 7731"/>
              <a:gd name="T59" fmla="*/ 1427 h 3455"/>
              <a:gd name="T60" fmla="*/ 87 w 7731"/>
              <a:gd name="T61" fmla="*/ 1347 h 3455"/>
              <a:gd name="T62" fmla="*/ 57 w 7731"/>
              <a:gd name="T63" fmla="*/ 1263 h 3455"/>
              <a:gd name="T64" fmla="*/ 27 w 7731"/>
              <a:gd name="T65" fmla="*/ 1176 h 3455"/>
              <a:gd name="T66" fmla="*/ 0 w 7731"/>
              <a:gd name="T67" fmla="*/ 1083 h 3455"/>
              <a:gd name="T68" fmla="*/ 0 w 7731"/>
              <a:gd name="T69" fmla="*/ 3455 h 3455"/>
              <a:gd name="T70" fmla="*/ 7731 w 7731"/>
              <a:gd name="T71" fmla="*/ 3455 h 3455"/>
              <a:gd name="T72" fmla="*/ 7731 w 7731"/>
              <a:gd name="T73" fmla="*/ 0 h 3455"/>
              <a:gd name="T74" fmla="*/ 7731 w 7731"/>
              <a:gd name="T75" fmla="*/ 0 h 3455"/>
              <a:gd name="T76" fmla="*/ 7497 w 7731"/>
              <a:gd name="T77" fmla="*/ 110 h 3455"/>
              <a:gd name="T78" fmla="*/ 7233 w 7731"/>
              <a:gd name="T79" fmla="*/ 241 h 3455"/>
              <a:gd name="T80" fmla="*/ 6628 w 7731"/>
              <a:gd name="T81" fmla="*/ 545 h 3455"/>
              <a:gd name="T82" fmla="*/ 6291 w 7731"/>
              <a:gd name="T83" fmla="*/ 715 h 3455"/>
              <a:gd name="T84" fmla="*/ 5937 w 7731"/>
              <a:gd name="T85" fmla="*/ 889 h 3455"/>
              <a:gd name="T86" fmla="*/ 5566 w 7731"/>
              <a:gd name="T87" fmla="*/ 1069 h 3455"/>
              <a:gd name="T88" fmla="*/ 5185 w 7731"/>
              <a:gd name="T89" fmla="*/ 1246 h 3455"/>
              <a:gd name="T90" fmla="*/ 4991 w 7731"/>
              <a:gd name="T91" fmla="*/ 1333 h 3455"/>
              <a:gd name="T92" fmla="*/ 4794 w 7731"/>
              <a:gd name="T93" fmla="*/ 1420 h 3455"/>
              <a:gd name="T94" fmla="*/ 4597 w 7731"/>
              <a:gd name="T95" fmla="*/ 1504 h 3455"/>
              <a:gd name="T96" fmla="*/ 4400 w 7731"/>
              <a:gd name="T97" fmla="*/ 1584 h 3455"/>
              <a:gd name="T98" fmla="*/ 4200 w 7731"/>
              <a:gd name="T99" fmla="*/ 1664 h 3455"/>
              <a:gd name="T100" fmla="*/ 4002 w 7731"/>
              <a:gd name="T101" fmla="*/ 1741 h 3455"/>
              <a:gd name="T102" fmla="*/ 3802 w 7731"/>
              <a:gd name="T103" fmla="*/ 1814 h 3455"/>
              <a:gd name="T104" fmla="*/ 3605 w 7731"/>
              <a:gd name="T105" fmla="*/ 1885 h 3455"/>
              <a:gd name="T106" fmla="*/ 3408 w 7731"/>
              <a:gd name="T107" fmla="*/ 1948 h 3455"/>
              <a:gd name="T108" fmla="*/ 3214 w 7731"/>
              <a:gd name="T109" fmla="*/ 2008 h 3455"/>
              <a:gd name="T110" fmla="*/ 3020 w 7731"/>
              <a:gd name="T111" fmla="*/ 2065 h 3455"/>
              <a:gd name="T112" fmla="*/ 2826 w 7731"/>
              <a:gd name="T113" fmla="*/ 2115 h 3455"/>
              <a:gd name="T114" fmla="*/ 2639 w 7731"/>
              <a:gd name="T115" fmla="*/ 2159 h 3455"/>
              <a:gd name="T116" fmla="*/ 2452 w 7731"/>
              <a:gd name="T117" fmla="*/ 2195 h 3455"/>
              <a:gd name="T118" fmla="*/ 2269 w 7731"/>
              <a:gd name="T119" fmla="*/ 2225 h 3455"/>
              <a:gd name="T120" fmla="*/ 2091 w 7731"/>
              <a:gd name="T121" fmla="*/ 2249 h 3455"/>
              <a:gd name="T122" fmla="*/ 2091 w 7731"/>
              <a:gd name="T123" fmla="*/ 2249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31" h="3455">
                <a:moveTo>
                  <a:pt x="2091" y="2249"/>
                </a:moveTo>
                <a:lnTo>
                  <a:pt x="2091" y="2249"/>
                </a:lnTo>
                <a:lnTo>
                  <a:pt x="1995" y="2259"/>
                </a:lnTo>
                <a:lnTo>
                  <a:pt x="1901" y="2265"/>
                </a:lnTo>
                <a:lnTo>
                  <a:pt x="1811" y="2269"/>
                </a:lnTo>
                <a:lnTo>
                  <a:pt x="1717" y="2272"/>
                </a:lnTo>
                <a:lnTo>
                  <a:pt x="1630" y="2272"/>
                </a:lnTo>
                <a:lnTo>
                  <a:pt x="1540" y="2269"/>
                </a:lnTo>
                <a:lnTo>
                  <a:pt x="1453" y="2265"/>
                </a:lnTo>
                <a:lnTo>
                  <a:pt x="1370" y="2255"/>
                </a:lnTo>
                <a:lnTo>
                  <a:pt x="1286" y="2245"/>
                </a:lnTo>
                <a:lnTo>
                  <a:pt x="1206" y="2232"/>
                </a:lnTo>
                <a:lnTo>
                  <a:pt x="1126" y="2215"/>
                </a:lnTo>
                <a:lnTo>
                  <a:pt x="1049" y="2195"/>
                </a:lnTo>
                <a:lnTo>
                  <a:pt x="972" y="2175"/>
                </a:lnTo>
                <a:lnTo>
                  <a:pt x="899" y="2149"/>
                </a:lnTo>
                <a:lnTo>
                  <a:pt x="829" y="2118"/>
                </a:lnTo>
                <a:lnTo>
                  <a:pt x="758" y="2088"/>
                </a:lnTo>
                <a:lnTo>
                  <a:pt x="692" y="2052"/>
                </a:lnTo>
                <a:lnTo>
                  <a:pt x="628" y="2015"/>
                </a:lnTo>
                <a:lnTo>
                  <a:pt x="565" y="1971"/>
                </a:lnTo>
                <a:lnTo>
                  <a:pt x="508" y="1925"/>
                </a:lnTo>
                <a:lnTo>
                  <a:pt x="448" y="1878"/>
                </a:lnTo>
                <a:lnTo>
                  <a:pt x="394" y="1824"/>
                </a:lnTo>
                <a:lnTo>
                  <a:pt x="341" y="1768"/>
                </a:lnTo>
                <a:lnTo>
                  <a:pt x="294" y="1707"/>
                </a:lnTo>
                <a:lnTo>
                  <a:pt x="247" y="1644"/>
                </a:lnTo>
                <a:lnTo>
                  <a:pt x="200" y="1577"/>
                </a:lnTo>
                <a:lnTo>
                  <a:pt x="160" y="1504"/>
                </a:lnTo>
                <a:lnTo>
                  <a:pt x="124" y="1427"/>
                </a:lnTo>
                <a:lnTo>
                  <a:pt x="87" y="1347"/>
                </a:lnTo>
                <a:lnTo>
                  <a:pt x="57" y="1263"/>
                </a:lnTo>
                <a:lnTo>
                  <a:pt x="27" y="1176"/>
                </a:lnTo>
                <a:lnTo>
                  <a:pt x="0" y="1083"/>
                </a:lnTo>
                <a:lnTo>
                  <a:pt x="0" y="3455"/>
                </a:lnTo>
                <a:lnTo>
                  <a:pt x="7731" y="3455"/>
                </a:lnTo>
                <a:lnTo>
                  <a:pt x="7731" y="0"/>
                </a:lnTo>
                <a:lnTo>
                  <a:pt x="7731" y="0"/>
                </a:lnTo>
                <a:lnTo>
                  <a:pt x="7497" y="110"/>
                </a:lnTo>
                <a:lnTo>
                  <a:pt x="7233" y="241"/>
                </a:lnTo>
                <a:lnTo>
                  <a:pt x="6628" y="545"/>
                </a:lnTo>
                <a:lnTo>
                  <a:pt x="6291" y="715"/>
                </a:lnTo>
                <a:lnTo>
                  <a:pt x="5937" y="889"/>
                </a:lnTo>
                <a:lnTo>
                  <a:pt x="5566" y="1069"/>
                </a:lnTo>
                <a:lnTo>
                  <a:pt x="5185" y="1246"/>
                </a:lnTo>
                <a:lnTo>
                  <a:pt x="4991" y="1333"/>
                </a:lnTo>
                <a:lnTo>
                  <a:pt x="4794" y="1420"/>
                </a:lnTo>
                <a:lnTo>
                  <a:pt x="4597" y="1504"/>
                </a:lnTo>
                <a:lnTo>
                  <a:pt x="4400" y="1584"/>
                </a:lnTo>
                <a:lnTo>
                  <a:pt x="4200" y="1664"/>
                </a:lnTo>
                <a:lnTo>
                  <a:pt x="4002" y="1741"/>
                </a:lnTo>
                <a:lnTo>
                  <a:pt x="3802" y="1814"/>
                </a:lnTo>
                <a:lnTo>
                  <a:pt x="3605" y="1885"/>
                </a:lnTo>
                <a:lnTo>
                  <a:pt x="3408" y="1948"/>
                </a:lnTo>
                <a:lnTo>
                  <a:pt x="3214" y="2008"/>
                </a:lnTo>
                <a:lnTo>
                  <a:pt x="3020" y="2065"/>
                </a:lnTo>
                <a:lnTo>
                  <a:pt x="2826" y="2115"/>
                </a:lnTo>
                <a:lnTo>
                  <a:pt x="2639" y="2159"/>
                </a:lnTo>
                <a:lnTo>
                  <a:pt x="2452" y="2195"/>
                </a:lnTo>
                <a:lnTo>
                  <a:pt x="2269" y="2225"/>
                </a:lnTo>
                <a:lnTo>
                  <a:pt x="2091" y="2249"/>
                </a:lnTo>
                <a:lnTo>
                  <a:pt x="2091" y="2249"/>
                </a:ln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Marcador de pie de página 1"/>
          <p:cNvSpPr txBox="1">
            <a:spLocks/>
          </p:cNvSpPr>
          <p:nvPr/>
        </p:nvSpPr>
        <p:spPr>
          <a:xfrm rot="16200000">
            <a:off x="7423873" y="468722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chemeClr val="bg1"/>
                </a:solidFill>
              </a:rPr>
              <a:t>© Amadeus IT Group and its affiliates and subsidiaries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007901" y="654037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5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of history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3984093"/>
              </p:ext>
            </p:extLst>
          </p:nvPr>
        </p:nvGraphicFramePr>
        <p:xfrm>
          <a:off x="457200" y="1396999"/>
          <a:ext cx="8279476" cy="491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1990: The past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72101599"/>
              </p:ext>
            </p:extLst>
          </p:nvPr>
        </p:nvGraphicFramePr>
        <p:xfrm>
          <a:off x="457200" y="1396999"/>
          <a:ext cx="8279476" cy="491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3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19456" y="1286935"/>
            <a:ext cx="6157768" cy="2002483"/>
          </a:xfrm>
        </p:spPr>
        <p:txBody>
          <a:bodyPr>
            <a:normAutofit lnSpcReduction="10000"/>
          </a:bodyPr>
          <a:lstStyle/>
          <a:p>
            <a:r>
              <a:rPr lang="en-US" sz="3300" dirty="0" smtClean="0"/>
              <a:t>TPF for high-performance reservations systems:</a:t>
            </a:r>
          </a:p>
          <a:p>
            <a:pPr lvl="1"/>
            <a:r>
              <a:rPr lang="en-US" sz="2900" dirty="0" smtClean="0"/>
              <a:t>High-rate transaction processing</a:t>
            </a:r>
          </a:p>
          <a:p>
            <a:pPr lvl="1"/>
            <a:r>
              <a:rPr lang="en-GB" sz="2800" dirty="0" smtClean="0"/>
              <a:t>Live update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1990: The past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TPF &amp; Global-Operations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15" y="1287845"/>
            <a:ext cx="2029100" cy="2001573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571702581"/>
              </p:ext>
            </p:extLst>
          </p:nvPr>
        </p:nvGraphicFramePr>
        <p:xfrm>
          <a:off x="1290356" y="3493477"/>
          <a:ext cx="6423430" cy="314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71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2761" y="2829827"/>
            <a:ext cx="8171849" cy="347889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internet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Forecast of huge </a:t>
            </a:r>
            <a:r>
              <a:rPr lang="en-US" altLang="en-US" sz="1800" dirty="0"/>
              <a:t>increase of availability traffic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Bad look-to-book </a:t>
            </a:r>
            <a:r>
              <a:rPr lang="en-US" altLang="en-US" sz="1800" dirty="0" smtClean="0"/>
              <a:t>ratio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Complementary workloads and processes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J</a:t>
            </a:r>
            <a:r>
              <a:rPr lang="en-US" altLang="en-US" sz="1800" dirty="0" smtClean="0"/>
              <a:t>ob scheduling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Aging </a:t>
            </a:r>
            <a:r>
              <a:rPr lang="en-US" altLang="en-US" sz="2200" dirty="0" smtClean="0"/>
              <a:t>of TPF </a:t>
            </a:r>
            <a:r>
              <a:rPr lang="en-US" altLang="en-US" sz="2200" dirty="0"/>
              <a:t>technology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Maintenance &amp; operating </a:t>
            </a:r>
            <a:r>
              <a:rPr lang="en-US" altLang="en-US" sz="1800" dirty="0" smtClean="0"/>
              <a:t>costs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Difficulty </a:t>
            </a:r>
            <a:r>
              <a:rPr lang="en-US" altLang="en-US" sz="1800" dirty="0"/>
              <a:t>to hire new </a:t>
            </a:r>
            <a:r>
              <a:rPr lang="en-US" altLang="en-US" sz="1800" dirty="0" smtClean="0"/>
              <a:t>people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1990: The past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42761" y="1612907"/>
            <a:ext cx="81718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lot has happened </a:t>
            </a:r>
            <a:r>
              <a:rPr lang="en-US" sz="2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since TPF</a:t>
            </a:r>
            <a:endParaRPr lang="en-US" sz="2600" b="1" dirty="0">
              <a:solidFill>
                <a:srgbClr val="005E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58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2000: The present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0429703"/>
              </p:ext>
            </p:extLst>
          </p:nvPr>
        </p:nvGraphicFramePr>
        <p:xfrm>
          <a:off x="457200" y="1396999"/>
          <a:ext cx="8279476" cy="491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9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2000: The present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Open Back-End &amp; Global-Operations </a:t>
            </a:r>
            <a:endParaRPr lang="en-GB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84" y="1423530"/>
            <a:ext cx="3985032" cy="265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219456" y="1443290"/>
            <a:ext cx="4201838" cy="4865435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_"/>
              <a:defRPr sz="2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800" dirty="0" smtClean="0"/>
              <a:t>Based on open standards or systems: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TCP/IP, Unix, SQL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Some open-source software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But closed applicative stack</a:t>
            </a:r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Portable software (as far as possible)</a:t>
            </a:r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Service Oriented Architecture (</a:t>
            </a:r>
            <a:r>
              <a:rPr lang="en-GB" sz="1800" dirty="0" smtClean="0"/>
              <a:t>SOA)</a:t>
            </a:r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Redundant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Same operational model: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Dev + Application Manager</a:t>
            </a:r>
          </a:p>
          <a:p>
            <a:pPr lvl="1">
              <a:lnSpc>
                <a:spcPct val="8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04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2761" y="2566153"/>
            <a:ext cx="8171849" cy="386981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 smtClean="0"/>
              <a:t>High-available datacenters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Cope with traffic growth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Redundancy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Closer to the client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Legal reason</a:t>
            </a:r>
          </a:p>
          <a:p>
            <a:pPr lvl="1">
              <a:lnSpc>
                <a:spcPct val="80000"/>
              </a:lnSpc>
            </a:pPr>
            <a:endParaRPr lang="en-US" altLang="en-US" sz="14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Human approvals to load in PRD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One load per week in PRD and tested for a whole week</a:t>
            </a:r>
          </a:p>
          <a:p>
            <a:pPr lvl="1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Hardware availability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Getting a new machine might take time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Own made stack prevented us from reusing open-source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2000: The present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42760" y="1460506"/>
            <a:ext cx="81718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 enough if you don’t change the operating model</a:t>
            </a:r>
            <a:endParaRPr lang="en-US" sz="2600" b="1" dirty="0">
              <a:solidFill>
                <a:srgbClr val="005E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Flexible locations</a:t>
            </a:r>
          </a:p>
          <a:p>
            <a:pPr lvl="1"/>
            <a:r>
              <a:rPr lang="en-US" dirty="0" smtClean="0"/>
              <a:t>mix </a:t>
            </a:r>
            <a:r>
              <a:rPr lang="en-US" dirty="0"/>
              <a:t>of private data </a:t>
            </a:r>
            <a:r>
              <a:rPr lang="en-US" dirty="0" smtClean="0"/>
              <a:t>centers </a:t>
            </a:r>
            <a:r>
              <a:rPr lang="en-US" dirty="0"/>
              <a:t>and public </a:t>
            </a:r>
            <a:r>
              <a:rPr lang="en-US" dirty="0" smtClean="0"/>
              <a:t>cloud</a:t>
            </a:r>
          </a:p>
          <a:p>
            <a:r>
              <a:rPr lang="en-US" dirty="0"/>
              <a:t>Optimize the efficiency </a:t>
            </a:r>
            <a:r>
              <a:rPr lang="en-US" dirty="0" smtClean="0"/>
              <a:t>via progressive automation</a:t>
            </a:r>
          </a:p>
          <a:p>
            <a:r>
              <a:rPr lang="en-US" dirty="0" smtClean="0"/>
              <a:t>Highly </a:t>
            </a:r>
            <a:r>
              <a:rPr lang="en-US" dirty="0"/>
              <a:t>scalable hardware</a:t>
            </a:r>
          </a:p>
          <a:p>
            <a:r>
              <a:rPr lang="en-US" dirty="0" smtClean="0"/>
              <a:t>Adaptation </a:t>
            </a:r>
            <a:r>
              <a:rPr lang="en-US" dirty="0"/>
              <a:t>to international and industry </a:t>
            </a:r>
            <a:r>
              <a:rPr lang="en-US" dirty="0" smtClean="0"/>
              <a:t>standards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2000: The present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4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Amadeus - Who are we?</a:t>
            </a:r>
            <a:endParaRPr lang="en-GB" dirty="0"/>
          </a:p>
          <a:p>
            <a:r>
              <a:rPr lang="en-GB" dirty="0" smtClean="0"/>
              <a:t>A bit of history</a:t>
            </a:r>
          </a:p>
          <a:p>
            <a:r>
              <a:rPr lang="en-GB" dirty="0" smtClean="0"/>
              <a:t>Benefits, Challenges </a:t>
            </a:r>
            <a:r>
              <a:rPr lang="en-GB" dirty="0"/>
              <a:t>and </a:t>
            </a:r>
            <a:r>
              <a:rPr lang="en-GB" dirty="0" smtClean="0"/>
              <a:t>opportunities</a:t>
            </a:r>
            <a:endParaRPr lang="en-GB" dirty="0"/>
          </a:p>
          <a:p>
            <a:r>
              <a:rPr lang="en-GB" dirty="0" smtClean="0"/>
              <a:t>Technical changes</a:t>
            </a:r>
          </a:p>
          <a:p>
            <a:r>
              <a:rPr lang="en-GB" dirty="0" smtClean="0"/>
              <a:t>Key takeaways</a:t>
            </a:r>
          </a:p>
          <a:p>
            <a:r>
              <a:rPr lang="en-GB" dirty="0" smtClean="0"/>
              <a:t>Questions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0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2015: The future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457200" y="1396999"/>
          <a:ext cx="8279476" cy="491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04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19456" y="1620005"/>
            <a:ext cx="8421307" cy="6191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 smtClean="0"/>
              <a:t>Thanks to </a:t>
            </a:r>
            <a:r>
              <a:rPr lang="en-US" sz="2600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 philosophy </a:t>
            </a:r>
            <a:r>
              <a:rPr lang="en-US" sz="2600" dirty="0">
                <a:solidFill>
                  <a:srgbClr val="000000"/>
                </a:solidFill>
              </a:rPr>
              <a:t>and</a:t>
            </a:r>
            <a:r>
              <a:rPr lang="en-US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sz="2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2015: The future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ACS &amp; DevOps</a:t>
            </a:r>
            <a:endParaRPr lang="en-GB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365718" y="4765674"/>
            <a:ext cx="8128781" cy="1500553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_"/>
              <a:defRPr sz="2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 smtClean="0"/>
              <a:t>developed jointly by our R&amp;D and Global Operations teams to </a:t>
            </a:r>
            <a:r>
              <a:rPr lang="en-US" sz="2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easily </a:t>
            </a:r>
            <a:r>
              <a:rPr lang="en-US" sz="2600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</a:t>
            </a:r>
            <a:r>
              <a:rPr lang="en-US" sz="2600" dirty="0" smtClean="0"/>
              <a:t>applications in </a:t>
            </a:r>
            <a:r>
              <a:rPr lang="en-US" sz="2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location </a:t>
            </a:r>
            <a:r>
              <a:rPr lang="en-US" sz="2600" dirty="0" smtClean="0"/>
              <a:t>using </a:t>
            </a:r>
            <a:r>
              <a:rPr lang="en-US" sz="2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83" y="2162645"/>
            <a:ext cx="1950889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br>
              <a:rPr lang="en-GB" dirty="0" smtClean="0"/>
            </a:br>
            <a:r>
              <a:rPr lang="en-GB" dirty="0" smtClean="0"/>
              <a:t>Challenges and Opportunities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-1" y="1382918"/>
            <a:ext cx="9144003" cy="5484812"/>
          </a:xfrm>
          <a:custGeom>
            <a:avLst/>
            <a:gdLst>
              <a:gd name="T0" fmla="*/ 2091 w 7731"/>
              <a:gd name="T1" fmla="*/ 2249 h 3455"/>
              <a:gd name="T2" fmla="*/ 2091 w 7731"/>
              <a:gd name="T3" fmla="*/ 2249 h 3455"/>
              <a:gd name="T4" fmla="*/ 1995 w 7731"/>
              <a:gd name="T5" fmla="*/ 2259 h 3455"/>
              <a:gd name="T6" fmla="*/ 1901 w 7731"/>
              <a:gd name="T7" fmla="*/ 2265 h 3455"/>
              <a:gd name="T8" fmla="*/ 1811 w 7731"/>
              <a:gd name="T9" fmla="*/ 2269 h 3455"/>
              <a:gd name="T10" fmla="*/ 1717 w 7731"/>
              <a:gd name="T11" fmla="*/ 2272 h 3455"/>
              <a:gd name="T12" fmla="*/ 1630 w 7731"/>
              <a:gd name="T13" fmla="*/ 2272 h 3455"/>
              <a:gd name="T14" fmla="*/ 1540 w 7731"/>
              <a:gd name="T15" fmla="*/ 2269 h 3455"/>
              <a:gd name="T16" fmla="*/ 1453 w 7731"/>
              <a:gd name="T17" fmla="*/ 2265 h 3455"/>
              <a:gd name="T18" fmla="*/ 1370 w 7731"/>
              <a:gd name="T19" fmla="*/ 2255 h 3455"/>
              <a:gd name="T20" fmla="*/ 1286 w 7731"/>
              <a:gd name="T21" fmla="*/ 2245 h 3455"/>
              <a:gd name="T22" fmla="*/ 1206 w 7731"/>
              <a:gd name="T23" fmla="*/ 2232 h 3455"/>
              <a:gd name="T24" fmla="*/ 1126 w 7731"/>
              <a:gd name="T25" fmla="*/ 2215 h 3455"/>
              <a:gd name="T26" fmla="*/ 1049 w 7731"/>
              <a:gd name="T27" fmla="*/ 2195 h 3455"/>
              <a:gd name="T28" fmla="*/ 972 w 7731"/>
              <a:gd name="T29" fmla="*/ 2175 h 3455"/>
              <a:gd name="T30" fmla="*/ 899 w 7731"/>
              <a:gd name="T31" fmla="*/ 2149 h 3455"/>
              <a:gd name="T32" fmla="*/ 829 w 7731"/>
              <a:gd name="T33" fmla="*/ 2118 h 3455"/>
              <a:gd name="T34" fmla="*/ 758 w 7731"/>
              <a:gd name="T35" fmla="*/ 2088 h 3455"/>
              <a:gd name="T36" fmla="*/ 692 w 7731"/>
              <a:gd name="T37" fmla="*/ 2052 h 3455"/>
              <a:gd name="T38" fmla="*/ 628 w 7731"/>
              <a:gd name="T39" fmla="*/ 2015 h 3455"/>
              <a:gd name="T40" fmla="*/ 565 w 7731"/>
              <a:gd name="T41" fmla="*/ 1971 h 3455"/>
              <a:gd name="T42" fmla="*/ 508 w 7731"/>
              <a:gd name="T43" fmla="*/ 1925 h 3455"/>
              <a:gd name="T44" fmla="*/ 448 w 7731"/>
              <a:gd name="T45" fmla="*/ 1878 h 3455"/>
              <a:gd name="T46" fmla="*/ 394 w 7731"/>
              <a:gd name="T47" fmla="*/ 1824 h 3455"/>
              <a:gd name="T48" fmla="*/ 341 w 7731"/>
              <a:gd name="T49" fmla="*/ 1768 h 3455"/>
              <a:gd name="T50" fmla="*/ 294 w 7731"/>
              <a:gd name="T51" fmla="*/ 1707 h 3455"/>
              <a:gd name="T52" fmla="*/ 247 w 7731"/>
              <a:gd name="T53" fmla="*/ 1644 h 3455"/>
              <a:gd name="T54" fmla="*/ 200 w 7731"/>
              <a:gd name="T55" fmla="*/ 1577 h 3455"/>
              <a:gd name="T56" fmla="*/ 160 w 7731"/>
              <a:gd name="T57" fmla="*/ 1504 h 3455"/>
              <a:gd name="T58" fmla="*/ 124 w 7731"/>
              <a:gd name="T59" fmla="*/ 1427 h 3455"/>
              <a:gd name="T60" fmla="*/ 87 w 7731"/>
              <a:gd name="T61" fmla="*/ 1347 h 3455"/>
              <a:gd name="T62" fmla="*/ 57 w 7731"/>
              <a:gd name="T63" fmla="*/ 1263 h 3455"/>
              <a:gd name="T64" fmla="*/ 27 w 7731"/>
              <a:gd name="T65" fmla="*/ 1176 h 3455"/>
              <a:gd name="T66" fmla="*/ 0 w 7731"/>
              <a:gd name="T67" fmla="*/ 1083 h 3455"/>
              <a:gd name="T68" fmla="*/ 0 w 7731"/>
              <a:gd name="T69" fmla="*/ 3455 h 3455"/>
              <a:gd name="T70" fmla="*/ 7731 w 7731"/>
              <a:gd name="T71" fmla="*/ 3455 h 3455"/>
              <a:gd name="T72" fmla="*/ 7731 w 7731"/>
              <a:gd name="T73" fmla="*/ 0 h 3455"/>
              <a:gd name="T74" fmla="*/ 7731 w 7731"/>
              <a:gd name="T75" fmla="*/ 0 h 3455"/>
              <a:gd name="T76" fmla="*/ 7497 w 7731"/>
              <a:gd name="T77" fmla="*/ 110 h 3455"/>
              <a:gd name="T78" fmla="*/ 7233 w 7731"/>
              <a:gd name="T79" fmla="*/ 241 h 3455"/>
              <a:gd name="T80" fmla="*/ 6628 w 7731"/>
              <a:gd name="T81" fmla="*/ 545 h 3455"/>
              <a:gd name="T82" fmla="*/ 6291 w 7731"/>
              <a:gd name="T83" fmla="*/ 715 h 3455"/>
              <a:gd name="T84" fmla="*/ 5937 w 7731"/>
              <a:gd name="T85" fmla="*/ 889 h 3455"/>
              <a:gd name="T86" fmla="*/ 5566 w 7731"/>
              <a:gd name="T87" fmla="*/ 1069 h 3455"/>
              <a:gd name="T88" fmla="*/ 5185 w 7731"/>
              <a:gd name="T89" fmla="*/ 1246 h 3455"/>
              <a:gd name="T90" fmla="*/ 4991 w 7731"/>
              <a:gd name="T91" fmla="*/ 1333 h 3455"/>
              <a:gd name="T92" fmla="*/ 4794 w 7731"/>
              <a:gd name="T93" fmla="*/ 1420 h 3455"/>
              <a:gd name="T94" fmla="*/ 4597 w 7731"/>
              <a:gd name="T95" fmla="*/ 1504 h 3455"/>
              <a:gd name="T96" fmla="*/ 4400 w 7731"/>
              <a:gd name="T97" fmla="*/ 1584 h 3455"/>
              <a:gd name="T98" fmla="*/ 4200 w 7731"/>
              <a:gd name="T99" fmla="*/ 1664 h 3455"/>
              <a:gd name="T100" fmla="*/ 4002 w 7731"/>
              <a:gd name="T101" fmla="*/ 1741 h 3455"/>
              <a:gd name="T102" fmla="*/ 3802 w 7731"/>
              <a:gd name="T103" fmla="*/ 1814 h 3455"/>
              <a:gd name="T104" fmla="*/ 3605 w 7731"/>
              <a:gd name="T105" fmla="*/ 1885 h 3455"/>
              <a:gd name="T106" fmla="*/ 3408 w 7731"/>
              <a:gd name="T107" fmla="*/ 1948 h 3455"/>
              <a:gd name="T108" fmla="*/ 3214 w 7731"/>
              <a:gd name="T109" fmla="*/ 2008 h 3455"/>
              <a:gd name="T110" fmla="*/ 3020 w 7731"/>
              <a:gd name="T111" fmla="*/ 2065 h 3455"/>
              <a:gd name="T112" fmla="*/ 2826 w 7731"/>
              <a:gd name="T113" fmla="*/ 2115 h 3455"/>
              <a:gd name="T114" fmla="*/ 2639 w 7731"/>
              <a:gd name="T115" fmla="*/ 2159 h 3455"/>
              <a:gd name="T116" fmla="*/ 2452 w 7731"/>
              <a:gd name="T117" fmla="*/ 2195 h 3455"/>
              <a:gd name="T118" fmla="*/ 2269 w 7731"/>
              <a:gd name="T119" fmla="*/ 2225 h 3455"/>
              <a:gd name="T120" fmla="*/ 2091 w 7731"/>
              <a:gd name="T121" fmla="*/ 2249 h 3455"/>
              <a:gd name="T122" fmla="*/ 2091 w 7731"/>
              <a:gd name="T123" fmla="*/ 2249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31" h="3455">
                <a:moveTo>
                  <a:pt x="2091" y="2249"/>
                </a:moveTo>
                <a:lnTo>
                  <a:pt x="2091" y="2249"/>
                </a:lnTo>
                <a:lnTo>
                  <a:pt x="1995" y="2259"/>
                </a:lnTo>
                <a:lnTo>
                  <a:pt x="1901" y="2265"/>
                </a:lnTo>
                <a:lnTo>
                  <a:pt x="1811" y="2269"/>
                </a:lnTo>
                <a:lnTo>
                  <a:pt x="1717" y="2272"/>
                </a:lnTo>
                <a:lnTo>
                  <a:pt x="1630" y="2272"/>
                </a:lnTo>
                <a:lnTo>
                  <a:pt x="1540" y="2269"/>
                </a:lnTo>
                <a:lnTo>
                  <a:pt x="1453" y="2265"/>
                </a:lnTo>
                <a:lnTo>
                  <a:pt x="1370" y="2255"/>
                </a:lnTo>
                <a:lnTo>
                  <a:pt x="1286" y="2245"/>
                </a:lnTo>
                <a:lnTo>
                  <a:pt x="1206" y="2232"/>
                </a:lnTo>
                <a:lnTo>
                  <a:pt x="1126" y="2215"/>
                </a:lnTo>
                <a:lnTo>
                  <a:pt x="1049" y="2195"/>
                </a:lnTo>
                <a:lnTo>
                  <a:pt x="972" y="2175"/>
                </a:lnTo>
                <a:lnTo>
                  <a:pt x="899" y="2149"/>
                </a:lnTo>
                <a:lnTo>
                  <a:pt x="829" y="2118"/>
                </a:lnTo>
                <a:lnTo>
                  <a:pt x="758" y="2088"/>
                </a:lnTo>
                <a:lnTo>
                  <a:pt x="692" y="2052"/>
                </a:lnTo>
                <a:lnTo>
                  <a:pt x="628" y="2015"/>
                </a:lnTo>
                <a:lnTo>
                  <a:pt x="565" y="1971"/>
                </a:lnTo>
                <a:lnTo>
                  <a:pt x="508" y="1925"/>
                </a:lnTo>
                <a:lnTo>
                  <a:pt x="448" y="1878"/>
                </a:lnTo>
                <a:lnTo>
                  <a:pt x="394" y="1824"/>
                </a:lnTo>
                <a:lnTo>
                  <a:pt x="341" y="1768"/>
                </a:lnTo>
                <a:lnTo>
                  <a:pt x="294" y="1707"/>
                </a:lnTo>
                <a:lnTo>
                  <a:pt x="247" y="1644"/>
                </a:lnTo>
                <a:lnTo>
                  <a:pt x="200" y="1577"/>
                </a:lnTo>
                <a:lnTo>
                  <a:pt x="160" y="1504"/>
                </a:lnTo>
                <a:lnTo>
                  <a:pt x="124" y="1427"/>
                </a:lnTo>
                <a:lnTo>
                  <a:pt x="87" y="1347"/>
                </a:lnTo>
                <a:lnTo>
                  <a:pt x="57" y="1263"/>
                </a:lnTo>
                <a:lnTo>
                  <a:pt x="27" y="1176"/>
                </a:lnTo>
                <a:lnTo>
                  <a:pt x="0" y="1083"/>
                </a:lnTo>
                <a:lnTo>
                  <a:pt x="0" y="3455"/>
                </a:lnTo>
                <a:lnTo>
                  <a:pt x="7731" y="3455"/>
                </a:lnTo>
                <a:lnTo>
                  <a:pt x="7731" y="0"/>
                </a:lnTo>
                <a:lnTo>
                  <a:pt x="7731" y="0"/>
                </a:lnTo>
                <a:lnTo>
                  <a:pt x="7497" y="110"/>
                </a:lnTo>
                <a:lnTo>
                  <a:pt x="7233" y="241"/>
                </a:lnTo>
                <a:lnTo>
                  <a:pt x="6628" y="545"/>
                </a:lnTo>
                <a:lnTo>
                  <a:pt x="6291" y="715"/>
                </a:lnTo>
                <a:lnTo>
                  <a:pt x="5937" y="889"/>
                </a:lnTo>
                <a:lnTo>
                  <a:pt x="5566" y="1069"/>
                </a:lnTo>
                <a:lnTo>
                  <a:pt x="5185" y="1246"/>
                </a:lnTo>
                <a:lnTo>
                  <a:pt x="4991" y="1333"/>
                </a:lnTo>
                <a:lnTo>
                  <a:pt x="4794" y="1420"/>
                </a:lnTo>
                <a:lnTo>
                  <a:pt x="4597" y="1504"/>
                </a:lnTo>
                <a:lnTo>
                  <a:pt x="4400" y="1584"/>
                </a:lnTo>
                <a:lnTo>
                  <a:pt x="4200" y="1664"/>
                </a:lnTo>
                <a:lnTo>
                  <a:pt x="4002" y="1741"/>
                </a:lnTo>
                <a:lnTo>
                  <a:pt x="3802" y="1814"/>
                </a:lnTo>
                <a:lnTo>
                  <a:pt x="3605" y="1885"/>
                </a:lnTo>
                <a:lnTo>
                  <a:pt x="3408" y="1948"/>
                </a:lnTo>
                <a:lnTo>
                  <a:pt x="3214" y="2008"/>
                </a:lnTo>
                <a:lnTo>
                  <a:pt x="3020" y="2065"/>
                </a:lnTo>
                <a:lnTo>
                  <a:pt x="2826" y="2115"/>
                </a:lnTo>
                <a:lnTo>
                  <a:pt x="2639" y="2159"/>
                </a:lnTo>
                <a:lnTo>
                  <a:pt x="2452" y="2195"/>
                </a:lnTo>
                <a:lnTo>
                  <a:pt x="2269" y="2225"/>
                </a:lnTo>
                <a:lnTo>
                  <a:pt x="2091" y="2249"/>
                </a:lnTo>
                <a:lnTo>
                  <a:pt x="2091" y="2249"/>
                </a:ln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Marcador de pie de página 1"/>
          <p:cNvSpPr txBox="1">
            <a:spLocks/>
          </p:cNvSpPr>
          <p:nvPr/>
        </p:nvSpPr>
        <p:spPr>
          <a:xfrm rot="16200000">
            <a:off x="7423873" y="468722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chemeClr val="bg1"/>
                </a:solidFill>
              </a:rPr>
              <a:t>© Amadeus IT Group and its affiliates and subsidiaries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007901" y="654037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philosophy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25750683"/>
              </p:ext>
            </p:extLst>
          </p:nvPr>
        </p:nvGraphicFramePr>
        <p:xfrm>
          <a:off x="527539" y="1397000"/>
          <a:ext cx="7913076" cy="478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79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Culture change</a:t>
            </a:r>
          </a:p>
          <a:p>
            <a:pPr lvl="1"/>
            <a:r>
              <a:rPr lang="en-US" dirty="0" smtClean="0"/>
              <a:t>Operations and developers interactions</a:t>
            </a:r>
          </a:p>
          <a:p>
            <a:pPr lvl="1"/>
            <a:r>
              <a:rPr lang="en-US" dirty="0" smtClean="0"/>
              <a:t>What about other teams?</a:t>
            </a:r>
          </a:p>
          <a:p>
            <a:pPr lvl="2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Maintenance</a:t>
            </a:r>
          </a:p>
          <a:p>
            <a:pPr lvl="2"/>
            <a:r>
              <a:rPr lang="en-US" dirty="0" smtClean="0"/>
              <a:t>Support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Tooling change and standardization</a:t>
            </a:r>
          </a:p>
          <a:p>
            <a:pPr lvl="1"/>
            <a:r>
              <a:rPr lang="en-US" dirty="0" smtClean="0"/>
              <a:t>Different base platform (Windows, </a:t>
            </a:r>
            <a:r>
              <a:rPr lang="en-US" dirty="0"/>
              <a:t>L</a:t>
            </a:r>
            <a:r>
              <a:rPr lang="en-US" dirty="0" smtClean="0"/>
              <a:t>inux, </a:t>
            </a:r>
            <a:r>
              <a:rPr lang="en-US" dirty="0" err="1" smtClean="0"/>
              <a:t>c++</a:t>
            </a:r>
            <a:r>
              <a:rPr lang="en-US" dirty="0" smtClean="0"/>
              <a:t>, java, c)</a:t>
            </a:r>
          </a:p>
          <a:p>
            <a:pPr lvl="1"/>
            <a:r>
              <a:rPr lang="en-US" dirty="0" smtClean="0"/>
              <a:t>Different source code (</a:t>
            </a:r>
            <a:r>
              <a:rPr lang="en-US" dirty="0" err="1" smtClean="0"/>
              <a:t>clearcase</a:t>
            </a:r>
            <a:r>
              <a:rPr lang="en-US" dirty="0" smtClean="0"/>
              <a:t>, </a:t>
            </a:r>
            <a:r>
              <a:rPr lang="en-US" dirty="0" err="1" smtClean="0"/>
              <a:t>cvs</a:t>
            </a:r>
            <a:r>
              <a:rPr lang="en-US" dirty="0" smtClean="0"/>
              <a:t>, mercurial,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Amadeus IT Group and its affiliates and subsidiaries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philosophy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Eating your own dog food</a:t>
            </a:r>
          </a:p>
          <a:p>
            <a:pPr lvl="1"/>
            <a:r>
              <a:rPr lang="en-US" dirty="0" smtClean="0"/>
              <a:t>Improved automation</a:t>
            </a:r>
            <a:endParaRPr lang="en-US" dirty="0"/>
          </a:p>
          <a:p>
            <a:pPr lvl="1"/>
            <a:r>
              <a:rPr lang="en-US" dirty="0" smtClean="0"/>
              <a:t>Improved monitoring</a:t>
            </a:r>
            <a:endParaRPr lang="en-US" dirty="0"/>
          </a:p>
          <a:p>
            <a:pPr lvl="1"/>
            <a:r>
              <a:rPr lang="en-US" dirty="0"/>
              <a:t>Issue not reported and </a:t>
            </a:r>
            <a:r>
              <a:rPr lang="en-US" dirty="0" smtClean="0"/>
              <a:t>workarounds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Lack of global ownership in case of incidents</a:t>
            </a:r>
          </a:p>
          <a:p>
            <a:pPr lvl="1"/>
            <a:r>
              <a:rPr lang="en-US" dirty="0" smtClean="0"/>
              <a:t>Higher recovery time</a:t>
            </a:r>
          </a:p>
          <a:p>
            <a:pPr lvl="1"/>
            <a:r>
              <a:rPr lang="en-US" dirty="0" smtClean="0"/>
              <a:t>Worst communication with customers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Very strict APIs management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Amadeus IT Group and its affiliates and subsidiaries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philosophy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DevOps approach would be too complex and expensive:</a:t>
            </a:r>
          </a:p>
          <a:p>
            <a:pPr lvl="1"/>
            <a:r>
              <a:rPr lang="en-US" dirty="0" smtClean="0"/>
              <a:t>Lack of infrastructure automation</a:t>
            </a:r>
          </a:p>
          <a:p>
            <a:pPr lvl="1"/>
            <a:r>
              <a:rPr lang="en-US" dirty="0" smtClean="0"/>
              <a:t>Extensive knowledge of underlying hardware and network</a:t>
            </a:r>
          </a:p>
          <a:p>
            <a:pPr lvl="1"/>
            <a:r>
              <a:rPr lang="en-US" dirty="0" smtClean="0"/>
              <a:t>Time spent in operating the platform would be too high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Amadeus IT Group and its affiliates and subsidiaries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infrastructure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4339" y="4412342"/>
            <a:ext cx="692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Cloud-based architectures come in handy</a:t>
            </a:r>
            <a:endParaRPr lang="en-IE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0" y="3570754"/>
            <a:ext cx="1950889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9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Cloud-based architectures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Opportunities</a:t>
            </a:r>
            <a:endParaRPr lang="en-GB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2202409" y="1546168"/>
            <a:ext cx="6301511" cy="476255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30960" indent="-13096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_"/>
              <a:defRPr sz="2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5EB8"/>
                </a:solidFill>
              </a:rPr>
              <a:t>Separation and abstraction </a:t>
            </a:r>
            <a:r>
              <a:rPr lang="en-US" dirty="0" smtClean="0"/>
              <a:t>of the application, platform and </a:t>
            </a:r>
            <a:r>
              <a:rPr lang="en-US" dirty="0" smtClean="0">
                <a:solidFill>
                  <a:srgbClr val="002060"/>
                </a:solidFill>
              </a:rPr>
              <a:t>infrastructure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5EB8"/>
                </a:solidFill>
              </a:rPr>
              <a:t>layers</a:t>
            </a:r>
            <a:endParaRPr lang="en-US" b="1" dirty="0" smtClean="0"/>
          </a:p>
          <a:p>
            <a:r>
              <a:rPr lang="en-US" dirty="0" smtClean="0"/>
              <a:t>Flexible management of </a:t>
            </a:r>
            <a:r>
              <a:rPr lang="en-US" b="1" dirty="0" smtClean="0">
                <a:solidFill>
                  <a:srgbClr val="005EB8"/>
                </a:solidFill>
              </a:rPr>
              <a:t>computing resources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 tenancy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Quota limits</a:t>
            </a:r>
          </a:p>
          <a:p>
            <a:r>
              <a:rPr lang="en-US" dirty="0" smtClean="0"/>
              <a:t>Use of </a:t>
            </a:r>
            <a:r>
              <a:rPr lang="en-US" b="1" dirty="0" smtClean="0">
                <a:solidFill>
                  <a:srgbClr val="005EB8"/>
                </a:solidFill>
              </a:rPr>
              <a:t>standardized</a:t>
            </a:r>
            <a:r>
              <a:rPr lang="en-US" dirty="0" smtClean="0"/>
              <a:t>, low-cost, low-consumption hardware</a:t>
            </a:r>
          </a:p>
          <a:p>
            <a:r>
              <a:rPr lang="en-US" b="1" smtClean="0">
                <a:solidFill>
                  <a:srgbClr val="005EB8"/>
                </a:solidFill>
              </a:rPr>
              <a:t>Redundancy</a:t>
            </a:r>
            <a:r>
              <a:rPr lang="en-US" b="1" dirty="0" smtClean="0">
                <a:solidFill>
                  <a:srgbClr val="005EB8"/>
                </a:solidFill>
              </a:rPr>
              <a:t>, Scalability </a:t>
            </a:r>
            <a:r>
              <a:rPr lang="en-US" dirty="0" smtClean="0">
                <a:solidFill>
                  <a:srgbClr val="002060"/>
                </a:solidFill>
              </a:rPr>
              <a:t>and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5EB8"/>
                </a:solidFill>
              </a:rPr>
              <a:t>Isolation</a:t>
            </a:r>
          </a:p>
          <a:p>
            <a:r>
              <a:rPr lang="en-US" dirty="0" smtClean="0"/>
              <a:t>Intrinsic </a:t>
            </a:r>
            <a:r>
              <a:rPr lang="en-US" b="1" dirty="0" smtClean="0">
                <a:solidFill>
                  <a:srgbClr val="005EB8"/>
                </a:solidFill>
              </a:rPr>
              <a:t>tolerance to system failure</a:t>
            </a:r>
          </a:p>
          <a:p>
            <a:r>
              <a:rPr lang="en-US" b="1" dirty="0" smtClean="0">
                <a:solidFill>
                  <a:srgbClr val="005EB8"/>
                </a:solidFill>
              </a:rPr>
              <a:t>Open </a:t>
            </a:r>
            <a:r>
              <a:rPr lang="en-US" b="1" dirty="0">
                <a:solidFill>
                  <a:srgbClr val="005EB8"/>
                </a:solidFill>
              </a:rPr>
              <a:t>source </a:t>
            </a:r>
            <a:r>
              <a:rPr lang="en-US" dirty="0" smtClean="0"/>
              <a:t>community</a:t>
            </a:r>
            <a:endParaRPr lang="en-US" dirty="0"/>
          </a:p>
          <a:p>
            <a:endParaRPr lang="en-US" b="1" dirty="0" smtClean="0">
              <a:solidFill>
                <a:srgbClr val="005EB8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0992" y="1597990"/>
            <a:ext cx="1950889" cy="4450890"/>
            <a:chOff x="-20992" y="1597990"/>
            <a:chExt cx="1950889" cy="4450890"/>
          </a:xfrm>
        </p:grpSpPr>
        <p:sp>
          <p:nvSpPr>
            <p:cNvPr id="11" name="Rectangle 10"/>
            <p:cNvSpPr/>
            <p:nvPr/>
          </p:nvSpPr>
          <p:spPr>
            <a:xfrm>
              <a:off x="251520" y="1597990"/>
              <a:ext cx="1405866" cy="4450890"/>
            </a:xfrm>
            <a:prstGeom prst="rect">
              <a:avLst/>
            </a:prstGeom>
            <a:ln w="1270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noProof="0" dirty="0" smtClean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992" y="1597990"/>
              <a:ext cx="1950889" cy="2389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7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changes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-1" y="1382918"/>
            <a:ext cx="9144003" cy="5484812"/>
          </a:xfrm>
          <a:custGeom>
            <a:avLst/>
            <a:gdLst>
              <a:gd name="T0" fmla="*/ 2091 w 7731"/>
              <a:gd name="T1" fmla="*/ 2249 h 3455"/>
              <a:gd name="T2" fmla="*/ 2091 w 7731"/>
              <a:gd name="T3" fmla="*/ 2249 h 3455"/>
              <a:gd name="T4" fmla="*/ 1995 w 7731"/>
              <a:gd name="T5" fmla="*/ 2259 h 3455"/>
              <a:gd name="T6" fmla="*/ 1901 w 7731"/>
              <a:gd name="T7" fmla="*/ 2265 h 3455"/>
              <a:gd name="T8" fmla="*/ 1811 w 7731"/>
              <a:gd name="T9" fmla="*/ 2269 h 3455"/>
              <a:gd name="T10" fmla="*/ 1717 w 7731"/>
              <a:gd name="T11" fmla="*/ 2272 h 3455"/>
              <a:gd name="T12" fmla="*/ 1630 w 7731"/>
              <a:gd name="T13" fmla="*/ 2272 h 3455"/>
              <a:gd name="T14" fmla="*/ 1540 w 7731"/>
              <a:gd name="T15" fmla="*/ 2269 h 3455"/>
              <a:gd name="T16" fmla="*/ 1453 w 7731"/>
              <a:gd name="T17" fmla="*/ 2265 h 3455"/>
              <a:gd name="T18" fmla="*/ 1370 w 7731"/>
              <a:gd name="T19" fmla="*/ 2255 h 3455"/>
              <a:gd name="T20" fmla="*/ 1286 w 7731"/>
              <a:gd name="T21" fmla="*/ 2245 h 3455"/>
              <a:gd name="T22" fmla="*/ 1206 w 7731"/>
              <a:gd name="T23" fmla="*/ 2232 h 3455"/>
              <a:gd name="T24" fmla="*/ 1126 w 7731"/>
              <a:gd name="T25" fmla="*/ 2215 h 3455"/>
              <a:gd name="T26" fmla="*/ 1049 w 7731"/>
              <a:gd name="T27" fmla="*/ 2195 h 3455"/>
              <a:gd name="T28" fmla="*/ 972 w 7731"/>
              <a:gd name="T29" fmla="*/ 2175 h 3455"/>
              <a:gd name="T30" fmla="*/ 899 w 7731"/>
              <a:gd name="T31" fmla="*/ 2149 h 3455"/>
              <a:gd name="T32" fmla="*/ 829 w 7731"/>
              <a:gd name="T33" fmla="*/ 2118 h 3455"/>
              <a:gd name="T34" fmla="*/ 758 w 7731"/>
              <a:gd name="T35" fmla="*/ 2088 h 3455"/>
              <a:gd name="T36" fmla="*/ 692 w 7731"/>
              <a:gd name="T37" fmla="*/ 2052 h 3455"/>
              <a:gd name="T38" fmla="*/ 628 w 7731"/>
              <a:gd name="T39" fmla="*/ 2015 h 3455"/>
              <a:gd name="T40" fmla="*/ 565 w 7731"/>
              <a:gd name="T41" fmla="*/ 1971 h 3455"/>
              <a:gd name="T42" fmla="*/ 508 w 7731"/>
              <a:gd name="T43" fmla="*/ 1925 h 3455"/>
              <a:gd name="T44" fmla="*/ 448 w 7731"/>
              <a:gd name="T45" fmla="*/ 1878 h 3455"/>
              <a:gd name="T46" fmla="*/ 394 w 7731"/>
              <a:gd name="T47" fmla="*/ 1824 h 3455"/>
              <a:gd name="T48" fmla="*/ 341 w 7731"/>
              <a:gd name="T49" fmla="*/ 1768 h 3455"/>
              <a:gd name="T50" fmla="*/ 294 w 7731"/>
              <a:gd name="T51" fmla="*/ 1707 h 3455"/>
              <a:gd name="T52" fmla="*/ 247 w 7731"/>
              <a:gd name="T53" fmla="*/ 1644 h 3455"/>
              <a:gd name="T54" fmla="*/ 200 w 7731"/>
              <a:gd name="T55" fmla="*/ 1577 h 3455"/>
              <a:gd name="T56" fmla="*/ 160 w 7731"/>
              <a:gd name="T57" fmla="*/ 1504 h 3455"/>
              <a:gd name="T58" fmla="*/ 124 w 7731"/>
              <a:gd name="T59" fmla="*/ 1427 h 3455"/>
              <a:gd name="T60" fmla="*/ 87 w 7731"/>
              <a:gd name="T61" fmla="*/ 1347 h 3455"/>
              <a:gd name="T62" fmla="*/ 57 w 7731"/>
              <a:gd name="T63" fmla="*/ 1263 h 3455"/>
              <a:gd name="T64" fmla="*/ 27 w 7731"/>
              <a:gd name="T65" fmla="*/ 1176 h 3455"/>
              <a:gd name="T66" fmla="*/ 0 w 7731"/>
              <a:gd name="T67" fmla="*/ 1083 h 3455"/>
              <a:gd name="T68" fmla="*/ 0 w 7731"/>
              <a:gd name="T69" fmla="*/ 3455 h 3455"/>
              <a:gd name="T70" fmla="*/ 7731 w 7731"/>
              <a:gd name="T71" fmla="*/ 3455 h 3455"/>
              <a:gd name="T72" fmla="*/ 7731 w 7731"/>
              <a:gd name="T73" fmla="*/ 0 h 3455"/>
              <a:gd name="T74" fmla="*/ 7731 w 7731"/>
              <a:gd name="T75" fmla="*/ 0 h 3455"/>
              <a:gd name="T76" fmla="*/ 7497 w 7731"/>
              <a:gd name="T77" fmla="*/ 110 h 3455"/>
              <a:gd name="T78" fmla="*/ 7233 w 7731"/>
              <a:gd name="T79" fmla="*/ 241 h 3455"/>
              <a:gd name="T80" fmla="*/ 6628 w 7731"/>
              <a:gd name="T81" fmla="*/ 545 h 3455"/>
              <a:gd name="T82" fmla="*/ 6291 w 7731"/>
              <a:gd name="T83" fmla="*/ 715 h 3455"/>
              <a:gd name="T84" fmla="*/ 5937 w 7731"/>
              <a:gd name="T85" fmla="*/ 889 h 3455"/>
              <a:gd name="T86" fmla="*/ 5566 w 7731"/>
              <a:gd name="T87" fmla="*/ 1069 h 3455"/>
              <a:gd name="T88" fmla="*/ 5185 w 7731"/>
              <a:gd name="T89" fmla="*/ 1246 h 3455"/>
              <a:gd name="T90" fmla="*/ 4991 w 7731"/>
              <a:gd name="T91" fmla="*/ 1333 h 3455"/>
              <a:gd name="T92" fmla="*/ 4794 w 7731"/>
              <a:gd name="T93" fmla="*/ 1420 h 3455"/>
              <a:gd name="T94" fmla="*/ 4597 w 7731"/>
              <a:gd name="T95" fmla="*/ 1504 h 3455"/>
              <a:gd name="T96" fmla="*/ 4400 w 7731"/>
              <a:gd name="T97" fmla="*/ 1584 h 3455"/>
              <a:gd name="T98" fmla="*/ 4200 w 7731"/>
              <a:gd name="T99" fmla="*/ 1664 h 3455"/>
              <a:gd name="T100" fmla="*/ 4002 w 7731"/>
              <a:gd name="T101" fmla="*/ 1741 h 3455"/>
              <a:gd name="T102" fmla="*/ 3802 w 7731"/>
              <a:gd name="T103" fmla="*/ 1814 h 3455"/>
              <a:gd name="T104" fmla="*/ 3605 w 7731"/>
              <a:gd name="T105" fmla="*/ 1885 h 3455"/>
              <a:gd name="T106" fmla="*/ 3408 w 7731"/>
              <a:gd name="T107" fmla="*/ 1948 h 3455"/>
              <a:gd name="T108" fmla="*/ 3214 w 7731"/>
              <a:gd name="T109" fmla="*/ 2008 h 3455"/>
              <a:gd name="T110" fmla="*/ 3020 w 7731"/>
              <a:gd name="T111" fmla="*/ 2065 h 3455"/>
              <a:gd name="T112" fmla="*/ 2826 w 7731"/>
              <a:gd name="T113" fmla="*/ 2115 h 3455"/>
              <a:gd name="T114" fmla="*/ 2639 w 7731"/>
              <a:gd name="T115" fmla="*/ 2159 h 3455"/>
              <a:gd name="T116" fmla="*/ 2452 w 7731"/>
              <a:gd name="T117" fmla="*/ 2195 h 3455"/>
              <a:gd name="T118" fmla="*/ 2269 w 7731"/>
              <a:gd name="T119" fmla="*/ 2225 h 3455"/>
              <a:gd name="T120" fmla="*/ 2091 w 7731"/>
              <a:gd name="T121" fmla="*/ 2249 h 3455"/>
              <a:gd name="T122" fmla="*/ 2091 w 7731"/>
              <a:gd name="T123" fmla="*/ 2249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31" h="3455">
                <a:moveTo>
                  <a:pt x="2091" y="2249"/>
                </a:moveTo>
                <a:lnTo>
                  <a:pt x="2091" y="2249"/>
                </a:lnTo>
                <a:lnTo>
                  <a:pt x="1995" y="2259"/>
                </a:lnTo>
                <a:lnTo>
                  <a:pt x="1901" y="2265"/>
                </a:lnTo>
                <a:lnTo>
                  <a:pt x="1811" y="2269"/>
                </a:lnTo>
                <a:lnTo>
                  <a:pt x="1717" y="2272"/>
                </a:lnTo>
                <a:lnTo>
                  <a:pt x="1630" y="2272"/>
                </a:lnTo>
                <a:lnTo>
                  <a:pt x="1540" y="2269"/>
                </a:lnTo>
                <a:lnTo>
                  <a:pt x="1453" y="2265"/>
                </a:lnTo>
                <a:lnTo>
                  <a:pt x="1370" y="2255"/>
                </a:lnTo>
                <a:lnTo>
                  <a:pt x="1286" y="2245"/>
                </a:lnTo>
                <a:lnTo>
                  <a:pt x="1206" y="2232"/>
                </a:lnTo>
                <a:lnTo>
                  <a:pt x="1126" y="2215"/>
                </a:lnTo>
                <a:lnTo>
                  <a:pt x="1049" y="2195"/>
                </a:lnTo>
                <a:lnTo>
                  <a:pt x="972" y="2175"/>
                </a:lnTo>
                <a:lnTo>
                  <a:pt x="899" y="2149"/>
                </a:lnTo>
                <a:lnTo>
                  <a:pt x="829" y="2118"/>
                </a:lnTo>
                <a:lnTo>
                  <a:pt x="758" y="2088"/>
                </a:lnTo>
                <a:lnTo>
                  <a:pt x="692" y="2052"/>
                </a:lnTo>
                <a:lnTo>
                  <a:pt x="628" y="2015"/>
                </a:lnTo>
                <a:lnTo>
                  <a:pt x="565" y="1971"/>
                </a:lnTo>
                <a:lnTo>
                  <a:pt x="508" y="1925"/>
                </a:lnTo>
                <a:lnTo>
                  <a:pt x="448" y="1878"/>
                </a:lnTo>
                <a:lnTo>
                  <a:pt x="394" y="1824"/>
                </a:lnTo>
                <a:lnTo>
                  <a:pt x="341" y="1768"/>
                </a:lnTo>
                <a:lnTo>
                  <a:pt x="294" y="1707"/>
                </a:lnTo>
                <a:lnTo>
                  <a:pt x="247" y="1644"/>
                </a:lnTo>
                <a:lnTo>
                  <a:pt x="200" y="1577"/>
                </a:lnTo>
                <a:lnTo>
                  <a:pt x="160" y="1504"/>
                </a:lnTo>
                <a:lnTo>
                  <a:pt x="124" y="1427"/>
                </a:lnTo>
                <a:lnTo>
                  <a:pt x="87" y="1347"/>
                </a:lnTo>
                <a:lnTo>
                  <a:pt x="57" y="1263"/>
                </a:lnTo>
                <a:lnTo>
                  <a:pt x="27" y="1176"/>
                </a:lnTo>
                <a:lnTo>
                  <a:pt x="0" y="1083"/>
                </a:lnTo>
                <a:lnTo>
                  <a:pt x="0" y="3455"/>
                </a:lnTo>
                <a:lnTo>
                  <a:pt x="7731" y="3455"/>
                </a:lnTo>
                <a:lnTo>
                  <a:pt x="7731" y="0"/>
                </a:lnTo>
                <a:lnTo>
                  <a:pt x="7731" y="0"/>
                </a:lnTo>
                <a:lnTo>
                  <a:pt x="7497" y="110"/>
                </a:lnTo>
                <a:lnTo>
                  <a:pt x="7233" y="241"/>
                </a:lnTo>
                <a:lnTo>
                  <a:pt x="6628" y="545"/>
                </a:lnTo>
                <a:lnTo>
                  <a:pt x="6291" y="715"/>
                </a:lnTo>
                <a:lnTo>
                  <a:pt x="5937" y="889"/>
                </a:lnTo>
                <a:lnTo>
                  <a:pt x="5566" y="1069"/>
                </a:lnTo>
                <a:lnTo>
                  <a:pt x="5185" y="1246"/>
                </a:lnTo>
                <a:lnTo>
                  <a:pt x="4991" y="1333"/>
                </a:lnTo>
                <a:lnTo>
                  <a:pt x="4794" y="1420"/>
                </a:lnTo>
                <a:lnTo>
                  <a:pt x="4597" y="1504"/>
                </a:lnTo>
                <a:lnTo>
                  <a:pt x="4400" y="1584"/>
                </a:lnTo>
                <a:lnTo>
                  <a:pt x="4200" y="1664"/>
                </a:lnTo>
                <a:lnTo>
                  <a:pt x="4002" y="1741"/>
                </a:lnTo>
                <a:lnTo>
                  <a:pt x="3802" y="1814"/>
                </a:lnTo>
                <a:lnTo>
                  <a:pt x="3605" y="1885"/>
                </a:lnTo>
                <a:lnTo>
                  <a:pt x="3408" y="1948"/>
                </a:lnTo>
                <a:lnTo>
                  <a:pt x="3214" y="2008"/>
                </a:lnTo>
                <a:lnTo>
                  <a:pt x="3020" y="2065"/>
                </a:lnTo>
                <a:lnTo>
                  <a:pt x="2826" y="2115"/>
                </a:lnTo>
                <a:lnTo>
                  <a:pt x="2639" y="2159"/>
                </a:lnTo>
                <a:lnTo>
                  <a:pt x="2452" y="2195"/>
                </a:lnTo>
                <a:lnTo>
                  <a:pt x="2269" y="2225"/>
                </a:lnTo>
                <a:lnTo>
                  <a:pt x="2091" y="2249"/>
                </a:lnTo>
                <a:lnTo>
                  <a:pt x="2091" y="2249"/>
                </a:ln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Marcador de pie de página 1"/>
          <p:cNvSpPr txBox="1">
            <a:spLocks/>
          </p:cNvSpPr>
          <p:nvPr/>
        </p:nvSpPr>
        <p:spPr>
          <a:xfrm rot="16200000">
            <a:off x="7423873" y="468722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chemeClr val="bg1"/>
                </a:solidFill>
              </a:rPr>
              <a:t>© Amadeus IT Group and its affiliates and subsidiaries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007901" y="654037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 rot="16200000">
            <a:off x="6669131" y="3741732"/>
            <a:ext cx="4643437" cy="2746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2016 Amadeus S.A.S.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046" y="125593"/>
            <a:ext cx="7992496" cy="6567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0" name="AutoShape 6" descr="Résultat de recherche d'images pour &quot;openstack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Résultat de recherche d'images pour &quot;openstack logo&quot;"/>
          <p:cNvSpPr>
            <a:spLocks noChangeAspect="1" noChangeArrowheads="1"/>
          </p:cNvSpPr>
          <p:nvPr/>
        </p:nvSpPr>
        <p:spPr bwMode="auto">
          <a:xfrm>
            <a:off x="307974" y="7937"/>
            <a:ext cx="2907081" cy="290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60376" y="4797152"/>
            <a:ext cx="8211788" cy="1440160"/>
            <a:chOff x="460376" y="4941168"/>
            <a:chExt cx="8211788" cy="1440160"/>
          </a:xfrm>
        </p:grpSpPr>
        <p:pic>
          <p:nvPicPr>
            <p:cNvPr id="7" name="Picture 2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5148004"/>
              <a:ext cx="1525129" cy="8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76" y="5148004"/>
              <a:ext cx="1525129" cy="8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319" y="5148004"/>
              <a:ext cx="1525129" cy="8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315" y="5942829"/>
              <a:ext cx="1960349" cy="438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 Placeholder 2"/>
            <p:cNvSpPr txBox="1">
              <a:spLocks/>
            </p:cNvSpPr>
            <p:nvPr/>
          </p:nvSpPr>
          <p:spPr>
            <a:xfrm>
              <a:off x="460376" y="5408625"/>
              <a:ext cx="1178742" cy="390302"/>
            </a:xfrm>
            <a:prstGeom prst="rect">
              <a:avLst/>
            </a:prstGeom>
          </p:spPr>
          <p:txBody>
            <a:bodyPr vert="horz" lIns="61200" tIns="45720" rIns="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mtClean="0"/>
                <a:t>HW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39552" y="4941168"/>
              <a:ext cx="813261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16" descr="Afficher l'image d'origine"/>
          <p:cNvPicPr>
            <a:picLocks noGrp="1" noChangeAspect="1" noChangeArrowheads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2198822" cy="42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09592" y="2544619"/>
            <a:ext cx="8162572" cy="596349"/>
            <a:chOff x="509592" y="2400603"/>
            <a:chExt cx="8162572" cy="59634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39552" y="2400603"/>
              <a:ext cx="813261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509592" y="2606650"/>
              <a:ext cx="1178742" cy="390302"/>
            </a:xfrm>
            <a:prstGeom prst="rect">
              <a:avLst/>
            </a:prstGeom>
          </p:spPr>
          <p:txBody>
            <a:bodyPr vert="horz" lIns="61200" tIns="45720" rIns="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P</a:t>
              </a:r>
              <a:r>
                <a:rPr lang="en-US" dirty="0" smtClean="0"/>
                <a:t>aaS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543" y="1268760"/>
            <a:ext cx="8168621" cy="717699"/>
            <a:chOff x="503543" y="1268760"/>
            <a:chExt cx="8168621" cy="71769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539552" y="1268760"/>
              <a:ext cx="813261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Placeholder 2"/>
            <p:cNvSpPr txBox="1">
              <a:spLocks/>
            </p:cNvSpPr>
            <p:nvPr/>
          </p:nvSpPr>
          <p:spPr>
            <a:xfrm>
              <a:off x="503543" y="1596157"/>
              <a:ext cx="1178742" cy="390302"/>
            </a:xfrm>
            <a:prstGeom prst="rect">
              <a:avLst/>
            </a:prstGeom>
          </p:spPr>
          <p:txBody>
            <a:bodyPr vert="horz" lIns="61200" tIns="45720" rIns="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App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3543" y="3416572"/>
            <a:ext cx="8132612" cy="948532"/>
            <a:chOff x="503543" y="3212976"/>
            <a:chExt cx="8132612" cy="948532"/>
          </a:xfrm>
        </p:grpSpPr>
        <p:grpSp>
          <p:nvGrpSpPr>
            <p:cNvPr id="17" name="Group 16"/>
            <p:cNvGrpSpPr/>
            <p:nvPr/>
          </p:nvGrpSpPr>
          <p:grpSpPr>
            <a:xfrm>
              <a:off x="503543" y="3212976"/>
              <a:ext cx="8132612" cy="948532"/>
              <a:chOff x="503543" y="3573016"/>
              <a:chExt cx="8132612" cy="948532"/>
            </a:xfrm>
          </p:grpSpPr>
          <p:pic>
            <p:nvPicPr>
              <p:cNvPr id="2058" name="Picture 10" descr="Afficher l'image d'origin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3834" y="3861048"/>
                <a:ext cx="1940574" cy="562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0309" y="3861048"/>
                <a:ext cx="2745827" cy="660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4" name="Straight Connector 33"/>
              <p:cNvCxnSpPr/>
              <p:nvPr/>
            </p:nvCxnSpPr>
            <p:spPr>
              <a:xfrm>
                <a:off x="503543" y="3573016"/>
                <a:ext cx="8132612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 Placeholder 2"/>
              <p:cNvSpPr txBox="1">
                <a:spLocks/>
              </p:cNvSpPr>
              <p:nvPr/>
            </p:nvSpPr>
            <p:spPr>
              <a:xfrm>
                <a:off x="539552" y="3933056"/>
                <a:ext cx="1178742" cy="390302"/>
              </a:xfrm>
              <a:prstGeom prst="rect">
                <a:avLst/>
              </a:prstGeom>
            </p:spPr>
            <p:txBody>
              <a:bodyPr vert="horz" lIns="6120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itchFamily="34" charset="0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pitchFamily="34" charset="0"/>
                  <a:buNone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Arial" pitchFamily="34" charset="0"/>
                  <a:buNone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Arial" pitchFamily="34" charset="0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Arial" pitchFamily="34" charset="0"/>
                  <a:buNone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IaaS</a:t>
                </a:r>
                <a:endParaRPr lang="en-US" dirty="0"/>
              </a:p>
            </p:txBody>
          </p:sp>
        </p:grpSp>
        <p:pic>
          <p:nvPicPr>
            <p:cNvPr id="48" name="Picture 6" descr="Afficher l'image d'origin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040" y="3528268"/>
              <a:ext cx="730947" cy="605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 Placeholder 2"/>
          <p:cNvSpPr txBox="1">
            <a:spLocks/>
          </p:cNvSpPr>
          <p:nvPr/>
        </p:nvSpPr>
        <p:spPr>
          <a:xfrm>
            <a:off x="3888240" y="1611796"/>
            <a:ext cx="1838150" cy="572784"/>
          </a:xfrm>
          <a:prstGeom prst="rect">
            <a:avLst/>
          </a:prstGeom>
        </p:spPr>
        <p:txBody>
          <a:bodyPr vert="horz" lIns="61200" tIns="4572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Any kind of Amadeus application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Amadeus - Who are we?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1.</a:t>
            </a:r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-1" y="1382918"/>
            <a:ext cx="9144003" cy="5484812"/>
          </a:xfrm>
          <a:custGeom>
            <a:avLst/>
            <a:gdLst>
              <a:gd name="T0" fmla="*/ 2091 w 7731"/>
              <a:gd name="T1" fmla="*/ 2249 h 3455"/>
              <a:gd name="T2" fmla="*/ 2091 w 7731"/>
              <a:gd name="T3" fmla="*/ 2249 h 3455"/>
              <a:gd name="T4" fmla="*/ 1995 w 7731"/>
              <a:gd name="T5" fmla="*/ 2259 h 3455"/>
              <a:gd name="T6" fmla="*/ 1901 w 7731"/>
              <a:gd name="T7" fmla="*/ 2265 h 3455"/>
              <a:gd name="T8" fmla="*/ 1811 w 7731"/>
              <a:gd name="T9" fmla="*/ 2269 h 3455"/>
              <a:gd name="T10" fmla="*/ 1717 w 7731"/>
              <a:gd name="T11" fmla="*/ 2272 h 3455"/>
              <a:gd name="T12" fmla="*/ 1630 w 7731"/>
              <a:gd name="T13" fmla="*/ 2272 h 3455"/>
              <a:gd name="T14" fmla="*/ 1540 w 7731"/>
              <a:gd name="T15" fmla="*/ 2269 h 3455"/>
              <a:gd name="T16" fmla="*/ 1453 w 7731"/>
              <a:gd name="T17" fmla="*/ 2265 h 3455"/>
              <a:gd name="T18" fmla="*/ 1370 w 7731"/>
              <a:gd name="T19" fmla="*/ 2255 h 3455"/>
              <a:gd name="T20" fmla="*/ 1286 w 7731"/>
              <a:gd name="T21" fmla="*/ 2245 h 3455"/>
              <a:gd name="T22" fmla="*/ 1206 w 7731"/>
              <a:gd name="T23" fmla="*/ 2232 h 3455"/>
              <a:gd name="T24" fmla="*/ 1126 w 7731"/>
              <a:gd name="T25" fmla="*/ 2215 h 3455"/>
              <a:gd name="T26" fmla="*/ 1049 w 7731"/>
              <a:gd name="T27" fmla="*/ 2195 h 3455"/>
              <a:gd name="T28" fmla="*/ 972 w 7731"/>
              <a:gd name="T29" fmla="*/ 2175 h 3455"/>
              <a:gd name="T30" fmla="*/ 899 w 7731"/>
              <a:gd name="T31" fmla="*/ 2149 h 3455"/>
              <a:gd name="T32" fmla="*/ 829 w 7731"/>
              <a:gd name="T33" fmla="*/ 2118 h 3455"/>
              <a:gd name="T34" fmla="*/ 758 w 7731"/>
              <a:gd name="T35" fmla="*/ 2088 h 3455"/>
              <a:gd name="T36" fmla="*/ 692 w 7731"/>
              <a:gd name="T37" fmla="*/ 2052 h 3455"/>
              <a:gd name="T38" fmla="*/ 628 w 7731"/>
              <a:gd name="T39" fmla="*/ 2015 h 3455"/>
              <a:gd name="T40" fmla="*/ 565 w 7731"/>
              <a:gd name="T41" fmla="*/ 1971 h 3455"/>
              <a:gd name="T42" fmla="*/ 508 w 7731"/>
              <a:gd name="T43" fmla="*/ 1925 h 3455"/>
              <a:gd name="T44" fmla="*/ 448 w 7731"/>
              <a:gd name="T45" fmla="*/ 1878 h 3455"/>
              <a:gd name="T46" fmla="*/ 394 w 7731"/>
              <a:gd name="T47" fmla="*/ 1824 h 3455"/>
              <a:gd name="T48" fmla="*/ 341 w 7731"/>
              <a:gd name="T49" fmla="*/ 1768 h 3455"/>
              <a:gd name="T50" fmla="*/ 294 w 7731"/>
              <a:gd name="T51" fmla="*/ 1707 h 3455"/>
              <a:gd name="T52" fmla="*/ 247 w 7731"/>
              <a:gd name="T53" fmla="*/ 1644 h 3455"/>
              <a:gd name="T54" fmla="*/ 200 w 7731"/>
              <a:gd name="T55" fmla="*/ 1577 h 3455"/>
              <a:gd name="T56" fmla="*/ 160 w 7731"/>
              <a:gd name="T57" fmla="*/ 1504 h 3455"/>
              <a:gd name="T58" fmla="*/ 124 w 7731"/>
              <a:gd name="T59" fmla="*/ 1427 h 3455"/>
              <a:gd name="T60" fmla="*/ 87 w 7731"/>
              <a:gd name="T61" fmla="*/ 1347 h 3455"/>
              <a:gd name="T62" fmla="*/ 57 w 7731"/>
              <a:gd name="T63" fmla="*/ 1263 h 3455"/>
              <a:gd name="T64" fmla="*/ 27 w 7731"/>
              <a:gd name="T65" fmla="*/ 1176 h 3455"/>
              <a:gd name="T66" fmla="*/ 0 w 7731"/>
              <a:gd name="T67" fmla="*/ 1083 h 3455"/>
              <a:gd name="T68" fmla="*/ 0 w 7731"/>
              <a:gd name="T69" fmla="*/ 3455 h 3455"/>
              <a:gd name="T70" fmla="*/ 7731 w 7731"/>
              <a:gd name="T71" fmla="*/ 3455 h 3455"/>
              <a:gd name="T72" fmla="*/ 7731 w 7731"/>
              <a:gd name="T73" fmla="*/ 0 h 3455"/>
              <a:gd name="T74" fmla="*/ 7731 w 7731"/>
              <a:gd name="T75" fmla="*/ 0 h 3455"/>
              <a:gd name="T76" fmla="*/ 7497 w 7731"/>
              <a:gd name="T77" fmla="*/ 110 h 3455"/>
              <a:gd name="T78" fmla="*/ 7233 w 7731"/>
              <a:gd name="T79" fmla="*/ 241 h 3455"/>
              <a:gd name="T80" fmla="*/ 6628 w 7731"/>
              <a:gd name="T81" fmla="*/ 545 h 3455"/>
              <a:gd name="T82" fmla="*/ 6291 w 7731"/>
              <a:gd name="T83" fmla="*/ 715 h 3455"/>
              <a:gd name="T84" fmla="*/ 5937 w 7731"/>
              <a:gd name="T85" fmla="*/ 889 h 3455"/>
              <a:gd name="T86" fmla="*/ 5566 w 7731"/>
              <a:gd name="T87" fmla="*/ 1069 h 3455"/>
              <a:gd name="T88" fmla="*/ 5185 w 7731"/>
              <a:gd name="T89" fmla="*/ 1246 h 3455"/>
              <a:gd name="T90" fmla="*/ 4991 w 7731"/>
              <a:gd name="T91" fmla="*/ 1333 h 3455"/>
              <a:gd name="T92" fmla="*/ 4794 w 7731"/>
              <a:gd name="T93" fmla="*/ 1420 h 3455"/>
              <a:gd name="T94" fmla="*/ 4597 w 7731"/>
              <a:gd name="T95" fmla="*/ 1504 h 3455"/>
              <a:gd name="T96" fmla="*/ 4400 w 7731"/>
              <a:gd name="T97" fmla="*/ 1584 h 3455"/>
              <a:gd name="T98" fmla="*/ 4200 w 7731"/>
              <a:gd name="T99" fmla="*/ 1664 h 3455"/>
              <a:gd name="T100" fmla="*/ 4002 w 7731"/>
              <a:gd name="T101" fmla="*/ 1741 h 3455"/>
              <a:gd name="T102" fmla="*/ 3802 w 7731"/>
              <a:gd name="T103" fmla="*/ 1814 h 3455"/>
              <a:gd name="T104" fmla="*/ 3605 w 7731"/>
              <a:gd name="T105" fmla="*/ 1885 h 3455"/>
              <a:gd name="T106" fmla="*/ 3408 w 7731"/>
              <a:gd name="T107" fmla="*/ 1948 h 3455"/>
              <a:gd name="T108" fmla="*/ 3214 w 7731"/>
              <a:gd name="T109" fmla="*/ 2008 h 3455"/>
              <a:gd name="T110" fmla="*/ 3020 w 7731"/>
              <a:gd name="T111" fmla="*/ 2065 h 3455"/>
              <a:gd name="T112" fmla="*/ 2826 w 7731"/>
              <a:gd name="T113" fmla="*/ 2115 h 3455"/>
              <a:gd name="T114" fmla="*/ 2639 w 7731"/>
              <a:gd name="T115" fmla="*/ 2159 h 3455"/>
              <a:gd name="T116" fmla="*/ 2452 w 7731"/>
              <a:gd name="T117" fmla="*/ 2195 h 3455"/>
              <a:gd name="T118" fmla="*/ 2269 w 7731"/>
              <a:gd name="T119" fmla="*/ 2225 h 3455"/>
              <a:gd name="T120" fmla="*/ 2091 w 7731"/>
              <a:gd name="T121" fmla="*/ 2249 h 3455"/>
              <a:gd name="T122" fmla="*/ 2091 w 7731"/>
              <a:gd name="T123" fmla="*/ 2249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31" h="3455">
                <a:moveTo>
                  <a:pt x="2091" y="2249"/>
                </a:moveTo>
                <a:lnTo>
                  <a:pt x="2091" y="2249"/>
                </a:lnTo>
                <a:lnTo>
                  <a:pt x="1995" y="2259"/>
                </a:lnTo>
                <a:lnTo>
                  <a:pt x="1901" y="2265"/>
                </a:lnTo>
                <a:lnTo>
                  <a:pt x="1811" y="2269"/>
                </a:lnTo>
                <a:lnTo>
                  <a:pt x="1717" y="2272"/>
                </a:lnTo>
                <a:lnTo>
                  <a:pt x="1630" y="2272"/>
                </a:lnTo>
                <a:lnTo>
                  <a:pt x="1540" y="2269"/>
                </a:lnTo>
                <a:lnTo>
                  <a:pt x="1453" y="2265"/>
                </a:lnTo>
                <a:lnTo>
                  <a:pt x="1370" y="2255"/>
                </a:lnTo>
                <a:lnTo>
                  <a:pt x="1286" y="2245"/>
                </a:lnTo>
                <a:lnTo>
                  <a:pt x="1206" y="2232"/>
                </a:lnTo>
                <a:lnTo>
                  <a:pt x="1126" y="2215"/>
                </a:lnTo>
                <a:lnTo>
                  <a:pt x="1049" y="2195"/>
                </a:lnTo>
                <a:lnTo>
                  <a:pt x="972" y="2175"/>
                </a:lnTo>
                <a:lnTo>
                  <a:pt x="899" y="2149"/>
                </a:lnTo>
                <a:lnTo>
                  <a:pt x="829" y="2118"/>
                </a:lnTo>
                <a:lnTo>
                  <a:pt x="758" y="2088"/>
                </a:lnTo>
                <a:lnTo>
                  <a:pt x="692" y="2052"/>
                </a:lnTo>
                <a:lnTo>
                  <a:pt x="628" y="2015"/>
                </a:lnTo>
                <a:lnTo>
                  <a:pt x="565" y="1971"/>
                </a:lnTo>
                <a:lnTo>
                  <a:pt x="508" y="1925"/>
                </a:lnTo>
                <a:lnTo>
                  <a:pt x="448" y="1878"/>
                </a:lnTo>
                <a:lnTo>
                  <a:pt x="394" y="1824"/>
                </a:lnTo>
                <a:lnTo>
                  <a:pt x="341" y="1768"/>
                </a:lnTo>
                <a:lnTo>
                  <a:pt x="294" y="1707"/>
                </a:lnTo>
                <a:lnTo>
                  <a:pt x="247" y="1644"/>
                </a:lnTo>
                <a:lnTo>
                  <a:pt x="200" y="1577"/>
                </a:lnTo>
                <a:lnTo>
                  <a:pt x="160" y="1504"/>
                </a:lnTo>
                <a:lnTo>
                  <a:pt x="124" y="1427"/>
                </a:lnTo>
                <a:lnTo>
                  <a:pt x="87" y="1347"/>
                </a:lnTo>
                <a:lnTo>
                  <a:pt x="57" y="1263"/>
                </a:lnTo>
                <a:lnTo>
                  <a:pt x="27" y="1176"/>
                </a:lnTo>
                <a:lnTo>
                  <a:pt x="0" y="1083"/>
                </a:lnTo>
                <a:lnTo>
                  <a:pt x="0" y="3455"/>
                </a:lnTo>
                <a:lnTo>
                  <a:pt x="7731" y="3455"/>
                </a:lnTo>
                <a:lnTo>
                  <a:pt x="7731" y="0"/>
                </a:lnTo>
                <a:lnTo>
                  <a:pt x="7731" y="0"/>
                </a:lnTo>
                <a:lnTo>
                  <a:pt x="7497" y="110"/>
                </a:lnTo>
                <a:lnTo>
                  <a:pt x="7233" y="241"/>
                </a:lnTo>
                <a:lnTo>
                  <a:pt x="6628" y="545"/>
                </a:lnTo>
                <a:lnTo>
                  <a:pt x="6291" y="715"/>
                </a:lnTo>
                <a:lnTo>
                  <a:pt x="5937" y="889"/>
                </a:lnTo>
                <a:lnTo>
                  <a:pt x="5566" y="1069"/>
                </a:lnTo>
                <a:lnTo>
                  <a:pt x="5185" y="1246"/>
                </a:lnTo>
                <a:lnTo>
                  <a:pt x="4991" y="1333"/>
                </a:lnTo>
                <a:lnTo>
                  <a:pt x="4794" y="1420"/>
                </a:lnTo>
                <a:lnTo>
                  <a:pt x="4597" y="1504"/>
                </a:lnTo>
                <a:lnTo>
                  <a:pt x="4400" y="1584"/>
                </a:lnTo>
                <a:lnTo>
                  <a:pt x="4200" y="1664"/>
                </a:lnTo>
                <a:lnTo>
                  <a:pt x="4002" y="1741"/>
                </a:lnTo>
                <a:lnTo>
                  <a:pt x="3802" y="1814"/>
                </a:lnTo>
                <a:lnTo>
                  <a:pt x="3605" y="1885"/>
                </a:lnTo>
                <a:lnTo>
                  <a:pt x="3408" y="1948"/>
                </a:lnTo>
                <a:lnTo>
                  <a:pt x="3214" y="2008"/>
                </a:lnTo>
                <a:lnTo>
                  <a:pt x="3020" y="2065"/>
                </a:lnTo>
                <a:lnTo>
                  <a:pt x="2826" y="2115"/>
                </a:lnTo>
                <a:lnTo>
                  <a:pt x="2639" y="2159"/>
                </a:lnTo>
                <a:lnTo>
                  <a:pt x="2452" y="2195"/>
                </a:lnTo>
                <a:lnTo>
                  <a:pt x="2269" y="2225"/>
                </a:lnTo>
                <a:lnTo>
                  <a:pt x="2091" y="2249"/>
                </a:lnTo>
                <a:lnTo>
                  <a:pt x="2091" y="2249"/>
                </a:ln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Marcador de pie de página 1"/>
          <p:cNvSpPr txBox="1">
            <a:spLocks/>
          </p:cNvSpPr>
          <p:nvPr/>
        </p:nvSpPr>
        <p:spPr>
          <a:xfrm rot="16200000">
            <a:off x="7423873" y="468722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chemeClr val="bg1"/>
                </a:solidFill>
              </a:rPr>
              <a:t>© Amadeus IT Group and its affiliates and subsidiaries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007901" y="654037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 rot="16200000">
            <a:off x="7336665" y="3328701"/>
            <a:ext cx="3308370" cy="274648"/>
          </a:xfrm>
        </p:spPr>
        <p:txBody>
          <a:bodyPr/>
          <a:lstStyle/>
          <a:p>
            <a:r>
              <a:rPr lang="en-US" dirty="0" smtClean="0"/>
              <a:t>© 2015 Amadeus IT Group SA</a:t>
            </a:r>
            <a:endParaRPr lang="en-GB" dirty="0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179512" y="156979"/>
            <a:ext cx="7992496" cy="656700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65" y="707709"/>
            <a:ext cx="7995743" cy="39030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5549" y="1700808"/>
            <a:ext cx="1926171" cy="3133589"/>
            <a:chOff x="125549" y="1409428"/>
            <a:chExt cx="1926171" cy="3133589"/>
          </a:xfrm>
        </p:grpSpPr>
        <p:sp>
          <p:nvSpPr>
            <p:cNvPr id="78" name="Content Placeholder 5"/>
            <p:cNvSpPr txBox="1">
              <a:spLocks/>
            </p:cNvSpPr>
            <p:nvPr/>
          </p:nvSpPr>
          <p:spPr>
            <a:xfrm>
              <a:off x="125549" y="2955494"/>
              <a:ext cx="1926171" cy="1587523"/>
            </a:xfrm>
            <a:prstGeom prst="rect">
              <a:avLst/>
            </a:prstGeom>
            <a:noFill/>
          </p:spPr>
          <p:txBody>
            <a:bodyPr vert="horz" lIns="72568" tIns="36284" rIns="72568" bIns="36284" rtlCol="0">
              <a:noAutofit/>
            </a:bodyPr>
            <a:lstStyle>
              <a:lvl1pPr marL="306000" indent="-30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Verdana" pitchFamily="34" charset="0"/>
                <a:buChar char="_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2000" indent="-21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000" indent="-198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“image”: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To build, ship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and run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applications on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any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Linux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platform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Unified packaging format (for any type of application)</a:t>
              </a:r>
            </a:p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“container”: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Process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isolation </a:t>
              </a:r>
              <a:endParaRPr lang="en-GB" sz="900" dirty="0" smtClean="0">
                <a:solidFill>
                  <a:srgbClr val="4D4D4D"/>
                </a:solidFill>
                <a:sym typeface="Wingdings" panose="05000000000000000000" pitchFamily="2" charset="2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79" y="1409428"/>
              <a:ext cx="1669983" cy="1489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8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 rot="16200000">
            <a:off x="7336665" y="3328701"/>
            <a:ext cx="3308370" cy="274648"/>
          </a:xfrm>
        </p:spPr>
        <p:txBody>
          <a:bodyPr/>
          <a:lstStyle/>
          <a:p>
            <a:r>
              <a:rPr lang="en-US" dirty="0" smtClean="0"/>
              <a:t>© 2015 Amadeus IT Group SA</a:t>
            </a:r>
            <a:endParaRPr lang="en-GB" dirty="0"/>
          </a:p>
        </p:txBody>
      </p:sp>
      <p:sp>
        <p:nvSpPr>
          <p:cNvPr id="74" name="Content Placeholder 5"/>
          <p:cNvSpPr txBox="1">
            <a:spLocks/>
          </p:cNvSpPr>
          <p:nvPr/>
        </p:nvSpPr>
        <p:spPr>
          <a:xfrm>
            <a:off x="2506568" y="3200416"/>
            <a:ext cx="1830593" cy="1644391"/>
          </a:xfrm>
          <a:prstGeom prst="rect">
            <a:avLst/>
          </a:prstGeom>
          <a:noFill/>
        </p:spPr>
        <p:txBody>
          <a:bodyPr vert="horz" lIns="72568" tIns="36284" rIns="72568" bIns="36284" rtlCol="0">
            <a:noAutofit/>
          </a:bodyPr>
          <a:lstStyle>
            <a:lvl1pPr marL="306000" indent="-30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Verdana" pitchFamily="34" charset="0"/>
              <a:buChar char="_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2000" indent="-21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198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>
                <a:solidFill>
                  <a:srgbClr val="4D4D4D"/>
                </a:solidFill>
                <a:sym typeface="Wingdings" panose="05000000000000000000" pitchFamily="2" charset="2"/>
              </a:rPr>
              <a:t>Orchestration of </a:t>
            </a: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containers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Scheduling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Lifecycle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Health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Monitoring</a:t>
            </a:r>
            <a:endParaRPr lang="en-GB" sz="900" dirty="0">
              <a:solidFill>
                <a:srgbClr val="4D4D4D"/>
              </a:solidFill>
              <a:sym typeface="Wingdings" panose="05000000000000000000" pitchFamily="2" charset="2"/>
            </a:endParaRPr>
          </a:p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>
                <a:solidFill>
                  <a:srgbClr val="4D4D4D"/>
                </a:solidFill>
                <a:sym typeface="Wingdings" panose="05000000000000000000" pitchFamily="2" charset="2"/>
              </a:rPr>
              <a:t>Cluster </a:t>
            </a: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management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Scaling</a:t>
            </a:r>
            <a:endParaRPr lang="en-US" sz="900" dirty="0">
              <a:solidFill>
                <a:srgbClr val="4D4D4D"/>
              </a:solidFill>
            </a:endParaRPr>
          </a:p>
        </p:txBody>
      </p:sp>
      <p:sp>
        <p:nvSpPr>
          <p:cNvPr id="77" name="Right Brace 76"/>
          <p:cNvSpPr/>
          <p:nvPr/>
        </p:nvSpPr>
        <p:spPr>
          <a:xfrm>
            <a:off x="1892276" y="1772816"/>
            <a:ext cx="514315" cy="2922412"/>
          </a:xfrm>
          <a:prstGeom prst="rightBrace">
            <a:avLst>
              <a:gd name="adj1" fmla="val 73002"/>
              <a:gd name="adj2" fmla="val 50000"/>
            </a:avLst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25645"/>
            <a:endParaRPr lang="en-IE" sz="1429">
              <a:solidFill>
                <a:srgbClr val="4D4D4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7899" y="1884571"/>
            <a:ext cx="1428652" cy="1145245"/>
            <a:chOff x="2697899" y="1884571"/>
            <a:chExt cx="1428652" cy="114524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7899" y="2550641"/>
              <a:ext cx="1428652" cy="479175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853" y="1884571"/>
              <a:ext cx="741059" cy="696341"/>
            </a:xfrm>
            <a:prstGeom prst="rect">
              <a:avLst/>
            </a:prstGeom>
          </p:spPr>
        </p:pic>
      </p:grpSp>
      <p:sp>
        <p:nvSpPr>
          <p:cNvPr id="20" name="Title 4"/>
          <p:cNvSpPr txBox="1">
            <a:spLocks/>
          </p:cNvSpPr>
          <p:nvPr/>
        </p:nvSpPr>
        <p:spPr>
          <a:xfrm>
            <a:off x="179512" y="156979"/>
            <a:ext cx="7992496" cy="656700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65" y="707709"/>
            <a:ext cx="7995743" cy="39030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5549" y="1700808"/>
            <a:ext cx="1926171" cy="3133589"/>
            <a:chOff x="125549" y="1409428"/>
            <a:chExt cx="1926171" cy="3133589"/>
          </a:xfrm>
        </p:grpSpPr>
        <p:sp>
          <p:nvSpPr>
            <p:cNvPr id="78" name="Content Placeholder 5"/>
            <p:cNvSpPr txBox="1">
              <a:spLocks/>
            </p:cNvSpPr>
            <p:nvPr/>
          </p:nvSpPr>
          <p:spPr>
            <a:xfrm>
              <a:off x="125549" y="2955494"/>
              <a:ext cx="1926171" cy="1587523"/>
            </a:xfrm>
            <a:prstGeom prst="rect">
              <a:avLst/>
            </a:prstGeom>
            <a:noFill/>
          </p:spPr>
          <p:txBody>
            <a:bodyPr vert="horz" lIns="72568" tIns="36284" rIns="72568" bIns="36284" rtlCol="0">
              <a:noAutofit/>
            </a:bodyPr>
            <a:lstStyle>
              <a:lvl1pPr marL="306000" indent="-30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Verdana" pitchFamily="34" charset="0"/>
                <a:buChar char="_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2000" indent="-21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000" indent="-198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“image”: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To build, ship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and run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applications on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any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Linux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platform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Unified packaging format (for any type of application)</a:t>
              </a:r>
            </a:p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“container”: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Process isolation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79" y="1409428"/>
              <a:ext cx="1669983" cy="1489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6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 rot="16200000">
            <a:off x="7336665" y="3328701"/>
            <a:ext cx="3308370" cy="274648"/>
          </a:xfrm>
        </p:spPr>
        <p:txBody>
          <a:bodyPr/>
          <a:lstStyle/>
          <a:p>
            <a:r>
              <a:rPr lang="en-US" dirty="0" smtClean="0"/>
              <a:t>© 2015 Amadeus IT Group SA</a:t>
            </a:r>
            <a:endParaRPr lang="en-GB" dirty="0"/>
          </a:p>
        </p:txBody>
      </p:sp>
      <p:sp>
        <p:nvSpPr>
          <p:cNvPr id="74" name="Content Placeholder 5"/>
          <p:cNvSpPr txBox="1">
            <a:spLocks/>
          </p:cNvSpPr>
          <p:nvPr/>
        </p:nvSpPr>
        <p:spPr>
          <a:xfrm>
            <a:off x="2506568" y="3200416"/>
            <a:ext cx="1830593" cy="1644391"/>
          </a:xfrm>
          <a:prstGeom prst="rect">
            <a:avLst/>
          </a:prstGeom>
          <a:noFill/>
        </p:spPr>
        <p:txBody>
          <a:bodyPr vert="horz" lIns="72568" tIns="36284" rIns="72568" bIns="36284" rtlCol="0">
            <a:noAutofit/>
          </a:bodyPr>
          <a:lstStyle>
            <a:lvl1pPr marL="306000" indent="-30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Verdana" pitchFamily="34" charset="0"/>
              <a:buChar char="_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2000" indent="-21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198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>
                <a:solidFill>
                  <a:srgbClr val="4D4D4D"/>
                </a:solidFill>
                <a:sym typeface="Wingdings" panose="05000000000000000000" pitchFamily="2" charset="2"/>
              </a:rPr>
              <a:t>Orchestration of </a:t>
            </a: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containers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Scheduling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Lifecycle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Health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Monitoring</a:t>
            </a:r>
            <a:endParaRPr lang="en-GB" sz="900" dirty="0">
              <a:solidFill>
                <a:srgbClr val="4D4D4D"/>
              </a:solidFill>
              <a:sym typeface="Wingdings" panose="05000000000000000000" pitchFamily="2" charset="2"/>
            </a:endParaRPr>
          </a:p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>
                <a:solidFill>
                  <a:srgbClr val="4D4D4D"/>
                </a:solidFill>
                <a:sym typeface="Wingdings" panose="05000000000000000000" pitchFamily="2" charset="2"/>
              </a:rPr>
              <a:t>Cluster </a:t>
            </a: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management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Scaling</a:t>
            </a:r>
            <a:endParaRPr lang="en-US" sz="900" dirty="0">
              <a:solidFill>
                <a:srgbClr val="4D4D4D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23290" y="1844824"/>
            <a:ext cx="2124974" cy="2585298"/>
            <a:chOff x="4823290" y="1689054"/>
            <a:chExt cx="2124974" cy="258529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8131" y="1689054"/>
              <a:ext cx="1328085" cy="1328085"/>
            </a:xfrm>
            <a:prstGeom prst="rect">
              <a:avLst/>
            </a:prstGeom>
          </p:spPr>
        </p:pic>
        <p:sp>
          <p:nvSpPr>
            <p:cNvPr id="76" name="Content Placeholder 5"/>
            <p:cNvSpPr txBox="1">
              <a:spLocks/>
            </p:cNvSpPr>
            <p:nvPr/>
          </p:nvSpPr>
          <p:spPr>
            <a:xfrm>
              <a:off x="4823290" y="3012174"/>
              <a:ext cx="2124974" cy="1262178"/>
            </a:xfrm>
            <a:prstGeom prst="rect">
              <a:avLst/>
            </a:prstGeom>
            <a:noFill/>
          </p:spPr>
          <p:txBody>
            <a:bodyPr vert="horz" lIns="72568" tIns="36284" rIns="72568" bIns="36284" rtlCol="0">
              <a:noAutofit/>
            </a:bodyPr>
            <a:lstStyle>
              <a:lvl1pPr marL="306000" indent="-30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Verdana" pitchFamily="34" charset="0"/>
                <a:buChar char="_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2000" indent="-21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000" indent="-198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Development Platform</a:t>
              </a:r>
              <a:endParaRPr lang="en-GB" sz="1111" dirty="0">
                <a:solidFill>
                  <a:srgbClr val="4D4D4D"/>
                </a:solidFill>
                <a:sym typeface="Wingdings" panose="05000000000000000000" pitchFamily="2" charset="2"/>
              </a:endParaRP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Built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upon Kubernetes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Continuous integration and continuous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delivery: some new notions like deployment and build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Web console</a:t>
              </a:r>
            </a:p>
          </p:txBody>
        </p:sp>
      </p:grpSp>
      <p:sp>
        <p:nvSpPr>
          <p:cNvPr id="77" name="Right Brace 76"/>
          <p:cNvSpPr/>
          <p:nvPr/>
        </p:nvSpPr>
        <p:spPr>
          <a:xfrm>
            <a:off x="1892276" y="1772816"/>
            <a:ext cx="514315" cy="2922412"/>
          </a:xfrm>
          <a:prstGeom prst="rightBrace">
            <a:avLst>
              <a:gd name="adj1" fmla="val 73002"/>
              <a:gd name="adj2" fmla="val 50000"/>
            </a:avLst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25645"/>
            <a:endParaRPr lang="en-IE" sz="1429">
              <a:solidFill>
                <a:srgbClr val="4D4D4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7899" y="1884571"/>
            <a:ext cx="1428652" cy="1145245"/>
            <a:chOff x="2697899" y="1884571"/>
            <a:chExt cx="1428652" cy="114524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7899" y="2550641"/>
              <a:ext cx="1428652" cy="479175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8853" y="1884571"/>
              <a:ext cx="741059" cy="696341"/>
            </a:xfrm>
            <a:prstGeom prst="rect">
              <a:avLst/>
            </a:prstGeom>
          </p:spPr>
        </p:pic>
      </p:grpSp>
      <p:sp>
        <p:nvSpPr>
          <p:cNvPr id="20" name="Title 4"/>
          <p:cNvSpPr txBox="1">
            <a:spLocks/>
          </p:cNvSpPr>
          <p:nvPr/>
        </p:nvSpPr>
        <p:spPr>
          <a:xfrm>
            <a:off x="179512" y="156979"/>
            <a:ext cx="7992496" cy="656700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65" y="707709"/>
            <a:ext cx="7995743" cy="39030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5549" y="1700808"/>
            <a:ext cx="1926171" cy="3133589"/>
            <a:chOff x="125549" y="1409428"/>
            <a:chExt cx="1926171" cy="3133589"/>
          </a:xfrm>
        </p:grpSpPr>
        <p:sp>
          <p:nvSpPr>
            <p:cNvPr id="78" name="Content Placeholder 5"/>
            <p:cNvSpPr txBox="1">
              <a:spLocks/>
            </p:cNvSpPr>
            <p:nvPr/>
          </p:nvSpPr>
          <p:spPr>
            <a:xfrm>
              <a:off x="125549" y="2955494"/>
              <a:ext cx="1926171" cy="1587523"/>
            </a:xfrm>
            <a:prstGeom prst="rect">
              <a:avLst/>
            </a:prstGeom>
            <a:noFill/>
          </p:spPr>
          <p:txBody>
            <a:bodyPr vert="horz" lIns="72568" tIns="36284" rIns="72568" bIns="36284" rtlCol="0">
              <a:noAutofit/>
            </a:bodyPr>
            <a:lstStyle>
              <a:lvl1pPr marL="306000" indent="-30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Verdana" pitchFamily="34" charset="0"/>
                <a:buChar char="_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2000" indent="-21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000" indent="-198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“image”: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To build, ship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and run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applications on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any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Linux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platform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Unified packaging format (for any type of application)</a:t>
              </a:r>
            </a:p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“container”: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Process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isolation </a:t>
              </a:r>
              <a:endParaRPr lang="en-GB" sz="900" dirty="0" smtClean="0">
                <a:solidFill>
                  <a:srgbClr val="4D4D4D"/>
                </a:solidFill>
                <a:sym typeface="Wingdings" panose="05000000000000000000" pitchFamily="2" charset="2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79" y="1409428"/>
              <a:ext cx="1669983" cy="1489911"/>
            </a:xfrm>
            <a:prstGeom prst="rect">
              <a:avLst/>
            </a:prstGeom>
          </p:spPr>
        </p:pic>
      </p:grpSp>
      <p:sp>
        <p:nvSpPr>
          <p:cNvPr id="23" name="Right Brace 22"/>
          <p:cNvSpPr/>
          <p:nvPr/>
        </p:nvSpPr>
        <p:spPr>
          <a:xfrm>
            <a:off x="4337161" y="1753156"/>
            <a:ext cx="514315" cy="2922412"/>
          </a:xfrm>
          <a:prstGeom prst="rightBrace">
            <a:avLst>
              <a:gd name="adj1" fmla="val 73002"/>
              <a:gd name="adj2" fmla="val 50000"/>
            </a:avLst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25645"/>
            <a:endParaRPr lang="en-IE" sz="1429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 rot="16200000">
            <a:off x="7336665" y="3328701"/>
            <a:ext cx="3308370" cy="274648"/>
          </a:xfrm>
        </p:spPr>
        <p:txBody>
          <a:bodyPr/>
          <a:lstStyle/>
          <a:p>
            <a:r>
              <a:rPr lang="en-US" dirty="0" smtClean="0"/>
              <a:t>© 2015 Amadeus IT Group SA</a:t>
            </a:r>
            <a:endParaRPr lang="en-GB" dirty="0"/>
          </a:p>
        </p:txBody>
      </p:sp>
      <p:sp>
        <p:nvSpPr>
          <p:cNvPr id="74" name="Content Placeholder 5"/>
          <p:cNvSpPr txBox="1">
            <a:spLocks/>
          </p:cNvSpPr>
          <p:nvPr/>
        </p:nvSpPr>
        <p:spPr>
          <a:xfrm>
            <a:off x="2506568" y="3200416"/>
            <a:ext cx="1830593" cy="1644391"/>
          </a:xfrm>
          <a:prstGeom prst="rect">
            <a:avLst/>
          </a:prstGeom>
          <a:noFill/>
        </p:spPr>
        <p:txBody>
          <a:bodyPr vert="horz" lIns="72568" tIns="36284" rIns="72568" bIns="36284" rtlCol="0">
            <a:noAutofit/>
          </a:bodyPr>
          <a:lstStyle>
            <a:lvl1pPr marL="306000" indent="-30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Verdana" pitchFamily="34" charset="0"/>
              <a:buChar char="_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2000" indent="-21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198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>
                <a:solidFill>
                  <a:srgbClr val="4D4D4D"/>
                </a:solidFill>
                <a:sym typeface="Wingdings" panose="05000000000000000000" pitchFamily="2" charset="2"/>
              </a:rPr>
              <a:t>Orchestration of </a:t>
            </a: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containers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Scheduling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Lifecycle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Health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Monitoring</a:t>
            </a:r>
            <a:endParaRPr lang="en-GB" sz="900" dirty="0">
              <a:solidFill>
                <a:srgbClr val="4D4D4D"/>
              </a:solidFill>
              <a:sym typeface="Wingdings" panose="05000000000000000000" pitchFamily="2" charset="2"/>
            </a:endParaRPr>
          </a:p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>
                <a:solidFill>
                  <a:srgbClr val="4D4D4D"/>
                </a:solidFill>
                <a:sym typeface="Wingdings" panose="05000000000000000000" pitchFamily="2" charset="2"/>
              </a:rPr>
              <a:t>Cluster </a:t>
            </a: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management</a:t>
            </a:r>
          </a:p>
          <a:p>
            <a:pPr lvl="1">
              <a:buClr>
                <a:srgbClr val="00A9E0"/>
              </a:buClr>
            </a:pPr>
            <a:r>
              <a:rPr lang="en-GB" sz="900" dirty="0" smtClean="0">
                <a:solidFill>
                  <a:srgbClr val="4D4D4D"/>
                </a:solidFill>
                <a:sym typeface="Wingdings" panose="05000000000000000000" pitchFamily="2" charset="2"/>
              </a:rPr>
              <a:t>Scaling</a:t>
            </a:r>
            <a:endParaRPr lang="en-US" sz="900" dirty="0">
              <a:solidFill>
                <a:srgbClr val="4D4D4D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23290" y="1844824"/>
            <a:ext cx="2124974" cy="2585298"/>
            <a:chOff x="4823290" y="1689054"/>
            <a:chExt cx="2124974" cy="2585298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8131" y="1689054"/>
              <a:ext cx="1328085" cy="1328085"/>
            </a:xfrm>
            <a:prstGeom prst="rect">
              <a:avLst/>
            </a:prstGeom>
          </p:spPr>
        </p:pic>
        <p:sp>
          <p:nvSpPr>
            <p:cNvPr id="76" name="Content Placeholder 5"/>
            <p:cNvSpPr txBox="1">
              <a:spLocks/>
            </p:cNvSpPr>
            <p:nvPr/>
          </p:nvSpPr>
          <p:spPr>
            <a:xfrm>
              <a:off x="4823290" y="3012174"/>
              <a:ext cx="2124974" cy="1262178"/>
            </a:xfrm>
            <a:prstGeom prst="rect">
              <a:avLst/>
            </a:prstGeom>
            <a:noFill/>
          </p:spPr>
          <p:txBody>
            <a:bodyPr vert="horz" lIns="72568" tIns="36284" rIns="72568" bIns="36284" rtlCol="0">
              <a:noAutofit/>
            </a:bodyPr>
            <a:lstStyle>
              <a:lvl1pPr marL="306000" indent="-30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Verdana" pitchFamily="34" charset="0"/>
                <a:buChar char="_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2000" indent="-21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000" indent="-198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Development Platform</a:t>
              </a:r>
              <a:endParaRPr lang="en-GB" sz="1111" dirty="0">
                <a:solidFill>
                  <a:srgbClr val="4D4D4D"/>
                </a:solidFill>
                <a:sym typeface="Wingdings" panose="05000000000000000000" pitchFamily="2" charset="2"/>
              </a:endParaRP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Built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upon Kubernetes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Continuous integration and continuous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delivery: some new notions like deployment and build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Web console</a:t>
              </a:r>
            </a:p>
          </p:txBody>
        </p:sp>
      </p:grpSp>
      <p:sp>
        <p:nvSpPr>
          <p:cNvPr id="77" name="Right Brace 76"/>
          <p:cNvSpPr/>
          <p:nvPr/>
        </p:nvSpPr>
        <p:spPr>
          <a:xfrm>
            <a:off x="1892276" y="1772816"/>
            <a:ext cx="514315" cy="2922412"/>
          </a:xfrm>
          <a:prstGeom prst="rightBrace">
            <a:avLst>
              <a:gd name="adj1" fmla="val 73002"/>
              <a:gd name="adj2" fmla="val 50000"/>
            </a:avLst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25645"/>
            <a:endParaRPr lang="en-IE" sz="1429">
              <a:solidFill>
                <a:srgbClr val="4D4D4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7899" y="1884571"/>
            <a:ext cx="1428652" cy="1145245"/>
            <a:chOff x="2697899" y="1884571"/>
            <a:chExt cx="1428652" cy="114524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7899" y="2550641"/>
              <a:ext cx="1428652" cy="479175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8853" y="1884571"/>
              <a:ext cx="741059" cy="696341"/>
            </a:xfrm>
            <a:prstGeom prst="rect">
              <a:avLst/>
            </a:prstGeom>
          </p:spPr>
        </p:pic>
      </p:grpSp>
      <p:sp>
        <p:nvSpPr>
          <p:cNvPr id="16" name="Right Brace 15"/>
          <p:cNvSpPr/>
          <p:nvPr/>
        </p:nvSpPr>
        <p:spPr>
          <a:xfrm>
            <a:off x="6721981" y="1489911"/>
            <a:ext cx="514315" cy="4675393"/>
          </a:xfrm>
          <a:prstGeom prst="rightBrace">
            <a:avLst>
              <a:gd name="adj1" fmla="val 73002"/>
              <a:gd name="adj2" fmla="val 50000"/>
            </a:avLst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25645"/>
            <a:endParaRPr lang="en-IE" sz="1429">
              <a:solidFill>
                <a:srgbClr val="4D4D4D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553049" y="5248626"/>
            <a:ext cx="2124974" cy="802011"/>
          </a:xfrm>
          <a:prstGeom prst="rect">
            <a:avLst/>
          </a:prstGeom>
          <a:noFill/>
        </p:spPr>
        <p:txBody>
          <a:bodyPr vert="horz" lIns="72568" tIns="36284" rIns="72568" bIns="36284" rtlCol="0">
            <a:noAutofit/>
          </a:bodyPr>
          <a:lstStyle>
            <a:lvl1pPr marL="306000" indent="-30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Verdana" pitchFamily="34" charset="0"/>
              <a:buChar char="_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2000" indent="-21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198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18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Job-as-code</a:t>
            </a:r>
          </a:p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Thousand of jobs in parallel</a:t>
            </a:r>
          </a:p>
          <a:p>
            <a:pPr>
              <a:buClr>
                <a:srgbClr val="00A9E0"/>
              </a:buClr>
              <a:buFont typeface="Arial" panose="020B0604020202020204" pitchFamily="34" charset="0"/>
              <a:buChar char="•"/>
            </a:pPr>
            <a:r>
              <a:rPr lang="en-GB" sz="1111" dirty="0" smtClean="0">
                <a:solidFill>
                  <a:srgbClr val="4D4D4D"/>
                </a:solidFill>
                <a:sym typeface="Wingdings" panose="05000000000000000000" pitchFamily="2" charset="2"/>
              </a:rPr>
              <a:t>Hundreds of thousand of defined jobs</a:t>
            </a:r>
            <a:endParaRPr lang="en-GB" sz="1111" dirty="0">
              <a:solidFill>
                <a:srgbClr val="4D4D4D"/>
              </a:solidFill>
              <a:sym typeface="Wingdings" panose="05000000000000000000" pitchFamily="2" charset="2"/>
            </a:endParaRPr>
          </a:p>
          <a:p>
            <a:pPr lvl="1">
              <a:buClr>
                <a:srgbClr val="00A9E0"/>
              </a:buClr>
            </a:pPr>
            <a:endParaRPr lang="en-GB" sz="953" dirty="0">
              <a:solidFill>
                <a:srgbClr val="4D4D4D"/>
              </a:solidFill>
              <a:sym typeface="Wingdings" panose="05000000000000000000" pitchFamily="2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64287" y="2232742"/>
            <a:ext cx="1787385" cy="2102406"/>
            <a:chOff x="7164287" y="2232742"/>
            <a:chExt cx="1787385" cy="2102406"/>
          </a:xfrm>
        </p:grpSpPr>
        <p:sp>
          <p:nvSpPr>
            <p:cNvPr id="17" name="Content Placeholder 5"/>
            <p:cNvSpPr txBox="1">
              <a:spLocks/>
            </p:cNvSpPr>
            <p:nvPr/>
          </p:nvSpPr>
          <p:spPr>
            <a:xfrm>
              <a:off x="7164287" y="3314709"/>
              <a:ext cx="1787385" cy="1020439"/>
            </a:xfrm>
            <a:prstGeom prst="rect">
              <a:avLst/>
            </a:prstGeom>
            <a:noFill/>
          </p:spPr>
          <p:txBody>
            <a:bodyPr vert="horz" lIns="72568" tIns="36284" rIns="72568" bIns="36284" rtlCol="0">
              <a:noAutofit/>
            </a:bodyPr>
            <a:lstStyle>
              <a:lvl1pPr marL="306000" indent="-30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Verdana" pitchFamily="34" charset="0"/>
                <a:buChar char="_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2000" indent="-21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000" indent="-198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Amadeus </a:t>
              </a:r>
              <a:r>
                <a:rPr lang="en-GB" sz="1100" dirty="0">
                  <a:solidFill>
                    <a:srgbClr val="4D4D4D"/>
                  </a:solidFill>
                  <a:sym typeface="Wingdings" panose="05000000000000000000" pitchFamily="2" charset="2"/>
                </a:rPr>
                <a:t>specialization of </a:t>
              </a:r>
              <a:r>
                <a:rPr lang="en-GB" sz="11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Openshift: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ESB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Control-M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Databases</a:t>
              </a:r>
              <a:endParaRPr lang="en-GB" sz="900" dirty="0">
                <a:solidFill>
                  <a:srgbClr val="4D4D4D"/>
                </a:solidFill>
                <a:sym typeface="Wingdings" panose="05000000000000000000" pitchFamily="2" charset="2"/>
              </a:endParaRPr>
            </a:p>
          </p:txBody>
        </p:sp>
        <p:pic>
          <p:nvPicPr>
            <p:cNvPr id="19" name="Picture 2" descr="https://rndwww.nce.amadeus.net/confluence/download/thumbnails/55312764/image2015-3-23%2014%3A40%3A54.png?version=1&amp;modificationDate=1427118044000&amp;api=v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450" y="2232742"/>
              <a:ext cx="1142921" cy="96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4"/>
          <p:cNvSpPr txBox="1">
            <a:spLocks/>
          </p:cNvSpPr>
          <p:nvPr/>
        </p:nvSpPr>
        <p:spPr>
          <a:xfrm>
            <a:off x="179512" y="156979"/>
            <a:ext cx="7992496" cy="656700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65" y="707709"/>
            <a:ext cx="7995743" cy="39030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5549" y="1700808"/>
            <a:ext cx="1926171" cy="3133589"/>
            <a:chOff x="125549" y="1409428"/>
            <a:chExt cx="1926171" cy="3133589"/>
          </a:xfrm>
        </p:grpSpPr>
        <p:sp>
          <p:nvSpPr>
            <p:cNvPr id="78" name="Content Placeholder 5"/>
            <p:cNvSpPr txBox="1">
              <a:spLocks/>
            </p:cNvSpPr>
            <p:nvPr/>
          </p:nvSpPr>
          <p:spPr>
            <a:xfrm>
              <a:off x="125549" y="2955494"/>
              <a:ext cx="1926171" cy="1587523"/>
            </a:xfrm>
            <a:prstGeom prst="rect">
              <a:avLst/>
            </a:prstGeom>
            <a:noFill/>
          </p:spPr>
          <p:txBody>
            <a:bodyPr vert="horz" lIns="72568" tIns="36284" rIns="72568" bIns="36284" rtlCol="0">
              <a:noAutofit/>
            </a:bodyPr>
            <a:lstStyle>
              <a:lvl1pPr marL="306000" indent="-30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Verdana" pitchFamily="34" charset="0"/>
                <a:buChar char="_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2000" indent="-216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000" indent="-198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1800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“image”: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To build, ship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and run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applications on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any </a:t>
              </a: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Linux </a:t>
              </a:r>
              <a:r>
                <a:rPr lang="en-GB" sz="900" dirty="0">
                  <a:solidFill>
                    <a:srgbClr val="4D4D4D"/>
                  </a:solidFill>
                  <a:sym typeface="Wingdings" panose="05000000000000000000" pitchFamily="2" charset="2"/>
                </a:rPr>
                <a:t>platform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Unified packaging format (for any type of application)</a:t>
              </a:r>
            </a:p>
            <a:p>
              <a:pPr>
                <a:buClr>
                  <a:srgbClr val="00A9E0"/>
                </a:buClr>
                <a:buFont typeface="Arial" panose="020B0604020202020204" pitchFamily="34" charset="0"/>
                <a:buChar char="•"/>
              </a:pPr>
              <a:r>
                <a:rPr lang="en-GB" sz="1111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“container”:</a:t>
              </a:r>
            </a:p>
            <a:p>
              <a:pPr lvl="1">
                <a:buClr>
                  <a:srgbClr val="00A9E0"/>
                </a:buClr>
              </a:pPr>
              <a:r>
                <a:rPr lang="en-GB" sz="900" dirty="0" smtClean="0">
                  <a:solidFill>
                    <a:srgbClr val="4D4D4D"/>
                  </a:solidFill>
                  <a:sym typeface="Wingdings" panose="05000000000000000000" pitchFamily="2" charset="2"/>
                </a:rPr>
                <a:t>Process </a:t>
              </a:r>
              <a:r>
                <a:rPr lang="en-GB" sz="900">
                  <a:solidFill>
                    <a:srgbClr val="4D4D4D"/>
                  </a:solidFill>
                  <a:sym typeface="Wingdings" panose="05000000000000000000" pitchFamily="2" charset="2"/>
                </a:rPr>
                <a:t>isolation </a:t>
              </a:r>
              <a:endParaRPr lang="en-GB" sz="900" dirty="0" smtClean="0">
                <a:solidFill>
                  <a:srgbClr val="4D4D4D"/>
                </a:solidFill>
                <a:sym typeface="Wingdings" panose="05000000000000000000" pitchFamily="2" charset="2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79" y="1409428"/>
              <a:ext cx="1669983" cy="1489911"/>
            </a:xfrm>
            <a:prstGeom prst="rect">
              <a:avLst/>
            </a:prstGeom>
          </p:spPr>
        </p:pic>
      </p:grpSp>
      <p:sp>
        <p:nvSpPr>
          <p:cNvPr id="23" name="Right Brace 22"/>
          <p:cNvSpPr/>
          <p:nvPr/>
        </p:nvSpPr>
        <p:spPr>
          <a:xfrm>
            <a:off x="4337161" y="1753156"/>
            <a:ext cx="514315" cy="2922412"/>
          </a:xfrm>
          <a:prstGeom prst="rightBrace">
            <a:avLst>
              <a:gd name="adj1" fmla="val 73002"/>
              <a:gd name="adj2" fmla="val 50000"/>
            </a:avLst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25645"/>
            <a:endParaRPr lang="en-IE" sz="1429">
              <a:solidFill>
                <a:srgbClr val="4D4D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19" y="5175950"/>
            <a:ext cx="2361247" cy="8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Key takeaways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80014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-1" y="1382918"/>
            <a:ext cx="9144003" cy="5484812"/>
          </a:xfrm>
          <a:custGeom>
            <a:avLst/>
            <a:gdLst>
              <a:gd name="T0" fmla="*/ 2091 w 7731"/>
              <a:gd name="T1" fmla="*/ 2249 h 3455"/>
              <a:gd name="T2" fmla="*/ 2091 w 7731"/>
              <a:gd name="T3" fmla="*/ 2249 h 3455"/>
              <a:gd name="T4" fmla="*/ 1995 w 7731"/>
              <a:gd name="T5" fmla="*/ 2259 h 3455"/>
              <a:gd name="T6" fmla="*/ 1901 w 7731"/>
              <a:gd name="T7" fmla="*/ 2265 h 3455"/>
              <a:gd name="T8" fmla="*/ 1811 w 7731"/>
              <a:gd name="T9" fmla="*/ 2269 h 3455"/>
              <a:gd name="T10" fmla="*/ 1717 w 7731"/>
              <a:gd name="T11" fmla="*/ 2272 h 3455"/>
              <a:gd name="T12" fmla="*/ 1630 w 7731"/>
              <a:gd name="T13" fmla="*/ 2272 h 3455"/>
              <a:gd name="T14" fmla="*/ 1540 w 7731"/>
              <a:gd name="T15" fmla="*/ 2269 h 3455"/>
              <a:gd name="T16" fmla="*/ 1453 w 7731"/>
              <a:gd name="T17" fmla="*/ 2265 h 3455"/>
              <a:gd name="T18" fmla="*/ 1370 w 7731"/>
              <a:gd name="T19" fmla="*/ 2255 h 3455"/>
              <a:gd name="T20" fmla="*/ 1286 w 7731"/>
              <a:gd name="T21" fmla="*/ 2245 h 3455"/>
              <a:gd name="T22" fmla="*/ 1206 w 7731"/>
              <a:gd name="T23" fmla="*/ 2232 h 3455"/>
              <a:gd name="T24" fmla="*/ 1126 w 7731"/>
              <a:gd name="T25" fmla="*/ 2215 h 3455"/>
              <a:gd name="T26" fmla="*/ 1049 w 7731"/>
              <a:gd name="T27" fmla="*/ 2195 h 3455"/>
              <a:gd name="T28" fmla="*/ 972 w 7731"/>
              <a:gd name="T29" fmla="*/ 2175 h 3455"/>
              <a:gd name="T30" fmla="*/ 899 w 7731"/>
              <a:gd name="T31" fmla="*/ 2149 h 3455"/>
              <a:gd name="T32" fmla="*/ 829 w 7731"/>
              <a:gd name="T33" fmla="*/ 2118 h 3455"/>
              <a:gd name="T34" fmla="*/ 758 w 7731"/>
              <a:gd name="T35" fmla="*/ 2088 h 3455"/>
              <a:gd name="T36" fmla="*/ 692 w 7731"/>
              <a:gd name="T37" fmla="*/ 2052 h 3455"/>
              <a:gd name="T38" fmla="*/ 628 w 7731"/>
              <a:gd name="T39" fmla="*/ 2015 h 3455"/>
              <a:gd name="T40" fmla="*/ 565 w 7731"/>
              <a:gd name="T41" fmla="*/ 1971 h 3455"/>
              <a:gd name="T42" fmla="*/ 508 w 7731"/>
              <a:gd name="T43" fmla="*/ 1925 h 3455"/>
              <a:gd name="T44" fmla="*/ 448 w 7731"/>
              <a:gd name="T45" fmla="*/ 1878 h 3455"/>
              <a:gd name="T46" fmla="*/ 394 w 7731"/>
              <a:gd name="T47" fmla="*/ 1824 h 3455"/>
              <a:gd name="T48" fmla="*/ 341 w 7731"/>
              <a:gd name="T49" fmla="*/ 1768 h 3455"/>
              <a:gd name="T50" fmla="*/ 294 w 7731"/>
              <a:gd name="T51" fmla="*/ 1707 h 3455"/>
              <a:gd name="T52" fmla="*/ 247 w 7731"/>
              <a:gd name="T53" fmla="*/ 1644 h 3455"/>
              <a:gd name="T54" fmla="*/ 200 w 7731"/>
              <a:gd name="T55" fmla="*/ 1577 h 3455"/>
              <a:gd name="T56" fmla="*/ 160 w 7731"/>
              <a:gd name="T57" fmla="*/ 1504 h 3455"/>
              <a:gd name="T58" fmla="*/ 124 w 7731"/>
              <a:gd name="T59" fmla="*/ 1427 h 3455"/>
              <a:gd name="T60" fmla="*/ 87 w 7731"/>
              <a:gd name="T61" fmla="*/ 1347 h 3455"/>
              <a:gd name="T62" fmla="*/ 57 w 7731"/>
              <a:gd name="T63" fmla="*/ 1263 h 3455"/>
              <a:gd name="T64" fmla="*/ 27 w 7731"/>
              <a:gd name="T65" fmla="*/ 1176 h 3455"/>
              <a:gd name="T66" fmla="*/ 0 w 7731"/>
              <a:gd name="T67" fmla="*/ 1083 h 3455"/>
              <a:gd name="T68" fmla="*/ 0 w 7731"/>
              <a:gd name="T69" fmla="*/ 3455 h 3455"/>
              <a:gd name="T70" fmla="*/ 7731 w 7731"/>
              <a:gd name="T71" fmla="*/ 3455 h 3455"/>
              <a:gd name="T72" fmla="*/ 7731 w 7731"/>
              <a:gd name="T73" fmla="*/ 0 h 3455"/>
              <a:gd name="T74" fmla="*/ 7731 w 7731"/>
              <a:gd name="T75" fmla="*/ 0 h 3455"/>
              <a:gd name="T76" fmla="*/ 7497 w 7731"/>
              <a:gd name="T77" fmla="*/ 110 h 3455"/>
              <a:gd name="T78" fmla="*/ 7233 w 7731"/>
              <a:gd name="T79" fmla="*/ 241 h 3455"/>
              <a:gd name="T80" fmla="*/ 6628 w 7731"/>
              <a:gd name="T81" fmla="*/ 545 h 3455"/>
              <a:gd name="T82" fmla="*/ 6291 w 7731"/>
              <a:gd name="T83" fmla="*/ 715 h 3455"/>
              <a:gd name="T84" fmla="*/ 5937 w 7731"/>
              <a:gd name="T85" fmla="*/ 889 h 3455"/>
              <a:gd name="T86" fmla="*/ 5566 w 7731"/>
              <a:gd name="T87" fmla="*/ 1069 h 3455"/>
              <a:gd name="T88" fmla="*/ 5185 w 7731"/>
              <a:gd name="T89" fmla="*/ 1246 h 3455"/>
              <a:gd name="T90" fmla="*/ 4991 w 7731"/>
              <a:gd name="T91" fmla="*/ 1333 h 3455"/>
              <a:gd name="T92" fmla="*/ 4794 w 7731"/>
              <a:gd name="T93" fmla="*/ 1420 h 3455"/>
              <a:gd name="T94" fmla="*/ 4597 w 7731"/>
              <a:gd name="T95" fmla="*/ 1504 h 3455"/>
              <a:gd name="T96" fmla="*/ 4400 w 7731"/>
              <a:gd name="T97" fmla="*/ 1584 h 3455"/>
              <a:gd name="T98" fmla="*/ 4200 w 7731"/>
              <a:gd name="T99" fmla="*/ 1664 h 3455"/>
              <a:gd name="T100" fmla="*/ 4002 w 7731"/>
              <a:gd name="T101" fmla="*/ 1741 h 3455"/>
              <a:gd name="T102" fmla="*/ 3802 w 7731"/>
              <a:gd name="T103" fmla="*/ 1814 h 3455"/>
              <a:gd name="T104" fmla="*/ 3605 w 7731"/>
              <a:gd name="T105" fmla="*/ 1885 h 3455"/>
              <a:gd name="T106" fmla="*/ 3408 w 7731"/>
              <a:gd name="T107" fmla="*/ 1948 h 3455"/>
              <a:gd name="T108" fmla="*/ 3214 w 7731"/>
              <a:gd name="T109" fmla="*/ 2008 h 3455"/>
              <a:gd name="T110" fmla="*/ 3020 w 7731"/>
              <a:gd name="T111" fmla="*/ 2065 h 3455"/>
              <a:gd name="T112" fmla="*/ 2826 w 7731"/>
              <a:gd name="T113" fmla="*/ 2115 h 3455"/>
              <a:gd name="T114" fmla="*/ 2639 w 7731"/>
              <a:gd name="T115" fmla="*/ 2159 h 3455"/>
              <a:gd name="T116" fmla="*/ 2452 w 7731"/>
              <a:gd name="T117" fmla="*/ 2195 h 3455"/>
              <a:gd name="T118" fmla="*/ 2269 w 7731"/>
              <a:gd name="T119" fmla="*/ 2225 h 3455"/>
              <a:gd name="T120" fmla="*/ 2091 w 7731"/>
              <a:gd name="T121" fmla="*/ 2249 h 3455"/>
              <a:gd name="T122" fmla="*/ 2091 w 7731"/>
              <a:gd name="T123" fmla="*/ 2249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31" h="3455">
                <a:moveTo>
                  <a:pt x="2091" y="2249"/>
                </a:moveTo>
                <a:lnTo>
                  <a:pt x="2091" y="2249"/>
                </a:lnTo>
                <a:lnTo>
                  <a:pt x="1995" y="2259"/>
                </a:lnTo>
                <a:lnTo>
                  <a:pt x="1901" y="2265"/>
                </a:lnTo>
                <a:lnTo>
                  <a:pt x="1811" y="2269"/>
                </a:lnTo>
                <a:lnTo>
                  <a:pt x="1717" y="2272"/>
                </a:lnTo>
                <a:lnTo>
                  <a:pt x="1630" y="2272"/>
                </a:lnTo>
                <a:lnTo>
                  <a:pt x="1540" y="2269"/>
                </a:lnTo>
                <a:lnTo>
                  <a:pt x="1453" y="2265"/>
                </a:lnTo>
                <a:lnTo>
                  <a:pt x="1370" y="2255"/>
                </a:lnTo>
                <a:lnTo>
                  <a:pt x="1286" y="2245"/>
                </a:lnTo>
                <a:lnTo>
                  <a:pt x="1206" y="2232"/>
                </a:lnTo>
                <a:lnTo>
                  <a:pt x="1126" y="2215"/>
                </a:lnTo>
                <a:lnTo>
                  <a:pt x="1049" y="2195"/>
                </a:lnTo>
                <a:lnTo>
                  <a:pt x="972" y="2175"/>
                </a:lnTo>
                <a:lnTo>
                  <a:pt x="899" y="2149"/>
                </a:lnTo>
                <a:lnTo>
                  <a:pt x="829" y="2118"/>
                </a:lnTo>
                <a:lnTo>
                  <a:pt x="758" y="2088"/>
                </a:lnTo>
                <a:lnTo>
                  <a:pt x="692" y="2052"/>
                </a:lnTo>
                <a:lnTo>
                  <a:pt x="628" y="2015"/>
                </a:lnTo>
                <a:lnTo>
                  <a:pt x="565" y="1971"/>
                </a:lnTo>
                <a:lnTo>
                  <a:pt x="508" y="1925"/>
                </a:lnTo>
                <a:lnTo>
                  <a:pt x="448" y="1878"/>
                </a:lnTo>
                <a:lnTo>
                  <a:pt x="394" y="1824"/>
                </a:lnTo>
                <a:lnTo>
                  <a:pt x="341" y="1768"/>
                </a:lnTo>
                <a:lnTo>
                  <a:pt x="294" y="1707"/>
                </a:lnTo>
                <a:lnTo>
                  <a:pt x="247" y="1644"/>
                </a:lnTo>
                <a:lnTo>
                  <a:pt x="200" y="1577"/>
                </a:lnTo>
                <a:lnTo>
                  <a:pt x="160" y="1504"/>
                </a:lnTo>
                <a:lnTo>
                  <a:pt x="124" y="1427"/>
                </a:lnTo>
                <a:lnTo>
                  <a:pt x="87" y="1347"/>
                </a:lnTo>
                <a:lnTo>
                  <a:pt x="57" y="1263"/>
                </a:lnTo>
                <a:lnTo>
                  <a:pt x="27" y="1176"/>
                </a:lnTo>
                <a:lnTo>
                  <a:pt x="0" y="1083"/>
                </a:lnTo>
                <a:lnTo>
                  <a:pt x="0" y="3455"/>
                </a:lnTo>
                <a:lnTo>
                  <a:pt x="7731" y="3455"/>
                </a:lnTo>
                <a:lnTo>
                  <a:pt x="7731" y="0"/>
                </a:lnTo>
                <a:lnTo>
                  <a:pt x="7731" y="0"/>
                </a:lnTo>
                <a:lnTo>
                  <a:pt x="7497" y="110"/>
                </a:lnTo>
                <a:lnTo>
                  <a:pt x="7233" y="241"/>
                </a:lnTo>
                <a:lnTo>
                  <a:pt x="6628" y="545"/>
                </a:lnTo>
                <a:lnTo>
                  <a:pt x="6291" y="715"/>
                </a:lnTo>
                <a:lnTo>
                  <a:pt x="5937" y="889"/>
                </a:lnTo>
                <a:lnTo>
                  <a:pt x="5566" y="1069"/>
                </a:lnTo>
                <a:lnTo>
                  <a:pt x="5185" y="1246"/>
                </a:lnTo>
                <a:lnTo>
                  <a:pt x="4991" y="1333"/>
                </a:lnTo>
                <a:lnTo>
                  <a:pt x="4794" y="1420"/>
                </a:lnTo>
                <a:lnTo>
                  <a:pt x="4597" y="1504"/>
                </a:lnTo>
                <a:lnTo>
                  <a:pt x="4400" y="1584"/>
                </a:lnTo>
                <a:lnTo>
                  <a:pt x="4200" y="1664"/>
                </a:lnTo>
                <a:lnTo>
                  <a:pt x="4002" y="1741"/>
                </a:lnTo>
                <a:lnTo>
                  <a:pt x="3802" y="1814"/>
                </a:lnTo>
                <a:lnTo>
                  <a:pt x="3605" y="1885"/>
                </a:lnTo>
                <a:lnTo>
                  <a:pt x="3408" y="1948"/>
                </a:lnTo>
                <a:lnTo>
                  <a:pt x="3214" y="2008"/>
                </a:lnTo>
                <a:lnTo>
                  <a:pt x="3020" y="2065"/>
                </a:lnTo>
                <a:lnTo>
                  <a:pt x="2826" y="2115"/>
                </a:lnTo>
                <a:lnTo>
                  <a:pt x="2639" y="2159"/>
                </a:lnTo>
                <a:lnTo>
                  <a:pt x="2452" y="2195"/>
                </a:lnTo>
                <a:lnTo>
                  <a:pt x="2269" y="2225"/>
                </a:lnTo>
                <a:lnTo>
                  <a:pt x="2091" y="2249"/>
                </a:lnTo>
                <a:lnTo>
                  <a:pt x="2091" y="2249"/>
                </a:ln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Marcador de pie de página 1"/>
          <p:cNvSpPr txBox="1">
            <a:spLocks/>
          </p:cNvSpPr>
          <p:nvPr/>
        </p:nvSpPr>
        <p:spPr>
          <a:xfrm rot="16200000">
            <a:off x="7423873" y="4687222"/>
            <a:ext cx="3086100" cy="16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chemeClr val="bg1"/>
                </a:solidFill>
              </a:rPr>
              <a:t>© Amadeus IT Group and its affiliates and subsidiaries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007901" y="654037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6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4582599"/>
              </p:ext>
            </p:extLst>
          </p:nvPr>
        </p:nvGraphicFramePr>
        <p:xfrm>
          <a:off x="219456" y="1397000"/>
          <a:ext cx="7400544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2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6417" y="1514751"/>
            <a:ext cx="2259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+mj-lt"/>
              </a:rPr>
              <a:t>Questions?</a:t>
            </a:r>
            <a:endParaRPr lang="es-E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GB"/>
              <a:t>You can follow us on: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GB" dirty="0" err="1"/>
              <a:t>AmadeusITgroup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GB"/>
              <a:t>amadeus.com</a:t>
            </a:r>
            <a:br>
              <a:rPr lang="en-GB"/>
            </a:br>
            <a:r>
              <a:rPr lang="en-GB"/>
              <a:t>amadeus.com/blog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53" y="2273113"/>
            <a:ext cx="4367004" cy="32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6417" y="2920040"/>
            <a:ext cx="22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+mj-lt"/>
              </a:rPr>
              <a:t>Thank</a:t>
            </a:r>
            <a:r>
              <a:rPr lang="es-ES_tradnl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you</a:t>
            </a:r>
            <a:r>
              <a:rPr lang="es-ES_tradnl" sz="3600" dirty="0">
                <a:solidFill>
                  <a:schemeClr val="bg1"/>
                </a:solidFill>
                <a:latin typeface="+mj-lt"/>
              </a:rPr>
              <a:t>!</a:t>
            </a:r>
            <a:endParaRPr lang="es-E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GB"/>
              <a:t>You can follow us on: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GB" dirty="0" err="1"/>
              <a:t>AmadeusITgroup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GB"/>
              <a:t>amadeus.com</a:t>
            </a:r>
            <a:br>
              <a:rPr lang="en-GB"/>
            </a:br>
            <a:r>
              <a:rPr lang="en-GB"/>
              <a:t>amadeus.com/blog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7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2016 Amadeus S.A.S.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" y="1709435"/>
            <a:ext cx="4897809" cy="2768327"/>
          </a:xfrm>
        </p:spPr>
      </p:pic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5220071" y="1773363"/>
            <a:ext cx="3335712" cy="2951781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</a:pPr>
            <a:r>
              <a:rPr lang="en-US" altLang="en-US" sz="1100" b="1" dirty="0">
                <a:cs typeface="Arial" panose="020B0604020202020204" pitchFamily="34" charset="0"/>
              </a:rPr>
              <a:t>Kubernetes Master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 smtClean="0">
                <a:cs typeface="Arial" panose="020B0604020202020204" pitchFamily="34" charset="0"/>
              </a:rPr>
              <a:t>It controls </a:t>
            </a:r>
            <a:r>
              <a:rPr lang="en-US" altLang="en-US" sz="1100" dirty="0">
                <a:cs typeface="Arial" panose="020B0604020202020204" pitchFamily="34" charset="0"/>
              </a:rPr>
              <a:t>the overall cluster and runs the API for the cluster. </a:t>
            </a:r>
            <a:endParaRPr lang="en-US" altLang="en-US" sz="1100" dirty="0" smtClean="0"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 smtClean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</a:pPr>
            <a:r>
              <a:rPr lang="en-US" altLang="en-US" sz="1100" b="1" dirty="0" smtClean="0">
                <a:cs typeface="Arial" panose="020B0604020202020204" pitchFamily="34" charset="0"/>
              </a:rPr>
              <a:t>Nodes</a:t>
            </a:r>
            <a:endParaRPr lang="en-US" altLang="en-US" sz="1100" b="1" dirty="0"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cs typeface="Arial" panose="020B0604020202020204" pitchFamily="34" charset="0"/>
              </a:rPr>
              <a:t>A Node is a physical server (or a VM) inside the cluster</a:t>
            </a:r>
            <a:r>
              <a:rPr lang="en-US" altLang="en-US" sz="1100" dirty="0" smtClean="0"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100" dirty="0" smtClean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</a:pPr>
            <a:r>
              <a:rPr lang="en-US" altLang="en-US" sz="1100" b="1" dirty="0" smtClean="0">
                <a:cs typeface="Arial" panose="020B0604020202020204" pitchFamily="34" charset="0"/>
              </a:rPr>
              <a:t>Pods</a:t>
            </a:r>
            <a:endParaRPr lang="en-US" altLang="en-US" sz="1100" b="1" dirty="0"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>
                <a:cs typeface="Arial" panose="020B0604020202020204" pitchFamily="34" charset="0"/>
              </a:rPr>
              <a:t>A pod is the basic building block in Kubernetes. Inside a pod, you can run </a:t>
            </a:r>
            <a:r>
              <a:rPr lang="en-US" altLang="en-US" sz="1100" dirty="0" smtClean="0">
                <a:cs typeface="Arial" panose="020B0604020202020204" pitchFamily="34" charset="0"/>
              </a:rPr>
              <a:t>one or multiple containers.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00" dirty="0" smtClean="0">
                <a:cs typeface="Arial" panose="020B0604020202020204" pitchFamily="34" charset="0"/>
              </a:rPr>
              <a:t>Each container shares the allocated </a:t>
            </a:r>
            <a:r>
              <a:rPr lang="en-US" altLang="en-US" sz="1100" dirty="0">
                <a:cs typeface="Arial" panose="020B0604020202020204" pitchFamily="34" charset="0"/>
              </a:rPr>
              <a:t>CPU, memory, volumes and other resources to a pod</a:t>
            </a:r>
            <a:r>
              <a:rPr lang="en-US" altLang="en-US" sz="1100" dirty="0" smtClean="0">
                <a:cs typeface="Arial" panose="020B0604020202020204" pitchFamily="34" charset="0"/>
              </a:rPr>
              <a:t>.</a:t>
            </a:r>
            <a:endParaRPr lang="en-IE" sz="1100" dirty="0">
              <a:cs typeface="Arial" panose="020B0604020202020204" pitchFamily="34" charset="0"/>
            </a:endParaRPr>
          </a:p>
          <a:p>
            <a:endParaRPr lang="en-IE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725144"/>
            <a:ext cx="8160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000" lvl="0" indent="-1980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Verdana" pitchFamily="34" charset="0"/>
              <a:buChar char="_"/>
            </a:pPr>
            <a:r>
              <a:rPr lang="en-US" altLang="en-US" sz="1100" b="1" dirty="0">
                <a:cs typeface="Arial" panose="020B0604020202020204" pitchFamily="34" charset="0"/>
              </a:rPr>
              <a:t>Replication Controller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/>
              <a:t>It watches the cluster and ensures that a given number of pods are running in the cluster all the </a:t>
            </a:r>
            <a:r>
              <a:rPr lang="en-US" altLang="en-US" sz="1100" dirty="0" smtClean="0"/>
              <a:t>time, launching </a:t>
            </a:r>
            <a:r>
              <a:rPr lang="en-US" altLang="en-US" sz="1100" dirty="0"/>
              <a:t>new pods and remove existing </a:t>
            </a:r>
            <a:r>
              <a:rPr lang="en-US" altLang="en-US" sz="1100" dirty="0" smtClean="0"/>
              <a:t>ones when needed.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1" dirty="0"/>
          </a:p>
          <a:p>
            <a:pPr marL="198000" indent="-1980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Verdana" pitchFamily="34" charset="0"/>
              <a:buChar char="_"/>
            </a:pPr>
            <a:r>
              <a:rPr lang="en-US" altLang="en-US" sz="1100" b="1" dirty="0">
                <a:cs typeface="Arial" panose="020B0604020202020204" pitchFamily="34" charset="0"/>
              </a:rPr>
              <a:t>Services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/>
              <a:t>Since pods can be added </a:t>
            </a:r>
            <a:r>
              <a:rPr lang="en-US" altLang="en-US" sz="1100" dirty="0"/>
              <a:t>and </a:t>
            </a:r>
            <a:r>
              <a:rPr lang="en-US" altLang="en-US" sz="1100" dirty="0" smtClean="0"/>
              <a:t>removed, services act </a:t>
            </a:r>
            <a:r>
              <a:rPr lang="en-US" altLang="en-US" sz="1100" dirty="0"/>
              <a:t>as a dynamic load balancer for a set of pods. </a:t>
            </a:r>
            <a:endParaRPr lang="en-IE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9420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Rounded Rectangle 4"/>
          <p:cNvSpPr/>
          <p:nvPr/>
        </p:nvSpPr>
        <p:spPr>
          <a:xfrm>
            <a:off x="2936676" y="2461617"/>
            <a:ext cx="4683323" cy="19347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t" anchorCtr="0">
            <a:noAutofit/>
          </a:bodyPr>
          <a:lstStyle/>
          <a:p>
            <a:pPr lvl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800" kern="1200" dirty="0" smtClean="0"/>
              <a:t>Alice Albano</a:t>
            </a:r>
            <a:endParaRPr lang="en-IE" sz="38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E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E" sz="3000" kern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91663" y="3962171"/>
            <a:ext cx="7784122" cy="193476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811912" y="3962171"/>
            <a:ext cx="5663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Alice Albano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Software Engineer</a:t>
            </a:r>
            <a:endParaRPr lang="en-IE" sz="20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1" y="4106739"/>
            <a:ext cx="1951372" cy="164562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91662" y="1693958"/>
            <a:ext cx="7784123" cy="193476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798731" y="1787832"/>
            <a:ext cx="5663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Damien </a:t>
            </a:r>
            <a:r>
              <a:rPr lang="en-US" sz="2800" dirty="0" err="1" smtClean="0">
                <a:solidFill>
                  <a:schemeClr val="bg1"/>
                </a:solidFill>
              </a:rPr>
              <a:t>Profeta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Expert Software Engineer</a:t>
            </a:r>
            <a:endParaRPr lang="en-IE" sz="20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3" y="1787349"/>
            <a:ext cx="1740015" cy="17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número de diapositiva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6" name="Marcador de pie de página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Amadeus - Who are we?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9456" y="1300763"/>
            <a:ext cx="8613263" cy="2632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Leading provider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600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solutions and </a:t>
            </a:r>
            <a:r>
              <a:rPr lang="en-US" sz="3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entire travel </a:t>
            </a:r>
            <a:r>
              <a:rPr lang="en-US" sz="3600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ecosystem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21" y="3498610"/>
            <a:ext cx="4834665" cy="31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1089405" y="5067465"/>
            <a:ext cx="2844139" cy="380747"/>
          </a:xfrm>
        </p:spPr>
        <p:txBody>
          <a:bodyPr/>
          <a:lstStyle/>
          <a:p>
            <a:r>
              <a:rPr lang="en-GB" sz="2400" dirty="0" smtClean="0">
                <a:solidFill>
                  <a:srgbClr val="00A9E0"/>
                </a:solidFill>
              </a:rPr>
              <a:t>15.000+ professionals</a:t>
            </a:r>
            <a:endParaRPr lang="en-GB" sz="2400" dirty="0">
              <a:solidFill>
                <a:srgbClr val="00A9E0"/>
              </a:solidFill>
            </a:endParaRPr>
          </a:p>
        </p:txBody>
      </p:sp>
      <p:sp>
        <p:nvSpPr>
          <p:cNvPr id="22" name="Marcador de número de diapositiva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6" name="Marcador de pie de página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Amadeus - Who are we?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9456" y="1657419"/>
            <a:ext cx="8303221" cy="15652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From </a:t>
            </a:r>
            <a:r>
              <a:rPr lang="en-US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for a destination to </a:t>
            </a:r>
            <a:r>
              <a:rPr lang="en-US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 </a:t>
            </a:r>
            <a:r>
              <a:rPr lang="en-US" dirty="0" smtClean="0"/>
              <a:t>trip, </a:t>
            </a:r>
            <a:r>
              <a:rPr lang="en-US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Amadeus </a:t>
            </a:r>
            <a:r>
              <a:rPr lang="en-US" b="1" dirty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enables travel all over the </a:t>
            </a:r>
            <a:r>
              <a:rPr lang="en-US" b="1" dirty="0" smtClean="0">
                <a:solidFill>
                  <a:srgbClr val="005E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</a:t>
            </a:r>
            <a:endParaRPr lang="en-US" b="1" dirty="0">
              <a:solidFill>
                <a:srgbClr val="005E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27" y="3422914"/>
            <a:ext cx="1630555" cy="1630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12" y="3755155"/>
            <a:ext cx="1760527" cy="1196608"/>
          </a:xfrm>
          <a:prstGeom prst="rect">
            <a:avLst/>
          </a:prstGeom>
        </p:spPr>
      </p:pic>
      <p:sp>
        <p:nvSpPr>
          <p:cNvPr id="17" name="Text Placeholder 11"/>
          <p:cNvSpPr txBox="1">
            <a:spLocks/>
          </p:cNvSpPr>
          <p:nvPr/>
        </p:nvSpPr>
        <p:spPr>
          <a:xfrm>
            <a:off x="6026001" y="5077732"/>
            <a:ext cx="2044606" cy="3807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defRPr sz="1400" i="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05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900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825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825" kern="1200">
                <a:solidFill>
                  <a:srgbClr val="32323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rgbClr val="00A9E0"/>
                </a:solidFill>
              </a:rPr>
              <a:t>190+ countries</a:t>
            </a:r>
            <a:endParaRPr lang="en-GB" sz="2400" dirty="0">
              <a:solidFill>
                <a:srgbClr val="00A9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Amadeus - Who are we?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Amadeus’ presence in the world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548"/>
            <a:ext cx="9144000" cy="50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Amadeus - Who are we?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Amadeus at the heart of travel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5" y="1350437"/>
            <a:ext cx="8445811" cy="51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4" name="Content Placeholder 2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7" y="1943578"/>
            <a:ext cx="1090441" cy="682567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238305" y="1484874"/>
            <a:ext cx="3038725" cy="2321007"/>
          </a:xfrm>
        </p:spPr>
        <p:txBody>
          <a:bodyPr/>
          <a:lstStyle/>
          <a:p>
            <a:r>
              <a:rPr lang="en-US" sz="2000" dirty="0" smtClean="0">
                <a:solidFill>
                  <a:srgbClr val="005EB8"/>
                </a:solidFill>
              </a:rPr>
              <a:t>_</a:t>
            </a:r>
            <a:r>
              <a:rPr lang="en-US" sz="2000" dirty="0">
                <a:solidFill>
                  <a:srgbClr val="005EB8"/>
                </a:solidFill>
              </a:rPr>
              <a:t>Distribution</a:t>
            </a:r>
          </a:p>
          <a:p>
            <a:r>
              <a:rPr lang="en-IE" sz="1600" dirty="0" smtClean="0"/>
              <a:t>Enable transactions between travel providers, travel sellers and travellers</a:t>
            </a:r>
            <a:endParaRPr lang="en-GB" sz="16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31" y="1943578"/>
            <a:ext cx="1020994" cy="677569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5737941" y="1483299"/>
            <a:ext cx="3094777" cy="2322582"/>
          </a:xfrm>
        </p:spPr>
        <p:txBody>
          <a:bodyPr/>
          <a:lstStyle/>
          <a:p>
            <a:r>
              <a:rPr lang="en-US" sz="2000" dirty="0" smtClean="0">
                <a:solidFill>
                  <a:srgbClr val="005EB8"/>
                </a:solidFill>
              </a:rPr>
              <a:t>_Airline </a:t>
            </a:r>
            <a:r>
              <a:rPr lang="en-US" sz="2000" dirty="0">
                <a:solidFill>
                  <a:srgbClr val="005EB8"/>
                </a:solidFill>
              </a:rPr>
              <a:t>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rgbClr val="000000"/>
                </a:solidFill>
              </a:rPr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rgbClr val="000000"/>
                </a:solidFill>
              </a:rPr>
              <a:t>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rgbClr val="000000"/>
                </a:solidFill>
              </a:rPr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000000"/>
                </a:solidFill>
              </a:rPr>
              <a:t>R</a:t>
            </a:r>
            <a:r>
              <a:rPr lang="en-IE" sz="1600" dirty="0" smtClean="0">
                <a:solidFill>
                  <a:srgbClr val="000000"/>
                </a:solidFill>
              </a:rPr>
              <a:t>evenue management</a:t>
            </a:r>
            <a:endParaRPr lang="en-IE" sz="1600" dirty="0">
              <a:solidFill>
                <a:srgbClr val="000000"/>
              </a:solidFill>
            </a:endParaRPr>
          </a:p>
        </p:txBody>
      </p:sp>
      <p:sp>
        <p:nvSpPr>
          <p:cNvPr id="38" name="Marcador de pie de página 3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© Amadeus IT Group and its affiliates and subsidiaries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Amadeus - Who are we?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Amadeus business lines</a:t>
            </a:r>
          </a:p>
          <a:p>
            <a:endParaRPr lang="en-GB" dirty="0"/>
          </a:p>
        </p:txBody>
      </p:sp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60" y="4517235"/>
            <a:ext cx="854062" cy="6125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58387" y="4129377"/>
            <a:ext cx="373241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B8"/>
                </a:solidFill>
                <a:latin typeface="+mj-lt"/>
              </a:rPr>
              <a:t>_Diversification into new </a:t>
            </a:r>
            <a:r>
              <a:rPr lang="en-US" sz="2000" dirty="0" smtClean="0">
                <a:solidFill>
                  <a:srgbClr val="005EB8"/>
                </a:solidFill>
                <a:latin typeface="+mj-lt"/>
              </a:rPr>
              <a:t>areas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23232"/>
                </a:solidFill>
                <a:latin typeface="+mj-lt"/>
              </a:rPr>
              <a:t>Airports</a:t>
            </a:r>
            <a:endParaRPr lang="en-US" sz="1600" dirty="0">
              <a:solidFill>
                <a:srgbClr val="323232"/>
              </a:solidFill>
              <a:latin typeface="+mj-lt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23232"/>
                </a:solidFill>
                <a:latin typeface="+mj-lt"/>
              </a:rPr>
              <a:t>Hotels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23232"/>
                </a:solidFill>
                <a:latin typeface="+mj-lt"/>
              </a:rPr>
              <a:t>R</a:t>
            </a:r>
            <a:r>
              <a:rPr lang="en-US" sz="1600" dirty="0" smtClean="0">
                <a:solidFill>
                  <a:srgbClr val="323232"/>
                </a:solidFill>
                <a:latin typeface="+mj-lt"/>
              </a:rPr>
              <a:t>ailways</a:t>
            </a:r>
            <a:endParaRPr lang="en-US" sz="16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39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tricted_PPT_template 4:3 ">
  <a:themeElements>
    <a:clrScheme name="Custom 7">
      <a:dk1>
        <a:srgbClr val="005EB8"/>
      </a:dk1>
      <a:lt1>
        <a:srgbClr val="FFFFFF"/>
      </a:lt1>
      <a:dk2>
        <a:srgbClr val="005EB8"/>
      </a:dk2>
      <a:lt2>
        <a:srgbClr val="FFFFFF"/>
      </a:lt2>
      <a:accent1>
        <a:srgbClr val="005EB8"/>
      </a:accent1>
      <a:accent2>
        <a:srgbClr val="00A9E0"/>
      </a:accent2>
      <a:accent3>
        <a:srgbClr val="9BCAEC"/>
      </a:accent3>
      <a:accent4>
        <a:srgbClr val="D3E8F8"/>
      </a:accent4>
      <a:accent5>
        <a:srgbClr val="41388D"/>
      </a:accent5>
      <a:accent6>
        <a:srgbClr val="CE0058"/>
      </a:accent6>
      <a:hlink>
        <a:srgbClr val="005EB8"/>
      </a:hlink>
      <a:folHlink>
        <a:srgbClr val="00A9E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Restricted_PPT_template(4-3).potx" id="{76C92940-B04E-4119-BF40-9759373F26D9}" vid="{72475E69-7AA2-417D-BC1A-57D98D2BDE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Public_PPT_template(4-3)</Template>
  <TotalTime>0</TotalTime>
  <Words>1877</Words>
  <Application>Microsoft Office PowerPoint</Application>
  <PresentationFormat>On-screen Show (4:3)</PresentationFormat>
  <Paragraphs>461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Lucida Grande</vt:lpstr>
      <vt:lpstr>Verdana</vt:lpstr>
      <vt:lpstr>Wingdings</vt:lpstr>
      <vt:lpstr>Restricted_PPT_template 4:3 </vt:lpstr>
      <vt:lpstr>Shaping the Future of Travel with DevOps and Cloud</vt:lpstr>
      <vt:lpstr>Agenda</vt:lpstr>
      <vt:lpstr>Amadeus - Who are we?</vt:lpstr>
      <vt:lpstr>Who are we</vt:lpstr>
      <vt:lpstr>Amadeus - Who are we?</vt:lpstr>
      <vt:lpstr>Amadeus - Who are we?</vt:lpstr>
      <vt:lpstr>Amadeus - Who are we?</vt:lpstr>
      <vt:lpstr>Amadeus - Who are we?</vt:lpstr>
      <vt:lpstr>Amadeus - Who are we?</vt:lpstr>
      <vt:lpstr>PowerPoint Presentation</vt:lpstr>
      <vt:lpstr>A bit of history …</vt:lpstr>
      <vt:lpstr>A bit of history</vt:lpstr>
      <vt:lpstr>1990: The past</vt:lpstr>
      <vt:lpstr>1990: The past</vt:lpstr>
      <vt:lpstr>1990: The past</vt:lpstr>
      <vt:lpstr>2000: The present</vt:lpstr>
      <vt:lpstr>2000: The present</vt:lpstr>
      <vt:lpstr>2000: The present</vt:lpstr>
      <vt:lpstr>2000: The present</vt:lpstr>
      <vt:lpstr>2015: The future</vt:lpstr>
      <vt:lpstr>2015: The future</vt:lpstr>
      <vt:lpstr>Benefits Challenges and Opportunities</vt:lpstr>
      <vt:lpstr>DevOps philosophy</vt:lpstr>
      <vt:lpstr>DevOps philosophy</vt:lpstr>
      <vt:lpstr>DevOps philosophy</vt:lpstr>
      <vt:lpstr>Current infrastructure</vt:lpstr>
      <vt:lpstr>Cloud-based architectures</vt:lpstr>
      <vt:lpstr>Technical changes</vt:lpstr>
      <vt:lpstr>Architecture</vt:lpstr>
      <vt:lpstr>PowerPoint Presentation</vt:lpstr>
      <vt:lpstr>PowerPoint Presentation</vt:lpstr>
      <vt:lpstr>PowerPoint Presentation</vt:lpstr>
      <vt:lpstr>PowerPoint Presentation</vt:lpstr>
      <vt:lpstr>Key takeaways</vt:lpstr>
      <vt:lpstr>Key takeaways</vt:lpstr>
      <vt:lpstr>PowerPoint Presentation</vt:lpstr>
      <vt:lpstr>PowerPoint Presentation</vt:lpstr>
      <vt:lpstr>Kubernetes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2017-05-23T14:05:03Z</dcterms:created>
  <dcterms:modified xsi:type="dcterms:W3CDTF">2017-06-02T13:15:10Z</dcterms:modified>
</cp:coreProperties>
</file>