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4"/>
  </p:sldMasterIdLst>
  <p:notesMasterIdLst>
    <p:notesMasterId r:id="rId15"/>
  </p:notesMasterIdLst>
  <p:handoutMasterIdLst>
    <p:handoutMasterId r:id="rId16"/>
  </p:handoutMasterIdLst>
  <p:sldIdLst>
    <p:sldId id="326" r:id="rId5"/>
    <p:sldId id="320" r:id="rId6"/>
    <p:sldId id="327" r:id="rId7"/>
    <p:sldId id="334" r:id="rId8"/>
    <p:sldId id="333" r:id="rId9"/>
    <p:sldId id="324" r:id="rId10"/>
    <p:sldId id="337" r:id="rId11"/>
    <p:sldId id="332" r:id="rId12"/>
    <p:sldId id="331" r:id="rId13"/>
    <p:sldId id="325" r:id="rId14"/>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200" userDrawn="1">
          <p15:clr>
            <a:srgbClr val="A4A3A4"/>
          </p15:clr>
        </p15:guide>
        <p15:guide id="3" orient="horz" pos="2160">
          <p15:clr>
            <a:srgbClr val="A4A3A4"/>
          </p15:clr>
        </p15:guide>
        <p15:guide id="4"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91738"/>
    <a:srgbClr val="C0C0C0"/>
    <a:srgbClr val="DC661D"/>
    <a:srgbClr val="C07888"/>
    <a:srgbClr val="FAB2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D42827-0851-443A-8AA6-D656974632C0}" v="1" dt="2020-09-24T22:41:33.338"/>
    <p1510:client id="{4047EFD3-ADE1-4957-AA8F-5E1866AA0993}" v="2" dt="2020-09-25T14:55:43.105"/>
    <p1510:client id="{87E3DC90-A7D4-FC00-87D0-F23623C2BA73}" v="229" dt="2020-09-24T17:35:53.8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60"/>
      </p:cViewPr>
      <p:guideLst>
        <p:guide orient="horz" pos="1800"/>
        <p:guide pos="3200"/>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image" Target="../media/image23.svg"/><Relationship Id="rId1" Type="http://schemas.openxmlformats.org/officeDocument/2006/relationships/image" Target="../media/image32.png"/><Relationship Id="rId6" Type="http://schemas.openxmlformats.org/officeDocument/2006/relationships/image" Target="../media/image27.svg"/><Relationship Id="rId5" Type="http://schemas.openxmlformats.org/officeDocument/2006/relationships/image" Target="../media/image34.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A88D98-C520-46B2-94D1-778590365043}" type="doc">
      <dgm:prSet loTypeId="urn:microsoft.com/office/officeart/2018/2/layout/IconCircleList" loCatId="icon" qsTypeId="urn:microsoft.com/office/officeart/2005/8/quickstyle/simple1" qsCatId="simple" csTypeId="urn:microsoft.com/office/officeart/2005/8/colors/accent2_2" csCatId="accent2" phldr="1"/>
      <dgm:spPr/>
      <dgm:t>
        <a:bodyPr/>
        <a:lstStyle/>
        <a:p>
          <a:endParaRPr lang="en-US"/>
        </a:p>
      </dgm:t>
    </dgm:pt>
    <dgm:pt modelId="{BB142297-CFC0-477D-87D2-55225EE6EDF3}">
      <dgm:prSet/>
      <dgm:spPr/>
      <dgm:t>
        <a:bodyPr/>
        <a:lstStyle/>
        <a:p>
          <a:r>
            <a:rPr lang="en-US">
              <a:solidFill>
                <a:schemeClr val="bg1"/>
              </a:solidFill>
            </a:rPr>
            <a:t>Even simple changes cost a lot</a:t>
          </a:r>
        </a:p>
      </dgm:t>
    </dgm:pt>
    <dgm:pt modelId="{F669C77F-0041-4EEE-8F52-6601992E08D2}" type="parTrans" cxnId="{1E328174-8EC2-4C75-B504-C6DF16A2D197}">
      <dgm:prSet/>
      <dgm:spPr/>
      <dgm:t>
        <a:bodyPr/>
        <a:lstStyle/>
        <a:p>
          <a:endParaRPr lang="en-US"/>
        </a:p>
      </dgm:t>
    </dgm:pt>
    <dgm:pt modelId="{7236D36B-1443-4916-9A57-C1F1B1B761C1}" type="sibTrans" cxnId="{1E328174-8EC2-4C75-B504-C6DF16A2D197}">
      <dgm:prSet/>
      <dgm:spPr/>
      <dgm:t>
        <a:bodyPr/>
        <a:lstStyle/>
        <a:p>
          <a:endParaRPr lang="en-US"/>
        </a:p>
      </dgm:t>
    </dgm:pt>
    <dgm:pt modelId="{70A233FC-F7C0-49B4-971E-987150C57980}">
      <dgm:prSet/>
      <dgm:spPr/>
      <dgm:t>
        <a:bodyPr/>
        <a:lstStyle/>
        <a:p>
          <a:r>
            <a:rPr lang="en-US">
              <a:solidFill>
                <a:schemeClr val="bg1"/>
              </a:solidFill>
            </a:rPr>
            <a:t>Business wanted to get everything done at once </a:t>
          </a:r>
        </a:p>
      </dgm:t>
    </dgm:pt>
    <dgm:pt modelId="{ED316DF4-D7AD-44E2-9A49-07DFC48B59CC}" type="parTrans" cxnId="{55454DA8-79F1-442A-8F89-21A5E1AE1A4E}">
      <dgm:prSet/>
      <dgm:spPr/>
      <dgm:t>
        <a:bodyPr/>
        <a:lstStyle/>
        <a:p>
          <a:endParaRPr lang="en-US"/>
        </a:p>
      </dgm:t>
    </dgm:pt>
    <dgm:pt modelId="{1044805F-4193-4070-BB05-FE98BD5699D3}" type="sibTrans" cxnId="{55454DA8-79F1-442A-8F89-21A5E1AE1A4E}">
      <dgm:prSet/>
      <dgm:spPr/>
      <dgm:t>
        <a:bodyPr/>
        <a:lstStyle/>
        <a:p>
          <a:endParaRPr lang="en-US"/>
        </a:p>
      </dgm:t>
    </dgm:pt>
    <dgm:pt modelId="{A21D7FE8-3083-439F-B6D2-8D894A956FFF}">
      <dgm:prSet/>
      <dgm:spPr/>
      <dgm:t>
        <a:bodyPr/>
        <a:lstStyle/>
        <a:p>
          <a:r>
            <a:rPr lang="en-US">
              <a:solidFill>
                <a:schemeClr val="bg1"/>
              </a:solidFill>
            </a:rPr>
            <a:t>Trust was gone </a:t>
          </a:r>
        </a:p>
      </dgm:t>
    </dgm:pt>
    <dgm:pt modelId="{CE279977-63D9-43E6-ACBF-E6927C2E433E}" type="parTrans" cxnId="{96475CB3-DEF2-4502-958B-E5F2DCBB4C9B}">
      <dgm:prSet/>
      <dgm:spPr/>
      <dgm:t>
        <a:bodyPr/>
        <a:lstStyle/>
        <a:p>
          <a:endParaRPr lang="en-US"/>
        </a:p>
      </dgm:t>
    </dgm:pt>
    <dgm:pt modelId="{C30B18F4-4D9E-45B2-BFAE-1BD2FC098D89}" type="sibTrans" cxnId="{96475CB3-DEF2-4502-958B-E5F2DCBB4C9B}">
      <dgm:prSet/>
      <dgm:spPr/>
      <dgm:t>
        <a:bodyPr/>
        <a:lstStyle/>
        <a:p>
          <a:endParaRPr lang="en-US"/>
        </a:p>
      </dgm:t>
    </dgm:pt>
    <dgm:pt modelId="{28C1E9C8-042B-4BFF-B1D5-B4E91C366A14}">
      <dgm:prSet/>
      <dgm:spPr/>
      <dgm:t>
        <a:bodyPr/>
        <a:lstStyle/>
        <a:p>
          <a:r>
            <a:rPr lang="en-US">
              <a:solidFill>
                <a:schemeClr val="bg1"/>
              </a:solidFill>
            </a:rPr>
            <a:t>Lack of flexibility once initial requirements collected</a:t>
          </a:r>
        </a:p>
      </dgm:t>
    </dgm:pt>
    <dgm:pt modelId="{6CD3B947-3B73-46A0-B092-3C795E95DDFB}" type="parTrans" cxnId="{8FE23BC6-832E-4920-BEF0-8FFE07A9F2B4}">
      <dgm:prSet/>
      <dgm:spPr/>
      <dgm:t>
        <a:bodyPr/>
        <a:lstStyle/>
        <a:p>
          <a:endParaRPr lang="en-US"/>
        </a:p>
      </dgm:t>
    </dgm:pt>
    <dgm:pt modelId="{564E3F97-7747-4945-AD78-15201C20AE93}" type="sibTrans" cxnId="{8FE23BC6-832E-4920-BEF0-8FFE07A9F2B4}">
      <dgm:prSet/>
      <dgm:spPr/>
      <dgm:t>
        <a:bodyPr/>
        <a:lstStyle/>
        <a:p>
          <a:endParaRPr lang="en-US"/>
        </a:p>
      </dgm:t>
    </dgm:pt>
    <dgm:pt modelId="{3375EE5F-F525-4259-94F3-FC396806F549}">
      <dgm:prSet/>
      <dgm:spPr/>
      <dgm:t>
        <a:bodyPr/>
        <a:lstStyle/>
        <a:p>
          <a:r>
            <a:rPr lang="en-US">
              <a:solidFill>
                <a:schemeClr val="bg1"/>
              </a:solidFill>
            </a:rPr>
            <a:t>Business/IT goals were not always aligned</a:t>
          </a:r>
        </a:p>
      </dgm:t>
    </dgm:pt>
    <dgm:pt modelId="{DF94032C-5E05-4B22-A799-359E167EC9DC}" type="parTrans" cxnId="{02C9CFCA-CB0E-41A6-B3D3-4D84D3F2E790}">
      <dgm:prSet/>
      <dgm:spPr/>
      <dgm:t>
        <a:bodyPr/>
        <a:lstStyle/>
        <a:p>
          <a:endParaRPr lang="en-US"/>
        </a:p>
      </dgm:t>
    </dgm:pt>
    <dgm:pt modelId="{2869040C-EEBB-494E-8AD0-F63F51AE0725}" type="sibTrans" cxnId="{02C9CFCA-CB0E-41A6-B3D3-4D84D3F2E790}">
      <dgm:prSet/>
      <dgm:spPr/>
      <dgm:t>
        <a:bodyPr/>
        <a:lstStyle/>
        <a:p>
          <a:endParaRPr lang="en-US"/>
        </a:p>
      </dgm:t>
    </dgm:pt>
    <dgm:pt modelId="{EFB40B9E-77EE-4158-9CB8-129922EB8389}" type="pres">
      <dgm:prSet presAssocID="{0AA88D98-C520-46B2-94D1-778590365043}" presName="root" presStyleCnt="0">
        <dgm:presLayoutVars>
          <dgm:dir/>
          <dgm:resizeHandles val="exact"/>
        </dgm:presLayoutVars>
      </dgm:prSet>
      <dgm:spPr/>
    </dgm:pt>
    <dgm:pt modelId="{03138566-3106-4A37-93AD-B481D23FC28D}" type="pres">
      <dgm:prSet presAssocID="{0AA88D98-C520-46B2-94D1-778590365043}" presName="container" presStyleCnt="0">
        <dgm:presLayoutVars>
          <dgm:dir/>
          <dgm:resizeHandles val="exact"/>
        </dgm:presLayoutVars>
      </dgm:prSet>
      <dgm:spPr/>
    </dgm:pt>
    <dgm:pt modelId="{21FFEB1A-3AFD-40ED-9A4C-7E8860F8EC18}" type="pres">
      <dgm:prSet presAssocID="{BB142297-CFC0-477D-87D2-55225EE6EDF3}" presName="compNode" presStyleCnt="0"/>
      <dgm:spPr/>
    </dgm:pt>
    <dgm:pt modelId="{28777B2A-01A5-49D1-A036-1C9D9A9B16F4}" type="pres">
      <dgm:prSet presAssocID="{BB142297-CFC0-477D-87D2-55225EE6EDF3}" presName="iconBgRect" presStyleLbl="bgShp" presStyleIdx="0" presStyleCnt="5"/>
      <dgm:spPr/>
    </dgm:pt>
    <dgm:pt modelId="{9C6F0BC4-839A-4ECB-8EA7-F0404B9C8D86}" type="pres">
      <dgm:prSet presAssocID="{BB142297-CFC0-477D-87D2-55225EE6EDF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61C85197-4E32-4CEE-A5EC-01E62B46D48E}" type="pres">
      <dgm:prSet presAssocID="{BB142297-CFC0-477D-87D2-55225EE6EDF3}" presName="spaceRect" presStyleCnt="0"/>
      <dgm:spPr/>
    </dgm:pt>
    <dgm:pt modelId="{5E759135-8D84-44A9-A182-3F0655B81827}" type="pres">
      <dgm:prSet presAssocID="{BB142297-CFC0-477D-87D2-55225EE6EDF3}" presName="textRect" presStyleLbl="revTx" presStyleIdx="0" presStyleCnt="5">
        <dgm:presLayoutVars>
          <dgm:chMax val="1"/>
          <dgm:chPref val="1"/>
        </dgm:presLayoutVars>
      </dgm:prSet>
      <dgm:spPr/>
    </dgm:pt>
    <dgm:pt modelId="{C13CE7AB-3DCB-481A-80FC-113BA9A0DEBC}" type="pres">
      <dgm:prSet presAssocID="{7236D36B-1443-4916-9A57-C1F1B1B761C1}" presName="sibTrans" presStyleLbl="sibTrans2D1" presStyleIdx="0" presStyleCnt="0"/>
      <dgm:spPr/>
    </dgm:pt>
    <dgm:pt modelId="{3B9EB5C8-4564-441F-8B8F-3EEE3D1342D5}" type="pres">
      <dgm:prSet presAssocID="{70A233FC-F7C0-49B4-971E-987150C57980}" presName="compNode" presStyleCnt="0"/>
      <dgm:spPr/>
    </dgm:pt>
    <dgm:pt modelId="{5C0A74F8-C6B2-460C-B338-873C46A2C06E}" type="pres">
      <dgm:prSet presAssocID="{70A233FC-F7C0-49B4-971E-987150C57980}" presName="iconBgRect" presStyleLbl="bgShp" presStyleIdx="1" presStyleCnt="5"/>
      <dgm:spPr/>
    </dgm:pt>
    <dgm:pt modelId="{5F22F263-4B67-4044-ADFB-99667DE5D67E}" type="pres">
      <dgm:prSet presAssocID="{70A233FC-F7C0-49B4-971E-987150C5798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9296EE6D-DED2-422A-A6DC-50EA72712322}" type="pres">
      <dgm:prSet presAssocID="{70A233FC-F7C0-49B4-971E-987150C57980}" presName="spaceRect" presStyleCnt="0"/>
      <dgm:spPr/>
    </dgm:pt>
    <dgm:pt modelId="{926D36F8-544D-497B-A224-3D9EDC2F6A95}" type="pres">
      <dgm:prSet presAssocID="{70A233FC-F7C0-49B4-971E-987150C57980}" presName="textRect" presStyleLbl="revTx" presStyleIdx="1" presStyleCnt="5">
        <dgm:presLayoutVars>
          <dgm:chMax val="1"/>
          <dgm:chPref val="1"/>
        </dgm:presLayoutVars>
      </dgm:prSet>
      <dgm:spPr/>
    </dgm:pt>
    <dgm:pt modelId="{1C7BB666-612E-4325-BA49-8DAB70C65A29}" type="pres">
      <dgm:prSet presAssocID="{1044805F-4193-4070-BB05-FE98BD5699D3}" presName="sibTrans" presStyleLbl="sibTrans2D1" presStyleIdx="0" presStyleCnt="0"/>
      <dgm:spPr/>
    </dgm:pt>
    <dgm:pt modelId="{D0DBDE9F-93D6-43C7-8D5B-3D975990F2B6}" type="pres">
      <dgm:prSet presAssocID="{A21D7FE8-3083-439F-B6D2-8D894A956FFF}" presName="compNode" presStyleCnt="0"/>
      <dgm:spPr/>
    </dgm:pt>
    <dgm:pt modelId="{0C4636F4-2D78-4E4A-93D2-7B50C5C3BEDC}" type="pres">
      <dgm:prSet presAssocID="{A21D7FE8-3083-439F-B6D2-8D894A956FFF}" presName="iconBgRect" presStyleLbl="bgShp" presStyleIdx="2" presStyleCnt="5"/>
      <dgm:spPr/>
    </dgm:pt>
    <dgm:pt modelId="{CCE364E2-9828-43CB-B278-0BE7C14B99C8}" type="pres">
      <dgm:prSet presAssocID="{A21D7FE8-3083-439F-B6D2-8D894A956FF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rt"/>
        </a:ext>
      </dgm:extLst>
    </dgm:pt>
    <dgm:pt modelId="{11D4AA2F-BF17-4381-A7B9-298D2EC7E86F}" type="pres">
      <dgm:prSet presAssocID="{A21D7FE8-3083-439F-B6D2-8D894A956FFF}" presName="spaceRect" presStyleCnt="0"/>
      <dgm:spPr/>
    </dgm:pt>
    <dgm:pt modelId="{558EFDE0-6A43-4FB9-83A4-1704CFCAAECB}" type="pres">
      <dgm:prSet presAssocID="{A21D7FE8-3083-439F-B6D2-8D894A956FFF}" presName="textRect" presStyleLbl="revTx" presStyleIdx="2" presStyleCnt="5">
        <dgm:presLayoutVars>
          <dgm:chMax val="1"/>
          <dgm:chPref val="1"/>
        </dgm:presLayoutVars>
      </dgm:prSet>
      <dgm:spPr/>
    </dgm:pt>
    <dgm:pt modelId="{A7071181-208D-4FFC-8C6C-D55F1959CE0F}" type="pres">
      <dgm:prSet presAssocID="{C30B18F4-4D9E-45B2-BFAE-1BD2FC098D89}" presName="sibTrans" presStyleLbl="sibTrans2D1" presStyleIdx="0" presStyleCnt="0"/>
      <dgm:spPr/>
    </dgm:pt>
    <dgm:pt modelId="{E679F88E-FD31-4D38-8D47-7723C246934A}" type="pres">
      <dgm:prSet presAssocID="{28C1E9C8-042B-4BFF-B1D5-B4E91C366A14}" presName="compNode" presStyleCnt="0"/>
      <dgm:spPr/>
    </dgm:pt>
    <dgm:pt modelId="{3596ED6D-72D9-46F8-9661-DC4241DC3457}" type="pres">
      <dgm:prSet presAssocID="{28C1E9C8-042B-4BFF-B1D5-B4E91C366A14}" presName="iconBgRect" presStyleLbl="bgShp" presStyleIdx="3" presStyleCnt="5"/>
      <dgm:spPr/>
    </dgm:pt>
    <dgm:pt modelId="{F9C0BCB0-CB4C-4AE8-B111-DDD59F0D1BFB}" type="pres">
      <dgm:prSet presAssocID="{28C1E9C8-042B-4BFF-B1D5-B4E91C366A1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3BDD71EA-5A2C-451C-A83F-2F975F70910A}" type="pres">
      <dgm:prSet presAssocID="{28C1E9C8-042B-4BFF-B1D5-B4E91C366A14}" presName="spaceRect" presStyleCnt="0"/>
      <dgm:spPr/>
    </dgm:pt>
    <dgm:pt modelId="{3D6D6BFC-8E03-40ED-A274-9593E3D94C0B}" type="pres">
      <dgm:prSet presAssocID="{28C1E9C8-042B-4BFF-B1D5-B4E91C366A14}" presName="textRect" presStyleLbl="revTx" presStyleIdx="3" presStyleCnt="5">
        <dgm:presLayoutVars>
          <dgm:chMax val="1"/>
          <dgm:chPref val="1"/>
        </dgm:presLayoutVars>
      </dgm:prSet>
      <dgm:spPr/>
    </dgm:pt>
    <dgm:pt modelId="{E9449AB2-70D4-41FE-BD7D-5A54808CD601}" type="pres">
      <dgm:prSet presAssocID="{564E3F97-7747-4945-AD78-15201C20AE93}" presName="sibTrans" presStyleLbl="sibTrans2D1" presStyleIdx="0" presStyleCnt="0"/>
      <dgm:spPr/>
    </dgm:pt>
    <dgm:pt modelId="{B7BC5C2A-40EF-4AB3-9F4D-8F063C344170}" type="pres">
      <dgm:prSet presAssocID="{3375EE5F-F525-4259-94F3-FC396806F549}" presName="compNode" presStyleCnt="0"/>
      <dgm:spPr/>
    </dgm:pt>
    <dgm:pt modelId="{6C3398D0-CD3D-4C56-9BB0-49C3D761FE05}" type="pres">
      <dgm:prSet presAssocID="{3375EE5F-F525-4259-94F3-FC396806F549}" presName="iconBgRect" presStyleLbl="bgShp" presStyleIdx="4" presStyleCnt="5"/>
      <dgm:spPr/>
    </dgm:pt>
    <dgm:pt modelId="{39316560-18D6-492D-9FD9-24B3A0E67E6C}" type="pres">
      <dgm:prSet presAssocID="{3375EE5F-F525-4259-94F3-FC396806F54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orbidden"/>
        </a:ext>
      </dgm:extLst>
    </dgm:pt>
    <dgm:pt modelId="{6EBA2B42-C055-466F-AF82-5F054E415EB0}" type="pres">
      <dgm:prSet presAssocID="{3375EE5F-F525-4259-94F3-FC396806F549}" presName="spaceRect" presStyleCnt="0"/>
      <dgm:spPr/>
    </dgm:pt>
    <dgm:pt modelId="{0A80767F-ED5F-4B5D-8B4F-A1505C665FB9}" type="pres">
      <dgm:prSet presAssocID="{3375EE5F-F525-4259-94F3-FC396806F549}" presName="textRect" presStyleLbl="revTx" presStyleIdx="4" presStyleCnt="5">
        <dgm:presLayoutVars>
          <dgm:chMax val="1"/>
          <dgm:chPref val="1"/>
        </dgm:presLayoutVars>
      </dgm:prSet>
      <dgm:spPr/>
    </dgm:pt>
  </dgm:ptLst>
  <dgm:cxnLst>
    <dgm:cxn modelId="{91815E1F-9709-4F6E-9817-BACBAB07C300}" type="presOf" srcId="{A21D7FE8-3083-439F-B6D2-8D894A956FFF}" destId="{558EFDE0-6A43-4FB9-83A4-1704CFCAAECB}" srcOrd="0" destOrd="0" presId="urn:microsoft.com/office/officeart/2018/2/layout/IconCircleList"/>
    <dgm:cxn modelId="{A80DB339-828F-498E-BF8B-B01B9C2E33C6}" type="presOf" srcId="{3375EE5F-F525-4259-94F3-FC396806F549}" destId="{0A80767F-ED5F-4B5D-8B4F-A1505C665FB9}" srcOrd="0" destOrd="0" presId="urn:microsoft.com/office/officeart/2018/2/layout/IconCircleList"/>
    <dgm:cxn modelId="{C3196342-42FE-4410-BC03-476844B31D92}" type="presOf" srcId="{0AA88D98-C520-46B2-94D1-778590365043}" destId="{EFB40B9E-77EE-4158-9CB8-129922EB8389}" srcOrd="0" destOrd="0" presId="urn:microsoft.com/office/officeart/2018/2/layout/IconCircleList"/>
    <dgm:cxn modelId="{1E328174-8EC2-4C75-B504-C6DF16A2D197}" srcId="{0AA88D98-C520-46B2-94D1-778590365043}" destId="{BB142297-CFC0-477D-87D2-55225EE6EDF3}" srcOrd="0" destOrd="0" parTransId="{F669C77F-0041-4EEE-8F52-6601992E08D2}" sibTransId="{7236D36B-1443-4916-9A57-C1F1B1B761C1}"/>
    <dgm:cxn modelId="{86A50276-72E2-49E7-9446-E479D55C1848}" type="presOf" srcId="{C30B18F4-4D9E-45B2-BFAE-1BD2FC098D89}" destId="{A7071181-208D-4FFC-8C6C-D55F1959CE0F}" srcOrd="0" destOrd="0" presId="urn:microsoft.com/office/officeart/2018/2/layout/IconCircleList"/>
    <dgm:cxn modelId="{D7C50359-688D-4C40-A401-84FB135D701D}" type="presOf" srcId="{1044805F-4193-4070-BB05-FE98BD5699D3}" destId="{1C7BB666-612E-4325-BA49-8DAB70C65A29}" srcOrd="0" destOrd="0" presId="urn:microsoft.com/office/officeart/2018/2/layout/IconCircleList"/>
    <dgm:cxn modelId="{1E0CE29A-F0D1-460A-B3E0-B531118586AE}" type="presOf" srcId="{28C1E9C8-042B-4BFF-B1D5-B4E91C366A14}" destId="{3D6D6BFC-8E03-40ED-A274-9593E3D94C0B}" srcOrd="0" destOrd="0" presId="urn:microsoft.com/office/officeart/2018/2/layout/IconCircleList"/>
    <dgm:cxn modelId="{2DCB269F-6415-4565-AF28-5B771A2D0296}" type="presOf" srcId="{7236D36B-1443-4916-9A57-C1F1B1B761C1}" destId="{C13CE7AB-3DCB-481A-80FC-113BA9A0DEBC}" srcOrd="0" destOrd="0" presId="urn:microsoft.com/office/officeart/2018/2/layout/IconCircleList"/>
    <dgm:cxn modelId="{55454DA8-79F1-442A-8F89-21A5E1AE1A4E}" srcId="{0AA88D98-C520-46B2-94D1-778590365043}" destId="{70A233FC-F7C0-49B4-971E-987150C57980}" srcOrd="1" destOrd="0" parTransId="{ED316DF4-D7AD-44E2-9A49-07DFC48B59CC}" sibTransId="{1044805F-4193-4070-BB05-FE98BD5699D3}"/>
    <dgm:cxn modelId="{145F96AC-E0A2-4F1F-91C3-BC4CCEDBEA5D}" type="presOf" srcId="{564E3F97-7747-4945-AD78-15201C20AE93}" destId="{E9449AB2-70D4-41FE-BD7D-5A54808CD601}" srcOrd="0" destOrd="0" presId="urn:microsoft.com/office/officeart/2018/2/layout/IconCircleList"/>
    <dgm:cxn modelId="{96475CB3-DEF2-4502-958B-E5F2DCBB4C9B}" srcId="{0AA88D98-C520-46B2-94D1-778590365043}" destId="{A21D7FE8-3083-439F-B6D2-8D894A956FFF}" srcOrd="2" destOrd="0" parTransId="{CE279977-63D9-43E6-ACBF-E6927C2E433E}" sibTransId="{C30B18F4-4D9E-45B2-BFAE-1BD2FC098D89}"/>
    <dgm:cxn modelId="{007B80BC-B15A-4CE2-8357-1511ACA28F3A}" type="presOf" srcId="{70A233FC-F7C0-49B4-971E-987150C57980}" destId="{926D36F8-544D-497B-A224-3D9EDC2F6A95}" srcOrd="0" destOrd="0" presId="urn:microsoft.com/office/officeart/2018/2/layout/IconCircleList"/>
    <dgm:cxn modelId="{45548FC0-B938-434B-9BFD-BA773B351399}" type="presOf" srcId="{BB142297-CFC0-477D-87D2-55225EE6EDF3}" destId="{5E759135-8D84-44A9-A182-3F0655B81827}" srcOrd="0" destOrd="0" presId="urn:microsoft.com/office/officeart/2018/2/layout/IconCircleList"/>
    <dgm:cxn modelId="{8FE23BC6-832E-4920-BEF0-8FFE07A9F2B4}" srcId="{0AA88D98-C520-46B2-94D1-778590365043}" destId="{28C1E9C8-042B-4BFF-B1D5-B4E91C366A14}" srcOrd="3" destOrd="0" parTransId="{6CD3B947-3B73-46A0-B092-3C795E95DDFB}" sibTransId="{564E3F97-7747-4945-AD78-15201C20AE93}"/>
    <dgm:cxn modelId="{02C9CFCA-CB0E-41A6-B3D3-4D84D3F2E790}" srcId="{0AA88D98-C520-46B2-94D1-778590365043}" destId="{3375EE5F-F525-4259-94F3-FC396806F549}" srcOrd="4" destOrd="0" parTransId="{DF94032C-5E05-4B22-A799-359E167EC9DC}" sibTransId="{2869040C-EEBB-494E-8AD0-F63F51AE0725}"/>
    <dgm:cxn modelId="{3AAA4CDE-BE69-4ABE-8331-2072B544E8FE}" type="presParOf" srcId="{EFB40B9E-77EE-4158-9CB8-129922EB8389}" destId="{03138566-3106-4A37-93AD-B481D23FC28D}" srcOrd="0" destOrd="0" presId="urn:microsoft.com/office/officeart/2018/2/layout/IconCircleList"/>
    <dgm:cxn modelId="{2F925B2C-B671-46AA-9127-912D092CCF87}" type="presParOf" srcId="{03138566-3106-4A37-93AD-B481D23FC28D}" destId="{21FFEB1A-3AFD-40ED-9A4C-7E8860F8EC18}" srcOrd="0" destOrd="0" presId="urn:microsoft.com/office/officeart/2018/2/layout/IconCircleList"/>
    <dgm:cxn modelId="{BA212948-7E24-492C-96BA-3428A4AA7046}" type="presParOf" srcId="{21FFEB1A-3AFD-40ED-9A4C-7E8860F8EC18}" destId="{28777B2A-01A5-49D1-A036-1C9D9A9B16F4}" srcOrd="0" destOrd="0" presId="urn:microsoft.com/office/officeart/2018/2/layout/IconCircleList"/>
    <dgm:cxn modelId="{FDE0865B-82EC-4DA0-9A27-0D71724FF056}" type="presParOf" srcId="{21FFEB1A-3AFD-40ED-9A4C-7E8860F8EC18}" destId="{9C6F0BC4-839A-4ECB-8EA7-F0404B9C8D86}" srcOrd="1" destOrd="0" presId="urn:microsoft.com/office/officeart/2018/2/layout/IconCircleList"/>
    <dgm:cxn modelId="{4355F712-7A08-4DAD-9F33-246E8072DF08}" type="presParOf" srcId="{21FFEB1A-3AFD-40ED-9A4C-7E8860F8EC18}" destId="{61C85197-4E32-4CEE-A5EC-01E62B46D48E}" srcOrd="2" destOrd="0" presId="urn:microsoft.com/office/officeart/2018/2/layout/IconCircleList"/>
    <dgm:cxn modelId="{DBD87FA2-5BA2-45F7-9522-2DDA5474C273}" type="presParOf" srcId="{21FFEB1A-3AFD-40ED-9A4C-7E8860F8EC18}" destId="{5E759135-8D84-44A9-A182-3F0655B81827}" srcOrd="3" destOrd="0" presId="urn:microsoft.com/office/officeart/2018/2/layout/IconCircleList"/>
    <dgm:cxn modelId="{7899763A-5DED-4C0F-9FFE-4401331FF778}" type="presParOf" srcId="{03138566-3106-4A37-93AD-B481D23FC28D}" destId="{C13CE7AB-3DCB-481A-80FC-113BA9A0DEBC}" srcOrd="1" destOrd="0" presId="urn:microsoft.com/office/officeart/2018/2/layout/IconCircleList"/>
    <dgm:cxn modelId="{27716324-4463-4EF9-8791-E914315B403A}" type="presParOf" srcId="{03138566-3106-4A37-93AD-B481D23FC28D}" destId="{3B9EB5C8-4564-441F-8B8F-3EEE3D1342D5}" srcOrd="2" destOrd="0" presId="urn:microsoft.com/office/officeart/2018/2/layout/IconCircleList"/>
    <dgm:cxn modelId="{31830013-E919-42BB-93FA-B4AD8F6C28C6}" type="presParOf" srcId="{3B9EB5C8-4564-441F-8B8F-3EEE3D1342D5}" destId="{5C0A74F8-C6B2-460C-B338-873C46A2C06E}" srcOrd="0" destOrd="0" presId="urn:microsoft.com/office/officeart/2018/2/layout/IconCircleList"/>
    <dgm:cxn modelId="{6A4D292A-684B-4AE6-9B52-0F570B7295D1}" type="presParOf" srcId="{3B9EB5C8-4564-441F-8B8F-3EEE3D1342D5}" destId="{5F22F263-4B67-4044-ADFB-99667DE5D67E}" srcOrd="1" destOrd="0" presId="urn:microsoft.com/office/officeart/2018/2/layout/IconCircleList"/>
    <dgm:cxn modelId="{2AF0A208-75C5-474D-8AF7-5A96C2152993}" type="presParOf" srcId="{3B9EB5C8-4564-441F-8B8F-3EEE3D1342D5}" destId="{9296EE6D-DED2-422A-A6DC-50EA72712322}" srcOrd="2" destOrd="0" presId="urn:microsoft.com/office/officeart/2018/2/layout/IconCircleList"/>
    <dgm:cxn modelId="{A3132705-C1BB-4685-871A-191DF84F84DF}" type="presParOf" srcId="{3B9EB5C8-4564-441F-8B8F-3EEE3D1342D5}" destId="{926D36F8-544D-497B-A224-3D9EDC2F6A95}" srcOrd="3" destOrd="0" presId="urn:microsoft.com/office/officeart/2018/2/layout/IconCircleList"/>
    <dgm:cxn modelId="{00026BA2-DC32-48A3-9C2D-C39E1F1E3970}" type="presParOf" srcId="{03138566-3106-4A37-93AD-B481D23FC28D}" destId="{1C7BB666-612E-4325-BA49-8DAB70C65A29}" srcOrd="3" destOrd="0" presId="urn:microsoft.com/office/officeart/2018/2/layout/IconCircleList"/>
    <dgm:cxn modelId="{F3DEC78B-9E26-4839-8A7A-E95989317A0A}" type="presParOf" srcId="{03138566-3106-4A37-93AD-B481D23FC28D}" destId="{D0DBDE9F-93D6-43C7-8D5B-3D975990F2B6}" srcOrd="4" destOrd="0" presId="urn:microsoft.com/office/officeart/2018/2/layout/IconCircleList"/>
    <dgm:cxn modelId="{124621D1-7F60-4220-952E-4ED84573D3E3}" type="presParOf" srcId="{D0DBDE9F-93D6-43C7-8D5B-3D975990F2B6}" destId="{0C4636F4-2D78-4E4A-93D2-7B50C5C3BEDC}" srcOrd="0" destOrd="0" presId="urn:microsoft.com/office/officeart/2018/2/layout/IconCircleList"/>
    <dgm:cxn modelId="{FBFFFDB8-A678-4FC5-90E1-BC1A407936A5}" type="presParOf" srcId="{D0DBDE9F-93D6-43C7-8D5B-3D975990F2B6}" destId="{CCE364E2-9828-43CB-B278-0BE7C14B99C8}" srcOrd="1" destOrd="0" presId="urn:microsoft.com/office/officeart/2018/2/layout/IconCircleList"/>
    <dgm:cxn modelId="{6F6371CB-09CB-46ED-B52D-91E1ADD7E190}" type="presParOf" srcId="{D0DBDE9F-93D6-43C7-8D5B-3D975990F2B6}" destId="{11D4AA2F-BF17-4381-A7B9-298D2EC7E86F}" srcOrd="2" destOrd="0" presId="urn:microsoft.com/office/officeart/2018/2/layout/IconCircleList"/>
    <dgm:cxn modelId="{091B0AC1-FA56-4431-ACE5-4617A3B6A972}" type="presParOf" srcId="{D0DBDE9F-93D6-43C7-8D5B-3D975990F2B6}" destId="{558EFDE0-6A43-4FB9-83A4-1704CFCAAECB}" srcOrd="3" destOrd="0" presId="urn:microsoft.com/office/officeart/2018/2/layout/IconCircleList"/>
    <dgm:cxn modelId="{027D5922-65A0-41EE-93ED-2C2479A67019}" type="presParOf" srcId="{03138566-3106-4A37-93AD-B481D23FC28D}" destId="{A7071181-208D-4FFC-8C6C-D55F1959CE0F}" srcOrd="5" destOrd="0" presId="urn:microsoft.com/office/officeart/2018/2/layout/IconCircleList"/>
    <dgm:cxn modelId="{0B99FDAD-FEC2-4094-852D-A12C59944C76}" type="presParOf" srcId="{03138566-3106-4A37-93AD-B481D23FC28D}" destId="{E679F88E-FD31-4D38-8D47-7723C246934A}" srcOrd="6" destOrd="0" presId="urn:microsoft.com/office/officeart/2018/2/layout/IconCircleList"/>
    <dgm:cxn modelId="{19B25426-7996-468E-8902-1F931D6137E3}" type="presParOf" srcId="{E679F88E-FD31-4D38-8D47-7723C246934A}" destId="{3596ED6D-72D9-46F8-9661-DC4241DC3457}" srcOrd="0" destOrd="0" presId="urn:microsoft.com/office/officeart/2018/2/layout/IconCircleList"/>
    <dgm:cxn modelId="{5B74B059-5EE7-4B62-B1E0-F67D662636DE}" type="presParOf" srcId="{E679F88E-FD31-4D38-8D47-7723C246934A}" destId="{F9C0BCB0-CB4C-4AE8-B111-DDD59F0D1BFB}" srcOrd="1" destOrd="0" presId="urn:microsoft.com/office/officeart/2018/2/layout/IconCircleList"/>
    <dgm:cxn modelId="{97043B62-95DA-4F4E-8CE4-B0007736C79C}" type="presParOf" srcId="{E679F88E-FD31-4D38-8D47-7723C246934A}" destId="{3BDD71EA-5A2C-451C-A83F-2F975F70910A}" srcOrd="2" destOrd="0" presId="urn:microsoft.com/office/officeart/2018/2/layout/IconCircleList"/>
    <dgm:cxn modelId="{BFD2489F-368D-47B2-8380-D339012F263E}" type="presParOf" srcId="{E679F88E-FD31-4D38-8D47-7723C246934A}" destId="{3D6D6BFC-8E03-40ED-A274-9593E3D94C0B}" srcOrd="3" destOrd="0" presId="urn:microsoft.com/office/officeart/2018/2/layout/IconCircleList"/>
    <dgm:cxn modelId="{654C93AB-FD1E-4247-9776-2DDFE200E272}" type="presParOf" srcId="{03138566-3106-4A37-93AD-B481D23FC28D}" destId="{E9449AB2-70D4-41FE-BD7D-5A54808CD601}" srcOrd="7" destOrd="0" presId="urn:microsoft.com/office/officeart/2018/2/layout/IconCircleList"/>
    <dgm:cxn modelId="{AC1E170D-A4E1-4CF2-B43B-5180B5BBDBA9}" type="presParOf" srcId="{03138566-3106-4A37-93AD-B481D23FC28D}" destId="{B7BC5C2A-40EF-4AB3-9F4D-8F063C344170}" srcOrd="8" destOrd="0" presId="urn:microsoft.com/office/officeart/2018/2/layout/IconCircleList"/>
    <dgm:cxn modelId="{93D83E70-975B-4579-A66F-E5CB2BFCBDE6}" type="presParOf" srcId="{B7BC5C2A-40EF-4AB3-9F4D-8F063C344170}" destId="{6C3398D0-CD3D-4C56-9BB0-49C3D761FE05}" srcOrd="0" destOrd="0" presId="urn:microsoft.com/office/officeart/2018/2/layout/IconCircleList"/>
    <dgm:cxn modelId="{4BAFF1D7-3677-4B81-BC23-B405504702EC}" type="presParOf" srcId="{B7BC5C2A-40EF-4AB3-9F4D-8F063C344170}" destId="{39316560-18D6-492D-9FD9-24B3A0E67E6C}" srcOrd="1" destOrd="0" presId="urn:microsoft.com/office/officeart/2018/2/layout/IconCircleList"/>
    <dgm:cxn modelId="{4EDB96F4-9F19-483D-B23C-DD93FFBC9E71}" type="presParOf" srcId="{B7BC5C2A-40EF-4AB3-9F4D-8F063C344170}" destId="{6EBA2B42-C055-466F-AF82-5F054E415EB0}" srcOrd="2" destOrd="0" presId="urn:microsoft.com/office/officeart/2018/2/layout/IconCircleList"/>
    <dgm:cxn modelId="{926229EB-679C-4473-9AF9-3FDC7BDB7994}" type="presParOf" srcId="{B7BC5C2A-40EF-4AB3-9F4D-8F063C344170}" destId="{0A80767F-ED5F-4B5D-8B4F-A1505C665FB9}"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77B2A-01A5-49D1-A036-1C9D9A9B16F4}">
      <dsp:nvSpPr>
        <dsp:cNvPr id="0" name=""/>
        <dsp:cNvSpPr/>
      </dsp:nvSpPr>
      <dsp:spPr>
        <a:xfrm>
          <a:off x="28905" y="42307"/>
          <a:ext cx="1084156" cy="108415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6F0BC4-839A-4ECB-8EA7-F0404B9C8D86}">
      <dsp:nvSpPr>
        <dsp:cNvPr id="0" name=""/>
        <dsp:cNvSpPr/>
      </dsp:nvSpPr>
      <dsp:spPr>
        <a:xfrm>
          <a:off x="256578" y="269980"/>
          <a:ext cx="628810" cy="6288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759135-8D84-44A9-A182-3F0655B81827}">
      <dsp:nvSpPr>
        <dsp:cNvPr id="0" name=""/>
        <dsp:cNvSpPr/>
      </dsp:nvSpPr>
      <dsp:spPr>
        <a:xfrm>
          <a:off x="1345381" y="42307"/>
          <a:ext cx="2555511" cy="1084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kern="1200">
              <a:solidFill>
                <a:schemeClr val="bg1"/>
              </a:solidFill>
            </a:rPr>
            <a:t>Even simple changes cost a lot</a:t>
          </a:r>
        </a:p>
      </dsp:txBody>
      <dsp:txXfrm>
        <a:off x="1345381" y="42307"/>
        <a:ext cx="2555511" cy="1084156"/>
      </dsp:txXfrm>
    </dsp:sp>
    <dsp:sp modelId="{5C0A74F8-C6B2-460C-B338-873C46A2C06E}">
      <dsp:nvSpPr>
        <dsp:cNvPr id="0" name=""/>
        <dsp:cNvSpPr/>
      </dsp:nvSpPr>
      <dsp:spPr>
        <a:xfrm>
          <a:off x="4346170" y="42307"/>
          <a:ext cx="1084156" cy="108415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22F263-4B67-4044-ADFB-99667DE5D67E}">
      <dsp:nvSpPr>
        <dsp:cNvPr id="0" name=""/>
        <dsp:cNvSpPr/>
      </dsp:nvSpPr>
      <dsp:spPr>
        <a:xfrm>
          <a:off x="4573843" y="269980"/>
          <a:ext cx="628810" cy="6288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6D36F8-544D-497B-A224-3D9EDC2F6A95}">
      <dsp:nvSpPr>
        <dsp:cNvPr id="0" name=""/>
        <dsp:cNvSpPr/>
      </dsp:nvSpPr>
      <dsp:spPr>
        <a:xfrm>
          <a:off x="5662646" y="42307"/>
          <a:ext cx="2555511" cy="1084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kern="1200">
              <a:solidFill>
                <a:schemeClr val="bg1"/>
              </a:solidFill>
            </a:rPr>
            <a:t>Business wanted to get everything done at once </a:t>
          </a:r>
        </a:p>
      </dsp:txBody>
      <dsp:txXfrm>
        <a:off x="5662646" y="42307"/>
        <a:ext cx="2555511" cy="1084156"/>
      </dsp:txXfrm>
    </dsp:sp>
    <dsp:sp modelId="{0C4636F4-2D78-4E4A-93D2-7B50C5C3BEDC}">
      <dsp:nvSpPr>
        <dsp:cNvPr id="0" name=""/>
        <dsp:cNvSpPr/>
      </dsp:nvSpPr>
      <dsp:spPr>
        <a:xfrm>
          <a:off x="28905" y="1986015"/>
          <a:ext cx="1084156" cy="108415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E364E2-9828-43CB-B278-0BE7C14B99C8}">
      <dsp:nvSpPr>
        <dsp:cNvPr id="0" name=""/>
        <dsp:cNvSpPr/>
      </dsp:nvSpPr>
      <dsp:spPr>
        <a:xfrm>
          <a:off x="256578" y="2213688"/>
          <a:ext cx="628810" cy="6288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8EFDE0-6A43-4FB9-83A4-1704CFCAAECB}">
      <dsp:nvSpPr>
        <dsp:cNvPr id="0" name=""/>
        <dsp:cNvSpPr/>
      </dsp:nvSpPr>
      <dsp:spPr>
        <a:xfrm>
          <a:off x="1345381" y="1986015"/>
          <a:ext cx="2555511" cy="1084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kern="1200">
              <a:solidFill>
                <a:schemeClr val="bg1"/>
              </a:solidFill>
            </a:rPr>
            <a:t>Trust was gone </a:t>
          </a:r>
        </a:p>
      </dsp:txBody>
      <dsp:txXfrm>
        <a:off x="1345381" y="1986015"/>
        <a:ext cx="2555511" cy="1084156"/>
      </dsp:txXfrm>
    </dsp:sp>
    <dsp:sp modelId="{3596ED6D-72D9-46F8-9661-DC4241DC3457}">
      <dsp:nvSpPr>
        <dsp:cNvPr id="0" name=""/>
        <dsp:cNvSpPr/>
      </dsp:nvSpPr>
      <dsp:spPr>
        <a:xfrm>
          <a:off x="4346170" y="1986015"/>
          <a:ext cx="1084156" cy="108415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C0BCB0-CB4C-4AE8-B111-DDD59F0D1BFB}">
      <dsp:nvSpPr>
        <dsp:cNvPr id="0" name=""/>
        <dsp:cNvSpPr/>
      </dsp:nvSpPr>
      <dsp:spPr>
        <a:xfrm>
          <a:off x="4573843" y="2213688"/>
          <a:ext cx="628810" cy="6288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6D6BFC-8E03-40ED-A274-9593E3D94C0B}">
      <dsp:nvSpPr>
        <dsp:cNvPr id="0" name=""/>
        <dsp:cNvSpPr/>
      </dsp:nvSpPr>
      <dsp:spPr>
        <a:xfrm>
          <a:off x="5662646" y="1986015"/>
          <a:ext cx="2555511" cy="1084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kern="1200">
              <a:solidFill>
                <a:schemeClr val="bg1"/>
              </a:solidFill>
            </a:rPr>
            <a:t>Lack of flexibility once initial requirements collected</a:t>
          </a:r>
        </a:p>
      </dsp:txBody>
      <dsp:txXfrm>
        <a:off x="5662646" y="1986015"/>
        <a:ext cx="2555511" cy="1084156"/>
      </dsp:txXfrm>
    </dsp:sp>
    <dsp:sp modelId="{6C3398D0-CD3D-4C56-9BB0-49C3D761FE05}">
      <dsp:nvSpPr>
        <dsp:cNvPr id="0" name=""/>
        <dsp:cNvSpPr/>
      </dsp:nvSpPr>
      <dsp:spPr>
        <a:xfrm>
          <a:off x="28905" y="3929723"/>
          <a:ext cx="1084156" cy="108415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316560-18D6-492D-9FD9-24B3A0E67E6C}">
      <dsp:nvSpPr>
        <dsp:cNvPr id="0" name=""/>
        <dsp:cNvSpPr/>
      </dsp:nvSpPr>
      <dsp:spPr>
        <a:xfrm>
          <a:off x="256578" y="4157396"/>
          <a:ext cx="628810" cy="6288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80767F-ED5F-4B5D-8B4F-A1505C665FB9}">
      <dsp:nvSpPr>
        <dsp:cNvPr id="0" name=""/>
        <dsp:cNvSpPr/>
      </dsp:nvSpPr>
      <dsp:spPr>
        <a:xfrm>
          <a:off x="1345381" y="3929723"/>
          <a:ext cx="2555511" cy="1084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kern="1200">
              <a:solidFill>
                <a:schemeClr val="bg1"/>
              </a:solidFill>
            </a:rPr>
            <a:t>Business/IT goals were not always aligned</a:t>
          </a:r>
        </a:p>
      </dsp:txBody>
      <dsp:txXfrm>
        <a:off x="1345381" y="3929723"/>
        <a:ext cx="2555511" cy="108415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2" y="4"/>
            <a:ext cx="3038145" cy="464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295" tIns="43647" rIns="87295" bIns="43647" numCol="1" anchor="t" anchorCtr="0" compatLnSpc="1">
            <a:prstTxWarp prst="textNoShape">
              <a:avLst/>
            </a:prstTxWarp>
          </a:bodyPr>
          <a:lstStyle>
            <a:lvl1pPr>
              <a:defRPr sz="1100">
                <a:latin typeface="Arial" pitchFamily="34" charset="0"/>
              </a:defRPr>
            </a:lvl1pPr>
          </a:lstStyle>
          <a:p>
            <a:pPr>
              <a:defRPr/>
            </a:pPr>
            <a:endParaRPr lang="en-US"/>
          </a:p>
        </p:txBody>
      </p:sp>
      <p:sp>
        <p:nvSpPr>
          <p:cNvPr id="13315" name="Rectangle 3"/>
          <p:cNvSpPr>
            <a:spLocks noGrp="1" noChangeArrowheads="1"/>
          </p:cNvSpPr>
          <p:nvPr>
            <p:ph type="dt" sz="quarter" idx="1"/>
          </p:nvPr>
        </p:nvSpPr>
        <p:spPr bwMode="auto">
          <a:xfrm>
            <a:off x="3970734" y="4"/>
            <a:ext cx="3038145" cy="464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295" tIns="43647" rIns="87295" bIns="43647" numCol="1" anchor="t" anchorCtr="0" compatLnSpc="1">
            <a:prstTxWarp prst="textNoShape">
              <a:avLst/>
            </a:prstTxWarp>
          </a:bodyPr>
          <a:lstStyle>
            <a:lvl1pPr algn="r">
              <a:defRPr sz="1100">
                <a:latin typeface="Arial" pitchFamily="34" charset="0"/>
              </a:defRPr>
            </a:lvl1pPr>
          </a:lstStyle>
          <a:p>
            <a:pPr>
              <a:defRPr/>
            </a:pPr>
            <a:endParaRPr lang="en-US"/>
          </a:p>
        </p:txBody>
      </p:sp>
      <p:sp>
        <p:nvSpPr>
          <p:cNvPr id="13316" name="Rectangle 4"/>
          <p:cNvSpPr>
            <a:spLocks noGrp="1" noChangeArrowheads="1"/>
          </p:cNvSpPr>
          <p:nvPr>
            <p:ph type="ftr" sz="quarter" idx="2"/>
          </p:nvPr>
        </p:nvSpPr>
        <p:spPr bwMode="auto">
          <a:xfrm>
            <a:off x="2" y="8830662"/>
            <a:ext cx="3038145" cy="464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295" tIns="43647" rIns="87295" bIns="43647" numCol="1" anchor="b" anchorCtr="0" compatLnSpc="1">
            <a:prstTxWarp prst="textNoShape">
              <a:avLst/>
            </a:prstTxWarp>
          </a:bodyPr>
          <a:lstStyle>
            <a:lvl1pPr>
              <a:defRPr sz="1100">
                <a:latin typeface="Arial" pitchFamily="34" charset="0"/>
              </a:defRPr>
            </a:lvl1pPr>
          </a:lstStyle>
          <a:p>
            <a:pPr>
              <a:defRPr/>
            </a:pPr>
            <a:endParaRPr lang="en-US"/>
          </a:p>
        </p:txBody>
      </p:sp>
      <p:sp>
        <p:nvSpPr>
          <p:cNvPr id="13317" name="Rectangle 5"/>
          <p:cNvSpPr>
            <a:spLocks noGrp="1" noChangeArrowheads="1"/>
          </p:cNvSpPr>
          <p:nvPr>
            <p:ph type="sldNum" sz="quarter" idx="3"/>
          </p:nvPr>
        </p:nvSpPr>
        <p:spPr bwMode="auto">
          <a:xfrm>
            <a:off x="3970734" y="8830662"/>
            <a:ext cx="3038145" cy="464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295" tIns="43647" rIns="87295" bIns="43647" numCol="1" anchor="b" anchorCtr="0" compatLnSpc="1">
            <a:prstTxWarp prst="textNoShape">
              <a:avLst/>
            </a:prstTxWarp>
          </a:bodyPr>
          <a:lstStyle>
            <a:lvl1pPr algn="r">
              <a:defRPr sz="1100">
                <a:latin typeface="Arial" pitchFamily="34" charset="0"/>
              </a:defRPr>
            </a:lvl1pPr>
          </a:lstStyle>
          <a:p>
            <a:pPr>
              <a:defRPr/>
            </a:pPr>
            <a:fld id="{C9539FE0-93D5-485C-9691-F414A22DEA93}" type="slidenum">
              <a:rPr lang="en-US"/>
              <a:pPr>
                <a:defRPr/>
              </a:pPr>
              <a:t>‹#›</a:t>
            </a:fld>
            <a:endParaRPr lang="en-US"/>
          </a:p>
        </p:txBody>
      </p:sp>
    </p:spTree>
    <p:extLst>
      <p:ext uri="{BB962C8B-B14F-4D97-AF65-F5344CB8AC3E}">
        <p14:creationId xmlns:p14="http://schemas.microsoft.com/office/powerpoint/2010/main" val="2808553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2" y="4"/>
            <a:ext cx="3038145" cy="464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295" tIns="43647" rIns="87295" bIns="43647" numCol="1" anchor="t" anchorCtr="0" compatLnSpc="1">
            <a:prstTxWarp prst="textNoShape">
              <a:avLst/>
            </a:prstTxWarp>
          </a:bodyPr>
          <a:lstStyle>
            <a:lvl1pPr>
              <a:defRPr sz="1100">
                <a:latin typeface="Arial" pitchFamily="34" charset="0"/>
              </a:defRPr>
            </a:lvl1pPr>
          </a:lstStyle>
          <a:p>
            <a:pPr>
              <a:defRPr/>
            </a:pPr>
            <a:endParaRPr lang="en-US"/>
          </a:p>
        </p:txBody>
      </p:sp>
      <p:sp>
        <p:nvSpPr>
          <p:cNvPr id="12291" name="Rectangle 3"/>
          <p:cNvSpPr>
            <a:spLocks noGrp="1" noChangeArrowheads="1"/>
          </p:cNvSpPr>
          <p:nvPr>
            <p:ph type="dt" idx="1"/>
          </p:nvPr>
        </p:nvSpPr>
        <p:spPr bwMode="auto">
          <a:xfrm>
            <a:off x="3970734" y="4"/>
            <a:ext cx="3038145" cy="464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295" tIns="43647" rIns="87295" bIns="43647" numCol="1" anchor="t" anchorCtr="0" compatLnSpc="1">
            <a:prstTxWarp prst="textNoShape">
              <a:avLst/>
            </a:prstTxWarp>
          </a:bodyPr>
          <a:lstStyle>
            <a:lvl1pPr algn="r">
              <a:defRPr sz="1100">
                <a:latin typeface="Arial" pitchFamily="34" charset="0"/>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81100" y="698500"/>
            <a:ext cx="4649788"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p:cNvSpPr>
            <a:spLocks noGrp="1" noChangeArrowheads="1"/>
          </p:cNvSpPr>
          <p:nvPr>
            <p:ph type="body" sz="quarter" idx="3"/>
          </p:nvPr>
        </p:nvSpPr>
        <p:spPr bwMode="auto">
          <a:xfrm>
            <a:off x="701345" y="4416102"/>
            <a:ext cx="5607712" cy="4182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295" tIns="43647" rIns="87295" bIns="4364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p:cNvSpPr>
            <a:spLocks noGrp="1" noChangeArrowheads="1"/>
          </p:cNvSpPr>
          <p:nvPr>
            <p:ph type="ftr" sz="quarter" idx="4"/>
          </p:nvPr>
        </p:nvSpPr>
        <p:spPr bwMode="auto">
          <a:xfrm>
            <a:off x="2" y="8830662"/>
            <a:ext cx="3038145" cy="464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295" tIns="43647" rIns="87295" bIns="43647" numCol="1" anchor="b" anchorCtr="0" compatLnSpc="1">
            <a:prstTxWarp prst="textNoShape">
              <a:avLst/>
            </a:prstTxWarp>
          </a:bodyPr>
          <a:lstStyle>
            <a:lvl1pPr>
              <a:defRPr sz="1100">
                <a:latin typeface="Arial" pitchFamily="34" charset="0"/>
              </a:defRPr>
            </a:lvl1pPr>
          </a:lstStyle>
          <a:p>
            <a:pPr>
              <a:defRPr/>
            </a:pPr>
            <a:endParaRPr lang="en-US"/>
          </a:p>
        </p:txBody>
      </p:sp>
      <p:sp>
        <p:nvSpPr>
          <p:cNvPr id="12295" name="Rectangle 7"/>
          <p:cNvSpPr>
            <a:spLocks noGrp="1" noChangeArrowheads="1"/>
          </p:cNvSpPr>
          <p:nvPr>
            <p:ph type="sldNum" sz="quarter" idx="5"/>
          </p:nvPr>
        </p:nvSpPr>
        <p:spPr bwMode="auto">
          <a:xfrm>
            <a:off x="3970734" y="8830662"/>
            <a:ext cx="3038145" cy="464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295" tIns="43647" rIns="87295" bIns="43647" numCol="1" anchor="b" anchorCtr="0" compatLnSpc="1">
            <a:prstTxWarp prst="textNoShape">
              <a:avLst/>
            </a:prstTxWarp>
          </a:bodyPr>
          <a:lstStyle>
            <a:lvl1pPr algn="r">
              <a:defRPr sz="1100">
                <a:latin typeface="Arial" pitchFamily="34" charset="0"/>
              </a:defRPr>
            </a:lvl1pPr>
          </a:lstStyle>
          <a:p>
            <a:pPr>
              <a:defRPr/>
            </a:pPr>
            <a:fld id="{719F38AC-A1FC-47AB-81BE-B8AD59C3D23E}" type="slidenum">
              <a:rPr lang="en-US"/>
              <a:pPr>
                <a:defRPr/>
              </a:pPr>
              <a:t>‹#›</a:t>
            </a:fld>
            <a:endParaRPr lang="en-US"/>
          </a:p>
        </p:txBody>
      </p:sp>
    </p:spTree>
    <p:extLst>
      <p:ext uri="{BB962C8B-B14F-4D97-AF65-F5344CB8AC3E}">
        <p14:creationId xmlns:p14="http://schemas.microsoft.com/office/powerpoint/2010/main" val="1156570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Arial"/>
                <a:cs typeface="Arial"/>
              </a:rPr>
              <a:t>Jim:</a:t>
            </a:r>
          </a:p>
          <a:p>
            <a:r>
              <a:rPr lang="en-US">
                <a:latin typeface="Arial"/>
                <a:cs typeface="Arial"/>
              </a:rPr>
              <a:t>Amanda: My name is Amanda Palovcsik, and I'm a Senior IT Manager in our Lending IT department, focused on agile delivery. I consider myself less of an 'IT' person, but I'm not afraid to jump into a conversation on most topics! I've never been a developer, but it doesn't stop me from trying to talk the language! I am a self proclaimed Disney nut, though most of my friends would agree without question on that one! I travel there at least once a year, but in reality it's more like 2-3 times per year. I'm also a wine fan, and think a glass of cabernet is one of the most relaxing ways to end an evening! </a:t>
            </a:r>
            <a:endParaRPr lang="en-US">
              <a:cs typeface="Arial"/>
            </a:endParaRPr>
          </a:p>
          <a:p>
            <a:endParaRPr lang="en-US">
              <a:cs typeface="Arial"/>
            </a:endParaRPr>
          </a:p>
          <a:p>
            <a:r>
              <a:rPr lang="en-US">
                <a:latin typeface="Arial"/>
                <a:cs typeface="Arial"/>
              </a:rPr>
              <a:t>Jim and I have known each other for the better part of 7 years, having met at CUNA Mutual Group! We started working together on some of the first agile projects in our company, and through that time finding a lot of common ground over agile topics, and our love of happy hours! COVID may have slowed us down, but hasn't stopped us! And despite a bitter Packers/Bears rivalry, we maintain our friendship through football season, mostly because Jim is so good natured about all the joking I do about the Bears! </a:t>
            </a:r>
            <a:endParaRPr lang="en-US">
              <a:cs typeface="Arial"/>
            </a:endParaRPr>
          </a:p>
        </p:txBody>
      </p:sp>
      <p:sp>
        <p:nvSpPr>
          <p:cNvPr id="4" name="Slide Number Placeholder 3"/>
          <p:cNvSpPr>
            <a:spLocks noGrp="1"/>
          </p:cNvSpPr>
          <p:nvPr>
            <p:ph type="sldNum" sz="quarter" idx="10"/>
          </p:nvPr>
        </p:nvSpPr>
        <p:spPr/>
        <p:txBody>
          <a:bodyPr/>
          <a:lstStyle/>
          <a:p>
            <a:pPr>
              <a:defRPr/>
            </a:pPr>
            <a:fld id="{719F38AC-A1FC-47AB-81BE-B8AD59C3D23E}" type="slidenum">
              <a:rPr lang="en-US" smtClean="0"/>
              <a:pPr>
                <a:defRPr/>
              </a:pPr>
              <a:t>1</a:t>
            </a:fld>
            <a:endParaRPr lang="en-US"/>
          </a:p>
        </p:txBody>
      </p:sp>
    </p:spTree>
    <p:extLst>
      <p:ext uri="{BB962C8B-B14F-4D97-AF65-F5344CB8AC3E}">
        <p14:creationId xmlns:p14="http://schemas.microsoft.com/office/powerpoint/2010/main" val="3329565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19F38AC-A1FC-47AB-81BE-B8AD59C3D23E}" type="slidenum">
              <a:rPr lang="en-US" smtClean="0"/>
              <a:pPr>
                <a:defRPr/>
              </a:pPr>
              <a:t>10</a:t>
            </a:fld>
            <a:endParaRPr lang="en-US"/>
          </a:p>
        </p:txBody>
      </p:sp>
    </p:spTree>
    <p:extLst>
      <p:ext uri="{BB962C8B-B14F-4D97-AF65-F5344CB8AC3E}">
        <p14:creationId xmlns:p14="http://schemas.microsoft.com/office/powerpoint/2010/main" val="89315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Arial"/>
                <a:cs typeface="Arial"/>
              </a:rPr>
              <a:t>Jim </a:t>
            </a:r>
            <a:endParaRPr lang="en-US">
              <a:cs typeface="Arial"/>
            </a:endParaRPr>
          </a:p>
        </p:txBody>
      </p:sp>
      <p:sp>
        <p:nvSpPr>
          <p:cNvPr id="4" name="Slide Number Placeholder 3"/>
          <p:cNvSpPr>
            <a:spLocks noGrp="1"/>
          </p:cNvSpPr>
          <p:nvPr>
            <p:ph type="sldNum" sz="quarter" idx="10"/>
          </p:nvPr>
        </p:nvSpPr>
        <p:spPr/>
        <p:txBody>
          <a:bodyPr/>
          <a:lstStyle/>
          <a:p>
            <a:pPr>
              <a:defRPr/>
            </a:pPr>
            <a:fld id="{719F38AC-A1FC-47AB-81BE-B8AD59C3D23E}" type="slidenum">
              <a:rPr lang="en-US" smtClean="0"/>
              <a:pPr>
                <a:defRPr/>
              </a:pPr>
              <a:t>2</a:t>
            </a:fld>
            <a:endParaRPr lang="en-US"/>
          </a:p>
        </p:txBody>
      </p:sp>
    </p:spTree>
    <p:extLst>
      <p:ext uri="{BB962C8B-B14F-4D97-AF65-F5344CB8AC3E}">
        <p14:creationId xmlns:p14="http://schemas.microsoft.com/office/powerpoint/2010/main" val="2459391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Arial"/>
                <a:cs typeface="Arial"/>
              </a:rPr>
              <a:t>CUNA Mutual group was founded more than 80 years ago by credit union leaders. CUNA helps credit unions, businesses and individuals build financial security through a variety of commercial and consumer insurance and protection products. This year has been no exception to challenges and opportunities for us to serve our customer base and provide more support than ever!</a:t>
            </a:r>
          </a:p>
          <a:p>
            <a:endParaRPr lang="en-US">
              <a:cs typeface="Arial"/>
            </a:endParaRPr>
          </a:p>
          <a:p>
            <a:r>
              <a:rPr lang="en-US">
                <a:latin typeface="Arial"/>
                <a:cs typeface="Arial"/>
              </a:rPr>
              <a:t>We have just under 4000 employees located throughout the United States and </a:t>
            </a:r>
            <a:r>
              <a:rPr lang="en-US" err="1">
                <a:latin typeface="Arial"/>
                <a:cs typeface="Arial"/>
              </a:rPr>
              <a:t>Carribbean</a:t>
            </a:r>
            <a:r>
              <a:rPr lang="en-US">
                <a:latin typeface="Arial"/>
                <a:cs typeface="Arial"/>
              </a:rPr>
              <a:t>, and our headquarters are in Madison, Wisconsin. </a:t>
            </a:r>
            <a:endParaRPr lang="en-US">
              <a:cs typeface="Arial"/>
            </a:endParaRPr>
          </a:p>
          <a:p>
            <a:endParaRPr lang="en-US">
              <a:cs typeface="Arial"/>
            </a:endParaRPr>
          </a:p>
          <a:p>
            <a:r>
              <a:rPr lang="en-US">
                <a:latin typeface="Arial"/>
                <a:cs typeface="Arial"/>
              </a:rPr>
              <a:t>CUNA has implemented a variety of project management approaches, and our agile journey started about 6 years ago. We have many departments at CUNA, and have worked with a mix of agile approaches, including </a:t>
            </a:r>
            <a:r>
              <a:rPr lang="en-US" err="1">
                <a:latin typeface="Arial"/>
                <a:cs typeface="Arial"/>
              </a:rPr>
              <a:t>SAFe</a:t>
            </a:r>
            <a:r>
              <a:rPr lang="en-US">
                <a:latin typeface="Arial"/>
                <a:cs typeface="Arial"/>
              </a:rPr>
              <a:t>, </a:t>
            </a:r>
            <a:r>
              <a:rPr lang="en-US" err="1">
                <a:latin typeface="Arial"/>
                <a:cs typeface="Arial"/>
              </a:rPr>
              <a:t>LeSS</a:t>
            </a:r>
            <a:r>
              <a:rPr lang="en-US">
                <a:latin typeface="Arial"/>
                <a:cs typeface="Arial"/>
              </a:rPr>
              <a:t>, scrum, Kanban, Extreme Programming, and Lean Six Sigma. Like many organizations, our agile journey started in IT, and has moved into partnership with our business teams and the project management office. We have Scrum Masters, Technology Analysts, Business Analysts, Product Owners, developers, tech leads and transformation leads helping with this journey in different projects and teams throughout the company. It's quite a mix, and we're constantly learning and adapting to what works, what doesn't, and recognizing the differences between teams that makes each of them a unique opportunity to find the right fit of agile. We also have a large Community of Practice for each of these roles, helping learn from others, and expanding our agile footprint within the company.</a:t>
            </a:r>
            <a:endParaRPr lang="en-US">
              <a:cs typeface="Arial"/>
            </a:endParaRPr>
          </a:p>
        </p:txBody>
      </p:sp>
      <p:sp>
        <p:nvSpPr>
          <p:cNvPr id="4" name="Slide Number Placeholder 3"/>
          <p:cNvSpPr>
            <a:spLocks noGrp="1"/>
          </p:cNvSpPr>
          <p:nvPr>
            <p:ph type="sldNum" sz="quarter" idx="10"/>
          </p:nvPr>
        </p:nvSpPr>
        <p:spPr/>
        <p:txBody>
          <a:bodyPr/>
          <a:lstStyle/>
          <a:p>
            <a:pPr>
              <a:defRPr/>
            </a:pPr>
            <a:fld id="{719F38AC-A1FC-47AB-81BE-B8AD59C3D23E}" type="slidenum">
              <a:rPr lang="en-US" smtClean="0"/>
              <a:pPr>
                <a:defRPr/>
              </a:pPr>
              <a:t>3</a:t>
            </a:fld>
            <a:endParaRPr lang="en-US"/>
          </a:p>
        </p:txBody>
      </p:sp>
    </p:spTree>
    <p:extLst>
      <p:ext uri="{BB962C8B-B14F-4D97-AF65-F5344CB8AC3E}">
        <p14:creationId xmlns:p14="http://schemas.microsoft.com/office/powerpoint/2010/main" val="561457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Arial"/>
                <a:cs typeface="Arial"/>
              </a:rPr>
              <a:t>Jim </a:t>
            </a:r>
            <a:endParaRPr lang="en-US"/>
          </a:p>
        </p:txBody>
      </p:sp>
      <p:sp>
        <p:nvSpPr>
          <p:cNvPr id="4" name="Slide Number Placeholder 3"/>
          <p:cNvSpPr>
            <a:spLocks noGrp="1"/>
          </p:cNvSpPr>
          <p:nvPr>
            <p:ph type="sldNum" sz="quarter" idx="10"/>
          </p:nvPr>
        </p:nvSpPr>
        <p:spPr/>
        <p:txBody>
          <a:bodyPr/>
          <a:lstStyle/>
          <a:p>
            <a:pPr>
              <a:defRPr/>
            </a:pPr>
            <a:fld id="{719F38AC-A1FC-47AB-81BE-B8AD59C3D23E}" type="slidenum">
              <a:rPr lang="en-US" smtClean="0"/>
              <a:pPr>
                <a:defRPr/>
              </a:pPr>
              <a:t>4</a:t>
            </a:fld>
            <a:endParaRPr lang="en-US"/>
          </a:p>
        </p:txBody>
      </p:sp>
    </p:spTree>
    <p:extLst>
      <p:ext uri="{BB962C8B-B14F-4D97-AF65-F5344CB8AC3E}">
        <p14:creationId xmlns:p14="http://schemas.microsoft.com/office/powerpoint/2010/main" val="4174683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So we’ve identified what we’d like to implement in that Digital Lending space, but as you are likely all aware by attending this session, we had some challenges to overcome. I’m sure these are a similar mix to what you may have experienced, or are still facing. </a:t>
            </a:r>
          </a:p>
          <a:p>
            <a:endParaRPr lang="en-US">
              <a:latin typeface="Calibri"/>
              <a:cs typeface="Calibri"/>
            </a:endParaRPr>
          </a:p>
          <a:p>
            <a:r>
              <a:rPr lang="en-US">
                <a:latin typeface="Calibri"/>
                <a:cs typeface="Calibri"/>
              </a:rPr>
              <a:t>Making changes was not easy – because project run long, sometimes over budget, and may no longer be exactly what was needed at the start, both business and IT recognized simple changes cost a lot. For those in IT, we know what seems simple may be a challenge to code. And for our business partners, ‘why can’t we make that button green instead of blue? Seems simple!’ But due to the cost, time and resources put into work, often those changes came with a high price tag. And let’s face it, by the time something was released, we were often on to the next project.</a:t>
            </a:r>
          </a:p>
          <a:p>
            <a:endParaRPr lang="en-US">
              <a:latin typeface="Calibri"/>
              <a:cs typeface="Calibri"/>
            </a:endParaRPr>
          </a:p>
          <a:p>
            <a:r>
              <a:rPr lang="en-US">
                <a:latin typeface="Calibri"/>
                <a:cs typeface="Calibri"/>
              </a:rPr>
              <a:t>Which is a great </a:t>
            </a:r>
            <a:r>
              <a:rPr lang="en-US" err="1">
                <a:latin typeface="Calibri"/>
                <a:cs typeface="Calibri"/>
              </a:rPr>
              <a:t>sequi</a:t>
            </a:r>
            <a:r>
              <a:rPr lang="en-US">
                <a:latin typeface="Calibri"/>
                <a:cs typeface="Calibri"/>
              </a:rPr>
              <a:t> to the next point – Business wanted to get everything done at once! How many folks here run into a project being so large, it was going to be years to get something of value out the door? (sheepishly raises hand) Our business recognized that if it didn’t get done in the first place, it wouldn’t get done at all. Cost was too high, and projects are so large that small changes wouldn’t happen. So it was a huge dump of requirements from the start that the projects were lengthy and costly. </a:t>
            </a:r>
          </a:p>
          <a:p>
            <a:endParaRPr lang="en-US">
              <a:latin typeface="Calibri"/>
              <a:cs typeface="Calibri"/>
            </a:endParaRPr>
          </a:p>
          <a:p>
            <a:r>
              <a:rPr lang="en-US">
                <a:latin typeface="Calibri"/>
                <a:cs typeface="Calibri"/>
              </a:rPr>
              <a:t>To add to it, there was no trust. Business didn’t trust IT would get everything they wanted done, as they wanted it, and IT didn’t trust the business was asking only for what was needed. The fingers would point at each other as to why things were failing, and it wasn’t healthy.</a:t>
            </a:r>
          </a:p>
          <a:p>
            <a:endParaRPr lang="en-US">
              <a:latin typeface="Calibri"/>
              <a:cs typeface="Calibri"/>
            </a:endParaRPr>
          </a:p>
          <a:p>
            <a:r>
              <a:rPr lang="en-US">
                <a:latin typeface="Calibri"/>
                <a:cs typeface="Calibri"/>
              </a:rPr>
              <a:t>As is with many waterfall projects, we collected requirements up front. Once we’d ‘locked those in’ and started development, there was little to no opportunity to change them. So we’d continue through a project with requirements we knew needed to change, without an ability to do so without severely impacting our timeline and budget.</a:t>
            </a:r>
          </a:p>
          <a:p>
            <a:endParaRPr lang="en-US">
              <a:latin typeface="Calibri"/>
              <a:cs typeface="Calibri"/>
            </a:endParaRPr>
          </a:p>
          <a:p>
            <a:r>
              <a:rPr lang="en-US">
                <a:latin typeface="Calibri"/>
                <a:cs typeface="Calibri"/>
              </a:rPr>
              <a:t>And finally, our business and IT goals were not always aligned. Our business partners wanted the latest and greatest, and our IT team just wanted to get off a system that was no longer being supported. While IT was always striving for delivering what the business wanted, it was a challenge with increasing technical debt. </a:t>
            </a:r>
          </a:p>
          <a:p>
            <a:endParaRPr lang="en-US">
              <a:latin typeface="Calibri"/>
              <a:cs typeface="Calibri"/>
            </a:endParaRPr>
          </a:p>
          <a:p>
            <a:r>
              <a:rPr lang="en-US">
                <a:latin typeface="Calibri"/>
                <a:cs typeface="Calibri"/>
              </a:rPr>
              <a:t>But we knew we needed to make a change to make this a more positive, productive experience for everyone.</a:t>
            </a:r>
          </a:p>
        </p:txBody>
      </p:sp>
      <p:sp>
        <p:nvSpPr>
          <p:cNvPr id="4" name="Slide Number Placeholder 3"/>
          <p:cNvSpPr>
            <a:spLocks noGrp="1"/>
          </p:cNvSpPr>
          <p:nvPr>
            <p:ph type="sldNum" sz="quarter" idx="5"/>
          </p:nvPr>
        </p:nvSpPr>
        <p:spPr/>
        <p:txBody>
          <a:bodyPr/>
          <a:lstStyle/>
          <a:p>
            <a:pPr>
              <a:defRPr/>
            </a:pPr>
            <a:fld id="{719F38AC-A1FC-47AB-81BE-B8AD59C3D23E}" type="slidenum">
              <a:rPr lang="en-US"/>
              <a:pPr>
                <a:defRPr/>
              </a:pPr>
              <a:t>5</a:t>
            </a:fld>
            <a:endParaRPr lang="en-US"/>
          </a:p>
        </p:txBody>
      </p:sp>
    </p:spTree>
    <p:extLst>
      <p:ext uri="{BB962C8B-B14F-4D97-AF65-F5344CB8AC3E}">
        <p14:creationId xmlns:p14="http://schemas.microsoft.com/office/powerpoint/2010/main" val="2173161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Arial"/>
                <a:cs typeface="Arial"/>
              </a:rPr>
              <a:t>Jim – transition </a:t>
            </a:r>
          </a:p>
          <a:p>
            <a:r>
              <a:rPr lang="en-US">
                <a:latin typeface="Arial"/>
                <a:cs typeface="Arial"/>
              </a:rPr>
              <a:t>none of this is earth shattering or new. Frankly, its how you manage most non work relationships in your life </a:t>
            </a:r>
            <a:endParaRPr lang="en-US">
              <a:cs typeface="Arial"/>
            </a:endParaRPr>
          </a:p>
        </p:txBody>
      </p:sp>
      <p:sp>
        <p:nvSpPr>
          <p:cNvPr id="4" name="Slide Number Placeholder 3"/>
          <p:cNvSpPr>
            <a:spLocks noGrp="1"/>
          </p:cNvSpPr>
          <p:nvPr>
            <p:ph type="sldNum" sz="quarter" idx="10"/>
          </p:nvPr>
        </p:nvSpPr>
        <p:spPr/>
        <p:txBody>
          <a:bodyPr/>
          <a:lstStyle/>
          <a:p>
            <a:pPr>
              <a:defRPr/>
            </a:pPr>
            <a:fld id="{719F38AC-A1FC-47AB-81BE-B8AD59C3D23E}" type="slidenum">
              <a:rPr lang="en-US" smtClean="0"/>
              <a:pPr>
                <a:defRPr/>
              </a:pPr>
              <a:t>6</a:t>
            </a:fld>
            <a:endParaRPr lang="en-US"/>
          </a:p>
        </p:txBody>
      </p:sp>
    </p:spTree>
    <p:extLst>
      <p:ext uri="{BB962C8B-B14F-4D97-AF65-F5344CB8AC3E}">
        <p14:creationId xmlns:p14="http://schemas.microsoft.com/office/powerpoint/2010/main" val="272088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Arial"/>
                <a:cs typeface="Arial"/>
              </a:rPr>
              <a:t>Jim</a:t>
            </a:r>
            <a:endParaRPr lang="en-US"/>
          </a:p>
        </p:txBody>
      </p:sp>
      <p:sp>
        <p:nvSpPr>
          <p:cNvPr id="4" name="Slide Number Placeholder 3"/>
          <p:cNvSpPr>
            <a:spLocks noGrp="1"/>
          </p:cNvSpPr>
          <p:nvPr>
            <p:ph type="sldNum" sz="quarter" idx="10"/>
          </p:nvPr>
        </p:nvSpPr>
        <p:spPr/>
        <p:txBody>
          <a:bodyPr/>
          <a:lstStyle/>
          <a:p>
            <a:pPr>
              <a:defRPr/>
            </a:pPr>
            <a:fld id="{719F38AC-A1FC-47AB-81BE-B8AD59C3D23E}" type="slidenum">
              <a:rPr lang="en-US" smtClean="0"/>
              <a:pPr>
                <a:defRPr/>
              </a:pPr>
              <a:t>7</a:t>
            </a:fld>
            <a:endParaRPr lang="en-US"/>
          </a:p>
        </p:txBody>
      </p:sp>
    </p:spTree>
    <p:extLst>
      <p:ext uri="{BB962C8B-B14F-4D97-AF65-F5344CB8AC3E}">
        <p14:creationId xmlns:p14="http://schemas.microsoft.com/office/powerpoint/2010/main" val="2523071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Arial"/>
                <a:cs typeface="Arial"/>
              </a:rPr>
              <a:t>Amanda:</a:t>
            </a:r>
          </a:p>
          <a:p>
            <a:r>
              <a:rPr lang="en-US">
                <a:latin typeface="Arial"/>
                <a:cs typeface="Arial"/>
              </a:rPr>
              <a:t>So our business and IT team agreed together these were good changes, and agreed to compromise to support each other. It was no longer about business getting what they wanted, or IT getting what they wanted, but truly understanding and supporting what was best for the company. Sometimes this was an IT upgrade, and other times it was new business functionality. The compromise is possible because of open communication and understanding. And because both areas felt that security, they became champions of each others’ priority. One exciting outcome and benefit to everyone involved is that as a result of this open communication and transparency, both the IT Tech Lead and Business Owner could ask the other to step in for them in any conversation. Technical and business knowledge was openly shared and supported. Five years ago we never would have thought the Tech Lead would step in to a business conversation and drive their priority, but it now happens! </a:t>
            </a:r>
          </a:p>
          <a:p>
            <a:endParaRPr lang="en-US">
              <a:latin typeface="Arial"/>
              <a:cs typeface="Arial"/>
            </a:endParaRPr>
          </a:p>
          <a:p>
            <a:r>
              <a:rPr lang="en-US">
                <a:latin typeface="Arial"/>
                <a:cs typeface="Arial"/>
              </a:rPr>
              <a:t>Jim – last 2-3 </a:t>
            </a:r>
          </a:p>
          <a:p>
            <a:r>
              <a:rPr lang="en-US">
                <a:latin typeface="Arial"/>
                <a:cs typeface="Arial"/>
              </a:rPr>
              <a:t>Emphasize the agile influence </a:t>
            </a:r>
          </a:p>
        </p:txBody>
      </p:sp>
      <p:sp>
        <p:nvSpPr>
          <p:cNvPr id="4" name="Slide Number Placeholder 3"/>
          <p:cNvSpPr>
            <a:spLocks noGrp="1"/>
          </p:cNvSpPr>
          <p:nvPr>
            <p:ph type="sldNum" sz="quarter" idx="10"/>
          </p:nvPr>
        </p:nvSpPr>
        <p:spPr/>
        <p:txBody>
          <a:bodyPr/>
          <a:lstStyle/>
          <a:p>
            <a:pPr>
              <a:defRPr/>
            </a:pPr>
            <a:fld id="{719F38AC-A1FC-47AB-81BE-B8AD59C3D23E}" type="slidenum">
              <a:rPr lang="en-US" smtClean="0"/>
              <a:pPr>
                <a:defRPr/>
              </a:pPr>
              <a:t>8</a:t>
            </a:fld>
            <a:endParaRPr lang="en-US"/>
          </a:p>
        </p:txBody>
      </p:sp>
    </p:spTree>
    <p:extLst>
      <p:ext uri="{BB962C8B-B14F-4D97-AF65-F5344CB8AC3E}">
        <p14:creationId xmlns:p14="http://schemas.microsoft.com/office/powerpoint/2010/main" val="4025349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Arial"/>
                <a:cs typeface="Arial"/>
              </a:rPr>
              <a:t>Amanda</a:t>
            </a:r>
          </a:p>
          <a:p>
            <a:r>
              <a:rPr lang="en-US">
                <a:latin typeface="Arial"/>
                <a:cs typeface="Arial"/>
              </a:rPr>
              <a:t>Like we mentioned before, this collaboration, trust and partnership had far reaching effects. First and foremost, it created a stronger relationship between business and IT. There was no longer a tug of war between priorities, a concern work wouldn’t get done, or a concern of disappointing a customer with unmet expectations. The open communication, no finger pointing, and clear expectation setting are not crazy new concepts. But they are hard to stick to when there are different expectations from different areas. But holding firm to these just helps pave the way for ongoing trust and collaboration.</a:t>
            </a:r>
          </a:p>
          <a:p>
            <a:endParaRPr lang="en-US">
              <a:latin typeface="Arial"/>
              <a:cs typeface="Arial"/>
            </a:endParaRPr>
          </a:p>
          <a:p>
            <a:r>
              <a:rPr lang="en-US">
                <a:latin typeface="Arial"/>
                <a:cs typeface="Arial"/>
              </a:rPr>
              <a:t>Jim 2 and 3</a:t>
            </a:r>
            <a:endParaRPr lang="en-US"/>
          </a:p>
        </p:txBody>
      </p:sp>
      <p:sp>
        <p:nvSpPr>
          <p:cNvPr id="4" name="Slide Number Placeholder 3"/>
          <p:cNvSpPr>
            <a:spLocks noGrp="1"/>
          </p:cNvSpPr>
          <p:nvPr>
            <p:ph type="sldNum" sz="quarter" idx="10"/>
          </p:nvPr>
        </p:nvSpPr>
        <p:spPr/>
        <p:txBody>
          <a:bodyPr/>
          <a:lstStyle/>
          <a:p>
            <a:pPr>
              <a:defRPr/>
            </a:pPr>
            <a:fld id="{719F38AC-A1FC-47AB-81BE-B8AD59C3D23E}" type="slidenum">
              <a:rPr lang="en-US" smtClean="0"/>
              <a:pPr>
                <a:defRPr/>
              </a:pPr>
              <a:t>9</a:t>
            </a:fld>
            <a:endParaRPr lang="en-US"/>
          </a:p>
        </p:txBody>
      </p:sp>
    </p:spTree>
    <p:extLst>
      <p:ext uri="{BB962C8B-B14F-4D97-AF65-F5344CB8AC3E}">
        <p14:creationId xmlns:p14="http://schemas.microsoft.com/office/powerpoint/2010/main" val="5895162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hyperlink" Target="https://www.cunamutual.com/blog" TargetMode="External"/><Relationship Id="rId3" Type="http://schemas.openxmlformats.org/officeDocument/2006/relationships/hyperlink" Target="http://www.cunamutual.com/" TargetMode="External"/><Relationship Id="rId7" Type="http://schemas.openxmlformats.org/officeDocument/2006/relationships/hyperlink" Target="https://www.cunamutual.com/linkedin" TargetMode="External"/><Relationship Id="rId12" Type="http://schemas.openxmlformats.org/officeDocument/2006/relationships/image" Target="../media/image16.png"/><Relationship Id="rId2" Type="http://schemas.openxmlformats.org/officeDocument/2006/relationships/image" Target="../media/image8.png"/><Relationship Id="rId16"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hyperlink" Target="https://www.cunamutual.com/youtube" TargetMode="External"/><Relationship Id="rId5" Type="http://schemas.openxmlformats.org/officeDocument/2006/relationships/hyperlink" Target="https://www.cunamutual.com/twitter" TargetMode="External"/><Relationship Id="rId15" Type="http://schemas.openxmlformats.org/officeDocument/2006/relationships/hyperlink" Target="https://www.cunamutual.com/googleplus" TargetMode="External"/><Relationship Id="rId10" Type="http://schemas.openxmlformats.org/officeDocument/2006/relationships/image" Target="../media/image15.png"/><Relationship Id="rId4" Type="http://schemas.openxmlformats.org/officeDocument/2006/relationships/image" Target="../media/image12.gif"/><Relationship Id="rId9" Type="http://schemas.openxmlformats.org/officeDocument/2006/relationships/hyperlink" Target="https://www.cunamutual.com/facebook" TargetMode="External"/><Relationship Id="rId14" Type="http://schemas.openxmlformats.org/officeDocument/2006/relationships/image" Target="../media/image1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8E7F5B-EDF7-8042-9AEB-4163BB870642}"/>
              </a:ext>
            </a:extLst>
          </p:cNvPr>
          <p:cNvPicPr>
            <a:picLocks noChangeAspect="1"/>
          </p:cNvPicPr>
          <p:nvPr userDrawn="1"/>
        </p:nvPicPr>
        <p:blipFill>
          <a:blip r:embed="rId2"/>
          <a:srcRect/>
          <a:stretch/>
        </p:blipFill>
        <p:spPr>
          <a:xfrm>
            <a:off x="0" y="0"/>
            <a:ext cx="9144000" cy="6858000"/>
          </a:xfrm>
          <a:prstGeom prst="rect">
            <a:avLst/>
          </a:prstGeom>
          <a:noFill/>
        </p:spPr>
      </p:pic>
    </p:spTree>
    <p:extLst>
      <p:ext uri="{BB962C8B-B14F-4D97-AF65-F5344CB8AC3E}">
        <p14:creationId xmlns:p14="http://schemas.microsoft.com/office/powerpoint/2010/main" val="284699486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977B-1F67-F546-B088-CF12B551FD23}"/>
              </a:ext>
            </a:extLst>
          </p:cNvPr>
          <p:cNvSpPr>
            <a:spLocks noGrp="1"/>
          </p:cNvSpPr>
          <p:nvPr>
            <p:ph type="title"/>
          </p:nvPr>
        </p:nvSpPr>
        <p:spPr>
          <a:xfrm>
            <a:off x="271463" y="365126"/>
            <a:ext cx="7886700" cy="930275"/>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65CA1C-B14A-7342-94DA-6058CA0C1DE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49B05F-7BB8-1648-933A-08C768AA5363}"/>
              </a:ext>
            </a:extLst>
          </p:cNvPr>
          <p:cNvSpPr>
            <a:spLocks noGrp="1"/>
          </p:cNvSpPr>
          <p:nvPr>
            <p:ph type="dt" sz="half" idx="10"/>
          </p:nvPr>
        </p:nvSpPr>
        <p:spPr>
          <a:xfrm>
            <a:off x="628650" y="6356351"/>
            <a:ext cx="2057400" cy="365125"/>
          </a:xfrm>
          <a:prstGeom prst="rect">
            <a:avLst/>
          </a:prstGeom>
        </p:spPr>
        <p:txBody>
          <a:bodyPr/>
          <a:lstStyle/>
          <a:p>
            <a:fld id="{F521B159-38BE-0B4F-AA73-6C7E7780B417}" type="datetimeFigureOut">
              <a:rPr lang="en-US" smtClean="0"/>
              <a:t>9/25/2020</a:t>
            </a:fld>
            <a:endParaRPr lang="en-US"/>
          </a:p>
        </p:txBody>
      </p:sp>
      <p:sp>
        <p:nvSpPr>
          <p:cNvPr id="5" name="Footer Placeholder 4">
            <a:extLst>
              <a:ext uri="{FF2B5EF4-FFF2-40B4-BE49-F238E27FC236}">
                <a16:creationId xmlns:a16="http://schemas.microsoft.com/office/drawing/2014/main" id="{2D5587B2-9453-0C44-A8AE-9B2827822DF9}"/>
              </a:ext>
            </a:extLst>
          </p:cNvPr>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22F037B-983E-C64A-8A5F-1B46282436B4}"/>
              </a:ext>
            </a:extLst>
          </p:cNvPr>
          <p:cNvSpPr>
            <a:spLocks noGrp="1"/>
          </p:cNvSpPr>
          <p:nvPr>
            <p:ph type="sldNum" sz="quarter" idx="12"/>
          </p:nvPr>
        </p:nvSpPr>
        <p:spPr>
          <a:xfrm>
            <a:off x="6457950" y="6356351"/>
            <a:ext cx="2057400" cy="365125"/>
          </a:xfrm>
          <a:prstGeom prst="rect">
            <a:avLst/>
          </a:prstGeom>
        </p:spPr>
        <p:txBody>
          <a:bodyPr/>
          <a:lstStyle/>
          <a:p>
            <a:fld id="{86F59AED-970C-E94A-9FE3-434E2812D032}" type="slidenum">
              <a:rPr lang="en-US" smtClean="0"/>
              <a:t>‹#›</a:t>
            </a:fld>
            <a:endParaRPr lang="en-US"/>
          </a:p>
        </p:txBody>
      </p:sp>
    </p:spTree>
    <p:extLst>
      <p:ext uri="{BB962C8B-B14F-4D97-AF65-F5344CB8AC3E}">
        <p14:creationId xmlns:p14="http://schemas.microsoft.com/office/powerpoint/2010/main" val="222390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48F446-90DA-7749-855B-B9F7E98102B4}"/>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144181-A0A6-904F-8557-775E20CC2091}"/>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C0118-2531-BE4E-AF8E-3BB1BBA2C767}"/>
              </a:ext>
            </a:extLst>
          </p:cNvPr>
          <p:cNvSpPr>
            <a:spLocks noGrp="1"/>
          </p:cNvSpPr>
          <p:nvPr>
            <p:ph type="dt" sz="half" idx="10"/>
          </p:nvPr>
        </p:nvSpPr>
        <p:spPr>
          <a:xfrm>
            <a:off x="628650" y="6356351"/>
            <a:ext cx="2057400" cy="365125"/>
          </a:xfrm>
          <a:prstGeom prst="rect">
            <a:avLst/>
          </a:prstGeom>
        </p:spPr>
        <p:txBody>
          <a:bodyPr/>
          <a:lstStyle/>
          <a:p>
            <a:fld id="{F521B159-38BE-0B4F-AA73-6C7E7780B417}" type="datetimeFigureOut">
              <a:rPr lang="en-US" smtClean="0"/>
              <a:t>9/25/2020</a:t>
            </a:fld>
            <a:endParaRPr lang="en-US"/>
          </a:p>
        </p:txBody>
      </p:sp>
      <p:sp>
        <p:nvSpPr>
          <p:cNvPr id="5" name="Footer Placeholder 4">
            <a:extLst>
              <a:ext uri="{FF2B5EF4-FFF2-40B4-BE49-F238E27FC236}">
                <a16:creationId xmlns:a16="http://schemas.microsoft.com/office/drawing/2014/main" id="{152EC409-F8AE-B245-B829-B89A3E326BFC}"/>
              </a:ext>
            </a:extLst>
          </p:cNvPr>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03CBFB3-94AB-D64C-A32E-DEF6881E2284}"/>
              </a:ext>
            </a:extLst>
          </p:cNvPr>
          <p:cNvSpPr>
            <a:spLocks noGrp="1"/>
          </p:cNvSpPr>
          <p:nvPr>
            <p:ph type="sldNum" sz="quarter" idx="12"/>
          </p:nvPr>
        </p:nvSpPr>
        <p:spPr>
          <a:xfrm>
            <a:off x="6457950" y="6356351"/>
            <a:ext cx="2057400" cy="365125"/>
          </a:xfrm>
          <a:prstGeom prst="rect">
            <a:avLst/>
          </a:prstGeom>
        </p:spPr>
        <p:txBody>
          <a:bodyPr/>
          <a:lstStyle/>
          <a:p>
            <a:fld id="{86F59AED-970C-E94A-9FE3-434E2812D032}" type="slidenum">
              <a:rPr lang="en-US" smtClean="0"/>
              <a:t>‹#›</a:t>
            </a:fld>
            <a:endParaRPr lang="en-US"/>
          </a:p>
        </p:txBody>
      </p:sp>
    </p:spTree>
    <p:extLst>
      <p:ext uri="{BB962C8B-B14F-4D97-AF65-F5344CB8AC3E}">
        <p14:creationId xmlns:p14="http://schemas.microsoft.com/office/powerpoint/2010/main" val="3467260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387350" y="180025"/>
            <a:ext cx="8229600" cy="492443"/>
          </a:xfrm>
        </p:spPr>
        <p:txBody>
          <a:bodyPr/>
          <a:lstStyle/>
          <a:p>
            <a:r>
              <a:rPr lang="en-US"/>
              <a:t>Click to edit Master title style</a:t>
            </a:r>
          </a:p>
        </p:txBody>
      </p:sp>
      <p:sp>
        <p:nvSpPr>
          <p:cNvPr id="3" name="SmartArt Placeholder 2"/>
          <p:cNvSpPr>
            <a:spLocks noGrp="1"/>
          </p:cNvSpPr>
          <p:nvPr>
            <p:ph type="dgm" idx="1"/>
          </p:nvPr>
        </p:nvSpPr>
        <p:spPr>
          <a:xfrm>
            <a:off x="387354" y="1040131"/>
            <a:ext cx="8247063" cy="5055876"/>
          </a:xfrm>
        </p:spPr>
        <p:txBody>
          <a:bodyPr/>
          <a:lstStyle/>
          <a:p>
            <a:pPr lvl="0"/>
            <a:r>
              <a:rPr lang="en-US" noProof="0"/>
              <a:t>Click icon to add SmartArt graphic</a:t>
            </a:r>
          </a:p>
        </p:txBody>
      </p:sp>
    </p:spTree>
    <p:extLst>
      <p:ext uri="{BB962C8B-B14F-4D97-AF65-F5344CB8AC3E}">
        <p14:creationId xmlns:p14="http://schemas.microsoft.com/office/powerpoint/2010/main" val="103118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and Content_elaborat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17980" t="20895" b="6024"/>
          <a:stretch/>
        </p:blipFill>
        <p:spPr>
          <a:xfrm>
            <a:off x="0" y="0"/>
            <a:ext cx="7556500" cy="6341308"/>
          </a:xfrm>
          <a:prstGeom prst="rect">
            <a:avLst/>
          </a:prstGeom>
        </p:spPr>
      </p:pic>
      <p:sp>
        <p:nvSpPr>
          <p:cNvPr id="11" name="Content Placeholder 3"/>
          <p:cNvSpPr>
            <a:spLocks noGrp="1"/>
          </p:cNvSpPr>
          <p:nvPr>
            <p:ph sz="half" idx="10"/>
          </p:nvPr>
        </p:nvSpPr>
        <p:spPr>
          <a:xfrm>
            <a:off x="365760" y="2873829"/>
            <a:ext cx="3664132" cy="3150827"/>
          </a:xfrm>
        </p:spPr>
        <p:txBody>
          <a:bodyPr anchor="b"/>
          <a:lstStyle>
            <a:lvl1pPr marL="0" indent="0" algn="l">
              <a:lnSpc>
                <a:spcPct val="90000"/>
              </a:lnSpc>
              <a:spcBef>
                <a:spcPts val="1200"/>
              </a:spcBef>
              <a:buNone/>
              <a:defRPr sz="2600" b="1">
                <a:solidFill>
                  <a:schemeClr val="bg1"/>
                </a:solidFill>
                <a:latin typeface="Rockwell" panose="02060603020205020403" pitchFamily="18" charset="0"/>
              </a:defRPr>
            </a:lvl1pPr>
            <a:lvl2pPr>
              <a:defRPr sz="1800">
                <a:solidFill>
                  <a:schemeClr val="accent1"/>
                </a:solidFill>
              </a:defRPr>
            </a:lvl2pPr>
            <a:lvl3pPr>
              <a:defRPr sz="1600">
                <a:solidFill>
                  <a:schemeClr val="accent1"/>
                </a:solidFill>
              </a:defRPr>
            </a:lvl3pPr>
            <a:lvl4pPr>
              <a:defRPr sz="1400">
                <a:solidFill>
                  <a:schemeClr val="accent1"/>
                </a:solidFill>
              </a:defRPr>
            </a:lvl4pPr>
            <a:lvl5pPr>
              <a:defRPr sz="1400">
                <a:solidFill>
                  <a:schemeClr val="accent1"/>
                </a:solidFill>
              </a:defRPr>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2"/>
          <p:cNvSpPr>
            <a:spLocks noGrp="1"/>
          </p:cNvSpPr>
          <p:nvPr>
            <p:ph idx="1"/>
          </p:nvPr>
        </p:nvSpPr>
        <p:spPr>
          <a:xfrm>
            <a:off x="2751731" y="733431"/>
            <a:ext cx="5948132" cy="4195621"/>
          </a:xfrm>
        </p:spPr>
        <p:txBody>
          <a:bodyPr anchor="t"/>
          <a:lstStyle>
            <a:lvl1pPr marL="0" indent="0">
              <a:buNone/>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Rectangle 7"/>
          <p:cNvSpPr>
            <a:spLocks noChangeArrowheads="1"/>
          </p:cNvSpPr>
          <p:nvPr userDrawn="1"/>
        </p:nvSpPr>
        <p:spPr bwMode="auto">
          <a:xfrm rot="16200000" flipV="1">
            <a:off x="4446591" y="1898447"/>
            <a:ext cx="250825" cy="9144000"/>
          </a:xfrm>
          <a:prstGeom prst="rect">
            <a:avLst/>
          </a:prstGeom>
          <a:gradFill rotWithShape="1">
            <a:gsLst>
              <a:gs pos="0">
                <a:schemeClr val="bg1"/>
              </a:gs>
              <a:gs pos="100000">
                <a:srgbClr val="C0C0C0">
                  <a:alpha val="75998"/>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19"/>
          <p:cNvSpPr txBox="1">
            <a:spLocks noChangeArrowheads="1"/>
          </p:cNvSpPr>
          <p:nvPr userDrawn="1"/>
        </p:nvSpPr>
        <p:spPr bwMode="auto">
          <a:xfrm>
            <a:off x="8917505" y="6542997"/>
            <a:ext cx="110608"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fld id="{ADFF853E-691C-4897-BBCC-A95A55646DC0}" type="slidenum">
              <a:rPr lang="en-US" sz="700" b="1" smtClean="0"/>
              <a:pPr algn="r" eaLnBrk="1" hangingPunct="1">
                <a:defRPr/>
              </a:pPr>
              <a:t>‹#›</a:t>
            </a:fld>
            <a:endParaRPr lang="en-US" sz="700" b="1"/>
          </a:p>
        </p:txBody>
      </p:sp>
      <p:sp>
        <p:nvSpPr>
          <p:cNvPr id="16" name="Rectangle 27"/>
          <p:cNvSpPr>
            <a:spLocks noChangeArrowheads="1"/>
          </p:cNvSpPr>
          <p:nvPr userDrawn="1"/>
        </p:nvSpPr>
        <p:spPr bwMode="auto">
          <a:xfrm>
            <a:off x="0" y="6324600"/>
            <a:ext cx="9144000" cy="3651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8326" y="6469476"/>
            <a:ext cx="2590476" cy="297905"/>
          </a:xfrm>
          <a:prstGeom prst="rect">
            <a:avLst/>
          </a:prstGeom>
        </p:spPr>
      </p:pic>
    </p:spTree>
    <p:extLst>
      <p:ext uri="{BB962C8B-B14F-4D97-AF65-F5344CB8AC3E}">
        <p14:creationId xmlns:p14="http://schemas.microsoft.com/office/powerpoint/2010/main" val="2879548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_1">
    <p:spTree>
      <p:nvGrpSpPr>
        <p:cNvPr id="1" name=""/>
        <p:cNvGrpSpPr/>
        <p:nvPr/>
      </p:nvGrpSpPr>
      <p:grpSpPr>
        <a:xfrm>
          <a:off x="0" y="0"/>
          <a:ext cx="0" cy="0"/>
          <a:chOff x="0" y="0"/>
          <a:chExt cx="0" cy="0"/>
        </a:xfrm>
      </p:grpSpPr>
      <p:sp>
        <p:nvSpPr>
          <p:cNvPr id="5" name="Rectangle 35"/>
          <p:cNvSpPr>
            <a:spLocks noChangeArrowheads="1"/>
          </p:cNvSpPr>
          <p:nvPr/>
        </p:nvSpPr>
        <p:spPr bwMode="auto">
          <a:xfrm rot="5400000">
            <a:off x="4485481" y="-4429573"/>
            <a:ext cx="173038" cy="9144000"/>
          </a:xfrm>
          <a:prstGeom prst="rect">
            <a:avLst/>
          </a:prstGeom>
          <a:gradFill rotWithShape="1">
            <a:gsLst>
              <a:gs pos="0">
                <a:srgbClr val="C0C0C0"/>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39"/>
          <p:cNvSpPr>
            <a:spLocks noChangeArrowheads="1"/>
          </p:cNvSpPr>
          <p:nvPr/>
        </p:nvSpPr>
        <p:spPr bwMode="auto">
          <a:xfrm>
            <a:off x="0" y="4975225"/>
            <a:ext cx="9144000" cy="26988"/>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itle 8"/>
          <p:cNvSpPr>
            <a:spLocks noGrp="1"/>
          </p:cNvSpPr>
          <p:nvPr>
            <p:ph type="ctrTitle" hasCustomPrompt="1"/>
          </p:nvPr>
        </p:nvSpPr>
        <p:spPr>
          <a:xfrm>
            <a:off x="692150" y="2491488"/>
            <a:ext cx="7772400" cy="553998"/>
          </a:xfrm>
        </p:spPr>
        <p:txBody>
          <a:bodyPr lIns="0" tIns="0" rIns="0" bIns="0" anchor="b"/>
          <a:lstStyle>
            <a:lvl1pPr algn="ctr">
              <a:defRPr sz="3600" b="1" baseline="0">
                <a:solidFill>
                  <a:schemeClr val="tx1"/>
                </a:solidFill>
                <a:latin typeface="Rockwell" panose="02060603020205020403" pitchFamily="18" charset="0"/>
              </a:defRPr>
            </a:lvl1pPr>
          </a:lstStyle>
          <a:p>
            <a:r>
              <a:rPr lang="en-US"/>
              <a:t>Cover Slide Title</a:t>
            </a:r>
          </a:p>
        </p:txBody>
      </p:sp>
      <p:sp>
        <p:nvSpPr>
          <p:cNvPr id="12" name="Text Placeholder 11"/>
          <p:cNvSpPr>
            <a:spLocks noGrp="1"/>
          </p:cNvSpPr>
          <p:nvPr>
            <p:ph type="body" sz="quarter" idx="10" hasCustomPrompt="1"/>
          </p:nvPr>
        </p:nvSpPr>
        <p:spPr>
          <a:xfrm>
            <a:off x="692150" y="3163889"/>
            <a:ext cx="7772400" cy="1022350"/>
          </a:xfrm>
        </p:spPr>
        <p:txBody>
          <a:bodyPr lIns="0" tIns="0" rIns="0" bIns="0"/>
          <a:lstStyle>
            <a:lvl1pPr marL="0" indent="0" algn="ctr">
              <a:buNone/>
              <a:defRPr sz="2400" baseline="0"/>
            </a:lvl1pPr>
          </a:lstStyle>
          <a:p>
            <a:pPr lvl="0"/>
            <a:r>
              <a:rPr lang="en-US"/>
              <a:t>Cover Slide Subtitle</a:t>
            </a:r>
          </a:p>
        </p:txBody>
      </p:sp>
      <p:sp>
        <p:nvSpPr>
          <p:cNvPr id="6" name="Rectangle 38"/>
          <p:cNvSpPr>
            <a:spLocks noChangeArrowheads="1"/>
          </p:cNvSpPr>
          <p:nvPr/>
        </p:nvSpPr>
        <p:spPr bwMode="auto">
          <a:xfrm>
            <a:off x="0" y="0"/>
            <a:ext cx="9144000" cy="65088"/>
          </a:xfrm>
          <a:prstGeom prst="rect">
            <a:avLst/>
          </a:prstGeom>
          <a:solidFill>
            <a:srgbClr val="89173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5" name="Rectangle 14"/>
          <p:cNvSpPr/>
          <p:nvPr userDrawn="1"/>
        </p:nvSpPr>
        <p:spPr>
          <a:xfrm>
            <a:off x="0" y="5029816"/>
            <a:ext cx="9144000" cy="1828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Box 40"/>
          <p:cNvSpPr txBox="1">
            <a:spLocks noChangeArrowheads="1"/>
          </p:cNvSpPr>
          <p:nvPr userDrawn="1"/>
        </p:nvSpPr>
        <p:spPr bwMode="auto">
          <a:xfrm>
            <a:off x="74613" y="6286165"/>
            <a:ext cx="3937000" cy="415498"/>
          </a:xfrm>
          <a:prstGeom prst="rect">
            <a:avLst/>
          </a:prstGeom>
          <a:noFill/>
          <a:ln>
            <a:noFill/>
          </a:ln>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sz="700">
                <a:solidFill>
                  <a:schemeClr val="bg1"/>
                </a:solidFill>
                <a:latin typeface="Arial Narrow" pitchFamily="34" charset="0"/>
                <a:cs typeface="+mn-cs"/>
              </a:rPr>
              <a:t>CUNA Mutual Group Proprietary </a:t>
            </a:r>
            <a:br>
              <a:rPr lang="en-US" sz="700">
                <a:solidFill>
                  <a:schemeClr val="bg1"/>
                </a:solidFill>
                <a:latin typeface="Arial Narrow" pitchFamily="34" charset="0"/>
                <a:cs typeface="+mn-cs"/>
              </a:rPr>
            </a:br>
            <a:r>
              <a:rPr lang="en-US" sz="700">
                <a:solidFill>
                  <a:schemeClr val="bg1"/>
                </a:solidFill>
                <a:latin typeface="Arial Narrow" pitchFamily="34" charset="0"/>
                <a:cs typeface="+mn-cs"/>
              </a:rPr>
              <a:t>Reproduction, Adaptation or Distribution Prohibited </a:t>
            </a:r>
            <a:br>
              <a:rPr lang="en-US" sz="700">
                <a:solidFill>
                  <a:schemeClr val="bg1"/>
                </a:solidFill>
                <a:latin typeface="Arial Narrow" pitchFamily="34" charset="0"/>
                <a:cs typeface="+mn-cs"/>
              </a:rPr>
            </a:br>
            <a:r>
              <a:rPr lang="en-US" sz="700">
                <a:solidFill>
                  <a:schemeClr val="bg1"/>
                </a:solidFill>
                <a:latin typeface="Arial Narrow" pitchFamily="34" charset="0"/>
                <a:cs typeface="+mn-cs"/>
              </a:rPr>
              <a:t>© 2017 CUNA Mutual Group,</a:t>
            </a:r>
            <a:r>
              <a:rPr lang="en-US" sz="700" baseline="0">
                <a:solidFill>
                  <a:schemeClr val="bg1"/>
                </a:solidFill>
                <a:latin typeface="Arial Narrow" pitchFamily="34" charset="0"/>
                <a:cs typeface="+mn-cs"/>
              </a:rPr>
              <a:t> All Rights Reserved.</a:t>
            </a:r>
            <a:endParaRPr lang="en-US" sz="700">
              <a:solidFill>
                <a:schemeClr val="bg1"/>
              </a:solidFill>
              <a:latin typeface="Arial Narrow" pitchFamily="34" charset="0"/>
              <a:cs typeface="+mn-cs"/>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33842" y="5367649"/>
            <a:ext cx="2057400" cy="1028700"/>
          </a:xfrm>
          <a:prstGeom prst="rect">
            <a:avLst/>
          </a:prstGeom>
        </p:spPr>
      </p:pic>
    </p:spTree>
    <p:extLst>
      <p:ext uri="{BB962C8B-B14F-4D97-AF65-F5344CB8AC3E}">
        <p14:creationId xmlns:p14="http://schemas.microsoft.com/office/powerpoint/2010/main" val="3219725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Slide_2">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2476501" y="3119033"/>
            <a:ext cx="5782361" cy="553998"/>
          </a:xfrm>
        </p:spPr>
        <p:txBody>
          <a:bodyPr lIns="0" tIns="0" rIns="0" bIns="0" anchor="b"/>
          <a:lstStyle>
            <a:lvl1pPr algn="l">
              <a:defRPr sz="3600" b="1" baseline="0">
                <a:solidFill>
                  <a:schemeClr val="accent1"/>
                </a:solidFill>
                <a:latin typeface="Rockwell" panose="02060603020205020403" pitchFamily="18" charset="0"/>
              </a:defRPr>
            </a:lvl1pPr>
          </a:lstStyle>
          <a:p>
            <a:r>
              <a:rPr lang="en-US"/>
              <a:t>Cover Slide Title</a:t>
            </a:r>
          </a:p>
        </p:txBody>
      </p:sp>
      <p:sp>
        <p:nvSpPr>
          <p:cNvPr id="12" name="Text Placeholder 11"/>
          <p:cNvSpPr>
            <a:spLocks noGrp="1"/>
          </p:cNvSpPr>
          <p:nvPr>
            <p:ph type="body" sz="quarter" idx="10" hasCustomPrompt="1"/>
          </p:nvPr>
        </p:nvSpPr>
        <p:spPr>
          <a:xfrm>
            <a:off x="2485030" y="3791433"/>
            <a:ext cx="5782361" cy="1022350"/>
          </a:xfrm>
        </p:spPr>
        <p:txBody>
          <a:bodyPr lIns="0" tIns="0" rIns="0" bIns="0"/>
          <a:lstStyle>
            <a:lvl1pPr marL="0" indent="0" algn="l">
              <a:buNone/>
              <a:defRPr sz="2000" b="0" baseline="0">
                <a:solidFill>
                  <a:schemeClr val="tx2"/>
                </a:solidFill>
              </a:defRPr>
            </a:lvl1pPr>
          </a:lstStyle>
          <a:p>
            <a:pPr lvl="0"/>
            <a:r>
              <a:rPr lang="en-US"/>
              <a:t>Cover Slide Subtitle</a:t>
            </a:r>
          </a:p>
        </p:txBody>
      </p:sp>
      <p:cxnSp>
        <p:nvCxnSpPr>
          <p:cNvPr id="28" name="Straight Connector 27"/>
          <p:cNvCxnSpPr/>
          <p:nvPr userDrawn="1"/>
        </p:nvCxnSpPr>
        <p:spPr>
          <a:xfrm>
            <a:off x="1890033" y="-14423"/>
            <a:ext cx="1023194" cy="79595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2913227" y="-14423"/>
            <a:ext cx="621536" cy="79595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31"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5005877" y="851626"/>
            <a:ext cx="3858768" cy="443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Box 40"/>
          <p:cNvSpPr txBox="1">
            <a:spLocks noChangeArrowheads="1"/>
          </p:cNvSpPr>
          <p:nvPr userDrawn="1"/>
        </p:nvSpPr>
        <p:spPr bwMode="auto">
          <a:xfrm>
            <a:off x="3759230" y="6512333"/>
            <a:ext cx="5206046" cy="200055"/>
          </a:xfrm>
          <a:prstGeom prst="rect">
            <a:avLst/>
          </a:prstGeom>
          <a:noFill/>
          <a:ln>
            <a:noFill/>
          </a:ln>
          <a:effec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defRPr/>
            </a:pPr>
            <a:r>
              <a:rPr lang="en-US" sz="700">
                <a:solidFill>
                  <a:schemeClr val="tx1"/>
                </a:solidFill>
                <a:latin typeface="Arial Narrow" pitchFamily="34" charset="0"/>
                <a:cs typeface="+mn-cs"/>
              </a:rPr>
              <a:t>CUNA Mutual Group Proprietary |  Reproduction, Adaptation or Distribution Prohibited |  © 2017 CUNA Mutual Group,</a:t>
            </a:r>
            <a:r>
              <a:rPr lang="en-US" sz="700" baseline="0">
                <a:solidFill>
                  <a:schemeClr val="tx1"/>
                </a:solidFill>
                <a:latin typeface="Arial Narrow" pitchFamily="34" charset="0"/>
                <a:cs typeface="+mn-cs"/>
              </a:rPr>
              <a:t> All Rights Reserved.</a:t>
            </a:r>
            <a:endParaRPr lang="en-US" sz="700">
              <a:solidFill>
                <a:schemeClr val="tx1"/>
              </a:solidFill>
              <a:latin typeface="Arial Narrow" pitchFamily="34" charset="0"/>
              <a:cs typeface="+mn-cs"/>
            </a:endParaRPr>
          </a:p>
        </p:txBody>
      </p:sp>
      <p:sp>
        <p:nvSpPr>
          <p:cNvPr id="14" name="Rectangle 13"/>
          <p:cNvSpPr/>
          <p:nvPr userDrawn="1"/>
        </p:nvSpPr>
        <p:spPr>
          <a:xfrm>
            <a:off x="0" y="6799612"/>
            <a:ext cx="9144000" cy="73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0" y="-12019"/>
            <a:ext cx="5312904" cy="3695700"/>
            <a:chOff x="0" y="-12019"/>
            <a:chExt cx="5312904" cy="3695700"/>
          </a:xfrm>
        </p:grpSpPr>
        <p:sp>
          <p:nvSpPr>
            <p:cNvPr id="15" name="Rectangle 4"/>
            <p:cNvSpPr/>
            <p:nvPr userDrawn="1"/>
          </p:nvSpPr>
          <p:spPr>
            <a:xfrm>
              <a:off x="0" y="-5575"/>
              <a:ext cx="3924293" cy="3689256"/>
            </a:xfrm>
            <a:custGeom>
              <a:avLst/>
              <a:gdLst>
                <a:gd name="connsiteX0" fmla="*/ 0 w 2197916"/>
                <a:gd name="connsiteY0" fmla="*/ 0 h 3607266"/>
                <a:gd name="connsiteX1" fmla="*/ 2197916 w 2197916"/>
                <a:gd name="connsiteY1" fmla="*/ 0 h 3607266"/>
                <a:gd name="connsiteX2" fmla="*/ 2197916 w 2197916"/>
                <a:gd name="connsiteY2" fmla="*/ 3607266 h 3607266"/>
                <a:gd name="connsiteX3" fmla="*/ 0 w 2197916"/>
                <a:gd name="connsiteY3" fmla="*/ 3607266 h 3607266"/>
                <a:gd name="connsiteX4" fmla="*/ 0 w 2197916"/>
                <a:gd name="connsiteY4" fmla="*/ 0 h 3607266"/>
                <a:gd name="connsiteX0" fmla="*/ 0 w 2197916"/>
                <a:gd name="connsiteY0" fmla="*/ 0 h 3607266"/>
                <a:gd name="connsiteX1" fmla="*/ 2197916 w 2197916"/>
                <a:gd name="connsiteY1" fmla="*/ 0 h 3607266"/>
                <a:gd name="connsiteX2" fmla="*/ 816 w 2197916"/>
                <a:gd name="connsiteY2" fmla="*/ 3607266 h 3607266"/>
                <a:gd name="connsiteX3" fmla="*/ 0 w 2197916"/>
                <a:gd name="connsiteY3" fmla="*/ 3607266 h 3607266"/>
                <a:gd name="connsiteX4" fmla="*/ 0 w 2197916"/>
                <a:gd name="connsiteY4" fmla="*/ 0 h 3607266"/>
                <a:gd name="connsiteX0" fmla="*/ 0 w 2321310"/>
                <a:gd name="connsiteY0" fmla="*/ 0 h 3607266"/>
                <a:gd name="connsiteX1" fmla="*/ 2321310 w 2321310"/>
                <a:gd name="connsiteY1" fmla="*/ 0 h 3607266"/>
                <a:gd name="connsiteX2" fmla="*/ 816 w 2321310"/>
                <a:gd name="connsiteY2" fmla="*/ 3607266 h 3607266"/>
                <a:gd name="connsiteX3" fmla="*/ 0 w 2321310"/>
                <a:gd name="connsiteY3" fmla="*/ 3607266 h 3607266"/>
                <a:gd name="connsiteX4" fmla="*/ 0 w 2321310"/>
                <a:gd name="connsiteY4" fmla="*/ 0 h 3607266"/>
                <a:gd name="connsiteX0" fmla="*/ 0 w 2386637"/>
                <a:gd name="connsiteY0" fmla="*/ 0 h 3607266"/>
                <a:gd name="connsiteX1" fmla="*/ 2386637 w 2386637"/>
                <a:gd name="connsiteY1" fmla="*/ 0 h 3607266"/>
                <a:gd name="connsiteX2" fmla="*/ 816 w 2386637"/>
                <a:gd name="connsiteY2" fmla="*/ 3607266 h 3607266"/>
                <a:gd name="connsiteX3" fmla="*/ 0 w 2386637"/>
                <a:gd name="connsiteY3" fmla="*/ 3607266 h 3607266"/>
                <a:gd name="connsiteX4" fmla="*/ 0 w 2386637"/>
                <a:gd name="connsiteY4" fmla="*/ 0 h 3607266"/>
                <a:gd name="connsiteX0" fmla="*/ 0 w 2280126"/>
                <a:gd name="connsiteY0" fmla="*/ 0 h 3607266"/>
                <a:gd name="connsiteX1" fmla="*/ 2280126 w 2280126"/>
                <a:gd name="connsiteY1" fmla="*/ 0 h 3607266"/>
                <a:gd name="connsiteX2" fmla="*/ 816 w 2280126"/>
                <a:gd name="connsiteY2" fmla="*/ 3607266 h 3607266"/>
                <a:gd name="connsiteX3" fmla="*/ 0 w 2280126"/>
                <a:gd name="connsiteY3" fmla="*/ 3607266 h 3607266"/>
                <a:gd name="connsiteX4" fmla="*/ 0 w 2280126"/>
                <a:gd name="connsiteY4" fmla="*/ 0 h 3607266"/>
                <a:gd name="connsiteX0" fmla="*/ 0 w 2439892"/>
                <a:gd name="connsiteY0" fmla="*/ 0 h 3607266"/>
                <a:gd name="connsiteX1" fmla="*/ 2439892 w 2439892"/>
                <a:gd name="connsiteY1" fmla="*/ 0 h 3607266"/>
                <a:gd name="connsiteX2" fmla="*/ 816 w 2439892"/>
                <a:gd name="connsiteY2" fmla="*/ 3607266 h 3607266"/>
                <a:gd name="connsiteX3" fmla="*/ 0 w 2439892"/>
                <a:gd name="connsiteY3" fmla="*/ 3607266 h 3607266"/>
                <a:gd name="connsiteX4" fmla="*/ 0 w 2439892"/>
                <a:gd name="connsiteY4" fmla="*/ 0 h 3607266"/>
                <a:gd name="connsiteX0" fmla="*/ 0 w 2630090"/>
                <a:gd name="connsiteY0" fmla="*/ 0 h 3607266"/>
                <a:gd name="connsiteX1" fmla="*/ 2630090 w 2630090"/>
                <a:gd name="connsiteY1" fmla="*/ 0 h 3607266"/>
                <a:gd name="connsiteX2" fmla="*/ 816 w 2630090"/>
                <a:gd name="connsiteY2" fmla="*/ 3607266 h 3607266"/>
                <a:gd name="connsiteX3" fmla="*/ 0 w 2630090"/>
                <a:gd name="connsiteY3" fmla="*/ 3607266 h 3607266"/>
                <a:gd name="connsiteX4" fmla="*/ 0 w 2630090"/>
                <a:gd name="connsiteY4" fmla="*/ 0 h 3607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0090" h="3607266">
                  <a:moveTo>
                    <a:pt x="0" y="0"/>
                  </a:moveTo>
                  <a:lnTo>
                    <a:pt x="2630090" y="0"/>
                  </a:lnTo>
                  <a:lnTo>
                    <a:pt x="816" y="3607266"/>
                  </a:lnTo>
                  <a:lnTo>
                    <a:pt x="0" y="360726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userDrawn="1"/>
          </p:nvSpPr>
          <p:spPr>
            <a:xfrm rot="10800000">
              <a:off x="2158007" y="-5581"/>
              <a:ext cx="3154896" cy="143523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userDrawn="1"/>
          </p:nvSpPr>
          <p:spPr>
            <a:xfrm rot="10800000">
              <a:off x="2158007" y="-5579"/>
              <a:ext cx="3154896" cy="1435235"/>
            </a:xfrm>
            <a:prstGeom prst="triangle">
              <a:avLst/>
            </a:prstGeom>
            <a:solidFill>
              <a:schemeClr val="accent2">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4"/>
            <p:cNvSpPr/>
            <p:nvPr userDrawn="1"/>
          </p:nvSpPr>
          <p:spPr>
            <a:xfrm>
              <a:off x="0" y="-5575"/>
              <a:ext cx="3924293" cy="3689256"/>
            </a:xfrm>
            <a:custGeom>
              <a:avLst/>
              <a:gdLst>
                <a:gd name="connsiteX0" fmla="*/ 0 w 2197916"/>
                <a:gd name="connsiteY0" fmla="*/ 0 h 3607266"/>
                <a:gd name="connsiteX1" fmla="*/ 2197916 w 2197916"/>
                <a:gd name="connsiteY1" fmla="*/ 0 h 3607266"/>
                <a:gd name="connsiteX2" fmla="*/ 2197916 w 2197916"/>
                <a:gd name="connsiteY2" fmla="*/ 3607266 h 3607266"/>
                <a:gd name="connsiteX3" fmla="*/ 0 w 2197916"/>
                <a:gd name="connsiteY3" fmla="*/ 3607266 h 3607266"/>
                <a:gd name="connsiteX4" fmla="*/ 0 w 2197916"/>
                <a:gd name="connsiteY4" fmla="*/ 0 h 3607266"/>
                <a:gd name="connsiteX0" fmla="*/ 0 w 2197916"/>
                <a:gd name="connsiteY0" fmla="*/ 0 h 3607266"/>
                <a:gd name="connsiteX1" fmla="*/ 2197916 w 2197916"/>
                <a:gd name="connsiteY1" fmla="*/ 0 h 3607266"/>
                <a:gd name="connsiteX2" fmla="*/ 816 w 2197916"/>
                <a:gd name="connsiteY2" fmla="*/ 3607266 h 3607266"/>
                <a:gd name="connsiteX3" fmla="*/ 0 w 2197916"/>
                <a:gd name="connsiteY3" fmla="*/ 3607266 h 3607266"/>
                <a:gd name="connsiteX4" fmla="*/ 0 w 2197916"/>
                <a:gd name="connsiteY4" fmla="*/ 0 h 3607266"/>
                <a:gd name="connsiteX0" fmla="*/ 0 w 2321310"/>
                <a:gd name="connsiteY0" fmla="*/ 0 h 3607266"/>
                <a:gd name="connsiteX1" fmla="*/ 2321310 w 2321310"/>
                <a:gd name="connsiteY1" fmla="*/ 0 h 3607266"/>
                <a:gd name="connsiteX2" fmla="*/ 816 w 2321310"/>
                <a:gd name="connsiteY2" fmla="*/ 3607266 h 3607266"/>
                <a:gd name="connsiteX3" fmla="*/ 0 w 2321310"/>
                <a:gd name="connsiteY3" fmla="*/ 3607266 h 3607266"/>
                <a:gd name="connsiteX4" fmla="*/ 0 w 2321310"/>
                <a:gd name="connsiteY4" fmla="*/ 0 h 3607266"/>
                <a:gd name="connsiteX0" fmla="*/ 0 w 2386637"/>
                <a:gd name="connsiteY0" fmla="*/ 0 h 3607266"/>
                <a:gd name="connsiteX1" fmla="*/ 2386637 w 2386637"/>
                <a:gd name="connsiteY1" fmla="*/ 0 h 3607266"/>
                <a:gd name="connsiteX2" fmla="*/ 816 w 2386637"/>
                <a:gd name="connsiteY2" fmla="*/ 3607266 h 3607266"/>
                <a:gd name="connsiteX3" fmla="*/ 0 w 2386637"/>
                <a:gd name="connsiteY3" fmla="*/ 3607266 h 3607266"/>
                <a:gd name="connsiteX4" fmla="*/ 0 w 2386637"/>
                <a:gd name="connsiteY4" fmla="*/ 0 h 3607266"/>
                <a:gd name="connsiteX0" fmla="*/ 0 w 2280126"/>
                <a:gd name="connsiteY0" fmla="*/ 0 h 3607266"/>
                <a:gd name="connsiteX1" fmla="*/ 2280126 w 2280126"/>
                <a:gd name="connsiteY1" fmla="*/ 0 h 3607266"/>
                <a:gd name="connsiteX2" fmla="*/ 816 w 2280126"/>
                <a:gd name="connsiteY2" fmla="*/ 3607266 h 3607266"/>
                <a:gd name="connsiteX3" fmla="*/ 0 w 2280126"/>
                <a:gd name="connsiteY3" fmla="*/ 3607266 h 3607266"/>
                <a:gd name="connsiteX4" fmla="*/ 0 w 2280126"/>
                <a:gd name="connsiteY4" fmla="*/ 0 h 3607266"/>
                <a:gd name="connsiteX0" fmla="*/ 0 w 2439892"/>
                <a:gd name="connsiteY0" fmla="*/ 0 h 3607266"/>
                <a:gd name="connsiteX1" fmla="*/ 2439892 w 2439892"/>
                <a:gd name="connsiteY1" fmla="*/ 0 h 3607266"/>
                <a:gd name="connsiteX2" fmla="*/ 816 w 2439892"/>
                <a:gd name="connsiteY2" fmla="*/ 3607266 h 3607266"/>
                <a:gd name="connsiteX3" fmla="*/ 0 w 2439892"/>
                <a:gd name="connsiteY3" fmla="*/ 3607266 h 3607266"/>
                <a:gd name="connsiteX4" fmla="*/ 0 w 2439892"/>
                <a:gd name="connsiteY4" fmla="*/ 0 h 3607266"/>
                <a:gd name="connsiteX0" fmla="*/ 0 w 2630090"/>
                <a:gd name="connsiteY0" fmla="*/ 0 h 3607266"/>
                <a:gd name="connsiteX1" fmla="*/ 2630090 w 2630090"/>
                <a:gd name="connsiteY1" fmla="*/ 0 h 3607266"/>
                <a:gd name="connsiteX2" fmla="*/ 816 w 2630090"/>
                <a:gd name="connsiteY2" fmla="*/ 3607266 h 3607266"/>
                <a:gd name="connsiteX3" fmla="*/ 0 w 2630090"/>
                <a:gd name="connsiteY3" fmla="*/ 3607266 h 3607266"/>
                <a:gd name="connsiteX4" fmla="*/ 0 w 2630090"/>
                <a:gd name="connsiteY4" fmla="*/ 0 h 3607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0090" h="3607266">
                  <a:moveTo>
                    <a:pt x="0" y="0"/>
                  </a:moveTo>
                  <a:lnTo>
                    <a:pt x="2630090" y="0"/>
                  </a:lnTo>
                  <a:lnTo>
                    <a:pt x="816" y="3607266"/>
                  </a:lnTo>
                  <a:lnTo>
                    <a:pt x="0" y="3607266"/>
                  </a:lnTo>
                  <a:lnTo>
                    <a:pt x="0" y="0"/>
                  </a:lnTo>
                  <a:close/>
                </a:path>
              </a:pathLst>
            </a:cu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cxnSpLocks/>
              <a:endCxn id="17" idx="0"/>
            </p:cNvCxnSpPr>
            <p:nvPr userDrawn="1"/>
          </p:nvCxnSpPr>
          <p:spPr>
            <a:xfrm>
              <a:off x="2157441" y="-12019"/>
              <a:ext cx="1578014" cy="144167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userDrawn="1"/>
          </p:nvCxnSpPr>
          <p:spPr>
            <a:xfrm flipH="1">
              <a:off x="2787651" y="-12019"/>
              <a:ext cx="1139865" cy="109480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p:cNvCxnSpPr>
            <p:nvPr userDrawn="1"/>
          </p:nvCxnSpPr>
          <p:spPr>
            <a:xfrm flipH="1">
              <a:off x="4173039" y="-12019"/>
              <a:ext cx="1139865" cy="109480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5226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genda Slide_1">
    <p:spTree>
      <p:nvGrpSpPr>
        <p:cNvPr id="1" name=""/>
        <p:cNvGrpSpPr/>
        <p:nvPr/>
      </p:nvGrpSpPr>
      <p:grpSpPr>
        <a:xfrm>
          <a:off x="0" y="0"/>
          <a:ext cx="0" cy="0"/>
          <a:chOff x="0" y="0"/>
          <a:chExt cx="0" cy="0"/>
        </a:xfrm>
      </p:grpSpPr>
      <p:sp>
        <p:nvSpPr>
          <p:cNvPr id="27" name="Rectangle 7"/>
          <p:cNvSpPr>
            <a:spLocks noChangeArrowheads="1"/>
          </p:cNvSpPr>
          <p:nvPr userDrawn="1"/>
        </p:nvSpPr>
        <p:spPr bwMode="auto">
          <a:xfrm rot="16200000" flipV="1">
            <a:off x="4446591" y="1898447"/>
            <a:ext cx="250825" cy="9144000"/>
          </a:xfrm>
          <a:prstGeom prst="rect">
            <a:avLst/>
          </a:prstGeom>
          <a:gradFill rotWithShape="1">
            <a:gsLst>
              <a:gs pos="0">
                <a:schemeClr val="bg1"/>
              </a:gs>
              <a:gs pos="100000">
                <a:srgbClr val="C0C0C0">
                  <a:alpha val="75998"/>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Rectangle 35"/>
          <p:cNvSpPr>
            <a:spLocks noChangeArrowheads="1"/>
          </p:cNvSpPr>
          <p:nvPr userDrawn="1"/>
        </p:nvSpPr>
        <p:spPr bwMode="auto">
          <a:xfrm rot="5400000">
            <a:off x="4485481" y="-4429573"/>
            <a:ext cx="173038" cy="9144000"/>
          </a:xfrm>
          <a:prstGeom prst="rect">
            <a:avLst/>
          </a:prstGeom>
          <a:gradFill rotWithShape="1">
            <a:gsLst>
              <a:gs pos="0">
                <a:srgbClr val="C0C0C0"/>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19"/>
          <p:cNvSpPr txBox="1">
            <a:spLocks noChangeArrowheads="1"/>
          </p:cNvSpPr>
          <p:nvPr userDrawn="1"/>
        </p:nvSpPr>
        <p:spPr bwMode="auto">
          <a:xfrm>
            <a:off x="8917506" y="6542996"/>
            <a:ext cx="110608"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fld id="{ADFF853E-691C-4897-BBCC-A95A55646DC0}" type="slidenum">
              <a:rPr lang="en-US" sz="700" b="1" smtClean="0"/>
              <a:pPr algn="r" eaLnBrk="1" hangingPunct="1">
                <a:defRPr/>
              </a:pPr>
              <a:t>‹#›</a:t>
            </a:fld>
            <a:endParaRPr lang="en-US" sz="700" b="1"/>
          </a:p>
        </p:txBody>
      </p:sp>
      <p:sp>
        <p:nvSpPr>
          <p:cNvPr id="9" name="Rectangle 27"/>
          <p:cNvSpPr>
            <a:spLocks noChangeArrowheads="1"/>
          </p:cNvSpPr>
          <p:nvPr userDrawn="1"/>
        </p:nvSpPr>
        <p:spPr bwMode="auto">
          <a:xfrm>
            <a:off x="0" y="6324600"/>
            <a:ext cx="9144000" cy="3651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Rectangle 38"/>
          <p:cNvSpPr>
            <a:spLocks noChangeArrowheads="1"/>
          </p:cNvSpPr>
          <p:nvPr userDrawn="1"/>
        </p:nvSpPr>
        <p:spPr bwMode="auto">
          <a:xfrm>
            <a:off x="0" y="0"/>
            <a:ext cx="9144000" cy="65088"/>
          </a:xfrm>
          <a:prstGeom prst="rect">
            <a:avLst/>
          </a:prstGeom>
          <a:solidFill>
            <a:srgbClr val="89173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 name="Rectangle 10"/>
          <p:cNvSpPr/>
          <p:nvPr userDrawn="1"/>
        </p:nvSpPr>
        <p:spPr>
          <a:xfrm>
            <a:off x="0" y="0"/>
            <a:ext cx="9144000" cy="52987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entagon 12"/>
          <p:cNvSpPr/>
          <p:nvPr userDrawn="1"/>
        </p:nvSpPr>
        <p:spPr>
          <a:xfrm>
            <a:off x="0" y="0"/>
            <a:ext cx="4228748" cy="6333689"/>
          </a:xfrm>
          <a:prstGeom prst="homePlate">
            <a:avLst>
              <a:gd name="adj" fmla="val 19181"/>
            </a:avLst>
          </a:prstGeom>
          <a:solidFill>
            <a:schemeClr val="accent1"/>
          </a:solidFill>
          <a:ln>
            <a:noFill/>
          </a:ln>
          <a:effectLst/>
        </p:spPr>
        <p:txBody>
          <a:bodyPr vert="horz" wrap="square" lIns="134112" tIns="67056" rIns="134112" bIns="67056" numCol="1" anchor="t" anchorCtr="0" compatLnSpc="1">
            <a:prstTxWarp prst="textNoShape">
              <a:avLst/>
            </a:prstTxWarp>
          </a:bodyPr>
          <a:lstStyle/>
          <a:p>
            <a:endParaRPr lang="en-US" sz="2640">
              <a:solidFill>
                <a:srgbClr val="292934"/>
              </a:solidFill>
              <a:latin typeface="Arial" charset="0"/>
            </a:endParaRPr>
          </a:p>
        </p:txBody>
      </p:sp>
      <p:cxnSp>
        <p:nvCxnSpPr>
          <p:cNvPr id="15" name="Straight Connector 14"/>
          <p:cNvCxnSpPr/>
          <p:nvPr userDrawn="1"/>
        </p:nvCxnSpPr>
        <p:spPr>
          <a:xfrm>
            <a:off x="323033" y="2204261"/>
            <a:ext cx="31907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9456" y="6473952"/>
            <a:ext cx="2623930" cy="301752"/>
          </a:xfrm>
          <a:prstGeom prst="rect">
            <a:avLst/>
          </a:prstGeom>
        </p:spPr>
      </p:pic>
      <p:sp>
        <p:nvSpPr>
          <p:cNvPr id="3" name="Text Placeholder 2"/>
          <p:cNvSpPr>
            <a:spLocks noGrp="1"/>
          </p:cNvSpPr>
          <p:nvPr>
            <p:ph type="body" sz="quarter" idx="13" hasCustomPrompt="1"/>
          </p:nvPr>
        </p:nvSpPr>
        <p:spPr>
          <a:xfrm>
            <a:off x="323033" y="1246562"/>
            <a:ext cx="3190774" cy="798196"/>
          </a:xfrm>
        </p:spPr>
        <p:txBody>
          <a:bodyPr/>
          <a:lstStyle>
            <a:lvl1pPr marL="0" indent="0" algn="ctr">
              <a:buNone/>
              <a:defRPr sz="4400" b="0">
                <a:solidFill>
                  <a:schemeClr val="bg1"/>
                </a:solidFill>
                <a:latin typeface="Rockwell" panose="02060603020205020403" pitchFamily="18" charset="0"/>
              </a:defRPr>
            </a:lvl1pPr>
          </a:lstStyle>
          <a:p>
            <a:pPr lvl="0"/>
            <a:r>
              <a:rPr lang="en-US"/>
              <a:t>Title</a:t>
            </a:r>
          </a:p>
        </p:txBody>
      </p:sp>
      <p:sp>
        <p:nvSpPr>
          <p:cNvPr id="7" name="Text Placeholder 6"/>
          <p:cNvSpPr>
            <a:spLocks noGrp="1"/>
          </p:cNvSpPr>
          <p:nvPr>
            <p:ph type="body" sz="quarter" idx="14" hasCustomPrompt="1"/>
          </p:nvPr>
        </p:nvSpPr>
        <p:spPr>
          <a:xfrm>
            <a:off x="322898" y="2278380"/>
            <a:ext cx="3190910" cy="1297306"/>
          </a:xfrm>
        </p:spPr>
        <p:txBody>
          <a:bodyPr/>
          <a:lstStyle>
            <a:lvl1pPr marL="0" indent="0" algn="ctr">
              <a:buNone/>
              <a:defRPr sz="2800">
                <a:solidFill>
                  <a:schemeClr val="bg1"/>
                </a:solidFill>
              </a:defRPr>
            </a:lvl1pPr>
          </a:lstStyle>
          <a:p>
            <a:pPr lvl="0"/>
            <a:r>
              <a:rPr lang="en-US"/>
              <a:t>Subtitle</a:t>
            </a:r>
          </a:p>
        </p:txBody>
      </p:sp>
    </p:spTree>
    <p:extLst>
      <p:ext uri="{BB962C8B-B14F-4D97-AF65-F5344CB8AC3E}">
        <p14:creationId xmlns:p14="http://schemas.microsoft.com/office/powerpoint/2010/main" val="3709935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ntent Slide_1">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srcRect l="17980" t="20895" b="6024"/>
          <a:stretch/>
        </p:blipFill>
        <p:spPr>
          <a:xfrm flipH="1">
            <a:off x="1587501" y="0"/>
            <a:ext cx="7556500" cy="6341308"/>
          </a:xfrm>
          <a:prstGeom prst="rect">
            <a:avLst/>
          </a:prstGeom>
        </p:spPr>
      </p:pic>
      <p:sp>
        <p:nvSpPr>
          <p:cNvPr id="23" name="Content Placeholder 3"/>
          <p:cNvSpPr>
            <a:spLocks noGrp="1"/>
          </p:cNvSpPr>
          <p:nvPr>
            <p:ph sz="half" idx="2"/>
          </p:nvPr>
        </p:nvSpPr>
        <p:spPr>
          <a:xfrm>
            <a:off x="380999" y="880292"/>
            <a:ext cx="5654040" cy="3951288"/>
          </a:xfrm>
        </p:spPr>
        <p:txBody>
          <a:bodyPr anchor="t"/>
          <a:lstStyle>
            <a:lvl1pPr marL="0" indent="0">
              <a:lnSpc>
                <a:spcPct val="130000"/>
              </a:lnSpc>
              <a:spcBef>
                <a:spcPts val="1200"/>
              </a:spcBef>
              <a:buNone/>
              <a:defRPr sz="2400" b="0">
                <a:solidFill>
                  <a:schemeClr val="accent1"/>
                </a:solidFill>
                <a:latin typeface="Rockwell" panose="02060603020205020403" pitchFamily="18" charset="0"/>
              </a:defRPr>
            </a:lvl1pPr>
            <a:lvl2pPr>
              <a:defRPr sz="1800">
                <a:solidFill>
                  <a:schemeClr val="accent1"/>
                </a:solidFill>
              </a:defRPr>
            </a:lvl2pPr>
            <a:lvl3pPr>
              <a:defRPr sz="1600">
                <a:solidFill>
                  <a:schemeClr val="accent1"/>
                </a:solidFill>
              </a:defRPr>
            </a:lvl3pPr>
            <a:lvl4pPr>
              <a:defRPr sz="1400">
                <a:solidFill>
                  <a:schemeClr val="accent1"/>
                </a:solidFill>
              </a:defRPr>
            </a:lvl4pPr>
            <a:lvl5pPr>
              <a:defRPr sz="1400">
                <a:solidFill>
                  <a:schemeClr val="accent1"/>
                </a:solidFill>
              </a:defRPr>
            </a:lvl5pPr>
            <a:lvl6pPr>
              <a:defRPr sz="1600"/>
            </a:lvl6pPr>
            <a:lvl7pPr>
              <a:defRPr sz="1600"/>
            </a:lvl7pPr>
            <a:lvl8pPr>
              <a:defRPr sz="1600"/>
            </a:lvl8pPr>
            <a:lvl9pPr>
              <a:defRPr sz="1600"/>
            </a:lvl9pPr>
          </a:lstStyle>
          <a:p>
            <a:pPr lvl="0"/>
            <a:r>
              <a:rPr lang="en-US"/>
              <a:t>Click to edit Master text styles</a:t>
            </a:r>
          </a:p>
        </p:txBody>
      </p:sp>
      <p:sp>
        <p:nvSpPr>
          <p:cNvPr id="10" name="Rectangle 7"/>
          <p:cNvSpPr>
            <a:spLocks noChangeArrowheads="1"/>
          </p:cNvSpPr>
          <p:nvPr userDrawn="1"/>
        </p:nvSpPr>
        <p:spPr bwMode="auto">
          <a:xfrm rot="16200000" flipV="1">
            <a:off x="4446591" y="1898447"/>
            <a:ext cx="250825" cy="9144000"/>
          </a:xfrm>
          <a:prstGeom prst="rect">
            <a:avLst/>
          </a:prstGeom>
          <a:gradFill rotWithShape="1">
            <a:gsLst>
              <a:gs pos="0">
                <a:schemeClr val="bg1"/>
              </a:gs>
              <a:gs pos="100000">
                <a:srgbClr val="C0C0C0">
                  <a:alpha val="75998"/>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19"/>
          <p:cNvSpPr txBox="1">
            <a:spLocks noChangeArrowheads="1"/>
          </p:cNvSpPr>
          <p:nvPr userDrawn="1"/>
        </p:nvSpPr>
        <p:spPr bwMode="auto">
          <a:xfrm>
            <a:off x="8917505" y="6542997"/>
            <a:ext cx="110608"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fld id="{ADFF853E-691C-4897-BBCC-A95A55646DC0}" type="slidenum">
              <a:rPr lang="en-US" sz="700" b="1" smtClean="0"/>
              <a:pPr algn="r" eaLnBrk="1" hangingPunct="1">
                <a:defRPr/>
              </a:pPr>
              <a:t>‹#›</a:t>
            </a:fld>
            <a:endParaRPr lang="en-US" sz="700" b="1"/>
          </a:p>
        </p:txBody>
      </p:sp>
      <p:sp>
        <p:nvSpPr>
          <p:cNvPr id="13" name="Rectangle 27"/>
          <p:cNvSpPr>
            <a:spLocks noChangeArrowheads="1"/>
          </p:cNvSpPr>
          <p:nvPr userDrawn="1"/>
        </p:nvSpPr>
        <p:spPr bwMode="auto">
          <a:xfrm>
            <a:off x="0" y="6324600"/>
            <a:ext cx="9144000" cy="3651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8326" y="6469476"/>
            <a:ext cx="2590476" cy="297905"/>
          </a:xfrm>
          <a:prstGeom prst="rect">
            <a:avLst/>
          </a:prstGeom>
        </p:spPr>
      </p:pic>
    </p:spTree>
    <p:extLst>
      <p:ext uri="{BB962C8B-B14F-4D97-AF65-F5344CB8AC3E}">
        <p14:creationId xmlns:p14="http://schemas.microsoft.com/office/powerpoint/2010/main" val="1339788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7351" y="1037065"/>
            <a:ext cx="8247063" cy="5058937"/>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Rectangle 3"/>
          <p:cNvSpPr/>
          <p:nvPr userDrawn="1"/>
        </p:nvSpPr>
        <p:spPr>
          <a:xfrm>
            <a:off x="0" y="1"/>
            <a:ext cx="9144000" cy="765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1"/>
          <p:cNvSpPr txBox="1">
            <a:spLocks/>
          </p:cNvSpPr>
          <p:nvPr userDrawn="1"/>
        </p:nvSpPr>
        <p:spPr bwMode="auto">
          <a:xfrm>
            <a:off x="1" y="180103"/>
            <a:ext cx="9152388"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1" fontAlgn="base" hangingPunct="1">
              <a:lnSpc>
                <a:spcPct val="90000"/>
              </a:lnSpc>
              <a:spcBef>
                <a:spcPct val="0"/>
              </a:spcBef>
              <a:spcAft>
                <a:spcPct val="0"/>
              </a:spcAft>
              <a:defRPr sz="2600">
                <a:solidFill>
                  <a:schemeClr val="accent1"/>
                </a:solidFill>
                <a:latin typeface="+mj-lt"/>
                <a:ea typeface="+mj-ea"/>
                <a:cs typeface="+mj-cs"/>
              </a:defRPr>
            </a:lvl1pPr>
            <a:lvl2pPr algn="l" rtl="0" eaLnBrk="1" fontAlgn="base" hangingPunct="1">
              <a:lnSpc>
                <a:spcPct val="90000"/>
              </a:lnSpc>
              <a:spcBef>
                <a:spcPct val="0"/>
              </a:spcBef>
              <a:spcAft>
                <a:spcPct val="0"/>
              </a:spcAft>
              <a:defRPr sz="2600">
                <a:solidFill>
                  <a:schemeClr val="accent1"/>
                </a:solidFill>
                <a:latin typeface="Arial" pitchFamily="34" charset="0"/>
              </a:defRPr>
            </a:lvl2pPr>
            <a:lvl3pPr algn="l" rtl="0" eaLnBrk="1" fontAlgn="base" hangingPunct="1">
              <a:lnSpc>
                <a:spcPct val="90000"/>
              </a:lnSpc>
              <a:spcBef>
                <a:spcPct val="0"/>
              </a:spcBef>
              <a:spcAft>
                <a:spcPct val="0"/>
              </a:spcAft>
              <a:defRPr sz="2600">
                <a:solidFill>
                  <a:schemeClr val="accent1"/>
                </a:solidFill>
                <a:latin typeface="Arial" pitchFamily="34" charset="0"/>
              </a:defRPr>
            </a:lvl3pPr>
            <a:lvl4pPr algn="l" rtl="0" eaLnBrk="1" fontAlgn="base" hangingPunct="1">
              <a:lnSpc>
                <a:spcPct val="90000"/>
              </a:lnSpc>
              <a:spcBef>
                <a:spcPct val="0"/>
              </a:spcBef>
              <a:spcAft>
                <a:spcPct val="0"/>
              </a:spcAft>
              <a:defRPr sz="2600">
                <a:solidFill>
                  <a:schemeClr val="accent1"/>
                </a:solidFill>
                <a:latin typeface="Arial" pitchFamily="34" charset="0"/>
              </a:defRPr>
            </a:lvl4pPr>
            <a:lvl5pPr algn="l" rtl="0" eaLnBrk="1" fontAlgn="base" hangingPunct="1">
              <a:lnSpc>
                <a:spcPct val="90000"/>
              </a:lnSpc>
              <a:spcBef>
                <a:spcPct val="0"/>
              </a:spcBef>
              <a:spcAft>
                <a:spcPct val="0"/>
              </a:spcAft>
              <a:defRPr sz="2600">
                <a:solidFill>
                  <a:schemeClr val="accent1"/>
                </a:solidFill>
                <a:latin typeface="Arial" pitchFamily="34" charset="0"/>
              </a:defRPr>
            </a:lvl5pPr>
            <a:lvl6pPr marL="457200" algn="l" rtl="0" eaLnBrk="1" fontAlgn="base" hangingPunct="1">
              <a:lnSpc>
                <a:spcPct val="90000"/>
              </a:lnSpc>
              <a:spcBef>
                <a:spcPct val="0"/>
              </a:spcBef>
              <a:spcAft>
                <a:spcPct val="0"/>
              </a:spcAft>
              <a:defRPr sz="2600">
                <a:solidFill>
                  <a:schemeClr val="accent1"/>
                </a:solidFill>
                <a:latin typeface="Arial" pitchFamily="34" charset="0"/>
              </a:defRPr>
            </a:lvl6pPr>
            <a:lvl7pPr marL="914400" algn="l" rtl="0" eaLnBrk="1" fontAlgn="base" hangingPunct="1">
              <a:lnSpc>
                <a:spcPct val="90000"/>
              </a:lnSpc>
              <a:spcBef>
                <a:spcPct val="0"/>
              </a:spcBef>
              <a:spcAft>
                <a:spcPct val="0"/>
              </a:spcAft>
              <a:defRPr sz="2600">
                <a:solidFill>
                  <a:schemeClr val="accent1"/>
                </a:solidFill>
                <a:latin typeface="Arial" pitchFamily="34" charset="0"/>
              </a:defRPr>
            </a:lvl7pPr>
            <a:lvl8pPr marL="1371600" algn="l" rtl="0" eaLnBrk="1" fontAlgn="base" hangingPunct="1">
              <a:lnSpc>
                <a:spcPct val="90000"/>
              </a:lnSpc>
              <a:spcBef>
                <a:spcPct val="0"/>
              </a:spcBef>
              <a:spcAft>
                <a:spcPct val="0"/>
              </a:spcAft>
              <a:defRPr sz="2600">
                <a:solidFill>
                  <a:schemeClr val="accent1"/>
                </a:solidFill>
                <a:latin typeface="Arial" pitchFamily="34" charset="0"/>
              </a:defRPr>
            </a:lvl8pPr>
            <a:lvl9pPr marL="1828800" algn="l" rtl="0" eaLnBrk="1" fontAlgn="base" hangingPunct="1">
              <a:lnSpc>
                <a:spcPct val="90000"/>
              </a:lnSpc>
              <a:spcBef>
                <a:spcPct val="0"/>
              </a:spcBef>
              <a:spcAft>
                <a:spcPct val="0"/>
              </a:spcAft>
              <a:defRPr sz="2600">
                <a:solidFill>
                  <a:schemeClr val="accent1"/>
                </a:solidFill>
                <a:latin typeface="Arial" pitchFamily="34" charset="0"/>
              </a:defRPr>
            </a:lvl9pPr>
          </a:lstStyle>
          <a:p>
            <a:pPr algn="ctr"/>
            <a:r>
              <a:rPr lang="en-US" sz="3200" b="1" kern="0" spc="0">
                <a:solidFill>
                  <a:schemeClr val="bg1"/>
                </a:solidFill>
                <a:latin typeface="Rockwell" panose="02060603020205020403" pitchFamily="18" charset="0"/>
              </a:rPr>
              <a:t>Click</a:t>
            </a:r>
            <a:r>
              <a:rPr lang="en-US" sz="3200" b="1" kern="0" spc="0" baseline="0">
                <a:solidFill>
                  <a:schemeClr val="bg1"/>
                </a:solidFill>
                <a:latin typeface="Rockwell" panose="02060603020205020403" pitchFamily="18" charset="0"/>
              </a:rPr>
              <a:t> to Edit Title</a:t>
            </a:r>
            <a:endParaRPr lang="en-US" sz="2400" b="1" kern="0" spc="0">
              <a:solidFill>
                <a:schemeClr val="bg1"/>
              </a:solidFill>
              <a:latin typeface="Rockwell" panose="02060603020205020403" pitchFamily="18" charset="0"/>
            </a:endParaRPr>
          </a:p>
        </p:txBody>
      </p:sp>
    </p:spTree>
    <p:extLst>
      <p:ext uri="{BB962C8B-B14F-4D97-AF65-F5344CB8AC3E}">
        <p14:creationId xmlns:p14="http://schemas.microsoft.com/office/powerpoint/2010/main" val="40850551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ollEverywhere Polling Instructions">
    <p:spTree>
      <p:nvGrpSpPr>
        <p:cNvPr id="1" name=""/>
        <p:cNvGrpSpPr/>
        <p:nvPr/>
      </p:nvGrpSpPr>
      <p:grpSpPr>
        <a:xfrm>
          <a:off x="0" y="0"/>
          <a:ext cx="0" cy="0"/>
          <a:chOff x="0" y="0"/>
          <a:chExt cx="0" cy="0"/>
        </a:xfrm>
      </p:grpSpPr>
      <p:sp>
        <p:nvSpPr>
          <p:cNvPr id="3" name="Rectangle 2"/>
          <p:cNvSpPr/>
          <p:nvPr userDrawn="1"/>
        </p:nvSpPr>
        <p:spPr>
          <a:xfrm>
            <a:off x="0" y="1"/>
            <a:ext cx="9144000" cy="765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1712082" y="90209"/>
            <a:ext cx="5719835" cy="584775"/>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3200" spc="300">
                <a:solidFill>
                  <a:srgbClr val="FFFFFF"/>
                </a:solidFill>
                <a:latin typeface="Rockwell" panose="02060603020205020403" pitchFamily="18" charset="0"/>
              </a:rPr>
              <a:t>POLLING INSTRUCTIONS</a:t>
            </a:r>
          </a:p>
        </p:txBody>
      </p:sp>
      <p:grpSp>
        <p:nvGrpSpPr>
          <p:cNvPr id="10" name="Group 9"/>
          <p:cNvGrpSpPr/>
          <p:nvPr userDrawn="1"/>
        </p:nvGrpSpPr>
        <p:grpSpPr>
          <a:xfrm>
            <a:off x="5023" y="1545149"/>
            <a:ext cx="8624018" cy="3767701"/>
            <a:chOff x="5023" y="1545149"/>
            <a:chExt cx="8624018" cy="3767701"/>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23" y="1589218"/>
              <a:ext cx="5810607" cy="3723632"/>
            </a:xfrm>
            <a:prstGeom prst="rect">
              <a:avLst/>
            </a:prstGeom>
          </p:spPr>
        </p:pic>
        <p:sp>
          <p:nvSpPr>
            <p:cNvPr id="7" name="Rectangle 6"/>
            <p:cNvSpPr/>
            <p:nvPr userDrawn="1"/>
          </p:nvSpPr>
          <p:spPr>
            <a:xfrm>
              <a:off x="1081654" y="2626846"/>
              <a:ext cx="3657348" cy="1200329"/>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50000"/>
                </a:lnSpc>
                <a:spcBef>
                  <a:spcPct val="0"/>
                </a:spcBef>
                <a:spcAft>
                  <a:spcPct val="0"/>
                </a:spcAft>
              </a:pPr>
              <a:r>
                <a:rPr lang="en-US" sz="2400">
                  <a:solidFill>
                    <a:srgbClr val="292934"/>
                  </a:solidFill>
                </a:rPr>
                <a:t>Respond at </a:t>
              </a:r>
            </a:p>
            <a:p>
              <a:pPr algn="ctr" fontAlgn="base">
                <a:lnSpc>
                  <a:spcPct val="150000"/>
                </a:lnSpc>
                <a:spcBef>
                  <a:spcPct val="0"/>
                </a:spcBef>
                <a:spcAft>
                  <a:spcPct val="0"/>
                </a:spcAft>
              </a:pPr>
              <a:r>
                <a:rPr lang="en-US" sz="2400" b="1">
                  <a:solidFill>
                    <a:srgbClr val="DC661D"/>
                  </a:solidFill>
                </a:rPr>
                <a:t>PollEV.com/mutualpolls</a:t>
              </a:r>
            </a:p>
          </p:txBody>
        </p:sp>
        <p:pic>
          <p:nvPicPr>
            <p:cNvPr id="8" name="Picture 7"/>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887938" y="1545149"/>
              <a:ext cx="2741103" cy="3617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1"/>
            <p:cNvSpPr txBox="1"/>
            <p:nvPr userDrawn="1"/>
          </p:nvSpPr>
          <p:spPr>
            <a:xfrm>
              <a:off x="5967315" y="2434820"/>
              <a:ext cx="2585526" cy="23083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50000"/>
                </a:lnSpc>
                <a:spcBef>
                  <a:spcPct val="0"/>
                </a:spcBef>
                <a:spcAft>
                  <a:spcPct val="0"/>
                </a:spcAft>
              </a:pPr>
              <a:r>
                <a:rPr lang="en-US" sz="2400">
                  <a:solidFill>
                    <a:srgbClr val="292934"/>
                  </a:solidFill>
                </a:rPr>
                <a:t>Text </a:t>
              </a:r>
              <a:r>
                <a:rPr lang="en-US" sz="2400" b="1">
                  <a:solidFill>
                    <a:srgbClr val="DC661D"/>
                  </a:solidFill>
                </a:rPr>
                <a:t>MUTUALPOLLS</a:t>
              </a:r>
              <a:r>
                <a:rPr lang="en-US" sz="2400">
                  <a:solidFill>
                    <a:srgbClr val="DC661D"/>
                  </a:solidFill>
                </a:rPr>
                <a:t> </a:t>
              </a:r>
              <a:r>
                <a:rPr lang="en-US" sz="2400">
                  <a:solidFill>
                    <a:srgbClr val="292934"/>
                  </a:solidFill>
                </a:rPr>
                <a:t>to </a:t>
              </a:r>
              <a:r>
                <a:rPr lang="en-US" sz="2400" b="1">
                  <a:solidFill>
                    <a:srgbClr val="DC661D"/>
                  </a:solidFill>
                </a:rPr>
                <a:t>22333</a:t>
              </a:r>
              <a:r>
                <a:rPr lang="en-US" sz="2400">
                  <a:solidFill>
                    <a:srgbClr val="DC661D"/>
                  </a:solidFill>
                </a:rPr>
                <a:t> </a:t>
              </a:r>
              <a:r>
                <a:rPr lang="en-US" sz="2400">
                  <a:solidFill>
                    <a:srgbClr val="292934"/>
                  </a:solidFill>
                </a:rPr>
                <a:t>once to join</a:t>
              </a:r>
            </a:p>
          </p:txBody>
        </p:sp>
      </p:grpSp>
    </p:spTree>
    <p:extLst>
      <p:ext uri="{BB962C8B-B14F-4D97-AF65-F5344CB8AC3E}">
        <p14:creationId xmlns:p14="http://schemas.microsoft.com/office/powerpoint/2010/main" val="3149470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7D84A-87E8-0E44-AC80-020EE3C4FE01}"/>
              </a:ext>
            </a:extLst>
          </p:cNvPr>
          <p:cNvSpPr>
            <a:spLocks noGrp="1"/>
          </p:cNvSpPr>
          <p:nvPr>
            <p:ph type="title" hasCustomPrompt="1"/>
          </p:nvPr>
        </p:nvSpPr>
        <p:spPr>
          <a:xfrm>
            <a:off x="271463" y="365126"/>
            <a:ext cx="7886700" cy="930275"/>
          </a:xfrm>
          <a:prstGeom prst="rect">
            <a:avLst/>
          </a:prstGeom>
        </p:spPr>
        <p:txBody>
          <a:bodyPr/>
          <a:lstStyle/>
          <a:p>
            <a:r>
              <a:rPr lang="en-US"/>
              <a:t>CLICK TO EDIT</a:t>
            </a:r>
          </a:p>
        </p:txBody>
      </p:sp>
      <p:sp>
        <p:nvSpPr>
          <p:cNvPr id="3" name="Content Placeholder 2">
            <a:extLst>
              <a:ext uri="{FF2B5EF4-FFF2-40B4-BE49-F238E27FC236}">
                <a16:creationId xmlns:a16="http://schemas.microsoft.com/office/drawing/2014/main" id="{82309AC7-D1E6-6F44-A655-3DAAA4DEF7D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CFA566-0AB2-F84C-B65A-3545BC4B1547}"/>
              </a:ext>
            </a:extLst>
          </p:cNvPr>
          <p:cNvSpPr>
            <a:spLocks noGrp="1"/>
          </p:cNvSpPr>
          <p:nvPr>
            <p:ph type="dt" sz="half" idx="10"/>
          </p:nvPr>
        </p:nvSpPr>
        <p:spPr>
          <a:xfrm>
            <a:off x="628650" y="6356351"/>
            <a:ext cx="2057400" cy="365125"/>
          </a:xfrm>
          <a:prstGeom prst="rect">
            <a:avLst/>
          </a:prstGeom>
        </p:spPr>
        <p:txBody>
          <a:bodyPr/>
          <a:lstStyle/>
          <a:p>
            <a:fld id="{F521B159-38BE-0B4F-AA73-6C7E7780B417}" type="datetimeFigureOut">
              <a:rPr lang="en-US" smtClean="0"/>
              <a:t>9/25/2020</a:t>
            </a:fld>
            <a:endParaRPr lang="en-US"/>
          </a:p>
        </p:txBody>
      </p:sp>
      <p:sp>
        <p:nvSpPr>
          <p:cNvPr id="5" name="Footer Placeholder 4">
            <a:extLst>
              <a:ext uri="{FF2B5EF4-FFF2-40B4-BE49-F238E27FC236}">
                <a16:creationId xmlns:a16="http://schemas.microsoft.com/office/drawing/2014/main" id="{6179FBB8-8D4B-2F42-8604-4411B14B80CE}"/>
              </a:ext>
            </a:extLst>
          </p:cNvPr>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BBB3CD2-9277-8247-8D9B-39B35F9D9DCB}"/>
              </a:ext>
            </a:extLst>
          </p:cNvPr>
          <p:cNvSpPr>
            <a:spLocks noGrp="1"/>
          </p:cNvSpPr>
          <p:nvPr>
            <p:ph type="sldNum" sz="quarter" idx="12"/>
          </p:nvPr>
        </p:nvSpPr>
        <p:spPr>
          <a:xfrm>
            <a:off x="6457950" y="6356351"/>
            <a:ext cx="2057400" cy="365125"/>
          </a:xfrm>
          <a:prstGeom prst="rect">
            <a:avLst/>
          </a:prstGeom>
        </p:spPr>
        <p:txBody>
          <a:bodyPr/>
          <a:lstStyle/>
          <a:p>
            <a:fld id="{86F59AED-970C-E94A-9FE3-434E2812D032}" type="slidenum">
              <a:rPr lang="en-US" smtClean="0"/>
              <a:t>‹#›</a:t>
            </a:fld>
            <a:endParaRPr lang="en-US"/>
          </a:p>
        </p:txBody>
      </p:sp>
    </p:spTree>
    <p:extLst>
      <p:ext uri="{BB962C8B-B14F-4D97-AF65-F5344CB8AC3E}">
        <p14:creationId xmlns:p14="http://schemas.microsoft.com/office/powerpoint/2010/main" val="34667396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ransition_Slide_1">
    <p:spTree>
      <p:nvGrpSpPr>
        <p:cNvPr id="1" name=""/>
        <p:cNvGrpSpPr/>
        <p:nvPr/>
      </p:nvGrpSpPr>
      <p:grpSpPr>
        <a:xfrm>
          <a:off x="0" y="0"/>
          <a:ext cx="0" cy="0"/>
          <a:chOff x="0" y="0"/>
          <a:chExt cx="0" cy="0"/>
        </a:xfrm>
      </p:grpSpPr>
      <p:grpSp>
        <p:nvGrpSpPr>
          <p:cNvPr id="11" name="Group 10"/>
          <p:cNvGrpSpPr/>
          <p:nvPr userDrawn="1"/>
        </p:nvGrpSpPr>
        <p:grpSpPr>
          <a:xfrm flipH="1">
            <a:off x="-1" y="2"/>
            <a:ext cx="9144001" cy="6857999"/>
            <a:chOff x="749787" y="1627613"/>
            <a:chExt cx="9303009" cy="4145455"/>
          </a:xfrm>
        </p:grpSpPr>
        <p:sp>
          <p:nvSpPr>
            <p:cNvPr id="25" name="Right Triangle 24"/>
            <p:cNvSpPr/>
            <p:nvPr userDrawn="1"/>
          </p:nvSpPr>
          <p:spPr>
            <a:xfrm rot="16200000">
              <a:off x="7675538" y="3394724"/>
              <a:ext cx="1943676" cy="281084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p:cNvSpPr/>
            <p:nvPr userDrawn="1"/>
          </p:nvSpPr>
          <p:spPr>
            <a:xfrm>
              <a:off x="749787" y="1627613"/>
              <a:ext cx="4567802" cy="414545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grpSp>
      <p:cxnSp>
        <p:nvCxnSpPr>
          <p:cNvPr id="18" name="Straight Connector 17"/>
          <p:cNvCxnSpPr/>
          <p:nvPr userDrawn="1"/>
        </p:nvCxnSpPr>
        <p:spPr>
          <a:xfrm>
            <a:off x="988054" y="3339682"/>
            <a:ext cx="1717097" cy="0"/>
          </a:xfrm>
          <a:prstGeom prst="line">
            <a:avLst/>
          </a:prstGeom>
          <a:solidFill>
            <a:schemeClr val="accent2">
              <a:alpha val="8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3" name="Text Placeholder 2"/>
          <p:cNvSpPr>
            <a:spLocks noGrp="1"/>
          </p:cNvSpPr>
          <p:nvPr>
            <p:ph type="body" sz="quarter" idx="10"/>
          </p:nvPr>
        </p:nvSpPr>
        <p:spPr>
          <a:xfrm>
            <a:off x="891868" y="1561555"/>
            <a:ext cx="4942048" cy="1691640"/>
          </a:xfrm>
        </p:spPr>
        <p:txBody>
          <a:bodyPr anchor="b"/>
          <a:lstStyle>
            <a:lvl1pPr marL="0" indent="0">
              <a:buNone/>
              <a:defRPr lang="en-US" sz="4000" b="1" baseline="0" dirty="0">
                <a:solidFill>
                  <a:schemeClr val="accent1"/>
                </a:solidFill>
                <a:latin typeface="Rockwell" panose="02060603020205020403" pitchFamily="18" charset="0"/>
                <a:ea typeface="+mn-ea"/>
                <a:cs typeface="+mn-cs"/>
              </a:defRPr>
            </a:lvl1pPr>
          </a:lstStyle>
          <a:p>
            <a:pPr lvl="0"/>
            <a:r>
              <a:rPr lang="en-US"/>
              <a:t>Click to edit Master text styles</a:t>
            </a:r>
          </a:p>
        </p:txBody>
      </p:sp>
      <p:sp>
        <p:nvSpPr>
          <p:cNvPr id="20" name="Text Placeholder 2"/>
          <p:cNvSpPr>
            <a:spLocks noGrp="1"/>
          </p:cNvSpPr>
          <p:nvPr>
            <p:ph type="body" sz="quarter" idx="11"/>
          </p:nvPr>
        </p:nvSpPr>
        <p:spPr>
          <a:xfrm>
            <a:off x="891868" y="3744685"/>
            <a:ext cx="4942048" cy="1691640"/>
          </a:xfrm>
        </p:spPr>
        <p:txBody>
          <a:bodyPr anchor="t"/>
          <a:lstStyle>
            <a:lvl1pPr marL="0" indent="0">
              <a:buNone/>
              <a:defRPr lang="en-US" sz="2000" dirty="0">
                <a:solidFill>
                  <a:schemeClr val="tx2"/>
                </a:solidFill>
                <a:latin typeface="+mn-lt"/>
                <a:ea typeface="+mn-ea"/>
                <a:cs typeface="+mn-cs"/>
              </a:defRPr>
            </a:lvl1pPr>
          </a:lstStyle>
          <a:p>
            <a:pPr lvl="0"/>
            <a:r>
              <a:rPr lang="en-US"/>
              <a:t>Click to edit Master text styles</a:t>
            </a:r>
          </a:p>
        </p:txBody>
      </p:sp>
      <p:grpSp>
        <p:nvGrpSpPr>
          <p:cNvPr id="33" name="Group 32"/>
          <p:cNvGrpSpPr/>
          <p:nvPr userDrawn="1"/>
        </p:nvGrpSpPr>
        <p:grpSpPr>
          <a:xfrm>
            <a:off x="0" y="6345034"/>
            <a:ext cx="9144004" cy="512968"/>
            <a:chOff x="0" y="5287528"/>
            <a:chExt cx="10160004" cy="427473"/>
          </a:xfrm>
        </p:grpSpPr>
        <p:sp>
          <p:nvSpPr>
            <p:cNvPr id="34" name="Rectangle 33"/>
            <p:cNvSpPr/>
            <p:nvPr userDrawn="1"/>
          </p:nvSpPr>
          <p:spPr>
            <a:xfrm>
              <a:off x="0" y="5297715"/>
              <a:ext cx="10160000" cy="4172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7"/>
            <p:cNvSpPr>
              <a:spLocks noChangeArrowheads="1"/>
            </p:cNvSpPr>
            <p:nvPr userDrawn="1"/>
          </p:nvSpPr>
          <p:spPr bwMode="auto">
            <a:xfrm rot="16200000" flipV="1">
              <a:off x="4975493" y="312039"/>
              <a:ext cx="209021" cy="10160000"/>
            </a:xfrm>
            <a:prstGeom prst="rect">
              <a:avLst/>
            </a:prstGeom>
            <a:gradFill rotWithShape="1">
              <a:gsLst>
                <a:gs pos="0">
                  <a:schemeClr val="bg1"/>
                </a:gs>
                <a:gs pos="100000">
                  <a:srgbClr val="C0C0C0">
                    <a:alpha val="75998"/>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17" name="Picture 16"/>
          <p:cNvPicPr>
            <a:picLocks noChangeAspect="1"/>
          </p:cNvPicPr>
          <p:nvPr userDrawn="1"/>
        </p:nvPicPr>
        <p:blipFill rotWithShape="1">
          <a:blip r:embed="rId2"/>
          <a:srcRect l="3557" b="21347"/>
          <a:stretch/>
        </p:blipFill>
        <p:spPr>
          <a:xfrm>
            <a:off x="-1" y="3814098"/>
            <a:ext cx="2682896" cy="2549077"/>
          </a:xfrm>
          <a:prstGeom prst="rect">
            <a:avLst/>
          </a:prstGeom>
        </p:spPr>
      </p:pic>
      <p:sp>
        <p:nvSpPr>
          <p:cNvPr id="21" name="Rectangle 27"/>
          <p:cNvSpPr>
            <a:spLocks noChangeArrowheads="1"/>
          </p:cNvSpPr>
          <p:nvPr userDrawn="1"/>
        </p:nvSpPr>
        <p:spPr bwMode="auto">
          <a:xfrm>
            <a:off x="0" y="6324600"/>
            <a:ext cx="9144000" cy="3651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Text Box 19"/>
          <p:cNvSpPr txBox="1">
            <a:spLocks noChangeArrowheads="1"/>
          </p:cNvSpPr>
          <p:nvPr userDrawn="1"/>
        </p:nvSpPr>
        <p:spPr bwMode="auto">
          <a:xfrm>
            <a:off x="8917505" y="6542997"/>
            <a:ext cx="110608"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fld id="{ADFF853E-691C-4897-BBCC-A95A55646DC0}" type="slidenum">
              <a:rPr lang="en-US" sz="700" b="1" smtClean="0"/>
              <a:pPr algn="r" eaLnBrk="1" hangingPunct="1">
                <a:defRPr/>
              </a:pPr>
              <a:t>‹#›</a:t>
            </a:fld>
            <a:endParaRPr lang="en-US" sz="700" b="1"/>
          </a:p>
        </p:txBody>
      </p:sp>
      <p:sp>
        <p:nvSpPr>
          <p:cNvPr id="31" name="Rectangle 7"/>
          <p:cNvSpPr>
            <a:spLocks noChangeArrowheads="1"/>
          </p:cNvSpPr>
          <p:nvPr userDrawn="1"/>
        </p:nvSpPr>
        <p:spPr bwMode="auto">
          <a:xfrm rot="16200000" flipV="1">
            <a:off x="4446591" y="1898447"/>
            <a:ext cx="250825" cy="9144000"/>
          </a:xfrm>
          <a:prstGeom prst="rect">
            <a:avLst/>
          </a:prstGeom>
          <a:gradFill rotWithShape="1">
            <a:gsLst>
              <a:gs pos="0">
                <a:schemeClr val="bg1"/>
              </a:gs>
              <a:gs pos="100000">
                <a:srgbClr val="C0C0C0">
                  <a:alpha val="75998"/>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9"/>
          <p:cNvSpPr txBox="1">
            <a:spLocks noChangeArrowheads="1"/>
          </p:cNvSpPr>
          <p:nvPr userDrawn="1"/>
        </p:nvSpPr>
        <p:spPr bwMode="auto">
          <a:xfrm>
            <a:off x="8917505" y="6542997"/>
            <a:ext cx="110608"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fld id="{ADFF853E-691C-4897-BBCC-A95A55646DC0}" type="slidenum">
              <a:rPr lang="en-US" sz="700" b="1" smtClean="0"/>
              <a:pPr algn="r" eaLnBrk="1" hangingPunct="1">
                <a:defRPr/>
              </a:pPr>
              <a:t>‹#›</a:t>
            </a:fld>
            <a:endParaRPr lang="en-US" sz="700" b="1"/>
          </a:p>
        </p:txBody>
      </p:sp>
      <p:sp>
        <p:nvSpPr>
          <p:cNvPr id="36" name="Rectangle 27"/>
          <p:cNvSpPr>
            <a:spLocks noChangeArrowheads="1"/>
          </p:cNvSpPr>
          <p:nvPr userDrawn="1"/>
        </p:nvSpPr>
        <p:spPr bwMode="auto">
          <a:xfrm>
            <a:off x="0" y="6324600"/>
            <a:ext cx="9144000" cy="3651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7" name="Picture 3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8326" y="6469476"/>
            <a:ext cx="2590476" cy="297905"/>
          </a:xfrm>
          <a:prstGeom prst="rect">
            <a:avLst/>
          </a:prstGeom>
        </p:spPr>
      </p:pic>
    </p:spTree>
    <p:extLst>
      <p:ext uri="{BB962C8B-B14F-4D97-AF65-F5344CB8AC3E}">
        <p14:creationId xmlns:p14="http://schemas.microsoft.com/office/powerpoint/2010/main" val="32165451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ransition_Slide_2">
    <p:spTree>
      <p:nvGrpSpPr>
        <p:cNvPr id="1" name=""/>
        <p:cNvGrpSpPr/>
        <p:nvPr/>
      </p:nvGrpSpPr>
      <p:grpSpPr>
        <a:xfrm>
          <a:off x="0" y="0"/>
          <a:ext cx="0" cy="0"/>
          <a:chOff x="0" y="0"/>
          <a:chExt cx="0" cy="0"/>
        </a:xfrm>
      </p:grpSpPr>
      <p:sp>
        <p:nvSpPr>
          <p:cNvPr id="4" name="Rectangle 35"/>
          <p:cNvSpPr>
            <a:spLocks noChangeArrowheads="1"/>
          </p:cNvSpPr>
          <p:nvPr userDrawn="1"/>
        </p:nvSpPr>
        <p:spPr bwMode="auto">
          <a:xfrm rot="5400000">
            <a:off x="4485481" y="-4429573"/>
            <a:ext cx="173038" cy="9144000"/>
          </a:xfrm>
          <a:prstGeom prst="rect">
            <a:avLst/>
          </a:prstGeom>
          <a:gradFill rotWithShape="1">
            <a:gsLst>
              <a:gs pos="0">
                <a:srgbClr val="C0C0C0"/>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7"/>
          <p:cNvSpPr>
            <a:spLocks noChangeArrowheads="1"/>
          </p:cNvSpPr>
          <p:nvPr userDrawn="1"/>
        </p:nvSpPr>
        <p:spPr bwMode="auto">
          <a:xfrm rot="16200000" flipV="1">
            <a:off x="4446588" y="1907074"/>
            <a:ext cx="250825" cy="9144000"/>
          </a:xfrm>
          <a:prstGeom prst="rect">
            <a:avLst/>
          </a:prstGeom>
          <a:gradFill rotWithShape="1">
            <a:gsLst>
              <a:gs pos="0">
                <a:schemeClr val="bg1"/>
              </a:gs>
              <a:gs pos="100000">
                <a:srgbClr val="C0C0C0">
                  <a:alpha val="75998"/>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19"/>
          <p:cNvSpPr txBox="1">
            <a:spLocks noChangeArrowheads="1"/>
          </p:cNvSpPr>
          <p:nvPr userDrawn="1"/>
        </p:nvSpPr>
        <p:spPr bwMode="auto">
          <a:xfrm>
            <a:off x="8917506" y="6542996"/>
            <a:ext cx="110608"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fld id="{ADFF853E-691C-4897-BBCC-A95A55646DC0}" type="slidenum">
              <a:rPr lang="en-US" sz="700" b="1" smtClean="0"/>
              <a:pPr algn="r" eaLnBrk="1" hangingPunct="1">
                <a:defRPr/>
              </a:pPr>
              <a:t>‹#›</a:t>
            </a:fld>
            <a:endParaRPr lang="en-US" sz="700" b="1"/>
          </a:p>
        </p:txBody>
      </p:sp>
      <p:sp>
        <p:nvSpPr>
          <p:cNvPr id="9" name="Rectangle 27"/>
          <p:cNvSpPr>
            <a:spLocks noChangeArrowheads="1"/>
          </p:cNvSpPr>
          <p:nvPr userDrawn="1"/>
        </p:nvSpPr>
        <p:spPr bwMode="auto">
          <a:xfrm>
            <a:off x="0" y="6324600"/>
            <a:ext cx="9144000" cy="3651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Rectangle 38"/>
          <p:cNvSpPr>
            <a:spLocks noChangeArrowheads="1"/>
          </p:cNvSpPr>
          <p:nvPr userDrawn="1"/>
        </p:nvSpPr>
        <p:spPr bwMode="auto">
          <a:xfrm>
            <a:off x="0" y="0"/>
            <a:ext cx="9144000" cy="65088"/>
          </a:xfrm>
          <a:prstGeom prst="rect">
            <a:avLst/>
          </a:prstGeom>
          <a:solidFill>
            <a:srgbClr val="89173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 name="Rectangle 10"/>
          <p:cNvSpPr/>
          <p:nvPr userDrawn="1"/>
        </p:nvSpPr>
        <p:spPr>
          <a:xfrm>
            <a:off x="0" y="0"/>
            <a:ext cx="9144000" cy="63253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userDrawn="1"/>
        </p:nvGrpSpPr>
        <p:grpSpPr>
          <a:xfrm>
            <a:off x="1806844" y="3988786"/>
            <a:ext cx="5394960" cy="209725"/>
            <a:chOff x="1806844" y="3988785"/>
            <a:chExt cx="5394960" cy="209725"/>
          </a:xfrm>
        </p:grpSpPr>
        <p:cxnSp>
          <p:nvCxnSpPr>
            <p:cNvPr id="15" name="Straight Connector 14"/>
            <p:cNvCxnSpPr/>
            <p:nvPr/>
          </p:nvCxnSpPr>
          <p:spPr>
            <a:xfrm>
              <a:off x="1806844" y="3988785"/>
              <a:ext cx="5394960" cy="0"/>
            </a:xfrm>
            <a:prstGeom prst="line">
              <a:avLst/>
            </a:prstGeom>
            <a:solidFill>
              <a:schemeClr val="bg1"/>
            </a:solidFill>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Isosceles Triangle 1"/>
            <p:cNvSpPr/>
            <p:nvPr userDrawn="1"/>
          </p:nvSpPr>
          <p:spPr>
            <a:xfrm flipV="1">
              <a:off x="4128690" y="3988785"/>
              <a:ext cx="647260" cy="209725"/>
            </a:xfrm>
            <a:prstGeom prst="triangle">
              <a:avLst/>
            </a:prstGeom>
            <a:solidFill>
              <a:srgbClr val="FFFFFF">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 Placeholder 9"/>
          <p:cNvSpPr>
            <a:spLocks noGrp="1"/>
          </p:cNvSpPr>
          <p:nvPr>
            <p:ph type="body" sz="quarter" idx="10" hasCustomPrompt="1"/>
          </p:nvPr>
        </p:nvSpPr>
        <p:spPr>
          <a:xfrm>
            <a:off x="1460091" y="1661020"/>
            <a:ext cx="6026190" cy="2244230"/>
          </a:xfrm>
        </p:spPr>
        <p:txBody>
          <a:bodyPr anchor="b" anchorCtr="0"/>
          <a:lstStyle>
            <a:lvl1pPr marL="0" indent="0" algn="ctr">
              <a:buNone/>
              <a:defRPr sz="4800">
                <a:solidFill>
                  <a:schemeClr val="bg1"/>
                </a:solidFill>
                <a:latin typeface="Rockwell" panose="02060603020205020403" pitchFamily="18" charset="0"/>
              </a:defRPr>
            </a:lvl1pPr>
            <a:lvl2pPr marL="195260" indent="0">
              <a:buNone/>
              <a:defRPr/>
            </a:lvl2pPr>
            <a:lvl3pPr marL="434971" indent="0">
              <a:buNone/>
              <a:defRPr/>
            </a:lvl3pPr>
            <a:lvl4pPr marL="615944" indent="0">
              <a:buNone/>
              <a:defRPr/>
            </a:lvl4pPr>
            <a:lvl5pPr marL="841365" indent="0">
              <a:buNone/>
              <a:defRPr/>
            </a:lvl5pPr>
          </a:lstStyle>
          <a:p>
            <a:pPr lvl="0"/>
            <a:r>
              <a:rPr lang="en-US" sz="4800" b="0" spc="300" baseline="0">
                <a:solidFill>
                  <a:schemeClr val="bg1"/>
                </a:solidFill>
                <a:latin typeface="Rockwell" panose="02060603020205020403" pitchFamily="18" charset="0"/>
              </a:rPr>
              <a:t>Click to Edit Transition Slide Title</a:t>
            </a:r>
            <a:endParaRPr lang="en-US"/>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8326" y="6469476"/>
            <a:ext cx="2590476" cy="297905"/>
          </a:xfrm>
          <a:prstGeom prst="rect">
            <a:avLst/>
          </a:prstGeom>
        </p:spPr>
      </p:pic>
    </p:spTree>
    <p:extLst>
      <p:ext uri="{BB962C8B-B14F-4D97-AF65-F5344CB8AC3E}">
        <p14:creationId xmlns:p14="http://schemas.microsoft.com/office/powerpoint/2010/main" val="13587409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ransition_Slide_3">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Rectangle 8"/>
          <p:cNvSpPr>
            <a:spLocks noChangeArrowheads="1"/>
          </p:cNvSpPr>
          <p:nvPr/>
        </p:nvSpPr>
        <p:spPr bwMode="auto">
          <a:xfrm rot="5400000">
            <a:off x="4485481" y="-4424021"/>
            <a:ext cx="173038" cy="9144000"/>
          </a:xfrm>
          <a:prstGeom prst="rect">
            <a:avLst/>
          </a:prstGeom>
          <a:gradFill rotWithShape="1">
            <a:gsLst>
              <a:gs pos="0">
                <a:srgbClr val="C0C0C0"/>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Rectangle 7"/>
          <p:cNvSpPr>
            <a:spLocks noChangeArrowheads="1"/>
          </p:cNvSpPr>
          <p:nvPr/>
        </p:nvSpPr>
        <p:spPr bwMode="auto">
          <a:xfrm rot="16200000" flipV="1">
            <a:off x="4446588" y="1907074"/>
            <a:ext cx="250825" cy="9144000"/>
          </a:xfrm>
          <a:prstGeom prst="rect">
            <a:avLst/>
          </a:prstGeom>
          <a:gradFill rotWithShape="1">
            <a:gsLst>
              <a:gs pos="0">
                <a:schemeClr val="bg1"/>
              </a:gs>
              <a:gs pos="100000">
                <a:srgbClr val="C0C0C0">
                  <a:alpha val="75998"/>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27"/>
          <p:cNvSpPr>
            <a:spLocks noChangeArrowheads="1"/>
          </p:cNvSpPr>
          <p:nvPr/>
        </p:nvSpPr>
        <p:spPr bwMode="auto">
          <a:xfrm>
            <a:off x="0" y="6324600"/>
            <a:ext cx="9144000" cy="3651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19"/>
          <p:cNvSpPr txBox="1">
            <a:spLocks noChangeArrowheads="1"/>
          </p:cNvSpPr>
          <p:nvPr/>
        </p:nvSpPr>
        <p:spPr bwMode="auto">
          <a:xfrm>
            <a:off x="8917506" y="6542996"/>
            <a:ext cx="110608"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fld id="{4F35984D-9426-4815-9492-4286F3905030}" type="slidenum">
              <a:rPr lang="en-US" sz="700" b="1" smtClean="0"/>
              <a:pPr algn="r" eaLnBrk="1" hangingPunct="1">
                <a:defRPr/>
              </a:pPr>
              <a:t>‹#›</a:t>
            </a:fld>
            <a:endParaRPr lang="en-US" sz="700" b="1"/>
          </a:p>
        </p:txBody>
      </p:sp>
      <p:sp>
        <p:nvSpPr>
          <p:cNvPr id="4" name="Rectangle 28"/>
          <p:cNvSpPr>
            <a:spLocks noChangeArrowheads="1"/>
          </p:cNvSpPr>
          <p:nvPr/>
        </p:nvSpPr>
        <p:spPr bwMode="auto">
          <a:xfrm>
            <a:off x="0" y="1589"/>
            <a:ext cx="9144000" cy="6508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itle 1"/>
          <p:cNvSpPr>
            <a:spLocks noGrp="1"/>
          </p:cNvSpPr>
          <p:nvPr>
            <p:ph type="title" hasCustomPrompt="1"/>
          </p:nvPr>
        </p:nvSpPr>
        <p:spPr>
          <a:xfrm>
            <a:off x="722313" y="4406901"/>
            <a:ext cx="7772400" cy="707886"/>
          </a:xfrm>
        </p:spPr>
        <p:txBody>
          <a:bodyPr anchor="t"/>
          <a:lstStyle>
            <a:lvl1pPr algn="l">
              <a:defRPr sz="4000" b="1" cap="all"/>
            </a:lvl1pPr>
          </a:lstStyle>
          <a:p>
            <a:r>
              <a:rPr lang="en-US"/>
              <a:t>Click to edit title</a:t>
            </a:r>
          </a:p>
        </p:txBody>
      </p:sp>
      <p:sp>
        <p:nvSpPr>
          <p:cNvPr id="12"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2">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text</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8326" y="6469476"/>
            <a:ext cx="2590476" cy="297905"/>
          </a:xfrm>
          <a:prstGeom prst="rect">
            <a:avLst/>
          </a:prstGeom>
        </p:spPr>
      </p:pic>
    </p:spTree>
    <p:extLst>
      <p:ext uri="{BB962C8B-B14F-4D97-AF65-F5344CB8AC3E}">
        <p14:creationId xmlns:p14="http://schemas.microsoft.com/office/powerpoint/2010/main" val="26638195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ransition_Slide_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7350" y="2743202"/>
            <a:ext cx="8229600" cy="443198"/>
          </a:xfrm>
        </p:spPr>
        <p:txBody>
          <a:bodyPr lIns="0" tIns="0" rIns="0" bIns="0" anchor="b"/>
          <a:lstStyle>
            <a:lvl1pPr algn="ctr" rtl="0" eaLnBrk="0" fontAlgn="base" hangingPunct="0">
              <a:lnSpc>
                <a:spcPct val="90000"/>
              </a:lnSpc>
              <a:spcBef>
                <a:spcPct val="0"/>
              </a:spcBef>
              <a:spcAft>
                <a:spcPct val="0"/>
              </a:spcAft>
              <a:defRPr lang="en-US" sz="3200" b="1" kern="1200" dirty="0">
                <a:solidFill>
                  <a:schemeClr val="tx1"/>
                </a:solidFill>
                <a:latin typeface="Rockwell" panose="02060603020205020403" pitchFamily="18" charset="0"/>
                <a:ea typeface="+mj-ea"/>
                <a:cs typeface="+mj-cs"/>
              </a:defRPr>
            </a:lvl1pPr>
          </a:lstStyle>
          <a:p>
            <a:r>
              <a:rPr lang="en-US"/>
              <a:t>Optional Transition Slide Title</a:t>
            </a:r>
          </a:p>
        </p:txBody>
      </p:sp>
      <p:sp>
        <p:nvSpPr>
          <p:cNvPr id="3" name="Content Placeholder 2"/>
          <p:cNvSpPr>
            <a:spLocks noGrp="1"/>
          </p:cNvSpPr>
          <p:nvPr>
            <p:ph idx="1" hasCustomPrompt="1"/>
          </p:nvPr>
        </p:nvSpPr>
        <p:spPr>
          <a:xfrm>
            <a:off x="387354" y="3291843"/>
            <a:ext cx="8247063" cy="2590801"/>
          </a:xfrm>
        </p:spPr>
        <p:txBody>
          <a:bodyPr lIns="0" tIns="0" rIns="0" bIns="0"/>
          <a:lstStyle>
            <a:lvl1pPr marL="0" indent="0" algn="ctr">
              <a:buNone/>
              <a:defRPr lang="en-US" sz="2400" baseline="0" dirty="0" smtClean="0">
                <a:solidFill>
                  <a:schemeClr val="tx1"/>
                </a:solidFill>
                <a:latin typeface="+mn-lt"/>
                <a:ea typeface="+mn-ea"/>
                <a:cs typeface="+mn-cs"/>
              </a:defRPr>
            </a:lvl1pPr>
            <a:lvl2pPr algn="ctr">
              <a:defRPr/>
            </a:lvl2pPr>
            <a:lvl3pPr algn="ctr">
              <a:defRPr/>
            </a:lvl3pPr>
            <a:lvl4pPr algn="ctr">
              <a:defRPr/>
            </a:lvl4pPr>
            <a:lvl5pPr algn="ctr">
              <a:defRPr/>
            </a:lvl5pPr>
          </a:lstStyle>
          <a:p>
            <a:pPr lvl="0"/>
            <a:r>
              <a:rPr lang="en-US"/>
              <a:t>Optional Transition Slide Subtitle</a:t>
            </a:r>
          </a:p>
        </p:txBody>
      </p:sp>
      <p:sp>
        <p:nvSpPr>
          <p:cNvPr id="4" name="Rectangle 35"/>
          <p:cNvSpPr>
            <a:spLocks noChangeArrowheads="1"/>
          </p:cNvSpPr>
          <p:nvPr userDrawn="1"/>
        </p:nvSpPr>
        <p:spPr bwMode="auto">
          <a:xfrm rot="5400000">
            <a:off x="4485481" y="-4429573"/>
            <a:ext cx="173038" cy="9144000"/>
          </a:xfrm>
          <a:prstGeom prst="rect">
            <a:avLst/>
          </a:prstGeom>
          <a:gradFill rotWithShape="1">
            <a:gsLst>
              <a:gs pos="0">
                <a:srgbClr val="C0C0C0"/>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7"/>
          <p:cNvSpPr>
            <a:spLocks noChangeArrowheads="1"/>
          </p:cNvSpPr>
          <p:nvPr userDrawn="1"/>
        </p:nvSpPr>
        <p:spPr bwMode="auto">
          <a:xfrm rot="16200000" flipV="1">
            <a:off x="4446591" y="1907074"/>
            <a:ext cx="250825" cy="9144000"/>
          </a:xfrm>
          <a:prstGeom prst="rect">
            <a:avLst/>
          </a:prstGeom>
          <a:gradFill rotWithShape="1">
            <a:gsLst>
              <a:gs pos="0">
                <a:schemeClr val="bg1"/>
              </a:gs>
              <a:gs pos="100000">
                <a:srgbClr val="C0C0C0">
                  <a:alpha val="75998"/>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19"/>
          <p:cNvSpPr txBox="1">
            <a:spLocks noChangeArrowheads="1"/>
          </p:cNvSpPr>
          <p:nvPr userDrawn="1"/>
        </p:nvSpPr>
        <p:spPr bwMode="auto">
          <a:xfrm>
            <a:off x="8917505" y="6542997"/>
            <a:ext cx="110608"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fld id="{ADFF853E-691C-4897-BBCC-A95A55646DC0}" type="slidenum">
              <a:rPr lang="en-US" sz="700" b="1" smtClean="0"/>
              <a:pPr algn="r" eaLnBrk="1" hangingPunct="1">
                <a:defRPr/>
              </a:pPr>
              <a:t>‹#›</a:t>
            </a:fld>
            <a:endParaRPr lang="en-US" sz="700" b="1"/>
          </a:p>
        </p:txBody>
      </p:sp>
      <p:sp>
        <p:nvSpPr>
          <p:cNvPr id="9" name="Rectangle 27"/>
          <p:cNvSpPr>
            <a:spLocks noChangeArrowheads="1"/>
          </p:cNvSpPr>
          <p:nvPr userDrawn="1"/>
        </p:nvSpPr>
        <p:spPr bwMode="auto">
          <a:xfrm>
            <a:off x="0" y="6324600"/>
            <a:ext cx="9144000" cy="3651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Rectangle 38"/>
          <p:cNvSpPr>
            <a:spLocks noChangeArrowheads="1"/>
          </p:cNvSpPr>
          <p:nvPr userDrawn="1"/>
        </p:nvSpPr>
        <p:spPr bwMode="auto">
          <a:xfrm>
            <a:off x="0" y="0"/>
            <a:ext cx="9144000" cy="65088"/>
          </a:xfrm>
          <a:prstGeom prst="rect">
            <a:avLst/>
          </a:prstGeom>
          <a:solidFill>
            <a:srgbClr val="89173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8326" y="6469476"/>
            <a:ext cx="2590476" cy="297905"/>
          </a:xfrm>
          <a:prstGeom prst="rect">
            <a:avLst/>
          </a:prstGeom>
        </p:spPr>
      </p:pic>
    </p:spTree>
    <p:extLst>
      <p:ext uri="{BB962C8B-B14F-4D97-AF65-F5344CB8AC3E}">
        <p14:creationId xmlns:p14="http://schemas.microsoft.com/office/powerpoint/2010/main" val="6143267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and Content_elaborate2">
    <p:spTree>
      <p:nvGrpSpPr>
        <p:cNvPr id="1" name=""/>
        <p:cNvGrpSpPr/>
        <p:nvPr/>
      </p:nvGrpSpPr>
      <p:grpSpPr>
        <a:xfrm>
          <a:off x="0" y="0"/>
          <a:ext cx="0" cy="0"/>
          <a:chOff x="0" y="0"/>
          <a:chExt cx="0" cy="0"/>
        </a:xfrm>
      </p:grpSpPr>
      <p:sp>
        <p:nvSpPr>
          <p:cNvPr id="14" name="Right Triangle 13"/>
          <p:cNvSpPr/>
          <p:nvPr userDrawn="1"/>
        </p:nvSpPr>
        <p:spPr>
          <a:xfrm rot="16200000">
            <a:off x="3988384" y="1171157"/>
            <a:ext cx="4759520" cy="5551714"/>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3"/>
          <p:cNvSpPr>
            <a:spLocks noGrp="1"/>
          </p:cNvSpPr>
          <p:nvPr>
            <p:ph sz="half" idx="10"/>
          </p:nvPr>
        </p:nvSpPr>
        <p:spPr>
          <a:xfrm>
            <a:off x="5153298" y="2873829"/>
            <a:ext cx="3664132" cy="3150827"/>
          </a:xfrm>
        </p:spPr>
        <p:txBody>
          <a:bodyPr anchor="b"/>
          <a:lstStyle>
            <a:lvl1pPr marL="0" indent="0" algn="r">
              <a:lnSpc>
                <a:spcPct val="90000"/>
              </a:lnSpc>
              <a:spcBef>
                <a:spcPts val="1200"/>
              </a:spcBef>
              <a:buNone/>
              <a:defRPr sz="2600" b="1">
                <a:solidFill>
                  <a:schemeClr val="bg1"/>
                </a:solidFill>
                <a:latin typeface="Rockwell" panose="02060603020205020403" pitchFamily="18" charset="0"/>
              </a:defRPr>
            </a:lvl1pPr>
            <a:lvl2pPr>
              <a:defRPr sz="1800">
                <a:solidFill>
                  <a:schemeClr val="accent1"/>
                </a:solidFill>
              </a:defRPr>
            </a:lvl2pPr>
            <a:lvl3pPr>
              <a:defRPr sz="1600">
                <a:solidFill>
                  <a:schemeClr val="accent1"/>
                </a:solidFill>
              </a:defRPr>
            </a:lvl3pPr>
            <a:lvl4pPr>
              <a:defRPr sz="1400">
                <a:solidFill>
                  <a:schemeClr val="accent1"/>
                </a:solidFill>
              </a:defRPr>
            </a:lvl4pPr>
            <a:lvl5pPr>
              <a:defRPr sz="1400">
                <a:solidFill>
                  <a:schemeClr val="accent1"/>
                </a:solidFill>
              </a:defRPr>
            </a:lvl5pPr>
            <a:lvl6pPr>
              <a:defRPr sz="1600"/>
            </a:lvl6pPr>
            <a:lvl7pPr>
              <a:defRPr sz="1600"/>
            </a:lvl7pPr>
            <a:lvl8pPr>
              <a:defRPr sz="1600"/>
            </a:lvl8pPr>
            <a:lvl9pPr>
              <a:defRPr sz="1600"/>
            </a:lvl9pPr>
          </a:lstStyle>
          <a:p>
            <a:pPr lvl="0"/>
            <a:r>
              <a:rPr lang="en-US"/>
              <a:t>Click to edit Master text styles</a:t>
            </a:r>
          </a:p>
        </p:txBody>
      </p:sp>
      <p:sp>
        <p:nvSpPr>
          <p:cNvPr id="13" name="Content Placeholder 2"/>
          <p:cNvSpPr>
            <a:spLocks noGrp="1"/>
          </p:cNvSpPr>
          <p:nvPr>
            <p:ph idx="1"/>
          </p:nvPr>
        </p:nvSpPr>
        <p:spPr>
          <a:xfrm>
            <a:off x="387354" y="733431"/>
            <a:ext cx="8247063" cy="4752976"/>
          </a:xfrm>
        </p:spPr>
        <p:txBody>
          <a:bodyPr anchor="t"/>
          <a:lstStyle>
            <a:lvl1pPr marL="0" indent="0">
              <a:buNone/>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Rectangle 7"/>
          <p:cNvSpPr>
            <a:spLocks noChangeArrowheads="1"/>
          </p:cNvSpPr>
          <p:nvPr userDrawn="1"/>
        </p:nvSpPr>
        <p:spPr bwMode="auto">
          <a:xfrm rot="16200000" flipV="1">
            <a:off x="4446591" y="1898447"/>
            <a:ext cx="250825" cy="9144000"/>
          </a:xfrm>
          <a:prstGeom prst="rect">
            <a:avLst/>
          </a:prstGeom>
          <a:gradFill rotWithShape="1">
            <a:gsLst>
              <a:gs pos="0">
                <a:schemeClr val="bg1"/>
              </a:gs>
              <a:gs pos="100000">
                <a:srgbClr val="C0C0C0">
                  <a:alpha val="75998"/>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9"/>
          <p:cNvSpPr txBox="1">
            <a:spLocks noChangeArrowheads="1"/>
          </p:cNvSpPr>
          <p:nvPr userDrawn="1"/>
        </p:nvSpPr>
        <p:spPr bwMode="auto">
          <a:xfrm>
            <a:off x="8917505" y="6542997"/>
            <a:ext cx="110608"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fld id="{ADFF853E-691C-4897-BBCC-A95A55646DC0}" type="slidenum">
              <a:rPr lang="en-US" sz="700" b="1" smtClean="0"/>
              <a:pPr algn="r" eaLnBrk="1" hangingPunct="1">
                <a:defRPr/>
              </a:pPr>
              <a:t>‹#›</a:t>
            </a:fld>
            <a:endParaRPr lang="en-US" sz="700" b="1"/>
          </a:p>
        </p:txBody>
      </p:sp>
      <p:sp>
        <p:nvSpPr>
          <p:cNvPr id="18" name="Rectangle 27"/>
          <p:cNvSpPr>
            <a:spLocks noChangeArrowheads="1"/>
          </p:cNvSpPr>
          <p:nvPr userDrawn="1"/>
        </p:nvSpPr>
        <p:spPr bwMode="auto">
          <a:xfrm>
            <a:off x="0" y="6324600"/>
            <a:ext cx="9144000" cy="3651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8326" y="6469476"/>
            <a:ext cx="2590476" cy="297905"/>
          </a:xfrm>
          <a:prstGeom prst="rect">
            <a:avLst/>
          </a:prstGeom>
        </p:spPr>
      </p:pic>
    </p:spTree>
    <p:extLst>
      <p:ext uri="{BB962C8B-B14F-4D97-AF65-F5344CB8AC3E}">
        <p14:creationId xmlns:p14="http://schemas.microsoft.com/office/powerpoint/2010/main" val="24946674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and Content_elaborate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l="23938" t="38194"/>
          <a:stretch/>
        </p:blipFill>
        <p:spPr>
          <a:xfrm>
            <a:off x="0" y="-1"/>
            <a:ext cx="9144000" cy="6371027"/>
          </a:xfrm>
          <a:prstGeom prst="rect">
            <a:avLst/>
          </a:prstGeom>
        </p:spPr>
      </p:pic>
      <p:sp>
        <p:nvSpPr>
          <p:cNvPr id="25" name="Content Placeholder 5"/>
          <p:cNvSpPr>
            <a:spLocks noGrp="1"/>
          </p:cNvSpPr>
          <p:nvPr>
            <p:ph sz="quarter" idx="4"/>
          </p:nvPr>
        </p:nvSpPr>
        <p:spPr>
          <a:xfrm>
            <a:off x="2593123" y="1588770"/>
            <a:ext cx="5687498" cy="4380547"/>
          </a:xfrm>
        </p:spPr>
        <p:txBody>
          <a:bodyPr anchor="ctr"/>
          <a:lstStyle>
            <a:lvl1pPr marL="0" indent="0">
              <a:buNone/>
              <a:defRPr sz="2000">
                <a:solidFill>
                  <a:schemeClr val="bg1"/>
                </a:solidFill>
              </a:defRPr>
            </a:lvl1pPr>
            <a:lvl2pPr>
              <a:buClr>
                <a:schemeClr val="bg1"/>
              </a:buClr>
              <a:defRPr sz="1800">
                <a:solidFill>
                  <a:schemeClr val="bg1"/>
                </a:solidFill>
              </a:defRPr>
            </a:lvl2pPr>
            <a:lvl3pPr>
              <a:buClr>
                <a:schemeClr val="bg1"/>
              </a:buClr>
              <a:defRPr sz="1600">
                <a:solidFill>
                  <a:schemeClr val="bg1"/>
                </a:solidFill>
              </a:defRPr>
            </a:lvl3pPr>
            <a:lvl4pPr>
              <a:buClr>
                <a:schemeClr val="bg1"/>
              </a:buClr>
              <a:defRPr sz="1400">
                <a:solidFill>
                  <a:schemeClr val="bg1"/>
                </a:solidFill>
              </a:defRPr>
            </a:lvl4pPr>
            <a:lvl5pPr>
              <a:buClr>
                <a:schemeClr val="bg1"/>
              </a:buClr>
              <a:defRPr sz="14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itle 1"/>
          <p:cNvSpPr>
            <a:spLocks noGrp="1"/>
          </p:cNvSpPr>
          <p:nvPr>
            <p:ph type="title"/>
          </p:nvPr>
        </p:nvSpPr>
        <p:spPr>
          <a:xfrm>
            <a:off x="218326" y="154787"/>
            <a:ext cx="3424986" cy="892552"/>
          </a:xfrm>
        </p:spPr>
        <p:txBody>
          <a:bodyPr anchor="t"/>
          <a:lstStyle/>
          <a:p>
            <a:r>
              <a:rPr lang="en-US"/>
              <a:t>Click to edit Master title style</a:t>
            </a:r>
          </a:p>
        </p:txBody>
      </p:sp>
      <p:sp>
        <p:nvSpPr>
          <p:cNvPr id="13" name="Rectangle 7"/>
          <p:cNvSpPr>
            <a:spLocks noChangeArrowheads="1"/>
          </p:cNvSpPr>
          <p:nvPr userDrawn="1"/>
        </p:nvSpPr>
        <p:spPr bwMode="auto">
          <a:xfrm rot="16200000" flipV="1">
            <a:off x="4446591" y="1898447"/>
            <a:ext cx="250825" cy="9144000"/>
          </a:xfrm>
          <a:prstGeom prst="rect">
            <a:avLst/>
          </a:prstGeom>
          <a:gradFill rotWithShape="1">
            <a:gsLst>
              <a:gs pos="0">
                <a:schemeClr val="bg1"/>
              </a:gs>
              <a:gs pos="100000">
                <a:srgbClr val="C0C0C0">
                  <a:alpha val="75998"/>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19"/>
          <p:cNvSpPr txBox="1">
            <a:spLocks noChangeArrowheads="1"/>
          </p:cNvSpPr>
          <p:nvPr userDrawn="1"/>
        </p:nvSpPr>
        <p:spPr bwMode="auto">
          <a:xfrm>
            <a:off x="8917505" y="6542997"/>
            <a:ext cx="110608"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fld id="{ADFF853E-691C-4897-BBCC-A95A55646DC0}" type="slidenum">
              <a:rPr lang="en-US" sz="700" b="1" smtClean="0"/>
              <a:pPr algn="r" eaLnBrk="1" hangingPunct="1">
                <a:defRPr/>
              </a:pPr>
              <a:t>‹#›</a:t>
            </a:fld>
            <a:endParaRPr lang="en-US" sz="700" b="1"/>
          </a:p>
        </p:txBody>
      </p:sp>
      <p:sp>
        <p:nvSpPr>
          <p:cNvPr id="15" name="Rectangle 27"/>
          <p:cNvSpPr>
            <a:spLocks noChangeArrowheads="1"/>
          </p:cNvSpPr>
          <p:nvPr userDrawn="1"/>
        </p:nvSpPr>
        <p:spPr bwMode="auto">
          <a:xfrm>
            <a:off x="0" y="6324600"/>
            <a:ext cx="9144000" cy="3651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8326" y="6469476"/>
            <a:ext cx="2590476" cy="297905"/>
          </a:xfrm>
          <a:prstGeom prst="rect">
            <a:avLst/>
          </a:prstGeom>
        </p:spPr>
      </p:pic>
    </p:spTree>
    <p:extLst>
      <p:ext uri="{BB962C8B-B14F-4D97-AF65-F5344CB8AC3E}">
        <p14:creationId xmlns:p14="http://schemas.microsoft.com/office/powerpoint/2010/main" val="28090660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7"/>
          <p:cNvSpPr>
            <a:spLocks noChangeArrowheads="1"/>
          </p:cNvSpPr>
          <p:nvPr/>
        </p:nvSpPr>
        <p:spPr bwMode="auto">
          <a:xfrm rot="16200000" flipV="1">
            <a:off x="4446588" y="1907074"/>
            <a:ext cx="250825" cy="9144000"/>
          </a:xfrm>
          <a:prstGeom prst="rect">
            <a:avLst/>
          </a:prstGeom>
          <a:gradFill rotWithShape="1">
            <a:gsLst>
              <a:gs pos="0">
                <a:schemeClr val="bg1"/>
              </a:gs>
              <a:gs pos="100000">
                <a:srgbClr val="C0C0C0">
                  <a:alpha val="75998"/>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27"/>
          <p:cNvSpPr>
            <a:spLocks noChangeArrowheads="1"/>
          </p:cNvSpPr>
          <p:nvPr/>
        </p:nvSpPr>
        <p:spPr bwMode="auto">
          <a:xfrm>
            <a:off x="0" y="6324600"/>
            <a:ext cx="9144000" cy="3651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19"/>
          <p:cNvSpPr txBox="1">
            <a:spLocks noChangeArrowheads="1"/>
          </p:cNvSpPr>
          <p:nvPr/>
        </p:nvSpPr>
        <p:spPr bwMode="auto">
          <a:xfrm>
            <a:off x="8917506" y="6542996"/>
            <a:ext cx="110608"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fld id="{4F35984D-9426-4815-9492-4286F3905030}" type="slidenum">
              <a:rPr lang="en-US" sz="700" b="1" smtClean="0"/>
              <a:pPr algn="r" eaLnBrk="1" hangingPunct="1">
                <a:defRPr/>
              </a:pPr>
              <a:t>‹#›</a:t>
            </a:fld>
            <a:endParaRPr lang="en-US" sz="700" b="1"/>
          </a:p>
        </p:txBody>
      </p:sp>
      <p:sp>
        <p:nvSpPr>
          <p:cNvPr id="12" name="Rectangle 11"/>
          <p:cNvSpPr/>
          <p:nvPr userDrawn="1"/>
        </p:nvSpPr>
        <p:spPr>
          <a:xfrm>
            <a:off x="1" y="554"/>
            <a:ext cx="3621024" cy="63240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userDrawn="1"/>
        </p:nvSpPr>
        <p:spPr>
          <a:xfrm rot="5400000">
            <a:off x="3384035" y="1775378"/>
            <a:ext cx="695033" cy="22105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4"/>
          <p:cNvSpPr>
            <a:spLocks noGrp="1"/>
          </p:cNvSpPr>
          <p:nvPr>
            <p:ph type="body" sz="quarter" idx="10" hasCustomPrompt="1"/>
          </p:nvPr>
        </p:nvSpPr>
        <p:spPr>
          <a:xfrm>
            <a:off x="587376" y="822121"/>
            <a:ext cx="2709863" cy="2869370"/>
          </a:xfrm>
        </p:spPr>
        <p:txBody>
          <a:bodyPr/>
          <a:lstStyle>
            <a:lvl1pPr marL="0" indent="0">
              <a:buNone/>
              <a:defRPr sz="4400" strike="noStrike" baseline="0">
                <a:solidFill>
                  <a:schemeClr val="bg1"/>
                </a:solidFill>
                <a:latin typeface="Rockwell" panose="02060603020205020403" pitchFamily="18" charset="0"/>
              </a:defRPr>
            </a:lvl1pPr>
          </a:lstStyle>
          <a:p>
            <a:pPr lvl="0"/>
            <a:r>
              <a:rPr lang="en-US"/>
              <a:t>Click to Edit Title</a:t>
            </a:r>
          </a:p>
        </p:txBody>
      </p:sp>
      <p:sp>
        <p:nvSpPr>
          <p:cNvPr id="17" name="Content Placeholder 16"/>
          <p:cNvSpPr>
            <a:spLocks noGrp="1"/>
          </p:cNvSpPr>
          <p:nvPr>
            <p:ph sz="quarter" idx="11" hasCustomPrompt="1"/>
          </p:nvPr>
        </p:nvSpPr>
        <p:spPr>
          <a:xfrm>
            <a:off x="4429388" y="828676"/>
            <a:ext cx="4194175" cy="5200650"/>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8326" y="6469476"/>
            <a:ext cx="2590476" cy="297905"/>
          </a:xfrm>
          <a:prstGeom prst="rect">
            <a:avLst/>
          </a:prstGeom>
        </p:spPr>
      </p:pic>
    </p:spTree>
    <p:extLst>
      <p:ext uri="{BB962C8B-B14F-4D97-AF65-F5344CB8AC3E}">
        <p14:creationId xmlns:p14="http://schemas.microsoft.com/office/powerpoint/2010/main" val="6580495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ntent with Chart">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l="11042" r="10572"/>
          <a:stretch/>
        </p:blipFill>
        <p:spPr>
          <a:xfrm>
            <a:off x="0" y="0"/>
            <a:ext cx="9144000" cy="6335714"/>
          </a:xfrm>
          <a:prstGeom prst="rect">
            <a:avLst/>
          </a:prstGeom>
        </p:spPr>
      </p:pic>
      <p:sp>
        <p:nvSpPr>
          <p:cNvPr id="6" name="Title 5"/>
          <p:cNvSpPr>
            <a:spLocks noGrp="1"/>
          </p:cNvSpPr>
          <p:nvPr>
            <p:ph type="title"/>
          </p:nvPr>
        </p:nvSpPr>
        <p:spPr>
          <a:xfrm>
            <a:off x="387350" y="1453198"/>
            <a:ext cx="2375444" cy="1292662"/>
          </a:xfrm>
        </p:spPr>
        <p:txBody>
          <a:bodyPr anchor="t"/>
          <a:lstStyle>
            <a:lvl1pPr>
              <a:defRPr>
                <a:solidFill>
                  <a:schemeClr val="bg1"/>
                </a:solidFill>
              </a:defRPr>
            </a:lvl1pPr>
          </a:lstStyle>
          <a:p>
            <a:r>
              <a:rPr lang="en-US"/>
              <a:t>Click to edit Master title style</a:t>
            </a:r>
          </a:p>
        </p:txBody>
      </p:sp>
      <p:sp>
        <p:nvSpPr>
          <p:cNvPr id="13" name="Chart Placeholder 2"/>
          <p:cNvSpPr>
            <a:spLocks noGrp="1"/>
          </p:cNvSpPr>
          <p:nvPr>
            <p:ph type="chart" sz="quarter" idx="13"/>
          </p:nvPr>
        </p:nvSpPr>
        <p:spPr>
          <a:xfrm>
            <a:off x="4784598" y="1170965"/>
            <a:ext cx="3736467" cy="3409744"/>
          </a:xfrm>
          <a:prstGeom prst="rect">
            <a:avLst/>
          </a:prstGeom>
        </p:spPr>
        <p:txBody>
          <a:bodyPr/>
          <a:lstStyle>
            <a:lvl1pPr marL="0" indent="0" algn="ctr">
              <a:buNone/>
              <a:defRPr>
                <a:solidFill>
                  <a:schemeClr val="tx1"/>
                </a:solidFill>
                <a:latin typeface="+mn-lt"/>
              </a:defRPr>
            </a:lvl1pPr>
          </a:lstStyle>
          <a:p>
            <a:r>
              <a:rPr lang="en-US"/>
              <a:t>Click icon to add chart</a:t>
            </a:r>
          </a:p>
        </p:txBody>
      </p:sp>
      <p:sp>
        <p:nvSpPr>
          <p:cNvPr id="14" name="Text Placeholder 4"/>
          <p:cNvSpPr>
            <a:spLocks noGrp="1"/>
          </p:cNvSpPr>
          <p:nvPr>
            <p:ph type="body" sz="quarter" idx="14" hasCustomPrompt="1"/>
          </p:nvPr>
        </p:nvSpPr>
        <p:spPr>
          <a:xfrm>
            <a:off x="4544568" y="478039"/>
            <a:ext cx="4216527" cy="614933"/>
          </a:xfrm>
          <a:prstGeom prst="rect">
            <a:avLst/>
          </a:prstGeom>
        </p:spPr>
        <p:txBody>
          <a:bodyPr anchor="ctr"/>
          <a:lstStyle>
            <a:lvl1pPr marL="0" indent="0" algn="ctr" defTabSz="914364" rtl="0" eaLnBrk="1" latinLnBrk="0" hangingPunct="1">
              <a:lnSpc>
                <a:spcPct val="95000"/>
              </a:lnSpc>
              <a:buNone/>
              <a:defRPr lang="en-US" sz="1600" b="1" kern="1200" dirty="0" smtClean="0">
                <a:solidFill>
                  <a:schemeClr val="tx1"/>
                </a:solidFill>
                <a:latin typeface="Rockwell" panose="02060603020205020403" pitchFamily="18" charset="0"/>
                <a:ea typeface="+mn-ea"/>
                <a:cs typeface="+mn-cs"/>
              </a:defRPr>
            </a:lvl1pPr>
          </a:lstStyle>
          <a:p>
            <a:pPr lvl="0"/>
            <a:r>
              <a:rPr lang="en-US"/>
              <a:t>CLICK TO EDIT MASTER TEXT STYLES</a:t>
            </a:r>
          </a:p>
        </p:txBody>
      </p:sp>
      <p:sp>
        <p:nvSpPr>
          <p:cNvPr id="19" name="Content Placeholder 3"/>
          <p:cNvSpPr>
            <a:spLocks noGrp="1"/>
          </p:cNvSpPr>
          <p:nvPr>
            <p:ph sz="half" idx="2"/>
          </p:nvPr>
        </p:nvSpPr>
        <p:spPr>
          <a:xfrm>
            <a:off x="381000" y="2906713"/>
            <a:ext cx="4040188" cy="3163163"/>
          </a:xfrm>
        </p:spPr>
        <p:txBody>
          <a:bodyPr/>
          <a:lstStyle>
            <a:lvl1pPr marL="0" indent="0">
              <a:buNone/>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Rectangle 35"/>
          <p:cNvSpPr/>
          <p:nvPr userDrawn="1"/>
        </p:nvSpPr>
        <p:spPr>
          <a:xfrm>
            <a:off x="0" y="6357259"/>
            <a:ext cx="9144000" cy="500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7"/>
          <p:cNvSpPr>
            <a:spLocks noChangeArrowheads="1"/>
          </p:cNvSpPr>
          <p:nvPr userDrawn="1"/>
        </p:nvSpPr>
        <p:spPr bwMode="auto">
          <a:xfrm rot="16200000" flipV="1">
            <a:off x="4446591" y="1898447"/>
            <a:ext cx="250825" cy="9144000"/>
          </a:xfrm>
          <a:prstGeom prst="rect">
            <a:avLst/>
          </a:prstGeom>
          <a:gradFill rotWithShape="1">
            <a:gsLst>
              <a:gs pos="0">
                <a:schemeClr val="bg1"/>
              </a:gs>
              <a:gs pos="100000">
                <a:srgbClr val="C0C0C0">
                  <a:alpha val="75998"/>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Text Box 19"/>
          <p:cNvSpPr txBox="1">
            <a:spLocks noChangeArrowheads="1"/>
          </p:cNvSpPr>
          <p:nvPr userDrawn="1"/>
        </p:nvSpPr>
        <p:spPr bwMode="auto">
          <a:xfrm>
            <a:off x="8917505" y="6542997"/>
            <a:ext cx="110608"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fld id="{ADFF853E-691C-4897-BBCC-A95A55646DC0}" type="slidenum">
              <a:rPr lang="en-US" sz="700" b="1" smtClean="0"/>
              <a:pPr algn="r" eaLnBrk="1" hangingPunct="1">
                <a:defRPr/>
              </a:pPr>
              <a:t>‹#›</a:t>
            </a:fld>
            <a:endParaRPr lang="en-US" sz="700" b="1"/>
          </a:p>
        </p:txBody>
      </p:sp>
      <p:sp>
        <p:nvSpPr>
          <p:cNvPr id="25" name="Rectangle 27"/>
          <p:cNvSpPr>
            <a:spLocks noChangeArrowheads="1"/>
          </p:cNvSpPr>
          <p:nvPr userDrawn="1"/>
        </p:nvSpPr>
        <p:spPr bwMode="auto">
          <a:xfrm>
            <a:off x="0" y="6324600"/>
            <a:ext cx="9144000" cy="3651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6" name="Picture 2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8326" y="6469476"/>
            <a:ext cx="2590476" cy="297905"/>
          </a:xfrm>
          <a:prstGeom prst="rect">
            <a:avLst/>
          </a:prstGeom>
        </p:spPr>
      </p:pic>
    </p:spTree>
    <p:extLst>
      <p:ext uri="{BB962C8B-B14F-4D97-AF65-F5344CB8AC3E}">
        <p14:creationId xmlns:p14="http://schemas.microsoft.com/office/powerpoint/2010/main" val="37843793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ntent with Image_3">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bwMode="auto">
          <a:xfrm>
            <a:off x="-20548" y="-7938"/>
            <a:ext cx="4733301" cy="6369051"/>
          </a:xfrm>
          <a:custGeom>
            <a:avLst/>
            <a:gdLst>
              <a:gd name="connsiteX0" fmla="*/ 0 w 7332663"/>
              <a:gd name="connsiteY0" fmla="*/ 0 h 6369051"/>
              <a:gd name="connsiteX1" fmla="*/ 6271133 w 7332663"/>
              <a:gd name="connsiteY1" fmla="*/ 0 h 6369051"/>
              <a:gd name="connsiteX2" fmla="*/ 7332663 w 7332663"/>
              <a:gd name="connsiteY2" fmla="*/ 1061530 h 6369051"/>
              <a:gd name="connsiteX3" fmla="*/ 7332663 w 7332663"/>
              <a:gd name="connsiteY3" fmla="*/ 6369051 h 6369051"/>
              <a:gd name="connsiteX4" fmla="*/ 7332663 w 7332663"/>
              <a:gd name="connsiteY4" fmla="*/ 6369051 h 6369051"/>
              <a:gd name="connsiteX5" fmla="*/ 1061530 w 7332663"/>
              <a:gd name="connsiteY5" fmla="*/ 6369051 h 6369051"/>
              <a:gd name="connsiteX6" fmla="*/ 0 w 7332663"/>
              <a:gd name="connsiteY6" fmla="*/ 5307521 h 6369051"/>
              <a:gd name="connsiteX7" fmla="*/ 0 w 7332663"/>
              <a:gd name="connsiteY7" fmla="*/ 0 h 6369051"/>
              <a:gd name="connsiteX0" fmla="*/ 0 w 7332663"/>
              <a:gd name="connsiteY0" fmla="*/ 0 h 6369051"/>
              <a:gd name="connsiteX1" fmla="*/ 6271133 w 7332663"/>
              <a:gd name="connsiteY1" fmla="*/ 0 h 6369051"/>
              <a:gd name="connsiteX2" fmla="*/ 7332663 w 7332663"/>
              <a:gd name="connsiteY2" fmla="*/ 1061530 h 6369051"/>
              <a:gd name="connsiteX3" fmla="*/ 7332663 w 7332663"/>
              <a:gd name="connsiteY3" fmla="*/ 6369051 h 6369051"/>
              <a:gd name="connsiteX4" fmla="*/ 7332663 w 7332663"/>
              <a:gd name="connsiteY4" fmla="*/ 6369051 h 6369051"/>
              <a:gd name="connsiteX5" fmla="*/ 1061530 w 7332663"/>
              <a:gd name="connsiteY5" fmla="*/ 6369051 h 6369051"/>
              <a:gd name="connsiteX6" fmla="*/ 0 w 7332663"/>
              <a:gd name="connsiteY6" fmla="*/ 4023251 h 6369051"/>
              <a:gd name="connsiteX7" fmla="*/ 0 w 7332663"/>
              <a:gd name="connsiteY7" fmla="*/ 0 h 6369051"/>
              <a:gd name="connsiteX0" fmla="*/ 0 w 7332663"/>
              <a:gd name="connsiteY0" fmla="*/ 0 h 6369051"/>
              <a:gd name="connsiteX1" fmla="*/ 6271133 w 7332663"/>
              <a:gd name="connsiteY1" fmla="*/ 0 h 6369051"/>
              <a:gd name="connsiteX2" fmla="*/ 7332663 w 7332663"/>
              <a:gd name="connsiteY2" fmla="*/ 1061530 h 6369051"/>
              <a:gd name="connsiteX3" fmla="*/ 7332663 w 7332663"/>
              <a:gd name="connsiteY3" fmla="*/ 6369051 h 6369051"/>
              <a:gd name="connsiteX4" fmla="*/ 7332663 w 7332663"/>
              <a:gd name="connsiteY4" fmla="*/ 6369051 h 6369051"/>
              <a:gd name="connsiteX5" fmla="*/ 588919 w 7332663"/>
              <a:gd name="connsiteY5" fmla="*/ 6369051 h 6369051"/>
              <a:gd name="connsiteX6" fmla="*/ 0 w 7332663"/>
              <a:gd name="connsiteY6" fmla="*/ 4023251 h 6369051"/>
              <a:gd name="connsiteX7" fmla="*/ 0 w 7332663"/>
              <a:gd name="connsiteY7" fmla="*/ 0 h 6369051"/>
              <a:gd name="connsiteX0" fmla="*/ 0 w 7332663"/>
              <a:gd name="connsiteY0" fmla="*/ 0 h 6369051"/>
              <a:gd name="connsiteX1" fmla="*/ 3445740 w 7332663"/>
              <a:gd name="connsiteY1" fmla="*/ 0 h 6369051"/>
              <a:gd name="connsiteX2" fmla="*/ 7332663 w 7332663"/>
              <a:gd name="connsiteY2" fmla="*/ 1061530 h 6369051"/>
              <a:gd name="connsiteX3" fmla="*/ 7332663 w 7332663"/>
              <a:gd name="connsiteY3" fmla="*/ 6369051 h 6369051"/>
              <a:gd name="connsiteX4" fmla="*/ 7332663 w 7332663"/>
              <a:gd name="connsiteY4" fmla="*/ 6369051 h 6369051"/>
              <a:gd name="connsiteX5" fmla="*/ 588919 w 7332663"/>
              <a:gd name="connsiteY5" fmla="*/ 6369051 h 6369051"/>
              <a:gd name="connsiteX6" fmla="*/ 0 w 7332663"/>
              <a:gd name="connsiteY6" fmla="*/ 4023251 h 6369051"/>
              <a:gd name="connsiteX7" fmla="*/ 0 w 7332663"/>
              <a:gd name="connsiteY7" fmla="*/ 0 h 6369051"/>
              <a:gd name="connsiteX0" fmla="*/ 0 w 7332663"/>
              <a:gd name="connsiteY0" fmla="*/ 0 h 6369051"/>
              <a:gd name="connsiteX1" fmla="*/ 3445740 w 7332663"/>
              <a:gd name="connsiteY1" fmla="*/ 0 h 6369051"/>
              <a:gd name="connsiteX2" fmla="*/ 7332663 w 7332663"/>
              <a:gd name="connsiteY2" fmla="*/ 1061530 h 6369051"/>
              <a:gd name="connsiteX3" fmla="*/ 7332663 w 7332663"/>
              <a:gd name="connsiteY3" fmla="*/ 6369051 h 6369051"/>
              <a:gd name="connsiteX4" fmla="*/ 7322389 w 7332663"/>
              <a:gd name="connsiteY4" fmla="*/ 6358777 h 6369051"/>
              <a:gd name="connsiteX5" fmla="*/ 588919 w 7332663"/>
              <a:gd name="connsiteY5" fmla="*/ 6369051 h 6369051"/>
              <a:gd name="connsiteX6" fmla="*/ 0 w 7332663"/>
              <a:gd name="connsiteY6" fmla="*/ 4023251 h 6369051"/>
              <a:gd name="connsiteX7" fmla="*/ 0 w 7332663"/>
              <a:gd name="connsiteY7" fmla="*/ 0 h 6369051"/>
              <a:gd name="connsiteX0" fmla="*/ 0 w 7332663"/>
              <a:gd name="connsiteY0" fmla="*/ 0 h 6369051"/>
              <a:gd name="connsiteX1" fmla="*/ 3445740 w 7332663"/>
              <a:gd name="connsiteY1" fmla="*/ 0 h 6369051"/>
              <a:gd name="connsiteX2" fmla="*/ 3911369 w 7332663"/>
              <a:gd name="connsiteY2" fmla="*/ 2294429 h 6369051"/>
              <a:gd name="connsiteX3" fmla="*/ 7332663 w 7332663"/>
              <a:gd name="connsiteY3" fmla="*/ 6369051 h 6369051"/>
              <a:gd name="connsiteX4" fmla="*/ 7322389 w 7332663"/>
              <a:gd name="connsiteY4" fmla="*/ 6358777 h 6369051"/>
              <a:gd name="connsiteX5" fmla="*/ 588919 w 7332663"/>
              <a:gd name="connsiteY5" fmla="*/ 6369051 h 6369051"/>
              <a:gd name="connsiteX6" fmla="*/ 0 w 7332663"/>
              <a:gd name="connsiteY6" fmla="*/ 4023251 h 6369051"/>
              <a:gd name="connsiteX7" fmla="*/ 0 w 7332663"/>
              <a:gd name="connsiteY7" fmla="*/ 0 h 6369051"/>
              <a:gd name="connsiteX0" fmla="*/ 0 w 7332663"/>
              <a:gd name="connsiteY0" fmla="*/ 0 h 6369051"/>
              <a:gd name="connsiteX1" fmla="*/ 3445740 w 7332663"/>
              <a:gd name="connsiteY1" fmla="*/ 0 h 6369051"/>
              <a:gd name="connsiteX2" fmla="*/ 3911369 w 7332663"/>
              <a:gd name="connsiteY2" fmla="*/ 2294429 h 6369051"/>
              <a:gd name="connsiteX3" fmla="*/ 7332663 w 7332663"/>
              <a:gd name="connsiteY3" fmla="*/ 6369051 h 6369051"/>
              <a:gd name="connsiteX4" fmla="*/ 3438758 w 7332663"/>
              <a:gd name="connsiteY4" fmla="*/ 6348503 h 6369051"/>
              <a:gd name="connsiteX5" fmla="*/ 588919 w 7332663"/>
              <a:gd name="connsiteY5" fmla="*/ 6369051 h 6369051"/>
              <a:gd name="connsiteX6" fmla="*/ 0 w 7332663"/>
              <a:gd name="connsiteY6" fmla="*/ 4023251 h 6369051"/>
              <a:gd name="connsiteX7" fmla="*/ 0 w 7332663"/>
              <a:gd name="connsiteY7" fmla="*/ 0 h 6369051"/>
              <a:gd name="connsiteX0" fmla="*/ 0 w 4733301"/>
              <a:gd name="connsiteY0" fmla="*/ 0 h 6369051"/>
              <a:gd name="connsiteX1" fmla="*/ 3445740 w 4733301"/>
              <a:gd name="connsiteY1" fmla="*/ 0 h 6369051"/>
              <a:gd name="connsiteX2" fmla="*/ 3911369 w 4733301"/>
              <a:gd name="connsiteY2" fmla="*/ 2294429 h 6369051"/>
              <a:gd name="connsiteX3" fmla="*/ 4733301 w 4733301"/>
              <a:gd name="connsiteY3" fmla="*/ 6348503 h 6369051"/>
              <a:gd name="connsiteX4" fmla="*/ 3438758 w 4733301"/>
              <a:gd name="connsiteY4" fmla="*/ 6348503 h 6369051"/>
              <a:gd name="connsiteX5" fmla="*/ 588919 w 4733301"/>
              <a:gd name="connsiteY5" fmla="*/ 6369051 h 6369051"/>
              <a:gd name="connsiteX6" fmla="*/ 0 w 4733301"/>
              <a:gd name="connsiteY6" fmla="*/ 4023251 h 6369051"/>
              <a:gd name="connsiteX7" fmla="*/ 0 w 4733301"/>
              <a:gd name="connsiteY7" fmla="*/ 0 h 6369051"/>
              <a:gd name="connsiteX0" fmla="*/ 0 w 4733301"/>
              <a:gd name="connsiteY0" fmla="*/ 0 h 6369051"/>
              <a:gd name="connsiteX1" fmla="*/ 3445740 w 4733301"/>
              <a:gd name="connsiteY1" fmla="*/ 0 h 6369051"/>
              <a:gd name="connsiteX2" fmla="*/ 3911369 w 4733301"/>
              <a:gd name="connsiteY2" fmla="*/ 2294429 h 6369051"/>
              <a:gd name="connsiteX3" fmla="*/ 4733301 w 4733301"/>
              <a:gd name="connsiteY3" fmla="*/ 6348503 h 6369051"/>
              <a:gd name="connsiteX4" fmla="*/ 3438758 w 4733301"/>
              <a:gd name="connsiteY4" fmla="*/ 6348503 h 6369051"/>
              <a:gd name="connsiteX5" fmla="*/ 588919 w 4733301"/>
              <a:gd name="connsiteY5" fmla="*/ 6369051 h 6369051"/>
              <a:gd name="connsiteX6" fmla="*/ 10274 w 4733301"/>
              <a:gd name="connsiteY6" fmla="*/ 3961606 h 6369051"/>
              <a:gd name="connsiteX7" fmla="*/ 0 w 4733301"/>
              <a:gd name="connsiteY7" fmla="*/ 0 h 636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301" h="6369051">
                <a:moveTo>
                  <a:pt x="0" y="0"/>
                </a:moveTo>
                <a:lnTo>
                  <a:pt x="3445740" y="0"/>
                </a:lnTo>
                <a:lnTo>
                  <a:pt x="3911369" y="2294429"/>
                </a:lnTo>
                <a:lnTo>
                  <a:pt x="4733301" y="6348503"/>
                </a:lnTo>
                <a:lnTo>
                  <a:pt x="3438758" y="6348503"/>
                </a:lnTo>
                <a:lnTo>
                  <a:pt x="588919" y="6369051"/>
                </a:lnTo>
                <a:lnTo>
                  <a:pt x="10274" y="3961606"/>
                </a:lnTo>
                <a:cubicBezTo>
                  <a:pt x="6849" y="2641071"/>
                  <a:pt x="3425" y="1320535"/>
                  <a:pt x="0" y="0"/>
                </a:cubicBez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buNone/>
              <a:defRPr/>
            </a:lvl1pPr>
          </a:lstStyle>
          <a:p>
            <a:r>
              <a:rPr lang="en-US"/>
              <a:t>CLICK TO ADD PICTURE</a:t>
            </a:r>
          </a:p>
        </p:txBody>
      </p:sp>
      <p:sp>
        <p:nvSpPr>
          <p:cNvPr id="11" name="Freeform 5"/>
          <p:cNvSpPr>
            <a:spLocks/>
          </p:cNvSpPr>
          <p:nvPr userDrawn="1"/>
        </p:nvSpPr>
        <p:spPr bwMode="auto">
          <a:xfrm flipV="1">
            <a:off x="3456264" y="-1"/>
            <a:ext cx="4786398" cy="6867864"/>
          </a:xfrm>
          <a:custGeom>
            <a:avLst/>
            <a:gdLst>
              <a:gd name="T0" fmla="*/ 3752 w 3752"/>
              <a:gd name="T1" fmla="*/ 4345 h 4345"/>
              <a:gd name="T2" fmla="*/ 0 w 3752"/>
              <a:gd name="T3" fmla="*/ 4345 h 4345"/>
              <a:gd name="T4" fmla="*/ 1094 w 3752"/>
              <a:gd name="T5" fmla="*/ 0 h 4345"/>
              <a:gd name="T6" fmla="*/ 3752 w 3752"/>
              <a:gd name="T7" fmla="*/ 0 h 4345"/>
              <a:gd name="T8" fmla="*/ 3752 w 3752"/>
              <a:gd name="T9" fmla="*/ 4345 h 4345"/>
            </a:gdLst>
            <a:ahLst/>
            <a:cxnLst>
              <a:cxn ang="0">
                <a:pos x="T0" y="T1"/>
              </a:cxn>
              <a:cxn ang="0">
                <a:pos x="T2" y="T3"/>
              </a:cxn>
              <a:cxn ang="0">
                <a:pos x="T4" y="T5"/>
              </a:cxn>
              <a:cxn ang="0">
                <a:pos x="T6" y="T7"/>
              </a:cxn>
              <a:cxn ang="0">
                <a:pos x="T8" y="T9"/>
              </a:cxn>
            </a:cxnLst>
            <a:rect l="0" t="0" r="r" b="b"/>
            <a:pathLst>
              <a:path w="3752" h="4345">
                <a:moveTo>
                  <a:pt x="3752" y="4345"/>
                </a:moveTo>
                <a:lnTo>
                  <a:pt x="0" y="4345"/>
                </a:lnTo>
                <a:lnTo>
                  <a:pt x="1094" y="0"/>
                </a:lnTo>
                <a:lnTo>
                  <a:pt x="3752" y="0"/>
                </a:lnTo>
                <a:lnTo>
                  <a:pt x="3752" y="434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9" name="Freeform 5"/>
          <p:cNvSpPr>
            <a:spLocks/>
          </p:cNvSpPr>
          <p:nvPr userDrawn="1"/>
        </p:nvSpPr>
        <p:spPr bwMode="auto">
          <a:xfrm flipV="1">
            <a:off x="0" y="3936275"/>
            <a:ext cx="683938" cy="2921724"/>
          </a:xfrm>
          <a:custGeom>
            <a:avLst/>
            <a:gdLst>
              <a:gd name="T0" fmla="*/ 10892 w 10892"/>
              <a:gd name="T1" fmla="*/ 0 h 2292"/>
              <a:gd name="T2" fmla="*/ 0 w 10892"/>
              <a:gd name="T3" fmla="*/ 2292 h 2292"/>
              <a:gd name="T4" fmla="*/ 0 w 10892"/>
              <a:gd name="T5" fmla="*/ 0 h 2292"/>
              <a:gd name="T6" fmla="*/ 10892 w 10892"/>
              <a:gd name="T7" fmla="*/ 0 h 2292"/>
            </a:gdLst>
            <a:ahLst/>
            <a:cxnLst>
              <a:cxn ang="0">
                <a:pos x="T0" y="T1"/>
              </a:cxn>
              <a:cxn ang="0">
                <a:pos x="T2" y="T3"/>
              </a:cxn>
              <a:cxn ang="0">
                <a:pos x="T4" y="T5"/>
              </a:cxn>
              <a:cxn ang="0">
                <a:pos x="T6" y="T7"/>
              </a:cxn>
            </a:cxnLst>
            <a:rect l="0" t="0" r="r" b="b"/>
            <a:pathLst>
              <a:path w="10892" h="2292">
                <a:moveTo>
                  <a:pt x="10892" y="0"/>
                </a:moveTo>
                <a:lnTo>
                  <a:pt x="0" y="2292"/>
                </a:lnTo>
                <a:lnTo>
                  <a:pt x="0" y="0"/>
                </a:lnTo>
                <a:lnTo>
                  <a:pt x="10892" y="0"/>
                </a:lnTo>
                <a:close/>
              </a:path>
            </a:pathLst>
          </a:custGeom>
          <a:solidFill>
            <a:schemeClr val="accent1">
              <a:alpha val="9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 name="Title 5"/>
          <p:cNvSpPr>
            <a:spLocks noGrp="1"/>
          </p:cNvSpPr>
          <p:nvPr>
            <p:ph type="title"/>
          </p:nvPr>
        </p:nvSpPr>
        <p:spPr>
          <a:xfrm>
            <a:off x="4570053" y="568788"/>
            <a:ext cx="4034402" cy="892552"/>
          </a:xfrm>
        </p:spPr>
        <p:txBody>
          <a:bodyPr anchor="t"/>
          <a:lstStyle>
            <a:lvl1pPr>
              <a:defRPr>
                <a:solidFill>
                  <a:schemeClr val="accent1"/>
                </a:solidFill>
              </a:defRPr>
            </a:lvl1pPr>
          </a:lstStyle>
          <a:p>
            <a:r>
              <a:rPr lang="en-US"/>
              <a:t>Click to edit Master title style</a:t>
            </a:r>
          </a:p>
        </p:txBody>
      </p:sp>
      <p:sp>
        <p:nvSpPr>
          <p:cNvPr id="21" name="Content Placeholder 2"/>
          <p:cNvSpPr>
            <a:spLocks noGrp="1"/>
          </p:cNvSpPr>
          <p:nvPr>
            <p:ph idx="1"/>
          </p:nvPr>
        </p:nvSpPr>
        <p:spPr>
          <a:xfrm>
            <a:off x="4572000" y="1670201"/>
            <a:ext cx="4069080" cy="3829861"/>
          </a:xfrm>
        </p:spPr>
        <p:txBody>
          <a:bodyPr/>
          <a:lstStyle>
            <a:lvl1pPr marL="0" indent="0">
              <a:spcBef>
                <a:spcPts val="600"/>
              </a:spcBef>
              <a:buNone/>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l="15479" b="6451"/>
          <a:stretch/>
        </p:blipFill>
        <p:spPr>
          <a:xfrm>
            <a:off x="0" y="2560034"/>
            <a:ext cx="927510" cy="4297966"/>
          </a:xfrm>
          <a:prstGeom prst="rect">
            <a:avLst/>
          </a:prstGeom>
        </p:spPr>
      </p:pic>
      <p:grpSp>
        <p:nvGrpSpPr>
          <p:cNvPr id="32" name="Group 31"/>
          <p:cNvGrpSpPr/>
          <p:nvPr userDrawn="1"/>
        </p:nvGrpSpPr>
        <p:grpSpPr>
          <a:xfrm>
            <a:off x="0" y="6324601"/>
            <a:ext cx="9144004" cy="533401"/>
            <a:chOff x="0" y="5270500"/>
            <a:chExt cx="10160004" cy="444501"/>
          </a:xfrm>
        </p:grpSpPr>
        <p:sp>
          <p:nvSpPr>
            <p:cNvPr id="35" name="Rectangle 34"/>
            <p:cNvSpPr/>
            <p:nvPr userDrawn="1"/>
          </p:nvSpPr>
          <p:spPr>
            <a:xfrm>
              <a:off x="0" y="5297715"/>
              <a:ext cx="10160000" cy="4172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7"/>
            <p:cNvSpPr>
              <a:spLocks noChangeArrowheads="1"/>
            </p:cNvSpPr>
            <p:nvPr userDrawn="1"/>
          </p:nvSpPr>
          <p:spPr bwMode="auto">
            <a:xfrm rot="16200000" flipV="1">
              <a:off x="4975493" y="312039"/>
              <a:ext cx="209021" cy="10160000"/>
            </a:xfrm>
            <a:prstGeom prst="rect">
              <a:avLst/>
            </a:prstGeom>
            <a:gradFill rotWithShape="1">
              <a:gsLst>
                <a:gs pos="0">
                  <a:schemeClr val="bg1"/>
                </a:gs>
                <a:gs pos="100000">
                  <a:srgbClr val="C0C0C0">
                    <a:alpha val="75998"/>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Rectangle 27"/>
            <p:cNvSpPr>
              <a:spLocks noChangeArrowheads="1"/>
            </p:cNvSpPr>
            <p:nvPr userDrawn="1"/>
          </p:nvSpPr>
          <p:spPr bwMode="auto">
            <a:xfrm>
              <a:off x="0" y="5270500"/>
              <a:ext cx="10160000" cy="3042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 name="Text Box 19"/>
          <p:cNvSpPr txBox="1">
            <a:spLocks noChangeArrowheads="1"/>
          </p:cNvSpPr>
          <p:nvPr userDrawn="1"/>
        </p:nvSpPr>
        <p:spPr bwMode="auto">
          <a:xfrm>
            <a:off x="8917505" y="6542997"/>
            <a:ext cx="110608"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fld id="{ADFF853E-691C-4897-BBCC-A95A55646DC0}" type="slidenum">
              <a:rPr lang="en-US" sz="700" b="1" smtClean="0"/>
              <a:pPr algn="r" eaLnBrk="1" hangingPunct="1">
                <a:defRPr/>
              </a:pPr>
              <a:t>‹#›</a:t>
            </a:fld>
            <a:endParaRPr lang="en-US" sz="700" b="1"/>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8326" y="6469476"/>
            <a:ext cx="2590476" cy="297905"/>
          </a:xfrm>
          <a:prstGeom prst="rect">
            <a:avLst/>
          </a:prstGeom>
        </p:spPr>
      </p:pic>
    </p:spTree>
    <p:extLst>
      <p:ext uri="{BB962C8B-B14F-4D97-AF65-F5344CB8AC3E}">
        <p14:creationId xmlns:p14="http://schemas.microsoft.com/office/powerpoint/2010/main" val="30722356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Rectangle 1"/>
          <p:cNvSpPr/>
          <p:nvPr userDrawn="1"/>
        </p:nvSpPr>
        <p:spPr>
          <a:xfrm>
            <a:off x="4" y="34133"/>
            <a:ext cx="9144000" cy="6267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Rectangle 8"/>
          <p:cNvSpPr>
            <a:spLocks noChangeArrowheads="1"/>
          </p:cNvSpPr>
          <p:nvPr userDrawn="1"/>
        </p:nvSpPr>
        <p:spPr bwMode="auto">
          <a:xfrm rot="5400000">
            <a:off x="4485481" y="-4412870"/>
            <a:ext cx="173038" cy="9144000"/>
          </a:xfrm>
          <a:prstGeom prst="rect">
            <a:avLst/>
          </a:prstGeom>
          <a:gradFill rotWithShape="1">
            <a:gsLst>
              <a:gs pos="0">
                <a:srgbClr val="C0C0C0"/>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Rectangle 28"/>
          <p:cNvSpPr>
            <a:spLocks noChangeArrowheads="1"/>
          </p:cNvSpPr>
          <p:nvPr userDrawn="1"/>
        </p:nvSpPr>
        <p:spPr bwMode="auto">
          <a:xfrm>
            <a:off x="0" y="1590"/>
            <a:ext cx="9144000" cy="6508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Content Placeholder 2"/>
          <p:cNvSpPr>
            <a:spLocks noGrp="1"/>
          </p:cNvSpPr>
          <p:nvPr>
            <p:ph idx="1"/>
          </p:nvPr>
        </p:nvSpPr>
        <p:spPr>
          <a:xfrm>
            <a:off x="3549333" y="377197"/>
            <a:ext cx="5111750" cy="5714994"/>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3"/>
          <p:cNvSpPr>
            <a:spLocks noGrp="1"/>
          </p:cNvSpPr>
          <p:nvPr>
            <p:ph type="body" sz="half" idx="2"/>
          </p:nvPr>
        </p:nvSpPr>
        <p:spPr>
          <a:xfrm>
            <a:off x="361633" y="1434736"/>
            <a:ext cx="3084512" cy="468031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11" name="Title 5"/>
          <p:cNvSpPr>
            <a:spLocks noGrp="1"/>
          </p:cNvSpPr>
          <p:nvPr>
            <p:ph type="title"/>
          </p:nvPr>
        </p:nvSpPr>
        <p:spPr>
          <a:xfrm>
            <a:off x="361632" y="378778"/>
            <a:ext cx="3079750" cy="892552"/>
          </a:xfrm>
        </p:spPr>
        <p:txBody>
          <a:bodyPr anchor="t"/>
          <a:lstStyle/>
          <a:p>
            <a:r>
              <a:rPr lang="en-US"/>
              <a:t>Click to edit Master title style</a:t>
            </a:r>
          </a:p>
        </p:txBody>
      </p:sp>
    </p:spTree>
    <p:extLst>
      <p:ext uri="{BB962C8B-B14F-4D97-AF65-F5344CB8AC3E}">
        <p14:creationId xmlns:p14="http://schemas.microsoft.com/office/powerpoint/2010/main" val="1998038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AAB4D-0428-5C48-BDD6-08865DF6C187}"/>
              </a:ext>
            </a:extLst>
          </p:cNvPr>
          <p:cNvSpPr>
            <a:spLocks noGrp="1"/>
          </p:cNvSpPr>
          <p:nvPr>
            <p:ph type="title" hasCustomPrompt="1"/>
          </p:nvPr>
        </p:nvSpPr>
        <p:spPr>
          <a:xfrm>
            <a:off x="623888" y="1709739"/>
            <a:ext cx="7886700" cy="2852737"/>
          </a:xfrm>
          <a:prstGeom prst="rect">
            <a:avLst/>
          </a:prstGeom>
        </p:spPr>
        <p:txBody>
          <a:bodyPr anchor="b"/>
          <a:lstStyle>
            <a:lvl1pPr>
              <a:defRPr sz="4500"/>
            </a:lvl1pPr>
          </a:lstStyle>
          <a:p>
            <a:r>
              <a:rPr lang="en-US"/>
              <a:t>CLICK TO EDIT</a:t>
            </a:r>
          </a:p>
        </p:txBody>
      </p:sp>
      <p:sp>
        <p:nvSpPr>
          <p:cNvPr id="3" name="Text Placeholder 2">
            <a:extLst>
              <a:ext uri="{FF2B5EF4-FFF2-40B4-BE49-F238E27FC236}">
                <a16:creationId xmlns:a16="http://schemas.microsoft.com/office/drawing/2014/main" id="{91DD0D42-6533-5247-85F1-14D99540F1B6}"/>
              </a:ext>
            </a:extLst>
          </p:cNvPr>
          <p:cNvSpPr>
            <a:spLocks noGrp="1"/>
          </p:cNvSpPr>
          <p:nvPr>
            <p:ph type="body" idx="1"/>
          </p:nvPr>
        </p:nvSpPr>
        <p:spPr>
          <a:xfrm>
            <a:off x="623888" y="4589464"/>
            <a:ext cx="7886700" cy="1500187"/>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9295137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Rectangle 1"/>
          <p:cNvSpPr/>
          <p:nvPr userDrawn="1"/>
        </p:nvSpPr>
        <p:spPr>
          <a:xfrm>
            <a:off x="4" y="34133"/>
            <a:ext cx="9144000" cy="6267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Rectangle 8"/>
          <p:cNvSpPr>
            <a:spLocks noChangeArrowheads="1"/>
          </p:cNvSpPr>
          <p:nvPr userDrawn="1"/>
        </p:nvSpPr>
        <p:spPr bwMode="auto">
          <a:xfrm rot="5400000">
            <a:off x="4485481" y="-4412870"/>
            <a:ext cx="173038" cy="9144000"/>
          </a:xfrm>
          <a:prstGeom prst="rect">
            <a:avLst/>
          </a:prstGeom>
          <a:gradFill rotWithShape="1">
            <a:gsLst>
              <a:gs pos="0">
                <a:srgbClr val="C0C0C0"/>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27"/>
          <p:cNvSpPr>
            <a:spLocks noChangeArrowheads="1"/>
          </p:cNvSpPr>
          <p:nvPr userDrawn="1"/>
        </p:nvSpPr>
        <p:spPr bwMode="auto">
          <a:xfrm>
            <a:off x="0" y="6324600"/>
            <a:ext cx="9144000" cy="3651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19"/>
          <p:cNvSpPr txBox="1">
            <a:spLocks noChangeArrowheads="1"/>
          </p:cNvSpPr>
          <p:nvPr userDrawn="1"/>
        </p:nvSpPr>
        <p:spPr bwMode="auto">
          <a:xfrm>
            <a:off x="8917505" y="6542997"/>
            <a:ext cx="110608"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fld id="{4F35984D-9426-4815-9492-4286F3905030}" type="slidenum">
              <a:rPr lang="en-US" sz="700" b="1" smtClean="0"/>
              <a:pPr algn="r" eaLnBrk="1" hangingPunct="1">
                <a:defRPr/>
              </a:pPr>
              <a:t>‹#›</a:t>
            </a:fld>
            <a:endParaRPr lang="en-US" sz="700" b="1"/>
          </a:p>
        </p:txBody>
      </p:sp>
      <p:sp>
        <p:nvSpPr>
          <p:cNvPr id="4" name="Rectangle 28"/>
          <p:cNvSpPr>
            <a:spLocks noChangeArrowheads="1"/>
          </p:cNvSpPr>
          <p:nvPr userDrawn="1"/>
        </p:nvSpPr>
        <p:spPr bwMode="auto">
          <a:xfrm>
            <a:off x="0" y="1590"/>
            <a:ext cx="9144000" cy="6508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itle 1"/>
          <p:cNvSpPr>
            <a:spLocks noGrp="1"/>
          </p:cNvSpPr>
          <p:nvPr>
            <p:ph type="title"/>
          </p:nvPr>
        </p:nvSpPr>
        <p:spPr>
          <a:xfrm>
            <a:off x="1792288" y="4874897"/>
            <a:ext cx="5486400" cy="492443"/>
          </a:xfrm>
        </p:spPr>
        <p:txBody>
          <a:bodyPr anchor="b"/>
          <a:lstStyle>
            <a:lvl1pPr algn="l">
              <a:defRPr sz="2600" b="1"/>
            </a:lvl1pPr>
          </a:lstStyle>
          <a:p>
            <a:r>
              <a:rPr lang="en-US"/>
              <a:t>Click to edit Master title style</a:t>
            </a:r>
          </a:p>
        </p:txBody>
      </p:sp>
      <p:sp>
        <p:nvSpPr>
          <p:cNvPr id="13" name="Picture Placeholder 2"/>
          <p:cNvSpPr>
            <a:spLocks noGrp="1"/>
          </p:cNvSpPr>
          <p:nvPr>
            <p:ph type="pic" idx="1"/>
          </p:nvPr>
        </p:nvSpPr>
        <p:spPr>
          <a:xfrm>
            <a:off x="1792288" y="1143000"/>
            <a:ext cx="5486400" cy="3584575"/>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r>
              <a:rPr lang="en-US" noProof="0"/>
              <a:t>Click icon to add picture</a:t>
            </a:r>
          </a:p>
        </p:txBody>
      </p:sp>
      <p:sp>
        <p:nvSpPr>
          <p:cNvPr id="1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Tree>
    <p:extLst>
      <p:ext uri="{BB962C8B-B14F-4D97-AF65-F5344CB8AC3E}">
        <p14:creationId xmlns:p14="http://schemas.microsoft.com/office/powerpoint/2010/main" val="3466762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Multiple_Presenter_Slide">
    <p:bg>
      <p:bgPr>
        <a:solidFill>
          <a:schemeClr val="bg1"/>
        </a:solidFill>
        <a:effectLst/>
      </p:bgPr>
    </p:bg>
    <p:spTree>
      <p:nvGrpSpPr>
        <p:cNvPr id="1" name=""/>
        <p:cNvGrpSpPr/>
        <p:nvPr/>
      </p:nvGrpSpPr>
      <p:grpSpPr>
        <a:xfrm>
          <a:off x="0" y="0"/>
          <a:ext cx="0" cy="0"/>
          <a:chOff x="0" y="0"/>
          <a:chExt cx="0" cy="0"/>
        </a:xfrm>
      </p:grpSpPr>
      <p:sp>
        <p:nvSpPr>
          <p:cNvPr id="14" name="Rectangle 13"/>
          <p:cNvSpPr/>
          <p:nvPr userDrawn="1"/>
        </p:nvSpPr>
        <p:spPr>
          <a:xfrm>
            <a:off x="0" y="1"/>
            <a:ext cx="9144000" cy="63335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a:spLocks noGrp="1"/>
          </p:cNvSpPr>
          <p:nvPr>
            <p:ph type="title" hasCustomPrompt="1"/>
          </p:nvPr>
        </p:nvSpPr>
        <p:spPr>
          <a:xfrm>
            <a:off x="387350" y="1838832"/>
            <a:ext cx="8229600" cy="584775"/>
          </a:xfrm>
        </p:spPr>
        <p:txBody>
          <a:bodyPr/>
          <a:lstStyle>
            <a:lvl1pPr>
              <a:defRPr/>
            </a:lvl1pPr>
          </a:lstStyle>
          <a:p>
            <a:r>
              <a:rPr lang="en-US" sz="3200" kern="1200" cap="all" spc="300">
                <a:solidFill>
                  <a:srgbClr val="FFFFFF"/>
                </a:solidFill>
                <a:latin typeface="Rockwell" panose="02060603020205020403" pitchFamily="18" charset="0"/>
                <a:ea typeface="+mn-ea"/>
                <a:cs typeface="+mn-cs"/>
              </a:rPr>
              <a:t>Presenters</a:t>
            </a:r>
          </a:p>
        </p:txBody>
      </p:sp>
      <p:sp>
        <p:nvSpPr>
          <p:cNvPr id="17" name="Content Placeholder 2"/>
          <p:cNvSpPr>
            <a:spLocks noGrp="1"/>
          </p:cNvSpPr>
          <p:nvPr>
            <p:ph idx="1" hasCustomPrompt="1"/>
          </p:nvPr>
        </p:nvSpPr>
        <p:spPr>
          <a:xfrm>
            <a:off x="387351" y="2567669"/>
            <a:ext cx="3643111" cy="2053318"/>
          </a:xfrm>
        </p:spPr>
        <p:txBody>
          <a:bodyPr/>
          <a:lstStyle>
            <a:lvl1pPr>
              <a:defRPr baseline="0"/>
            </a:lvl1pPr>
          </a:lstStyle>
          <a:p>
            <a:pPr marL="0" indent="0">
              <a:buNone/>
            </a:pPr>
            <a:r>
              <a:rPr lang="en-US" kern="1200" cap="all" spc="300">
                <a:solidFill>
                  <a:schemeClr val="accent1"/>
                </a:solidFill>
                <a:latin typeface="Rockwell" panose="02060603020205020403" pitchFamily="18" charset="0"/>
              </a:rPr>
              <a:t>Name</a:t>
            </a:r>
          </a:p>
          <a:p>
            <a:pPr marL="0" indent="0">
              <a:buNone/>
            </a:pPr>
            <a:r>
              <a:rPr lang="en-US" sz="1800">
                <a:solidFill>
                  <a:schemeClr val="bg1"/>
                </a:solidFill>
              </a:rPr>
              <a:t>Title</a:t>
            </a:r>
          </a:p>
          <a:p>
            <a:pPr marL="0" indent="0">
              <a:buNone/>
            </a:pPr>
            <a:r>
              <a:rPr lang="en-US" sz="1800">
                <a:solidFill>
                  <a:schemeClr val="bg1"/>
                </a:solidFill>
              </a:rPr>
              <a:t>Company</a:t>
            </a:r>
          </a:p>
          <a:p>
            <a:pPr marL="0" indent="0">
              <a:buNone/>
            </a:pPr>
            <a:r>
              <a:rPr lang="en-US" sz="1800">
                <a:solidFill>
                  <a:schemeClr val="accent1"/>
                </a:solidFill>
              </a:rPr>
              <a:t>Email</a:t>
            </a:r>
          </a:p>
          <a:p>
            <a:pPr marL="0" indent="0">
              <a:buNone/>
            </a:pPr>
            <a:r>
              <a:rPr lang="en-US" sz="1800" err="1">
                <a:solidFill>
                  <a:schemeClr val="bg1"/>
                </a:solidFill>
              </a:rPr>
              <a:t>XXX.XXX.XXX</a:t>
            </a:r>
            <a:r>
              <a:rPr lang="en-US" sz="1800">
                <a:solidFill>
                  <a:schemeClr val="bg1"/>
                </a:solidFill>
              </a:rPr>
              <a:t>, Ext. </a:t>
            </a:r>
            <a:r>
              <a:rPr lang="en-US" sz="1800" err="1">
                <a:solidFill>
                  <a:schemeClr val="bg1"/>
                </a:solidFill>
              </a:rPr>
              <a:t>XXX.XXXX</a:t>
            </a:r>
            <a:endParaRPr lang="en-US" sz="1800">
              <a:solidFill>
                <a:schemeClr val="bg1"/>
              </a:solidFill>
            </a:endParaRPr>
          </a:p>
        </p:txBody>
      </p:sp>
      <p:cxnSp>
        <p:nvCxnSpPr>
          <p:cNvPr id="19" name="Straight Connector 18"/>
          <p:cNvCxnSpPr/>
          <p:nvPr userDrawn="1"/>
        </p:nvCxnSpPr>
        <p:spPr>
          <a:xfrm flipH="1">
            <a:off x="4361199" y="2592018"/>
            <a:ext cx="0" cy="1920240"/>
          </a:xfrm>
          <a:prstGeom prst="line">
            <a:avLst/>
          </a:prstGeom>
          <a:ln w="63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1" name="Rectangle 7"/>
          <p:cNvSpPr>
            <a:spLocks noChangeArrowheads="1"/>
          </p:cNvSpPr>
          <p:nvPr userDrawn="1"/>
        </p:nvSpPr>
        <p:spPr bwMode="auto">
          <a:xfrm rot="16200000" flipV="1">
            <a:off x="4446588" y="1898447"/>
            <a:ext cx="250825" cy="9144000"/>
          </a:xfrm>
          <a:prstGeom prst="rect">
            <a:avLst/>
          </a:prstGeom>
          <a:gradFill rotWithShape="1">
            <a:gsLst>
              <a:gs pos="0">
                <a:schemeClr val="bg1"/>
              </a:gs>
              <a:gs pos="100000">
                <a:srgbClr val="C0C0C0">
                  <a:alpha val="75998"/>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Text Box 19"/>
          <p:cNvSpPr txBox="1">
            <a:spLocks noChangeArrowheads="1"/>
          </p:cNvSpPr>
          <p:nvPr userDrawn="1"/>
        </p:nvSpPr>
        <p:spPr bwMode="auto">
          <a:xfrm>
            <a:off x="8917506" y="6542996"/>
            <a:ext cx="110608"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fld id="{ADFF853E-691C-4897-BBCC-A95A55646DC0}" type="slidenum">
              <a:rPr lang="en-US" sz="700" b="1" smtClean="0"/>
              <a:pPr algn="r" eaLnBrk="1" hangingPunct="1">
                <a:defRPr/>
              </a:pPr>
              <a:t>‹#›</a:t>
            </a:fld>
            <a:endParaRPr lang="en-US" sz="700" b="1"/>
          </a:p>
        </p:txBody>
      </p:sp>
      <p:sp>
        <p:nvSpPr>
          <p:cNvPr id="23" name="Rectangle 27"/>
          <p:cNvSpPr>
            <a:spLocks noChangeArrowheads="1"/>
          </p:cNvSpPr>
          <p:nvPr userDrawn="1"/>
        </p:nvSpPr>
        <p:spPr bwMode="auto">
          <a:xfrm>
            <a:off x="0" y="6324600"/>
            <a:ext cx="9144000" cy="3651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Content Placeholder 2"/>
          <p:cNvSpPr>
            <a:spLocks noGrp="1"/>
          </p:cNvSpPr>
          <p:nvPr>
            <p:ph idx="10" hasCustomPrompt="1"/>
          </p:nvPr>
        </p:nvSpPr>
        <p:spPr>
          <a:xfrm>
            <a:off x="4674710" y="2594233"/>
            <a:ext cx="3924269" cy="2053318"/>
          </a:xfrm>
        </p:spPr>
        <p:txBody>
          <a:bodyPr/>
          <a:lstStyle>
            <a:lvl1pPr>
              <a:defRPr baseline="0"/>
            </a:lvl1pPr>
          </a:lstStyle>
          <a:p>
            <a:pPr marL="0" indent="0">
              <a:buNone/>
            </a:pPr>
            <a:r>
              <a:rPr lang="en-US" kern="1200" cap="all" spc="300">
                <a:solidFill>
                  <a:schemeClr val="accent1"/>
                </a:solidFill>
                <a:latin typeface="Rockwell" panose="02060603020205020403" pitchFamily="18" charset="0"/>
              </a:rPr>
              <a:t>Name</a:t>
            </a:r>
          </a:p>
          <a:p>
            <a:pPr marL="0" indent="0">
              <a:buNone/>
            </a:pPr>
            <a:r>
              <a:rPr lang="en-US" sz="1800">
                <a:solidFill>
                  <a:schemeClr val="bg1"/>
                </a:solidFill>
              </a:rPr>
              <a:t>Title</a:t>
            </a:r>
          </a:p>
          <a:p>
            <a:pPr marL="0" indent="0">
              <a:buNone/>
            </a:pPr>
            <a:r>
              <a:rPr lang="en-US" sz="1800">
                <a:solidFill>
                  <a:schemeClr val="bg1"/>
                </a:solidFill>
              </a:rPr>
              <a:t>Company</a:t>
            </a:r>
          </a:p>
          <a:p>
            <a:pPr marL="0" indent="0">
              <a:buNone/>
            </a:pPr>
            <a:r>
              <a:rPr lang="en-US" sz="1800">
                <a:solidFill>
                  <a:schemeClr val="accent1"/>
                </a:solidFill>
              </a:rPr>
              <a:t>Email</a:t>
            </a:r>
          </a:p>
          <a:p>
            <a:pPr marL="0" indent="0">
              <a:buNone/>
            </a:pPr>
            <a:r>
              <a:rPr lang="en-US" sz="1800" err="1">
                <a:solidFill>
                  <a:schemeClr val="bg1"/>
                </a:solidFill>
              </a:rPr>
              <a:t>XXX.XXX.XXX</a:t>
            </a:r>
            <a:r>
              <a:rPr lang="en-US" sz="1800">
                <a:solidFill>
                  <a:schemeClr val="bg1"/>
                </a:solidFill>
              </a:rPr>
              <a:t>, Ext. </a:t>
            </a:r>
            <a:r>
              <a:rPr lang="en-US" sz="1800" err="1">
                <a:solidFill>
                  <a:schemeClr val="bg1"/>
                </a:solidFill>
              </a:rPr>
              <a:t>XXX.XXXX</a:t>
            </a:r>
            <a:endParaRPr lang="en-US" sz="1800">
              <a:solidFill>
                <a:schemeClr val="bg1"/>
              </a:solidFill>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8326" y="6469476"/>
            <a:ext cx="2590476" cy="297905"/>
          </a:xfrm>
          <a:prstGeom prst="rect">
            <a:avLst/>
          </a:prstGeom>
        </p:spPr>
      </p:pic>
    </p:spTree>
    <p:extLst>
      <p:ext uri="{BB962C8B-B14F-4D97-AF65-F5344CB8AC3E}">
        <p14:creationId xmlns:p14="http://schemas.microsoft.com/office/powerpoint/2010/main" val="405709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Presenter_Slide">
    <p:bg>
      <p:bgPr>
        <a:solidFill>
          <a:schemeClr val="bg1"/>
        </a:solidFill>
        <a:effectLst/>
      </p:bgPr>
    </p:bg>
    <p:spTree>
      <p:nvGrpSpPr>
        <p:cNvPr id="1" name=""/>
        <p:cNvGrpSpPr/>
        <p:nvPr/>
      </p:nvGrpSpPr>
      <p:grpSpPr>
        <a:xfrm>
          <a:off x="0" y="0"/>
          <a:ext cx="0" cy="0"/>
          <a:chOff x="0" y="0"/>
          <a:chExt cx="0" cy="0"/>
        </a:xfrm>
      </p:grpSpPr>
      <p:sp>
        <p:nvSpPr>
          <p:cNvPr id="14" name="Rectangle 13"/>
          <p:cNvSpPr/>
          <p:nvPr userDrawn="1"/>
        </p:nvSpPr>
        <p:spPr>
          <a:xfrm>
            <a:off x="0" y="1"/>
            <a:ext cx="5008228" cy="63335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a:spLocks noGrp="1"/>
          </p:cNvSpPr>
          <p:nvPr>
            <p:ph type="title" hasCustomPrompt="1"/>
          </p:nvPr>
        </p:nvSpPr>
        <p:spPr>
          <a:xfrm>
            <a:off x="397932" y="3004595"/>
            <a:ext cx="4411139" cy="584775"/>
          </a:xfrm>
        </p:spPr>
        <p:txBody>
          <a:bodyPr/>
          <a:lstStyle>
            <a:lvl1pPr>
              <a:defRPr/>
            </a:lvl1pPr>
          </a:lstStyle>
          <a:p>
            <a:r>
              <a:rPr lang="en-US" sz="3200" kern="1200" cap="all" spc="300">
                <a:solidFill>
                  <a:srgbClr val="FFFFFF"/>
                </a:solidFill>
                <a:latin typeface="Rockwell" panose="02060603020205020403" pitchFamily="18" charset="0"/>
                <a:ea typeface="+mn-ea"/>
                <a:cs typeface="+mn-cs"/>
              </a:rPr>
              <a:t>Presenter</a:t>
            </a:r>
          </a:p>
        </p:txBody>
      </p:sp>
      <p:sp>
        <p:nvSpPr>
          <p:cNvPr id="17" name="Content Placeholder 2"/>
          <p:cNvSpPr>
            <a:spLocks noGrp="1"/>
          </p:cNvSpPr>
          <p:nvPr>
            <p:ph idx="1" hasCustomPrompt="1"/>
          </p:nvPr>
        </p:nvSpPr>
        <p:spPr>
          <a:xfrm>
            <a:off x="387351" y="3784074"/>
            <a:ext cx="4373336" cy="2053318"/>
          </a:xfrm>
        </p:spPr>
        <p:txBody>
          <a:bodyPr/>
          <a:lstStyle>
            <a:lvl1pPr>
              <a:defRPr baseline="0"/>
            </a:lvl1pPr>
          </a:lstStyle>
          <a:p>
            <a:pPr marL="0" indent="0">
              <a:buNone/>
            </a:pPr>
            <a:r>
              <a:rPr lang="en-US" kern="1200" cap="all" spc="300">
                <a:solidFill>
                  <a:schemeClr val="accent1"/>
                </a:solidFill>
                <a:latin typeface="Rockwell" panose="02060603020205020403" pitchFamily="18" charset="0"/>
              </a:rPr>
              <a:t>Name</a:t>
            </a:r>
          </a:p>
          <a:p>
            <a:pPr marL="0" indent="0">
              <a:buNone/>
            </a:pPr>
            <a:r>
              <a:rPr lang="en-US" sz="1800">
                <a:solidFill>
                  <a:schemeClr val="bg1"/>
                </a:solidFill>
              </a:rPr>
              <a:t>Title</a:t>
            </a:r>
          </a:p>
          <a:p>
            <a:pPr marL="0" indent="0">
              <a:buNone/>
            </a:pPr>
            <a:r>
              <a:rPr lang="en-US" sz="1800">
                <a:solidFill>
                  <a:schemeClr val="bg1"/>
                </a:solidFill>
              </a:rPr>
              <a:t>Company</a:t>
            </a:r>
          </a:p>
          <a:p>
            <a:pPr marL="0" indent="0">
              <a:buNone/>
            </a:pPr>
            <a:r>
              <a:rPr lang="en-US" sz="1800">
                <a:solidFill>
                  <a:schemeClr val="accent1"/>
                </a:solidFill>
              </a:rPr>
              <a:t>Email</a:t>
            </a:r>
          </a:p>
          <a:p>
            <a:pPr marL="0" indent="0">
              <a:buNone/>
            </a:pPr>
            <a:r>
              <a:rPr lang="en-US" sz="1800" err="1">
                <a:solidFill>
                  <a:schemeClr val="bg1"/>
                </a:solidFill>
              </a:rPr>
              <a:t>XXX.XXX.XXX</a:t>
            </a:r>
            <a:r>
              <a:rPr lang="en-US" sz="1800">
                <a:solidFill>
                  <a:schemeClr val="bg1"/>
                </a:solidFill>
              </a:rPr>
              <a:t>, Ext. </a:t>
            </a:r>
            <a:r>
              <a:rPr lang="en-US" sz="1800" err="1">
                <a:solidFill>
                  <a:schemeClr val="bg1"/>
                </a:solidFill>
              </a:rPr>
              <a:t>XXX.XXXX</a:t>
            </a:r>
            <a:endParaRPr lang="en-US" sz="1800">
              <a:solidFill>
                <a:schemeClr val="bg1"/>
              </a:solidFill>
            </a:endParaRPr>
          </a:p>
        </p:txBody>
      </p:sp>
      <p:sp>
        <p:nvSpPr>
          <p:cNvPr id="21" name="Rectangle 7"/>
          <p:cNvSpPr>
            <a:spLocks noChangeArrowheads="1"/>
          </p:cNvSpPr>
          <p:nvPr userDrawn="1"/>
        </p:nvSpPr>
        <p:spPr bwMode="auto">
          <a:xfrm rot="16200000" flipV="1">
            <a:off x="4446588" y="1898447"/>
            <a:ext cx="250825" cy="9144000"/>
          </a:xfrm>
          <a:prstGeom prst="rect">
            <a:avLst/>
          </a:prstGeom>
          <a:gradFill rotWithShape="1">
            <a:gsLst>
              <a:gs pos="0">
                <a:schemeClr val="bg1"/>
              </a:gs>
              <a:gs pos="100000">
                <a:srgbClr val="C0C0C0">
                  <a:alpha val="75998"/>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Text Box 19"/>
          <p:cNvSpPr txBox="1">
            <a:spLocks noChangeArrowheads="1"/>
          </p:cNvSpPr>
          <p:nvPr userDrawn="1"/>
        </p:nvSpPr>
        <p:spPr bwMode="auto">
          <a:xfrm>
            <a:off x="8917506" y="6542996"/>
            <a:ext cx="110608"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fld id="{ADFF853E-691C-4897-BBCC-A95A55646DC0}" type="slidenum">
              <a:rPr lang="en-US" sz="700" b="1" smtClean="0"/>
              <a:pPr algn="r" eaLnBrk="1" hangingPunct="1">
                <a:defRPr/>
              </a:pPr>
              <a:t>‹#›</a:t>
            </a:fld>
            <a:endParaRPr lang="en-US" sz="700" b="1"/>
          </a:p>
        </p:txBody>
      </p:sp>
      <p:sp>
        <p:nvSpPr>
          <p:cNvPr id="23" name="Rectangle 27"/>
          <p:cNvSpPr>
            <a:spLocks noChangeArrowheads="1"/>
          </p:cNvSpPr>
          <p:nvPr userDrawn="1"/>
        </p:nvSpPr>
        <p:spPr bwMode="auto">
          <a:xfrm>
            <a:off x="0" y="6324600"/>
            <a:ext cx="9144000" cy="3651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Picture Placeholder 2"/>
          <p:cNvSpPr>
            <a:spLocks noGrp="1"/>
          </p:cNvSpPr>
          <p:nvPr>
            <p:ph type="pic" sz="quarter" idx="10"/>
          </p:nvPr>
        </p:nvSpPr>
        <p:spPr>
          <a:xfrm>
            <a:off x="5008228" y="0"/>
            <a:ext cx="4135772" cy="6324600"/>
          </a:xfrm>
          <a:solidFill>
            <a:schemeClr val="bg2">
              <a:lumMod val="90000"/>
            </a:schemeClr>
          </a:solidFill>
        </p:spPr>
        <p:txBody>
          <a:bodyPr/>
          <a:lstStyle>
            <a:lvl1pPr marL="0" indent="0" algn="ctr">
              <a:buNone/>
              <a:defRPr baseline="0"/>
            </a:lvl1pPr>
          </a:lstStyle>
          <a:p>
            <a:r>
              <a:rPr lang="en-US"/>
              <a:t>Click icon to add picture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8326" y="6469476"/>
            <a:ext cx="2590476" cy="297905"/>
          </a:xfrm>
          <a:prstGeom prst="rect">
            <a:avLst/>
          </a:prstGeom>
        </p:spPr>
      </p:pic>
    </p:spTree>
    <p:extLst>
      <p:ext uri="{BB962C8B-B14F-4D97-AF65-F5344CB8AC3E}">
        <p14:creationId xmlns:p14="http://schemas.microsoft.com/office/powerpoint/2010/main" val="8249478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3" name="Rectangle 2"/>
          <p:cNvSpPr/>
          <p:nvPr userDrawn="1"/>
        </p:nvSpPr>
        <p:spPr>
          <a:xfrm>
            <a:off x="0" y="0"/>
            <a:ext cx="9144000" cy="6351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userDrawn="1"/>
        </p:nvGrpSpPr>
        <p:grpSpPr>
          <a:xfrm>
            <a:off x="2382137" y="1634641"/>
            <a:ext cx="4379725" cy="2544285"/>
            <a:chOff x="2242690" y="1898895"/>
            <a:chExt cx="4866360" cy="2120238"/>
          </a:xfrm>
        </p:grpSpPr>
        <p:sp>
          <p:nvSpPr>
            <p:cNvPr id="5" name="Rectangle 4"/>
            <p:cNvSpPr/>
            <p:nvPr userDrawn="1"/>
          </p:nvSpPr>
          <p:spPr>
            <a:xfrm>
              <a:off x="2242690" y="1898895"/>
              <a:ext cx="4866360" cy="2120238"/>
            </a:xfrm>
            <a:prstGeom prst="rect">
              <a:avLst/>
            </a:prstGeom>
            <a:noFill/>
          </p:spPr>
          <p:txBody>
            <a:bodyPr wrap="none">
              <a:spAutoFit/>
            </a:bodyPr>
            <a:lstStyle/>
            <a:p>
              <a:r>
                <a:rPr lang="en-US" sz="23900" b="1" kern="0" baseline="3000">
                  <a:solidFill>
                    <a:schemeClr val="bg1"/>
                  </a:solidFill>
                  <a:latin typeface="Rockwell" panose="02060603020205020403" pitchFamily="18" charset="0"/>
                  <a:ea typeface="+mj-ea"/>
                  <a:cs typeface="+mj-cs"/>
                </a:rPr>
                <a:t>Q  A</a:t>
              </a:r>
              <a:endParaRPr lang="en-US" sz="23900" b="1" baseline="3000">
                <a:solidFill>
                  <a:schemeClr val="bg1"/>
                </a:solidFill>
                <a:latin typeface="Rockwell" panose="02060603020205020403" pitchFamily="18" charset="0"/>
              </a:endParaRPr>
            </a:p>
          </p:txBody>
        </p:sp>
        <p:sp>
          <p:nvSpPr>
            <p:cNvPr id="6" name="Rectangle 5"/>
            <p:cNvSpPr/>
            <p:nvPr userDrawn="1"/>
          </p:nvSpPr>
          <p:spPr>
            <a:xfrm>
              <a:off x="4285408" y="2330637"/>
              <a:ext cx="1079712" cy="1256754"/>
            </a:xfrm>
            <a:prstGeom prst="rect">
              <a:avLst/>
            </a:prstGeom>
            <a:noFill/>
          </p:spPr>
          <p:txBody>
            <a:bodyPr wrap="none">
              <a:spAutoFit/>
            </a:bodyPr>
            <a:lstStyle/>
            <a:p>
              <a:r>
                <a:rPr lang="en-US" sz="13800" kern="0" baseline="3000">
                  <a:solidFill>
                    <a:schemeClr val="accent2"/>
                  </a:solidFill>
                  <a:latin typeface="Arial"/>
                  <a:ea typeface="+mj-ea"/>
                  <a:cs typeface="+mj-cs"/>
                </a:rPr>
                <a:t>&amp;</a:t>
              </a:r>
              <a:endParaRPr lang="en-US" sz="2400" baseline="3000">
                <a:solidFill>
                  <a:schemeClr val="accent2"/>
                </a:solidFill>
              </a:endParaRPr>
            </a:p>
          </p:txBody>
        </p:sp>
      </p:grpSp>
    </p:spTree>
    <p:extLst>
      <p:ext uri="{BB962C8B-B14F-4D97-AF65-F5344CB8AC3E}">
        <p14:creationId xmlns:p14="http://schemas.microsoft.com/office/powerpoint/2010/main" val="31457857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_Transition_Slide_1">
    <p:spTree>
      <p:nvGrpSpPr>
        <p:cNvPr id="1" name=""/>
        <p:cNvGrpSpPr/>
        <p:nvPr/>
      </p:nvGrpSpPr>
      <p:grpSpPr>
        <a:xfrm>
          <a:off x="0" y="0"/>
          <a:ext cx="0" cy="0"/>
          <a:chOff x="0" y="0"/>
          <a:chExt cx="0" cy="0"/>
        </a:xfrm>
      </p:grpSpPr>
      <p:grpSp>
        <p:nvGrpSpPr>
          <p:cNvPr id="11" name="Group 10"/>
          <p:cNvGrpSpPr/>
          <p:nvPr userDrawn="1"/>
        </p:nvGrpSpPr>
        <p:grpSpPr>
          <a:xfrm flipH="1">
            <a:off x="-1" y="2"/>
            <a:ext cx="9144001" cy="6857999"/>
            <a:chOff x="749787" y="1627613"/>
            <a:chExt cx="9303009" cy="4145455"/>
          </a:xfrm>
          <a:solidFill>
            <a:schemeClr val="accent2"/>
          </a:solidFill>
        </p:grpSpPr>
        <p:sp>
          <p:nvSpPr>
            <p:cNvPr id="25" name="Right Triangle 24"/>
            <p:cNvSpPr/>
            <p:nvPr userDrawn="1"/>
          </p:nvSpPr>
          <p:spPr>
            <a:xfrm rot="16200000">
              <a:off x="7675538" y="3394724"/>
              <a:ext cx="1943676" cy="281084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p:cNvSpPr/>
            <p:nvPr userDrawn="1"/>
          </p:nvSpPr>
          <p:spPr>
            <a:xfrm>
              <a:off x="749787" y="1627613"/>
              <a:ext cx="4567802" cy="414545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grpSp>
      <p:pic>
        <p:nvPicPr>
          <p:cNvPr id="17" name="Picture 16"/>
          <p:cNvPicPr>
            <a:picLocks noChangeAspect="1"/>
          </p:cNvPicPr>
          <p:nvPr userDrawn="1"/>
        </p:nvPicPr>
        <p:blipFill rotWithShape="1">
          <a:blip r:embed="rId2"/>
          <a:srcRect l="3557" b="21347"/>
          <a:stretch/>
        </p:blipFill>
        <p:spPr>
          <a:xfrm>
            <a:off x="0" y="3815894"/>
            <a:ext cx="3201808" cy="3042107"/>
          </a:xfrm>
          <a:prstGeom prst="rect">
            <a:avLst/>
          </a:prstGeom>
        </p:spPr>
      </p:pic>
      <p:sp>
        <p:nvSpPr>
          <p:cNvPr id="28" name="TextBox 27">
            <a:hlinkClick r:id="rId3"/>
          </p:cNvPr>
          <p:cNvSpPr txBox="1"/>
          <p:nvPr userDrawn="1"/>
        </p:nvSpPr>
        <p:spPr>
          <a:xfrm>
            <a:off x="6665409" y="6329882"/>
            <a:ext cx="2201754" cy="323165"/>
          </a:xfrm>
          <a:prstGeom prst="rect">
            <a:avLst/>
          </a:prstGeom>
          <a:noFill/>
        </p:spPr>
        <p:txBody>
          <a:bodyPr wrap="square" rtlCol="0">
            <a:spAutoFit/>
          </a:bodyPr>
          <a:lstStyle/>
          <a:p>
            <a:pPr algn="ctr"/>
            <a:r>
              <a:rPr lang="en-US" sz="1500">
                <a:solidFill>
                  <a:schemeClr val="bg1"/>
                </a:solidFill>
              </a:rPr>
              <a:t>www.cunamutual.com</a:t>
            </a:r>
          </a:p>
        </p:txBody>
      </p:sp>
      <p:pic>
        <p:nvPicPr>
          <p:cNvPr id="20" name="Picture 1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9932" y="2159967"/>
            <a:ext cx="5650992" cy="654134"/>
          </a:xfrm>
          <a:prstGeom prst="rect">
            <a:avLst/>
          </a:prstGeom>
        </p:spPr>
      </p:pic>
      <p:grpSp>
        <p:nvGrpSpPr>
          <p:cNvPr id="14" name="Group 13"/>
          <p:cNvGrpSpPr/>
          <p:nvPr userDrawn="1"/>
        </p:nvGrpSpPr>
        <p:grpSpPr>
          <a:xfrm>
            <a:off x="6364338" y="5872682"/>
            <a:ext cx="2803895" cy="457200"/>
            <a:chOff x="6380421" y="6096131"/>
            <a:chExt cx="2803895" cy="457200"/>
          </a:xfrm>
        </p:grpSpPr>
        <p:pic>
          <p:nvPicPr>
            <p:cNvPr id="15" name="Picture 4">
              <a:hlinkClick r:id="rId5"/>
            </p:cNvPr>
            <p:cNvPicPr>
              <a:picLocks noChangeAspect="1" noChangeArrowheads="1"/>
            </p:cNvPicPr>
            <p:nvPr userDrawn="1"/>
          </p:nvPicPr>
          <p:blipFill>
            <a:blip r:embed="rId6">
              <a:biLevel thresh="25000"/>
              <a:extLst>
                <a:ext uri="{28A0092B-C50C-407E-A947-70E740481C1C}">
                  <a14:useLocalDpi xmlns:a14="http://schemas.microsoft.com/office/drawing/2010/main" val="0"/>
                </a:ext>
              </a:extLst>
            </a:blip>
            <a:stretch>
              <a:fillRect/>
            </a:stretch>
          </p:blipFill>
          <p:spPr bwMode="auto">
            <a:xfrm>
              <a:off x="6380421" y="6096131"/>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5">
              <a:hlinkClick r:id="rId7"/>
            </p:cNvPr>
            <p:cNvPicPr>
              <a:picLocks noChangeAspect="1" noChangeArrowheads="1"/>
            </p:cNvPicPr>
            <p:nvPr userDrawn="1"/>
          </p:nvPicPr>
          <p:blipFill>
            <a:blip r:embed="rId8">
              <a:biLevel thresh="25000"/>
              <a:extLst>
                <a:ext uri="{28A0092B-C50C-407E-A947-70E740481C1C}">
                  <a14:useLocalDpi xmlns:a14="http://schemas.microsoft.com/office/drawing/2010/main" val="0"/>
                </a:ext>
              </a:extLst>
            </a:blip>
            <a:stretch>
              <a:fillRect/>
            </a:stretch>
          </p:blipFill>
          <p:spPr bwMode="auto">
            <a:xfrm>
              <a:off x="6849760" y="6096131"/>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a:hlinkClick r:id="rId9"/>
            </p:cNvPr>
            <p:cNvPicPr>
              <a:picLocks noChangeAspect="1" noChangeArrowheads="1"/>
            </p:cNvPicPr>
            <p:nvPr userDrawn="1"/>
          </p:nvPicPr>
          <p:blipFill>
            <a:blip r:embed="rId10">
              <a:biLevel thresh="25000"/>
              <a:extLst>
                <a:ext uri="{28A0092B-C50C-407E-A947-70E740481C1C}">
                  <a14:useLocalDpi xmlns:a14="http://schemas.microsoft.com/office/drawing/2010/main" val="0"/>
                </a:ext>
              </a:extLst>
            </a:blip>
            <a:stretch>
              <a:fillRect/>
            </a:stretch>
          </p:blipFill>
          <p:spPr bwMode="auto">
            <a:xfrm>
              <a:off x="7319099" y="6096131"/>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7">
              <a:hlinkClick r:id="rId11"/>
            </p:cNvPr>
            <p:cNvPicPr>
              <a:picLocks noChangeAspect="1" noChangeArrowheads="1"/>
            </p:cNvPicPr>
            <p:nvPr userDrawn="1"/>
          </p:nvPicPr>
          <p:blipFill>
            <a:blip r:embed="rId12">
              <a:biLevel thresh="25000"/>
              <a:extLst>
                <a:ext uri="{28A0092B-C50C-407E-A947-70E740481C1C}">
                  <a14:useLocalDpi xmlns:a14="http://schemas.microsoft.com/office/drawing/2010/main" val="0"/>
                </a:ext>
              </a:extLst>
            </a:blip>
            <a:stretch>
              <a:fillRect/>
            </a:stretch>
          </p:blipFill>
          <p:spPr bwMode="auto">
            <a:xfrm>
              <a:off x="7788438" y="6096131"/>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a:hlinkClick r:id="rId13"/>
            </p:cNvPr>
            <p:cNvPicPr>
              <a:picLocks noChangeAspect="1" noChangeArrowheads="1"/>
            </p:cNvPicPr>
            <p:nvPr userDrawn="1"/>
          </p:nvPicPr>
          <p:blipFill>
            <a:blip r:embed="rId14">
              <a:biLevel thresh="25000"/>
              <a:extLst>
                <a:ext uri="{28A0092B-C50C-407E-A947-70E740481C1C}">
                  <a14:useLocalDpi xmlns:a14="http://schemas.microsoft.com/office/drawing/2010/main" val="0"/>
                </a:ext>
              </a:extLst>
            </a:blip>
            <a:stretch>
              <a:fillRect/>
            </a:stretch>
          </p:blipFill>
          <p:spPr bwMode="auto">
            <a:xfrm>
              <a:off x="8257777" y="6096131"/>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9">
              <a:hlinkClick r:id="rId15"/>
            </p:cNvPr>
            <p:cNvPicPr>
              <a:picLocks noChangeAspect="1" noChangeArrowheads="1"/>
            </p:cNvPicPr>
            <p:nvPr userDrawn="1"/>
          </p:nvPicPr>
          <p:blipFill>
            <a:blip r:embed="rId16">
              <a:biLevel thresh="25000"/>
              <a:extLst>
                <a:ext uri="{28A0092B-C50C-407E-A947-70E740481C1C}">
                  <a14:useLocalDpi xmlns:a14="http://schemas.microsoft.com/office/drawing/2010/main" val="0"/>
                </a:ext>
              </a:extLst>
            </a:blip>
            <a:stretch>
              <a:fillRect/>
            </a:stretch>
          </p:blipFill>
          <p:spPr bwMode="auto">
            <a:xfrm>
              <a:off x="8727116" y="6096131"/>
              <a:ext cx="457200" cy="457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51124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253A4-F2EC-454C-AA64-0B53C894DB16}"/>
              </a:ext>
            </a:extLst>
          </p:cNvPr>
          <p:cNvSpPr>
            <a:spLocks noGrp="1"/>
          </p:cNvSpPr>
          <p:nvPr>
            <p:ph type="title" hasCustomPrompt="1"/>
          </p:nvPr>
        </p:nvSpPr>
        <p:spPr>
          <a:xfrm>
            <a:off x="271463" y="365126"/>
            <a:ext cx="7886700" cy="930275"/>
          </a:xfrm>
          <a:prstGeom prst="rect">
            <a:avLst/>
          </a:prstGeom>
        </p:spPr>
        <p:txBody>
          <a:bodyPr/>
          <a:lstStyle/>
          <a:p>
            <a:r>
              <a:rPr lang="en-US"/>
              <a:t>CLICK TO EDIT</a:t>
            </a:r>
          </a:p>
        </p:txBody>
      </p:sp>
      <p:sp>
        <p:nvSpPr>
          <p:cNvPr id="3" name="Content Placeholder 2">
            <a:extLst>
              <a:ext uri="{FF2B5EF4-FFF2-40B4-BE49-F238E27FC236}">
                <a16:creationId xmlns:a16="http://schemas.microsoft.com/office/drawing/2014/main" id="{7A4AD453-1093-EF4B-9134-A7C2E0BCD4AA}"/>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31D77B-F70A-674E-9EC9-1489360025DC}"/>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F77A2F-B565-524E-BDB0-4DDD10A1BA3C}"/>
              </a:ext>
            </a:extLst>
          </p:cNvPr>
          <p:cNvSpPr>
            <a:spLocks noGrp="1"/>
          </p:cNvSpPr>
          <p:nvPr>
            <p:ph type="dt" sz="half" idx="10"/>
          </p:nvPr>
        </p:nvSpPr>
        <p:spPr>
          <a:xfrm>
            <a:off x="628650" y="6356351"/>
            <a:ext cx="2057400" cy="365125"/>
          </a:xfrm>
          <a:prstGeom prst="rect">
            <a:avLst/>
          </a:prstGeom>
        </p:spPr>
        <p:txBody>
          <a:bodyPr/>
          <a:lstStyle/>
          <a:p>
            <a:fld id="{F521B159-38BE-0B4F-AA73-6C7E7780B417}" type="datetimeFigureOut">
              <a:rPr lang="en-US" smtClean="0"/>
              <a:t>9/25/2020</a:t>
            </a:fld>
            <a:endParaRPr lang="en-US"/>
          </a:p>
        </p:txBody>
      </p:sp>
      <p:sp>
        <p:nvSpPr>
          <p:cNvPr id="6" name="Footer Placeholder 5">
            <a:extLst>
              <a:ext uri="{FF2B5EF4-FFF2-40B4-BE49-F238E27FC236}">
                <a16:creationId xmlns:a16="http://schemas.microsoft.com/office/drawing/2014/main" id="{649CBEF8-60FA-274E-AC5E-B99F2253066D}"/>
              </a:ext>
            </a:extLst>
          </p:cNvPr>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D333146-FDD4-504E-B52B-5155046FF347}"/>
              </a:ext>
            </a:extLst>
          </p:cNvPr>
          <p:cNvSpPr>
            <a:spLocks noGrp="1"/>
          </p:cNvSpPr>
          <p:nvPr>
            <p:ph type="sldNum" sz="quarter" idx="12"/>
          </p:nvPr>
        </p:nvSpPr>
        <p:spPr>
          <a:xfrm>
            <a:off x="6457950" y="6356351"/>
            <a:ext cx="2057400" cy="365125"/>
          </a:xfrm>
          <a:prstGeom prst="rect">
            <a:avLst/>
          </a:prstGeom>
        </p:spPr>
        <p:txBody>
          <a:bodyPr/>
          <a:lstStyle/>
          <a:p>
            <a:fld id="{86F59AED-970C-E94A-9FE3-434E2812D032}" type="slidenum">
              <a:rPr lang="en-US" smtClean="0"/>
              <a:t>‹#›</a:t>
            </a:fld>
            <a:endParaRPr lang="en-US"/>
          </a:p>
        </p:txBody>
      </p:sp>
    </p:spTree>
    <p:extLst>
      <p:ext uri="{BB962C8B-B14F-4D97-AF65-F5344CB8AC3E}">
        <p14:creationId xmlns:p14="http://schemas.microsoft.com/office/powerpoint/2010/main" val="3686622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D2048-BF3A-FF49-B823-630CD56D4354}"/>
              </a:ext>
            </a:extLst>
          </p:cNvPr>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1FB38ACE-FC93-344B-9CBB-7162A88B354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AA142258-52EB-DC4C-A362-90A496E98CF0}"/>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602829-11E6-B94F-B6EE-9C90AA87718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8FA75C71-542B-6B4C-BA0E-F4CE16D6B29B}"/>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672F2E-6F43-6447-919D-87A95D1D9C11}"/>
              </a:ext>
            </a:extLst>
          </p:cNvPr>
          <p:cNvSpPr>
            <a:spLocks noGrp="1"/>
          </p:cNvSpPr>
          <p:nvPr>
            <p:ph type="dt" sz="half" idx="10"/>
          </p:nvPr>
        </p:nvSpPr>
        <p:spPr>
          <a:xfrm>
            <a:off x="628650" y="6356351"/>
            <a:ext cx="2057400" cy="365125"/>
          </a:xfrm>
          <a:prstGeom prst="rect">
            <a:avLst/>
          </a:prstGeom>
        </p:spPr>
        <p:txBody>
          <a:bodyPr/>
          <a:lstStyle/>
          <a:p>
            <a:fld id="{F521B159-38BE-0B4F-AA73-6C7E7780B417}" type="datetimeFigureOut">
              <a:rPr lang="en-US" smtClean="0"/>
              <a:t>9/25/2020</a:t>
            </a:fld>
            <a:endParaRPr lang="en-US"/>
          </a:p>
        </p:txBody>
      </p:sp>
      <p:sp>
        <p:nvSpPr>
          <p:cNvPr id="8" name="Footer Placeholder 7">
            <a:extLst>
              <a:ext uri="{FF2B5EF4-FFF2-40B4-BE49-F238E27FC236}">
                <a16:creationId xmlns:a16="http://schemas.microsoft.com/office/drawing/2014/main" id="{5F24B4E1-3CD2-234A-85BB-C33FD5C8E8CB}"/>
              </a:ext>
            </a:extLst>
          </p:cNvPr>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3FAFF634-CAD6-6B4B-89EF-0516B4554FA6}"/>
              </a:ext>
            </a:extLst>
          </p:cNvPr>
          <p:cNvSpPr>
            <a:spLocks noGrp="1"/>
          </p:cNvSpPr>
          <p:nvPr>
            <p:ph type="sldNum" sz="quarter" idx="12"/>
          </p:nvPr>
        </p:nvSpPr>
        <p:spPr>
          <a:xfrm>
            <a:off x="6457950" y="6356351"/>
            <a:ext cx="2057400" cy="365125"/>
          </a:xfrm>
          <a:prstGeom prst="rect">
            <a:avLst/>
          </a:prstGeom>
        </p:spPr>
        <p:txBody>
          <a:bodyPr/>
          <a:lstStyle/>
          <a:p>
            <a:fld id="{86F59AED-970C-E94A-9FE3-434E2812D032}" type="slidenum">
              <a:rPr lang="en-US" smtClean="0"/>
              <a:t>‹#›</a:t>
            </a:fld>
            <a:endParaRPr lang="en-US"/>
          </a:p>
        </p:txBody>
      </p:sp>
    </p:spTree>
    <p:extLst>
      <p:ext uri="{BB962C8B-B14F-4D97-AF65-F5344CB8AC3E}">
        <p14:creationId xmlns:p14="http://schemas.microsoft.com/office/powerpoint/2010/main" val="135321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8742-674B-744B-95BB-37B6364EA6C7}"/>
              </a:ext>
            </a:extLst>
          </p:cNvPr>
          <p:cNvSpPr>
            <a:spLocks noGrp="1"/>
          </p:cNvSpPr>
          <p:nvPr>
            <p:ph type="title" hasCustomPrompt="1"/>
          </p:nvPr>
        </p:nvSpPr>
        <p:spPr>
          <a:xfrm>
            <a:off x="271463" y="365126"/>
            <a:ext cx="7886700" cy="930275"/>
          </a:xfrm>
          <a:prstGeom prst="rect">
            <a:avLst/>
          </a:prstGeom>
        </p:spPr>
        <p:txBody>
          <a:bodyPr/>
          <a:lstStyle>
            <a:lvl1pPr>
              <a:tabLst>
                <a:tab pos="296466" algn="l"/>
              </a:tabLst>
              <a:defRPr/>
            </a:lvl1pPr>
          </a:lstStyle>
          <a:p>
            <a:r>
              <a:rPr lang="en-US"/>
              <a:t>CLICK TO EDIT</a:t>
            </a:r>
          </a:p>
        </p:txBody>
      </p:sp>
      <p:sp>
        <p:nvSpPr>
          <p:cNvPr id="3" name="Date Placeholder 2">
            <a:extLst>
              <a:ext uri="{FF2B5EF4-FFF2-40B4-BE49-F238E27FC236}">
                <a16:creationId xmlns:a16="http://schemas.microsoft.com/office/drawing/2014/main" id="{9DEB169C-5102-3741-97F1-6E109E06DC63}"/>
              </a:ext>
            </a:extLst>
          </p:cNvPr>
          <p:cNvSpPr>
            <a:spLocks noGrp="1"/>
          </p:cNvSpPr>
          <p:nvPr>
            <p:ph type="dt" sz="half" idx="10"/>
          </p:nvPr>
        </p:nvSpPr>
        <p:spPr>
          <a:xfrm>
            <a:off x="628650" y="6356351"/>
            <a:ext cx="2057400" cy="365125"/>
          </a:xfrm>
          <a:prstGeom prst="rect">
            <a:avLst/>
          </a:prstGeom>
        </p:spPr>
        <p:txBody>
          <a:bodyPr/>
          <a:lstStyle/>
          <a:p>
            <a:fld id="{F521B159-38BE-0B4F-AA73-6C7E7780B417}" type="datetimeFigureOut">
              <a:rPr lang="en-US" smtClean="0"/>
              <a:t>9/25/2020</a:t>
            </a:fld>
            <a:endParaRPr lang="en-US"/>
          </a:p>
        </p:txBody>
      </p:sp>
      <p:sp>
        <p:nvSpPr>
          <p:cNvPr id="4" name="Footer Placeholder 3">
            <a:extLst>
              <a:ext uri="{FF2B5EF4-FFF2-40B4-BE49-F238E27FC236}">
                <a16:creationId xmlns:a16="http://schemas.microsoft.com/office/drawing/2014/main" id="{DE04D1D8-44A9-354E-8B86-5701904A255D}"/>
              </a:ext>
            </a:extLst>
          </p:cNvPr>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4C76CC12-0CF0-3D4D-A7C2-D25421BE8E30}"/>
              </a:ext>
            </a:extLst>
          </p:cNvPr>
          <p:cNvSpPr>
            <a:spLocks noGrp="1"/>
          </p:cNvSpPr>
          <p:nvPr>
            <p:ph type="sldNum" sz="quarter" idx="12"/>
          </p:nvPr>
        </p:nvSpPr>
        <p:spPr>
          <a:xfrm>
            <a:off x="6457950" y="6356351"/>
            <a:ext cx="2057400" cy="365125"/>
          </a:xfrm>
          <a:prstGeom prst="rect">
            <a:avLst/>
          </a:prstGeom>
        </p:spPr>
        <p:txBody>
          <a:bodyPr/>
          <a:lstStyle/>
          <a:p>
            <a:fld id="{86F59AED-970C-E94A-9FE3-434E2812D032}" type="slidenum">
              <a:rPr lang="en-US" smtClean="0"/>
              <a:t>‹#›</a:t>
            </a:fld>
            <a:endParaRPr lang="en-US"/>
          </a:p>
        </p:txBody>
      </p:sp>
    </p:spTree>
    <p:extLst>
      <p:ext uri="{BB962C8B-B14F-4D97-AF65-F5344CB8AC3E}">
        <p14:creationId xmlns:p14="http://schemas.microsoft.com/office/powerpoint/2010/main" val="663081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4F19BA-A1E5-EC47-9C10-457B158D735F}"/>
              </a:ext>
            </a:extLst>
          </p:cNvPr>
          <p:cNvSpPr>
            <a:spLocks noGrp="1"/>
          </p:cNvSpPr>
          <p:nvPr>
            <p:ph type="dt" sz="half" idx="10"/>
          </p:nvPr>
        </p:nvSpPr>
        <p:spPr>
          <a:xfrm>
            <a:off x="628650" y="6356351"/>
            <a:ext cx="2057400" cy="365125"/>
          </a:xfrm>
          <a:prstGeom prst="rect">
            <a:avLst/>
          </a:prstGeom>
        </p:spPr>
        <p:txBody>
          <a:bodyPr/>
          <a:lstStyle/>
          <a:p>
            <a:fld id="{F521B159-38BE-0B4F-AA73-6C7E7780B417}" type="datetimeFigureOut">
              <a:rPr lang="en-US" smtClean="0"/>
              <a:t>9/25/2020</a:t>
            </a:fld>
            <a:endParaRPr lang="en-US"/>
          </a:p>
        </p:txBody>
      </p:sp>
      <p:sp>
        <p:nvSpPr>
          <p:cNvPr id="3" name="Footer Placeholder 2">
            <a:extLst>
              <a:ext uri="{FF2B5EF4-FFF2-40B4-BE49-F238E27FC236}">
                <a16:creationId xmlns:a16="http://schemas.microsoft.com/office/drawing/2014/main" id="{203AC0E5-7B66-B74A-A1F1-720D31E5F389}"/>
              </a:ext>
            </a:extLst>
          </p:cNvPr>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F615F545-FD07-4342-BCCC-898B001FD6C6}"/>
              </a:ext>
            </a:extLst>
          </p:cNvPr>
          <p:cNvSpPr>
            <a:spLocks noGrp="1"/>
          </p:cNvSpPr>
          <p:nvPr>
            <p:ph type="sldNum" sz="quarter" idx="12"/>
          </p:nvPr>
        </p:nvSpPr>
        <p:spPr>
          <a:xfrm>
            <a:off x="6457950" y="6356351"/>
            <a:ext cx="2057400" cy="365125"/>
          </a:xfrm>
          <a:prstGeom prst="rect">
            <a:avLst/>
          </a:prstGeom>
        </p:spPr>
        <p:txBody>
          <a:bodyPr/>
          <a:lstStyle/>
          <a:p>
            <a:fld id="{86F59AED-970C-E94A-9FE3-434E2812D032}" type="slidenum">
              <a:rPr lang="en-US" smtClean="0"/>
              <a:t>‹#›</a:t>
            </a:fld>
            <a:endParaRPr lang="en-US"/>
          </a:p>
        </p:txBody>
      </p:sp>
    </p:spTree>
    <p:extLst>
      <p:ext uri="{BB962C8B-B14F-4D97-AF65-F5344CB8AC3E}">
        <p14:creationId xmlns:p14="http://schemas.microsoft.com/office/powerpoint/2010/main" val="2441615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48D6-7C71-A64F-B556-481F4EA1D309}"/>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748EDF9B-19C3-F94B-91BD-554475B47E4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886CC4-7EC0-8A4D-9134-A56361B0EF8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73C19920-2660-074A-B23D-F337D75FEFDC}"/>
              </a:ext>
            </a:extLst>
          </p:cNvPr>
          <p:cNvSpPr>
            <a:spLocks noGrp="1"/>
          </p:cNvSpPr>
          <p:nvPr>
            <p:ph type="dt" sz="half" idx="10"/>
          </p:nvPr>
        </p:nvSpPr>
        <p:spPr>
          <a:xfrm>
            <a:off x="628650" y="6356351"/>
            <a:ext cx="2057400" cy="365125"/>
          </a:xfrm>
          <a:prstGeom prst="rect">
            <a:avLst/>
          </a:prstGeom>
        </p:spPr>
        <p:txBody>
          <a:bodyPr/>
          <a:lstStyle/>
          <a:p>
            <a:fld id="{F521B159-38BE-0B4F-AA73-6C7E7780B417}" type="datetimeFigureOut">
              <a:rPr lang="en-US" smtClean="0"/>
              <a:t>9/25/2020</a:t>
            </a:fld>
            <a:endParaRPr lang="en-US"/>
          </a:p>
        </p:txBody>
      </p:sp>
      <p:sp>
        <p:nvSpPr>
          <p:cNvPr id="6" name="Footer Placeholder 5">
            <a:extLst>
              <a:ext uri="{FF2B5EF4-FFF2-40B4-BE49-F238E27FC236}">
                <a16:creationId xmlns:a16="http://schemas.microsoft.com/office/drawing/2014/main" id="{3198EF96-09DC-F34E-9C40-A3965DD53DC7}"/>
              </a:ext>
            </a:extLst>
          </p:cNvPr>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5438C441-922F-434F-8B20-0DD3BE778B29}"/>
              </a:ext>
            </a:extLst>
          </p:cNvPr>
          <p:cNvSpPr>
            <a:spLocks noGrp="1"/>
          </p:cNvSpPr>
          <p:nvPr>
            <p:ph type="sldNum" sz="quarter" idx="12"/>
          </p:nvPr>
        </p:nvSpPr>
        <p:spPr>
          <a:xfrm>
            <a:off x="6457950" y="6356351"/>
            <a:ext cx="2057400" cy="365125"/>
          </a:xfrm>
          <a:prstGeom prst="rect">
            <a:avLst/>
          </a:prstGeom>
        </p:spPr>
        <p:txBody>
          <a:bodyPr/>
          <a:lstStyle/>
          <a:p>
            <a:fld id="{86F59AED-970C-E94A-9FE3-434E2812D032}" type="slidenum">
              <a:rPr lang="en-US" smtClean="0"/>
              <a:t>‹#›</a:t>
            </a:fld>
            <a:endParaRPr lang="en-US"/>
          </a:p>
        </p:txBody>
      </p:sp>
    </p:spTree>
    <p:extLst>
      <p:ext uri="{BB962C8B-B14F-4D97-AF65-F5344CB8AC3E}">
        <p14:creationId xmlns:p14="http://schemas.microsoft.com/office/powerpoint/2010/main" val="2821271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23E8-C3B6-4943-950F-631FD8933C2E}"/>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44FBC995-3711-1747-9D92-83AF58912D0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B14EEB6-CCD2-6E45-9626-F91642A3B88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569DB2F0-C8EF-A441-847A-0A211A8671FC}"/>
              </a:ext>
            </a:extLst>
          </p:cNvPr>
          <p:cNvSpPr>
            <a:spLocks noGrp="1"/>
          </p:cNvSpPr>
          <p:nvPr>
            <p:ph type="dt" sz="half" idx="10"/>
          </p:nvPr>
        </p:nvSpPr>
        <p:spPr>
          <a:xfrm>
            <a:off x="628650" y="6356351"/>
            <a:ext cx="2057400" cy="365125"/>
          </a:xfrm>
          <a:prstGeom prst="rect">
            <a:avLst/>
          </a:prstGeom>
        </p:spPr>
        <p:txBody>
          <a:bodyPr/>
          <a:lstStyle/>
          <a:p>
            <a:fld id="{F521B159-38BE-0B4F-AA73-6C7E7780B417}" type="datetimeFigureOut">
              <a:rPr lang="en-US" smtClean="0"/>
              <a:t>9/25/2020</a:t>
            </a:fld>
            <a:endParaRPr lang="en-US"/>
          </a:p>
        </p:txBody>
      </p:sp>
      <p:sp>
        <p:nvSpPr>
          <p:cNvPr id="6" name="Footer Placeholder 5">
            <a:extLst>
              <a:ext uri="{FF2B5EF4-FFF2-40B4-BE49-F238E27FC236}">
                <a16:creationId xmlns:a16="http://schemas.microsoft.com/office/drawing/2014/main" id="{000D6A77-133D-9446-BF3E-F9358C16792D}"/>
              </a:ext>
            </a:extLst>
          </p:cNvPr>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1C904B4-7819-9D48-A51E-7EF4B11886CA}"/>
              </a:ext>
            </a:extLst>
          </p:cNvPr>
          <p:cNvSpPr>
            <a:spLocks noGrp="1"/>
          </p:cNvSpPr>
          <p:nvPr>
            <p:ph type="sldNum" sz="quarter" idx="12"/>
          </p:nvPr>
        </p:nvSpPr>
        <p:spPr>
          <a:xfrm>
            <a:off x="6457950" y="6356351"/>
            <a:ext cx="2057400" cy="365125"/>
          </a:xfrm>
          <a:prstGeom prst="rect">
            <a:avLst/>
          </a:prstGeom>
        </p:spPr>
        <p:txBody>
          <a:bodyPr/>
          <a:lstStyle/>
          <a:p>
            <a:fld id="{86F59AED-970C-E94A-9FE3-434E2812D032}" type="slidenum">
              <a:rPr lang="en-US" smtClean="0"/>
              <a:t>‹#›</a:t>
            </a:fld>
            <a:endParaRPr lang="en-US"/>
          </a:p>
        </p:txBody>
      </p:sp>
    </p:spTree>
    <p:extLst>
      <p:ext uri="{BB962C8B-B14F-4D97-AF65-F5344CB8AC3E}">
        <p14:creationId xmlns:p14="http://schemas.microsoft.com/office/powerpoint/2010/main" val="1849123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6">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7EB710-077F-8648-B761-7670F4BDFA9C}"/>
              </a:ext>
            </a:extLst>
          </p:cNvPr>
          <p:cNvSpPr>
            <a:spLocks noGrp="1"/>
          </p:cNvSpPr>
          <p:nvPr>
            <p:ph type="body" idx="1"/>
          </p:nvPr>
        </p:nvSpPr>
        <p:spPr>
          <a:xfrm>
            <a:off x="271463" y="1466851"/>
            <a:ext cx="7886700" cy="471011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Placeholder 1">
            <a:extLst>
              <a:ext uri="{FF2B5EF4-FFF2-40B4-BE49-F238E27FC236}">
                <a16:creationId xmlns:a16="http://schemas.microsoft.com/office/drawing/2014/main" id="{0A8DF1C2-B1F4-5048-93EC-2D1EC8316C93}"/>
              </a:ext>
            </a:extLst>
          </p:cNvPr>
          <p:cNvSpPr>
            <a:spLocks noGrp="1"/>
          </p:cNvSpPr>
          <p:nvPr>
            <p:ph type="title"/>
          </p:nvPr>
        </p:nvSpPr>
        <p:spPr>
          <a:xfrm>
            <a:off x="234315" y="417081"/>
            <a:ext cx="8675370" cy="943413"/>
          </a:xfrm>
          <a:prstGeom prst="rect">
            <a:avLst/>
          </a:prstGeom>
        </p:spPr>
        <p:txBody>
          <a:bodyPr vert="horz" lIns="91440" tIns="45720" rIns="91440" bIns="45720" rtlCol="0" anchor="t" anchorCtr="0">
            <a:normAutofit/>
          </a:bodyPr>
          <a:lstStyle/>
          <a:p>
            <a:r>
              <a:rPr lang="en-US"/>
              <a:t>CLICK TO EDIT</a:t>
            </a:r>
          </a:p>
        </p:txBody>
      </p:sp>
    </p:spTree>
    <p:extLst>
      <p:ext uri="{BB962C8B-B14F-4D97-AF65-F5344CB8AC3E}">
        <p14:creationId xmlns:p14="http://schemas.microsoft.com/office/powerpoint/2010/main" val="120418684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774" r:id="rId14"/>
    <p:sldLayoutId id="2147483812" r:id="rId15"/>
    <p:sldLayoutId id="2147483814" r:id="rId16"/>
    <p:sldLayoutId id="2147483790" r:id="rId17"/>
    <p:sldLayoutId id="2147483808" r:id="rId18"/>
    <p:sldLayoutId id="2147483815" r:id="rId19"/>
    <p:sldLayoutId id="2147483778" r:id="rId20"/>
    <p:sldLayoutId id="2147483805" r:id="rId21"/>
    <p:sldLayoutId id="2147483806" r:id="rId22"/>
    <p:sldLayoutId id="2147483773" r:id="rId23"/>
    <p:sldLayoutId id="2147483791" r:id="rId24"/>
    <p:sldLayoutId id="2147483794" r:id="rId25"/>
    <p:sldLayoutId id="2147483807" r:id="rId26"/>
    <p:sldLayoutId id="2147483770" r:id="rId27"/>
    <p:sldLayoutId id="2147483796" r:id="rId28"/>
    <p:sldLayoutId id="2147483800" r:id="rId29"/>
    <p:sldLayoutId id="2147483801" r:id="rId30"/>
    <p:sldLayoutId id="2147483809" r:id="rId31"/>
    <p:sldLayoutId id="2147483810" r:id="rId32"/>
    <p:sldLayoutId id="2147483792" r:id="rId33"/>
    <p:sldLayoutId id="2147483813" r:id="rId34"/>
  </p:sldLayoutIdLst>
  <p:txStyles>
    <p:titleStyle>
      <a:lvl1pPr algn="l" defTabSz="685800" rtl="0" eaLnBrk="1" latinLnBrk="0" hangingPunct="1">
        <a:lnSpc>
          <a:spcPct val="90000"/>
        </a:lnSpc>
        <a:spcBef>
          <a:spcPct val="0"/>
        </a:spcBef>
        <a:buNone/>
        <a:defRPr sz="4500" b="0" i="0" kern="1200">
          <a:solidFill>
            <a:srgbClr val="FFF161"/>
          </a:solidFill>
          <a:latin typeface="Brandon Grotesque Light" panose="020B0303020203060202" pitchFamily="34" charset="77"/>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3600" kern="1200">
          <a:solidFill>
            <a:schemeClr val="bg1"/>
          </a:solidFill>
          <a:latin typeface="TisaOT" panose="02010504030101020102" pitchFamily="2" charset="77"/>
          <a:ea typeface="+mn-ea"/>
          <a:cs typeface="TisaOT" panose="02010504030101020102" pitchFamily="2" charset="77"/>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TisaOT" panose="02010504030101020102" pitchFamily="2" charset="77"/>
          <a:ea typeface="+mn-ea"/>
          <a:cs typeface="TisaOT" panose="02010504030101020102" pitchFamily="2" charset="77"/>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TisaOT" panose="02010504030101020102" pitchFamily="2" charset="77"/>
          <a:ea typeface="+mn-ea"/>
          <a:cs typeface="TisaOT" panose="02010504030101020102" pitchFamily="2" charset="77"/>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TisaOT" panose="02010504030101020102" pitchFamily="2" charset="77"/>
          <a:ea typeface="+mn-ea"/>
          <a:cs typeface="TisaOT" panose="02010504030101020102" pitchFamily="2" charset="77"/>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TisaOT" panose="02010504030101020102" pitchFamily="2" charset="77"/>
          <a:ea typeface="+mn-ea"/>
          <a:cs typeface="TisaOT" panose="02010504030101020102" pitchFamily="2" charset="77"/>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About Us</a:t>
            </a:r>
          </a:p>
        </p:txBody>
      </p:sp>
      <p:sp>
        <p:nvSpPr>
          <p:cNvPr id="3" name="Content Placeholder 2"/>
          <p:cNvSpPr>
            <a:spLocks noGrp="1"/>
          </p:cNvSpPr>
          <p:nvPr>
            <p:ph idx="1"/>
          </p:nvPr>
        </p:nvSpPr>
        <p:spPr>
          <a:xfrm>
            <a:off x="387350" y="914768"/>
            <a:ext cx="8447369" cy="5311587"/>
          </a:xfrm>
        </p:spPr>
        <p:txBody>
          <a:bodyPr/>
          <a:lstStyle/>
          <a:p>
            <a:pPr marL="0" lvl="3" indent="0">
              <a:buNone/>
            </a:pPr>
            <a:r>
              <a:rPr lang="en-US" sz="2400" b="1"/>
              <a:t>Jim</a:t>
            </a:r>
          </a:p>
          <a:p>
            <a:pPr marL="0" lvl="3" indent="0">
              <a:buNone/>
            </a:pPr>
            <a:r>
              <a:rPr lang="en-US" sz="2000" b="1"/>
              <a:t>* Has worked in IT forever (since 87)</a:t>
            </a:r>
          </a:p>
          <a:p>
            <a:pPr marL="0" lvl="3" indent="0">
              <a:buNone/>
            </a:pPr>
            <a:r>
              <a:rPr lang="en-US" sz="2000" b="1"/>
              <a:t>* Navy vet – submariner </a:t>
            </a:r>
          </a:p>
          <a:p>
            <a:pPr marL="0" lvl="3" indent="0">
              <a:buNone/>
            </a:pPr>
            <a:r>
              <a:rPr lang="en-US" sz="2000" b="1"/>
              <a:t>* Has a sweet Bourbon collection </a:t>
            </a:r>
          </a:p>
          <a:p>
            <a:pPr marL="0" lvl="3" indent="0">
              <a:buNone/>
            </a:pPr>
            <a:endParaRPr lang="en-US" b="1"/>
          </a:p>
          <a:p>
            <a:pPr marL="0" lvl="3" indent="0">
              <a:buNone/>
            </a:pPr>
            <a:r>
              <a:rPr lang="en-US" sz="2400" b="1"/>
              <a:t>Amanda</a:t>
            </a:r>
            <a:endParaRPr lang="en-US" sz="1600"/>
          </a:p>
          <a:p>
            <a:pPr marL="0" lvl="3" indent="0">
              <a:buNone/>
            </a:pPr>
            <a:r>
              <a:rPr lang="en-US" sz="2000" b="1"/>
              <a:t>* Not techy, but talky </a:t>
            </a:r>
            <a:endParaRPr lang="en-US" sz="2000" b="1">
              <a:cs typeface="Arial"/>
            </a:endParaRPr>
          </a:p>
          <a:p>
            <a:pPr marL="0" lvl="3" indent="0">
              <a:buNone/>
            </a:pPr>
            <a:r>
              <a:rPr lang="en-US" sz="2000" b="1">
                <a:cs typeface="Arial"/>
              </a:rPr>
              <a:t>* Disney nut</a:t>
            </a:r>
          </a:p>
          <a:p>
            <a:pPr marL="0" lvl="3" indent="0">
              <a:buNone/>
            </a:pPr>
            <a:r>
              <a:rPr lang="en-US" sz="2000" b="1">
                <a:cs typeface="Arial"/>
              </a:rPr>
              <a:t>* Wine fan</a:t>
            </a:r>
          </a:p>
          <a:p>
            <a:pPr marL="385445" lvl="4" indent="-177165">
              <a:buChar char="•"/>
            </a:pPr>
            <a:endParaRPr lang="en-US" sz="1600" b="1">
              <a:cs typeface="Arial"/>
            </a:endParaRPr>
          </a:p>
        </p:txBody>
      </p:sp>
      <p:pic>
        <p:nvPicPr>
          <p:cNvPr id="5" name="Picture 4" descr="A close up of a logo&#10;&#10;Description automatically generated">
            <a:extLst>
              <a:ext uri="{FF2B5EF4-FFF2-40B4-BE49-F238E27FC236}">
                <a16:creationId xmlns:a16="http://schemas.microsoft.com/office/drawing/2014/main" id="{8FC9DF8F-D4A0-40B9-A766-0969DDBE753D}"/>
              </a:ext>
            </a:extLst>
          </p:cNvPr>
          <p:cNvPicPr>
            <a:picLocks noChangeAspect="1"/>
          </p:cNvPicPr>
          <p:nvPr/>
        </p:nvPicPr>
        <p:blipFill>
          <a:blip r:embed="rId3"/>
          <a:stretch>
            <a:fillRect/>
          </a:stretch>
        </p:blipFill>
        <p:spPr>
          <a:xfrm>
            <a:off x="3531291" y="2769545"/>
            <a:ext cx="1299655" cy="131891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descr="A picture containing clipart&#10;&#10;Description automatically generated">
            <a:extLst>
              <a:ext uri="{FF2B5EF4-FFF2-40B4-BE49-F238E27FC236}">
                <a16:creationId xmlns:a16="http://schemas.microsoft.com/office/drawing/2014/main" id="{92B2C628-C964-400E-8D70-14AC291BDD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1634" y="914768"/>
            <a:ext cx="1581936" cy="1606526"/>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C3456A71-1ED0-4AED-AC93-7023604ED0C3}"/>
              </a:ext>
            </a:extLst>
          </p:cNvPr>
          <p:cNvPicPr>
            <a:picLocks noChangeAspect="1"/>
          </p:cNvPicPr>
          <p:nvPr/>
        </p:nvPicPr>
        <p:blipFill>
          <a:blip r:embed="rId5"/>
          <a:stretch>
            <a:fillRect/>
          </a:stretch>
        </p:blipFill>
        <p:spPr>
          <a:xfrm>
            <a:off x="6246160" y="3418159"/>
            <a:ext cx="2588559" cy="2314217"/>
          </a:xfrm>
          <a:prstGeom prst="rect">
            <a:avLst/>
          </a:prstGeom>
        </p:spPr>
      </p:pic>
      <p:sp>
        <p:nvSpPr>
          <p:cNvPr id="2" name="TextBox 1">
            <a:extLst>
              <a:ext uri="{FF2B5EF4-FFF2-40B4-BE49-F238E27FC236}">
                <a16:creationId xmlns:a16="http://schemas.microsoft.com/office/drawing/2014/main" id="{E6E4BE34-DEF0-450B-AE12-639BEE8C30E7}"/>
              </a:ext>
            </a:extLst>
          </p:cNvPr>
          <p:cNvSpPr txBox="1"/>
          <p:nvPr/>
        </p:nvSpPr>
        <p:spPr>
          <a:xfrm>
            <a:off x="2749413" y="4575268"/>
            <a:ext cx="5303428" cy="1569660"/>
          </a:xfrm>
          <a:prstGeom prst="rect">
            <a:avLst/>
          </a:prstGeom>
          <a:noFill/>
        </p:spPr>
        <p:txBody>
          <a:bodyPr wrap="square" rtlCol="0">
            <a:spAutoFit/>
          </a:bodyPr>
          <a:lstStyle/>
          <a:p>
            <a:r>
              <a:rPr lang="en-US" sz="2400" b="1">
                <a:solidFill>
                  <a:schemeClr val="bg1"/>
                </a:solidFill>
                <a:latin typeface="+mn-lt"/>
              </a:rPr>
              <a:t>Team </a:t>
            </a:r>
            <a:r>
              <a:rPr lang="en-US" sz="2400" b="1" err="1">
                <a:solidFill>
                  <a:schemeClr val="bg1"/>
                </a:solidFill>
                <a:latin typeface="+mn-lt"/>
              </a:rPr>
              <a:t>Jimanda</a:t>
            </a:r>
            <a:endParaRPr lang="en-US" sz="2400" b="1">
              <a:solidFill>
                <a:schemeClr val="bg1"/>
              </a:solidFill>
              <a:latin typeface="+mn-lt"/>
            </a:endParaRPr>
          </a:p>
          <a:p>
            <a:pPr marL="0" lvl="3">
              <a:spcBef>
                <a:spcPct val="20000"/>
              </a:spcBef>
              <a:buClr>
                <a:schemeClr val="accent1"/>
              </a:buClr>
            </a:pPr>
            <a:r>
              <a:rPr lang="en-US" sz="2000" b="1">
                <a:solidFill>
                  <a:schemeClr val="bg1"/>
                </a:solidFill>
                <a:latin typeface="+mn-lt"/>
              </a:rPr>
              <a:t>* Agile enthusiasts</a:t>
            </a:r>
          </a:p>
          <a:p>
            <a:pPr marL="0" lvl="3">
              <a:spcBef>
                <a:spcPct val="20000"/>
              </a:spcBef>
              <a:buClr>
                <a:schemeClr val="accent1"/>
              </a:buClr>
            </a:pPr>
            <a:r>
              <a:rPr lang="en-US" sz="2000" b="1">
                <a:solidFill>
                  <a:schemeClr val="bg1"/>
                </a:solidFill>
                <a:latin typeface="+mn-lt"/>
              </a:rPr>
              <a:t>* Happy Hour buddies</a:t>
            </a:r>
          </a:p>
          <a:p>
            <a:pPr marL="0" lvl="3">
              <a:spcBef>
                <a:spcPct val="20000"/>
              </a:spcBef>
              <a:buClr>
                <a:schemeClr val="accent1"/>
              </a:buClr>
            </a:pPr>
            <a:r>
              <a:rPr lang="en-US" sz="2000" b="1">
                <a:solidFill>
                  <a:schemeClr val="bg1"/>
                </a:solidFill>
                <a:latin typeface="+mn-lt"/>
              </a:rPr>
              <a:t>* Friends despite Packers/Bears rivalry</a:t>
            </a:r>
          </a:p>
        </p:txBody>
      </p:sp>
    </p:spTree>
    <p:extLst>
      <p:ext uri="{BB962C8B-B14F-4D97-AF65-F5344CB8AC3E}">
        <p14:creationId xmlns:p14="http://schemas.microsoft.com/office/powerpoint/2010/main" val="1985757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atin typeface="Brandon Grotesque Light"/>
              </a:rPr>
              <a:t>Like any good relationship, it takes work </a:t>
            </a:r>
            <a:endParaRPr lang="en-US"/>
          </a:p>
        </p:txBody>
      </p:sp>
      <p:sp>
        <p:nvSpPr>
          <p:cNvPr id="3" name="Content Placeholder 2"/>
          <p:cNvSpPr>
            <a:spLocks noGrp="1"/>
          </p:cNvSpPr>
          <p:nvPr>
            <p:ph idx="1"/>
          </p:nvPr>
        </p:nvSpPr>
        <p:spPr>
          <a:xfrm>
            <a:off x="387350" y="887506"/>
            <a:ext cx="8447369" cy="5311587"/>
          </a:xfrm>
        </p:spPr>
        <p:txBody>
          <a:bodyPr vert="horz" lIns="91440" tIns="45720" rIns="91440" bIns="45720" rtlCol="0" anchor="t">
            <a:normAutofit/>
          </a:bodyPr>
          <a:lstStyle/>
          <a:p>
            <a:pPr marL="0" lvl="3" indent="0" algn="ctr">
              <a:buNone/>
            </a:pPr>
            <a:endParaRPr lang="en-US" sz="2400" b="1"/>
          </a:p>
          <a:p>
            <a:pPr marL="0" lvl="3" indent="0" algn="ctr">
              <a:buNone/>
            </a:pPr>
            <a:endParaRPr lang="en-US" sz="2400" b="1"/>
          </a:p>
          <a:p>
            <a:pPr marL="0" lvl="3" indent="0" algn="ctr">
              <a:buNone/>
            </a:pPr>
            <a:endParaRPr lang="en-US" sz="2400" b="1"/>
          </a:p>
          <a:p>
            <a:pPr marL="0" lvl="3" indent="0" algn="ctr">
              <a:buNone/>
            </a:pPr>
            <a:endParaRPr lang="en-US" sz="2400" b="1">
              <a:latin typeface="TisaOT"/>
            </a:endParaRPr>
          </a:p>
          <a:p>
            <a:pPr marL="0" lvl="3" indent="0" algn="ctr">
              <a:buNone/>
            </a:pPr>
            <a:endParaRPr lang="en-US" sz="2400" b="1">
              <a:latin typeface="TisaOT"/>
            </a:endParaRPr>
          </a:p>
          <a:p>
            <a:pPr marL="0" lvl="3" indent="0" algn="ctr">
              <a:buNone/>
            </a:pPr>
            <a:r>
              <a:rPr lang="en-US" sz="2400" b="1">
                <a:latin typeface="TisaOT"/>
              </a:rPr>
              <a:t>‘A business partnership is like a marriage, at times you’re going to have conflict. We found a way to work together that worked out through this whole situation.’</a:t>
            </a:r>
          </a:p>
          <a:p>
            <a:pPr marL="0" lvl="3" indent="0" algn="ctr">
              <a:buNone/>
            </a:pPr>
            <a:r>
              <a:rPr lang="en-US" sz="2400" b="1"/>
              <a:t> </a:t>
            </a:r>
            <a:r>
              <a:rPr lang="en-US" sz="1800" b="1"/>
              <a:t>- Peter Feinstein</a:t>
            </a:r>
            <a:endParaRPr lang="en-US" sz="1800"/>
          </a:p>
          <a:p>
            <a:pPr marL="207645" lvl="4" indent="0">
              <a:buNone/>
            </a:pPr>
            <a:endParaRPr lang="en-US" sz="1800" b="1"/>
          </a:p>
          <a:p>
            <a:pPr marL="385445" lvl="4" indent="-177165">
              <a:buChar char="•"/>
            </a:pPr>
            <a:endParaRPr lang="en-US" sz="1600" b="1"/>
          </a:p>
        </p:txBody>
      </p:sp>
    </p:spTree>
    <p:extLst>
      <p:ext uri="{BB962C8B-B14F-4D97-AF65-F5344CB8AC3E}">
        <p14:creationId xmlns:p14="http://schemas.microsoft.com/office/powerpoint/2010/main" val="2123857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350" y="887506"/>
            <a:ext cx="8447369" cy="5311587"/>
          </a:xfrm>
        </p:spPr>
        <p:txBody>
          <a:bodyPr vert="horz" lIns="91440" tIns="45720" rIns="91440" bIns="45720" rtlCol="0" anchor="t">
            <a:normAutofit/>
          </a:bodyPr>
          <a:lstStyle/>
          <a:p>
            <a:pPr marL="0" lvl="3" indent="0" algn="ctr">
              <a:buNone/>
            </a:pPr>
            <a:endParaRPr lang="en-US" sz="2400" b="1"/>
          </a:p>
          <a:p>
            <a:pPr marL="0" lvl="3" indent="0" algn="ctr">
              <a:buNone/>
            </a:pPr>
            <a:endParaRPr lang="en-US" sz="2400" b="1">
              <a:latin typeface="TisaOT"/>
            </a:endParaRPr>
          </a:p>
          <a:p>
            <a:pPr marL="0" lvl="3" indent="0" algn="ctr">
              <a:buNone/>
            </a:pPr>
            <a:r>
              <a:rPr lang="en-US" sz="2400" b="1"/>
              <a:t>‘Just one great partnership with the right person can have an incredible impact on your business success.’</a:t>
            </a:r>
          </a:p>
          <a:p>
            <a:pPr marL="0" lvl="3" indent="0" algn="ctr">
              <a:buNone/>
            </a:pPr>
            <a:r>
              <a:rPr lang="en-US" sz="1800" b="1">
                <a:latin typeface="TisaOT"/>
              </a:rPr>
              <a:t> - Janine Ogg and Jo Foster</a:t>
            </a:r>
          </a:p>
          <a:p>
            <a:pPr marL="0" lvl="3" indent="0" algn="ctr">
              <a:buNone/>
            </a:pPr>
            <a:endParaRPr lang="en-US" sz="2400" b="1"/>
          </a:p>
          <a:p>
            <a:pPr marL="0" lvl="3" indent="0" algn="ctr">
              <a:buNone/>
            </a:pPr>
            <a:endParaRPr lang="en-US" sz="2400" b="1">
              <a:latin typeface="TisaOT"/>
            </a:endParaRPr>
          </a:p>
          <a:p>
            <a:pPr marL="0" lvl="3" indent="0" algn="ctr">
              <a:buNone/>
            </a:pPr>
            <a:r>
              <a:rPr lang="en-US" sz="2400" b="1"/>
              <a:t>‘Teamwork is the ability to work together toward a common vision. The ability to direct individual accomplishments toward organization objectives. It is the fuel that allows common people to attain uncommon results.’</a:t>
            </a:r>
          </a:p>
          <a:p>
            <a:pPr marL="0" lvl="3" indent="0" algn="ctr">
              <a:buNone/>
            </a:pPr>
            <a:r>
              <a:rPr lang="en-US" sz="1800" b="1"/>
              <a:t> - Andrew Carnegie</a:t>
            </a:r>
            <a:endParaRPr lang="en-US" sz="1800"/>
          </a:p>
          <a:p>
            <a:pPr marL="207645" lvl="4" indent="0">
              <a:buNone/>
            </a:pPr>
            <a:endParaRPr lang="en-US" sz="1800" b="1"/>
          </a:p>
          <a:p>
            <a:pPr marL="385445" lvl="4" indent="-177165">
              <a:buChar char="•"/>
            </a:pPr>
            <a:endParaRPr lang="en-US" sz="1600" b="1"/>
          </a:p>
        </p:txBody>
      </p:sp>
    </p:spTree>
    <p:extLst>
      <p:ext uri="{BB962C8B-B14F-4D97-AF65-F5344CB8AC3E}">
        <p14:creationId xmlns:p14="http://schemas.microsoft.com/office/powerpoint/2010/main" val="3253426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Company/Team Background</a:t>
            </a:r>
          </a:p>
        </p:txBody>
      </p:sp>
      <p:sp>
        <p:nvSpPr>
          <p:cNvPr id="3" name="Content Placeholder 2"/>
          <p:cNvSpPr>
            <a:spLocks noGrp="1"/>
          </p:cNvSpPr>
          <p:nvPr>
            <p:ph idx="1"/>
          </p:nvPr>
        </p:nvSpPr>
        <p:spPr>
          <a:xfrm>
            <a:off x="387350" y="887506"/>
            <a:ext cx="8447369" cy="5311587"/>
          </a:xfrm>
        </p:spPr>
        <p:txBody>
          <a:bodyPr vert="horz" lIns="91440" tIns="45720" rIns="91440" bIns="45720" rtlCol="0" anchor="t">
            <a:normAutofit/>
          </a:bodyPr>
          <a:lstStyle/>
          <a:p>
            <a:pPr marL="0" lvl="3" indent="0">
              <a:buNone/>
            </a:pPr>
            <a:endParaRPr lang="en-US" sz="2400" b="1"/>
          </a:p>
          <a:p>
            <a:pPr marL="0" lvl="3" indent="0">
              <a:buNone/>
            </a:pPr>
            <a:r>
              <a:rPr lang="en-US" sz="2400" b="1"/>
              <a:t>CUNA’s agile journey</a:t>
            </a:r>
          </a:p>
          <a:p>
            <a:pPr marL="342900" lvl="3" indent="-342900">
              <a:buFont typeface="Wingdings" panose="05000000000000000000" pitchFamily="2" charset="2"/>
              <a:buChar char="v"/>
            </a:pPr>
            <a:r>
              <a:rPr lang="en-US" sz="2000"/>
              <a:t>Provides financial services to cooperatives, credit unions, their members, and other customers worldwide; sells commercial and consumer insurance and protection products.</a:t>
            </a:r>
          </a:p>
          <a:p>
            <a:pPr marL="342900" lvl="3" indent="-342900">
              <a:buFont typeface="Wingdings" panose="05000000000000000000" pitchFamily="2" charset="2"/>
              <a:buChar char="v"/>
            </a:pPr>
            <a:r>
              <a:rPr lang="en-US" sz="2000"/>
              <a:t>Roughly 3,700 employees located in Madison, Waverly, Fort Worth, and abroad, headquartered in Madison, Wisconsin</a:t>
            </a:r>
          </a:p>
          <a:p>
            <a:pPr marL="342900" lvl="3" indent="-342900">
              <a:buFont typeface="Wingdings" panose="05000000000000000000" pitchFamily="2" charset="2"/>
              <a:buChar char="v"/>
            </a:pPr>
            <a:r>
              <a:rPr lang="en-US" sz="2000">
                <a:latin typeface="TisaOT"/>
              </a:rPr>
              <a:t>Working with agile for roughly 6 years, a mix of </a:t>
            </a:r>
            <a:r>
              <a:rPr lang="en-US" sz="2000" err="1">
                <a:latin typeface="TisaOT"/>
              </a:rPr>
              <a:t>SAFe</a:t>
            </a:r>
            <a:r>
              <a:rPr lang="en-US" sz="2000">
                <a:latin typeface="TisaOT"/>
              </a:rPr>
              <a:t>, </a:t>
            </a:r>
            <a:r>
              <a:rPr lang="en-US" sz="2000" err="1">
                <a:latin typeface="TisaOT"/>
              </a:rPr>
              <a:t>LeSS</a:t>
            </a:r>
            <a:r>
              <a:rPr lang="en-US" sz="2000">
                <a:latin typeface="TisaOT"/>
              </a:rPr>
              <a:t>, scrum, Kanban, Extreme Programming, Lean Six Sigma </a:t>
            </a:r>
          </a:p>
          <a:p>
            <a:pPr marL="342900" lvl="3" indent="-342900">
              <a:buFont typeface="Wingdings" panose="05000000000000000000" pitchFamily="2" charset="2"/>
              <a:buChar char="v"/>
            </a:pPr>
            <a:r>
              <a:rPr lang="en-US" sz="2000"/>
              <a:t>Started in IT, and have expanded with our business partners and PMO</a:t>
            </a:r>
          </a:p>
          <a:p>
            <a:pPr marL="342900" lvl="3" indent="-342900">
              <a:buFont typeface="Wingdings" panose="05000000000000000000" pitchFamily="2" charset="2"/>
              <a:buChar char="v"/>
            </a:pPr>
            <a:r>
              <a:rPr lang="en-US" sz="2000"/>
              <a:t>Constantly learning and adapting, sharing lessons across different CoPs</a:t>
            </a:r>
          </a:p>
          <a:p>
            <a:pPr marL="0" lvl="3" indent="0">
              <a:buNone/>
            </a:pPr>
            <a:endParaRPr lang="en-US" sz="2400" b="1"/>
          </a:p>
          <a:p>
            <a:pPr marL="207645" lvl="4" indent="0">
              <a:buNone/>
            </a:pPr>
            <a:endParaRPr lang="en-US" sz="1800" b="1"/>
          </a:p>
          <a:p>
            <a:pPr marL="493395" lvl="4" indent="-285750">
              <a:buFont typeface="Wingdings" panose="05000000000000000000" pitchFamily="2" charset="2"/>
              <a:buChar char="v"/>
            </a:pPr>
            <a:endParaRPr lang="en-US" sz="2000" b="1"/>
          </a:p>
        </p:txBody>
      </p:sp>
    </p:spTree>
    <p:extLst>
      <p:ext uri="{BB962C8B-B14F-4D97-AF65-F5344CB8AC3E}">
        <p14:creationId xmlns:p14="http://schemas.microsoft.com/office/powerpoint/2010/main" val="3258072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Company/Team Background</a:t>
            </a:r>
          </a:p>
        </p:txBody>
      </p:sp>
      <p:sp>
        <p:nvSpPr>
          <p:cNvPr id="3" name="Content Placeholder 2"/>
          <p:cNvSpPr>
            <a:spLocks noGrp="1"/>
          </p:cNvSpPr>
          <p:nvPr>
            <p:ph idx="1"/>
          </p:nvPr>
        </p:nvSpPr>
        <p:spPr>
          <a:xfrm>
            <a:off x="387350" y="887506"/>
            <a:ext cx="8447369" cy="5311587"/>
          </a:xfrm>
        </p:spPr>
        <p:txBody>
          <a:bodyPr/>
          <a:lstStyle/>
          <a:p>
            <a:pPr marL="0" lvl="3" indent="0">
              <a:buNone/>
            </a:pPr>
            <a:endParaRPr lang="en-US" sz="2400" b="1"/>
          </a:p>
          <a:p>
            <a:pPr marL="0" lvl="3" indent="0">
              <a:buNone/>
            </a:pPr>
            <a:r>
              <a:rPr lang="en-US" sz="2400" b="1"/>
              <a:t>Digital Lending approach</a:t>
            </a:r>
            <a:endParaRPr lang="en-US" sz="1600"/>
          </a:p>
          <a:p>
            <a:pPr marL="0" lvl="3" indent="0" algn="ctr">
              <a:buNone/>
            </a:pPr>
            <a:endParaRPr lang="en-US" sz="2000"/>
          </a:p>
          <a:p>
            <a:pPr marL="0" lvl="3" indent="0" algn="ctr">
              <a:buNone/>
            </a:pPr>
            <a:r>
              <a:rPr lang="en-US" sz="2000" b="1"/>
              <a:t>STOP</a:t>
            </a:r>
            <a:r>
              <a:rPr lang="en-US" sz="2000"/>
              <a:t> </a:t>
            </a:r>
          </a:p>
          <a:p>
            <a:pPr marL="0" lvl="3" indent="0" algn="ctr">
              <a:buNone/>
            </a:pPr>
            <a:r>
              <a:rPr lang="en-US" sz="2000"/>
              <a:t>creating standalone, proprietary, end-to-end solutions that require potential customers and partners to use our tools </a:t>
            </a:r>
            <a:endParaRPr lang="en-US" sz="2000">
              <a:cs typeface="Arial"/>
            </a:endParaRPr>
          </a:p>
          <a:p>
            <a:pPr marL="342900" lvl="3" indent="-342900">
              <a:buFont typeface="Wingdings" panose="05000000000000000000" pitchFamily="2" charset="2"/>
              <a:buChar char="v"/>
            </a:pPr>
            <a:endParaRPr lang="en-US" sz="2000"/>
          </a:p>
          <a:p>
            <a:pPr marL="0" lvl="3" indent="0" algn="ctr">
              <a:buNone/>
            </a:pPr>
            <a:r>
              <a:rPr lang="en-US" sz="2000" b="1"/>
              <a:t>START</a:t>
            </a:r>
            <a:r>
              <a:rPr lang="en-US" sz="2000"/>
              <a:t> </a:t>
            </a:r>
          </a:p>
          <a:p>
            <a:pPr marL="0" lvl="3" indent="0" algn="ctr">
              <a:buNone/>
            </a:pPr>
            <a:r>
              <a:rPr lang="en-US" sz="2000"/>
              <a:t>providing a way for customers to purchase our insurance products in our partners existing digital channels, using APIs</a:t>
            </a:r>
            <a:endParaRPr lang="en-US" sz="2000">
              <a:cs typeface="Arial"/>
            </a:endParaRPr>
          </a:p>
          <a:p>
            <a:pPr marL="342900" lvl="3" indent="-342900">
              <a:buFont typeface="Wingdings" panose="05000000000000000000" pitchFamily="2" charset="2"/>
              <a:buChar char="v"/>
            </a:pPr>
            <a:endParaRPr lang="en-US" sz="2000"/>
          </a:p>
          <a:p>
            <a:pPr marL="342900" lvl="3" indent="-342900">
              <a:buFont typeface="Wingdings" panose="05000000000000000000" pitchFamily="2" charset="2"/>
              <a:buChar char="v"/>
            </a:pPr>
            <a:endParaRPr lang="en-US" sz="2000"/>
          </a:p>
          <a:p>
            <a:pPr marL="342900" lvl="3" indent="-342900">
              <a:buFont typeface="Wingdings" panose="05000000000000000000" pitchFamily="2" charset="2"/>
              <a:buChar char="v"/>
            </a:pPr>
            <a:r>
              <a:rPr lang="en-US" sz="2000"/>
              <a:t>We have become a technology enabler for our customers </a:t>
            </a:r>
          </a:p>
          <a:p>
            <a:pPr marL="342900" lvl="3" indent="-342900">
              <a:buFont typeface="Wingdings" panose="05000000000000000000" pitchFamily="2" charset="2"/>
              <a:buChar char="v"/>
            </a:pPr>
            <a:r>
              <a:rPr lang="en-US" sz="2000"/>
              <a:t>Traditional Business and IT lines were blurred</a:t>
            </a:r>
          </a:p>
          <a:p>
            <a:pPr marL="342900" lvl="3" indent="-342900">
              <a:buFont typeface="Wingdings" panose="05000000000000000000" pitchFamily="2" charset="2"/>
              <a:buChar char="v"/>
            </a:pPr>
            <a:r>
              <a:rPr lang="en-US" sz="2000"/>
              <a:t>Our old way of doing business was too slow and too costly</a:t>
            </a:r>
            <a:endParaRPr lang="en-US" sz="2000">
              <a:cs typeface="Arial"/>
            </a:endParaRPr>
          </a:p>
          <a:p>
            <a:pPr marL="0" lvl="3" indent="0">
              <a:buNone/>
            </a:pPr>
            <a:endParaRPr lang="en-US" sz="2400" b="1"/>
          </a:p>
          <a:p>
            <a:pPr marL="207645" lvl="4" indent="0">
              <a:buNone/>
            </a:pPr>
            <a:endParaRPr lang="en-US" sz="1800" b="1">
              <a:cs typeface="Arial"/>
            </a:endParaRPr>
          </a:p>
          <a:p>
            <a:pPr marL="493395" lvl="4" indent="-285750">
              <a:buFont typeface="Wingdings" panose="05000000000000000000" pitchFamily="2" charset="2"/>
              <a:buChar char="v"/>
            </a:pPr>
            <a:endParaRPr lang="en-US" sz="2000" b="1">
              <a:cs typeface="Arial"/>
            </a:endParaRPr>
          </a:p>
        </p:txBody>
      </p:sp>
    </p:spTree>
    <p:extLst>
      <p:ext uri="{BB962C8B-B14F-4D97-AF65-F5344CB8AC3E}">
        <p14:creationId xmlns:p14="http://schemas.microsoft.com/office/powerpoint/2010/main" val="2849722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19186-7F96-4488-A6F9-C036698D02F8}"/>
              </a:ext>
            </a:extLst>
          </p:cNvPr>
          <p:cNvSpPr>
            <a:spLocks noGrp="1"/>
          </p:cNvSpPr>
          <p:nvPr>
            <p:ph type="title"/>
          </p:nvPr>
        </p:nvSpPr>
        <p:spPr/>
        <p:txBody>
          <a:bodyPr wrap="square" anchor="ctr">
            <a:normAutofit fontScale="90000"/>
          </a:bodyPr>
          <a:lstStyle/>
          <a:p>
            <a:r>
              <a:rPr lang="en-US"/>
              <a:t>We had challenges to address:</a:t>
            </a:r>
          </a:p>
        </p:txBody>
      </p:sp>
      <p:graphicFrame>
        <p:nvGraphicFramePr>
          <p:cNvPr id="11" name="Content Placeholder 2">
            <a:extLst>
              <a:ext uri="{FF2B5EF4-FFF2-40B4-BE49-F238E27FC236}">
                <a16:creationId xmlns:a16="http://schemas.microsoft.com/office/drawing/2014/main" id="{9D7B18BA-E578-49FC-ACFB-5164D9330C6A}"/>
              </a:ext>
            </a:extLst>
          </p:cNvPr>
          <p:cNvGraphicFramePr>
            <a:graphicFrameLocks noGrp="1"/>
          </p:cNvGraphicFramePr>
          <p:nvPr>
            <p:ph type="dgm" idx="1"/>
            <p:extLst>
              <p:ext uri="{D42A27DB-BD31-4B8C-83A1-F6EECF244321}">
                <p14:modId xmlns:p14="http://schemas.microsoft.com/office/powerpoint/2010/main" val="458599543"/>
              </p:ext>
            </p:extLst>
          </p:nvPr>
        </p:nvGraphicFramePr>
        <p:xfrm>
          <a:off x="387350" y="1039813"/>
          <a:ext cx="8247063" cy="50561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837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91396" y="1450975"/>
            <a:ext cx="7355667" cy="2590800"/>
          </a:xfrm>
        </p:spPr>
        <p:txBody>
          <a:bodyPr wrap="square" anchor="t">
            <a:normAutofit lnSpcReduction="10000"/>
          </a:bodyPr>
          <a:lstStyle/>
          <a:p>
            <a:pPr marL="0" lvl="3" indent="0">
              <a:buNone/>
            </a:pPr>
            <a:endParaRPr lang="en-US" sz="2000" b="1"/>
          </a:p>
          <a:p>
            <a:pPr marL="0" lvl="3" indent="0">
              <a:buNone/>
            </a:pPr>
            <a:endParaRPr lang="en-US" sz="2000" b="1"/>
          </a:p>
          <a:p>
            <a:pPr marL="0" lvl="3" indent="0">
              <a:buNone/>
            </a:pPr>
            <a:endParaRPr lang="en-US" sz="2000" b="1"/>
          </a:p>
          <a:p>
            <a:pPr marL="0" lvl="3" indent="0">
              <a:buNone/>
            </a:pPr>
            <a:endParaRPr lang="en-US" sz="2000" b="1"/>
          </a:p>
          <a:p>
            <a:pPr marL="0" lvl="3" indent="0" algn="ctr">
              <a:buNone/>
            </a:pPr>
            <a:r>
              <a:rPr lang="en-US" sz="2800" b="1"/>
              <a:t>‘It is amazing what you can accomplish if you do not care who gets the credit.’</a:t>
            </a:r>
          </a:p>
          <a:p>
            <a:pPr marL="0" lvl="3" indent="0" algn="ctr">
              <a:buNone/>
            </a:pPr>
            <a:r>
              <a:rPr lang="en-US" sz="2800" b="1"/>
              <a:t> - Harry S. Truman</a:t>
            </a:r>
            <a:endParaRPr lang="en-US" sz="2800"/>
          </a:p>
          <a:p>
            <a:pPr marL="207645" lvl="4" indent="0">
              <a:buNone/>
            </a:pPr>
            <a:endParaRPr lang="en-US" sz="2000" b="1"/>
          </a:p>
          <a:p>
            <a:pPr marL="385445" lvl="4" indent="-177165">
              <a:buChar char="•"/>
            </a:pPr>
            <a:endParaRPr lang="en-US" sz="2000" b="1"/>
          </a:p>
        </p:txBody>
      </p:sp>
    </p:spTree>
    <p:extLst>
      <p:ext uri="{BB962C8B-B14F-4D97-AF65-F5344CB8AC3E}">
        <p14:creationId xmlns:p14="http://schemas.microsoft.com/office/powerpoint/2010/main" val="4060517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t>We needed to change</a:t>
            </a:r>
          </a:p>
        </p:txBody>
      </p:sp>
      <p:sp>
        <p:nvSpPr>
          <p:cNvPr id="3" name="Content Placeholder 2"/>
          <p:cNvSpPr>
            <a:spLocks noGrp="1"/>
          </p:cNvSpPr>
          <p:nvPr>
            <p:ph idx="1"/>
          </p:nvPr>
        </p:nvSpPr>
        <p:spPr>
          <a:xfrm>
            <a:off x="387350" y="887506"/>
            <a:ext cx="8447369" cy="5311587"/>
          </a:xfrm>
        </p:spPr>
        <p:txBody>
          <a:bodyPr/>
          <a:lstStyle/>
          <a:p>
            <a:pPr marL="0" lvl="3" indent="0">
              <a:buNone/>
            </a:pPr>
            <a:endParaRPr lang="en-US" sz="2400" b="1"/>
          </a:p>
          <a:p>
            <a:pPr marL="0" lvl="3" indent="0">
              <a:buNone/>
            </a:pPr>
            <a:r>
              <a:rPr lang="en-US" sz="2400" b="1"/>
              <a:t>One Team</a:t>
            </a:r>
          </a:p>
          <a:p>
            <a:pPr marL="342900" lvl="3" indent="-342900">
              <a:buFont typeface="Wingdings" panose="05000000000000000000" pitchFamily="2" charset="2"/>
              <a:buChar char="v"/>
            </a:pPr>
            <a:r>
              <a:rPr lang="en-US" sz="2000"/>
              <a:t>Co-located in a project room.</a:t>
            </a:r>
          </a:p>
          <a:p>
            <a:pPr marL="342900" lvl="3" indent="-342900">
              <a:buFont typeface="Wingdings" panose="05000000000000000000" pitchFamily="2" charset="2"/>
              <a:buChar char="v"/>
            </a:pPr>
            <a:r>
              <a:rPr lang="en-US" sz="2000"/>
              <a:t>Business is IT’s partner, not their customer.</a:t>
            </a:r>
          </a:p>
          <a:p>
            <a:pPr marL="342900" lvl="3" indent="-342900">
              <a:buFont typeface="Wingdings" panose="05000000000000000000" pitchFamily="2" charset="2"/>
              <a:buChar char="v"/>
            </a:pPr>
            <a:r>
              <a:rPr lang="en-US" sz="2000"/>
              <a:t>Business weighs in on IT decisions, and vice versa. </a:t>
            </a:r>
          </a:p>
          <a:p>
            <a:pPr marL="342900" lvl="3" indent="-342900">
              <a:buFont typeface="Wingdings" panose="05000000000000000000" pitchFamily="2" charset="2"/>
              <a:buChar char="v"/>
            </a:pPr>
            <a:r>
              <a:rPr lang="en-US" sz="2000"/>
              <a:t>All work is aligned to business goals (OKRs). </a:t>
            </a:r>
          </a:p>
          <a:p>
            <a:pPr marL="342900" lvl="3" indent="-342900">
              <a:buFont typeface="Wingdings" panose="05000000000000000000" pitchFamily="2" charset="2"/>
              <a:buChar char="v"/>
            </a:pPr>
            <a:r>
              <a:rPr lang="en-US" sz="2000"/>
              <a:t>Build trust by supporting each other's causes.</a:t>
            </a:r>
          </a:p>
          <a:p>
            <a:pPr marL="342900" lvl="3" indent="-342900">
              <a:buFont typeface="Wingdings" panose="05000000000000000000" pitchFamily="2" charset="2"/>
              <a:buChar char="v"/>
            </a:pPr>
            <a:r>
              <a:rPr lang="en-US" sz="2000"/>
              <a:t>Eliminate blame. </a:t>
            </a:r>
          </a:p>
          <a:p>
            <a:pPr marL="0" lvl="3" indent="0">
              <a:buNone/>
            </a:pPr>
            <a:endParaRPr lang="en-US" sz="2000" b="1"/>
          </a:p>
          <a:p>
            <a:pPr marL="0" lvl="3" indent="0">
              <a:buNone/>
            </a:pPr>
            <a:r>
              <a:rPr lang="en-US" sz="2400" b="1"/>
              <a:t>Requirements Management </a:t>
            </a:r>
          </a:p>
          <a:p>
            <a:pPr marL="342900" lvl="3" indent="-342900">
              <a:buFont typeface="Wingdings" panose="05000000000000000000" pitchFamily="2" charset="2"/>
              <a:buChar char="v"/>
            </a:pPr>
            <a:r>
              <a:rPr lang="en-US" sz="2000"/>
              <a:t>The team defines work, not the business. Everyone’s input is critical.</a:t>
            </a:r>
          </a:p>
          <a:p>
            <a:pPr marL="342900" lvl="3" indent="-342900">
              <a:buFont typeface="Wingdings" panose="05000000000000000000" pitchFamily="2" charset="2"/>
              <a:buChar char="v"/>
            </a:pPr>
            <a:r>
              <a:rPr lang="en-US" sz="2000"/>
              <a:t>Don’t ask questions to business that they can’t answer.</a:t>
            </a:r>
          </a:p>
          <a:p>
            <a:pPr marL="342900" lvl="3" indent="-342900">
              <a:buFont typeface="Wingdings" panose="05000000000000000000" pitchFamily="2" charset="2"/>
              <a:buChar char="v"/>
            </a:pPr>
            <a:r>
              <a:rPr lang="en-US" sz="2000"/>
              <a:t>Don’t ask the business about options that are not available.</a:t>
            </a:r>
          </a:p>
          <a:p>
            <a:pPr marL="342900" lvl="3" indent="-342900">
              <a:buFont typeface="Wingdings" panose="05000000000000000000" pitchFamily="2" charset="2"/>
              <a:buChar char="v"/>
            </a:pPr>
            <a:r>
              <a:rPr lang="en-US" sz="2000"/>
              <a:t>Share the impact of a decision when asking for one, not after.</a:t>
            </a:r>
          </a:p>
          <a:p>
            <a:pPr marL="342900" lvl="3" indent="-342900">
              <a:buFont typeface="Wingdings" panose="05000000000000000000" pitchFamily="2" charset="2"/>
              <a:buChar char="v"/>
            </a:pPr>
            <a:r>
              <a:rPr lang="en-US" sz="2000"/>
              <a:t>If a requirement significantly changes effort, provide other options.</a:t>
            </a:r>
          </a:p>
          <a:p>
            <a:pPr marL="342900" lvl="3" indent="-342900">
              <a:buFont typeface="Wingdings" panose="05000000000000000000" pitchFamily="2" charset="2"/>
              <a:buChar char="v"/>
            </a:pPr>
            <a:endParaRPr lang="en-US" sz="2000"/>
          </a:p>
          <a:p>
            <a:pPr marL="0" lvl="3" indent="0">
              <a:buNone/>
            </a:pPr>
            <a:endParaRPr lang="en-US" sz="2000"/>
          </a:p>
          <a:p>
            <a:pPr marL="207645" lvl="4" indent="0">
              <a:buNone/>
            </a:pPr>
            <a:endParaRPr lang="en-US" sz="1800" b="1">
              <a:cs typeface="Arial"/>
            </a:endParaRPr>
          </a:p>
          <a:p>
            <a:pPr marL="385445" lvl="4" indent="-177165">
              <a:buChar char="•"/>
            </a:pPr>
            <a:endParaRPr lang="en-US" sz="1600" b="1">
              <a:cs typeface="Arial"/>
            </a:endParaRPr>
          </a:p>
        </p:txBody>
      </p:sp>
    </p:spTree>
    <p:extLst>
      <p:ext uri="{BB962C8B-B14F-4D97-AF65-F5344CB8AC3E}">
        <p14:creationId xmlns:p14="http://schemas.microsoft.com/office/powerpoint/2010/main" val="156786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When the ship started to turn</a:t>
            </a:r>
          </a:p>
        </p:txBody>
      </p:sp>
      <p:sp>
        <p:nvSpPr>
          <p:cNvPr id="3" name="Content Placeholder 2"/>
          <p:cNvSpPr>
            <a:spLocks noGrp="1"/>
          </p:cNvSpPr>
          <p:nvPr>
            <p:ph idx="1"/>
          </p:nvPr>
        </p:nvSpPr>
        <p:spPr>
          <a:xfrm>
            <a:off x="387350" y="887506"/>
            <a:ext cx="8447369" cy="5311587"/>
          </a:xfrm>
        </p:spPr>
        <p:txBody>
          <a:bodyPr/>
          <a:lstStyle/>
          <a:p>
            <a:pPr marL="0" lvl="3" indent="0">
              <a:buNone/>
            </a:pPr>
            <a:endParaRPr lang="en-US" sz="2400" b="1"/>
          </a:p>
          <a:p>
            <a:pPr marL="0" lvl="3" indent="0">
              <a:buNone/>
            </a:pPr>
            <a:r>
              <a:rPr lang="en-US" sz="2400" b="1"/>
              <a:t>Business and IT compromise to support each other</a:t>
            </a:r>
          </a:p>
          <a:p>
            <a:pPr marL="0" lvl="3" indent="0">
              <a:buNone/>
            </a:pPr>
            <a:endParaRPr lang="en-US" sz="1800" b="1"/>
          </a:p>
          <a:p>
            <a:pPr marL="342900" lvl="3" indent="-342900">
              <a:buFont typeface="Wingdings" panose="05000000000000000000" pitchFamily="2" charset="2"/>
              <a:buChar char="v"/>
            </a:pPr>
            <a:r>
              <a:rPr lang="en-US" sz="2000"/>
              <a:t>Having good and willing partners is key! </a:t>
            </a:r>
          </a:p>
          <a:p>
            <a:pPr marL="342900" lvl="3" indent="-342900">
              <a:buFont typeface="Wingdings" panose="05000000000000000000" pitchFamily="2" charset="2"/>
              <a:buChar char="v"/>
            </a:pPr>
            <a:r>
              <a:rPr lang="en-US" sz="2000"/>
              <a:t>Business understands the technical needs and benefits. </a:t>
            </a:r>
          </a:p>
          <a:p>
            <a:pPr marL="342900" lvl="3" indent="-342900">
              <a:buFont typeface="Wingdings" panose="05000000000000000000" pitchFamily="2" charset="2"/>
              <a:buChar char="v"/>
            </a:pPr>
            <a:r>
              <a:rPr lang="en-US" sz="2000"/>
              <a:t>IT understands, and helps drive, business value and priority.</a:t>
            </a:r>
          </a:p>
          <a:p>
            <a:pPr marL="342900" lvl="3" indent="-342900">
              <a:buFont typeface="Wingdings" panose="05000000000000000000" pitchFamily="2" charset="2"/>
              <a:buChar char="v"/>
            </a:pPr>
            <a:r>
              <a:rPr lang="en-US" sz="2000"/>
              <a:t>It was no longer a push/pull of who got what, but true collaboration of value to the team and organization</a:t>
            </a:r>
          </a:p>
          <a:p>
            <a:pPr marL="342900" lvl="3" indent="-342900">
              <a:buFont typeface="Wingdings" panose="05000000000000000000" pitchFamily="2" charset="2"/>
              <a:buChar char="v"/>
            </a:pPr>
            <a:r>
              <a:rPr lang="en-US" sz="2000"/>
              <a:t>Couldn’t have done this if we weren’t using agile. Waterfall creates and reinforces division. Everyone is in </a:t>
            </a:r>
            <a:r>
              <a:rPr lang="en-US" sz="2000" err="1"/>
              <a:t>CYA</a:t>
            </a:r>
            <a:r>
              <a:rPr lang="en-US" sz="2000"/>
              <a:t> mode in Waterfall </a:t>
            </a:r>
          </a:p>
        </p:txBody>
      </p:sp>
    </p:spTree>
    <p:extLst>
      <p:ext uri="{BB962C8B-B14F-4D97-AF65-F5344CB8AC3E}">
        <p14:creationId xmlns:p14="http://schemas.microsoft.com/office/powerpoint/2010/main" val="1674542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Improved results</a:t>
            </a:r>
          </a:p>
        </p:txBody>
      </p:sp>
      <p:sp>
        <p:nvSpPr>
          <p:cNvPr id="3" name="Content Placeholder 2"/>
          <p:cNvSpPr>
            <a:spLocks noGrp="1"/>
          </p:cNvSpPr>
          <p:nvPr>
            <p:ph idx="1"/>
          </p:nvPr>
        </p:nvSpPr>
        <p:spPr>
          <a:xfrm>
            <a:off x="387350" y="887506"/>
            <a:ext cx="8447369" cy="5311587"/>
          </a:xfrm>
        </p:spPr>
        <p:txBody>
          <a:bodyPr/>
          <a:lstStyle/>
          <a:p>
            <a:pPr marL="0" lvl="3" indent="0">
              <a:buNone/>
            </a:pPr>
            <a:endParaRPr lang="en-US" sz="2400" b="1"/>
          </a:p>
          <a:p>
            <a:pPr marL="0" lvl="3" indent="0">
              <a:buNone/>
            </a:pPr>
            <a:r>
              <a:rPr lang="en-US" sz="2400" b="1"/>
              <a:t>Stronger IT and business relationship</a:t>
            </a:r>
          </a:p>
          <a:p>
            <a:pPr marL="342900" lvl="3" indent="-342900">
              <a:buFont typeface="Wingdings" panose="05000000000000000000" pitchFamily="2" charset="2"/>
              <a:buChar char="v"/>
            </a:pPr>
            <a:r>
              <a:rPr lang="en-US" sz="2000"/>
              <a:t>Built trust, collaboration, less tension</a:t>
            </a:r>
          </a:p>
          <a:p>
            <a:pPr marL="0" lvl="3" indent="0">
              <a:buNone/>
            </a:pPr>
            <a:endParaRPr lang="en-US" sz="2000" b="1"/>
          </a:p>
          <a:p>
            <a:pPr marL="0" lvl="3" indent="0">
              <a:buNone/>
            </a:pPr>
            <a:r>
              <a:rPr lang="en-US" sz="2400" b="1"/>
              <a:t>Empowerment to the team</a:t>
            </a:r>
          </a:p>
          <a:p>
            <a:pPr marL="342900" lvl="3" indent="-342900">
              <a:buFont typeface="Wingdings" panose="05000000000000000000" pitchFamily="2" charset="2"/>
              <a:buChar char="v"/>
            </a:pPr>
            <a:r>
              <a:rPr lang="en-US" sz="2000"/>
              <a:t>Learned better practices that led to better outcomes</a:t>
            </a:r>
          </a:p>
          <a:p>
            <a:pPr marL="342900" lvl="3" indent="-342900">
              <a:buFont typeface="Wingdings" panose="05000000000000000000" pitchFamily="2" charset="2"/>
              <a:buChar char="v"/>
            </a:pPr>
            <a:r>
              <a:rPr lang="en-US" sz="2000"/>
              <a:t>Team witnesses and is a recipient of good nature</a:t>
            </a:r>
          </a:p>
          <a:p>
            <a:pPr marL="342900" lvl="3" indent="-342900">
              <a:buFont typeface="Wingdings" panose="05000000000000000000" pitchFamily="2" charset="2"/>
              <a:buChar char="v"/>
            </a:pPr>
            <a:r>
              <a:rPr lang="en-US" sz="2000"/>
              <a:t>Encouraged to make decisions and work with their product owner</a:t>
            </a:r>
          </a:p>
          <a:p>
            <a:pPr marL="0" lvl="3" indent="0">
              <a:buNone/>
            </a:pPr>
            <a:endParaRPr lang="en-US" sz="2000" b="1"/>
          </a:p>
          <a:p>
            <a:pPr marL="0" lvl="3" indent="0">
              <a:buNone/>
            </a:pPr>
            <a:r>
              <a:rPr lang="en-US" sz="2400" b="1"/>
              <a:t>Quicker results</a:t>
            </a:r>
          </a:p>
          <a:p>
            <a:pPr marL="342900" lvl="3" indent="-342900">
              <a:buFont typeface="Wingdings" panose="05000000000000000000" pitchFamily="2" charset="2"/>
              <a:buChar char="v"/>
            </a:pPr>
            <a:r>
              <a:rPr lang="en-US" sz="2000"/>
              <a:t>Aligning business and IT has eliminated a lot of back and forth</a:t>
            </a:r>
          </a:p>
          <a:p>
            <a:pPr marL="342900" lvl="3" indent="-342900">
              <a:buFont typeface="Wingdings" panose="05000000000000000000" pitchFamily="2" charset="2"/>
              <a:buChar char="v"/>
            </a:pPr>
            <a:r>
              <a:rPr lang="en-US" sz="2000"/>
              <a:t>Allowed the team to focus on what was relevant, important, and the best use of funds</a:t>
            </a:r>
          </a:p>
          <a:p>
            <a:pPr marL="0" lvl="3" indent="0">
              <a:buNone/>
            </a:pPr>
            <a:endParaRPr lang="en-US" sz="2000"/>
          </a:p>
          <a:p>
            <a:pPr marL="207959" lvl="4" indent="0">
              <a:buNone/>
            </a:pPr>
            <a:endParaRPr lang="en-US" sz="1800" b="1"/>
          </a:p>
          <a:p>
            <a:pPr marL="385758" lvl="4" indent="-177799">
              <a:buChar char="•"/>
            </a:pPr>
            <a:endParaRPr lang="en-US" sz="1600" b="1"/>
          </a:p>
        </p:txBody>
      </p:sp>
    </p:spTree>
    <p:extLst>
      <p:ext uri="{BB962C8B-B14F-4D97-AF65-F5344CB8AC3E}">
        <p14:creationId xmlns:p14="http://schemas.microsoft.com/office/powerpoint/2010/main" val="120452794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74B6EEB660E854D92DDD964687CC512" ma:contentTypeVersion="12" ma:contentTypeDescription="Create a new document." ma:contentTypeScope="" ma:versionID="c2e166adb95530fd3f0644d15c3a5a24">
  <xsd:schema xmlns:xsd="http://www.w3.org/2001/XMLSchema" xmlns:xs="http://www.w3.org/2001/XMLSchema" xmlns:p="http://schemas.microsoft.com/office/2006/metadata/properties" xmlns:ns3="1fd132d8-f027-4e11-8382-f32fb0f8625c" xmlns:ns4="f1d4234d-5f85-4993-9907-bcdf0d1181cd" targetNamespace="http://schemas.microsoft.com/office/2006/metadata/properties" ma:root="true" ma:fieldsID="249cd2ef3e474aa01b0eb17380562174" ns3:_="" ns4:_="">
    <xsd:import namespace="1fd132d8-f027-4e11-8382-f32fb0f8625c"/>
    <xsd:import namespace="f1d4234d-5f85-4993-9907-bcdf0d1181c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AutoKeyPoints" minOccurs="0"/>
                <xsd:element ref="ns4:MediaServiceKeyPoints" minOccurs="0"/>
                <xsd:element ref="ns4:MediaServiceOCR"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d132d8-f027-4e11-8382-f32fb0f8625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1d4234d-5f85-4993-9907-bcdf0d1181c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478CCF-E5AA-4BCC-8FCC-29F2FF05DE7B}">
  <ds:schemaRefs>
    <ds:schemaRef ds:uri="1fd132d8-f027-4e11-8382-f32fb0f8625c"/>
    <ds:schemaRef ds:uri="f1d4234d-5f85-4993-9907-bcdf0d1181cd"/>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FFA120D0-183F-436D-9021-25DD9686ECD9}">
  <ds:schemaRefs>
    <ds:schemaRef ds:uri="http://schemas.microsoft.com/sharepoint/v3/contenttype/forms"/>
  </ds:schemaRefs>
</ds:datastoreItem>
</file>

<file path=customXml/itemProps3.xml><?xml version="1.0" encoding="utf-8"?>
<ds:datastoreItem xmlns:ds="http://schemas.openxmlformats.org/officeDocument/2006/customXml" ds:itemID="{6CBBF899-ED9F-4354-8A4D-ED98CE752D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fd132d8-f027-4e11-8382-f32fb0f8625c"/>
    <ds:schemaRef ds:uri="f1d4234d-5f85-4993-9907-bcdf0d1181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2003</Words>
  <Application>Microsoft Office PowerPoint</Application>
  <PresentationFormat>On-screen Show (4:3)</PresentationFormat>
  <Paragraphs>153</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Narrow</vt:lpstr>
      <vt:lpstr>Brandon Grotesque Light</vt:lpstr>
      <vt:lpstr>Calibri</vt:lpstr>
      <vt:lpstr>Rockwell</vt:lpstr>
      <vt:lpstr>TisaOT</vt:lpstr>
      <vt:lpstr>Wingdings</vt:lpstr>
      <vt:lpstr>1_Office Theme</vt:lpstr>
      <vt:lpstr>About Us</vt:lpstr>
      <vt:lpstr>PowerPoint Presentation</vt:lpstr>
      <vt:lpstr>Company/Team Background</vt:lpstr>
      <vt:lpstr>Company/Team Background</vt:lpstr>
      <vt:lpstr>We had challenges to address:</vt:lpstr>
      <vt:lpstr>PowerPoint Presentation</vt:lpstr>
      <vt:lpstr>We needed to change</vt:lpstr>
      <vt:lpstr>When the ship started to turn</vt:lpstr>
      <vt:lpstr>Improved results</vt:lpstr>
      <vt:lpstr>Like any good relationship, it takes 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Strong Business/IT Partnership</dc:title>
  <dc:creator>Palovcsik, Amanda C.</dc:creator>
  <cp:lastModifiedBy>Palovcsik, Amanda C.</cp:lastModifiedBy>
  <cp:revision>2</cp:revision>
  <dcterms:created xsi:type="dcterms:W3CDTF">2020-09-22T00:34:20Z</dcterms:created>
  <dcterms:modified xsi:type="dcterms:W3CDTF">2020-09-25T14:55:43Z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0x010100B74B6EEB660E854D92DDD964687CC512</vt:lpwstr>
  </property>
</Properties>
</file>