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0" r:id="rId2"/>
    <p:sldMasterId id="2147483685" r:id="rId3"/>
    <p:sldMasterId id="214748369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2" userDrawn="1">
          <p15:clr>
            <a:srgbClr val="A4A3A4"/>
          </p15:clr>
        </p15:guide>
        <p15:guide id="3" orient="horz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61"/>
    <a:srgbClr val="FFB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36" y="176"/>
      </p:cViewPr>
      <p:guideLst>
        <p:guide pos="432"/>
        <p:guide orient="horz"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3384-871A-344C-91AA-FD16A5207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B5EDA-DDC6-C849-A9E3-574F802F1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648B-DBC6-B044-95A3-89F7B387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CAC4-7D72-5A47-B48A-AC4EDF19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11B1-D020-1942-A75E-2B5E5D00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1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D04D-AFF9-1349-A6BD-D17EDF1C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FBC8-FFCB-B049-9E18-B322EA642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1A4F3-8812-A443-AE2A-D8A47F9D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C999-5EC5-4E44-AABB-128B0577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772A-E60D-5D42-A931-3A53CDF6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5082F-D180-9F43-8E1D-842A05F73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8CE00-3A68-6F49-A6C8-4C47A4F3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8D6B-B3A2-0946-9421-B2E4351E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E7D5-6697-2441-946B-B84FDCDE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27B5-4B19-A441-98B3-B6A4290F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4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E7F5B-EDF7-8042-9AEB-4163BB870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2965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D84A-87E8-0E44-AC80-020EE3C4F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365125"/>
            <a:ext cx="10515600" cy="930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9AC7-D1E6-6F44-A655-3DAAA4DE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FA566-0AB2-F84C-B65A-3545BC4B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21B159-38BE-0B4F-AA73-6C7E7780B41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FBB8-8D4B-2F42-8604-4411B14B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3CD2-9277-8247-8D9B-39B35F9D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59AED-970C-E94A-9FE3-434E2812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AB4D-0428-5C48-BDD6-08865DF6C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D0D42-6533-5247-85F1-14D99540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67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53A4-F2EC-454C-AA64-0B53C894D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365125"/>
            <a:ext cx="10515600" cy="930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D453-1093-EF4B-9134-A7C2E0BCD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D77B-F70A-674E-9EC9-148936002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7A2F-B565-524E-BDB0-4DDD10A1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21B159-38BE-0B4F-AA73-6C7E7780B41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CBEF8-60FA-274E-AC5E-B99F2253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3146-FDD4-504E-B52B-5155046F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59AED-970C-E94A-9FE3-434E2812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1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2048-BF3A-FF49-B823-630CD56D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8ACE-FC93-344B-9CBB-7162A88B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42258-52EB-DC4C-A362-90A496E98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02829-11E6-B94F-B6EE-9C90AA87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75C71-542B-6B4C-BA0E-F4CE16D6B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72F2E-6F43-6447-919D-87A95D1D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21B159-38BE-0B4F-AA73-6C7E7780B41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4B4E1-3CD2-234A-85BB-C33FD5C8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FF634-CAD6-6B4B-89EF-0516B45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59AED-970C-E94A-9FE3-434E2812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8742-674B-744B-95BB-37B6364EA6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365125"/>
            <a:ext cx="10515600" cy="930275"/>
          </a:xfrm>
          <a:prstGeom prst="rect">
            <a:avLst/>
          </a:prstGeom>
        </p:spPr>
        <p:txBody>
          <a:bodyPr/>
          <a:lstStyle>
            <a:lvl1pPr>
              <a:tabLst>
                <a:tab pos="395288" algn="l"/>
              </a:tabLst>
              <a:defRPr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B169C-5102-3741-97F1-6E109E06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21B159-38BE-0B4F-AA73-6C7E7780B41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4D1D8-44A9-354E-8B86-5701904A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CC12-0CF0-3D4D-A7C2-D25421BE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59AED-970C-E94A-9FE3-434E2812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5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F19BA-A1E5-EC47-9C10-457B158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21B159-38BE-0B4F-AA73-6C7E7780B41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AC0E5-7B66-B74A-A1F1-720D31E5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F545-FD07-4342-BCCC-898B001F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59AED-970C-E94A-9FE3-434E2812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1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48D6-7C71-A64F-B556-481F4EA1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DF9B-19C3-F94B-91BD-554475B4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86CC4-7EC0-8A4D-9134-A56361B0E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9920-2660-074A-B23D-F337D75F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21B159-38BE-0B4F-AA73-6C7E7780B41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8EF96-09DC-F34E-9C40-A3965DD5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8C441-922F-434F-8B20-0DD3BE77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59AED-970C-E94A-9FE3-434E2812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A164-97EE-BD4D-AEAA-57B37785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C3BF-6B19-7F46-950D-3DDC0B09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F85A-318B-9641-814A-099AEEAB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1168-4EA4-8645-9D4C-CAB2890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766B-530A-0C41-87E9-49820079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65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23E8-C3B6-4943-950F-631FD893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BC995-3711-1747-9D92-83AF58912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4EEB6-CCD2-6E45-9626-F91642A3B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B2F0-C8EF-A441-847A-0A211A86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21B159-38BE-0B4F-AA73-6C7E7780B41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D6A77-133D-9446-BF3E-F9358C16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904B4-7819-9D48-A51E-7EF4B118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59AED-970C-E94A-9FE3-434E2812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4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977B-1F67-F546-B088-CF12B551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65125"/>
            <a:ext cx="10515600" cy="9302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5CA1C-B14A-7342-94DA-6058CA0C1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B05F-7BB8-1648-933A-08C768A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21B159-38BE-0B4F-AA73-6C7E7780B41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587B2-9453-0C44-A8AE-9B282782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F037B-983E-C64A-8A5F-1B462824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59AED-970C-E94A-9FE3-434E2812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8F446-90DA-7749-855B-B9F7E9810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44181-A0A6-904F-8557-775E20CC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0118-2531-BE4E-AF8E-3BB1BBA2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21B159-38BE-0B4F-AA73-6C7E7780B41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EC409-F8AE-B245-B829-B89A3E32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BFB3-94AB-D64C-A32E-DEF6881E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59AED-970C-E94A-9FE3-434E2812D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0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E3A-CA76-6547-92AC-86E93080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98207-41C1-8A4B-A1F1-3BF15F77B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9FC6-D61B-CE4D-8878-1C302ECC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2D69-A5BC-0F4E-9CF8-9C250B19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95CE-E806-E842-AED4-41E76317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81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77BF-E954-5D4A-8E68-5508960D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534E-AD6A-9842-B634-40C3319A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171B-FA2F-CE48-8CEC-FCE6CEB2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C162E-8452-2F40-8D89-9538294C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25C3-3CB0-A642-B367-57BE1D43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0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EF2E-D59A-B54F-B4A2-B47C2BC0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3EB19-AF66-864E-914E-A1CD977D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BA4E-6F7C-C046-8F75-F8847994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7E2A-751A-4F4D-90AB-B588379C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3165-CF0C-6847-A1E0-48E1C6C2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19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4CCA-AB60-1243-8BEA-E6E3D1C5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52C2-D2A5-0841-8010-D292790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6010-A4BB-7B4F-B04B-59831B2A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BA39B-6D3C-304F-B87A-4BEA8692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D628-0D1F-074C-A2AA-F2C4BE57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8D747-7546-764D-B28C-1BA26E4A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6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2A4C-B992-F34C-92C9-C8BC249E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C8DC3-0B3B-634D-B30D-02D4A431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64382-FB16-4446-AFBB-5640F02EE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D6374-740D-F94D-840D-7AF1B2FBF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A6457-5C09-1E4B-86E5-416F7F832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70FE0-B549-BE48-8BEC-F52AE3BB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DC686-7CF1-5D43-8A54-511D6699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87950-5A0B-964D-B41D-3A8CF84E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67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21DD-D56A-C349-A112-CD3F09AF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9E57A-DD56-1E4A-8B9C-A0E6A102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18A04-F5EC-FE4F-ACBC-97B303C0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59ABA-FEC2-B143-9B68-72BB2CD8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287D9-9106-974E-8D22-CD89CF9F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2032D-5DD2-214D-BB92-68B005A8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A757-BDB4-1E44-9ADA-864CD0D5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B492-1D59-C14E-A158-DB57114A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3E2A3-39B2-6F4E-8D55-ADC6E9C57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45DA9-E847-4D42-ABAF-9D4BE66E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324-71C7-4B4F-9D27-769E2FE8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4D04C-ACBD-D44F-B042-45E745FC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4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70F0-D7CE-784B-92F9-EFFDD310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FCFE-CF57-7147-83CB-BA07E759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EDB31-5C27-2449-B046-41398FC9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0CDAF-7758-0D45-A29F-886C125B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10332-7BFD-494B-9540-097BCA5F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B843C-C24B-B341-A6C5-642845C6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40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4C0A-2366-434B-AAC2-32592E05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B0B69-D999-0341-BC8E-77C018A58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F8571-C28E-5D4B-8ABB-4BFADB5A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524DE-8B59-DE4D-86AC-AA12AA38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E2450-A3B6-8D4A-A882-44FC3705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F142-1E74-A243-A39D-48D5A8A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35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33E0-49E0-FB4B-9E26-545CC63E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BF748-6E81-BD4F-983A-B6794DA9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A6B6-65A0-F545-8D76-22E321FD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B5E9-2D36-7D4A-A7F0-B1079DDA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1D82-534D-CC46-90A9-5C49B185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4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AEBA-BD41-1647-9BBD-A445F146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B4280-878F-C342-B43F-06009ECF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F5379-D42D-B548-80BD-7B2B652A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D8889-EC03-7C41-A9ED-E682714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9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52A0E-1A6D-C64D-9E80-BC16AF970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CDCB6-7233-404E-B3A1-69900108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5153-D766-6349-91A6-14CC158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CA4D-784A-0249-ADC8-519D0103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9EEE-12BE-3C42-8358-5543F184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16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B8B5-4E57-0341-AB0E-DCD07279B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E086C-BE2A-4F48-BA36-4F3CC8A85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A59-5C60-744D-9116-F21D6075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C48D-FFEF-9147-A8A8-403198D3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060F-69F0-EE4D-82A2-C24BA47F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89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2E7C-FF81-F64A-8234-3CC42DBA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2456-7E8F-3941-9A6E-2742EEBD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C3FE-327C-204F-91FE-5325D7B0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9012-C3C7-8445-8AE5-6491167A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2223-BD76-F04C-A247-5BF9EC17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81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F23D-879E-8248-8824-6DF9C45E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BE3D7-02E2-D34A-8781-9A55A0C07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88354-4357-C046-91B4-A96AE51D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4A18-8E9F-2E41-B0F4-0BD64D23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A294-34AD-CC4D-B16C-2ABDDCE3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C6D4-F678-CF45-8E19-59D2614E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7402-5CBA-4C44-9946-13AD9A42E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3CD9B-D36C-F34E-AB4A-AF0F0E10B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8364E-C842-BB4A-ACE5-1618C543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03B8A-E6CD-A641-B0C7-74B29CE2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0348-9C0C-F44D-8AEA-97FA7984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1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054E-9DE5-7649-B670-2B5F7C72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8EA79-19B5-4749-978E-6934D09B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86DB-E0F7-1045-8F67-62195CEF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0C9A8-DC89-4E4F-A222-5215BAEBD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4A533-B293-3F42-9291-DCF24BCAC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EC127-AA06-7D45-9A64-9F1C3FF6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3981B-9D98-1C42-A5BA-7B9F36A8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22590-7C31-D146-85A8-8724BED6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4613-4E2E-C440-BE57-410304AA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F3C0-1674-DE4E-95C9-A4847C2D3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06396-7D67-7F4F-B88D-9D70BC15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027A2-7C68-3C43-B817-95B9D55F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1DB2-7050-4843-80ED-4782285E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BB845-2551-7D4A-8993-E92054D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48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3766-4A9B-3347-9E34-CE9FFCC5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9FD0B-3F8C-024C-B572-CE03EFB1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D01CE-0AC0-984A-8606-104E8210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945E7-6682-7B45-8EA7-D6B47B50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5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20261-29EF-8645-BFDC-49AB0FF9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72AA9-C92D-7744-AD79-3792E46A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732F-03E6-D349-BED0-BC45D980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1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3247-6CD9-184A-A417-F3359C02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50BD-26DB-0C4F-8217-11146EEB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A5DF4-F47B-C14B-8626-8A0BE3963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8469E-97F9-0247-AB8B-267A2A64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749C-854F-7740-918F-5EC6D640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4319-BBBD-584F-A1BF-9B054823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05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5027-ABA3-5848-8E9B-82992884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FD01F-22DF-904D-834A-4319642DB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1EFBC-E532-0A49-B7E7-5453214F2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A387-8B55-4E4E-9293-76D07E7D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4AA2-7902-9A4A-93BB-52AF8DF4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676BD-2DCF-6E41-880C-D1A893BC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2370-95AE-A047-AB48-5F94C16A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05F81-B7D0-C447-A4C1-838DA2E70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E2FD-587C-2E47-AF07-D7FC191F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25C2-B3A1-844A-A91B-84B778EF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402D-F5A1-5845-82F0-5072F0D6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51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2F7D4-ED1C-7E41-ACEB-4C07AD449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B085-DCF8-CA48-9CF1-11FD2A667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145B-1861-5E42-8A71-626093CE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7A61-6A4D-744D-8D5B-79B0EE39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5571-9697-994D-9DB8-582FC560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D49B-C5EE-C743-8A76-547224EB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0EFB-E0FE-B74E-BCDE-8DC422F53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1CD2A-90B0-5042-9F58-59CAF3194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FE866-7AB5-1E42-BD41-39A2A4F8A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33502-32BC-0E45-A310-C80615DCD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F13C6-9E56-A74D-852B-33A66647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E715A-7A3F-C642-B3CF-C170A781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9A0FE-8998-A64C-B54F-B961C760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4F87-4D7C-374C-8D23-2EA301EF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A646-D20A-F64D-9A37-0307BD87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158D1-E903-5045-8A88-4ED04A3E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6076B-426D-9449-A454-27D6A6EF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5A94C-4146-B942-8849-2EC901BD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DDC75-895A-BB4F-AA96-31495780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127-83E0-064E-B6D0-97274097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789-19F5-B04A-9E5C-46ED9E1F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DD7E-7DA1-314B-852C-51DBF0AF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2D49-30BC-414F-B8F3-307C3B5F4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900B-3B2A-ED4C-9582-E96114F6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14F24-62C3-FD40-AC97-CC229CBA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5750-28DC-C44B-BB73-9ABE8E92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D4B6-5324-7A4C-9677-5F5513C1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8F76F-09A7-0744-BD97-695C46E98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7D84-CE5D-DE47-A416-78D87819C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5395E-C841-9A4B-8F72-503D5354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7926F-BE25-B941-8C46-29613A76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8D9B4-F44C-6847-BA86-622BB46E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3BE3B-C6BF-AF4D-A27A-250F3E0C3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A977-349C-E94E-87B6-FB5C6E82F16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D9E85-6F03-DE4B-B442-19A97E167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959E2-D836-2B42-9D06-9BE4076B0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DA4C-98BC-0942-B918-9AD485BD6D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C4A6C19-BB0E-0D49-927D-78BAB8AF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417080"/>
            <a:ext cx="11567160" cy="9434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C5949D-CE80-1041-ABFF-980A12AF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592317"/>
            <a:ext cx="11567160" cy="413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82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B710-077F-8648-B761-7670F4BD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950" y="1466850"/>
            <a:ext cx="10515600" cy="471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A8DF1C2-B1F4-5048-93EC-2D1EC831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417080"/>
            <a:ext cx="11567160" cy="9434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1884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rgbClr val="FFF161"/>
          </a:solidFill>
          <a:latin typeface="Brandon Grotesque Light" panose="020B0303020203060202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bg1"/>
          </a:solidFill>
          <a:latin typeface="TisaOT" panose="02010504030101020102" pitchFamily="2" charset="77"/>
          <a:ea typeface="+mn-ea"/>
          <a:cs typeface="TisaOT" panose="02010504030101020102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saOT" panose="02010504030101020102" pitchFamily="2" charset="77"/>
          <a:ea typeface="+mn-ea"/>
          <a:cs typeface="TisaOT" panose="02010504030101020102" pitchFamily="2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saOT" panose="02010504030101020102" pitchFamily="2" charset="77"/>
          <a:ea typeface="+mn-ea"/>
          <a:cs typeface="TisaOT" panose="02010504030101020102" pitchFamily="2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saOT" panose="02010504030101020102" pitchFamily="2" charset="77"/>
          <a:ea typeface="+mn-ea"/>
          <a:cs typeface="TisaOT" panose="02010504030101020102" pitchFamily="2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saOT" panose="02010504030101020102" pitchFamily="2" charset="77"/>
          <a:ea typeface="+mn-ea"/>
          <a:cs typeface="TisaOT" panose="02010504030101020102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F2495-8332-AD49-A36E-273592F2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103B-E2A5-494A-97C6-BC51594C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44990-95BA-FB47-B623-A994CA851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B67-223A-9A4D-8ACF-1F1796A502A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0F0D-77B4-8046-83E0-B19667394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ACAB-568A-684A-8A69-310796A55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0C9F5-DF47-DC40-B010-70D7249205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flower&#10;&#10;Description automatically generated">
            <a:extLst>
              <a:ext uri="{FF2B5EF4-FFF2-40B4-BE49-F238E27FC236}">
                <a16:creationId xmlns:a16="http://schemas.microsoft.com/office/drawing/2014/main" id="{5960AB1A-F9CE-5747-BF7D-067F23BC37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7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15E763F9-06D9-254E-852F-AD1C679C663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89892-CAAA-6548-A296-23D3E920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627A-F5E0-6A4B-AF5D-DB33A530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28B6-55F8-7F45-9B15-36772E253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224B-7AE0-3D47-A0E1-392BC5B08F0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E955A-D79B-8F48-9232-84C326E82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CDCC-DF69-B048-8B4F-FDE746042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E98E-88C4-7044-9A26-A1C83BDD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08D510-6A32-EF4E-821D-5A0F3D3CA80F}"/>
              </a:ext>
            </a:extLst>
          </p:cNvPr>
          <p:cNvSpPr txBox="1">
            <a:spLocks/>
          </p:cNvSpPr>
          <p:nvPr/>
        </p:nvSpPr>
        <p:spPr>
          <a:xfrm>
            <a:off x="522618" y="430441"/>
            <a:ext cx="10513244" cy="24804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FBB1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spc="-120" dirty="0">
                <a:solidFill>
                  <a:srgbClr val="FFF1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Color Background Slide</a:t>
            </a:r>
            <a:br>
              <a:rPr lang="en-US" sz="5800" spc="-120" dirty="0">
                <a:solidFill>
                  <a:srgbClr val="FFF16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800" spc="-120" dirty="0">
                <a:solidFill>
                  <a:srgbClr val="FFF16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1</a:t>
            </a:r>
            <a:endParaRPr lang="en-US" sz="5800" spc="-200" dirty="0">
              <a:solidFill>
                <a:srgbClr val="FFF16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1D52D-B2F2-204E-8110-A82638E15AC8}"/>
              </a:ext>
            </a:extLst>
          </p:cNvPr>
          <p:cNvSpPr txBox="1"/>
          <p:nvPr/>
        </p:nvSpPr>
        <p:spPr>
          <a:xfrm>
            <a:off x="572149" y="2222788"/>
            <a:ext cx="11271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Teresa Dietrich</a:t>
            </a:r>
            <a:b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Chief Product Officer,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36961596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8442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Brandon Grotesque Light</vt:lpstr>
      <vt:lpstr>Calibri</vt:lpstr>
      <vt:lpstr>Calibri Light</vt:lpstr>
      <vt:lpstr>TisaOT</vt:lpstr>
      <vt:lpstr>Custom Design</vt:lpstr>
      <vt:lpstr>1_Office Theme</vt:lpstr>
      <vt:lpstr>1_Custom Design</vt:lpstr>
      <vt:lpstr>2_Custom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rowland</dc:creator>
  <cp:lastModifiedBy>Joy Cicman Liuzzo</cp:lastModifiedBy>
  <cp:revision>70</cp:revision>
  <cp:lastPrinted>2019-04-25T17:38:07Z</cp:lastPrinted>
  <dcterms:created xsi:type="dcterms:W3CDTF">2018-10-02T17:34:01Z</dcterms:created>
  <dcterms:modified xsi:type="dcterms:W3CDTF">2020-10-01T19:58:23Z</dcterms:modified>
</cp:coreProperties>
</file>