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  <p:sldMasterId id="2147483678" r:id="rId5"/>
    <p:sldMasterId id="2147483664" r:id="rId6"/>
    <p:sldMasterId id="2147483668" r:id="rId7"/>
    <p:sldMasterId id="2147483670" r:id="rId8"/>
    <p:sldMasterId id="2147483672" r:id="rId9"/>
    <p:sldMasterId id="2147483674" r:id="rId10"/>
    <p:sldMasterId id="2147483676" r:id="rId11"/>
    <p:sldMasterId id="2147483666" r:id="rId12"/>
  </p:sldMasterIdLst>
  <p:notesMasterIdLst>
    <p:notesMasterId r:id="rId23"/>
  </p:notesMasterIdLst>
  <p:sldIdLst>
    <p:sldId id="274" r:id="rId13"/>
    <p:sldId id="273" r:id="rId14"/>
    <p:sldId id="275" r:id="rId15"/>
    <p:sldId id="276" r:id="rId16"/>
    <p:sldId id="282" r:id="rId17"/>
    <p:sldId id="278" r:id="rId18"/>
    <p:sldId id="279" r:id="rId19"/>
    <p:sldId id="277" r:id="rId20"/>
    <p:sldId id="281" r:id="rId21"/>
    <p:sldId id="284" r:id="rId2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bson, Renee Elizabeth" initials="GRE" lastIdx="4" clrIdx="0">
    <p:extLst>
      <p:ext uri="{19B8F6BF-5375-455C-9EA6-DF929625EA0E}">
        <p15:presenceInfo xmlns:p15="http://schemas.microsoft.com/office/powerpoint/2012/main" userId="S::renee.gibson@hrblock.com::c77f083e-ab10-4179-a21b-70279ff09d42" providerId="AD"/>
      </p:ext>
    </p:extLst>
  </p:cmAuthor>
  <p:cmAuthor id="2" name="Ogden, Tony" initials="OT" lastIdx="3" clrIdx="1">
    <p:extLst>
      <p:ext uri="{19B8F6BF-5375-455C-9EA6-DF929625EA0E}">
        <p15:presenceInfo xmlns:p15="http://schemas.microsoft.com/office/powerpoint/2012/main" userId="S::tony.ogden@hrblock.com::287c3cbc-aafd-4f43-abe6-9962e92284a6" providerId="AD"/>
      </p:ext>
    </p:extLst>
  </p:cmAuthor>
  <p:cmAuthor id="3" name="Cole, Nickolette" initials="CN" lastIdx="6" clrIdx="2">
    <p:extLst>
      <p:ext uri="{19B8F6BF-5375-455C-9EA6-DF929625EA0E}">
        <p15:presenceInfo xmlns:p15="http://schemas.microsoft.com/office/powerpoint/2012/main" userId="S::nickolette.cole@hrblock.com::0935607c-d483-4041-af16-06b5be45d17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7"/>
    <a:srgbClr val="40B2DA"/>
    <a:srgbClr val="EAC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A061C-0FCD-4A81-B6CF-D2A8A228517E}" v="5525" dt="2020-09-28T01:12:37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23972" autoAdjust="0"/>
  </p:normalViewPr>
  <p:slideViewPr>
    <p:cSldViewPr snapToGrid="0">
      <p:cViewPr varScale="1">
        <p:scale>
          <a:sx n="36" d="100"/>
          <a:sy n="36" d="100"/>
        </p:scale>
        <p:origin x="37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gden, Tony" userId="287c3cbc-aafd-4f43-abe6-9962e92284a6" providerId="ADAL" clId="{83CA061C-0FCD-4A81-B6CF-D2A8A228517E}"/>
    <pc:docChg chg="undo custSel modSld sldOrd modNotesMaster">
      <pc:chgData name="Ogden, Tony" userId="287c3cbc-aafd-4f43-abe6-9962e92284a6" providerId="ADAL" clId="{83CA061C-0FCD-4A81-B6CF-D2A8A228517E}" dt="2020-09-28T01:15:14.978" v="16569" actId="20577"/>
      <pc:docMkLst>
        <pc:docMk/>
      </pc:docMkLst>
      <pc:sldChg chg="modSp">
        <pc:chgData name="Ogden, Tony" userId="287c3cbc-aafd-4f43-abe6-9962e92284a6" providerId="ADAL" clId="{83CA061C-0FCD-4A81-B6CF-D2A8A228517E}" dt="2020-09-23T03:25:20.217" v="6756" actId="1035"/>
        <pc:sldMkLst>
          <pc:docMk/>
          <pc:sldMk cId="1591391243" sldId="273"/>
        </pc:sldMkLst>
        <pc:spChg chg="mod">
          <ac:chgData name="Ogden, Tony" userId="287c3cbc-aafd-4f43-abe6-9962e92284a6" providerId="ADAL" clId="{83CA061C-0FCD-4A81-B6CF-D2A8A228517E}" dt="2020-09-23T03:25:20.217" v="6756" actId="1035"/>
          <ac:spMkLst>
            <pc:docMk/>
            <pc:sldMk cId="1591391243" sldId="273"/>
            <ac:spMk id="4" creationId="{10142B89-88EF-4F74-AC9E-E43E4CD61949}"/>
          </ac:spMkLst>
        </pc:spChg>
        <pc:picChg chg="mod">
          <ac:chgData name="Ogden, Tony" userId="287c3cbc-aafd-4f43-abe6-9962e92284a6" providerId="ADAL" clId="{83CA061C-0FCD-4A81-B6CF-D2A8A228517E}" dt="2020-09-17T19:24:00.397" v="17" actId="1076"/>
          <ac:picMkLst>
            <pc:docMk/>
            <pc:sldMk cId="1591391243" sldId="273"/>
            <ac:picMk id="1026" creationId="{F55DF143-29BC-4217-A16C-BD63970A2687}"/>
          </ac:picMkLst>
        </pc:picChg>
      </pc:sldChg>
      <pc:sldChg chg="modSp">
        <pc:chgData name="Ogden, Tony" userId="287c3cbc-aafd-4f43-abe6-9962e92284a6" providerId="ADAL" clId="{83CA061C-0FCD-4A81-B6CF-D2A8A228517E}" dt="2020-09-18T04:21:05.278" v="2221" actId="1076"/>
        <pc:sldMkLst>
          <pc:docMk/>
          <pc:sldMk cId="2638694535" sldId="274"/>
        </pc:sldMkLst>
        <pc:spChg chg="mod">
          <ac:chgData name="Ogden, Tony" userId="287c3cbc-aafd-4f43-abe6-9962e92284a6" providerId="ADAL" clId="{83CA061C-0FCD-4A81-B6CF-D2A8A228517E}" dt="2020-09-18T04:21:05.278" v="2221" actId="1076"/>
          <ac:spMkLst>
            <pc:docMk/>
            <pc:sldMk cId="2638694535" sldId="274"/>
            <ac:spMk id="12" creationId="{E81CFBB0-49DA-4687-81D8-0FE296F19ED3}"/>
          </ac:spMkLst>
        </pc:spChg>
        <pc:spChg chg="mod">
          <ac:chgData name="Ogden, Tony" userId="287c3cbc-aafd-4f43-abe6-9962e92284a6" providerId="ADAL" clId="{83CA061C-0FCD-4A81-B6CF-D2A8A228517E}" dt="2020-09-18T04:20:55.201" v="2220" actId="1076"/>
          <ac:spMkLst>
            <pc:docMk/>
            <pc:sldMk cId="2638694535" sldId="274"/>
            <ac:spMk id="17" creationId="{659BC0FA-4FD0-4137-8592-63CBB08A1B1D}"/>
          </ac:spMkLst>
        </pc:spChg>
        <pc:picChg chg="mod">
          <ac:chgData name="Ogden, Tony" userId="287c3cbc-aafd-4f43-abe6-9962e92284a6" providerId="ADAL" clId="{83CA061C-0FCD-4A81-B6CF-D2A8A228517E}" dt="2020-09-18T04:21:05.278" v="2221" actId="1076"/>
          <ac:picMkLst>
            <pc:docMk/>
            <pc:sldMk cId="2638694535" sldId="274"/>
            <ac:picMk id="15" creationId="{6C318919-CB13-41A9-99F8-7F836BC1909E}"/>
          </ac:picMkLst>
        </pc:picChg>
        <pc:picChg chg="mod">
          <ac:chgData name="Ogden, Tony" userId="287c3cbc-aafd-4f43-abe6-9962e92284a6" providerId="ADAL" clId="{83CA061C-0FCD-4A81-B6CF-D2A8A228517E}" dt="2020-09-18T04:20:55.201" v="2220" actId="1076"/>
          <ac:picMkLst>
            <pc:docMk/>
            <pc:sldMk cId="2638694535" sldId="274"/>
            <ac:picMk id="16" creationId="{D5D23802-DFD7-4B3E-BFB1-AA54A2BAEAC7}"/>
          </ac:picMkLst>
        </pc:picChg>
      </pc:sldChg>
      <pc:sldChg chg="addSp modSp modNotesTx">
        <pc:chgData name="Ogden, Tony" userId="287c3cbc-aafd-4f43-abe6-9962e92284a6" providerId="ADAL" clId="{83CA061C-0FCD-4A81-B6CF-D2A8A228517E}" dt="2020-09-28T00:54:55.339" v="15546" actId="20577"/>
        <pc:sldMkLst>
          <pc:docMk/>
          <pc:sldMk cId="2638281847" sldId="275"/>
        </pc:sldMkLst>
        <pc:spChg chg="add mod">
          <ac:chgData name="Ogden, Tony" userId="287c3cbc-aafd-4f43-abe6-9962e92284a6" providerId="ADAL" clId="{83CA061C-0FCD-4A81-B6CF-D2A8A228517E}" dt="2020-09-18T02:27:41.808" v="2157" actId="20577"/>
          <ac:spMkLst>
            <pc:docMk/>
            <pc:sldMk cId="2638281847" sldId="275"/>
            <ac:spMk id="5" creationId="{56FD1560-4ED0-4230-B98C-67E14871F17F}"/>
          </ac:spMkLst>
        </pc:spChg>
        <pc:spChg chg="mod">
          <ac:chgData name="Ogden, Tony" userId="287c3cbc-aafd-4f43-abe6-9962e92284a6" providerId="ADAL" clId="{83CA061C-0FCD-4A81-B6CF-D2A8A228517E}" dt="2020-09-23T03:25:11.993" v="6728" actId="1036"/>
          <ac:spMkLst>
            <pc:docMk/>
            <pc:sldMk cId="2638281847" sldId="275"/>
            <ac:spMk id="6" creationId="{46943C1B-EE0A-4ADA-91E8-5D55822F2EB8}"/>
          </ac:spMkLst>
        </pc:spChg>
        <pc:picChg chg="mod">
          <ac:chgData name="Ogden, Tony" userId="287c3cbc-aafd-4f43-abe6-9962e92284a6" providerId="ADAL" clId="{83CA061C-0FCD-4A81-B6CF-D2A8A228517E}" dt="2020-09-23T03:24:10.049" v="6715" actId="1038"/>
          <ac:picMkLst>
            <pc:docMk/>
            <pc:sldMk cId="2638281847" sldId="275"/>
            <ac:picMk id="2050" creationId="{CF0A16EF-66BA-4F3E-8478-591029B1E488}"/>
          </ac:picMkLst>
        </pc:picChg>
      </pc:sldChg>
      <pc:sldChg chg="modSp modAnim">
        <pc:chgData name="Ogden, Tony" userId="287c3cbc-aafd-4f43-abe6-9962e92284a6" providerId="ADAL" clId="{83CA061C-0FCD-4A81-B6CF-D2A8A228517E}" dt="2020-09-26T03:53:31.165" v="12996"/>
        <pc:sldMkLst>
          <pc:docMk/>
          <pc:sldMk cId="1937291320" sldId="276"/>
        </pc:sldMkLst>
        <pc:spChg chg="mod">
          <ac:chgData name="Ogden, Tony" userId="287c3cbc-aafd-4f43-abe6-9962e92284a6" providerId="ADAL" clId="{83CA061C-0FCD-4A81-B6CF-D2A8A228517E}" dt="2020-09-23T03:25:32.337" v="6778" actId="1036"/>
          <ac:spMkLst>
            <pc:docMk/>
            <pc:sldMk cId="1937291320" sldId="276"/>
            <ac:spMk id="6" creationId="{2598F26A-FA84-4151-AF72-19D2E195EF00}"/>
          </ac:spMkLst>
        </pc:spChg>
        <pc:picChg chg="mod">
          <ac:chgData name="Ogden, Tony" userId="287c3cbc-aafd-4f43-abe6-9962e92284a6" providerId="ADAL" clId="{83CA061C-0FCD-4A81-B6CF-D2A8A228517E}" dt="2020-09-17T19:25:38.607" v="54" actId="14100"/>
          <ac:picMkLst>
            <pc:docMk/>
            <pc:sldMk cId="1937291320" sldId="276"/>
            <ac:picMk id="3074" creationId="{E50AD952-D402-41F6-9873-09316F8D8A02}"/>
          </ac:picMkLst>
        </pc:picChg>
      </pc:sldChg>
      <pc:sldChg chg="ord">
        <pc:chgData name="Ogden, Tony" userId="287c3cbc-aafd-4f43-abe6-9962e92284a6" providerId="ADAL" clId="{83CA061C-0FCD-4A81-B6CF-D2A8A228517E}" dt="2020-09-23T18:34:50.086" v="9763"/>
        <pc:sldMkLst>
          <pc:docMk/>
          <pc:sldMk cId="2458798290" sldId="279"/>
        </pc:sldMkLst>
      </pc:sldChg>
      <pc:sldChg chg="addSp delSp modSp modNotesTx">
        <pc:chgData name="Ogden, Tony" userId="287c3cbc-aafd-4f43-abe6-9962e92284a6" providerId="ADAL" clId="{83CA061C-0FCD-4A81-B6CF-D2A8A228517E}" dt="2020-09-28T01:15:14.978" v="16569" actId="20577"/>
        <pc:sldMkLst>
          <pc:docMk/>
          <pc:sldMk cId="748848458" sldId="281"/>
        </pc:sldMkLst>
        <pc:spChg chg="del">
          <ac:chgData name="Ogden, Tony" userId="287c3cbc-aafd-4f43-abe6-9962e92284a6" providerId="ADAL" clId="{83CA061C-0FCD-4A81-B6CF-D2A8A228517E}" dt="2020-09-18T04:39:43.977" v="2577" actId="478"/>
          <ac:spMkLst>
            <pc:docMk/>
            <pc:sldMk cId="748848458" sldId="281"/>
            <ac:spMk id="2" creationId="{EE257461-B141-46A4-B7F6-D2D83EAC16EF}"/>
          </ac:spMkLst>
        </pc:spChg>
        <pc:spChg chg="mod">
          <ac:chgData name="Ogden, Tony" userId="287c3cbc-aafd-4f43-abe6-9962e92284a6" providerId="ADAL" clId="{83CA061C-0FCD-4A81-B6CF-D2A8A228517E}" dt="2020-09-18T13:14:19.250" v="5087" actId="20577"/>
          <ac:spMkLst>
            <pc:docMk/>
            <pc:sldMk cId="748848458" sldId="281"/>
            <ac:spMk id="3" creationId="{546E531F-49C6-492F-9492-274836DF7930}"/>
          </ac:spMkLst>
        </pc:spChg>
        <pc:spChg chg="del">
          <ac:chgData name="Ogden, Tony" userId="287c3cbc-aafd-4f43-abe6-9962e92284a6" providerId="ADAL" clId="{83CA061C-0FCD-4A81-B6CF-D2A8A228517E}" dt="2020-09-18T04:18:11.132" v="2194" actId="478"/>
          <ac:spMkLst>
            <pc:docMk/>
            <pc:sldMk cId="748848458" sldId="281"/>
            <ac:spMk id="4" creationId="{E8ACBA41-D881-4AC5-B031-78DD07D81202}"/>
          </ac:spMkLst>
        </pc:spChg>
        <pc:spChg chg="add mod">
          <ac:chgData name="Ogden, Tony" userId="287c3cbc-aafd-4f43-abe6-9962e92284a6" providerId="ADAL" clId="{83CA061C-0FCD-4A81-B6CF-D2A8A228517E}" dt="2020-09-18T13:38:50.570" v="5332" actId="1035"/>
          <ac:spMkLst>
            <pc:docMk/>
            <pc:sldMk cId="748848458" sldId="281"/>
            <ac:spMk id="5" creationId="{844265B7-5B1B-4DE3-AE35-04CC3C191C17}"/>
          </ac:spMkLst>
        </pc:spChg>
        <pc:spChg chg="add del mod">
          <ac:chgData name="Ogden, Tony" userId="287c3cbc-aafd-4f43-abe6-9962e92284a6" providerId="ADAL" clId="{83CA061C-0FCD-4A81-B6CF-D2A8A228517E}" dt="2020-09-18T04:22:51.109" v="2292" actId="478"/>
          <ac:spMkLst>
            <pc:docMk/>
            <pc:sldMk cId="748848458" sldId="281"/>
            <ac:spMk id="6" creationId="{942DF313-D7BB-4152-9980-21C939AFD21D}"/>
          </ac:spMkLst>
        </pc:spChg>
        <pc:spChg chg="add mod">
          <ac:chgData name="Ogden, Tony" userId="287c3cbc-aafd-4f43-abe6-9962e92284a6" providerId="ADAL" clId="{83CA061C-0FCD-4A81-B6CF-D2A8A228517E}" dt="2020-09-18T04:35:48.025" v="2472" actId="20577"/>
          <ac:spMkLst>
            <pc:docMk/>
            <pc:sldMk cId="748848458" sldId="281"/>
            <ac:spMk id="9" creationId="{286BCFAC-5AE0-4968-9AAC-8B4B9EDFE7EA}"/>
          </ac:spMkLst>
        </pc:spChg>
        <pc:spChg chg="add del mod">
          <ac:chgData name="Ogden, Tony" userId="287c3cbc-aafd-4f43-abe6-9962e92284a6" providerId="ADAL" clId="{83CA061C-0FCD-4A81-B6CF-D2A8A228517E}" dt="2020-09-18T04:38:19.720" v="2538" actId="478"/>
          <ac:spMkLst>
            <pc:docMk/>
            <pc:sldMk cId="748848458" sldId="281"/>
            <ac:spMk id="10" creationId="{E53E994F-3E5E-46DB-B455-75271E0BE2AB}"/>
          </ac:spMkLst>
        </pc:spChg>
        <pc:spChg chg="add del mod">
          <ac:chgData name="Ogden, Tony" userId="287c3cbc-aafd-4f43-abe6-9962e92284a6" providerId="ADAL" clId="{83CA061C-0FCD-4A81-B6CF-D2A8A228517E}" dt="2020-09-18T04:38:27.674" v="2539" actId="478"/>
          <ac:spMkLst>
            <pc:docMk/>
            <pc:sldMk cId="748848458" sldId="281"/>
            <ac:spMk id="11" creationId="{44A99216-1A8F-43E8-9D76-F434B2E5B711}"/>
          </ac:spMkLst>
        </pc:spChg>
        <pc:spChg chg="add del mod">
          <ac:chgData name="Ogden, Tony" userId="287c3cbc-aafd-4f43-abe6-9962e92284a6" providerId="ADAL" clId="{83CA061C-0FCD-4A81-B6CF-D2A8A228517E}" dt="2020-09-18T04:38:35.410" v="2540" actId="478"/>
          <ac:spMkLst>
            <pc:docMk/>
            <pc:sldMk cId="748848458" sldId="281"/>
            <ac:spMk id="12" creationId="{1973782E-465A-4E6E-BAE2-9690086DBC0F}"/>
          </ac:spMkLst>
        </pc:spChg>
        <pc:spChg chg="add del mod">
          <ac:chgData name="Ogden, Tony" userId="287c3cbc-aafd-4f43-abe6-9962e92284a6" providerId="ADAL" clId="{83CA061C-0FCD-4A81-B6CF-D2A8A228517E}" dt="2020-09-18T04:39:23.366" v="2562" actId="478"/>
          <ac:spMkLst>
            <pc:docMk/>
            <pc:sldMk cId="748848458" sldId="281"/>
            <ac:spMk id="13" creationId="{12F9F755-E173-482C-9E13-ED6C474F02EA}"/>
          </ac:spMkLst>
        </pc:spChg>
        <pc:spChg chg="add del mod">
          <ac:chgData name="Ogden, Tony" userId="287c3cbc-aafd-4f43-abe6-9962e92284a6" providerId="ADAL" clId="{83CA061C-0FCD-4A81-B6CF-D2A8A228517E}" dt="2020-09-18T04:35:06.028" v="2454" actId="478"/>
          <ac:spMkLst>
            <pc:docMk/>
            <pc:sldMk cId="748848458" sldId="281"/>
            <ac:spMk id="14" creationId="{B3C05941-E091-47E3-857B-9808E61299C8}"/>
          </ac:spMkLst>
        </pc:spChg>
        <pc:spChg chg="add del mod">
          <ac:chgData name="Ogden, Tony" userId="287c3cbc-aafd-4f43-abe6-9962e92284a6" providerId="ADAL" clId="{83CA061C-0FCD-4A81-B6CF-D2A8A228517E}" dt="2020-09-18T04:31:43.832" v="2422" actId="11529"/>
          <ac:spMkLst>
            <pc:docMk/>
            <pc:sldMk cId="748848458" sldId="281"/>
            <ac:spMk id="15" creationId="{F93C85E2-FC8B-40BF-A1B4-9D16622ADC3A}"/>
          </ac:spMkLst>
        </pc:spChg>
        <pc:spChg chg="add del mod">
          <ac:chgData name="Ogden, Tony" userId="287c3cbc-aafd-4f43-abe6-9962e92284a6" providerId="ADAL" clId="{83CA061C-0FCD-4A81-B6CF-D2A8A228517E}" dt="2020-09-18T04:33:13.822" v="2449" actId="478"/>
          <ac:spMkLst>
            <pc:docMk/>
            <pc:sldMk cId="748848458" sldId="281"/>
            <ac:spMk id="16" creationId="{3E6281BF-F41E-40CD-8519-D91EDD6D160C}"/>
          </ac:spMkLst>
        </pc:spChg>
        <pc:spChg chg="add mod">
          <ac:chgData name="Ogden, Tony" userId="287c3cbc-aafd-4f43-abe6-9962e92284a6" providerId="ADAL" clId="{83CA061C-0FCD-4A81-B6CF-D2A8A228517E}" dt="2020-09-18T04:34:49.293" v="2453" actId="164"/>
          <ac:spMkLst>
            <pc:docMk/>
            <pc:sldMk cId="748848458" sldId="281"/>
            <ac:spMk id="17" creationId="{02CF8AD9-6EF8-4EB3-99BF-89490010BF79}"/>
          </ac:spMkLst>
        </pc:spChg>
        <pc:spChg chg="mod">
          <ac:chgData name="Ogden, Tony" userId="287c3cbc-aafd-4f43-abe6-9962e92284a6" providerId="ADAL" clId="{83CA061C-0FCD-4A81-B6CF-D2A8A228517E}" dt="2020-09-18T04:35:25.747" v="2469" actId="20577"/>
          <ac:spMkLst>
            <pc:docMk/>
            <pc:sldMk cId="748848458" sldId="281"/>
            <ac:spMk id="20" creationId="{71EDD280-AA0C-4CBF-960E-D4355A6AD938}"/>
          </ac:spMkLst>
        </pc:spChg>
        <pc:spChg chg="mod">
          <ac:chgData name="Ogden, Tony" userId="287c3cbc-aafd-4f43-abe6-9962e92284a6" providerId="ADAL" clId="{83CA061C-0FCD-4A81-B6CF-D2A8A228517E}" dt="2020-09-18T04:36:29.758" v="2512" actId="20577"/>
          <ac:spMkLst>
            <pc:docMk/>
            <pc:sldMk cId="748848458" sldId="281"/>
            <ac:spMk id="23" creationId="{6AAB427D-C60B-4183-AB38-81A7EE86F5E4}"/>
          </ac:spMkLst>
        </pc:spChg>
        <pc:spChg chg="mod">
          <ac:chgData name="Ogden, Tony" userId="287c3cbc-aafd-4f43-abe6-9962e92284a6" providerId="ADAL" clId="{83CA061C-0FCD-4A81-B6CF-D2A8A228517E}" dt="2020-09-18T04:37:30.490" v="2528" actId="20577"/>
          <ac:spMkLst>
            <pc:docMk/>
            <pc:sldMk cId="748848458" sldId="281"/>
            <ac:spMk id="26" creationId="{129BC801-AE90-44CB-AB6B-A33751701219}"/>
          </ac:spMkLst>
        </pc:spChg>
        <pc:spChg chg="mod">
          <ac:chgData name="Ogden, Tony" userId="287c3cbc-aafd-4f43-abe6-9962e92284a6" providerId="ADAL" clId="{83CA061C-0FCD-4A81-B6CF-D2A8A228517E}" dt="2020-09-18T04:51:15.826" v="2641" actId="20577"/>
          <ac:spMkLst>
            <pc:docMk/>
            <pc:sldMk cId="748848458" sldId="281"/>
            <ac:spMk id="29" creationId="{3DE97066-E295-468B-B715-4A23BD86A4E0}"/>
          </ac:spMkLst>
        </pc:spChg>
        <pc:spChg chg="mod">
          <ac:chgData name="Ogden, Tony" userId="287c3cbc-aafd-4f43-abe6-9962e92284a6" providerId="ADAL" clId="{83CA061C-0FCD-4A81-B6CF-D2A8A228517E}" dt="2020-09-18T04:39:01.037" v="2561" actId="20577"/>
          <ac:spMkLst>
            <pc:docMk/>
            <pc:sldMk cId="748848458" sldId="281"/>
            <ac:spMk id="32" creationId="{C0246EFA-34C2-4BE5-B514-FAF4FCA3EDB5}"/>
          </ac:spMkLst>
        </pc:spChg>
        <pc:spChg chg="add del mod">
          <ac:chgData name="Ogden, Tony" userId="287c3cbc-aafd-4f43-abe6-9962e92284a6" providerId="ADAL" clId="{83CA061C-0FCD-4A81-B6CF-D2A8A228517E}" dt="2020-09-18T04:39:46.417" v="2578" actId="478"/>
          <ac:spMkLst>
            <pc:docMk/>
            <pc:sldMk cId="748848458" sldId="281"/>
            <ac:spMk id="35" creationId="{DFC26C9E-7037-4D1C-AB6C-959AC6628DAA}"/>
          </ac:spMkLst>
        </pc:spChg>
        <pc:spChg chg="mod">
          <ac:chgData name="Ogden, Tony" userId="287c3cbc-aafd-4f43-abe6-9962e92284a6" providerId="ADAL" clId="{83CA061C-0FCD-4A81-B6CF-D2A8A228517E}" dt="2020-09-18T04:43:37.728" v="2599" actId="20577"/>
          <ac:spMkLst>
            <pc:docMk/>
            <pc:sldMk cId="748848458" sldId="281"/>
            <ac:spMk id="37" creationId="{81FF2FCF-51A7-434F-A8B9-94EE6E7425EB}"/>
          </ac:spMkLst>
        </pc:spChg>
        <pc:spChg chg="mod">
          <ac:chgData name="Ogden, Tony" userId="287c3cbc-aafd-4f43-abe6-9962e92284a6" providerId="ADAL" clId="{83CA061C-0FCD-4A81-B6CF-D2A8A228517E}" dt="2020-09-18T04:47:41.003" v="2633" actId="20577"/>
          <ac:spMkLst>
            <pc:docMk/>
            <pc:sldMk cId="748848458" sldId="281"/>
            <ac:spMk id="40" creationId="{316FF332-19C4-47CA-B0B4-64FFDF72823D}"/>
          </ac:spMkLst>
        </pc:spChg>
        <pc:spChg chg="mod">
          <ac:chgData name="Ogden, Tony" userId="287c3cbc-aafd-4f43-abe6-9962e92284a6" providerId="ADAL" clId="{83CA061C-0FCD-4A81-B6CF-D2A8A228517E}" dt="2020-09-18T04:47:16.026" v="2621" actId="20577"/>
          <ac:spMkLst>
            <pc:docMk/>
            <pc:sldMk cId="748848458" sldId="281"/>
            <ac:spMk id="43" creationId="{456CB542-1A32-4B93-9E14-D1C02D47C19F}"/>
          </ac:spMkLst>
        </pc:spChg>
        <pc:spChg chg="add mod">
          <ac:chgData name="Ogden, Tony" userId="287c3cbc-aafd-4f43-abe6-9962e92284a6" providerId="ADAL" clId="{83CA061C-0FCD-4A81-B6CF-D2A8A228517E}" dt="2020-09-18T13:38:50.570" v="5332" actId="1035"/>
          <ac:spMkLst>
            <pc:docMk/>
            <pc:sldMk cId="748848458" sldId="281"/>
            <ac:spMk id="45" creationId="{450BD018-5CBC-4980-A65F-03B061BD17D2}"/>
          </ac:spMkLst>
        </pc:spChg>
        <pc:spChg chg="add mod">
          <ac:chgData name="Ogden, Tony" userId="287c3cbc-aafd-4f43-abe6-9962e92284a6" providerId="ADAL" clId="{83CA061C-0FCD-4A81-B6CF-D2A8A228517E}" dt="2020-09-18T13:38:50.570" v="5332" actId="1035"/>
          <ac:spMkLst>
            <pc:docMk/>
            <pc:sldMk cId="748848458" sldId="281"/>
            <ac:spMk id="46" creationId="{AB582C6F-4EE5-4E96-89B3-C050946D1574}"/>
          </ac:spMkLst>
        </pc:spChg>
        <pc:spChg chg="add mod">
          <ac:chgData name="Ogden, Tony" userId="287c3cbc-aafd-4f43-abe6-9962e92284a6" providerId="ADAL" clId="{83CA061C-0FCD-4A81-B6CF-D2A8A228517E}" dt="2020-09-18T13:38:50.570" v="5332" actId="1035"/>
          <ac:spMkLst>
            <pc:docMk/>
            <pc:sldMk cId="748848458" sldId="281"/>
            <ac:spMk id="47" creationId="{8FC05D43-5787-4C56-9BD9-4D6C997FDAAB}"/>
          </ac:spMkLst>
        </pc:spChg>
        <pc:spChg chg="add mod">
          <ac:chgData name="Ogden, Tony" userId="287c3cbc-aafd-4f43-abe6-9962e92284a6" providerId="ADAL" clId="{83CA061C-0FCD-4A81-B6CF-D2A8A228517E}" dt="2020-09-18T13:38:50.570" v="5332" actId="1035"/>
          <ac:spMkLst>
            <pc:docMk/>
            <pc:sldMk cId="748848458" sldId="281"/>
            <ac:spMk id="48" creationId="{3FAB54D8-EF59-405A-8DFD-4C5ADB467438}"/>
          </ac:spMkLst>
        </pc:spChg>
        <pc:grpChg chg="add mod">
          <ac:chgData name="Ogden, Tony" userId="287c3cbc-aafd-4f43-abe6-9962e92284a6" providerId="ADAL" clId="{83CA061C-0FCD-4A81-B6CF-D2A8A228517E}" dt="2020-09-18T13:11:24.272" v="5065" actId="1035"/>
          <ac:grpSpMkLst>
            <pc:docMk/>
            <pc:sldMk cId="748848458" sldId="281"/>
            <ac:grpSpMk id="18" creationId="{5E91D91B-B46E-45DA-A7D3-3946E22515D7}"/>
          </ac:grpSpMkLst>
        </pc:grpChg>
        <pc:grpChg chg="add mod">
          <ac:chgData name="Ogden, Tony" userId="287c3cbc-aafd-4f43-abe6-9962e92284a6" providerId="ADAL" clId="{83CA061C-0FCD-4A81-B6CF-D2A8A228517E}" dt="2020-09-18T13:11:24.272" v="5065" actId="1035"/>
          <ac:grpSpMkLst>
            <pc:docMk/>
            <pc:sldMk cId="748848458" sldId="281"/>
            <ac:grpSpMk id="19" creationId="{95524A8B-41B8-4471-9D26-E7DF0D957DBE}"/>
          </ac:grpSpMkLst>
        </pc:grpChg>
        <pc:grpChg chg="add mod">
          <ac:chgData name="Ogden, Tony" userId="287c3cbc-aafd-4f43-abe6-9962e92284a6" providerId="ADAL" clId="{83CA061C-0FCD-4A81-B6CF-D2A8A228517E}" dt="2020-09-18T13:11:24.272" v="5065" actId="1035"/>
          <ac:grpSpMkLst>
            <pc:docMk/>
            <pc:sldMk cId="748848458" sldId="281"/>
            <ac:grpSpMk id="22" creationId="{53A4E671-AE85-4F22-9E1E-DC962E926E80}"/>
          </ac:grpSpMkLst>
        </pc:grpChg>
        <pc:grpChg chg="add mod">
          <ac:chgData name="Ogden, Tony" userId="287c3cbc-aafd-4f43-abe6-9962e92284a6" providerId="ADAL" clId="{83CA061C-0FCD-4A81-B6CF-D2A8A228517E}" dt="2020-09-18T13:11:24.272" v="5065" actId="1035"/>
          <ac:grpSpMkLst>
            <pc:docMk/>
            <pc:sldMk cId="748848458" sldId="281"/>
            <ac:grpSpMk id="25" creationId="{17D8556D-3FCD-4E86-9035-CC85CB8DB9C2}"/>
          </ac:grpSpMkLst>
        </pc:grpChg>
        <pc:grpChg chg="add mod">
          <ac:chgData name="Ogden, Tony" userId="287c3cbc-aafd-4f43-abe6-9962e92284a6" providerId="ADAL" clId="{83CA061C-0FCD-4A81-B6CF-D2A8A228517E}" dt="2020-09-18T13:11:24.272" v="5065" actId="1035"/>
          <ac:grpSpMkLst>
            <pc:docMk/>
            <pc:sldMk cId="748848458" sldId="281"/>
            <ac:grpSpMk id="28" creationId="{DFBA5F3B-0B87-40BD-98C0-7CB112076B20}"/>
          </ac:grpSpMkLst>
        </pc:grpChg>
        <pc:grpChg chg="add del mod">
          <ac:chgData name="Ogden, Tony" userId="287c3cbc-aafd-4f43-abe6-9962e92284a6" providerId="ADAL" clId="{83CA061C-0FCD-4A81-B6CF-D2A8A228517E}" dt="2020-09-18T04:46:47.914" v="2602" actId="478"/>
          <ac:grpSpMkLst>
            <pc:docMk/>
            <pc:sldMk cId="748848458" sldId="281"/>
            <ac:grpSpMk id="31" creationId="{F661F720-F2B7-4A0F-AA1C-79CC5F5F1F58}"/>
          </ac:grpSpMkLst>
        </pc:grpChg>
        <pc:grpChg chg="add mod">
          <ac:chgData name="Ogden, Tony" userId="287c3cbc-aafd-4f43-abe6-9962e92284a6" providerId="ADAL" clId="{83CA061C-0FCD-4A81-B6CF-D2A8A228517E}" dt="2020-09-18T13:11:24.272" v="5065" actId="1035"/>
          <ac:grpSpMkLst>
            <pc:docMk/>
            <pc:sldMk cId="748848458" sldId="281"/>
            <ac:grpSpMk id="36" creationId="{164ACB72-8972-457B-BBE6-20A5F999EA80}"/>
          </ac:grpSpMkLst>
        </pc:grpChg>
        <pc:grpChg chg="add mod">
          <ac:chgData name="Ogden, Tony" userId="287c3cbc-aafd-4f43-abe6-9962e92284a6" providerId="ADAL" clId="{83CA061C-0FCD-4A81-B6CF-D2A8A228517E}" dt="2020-09-18T13:11:24.272" v="5065" actId="1035"/>
          <ac:grpSpMkLst>
            <pc:docMk/>
            <pc:sldMk cId="748848458" sldId="281"/>
            <ac:grpSpMk id="39" creationId="{C388EFD3-A59D-40DC-BAE1-AD2656A2EA25}"/>
          </ac:grpSpMkLst>
        </pc:grpChg>
        <pc:grpChg chg="add mod">
          <ac:chgData name="Ogden, Tony" userId="287c3cbc-aafd-4f43-abe6-9962e92284a6" providerId="ADAL" clId="{83CA061C-0FCD-4A81-B6CF-D2A8A228517E}" dt="2020-09-18T13:11:24.272" v="5065" actId="1035"/>
          <ac:grpSpMkLst>
            <pc:docMk/>
            <pc:sldMk cId="748848458" sldId="281"/>
            <ac:grpSpMk id="42" creationId="{AFA6A866-C7A3-4FA9-B772-531B4013C491}"/>
          </ac:grpSpMkLst>
        </pc:grpChg>
        <pc:picChg chg="add del mod">
          <ac:chgData name="Ogden, Tony" userId="287c3cbc-aafd-4f43-abe6-9962e92284a6" providerId="ADAL" clId="{83CA061C-0FCD-4A81-B6CF-D2A8A228517E}" dt="2020-09-18T04:24:39.400" v="2296" actId="478"/>
          <ac:picMkLst>
            <pc:docMk/>
            <pc:sldMk cId="748848458" sldId="281"/>
            <ac:picMk id="8" creationId="{087AFA7A-4684-4CDE-B765-5D089A31B709}"/>
          </ac:picMkLst>
        </pc:picChg>
      </pc:sldChg>
    </pc:docChg>
  </pc:docChgLst>
  <pc:docChgLst>
    <pc:chgData name="Tony Ogden" userId="287c3cbc-aafd-4f43-abe6-9962e92284a6" providerId="ADAL" clId="{83CA061C-0FCD-4A81-B6CF-D2A8A228517E}"/>
    <pc:docChg chg="undo custSel modSld">
      <pc:chgData name="Tony Ogden" userId="287c3cbc-aafd-4f43-abe6-9962e92284a6" providerId="ADAL" clId="{83CA061C-0FCD-4A81-B6CF-D2A8A228517E}" dt="2020-09-22T21:42:28.173" v="10304" actId="20577"/>
      <pc:docMkLst>
        <pc:docMk/>
      </pc:docMkLst>
      <pc:sldChg chg="modAnim">
        <pc:chgData name="Tony Ogden" userId="287c3cbc-aafd-4f43-abe6-9962e92284a6" providerId="ADAL" clId="{83CA061C-0FCD-4A81-B6CF-D2A8A228517E}" dt="2020-09-22T02:12:56.284" v="5159"/>
        <pc:sldMkLst>
          <pc:docMk/>
          <pc:sldMk cId="1591391243" sldId="273"/>
        </pc:sldMkLst>
      </pc:sldChg>
      <pc:sldChg chg="modAnim modNotesTx">
        <pc:chgData name="Tony Ogden" userId="287c3cbc-aafd-4f43-abe6-9962e92284a6" providerId="ADAL" clId="{83CA061C-0FCD-4A81-B6CF-D2A8A228517E}" dt="2020-09-22T02:12:04.268" v="5154"/>
        <pc:sldMkLst>
          <pc:docMk/>
          <pc:sldMk cId="2638281847" sldId="275"/>
        </pc:sldMkLst>
      </pc:sldChg>
      <pc:sldChg chg="modAnim">
        <pc:chgData name="Tony Ogden" userId="287c3cbc-aafd-4f43-abe6-9962e92284a6" providerId="ADAL" clId="{83CA061C-0FCD-4A81-B6CF-D2A8A228517E}" dt="2020-09-22T02:13:19.732" v="5165"/>
        <pc:sldMkLst>
          <pc:docMk/>
          <pc:sldMk cId="1937291320" sldId="276"/>
        </pc:sldMkLst>
      </pc:sldChg>
      <pc:sldChg chg="addSp delSp modSp modAnim modNotesTx">
        <pc:chgData name="Tony Ogden" userId="287c3cbc-aafd-4f43-abe6-9962e92284a6" providerId="ADAL" clId="{83CA061C-0FCD-4A81-B6CF-D2A8A228517E}" dt="2020-09-22T21:42:28.173" v="10304" actId="20577"/>
        <pc:sldMkLst>
          <pc:docMk/>
          <pc:sldMk cId="748848458" sldId="281"/>
        </pc:sldMkLst>
        <pc:spChg chg="mod">
          <ac:chgData name="Tony Ogden" userId="287c3cbc-aafd-4f43-abe6-9962e92284a6" providerId="ADAL" clId="{83CA061C-0FCD-4A81-B6CF-D2A8A228517E}" dt="2020-09-22T02:18:32.618" v="5257" actId="113"/>
          <ac:spMkLst>
            <pc:docMk/>
            <pc:sldMk cId="748848458" sldId="281"/>
            <ac:spMk id="5" creationId="{844265B7-5B1B-4DE3-AE35-04CC3C191C17}"/>
          </ac:spMkLst>
        </pc:spChg>
        <pc:spChg chg="add mod">
          <ac:chgData name="Tony Ogden" userId="287c3cbc-aafd-4f43-abe6-9962e92284a6" providerId="ADAL" clId="{83CA061C-0FCD-4A81-B6CF-D2A8A228517E}" dt="2020-09-22T02:14:11.560" v="5174" actId="571"/>
          <ac:spMkLst>
            <pc:docMk/>
            <pc:sldMk cId="748848458" sldId="281"/>
            <ac:spMk id="32" creationId="{96536A9A-170C-4AB7-B4EB-30E06C20FD6A}"/>
          </ac:spMkLst>
        </pc:spChg>
        <pc:spChg chg="add mod">
          <ac:chgData name="Tony Ogden" userId="287c3cbc-aafd-4f43-abe6-9962e92284a6" providerId="ADAL" clId="{83CA061C-0FCD-4A81-B6CF-D2A8A228517E}" dt="2020-09-22T02:14:11.560" v="5174" actId="571"/>
          <ac:spMkLst>
            <pc:docMk/>
            <pc:sldMk cId="748848458" sldId="281"/>
            <ac:spMk id="33" creationId="{8ED94C3A-60CF-434F-84E6-D20E8BE1B1E3}"/>
          </ac:spMkLst>
        </pc:spChg>
        <pc:spChg chg="add mod">
          <ac:chgData name="Tony Ogden" userId="287c3cbc-aafd-4f43-abe6-9962e92284a6" providerId="ADAL" clId="{83CA061C-0FCD-4A81-B6CF-D2A8A228517E}" dt="2020-09-22T02:14:27.230" v="5176" actId="571"/>
          <ac:spMkLst>
            <pc:docMk/>
            <pc:sldMk cId="748848458" sldId="281"/>
            <ac:spMk id="34" creationId="{AB70F2E1-1FB1-48C4-B05C-926D0706565B}"/>
          </ac:spMkLst>
        </pc:spChg>
        <pc:spChg chg="add mod">
          <ac:chgData name="Tony Ogden" userId="287c3cbc-aafd-4f43-abe6-9962e92284a6" providerId="ADAL" clId="{83CA061C-0FCD-4A81-B6CF-D2A8A228517E}" dt="2020-09-22T02:14:27.230" v="5176" actId="571"/>
          <ac:spMkLst>
            <pc:docMk/>
            <pc:sldMk cId="748848458" sldId="281"/>
            <ac:spMk id="35" creationId="{632CBC7D-75DD-429F-BE11-08638357C34B}"/>
          </ac:spMkLst>
        </pc:spChg>
        <pc:spChg chg="add mod ord">
          <ac:chgData name="Tony Ogden" userId="287c3cbc-aafd-4f43-abe6-9962e92284a6" providerId="ADAL" clId="{83CA061C-0FCD-4A81-B6CF-D2A8A228517E}" dt="2020-09-22T02:19:14.928" v="5258" actId="167"/>
          <ac:spMkLst>
            <pc:docMk/>
            <pc:sldMk cId="748848458" sldId="281"/>
            <ac:spMk id="49" creationId="{B478C9D5-BAB5-470E-9BE2-18ABF389CAEE}"/>
          </ac:spMkLst>
        </pc:spChg>
        <pc:spChg chg="add del">
          <ac:chgData name="Tony Ogden" userId="287c3cbc-aafd-4f43-abe6-9962e92284a6" providerId="ADAL" clId="{83CA061C-0FCD-4A81-B6CF-D2A8A228517E}" dt="2020-09-22T02:15:35.622" v="5189" actId="478"/>
          <ac:spMkLst>
            <pc:docMk/>
            <pc:sldMk cId="748848458" sldId="281"/>
            <ac:spMk id="50" creationId="{C5418DB8-D0CC-4621-8239-A854A86A3A0C}"/>
          </ac:spMkLst>
        </pc:spChg>
        <pc:spChg chg="add del mod">
          <ac:chgData name="Tony Ogden" userId="287c3cbc-aafd-4f43-abe6-9962e92284a6" providerId="ADAL" clId="{83CA061C-0FCD-4A81-B6CF-D2A8A228517E}" dt="2020-09-22T02:15:31.477" v="5187" actId="478"/>
          <ac:spMkLst>
            <pc:docMk/>
            <pc:sldMk cId="748848458" sldId="281"/>
            <ac:spMk id="51" creationId="{3405A4AA-1CE9-41AD-A53E-D42FB725E66B}"/>
          </ac:spMkLst>
        </pc:spChg>
        <pc:spChg chg="add del mod">
          <ac:chgData name="Tony Ogden" userId="287c3cbc-aafd-4f43-abe6-9962e92284a6" providerId="ADAL" clId="{83CA061C-0FCD-4A81-B6CF-D2A8A228517E}" dt="2020-09-22T02:15:33.469" v="5188" actId="478"/>
          <ac:spMkLst>
            <pc:docMk/>
            <pc:sldMk cId="748848458" sldId="281"/>
            <ac:spMk id="52" creationId="{16C7846F-4E00-4244-869F-31B364FC2990}"/>
          </ac:spMkLst>
        </pc:spChg>
        <pc:spChg chg="add mod ord">
          <ac:chgData name="Tony Ogden" userId="287c3cbc-aafd-4f43-abe6-9962e92284a6" providerId="ADAL" clId="{83CA061C-0FCD-4A81-B6CF-D2A8A228517E}" dt="2020-09-22T02:19:14.928" v="5258" actId="167"/>
          <ac:spMkLst>
            <pc:docMk/>
            <pc:sldMk cId="748848458" sldId="281"/>
            <ac:spMk id="53" creationId="{5960B39F-CA41-44B2-B0A5-0BA36F8B76DF}"/>
          </ac:spMkLst>
        </pc:spChg>
        <pc:spChg chg="add mod ord">
          <ac:chgData name="Tony Ogden" userId="287c3cbc-aafd-4f43-abe6-9962e92284a6" providerId="ADAL" clId="{83CA061C-0FCD-4A81-B6CF-D2A8A228517E}" dt="2020-09-22T02:19:14.928" v="5258" actId="167"/>
          <ac:spMkLst>
            <pc:docMk/>
            <pc:sldMk cId="748848458" sldId="281"/>
            <ac:spMk id="54" creationId="{6C546345-B85B-4944-AACA-3626072C4B45}"/>
          </ac:spMkLst>
        </pc:spChg>
        <pc:spChg chg="add mod ord">
          <ac:chgData name="Tony Ogden" userId="287c3cbc-aafd-4f43-abe6-9962e92284a6" providerId="ADAL" clId="{83CA061C-0FCD-4A81-B6CF-D2A8A228517E}" dt="2020-09-22T02:19:14.928" v="5258" actId="167"/>
          <ac:spMkLst>
            <pc:docMk/>
            <pc:sldMk cId="748848458" sldId="281"/>
            <ac:spMk id="55" creationId="{23E9AAE2-C4ED-433B-BE99-70936C933CB2}"/>
          </ac:spMkLst>
        </pc:spChg>
      </pc:sldChg>
      <pc:sldChg chg="modSp modAnim">
        <pc:chgData name="Tony Ogden" userId="287c3cbc-aafd-4f43-abe6-9962e92284a6" providerId="ADAL" clId="{83CA061C-0FCD-4A81-B6CF-D2A8A228517E}" dt="2020-09-22T02:21:16.415" v="5269"/>
        <pc:sldMkLst>
          <pc:docMk/>
          <pc:sldMk cId="4143174412" sldId="284"/>
        </pc:sldMkLst>
        <pc:spChg chg="mod">
          <ac:chgData name="Tony Ogden" userId="287c3cbc-aafd-4f43-abe6-9962e92284a6" providerId="ADAL" clId="{83CA061C-0FCD-4A81-B6CF-D2A8A228517E}" dt="2020-09-22T02:20:45.020" v="5263" actId="20577"/>
          <ac:spMkLst>
            <pc:docMk/>
            <pc:sldMk cId="4143174412" sldId="284"/>
            <ac:spMk id="6" creationId="{152AEE7D-98E0-4F2D-94AD-90F5C041A65F}"/>
          </ac:spMkLst>
        </pc:spChg>
      </pc:sldChg>
    </pc:docChg>
  </pc:docChgLst>
  <pc:docChgLst>
    <pc:chgData name="Ogden, Tony" userId="287c3cbc-aafd-4f43-abe6-9962e92284a6" providerId="ADAL" clId="{C992BED8-B39B-446C-BFA9-81F0F2B3435C}"/>
    <pc:docChg chg="modSld">
      <pc:chgData name="Ogden, Tony" userId="287c3cbc-aafd-4f43-abe6-9962e92284a6" providerId="ADAL" clId="{C992BED8-B39B-446C-BFA9-81F0F2B3435C}" dt="2020-09-28T21:04:29.778" v="3" actId="6549"/>
      <pc:docMkLst>
        <pc:docMk/>
      </pc:docMkLst>
      <pc:sldChg chg="modNotesTx">
        <pc:chgData name="Ogden, Tony" userId="287c3cbc-aafd-4f43-abe6-9962e92284a6" providerId="ADAL" clId="{C992BED8-B39B-446C-BFA9-81F0F2B3435C}" dt="2020-09-28T21:04:13.992" v="1" actId="12"/>
        <pc:sldMkLst>
          <pc:docMk/>
          <pc:sldMk cId="2638281847" sldId="275"/>
        </pc:sldMkLst>
      </pc:sldChg>
      <pc:sldChg chg="modNotesTx">
        <pc:chgData name="Ogden, Tony" userId="287c3cbc-aafd-4f43-abe6-9962e92284a6" providerId="ADAL" clId="{C992BED8-B39B-446C-BFA9-81F0F2B3435C}" dt="2020-09-28T21:04:24.046" v="2" actId="6549"/>
        <pc:sldMkLst>
          <pc:docMk/>
          <pc:sldMk cId="748848458" sldId="281"/>
        </pc:sldMkLst>
      </pc:sldChg>
      <pc:sldChg chg="modNotesTx">
        <pc:chgData name="Ogden, Tony" userId="287c3cbc-aafd-4f43-abe6-9962e92284a6" providerId="ADAL" clId="{C992BED8-B39B-446C-BFA9-81F0F2B3435C}" dt="2020-09-28T21:04:29.778" v="3" actId="6549"/>
        <pc:sldMkLst>
          <pc:docMk/>
          <pc:sldMk cId="4143174412" sldId="284"/>
        </pc:sldMkLst>
      </pc:sldChg>
    </pc:docChg>
  </pc:docChgLst>
  <pc:docChgLst>
    <pc:chgData name="Ogden, Tony" userId="S::tony.ogden@hrblock.com::287c3cbc-aafd-4f43-abe6-9962e92284a6" providerId="AD" clId="Web-{1F11E971-4F56-4651-95FC-D1517AB0AA9D}"/>
    <pc:docChg chg="modSld">
      <pc:chgData name="Ogden, Tony" userId="S::tony.ogden@hrblock.com::287c3cbc-aafd-4f43-abe6-9962e92284a6" providerId="AD" clId="Web-{1F11E971-4F56-4651-95FC-D1517AB0AA9D}" dt="2020-09-23T19:36:46.753" v="61" actId="20577"/>
      <pc:docMkLst>
        <pc:docMk/>
      </pc:docMkLst>
      <pc:sldChg chg="modSp">
        <pc:chgData name="Ogden, Tony" userId="S::tony.ogden@hrblock.com::287c3cbc-aafd-4f43-abe6-9962e92284a6" providerId="AD" clId="Web-{1F11E971-4F56-4651-95FC-D1517AB0AA9D}" dt="2020-09-23T19:36:46.753" v="61" actId="20577"/>
        <pc:sldMkLst>
          <pc:docMk/>
          <pc:sldMk cId="2638281847" sldId="275"/>
        </pc:sldMkLst>
        <pc:spChg chg="mod">
          <ac:chgData name="Ogden, Tony" userId="S::tony.ogden@hrblock.com::287c3cbc-aafd-4f43-abe6-9962e92284a6" providerId="AD" clId="Web-{1F11E971-4F56-4651-95FC-D1517AB0AA9D}" dt="2020-09-23T19:36:46.753" v="61" actId="20577"/>
          <ac:spMkLst>
            <pc:docMk/>
            <pc:sldMk cId="2638281847" sldId="275"/>
            <ac:spMk id="6" creationId="{46943C1B-EE0A-4ADA-91E8-5D55822F2EB8}"/>
          </ac:spMkLst>
        </pc:spChg>
      </pc:sldChg>
      <pc:sldChg chg="modSp">
        <pc:chgData name="Ogden, Tony" userId="S::tony.ogden@hrblock.com::287c3cbc-aafd-4f43-abe6-9962e92284a6" providerId="AD" clId="Web-{1F11E971-4F56-4651-95FC-D1517AB0AA9D}" dt="2020-09-23T19:35:58.510" v="58" actId="20577"/>
        <pc:sldMkLst>
          <pc:docMk/>
          <pc:sldMk cId="1937291320" sldId="276"/>
        </pc:sldMkLst>
        <pc:spChg chg="mod">
          <ac:chgData name="Ogden, Tony" userId="S::tony.ogden@hrblock.com::287c3cbc-aafd-4f43-abe6-9962e92284a6" providerId="AD" clId="Web-{1F11E971-4F56-4651-95FC-D1517AB0AA9D}" dt="2020-09-23T19:35:58.510" v="58" actId="20577"/>
          <ac:spMkLst>
            <pc:docMk/>
            <pc:sldMk cId="1937291320" sldId="276"/>
            <ac:spMk id="6" creationId="{2598F26A-FA84-4151-AF72-19D2E195EF00}"/>
          </ac:spMkLst>
        </pc:spChg>
      </pc:sldChg>
    </pc:docChg>
  </pc:docChgLst>
  <pc:docChgLst>
    <pc:chgData name="Roe, John" userId="94e56a22-ec7b-4ee9-9e31-77a8ed12b4f1" providerId="ADAL" clId="{2C4991B1-0E11-427C-8B3A-013703C6A0BB}"/>
    <pc:docChg chg="undo custSel addSld delSld modSld sldOrd delMainMaster">
      <pc:chgData name="Roe, John" userId="94e56a22-ec7b-4ee9-9e31-77a8ed12b4f1" providerId="ADAL" clId="{2C4991B1-0E11-427C-8B3A-013703C6A0BB}" dt="2020-09-18T13:54:33.180" v="1653" actId="2696"/>
      <pc:docMkLst>
        <pc:docMk/>
      </pc:docMkLst>
      <pc:sldChg chg="del modNotesTx">
        <pc:chgData name="Roe, John" userId="94e56a22-ec7b-4ee9-9e31-77a8ed12b4f1" providerId="ADAL" clId="{2C4991B1-0E11-427C-8B3A-013703C6A0BB}" dt="2020-09-18T13:54:33.141" v="1651" actId="2696"/>
        <pc:sldMkLst>
          <pc:docMk/>
          <pc:sldMk cId="2003458023" sldId="256"/>
        </pc:sldMkLst>
      </pc:sldChg>
      <pc:sldChg chg="del ord">
        <pc:chgData name="Roe, John" userId="94e56a22-ec7b-4ee9-9e31-77a8ed12b4f1" providerId="ADAL" clId="{2C4991B1-0E11-427C-8B3A-013703C6A0BB}" dt="2020-09-15T16:44:11.880" v="416" actId="2696"/>
        <pc:sldMkLst>
          <pc:docMk/>
          <pc:sldMk cId="3822697221" sldId="271"/>
        </pc:sldMkLst>
      </pc:sldChg>
      <pc:sldChg chg="del ord">
        <pc:chgData name="Roe, John" userId="94e56a22-ec7b-4ee9-9e31-77a8ed12b4f1" providerId="ADAL" clId="{2C4991B1-0E11-427C-8B3A-013703C6A0BB}" dt="2020-09-15T16:44:12.971" v="417" actId="2696"/>
        <pc:sldMkLst>
          <pc:docMk/>
          <pc:sldMk cId="3444865004" sldId="272"/>
        </pc:sldMkLst>
      </pc:sldChg>
      <pc:sldChg chg="addSp delSp modSp add">
        <pc:chgData name="Roe, John" userId="94e56a22-ec7b-4ee9-9e31-77a8ed12b4f1" providerId="ADAL" clId="{2C4991B1-0E11-427C-8B3A-013703C6A0BB}" dt="2020-09-17T19:43:12.282" v="1349" actId="20577"/>
        <pc:sldMkLst>
          <pc:docMk/>
          <pc:sldMk cId="1591391243" sldId="273"/>
        </pc:sldMkLst>
        <pc:spChg chg="del">
          <ac:chgData name="Roe, John" userId="94e56a22-ec7b-4ee9-9e31-77a8ed12b4f1" providerId="ADAL" clId="{2C4991B1-0E11-427C-8B3A-013703C6A0BB}" dt="2020-09-15T16:30:07.314" v="4" actId="478"/>
          <ac:spMkLst>
            <pc:docMk/>
            <pc:sldMk cId="1591391243" sldId="273"/>
            <ac:spMk id="2" creationId="{4E3D3BBA-0DEA-4AC9-A66E-BEDD39604D34}"/>
          </ac:spMkLst>
        </pc:spChg>
        <pc:spChg chg="del">
          <ac:chgData name="Roe, John" userId="94e56a22-ec7b-4ee9-9e31-77a8ed12b4f1" providerId="ADAL" clId="{2C4991B1-0E11-427C-8B3A-013703C6A0BB}" dt="2020-09-15T16:30:12.225" v="6" actId="478"/>
          <ac:spMkLst>
            <pc:docMk/>
            <pc:sldMk cId="1591391243" sldId="273"/>
            <ac:spMk id="3" creationId="{A8015E6C-4058-4CF6-A646-271229600CBE}"/>
          </ac:spMkLst>
        </pc:spChg>
        <pc:spChg chg="mod">
          <ac:chgData name="Roe, John" userId="94e56a22-ec7b-4ee9-9e31-77a8ed12b4f1" providerId="ADAL" clId="{2C4991B1-0E11-427C-8B3A-013703C6A0BB}" dt="2020-09-17T19:43:12.282" v="1349" actId="20577"/>
          <ac:spMkLst>
            <pc:docMk/>
            <pc:sldMk cId="1591391243" sldId="273"/>
            <ac:spMk id="4" creationId="{10142B89-88EF-4F74-AC9E-E43E4CD61949}"/>
          </ac:spMkLst>
        </pc:spChg>
        <pc:spChg chg="add del mod">
          <ac:chgData name="Roe, John" userId="94e56a22-ec7b-4ee9-9e31-77a8ed12b4f1" providerId="ADAL" clId="{2C4991B1-0E11-427C-8B3A-013703C6A0BB}" dt="2020-09-15T16:30:09.520" v="5" actId="478"/>
          <ac:spMkLst>
            <pc:docMk/>
            <pc:sldMk cId="1591391243" sldId="273"/>
            <ac:spMk id="6" creationId="{6D9EA6E7-DC04-40A3-9F44-D9588E2A6B1F}"/>
          </ac:spMkLst>
        </pc:spChg>
        <pc:spChg chg="add del mod">
          <ac:chgData name="Roe, John" userId="94e56a22-ec7b-4ee9-9e31-77a8ed12b4f1" providerId="ADAL" clId="{2C4991B1-0E11-427C-8B3A-013703C6A0BB}" dt="2020-09-15T16:30:15.095" v="7" actId="478"/>
          <ac:spMkLst>
            <pc:docMk/>
            <pc:sldMk cId="1591391243" sldId="273"/>
            <ac:spMk id="8" creationId="{52DD13A5-72B1-4C99-B81F-178D4053700D}"/>
          </ac:spMkLst>
        </pc:spChg>
        <pc:spChg chg="add mod">
          <ac:chgData name="Roe, John" userId="94e56a22-ec7b-4ee9-9e31-77a8ed12b4f1" providerId="ADAL" clId="{2C4991B1-0E11-427C-8B3A-013703C6A0BB}" dt="2020-09-15T16:38:47.968" v="319" actId="20577"/>
          <ac:spMkLst>
            <pc:docMk/>
            <pc:sldMk cId="1591391243" sldId="273"/>
            <ac:spMk id="10" creationId="{2AE1F035-F806-4F5F-8278-2E43B4E2EF2E}"/>
          </ac:spMkLst>
        </pc:spChg>
        <pc:picChg chg="add mod">
          <ac:chgData name="Roe, John" userId="94e56a22-ec7b-4ee9-9e31-77a8ed12b4f1" providerId="ADAL" clId="{2C4991B1-0E11-427C-8B3A-013703C6A0BB}" dt="2020-09-15T16:38:55.534" v="322" actId="14100"/>
          <ac:picMkLst>
            <pc:docMk/>
            <pc:sldMk cId="1591391243" sldId="273"/>
            <ac:picMk id="1026" creationId="{F55DF143-29BC-4217-A16C-BD63970A2687}"/>
          </ac:picMkLst>
        </pc:picChg>
      </pc:sldChg>
      <pc:sldChg chg="add del">
        <pc:chgData name="Roe, John" userId="94e56a22-ec7b-4ee9-9e31-77a8ed12b4f1" providerId="ADAL" clId="{2C4991B1-0E11-427C-8B3A-013703C6A0BB}" dt="2020-09-15T16:30:17.920" v="9"/>
        <pc:sldMkLst>
          <pc:docMk/>
          <pc:sldMk cId="2558456978" sldId="274"/>
        </pc:sldMkLst>
      </pc:sldChg>
      <pc:sldChg chg="addSp delSp modSp add">
        <pc:chgData name="Roe, John" userId="94e56a22-ec7b-4ee9-9e31-77a8ed12b4f1" providerId="ADAL" clId="{2C4991B1-0E11-427C-8B3A-013703C6A0BB}" dt="2020-09-15T16:53:17.208" v="471" actId="1076"/>
        <pc:sldMkLst>
          <pc:docMk/>
          <pc:sldMk cId="2638694535" sldId="274"/>
        </pc:sldMkLst>
        <pc:spChg chg="del">
          <ac:chgData name="Roe, John" userId="94e56a22-ec7b-4ee9-9e31-77a8ed12b4f1" providerId="ADAL" clId="{2C4991B1-0E11-427C-8B3A-013703C6A0BB}" dt="2020-09-15T16:40:23.480" v="326"/>
          <ac:spMkLst>
            <pc:docMk/>
            <pc:sldMk cId="2638694535" sldId="274"/>
            <ac:spMk id="2" creationId="{54E6A1CD-1A0B-43E6-A864-E53C43805234}"/>
          </ac:spMkLst>
        </pc:spChg>
        <pc:spChg chg="del">
          <ac:chgData name="Roe, John" userId="94e56a22-ec7b-4ee9-9e31-77a8ed12b4f1" providerId="ADAL" clId="{2C4991B1-0E11-427C-8B3A-013703C6A0BB}" dt="2020-09-15T16:40:23.480" v="326"/>
          <ac:spMkLst>
            <pc:docMk/>
            <pc:sldMk cId="2638694535" sldId="274"/>
            <ac:spMk id="3" creationId="{4D6D99BF-4B72-4419-971A-1D720BBDD9F4}"/>
          </ac:spMkLst>
        </pc:spChg>
        <pc:spChg chg="del">
          <ac:chgData name="Roe, John" userId="94e56a22-ec7b-4ee9-9e31-77a8ed12b4f1" providerId="ADAL" clId="{2C4991B1-0E11-427C-8B3A-013703C6A0BB}" dt="2020-09-15T16:40:23.480" v="326"/>
          <ac:spMkLst>
            <pc:docMk/>
            <pc:sldMk cId="2638694535" sldId="274"/>
            <ac:spMk id="4" creationId="{F1864042-043D-495F-9569-B4CAE26E9A56}"/>
          </ac:spMkLst>
        </pc:spChg>
        <pc:spChg chg="del">
          <ac:chgData name="Roe, John" userId="94e56a22-ec7b-4ee9-9e31-77a8ed12b4f1" providerId="ADAL" clId="{2C4991B1-0E11-427C-8B3A-013703C6A0BB}" dt="2020-09-15T16:40:23.480" v="326"/>
          <ac:spMkLst>
            <pc:docMk/>
            <pc:sldMk cId="2638694535" sldId="274"/>
            <ac:spMk id="5" creationId="{F49A5709-5DFE-469C-8918-D428FA0248D9}"/>
          </ac:spMkLst>
        </pc:spChg>
        <pc:spChg chg="del">
          <ac:chgData name="Roe, John" userId="94e56a22-ec7b-4ee9-9e31-77a8ed12b4f1" providerId="ADAL" clId="{2C4991B1-0E11-427C-8B3A-013703C6A0BB}" dt="2020-09-15T16:40:23.480" v="326"/>
          <ac:spMkLst>
            <pc:docMk/>
            <pc:sldMk cId="2638694535" sldId="274"/>
            <ac:spMk id="6" creationId="{79139D1B-5FED-4868-A0D7-5FCF3DFDF8CD}"/>
          </ac:spMkLst>
        </pc:spChg>
        <pc:spChg chg="add del mod">
          <ac:chgData name="Roe, John" userId="94e56a22-ec7b-4ee9-9e31-77a8ed12b4f1" providerId="ADAL" clId="{2C4991B1-0E11-427C-8B3A-013703C6A0BB}" dt="2020-09-15T16:40:36.196" v="327"/>
          <ac:spMkLst>
            <pc:docMk/>
            <pc:sldMk cId="2638694535" sldId="274"/>
            <ac:spMk id="7" creationId="{DD9EA516-D45B-4540-9C7F-87C35E82247B}"/>
          </ac:spMkLst>
        </pc:spChg>
        <pc:spChg chg="add del mod">
          <ac:chgData name="Roe, John" userId="94e56a22-ec7b-4ee9-9e31-77a8ed12b4f1" providerId="ADAL" clId="{2C4991B1-0E11-427C-8B3A-013703C6A0BB}" dt="2020-09-15T16:40:36.196" v="327"/>
          <ac:spMkLst>
            <pc:docMk/>
            <pc:sldMk cId="2638694535" sldId="274"/>
            <ac:spMk id="8" creationId="{ED9B9B77-AEBD-40ED-AA95-35B792D66E83}"/>
          </ac:spMkLst>
        </pc:spChg>
        <pc:spChg chg="add del mod">
          <ac:chgData name="Roe, John" userId="94e56a22-ec7b-4ee9-9e31-77a8ed12b4f1" providerId="ADAL" clId="{2C4991B1-0E11-427C-8B3A-013703C6A0BB}" dt="2020-09-15T16:40:36.196" v="327"/>
          <ac:spMkLst>
            <pc:docMk/>
            <pc:sldMk cId="2638694535" sldId="274"/>
            <ac:spMk id="9" creationId="{457F2DD3-38B4-439B-B5D7-B1D437882E5C}"/>
          </ac:spMkLst>
        </pc:spChg>
        <pc:spChg chg="add del mod">
          <ac:chgData name="Roe, John" userId="94e56a22-ec7b-4ee9-9e31-77a8ed12b4f1" providerId="ADAL" clId="{2C4991B1-0E11-427C-8B3A-013703C6A0BB}" dt="2020-09-15T16:40:36.196" v="327"/>
          <ac:spMkLst>
            <pc:docMk/>
            <pc:sldMk cId="2638694535" sldId="274"/>
            <ac:spMk id="10" creationId="{A5C6BDBE-236D-478C-94F6-AA5F2E8B4FE2}"/>
          </ac:spMkLst>
        </pc:spChg>
        <pc:spChg chg="add mod">
          <ac:chgData name="Roe, John" userId="94e56a22-ec7b-4ee9-9e31-77a8ed12b4f1" providerId="ADAL" clId="{2C4991B1-0E11-427C-8B3A-013703C6A0BB}" dt="2020-09-15T16:42:11.945" v="382" actId="20577"/>
          <ac:spMkLst>
            <pc:docMk/>
            <pc:sldMk cId="2638694535" sldId="274"/>
            <ac:spMk id="11" creationId="{4CA8FA18-1DAE-4168-99EB-A679C7580B74}"/>
          </ac:spMkLst>
        </pc:spChg>
        <pc:spChg chg="add mod">
          <ac:chgData name="Roe, John" userId="94e56a22-ec7b-4ee9-9e31-77a8ed12b4f1" providerId="ADAL" clId="{2C4991B1-0E11-427C-8B3A-013703C6A0BB}" dt="2020-09-15T16:41:46.737" v="374" actId="20577"/>
          <ac:spMkLst>
            <pc:docMk/>
            <pc:sldMk cId="2638694535" sldId="274"/>
            <ac:spMk id="12" creationId="{E81CFBB0-49DA-4687-81D8-0FE296F19ED3}"/>
          </ac:spMkLst>
        </pc:spChg>
        <pc:spChg chg="add del mod">
          <ac:chgData name="Roe, John" userId="94e56a22-ec7b-4ee9-9e31-77a8ed12b4f1" providerId="ADAL" clId="{2C4991B1-0E11-427C-8B3A-013703C6A0BB}" dt="2020-09-15T16:40:53.042" v="328" actId="931"/>
          <ac:spMkLst>
            <pc:docMk/>
            <pc:sldMk cId="2638694535" sldId="274"/>
            <ac:spMk id="13" creationId="{F1F3FDD4-716D-48CB-ACBC-C803A78A1886}"/>
          </ac:spMkLst>
        </pc:spChg>
        <pc:spChg chg="add mod">
          <ac:chgData name="Roe, John" userId="94e56a22-ec7b-4ee9-9e31-77a8ed12b4f1" providerId="ADAL" clId="{2C4991B1-0E11-427C-8B3A-013703C6A0BB}" dt="2020-09-15T16:42:38.863" v="415" actId="20577"/>
          <ac:spMkLst>
            <pc:docMk/>
            <pc:sldMk cId="2638694535" sldId="274"/>
            <ac:spMk id="17" creationId="{659BC0FA-4FD0-4137-8592-63CBB08A1B1D}"/>
          </ac:spMkLst>
        </pc:spChg>
        <pc:picChg chg="add mod modCrop">
          <ac:chgData name="Roe, John" userId="94e56a22-ec7b-4ee9-9e31-77a8ed12b4f1" providerId="ADAL" clId="{2C4991B1-0E11-427C-8B3A-013703C6A0BB}" dt="2020-09-15T16:52:25.646" v="457" actId="14100"/>
          <ac:picMkLst>
            <pc:docMk/>
            <pc:sldMk cId="2638694535" sldId="274"/>
            <ac:picMk id="15" creationId="{6C318919-CB13-41A9-99F8-7F836BC1909E}"/>
          </ac:picMkLst>
        </pc:picChg>
        <pc:picChg chg="add mod modCrop">
          <ac:chgData name="Roe, John" userId="94e56a22-ec7b-4ee9-9e31-77a8ed12b4f1" providerId="ADAL" clId="{2C4991B1-0E11-427C-8B3A-013703C6A0BB}" dt="2020-09-15T16:53:17.208" v="471" actId="1076"/>
          <ac:picMkLst>
            <pc:docMk/>
            <pc:sldMk cId="2638694535" sldId="274"/>
            <ac:picMk id="16" creationId="{D5D23802-DFD7-4B3E-BFB1-AA54A2BAEAC7}"/>
          </ac:picMkLst>
        </pc:picChg>
      </pc:sldChg>
      <pc:sldChg chg="addSp delSp modSp add modNotesTx">
        <pc:chgData name="Roe, John" userId="94e56a22-ec7b-4ee9-9e31-77a8ed12b4f1" providerId="ADAL" clId="{2C4991B1-0E11-427C-8B3A-013703C6A0BB}" dt="2020-09-15T19:34:32.566" v="1171" actId="20577"/>
        <pc:sldMkLst>
          <pc:docMk/>
          <pc:sldMk cId="2638281847" sldId="275"/>
        </pc:sldMkLst>
        <pc:spChg chg="del">
          <ac:chgData name="Roe, John" userId="94e56a22-ec7b-4ee9-9e31-77a8ed12b4f1" providerId="ADAL" clId="{2C4991B1-0E11-427C-8B3A-013703C6A0BB}" dt="2020-09-15T16:44:23.159" v="419" actId="478"/>
          <ac:spMkLst>
            <pc:docMk/>
            <pc:sldMk cId="2638281847" sldId="275"/>
            <ac:spMk id="2" creationId="{18631258-3AB3-4872-BEF0-E4F07A0D941D}"/>
          </ac:spMkLst>
        </pc:spChg>
        <pc:spChg chg="mod">
          <ac:chgData name="Roe, John" userId="94e56a22-ec7b-4ee9-9e31-77a8ed12b4f1" providerId="ADAL" clId="{2C4991B1-0E11-427C-8B3A-013703C6A0BB}" dt="2020-09-15T16:54:26.191" v="489" actId="20577"/>
          <ac:spMkLst>
            <pc:docMk/>
            <pc:sldMk cId="2638281847" sldId="275"/>
            <ac:spMk id="3" creationId="{FCB3EB69-0B55-4602-B956-8C904450BE29}"/>
          </ac:spMkLst>
        </pc:spChg>
        <pc:spChg chg="del">
          <ac:chgData name="Roe, John" userId="94e56a22-ec7b-4ee9-9e31-77a8ed12b4f1" providerId="ADAL" clId="{2C4991B1-0E11-427C-8B3A-013703C6A0BB}" dt="2020-09-15T16:44:24.383" v="420" actId="478"/>
          <ac:spMkLst>
            <pc:docMk/>
            <pc:sldMk cId="2638281847" sldId="275"/>
            <ac:spMk id="4" creationId="{0E712BD5-4D6F-4881-9F4A-3DF4CED8F4E2}"/>
          </ac:spMkLst>
        </pc:spChg>
        <pc:spChg chg="add mod">
          <ac:chgData name="Roe, John" userId="94e56a22-ec7b-4ee9-9e31-77a8ed12b4f1" providerId="ADAL" clId="{2C4991B1-0E11-427C-8B3A-013703C6A0BB}" dt="2020-09-15T19:34:32.566" v="1171" actId="20577"/>
          <ac:spMkLst>
            <pc:docMk/>
            <pc:sldMk cId="2638281847" sldId="275"/>
            <ac:spMk id="6" creationId="{46943C1B-EE0A-4ADA-91E8-5D55822F2EB8}"/>
          </ac:spMkLst>
        </pc:spChg>
        <pc:picChg chg="add mod">
          <ac:chgData name="Roe, John" userId="94e56a22-ec7b-4ee9-9e31-77a8ed12b4f1" providerId="ADAL" clId="{2C4991B1-0E11-427C-8B3A-013703C6A0BB}" dt="2020-09-15T19:33:26.118" v="1112" actId="1076"/>
          <ac:picMkLst>
            <pc:docMk/>
            <pc:sldMk cId="2638281847" sldId="275"/>
            <ac:picMk id="2050" creationId="{CF0A16EF-66BA-4F3E-8478-591029B1E488}"/>
          </ac:picMkLst>
        </pc:picChg>
      </pc:sldChg>
      <pc:sldChg chg="addSp delSp modSp add">
        <pc:chgData name="Roe, John" userId="94e56a22-ec7b-4ee9-9e31-77a8ed12b4f1" providerId="ADAL" clId="{2C4991B1-0E11-427C-8B3A-013703C6A0BB}" dt="2020-09-15T19:40:25.846" v="1318" actId="20577"/>
        <pc:sldMkLst>
          <pc:docMk/>
          <pc:sldMk cId="1937291320" sldId="276"/>
        </pc:sldMkLst>
        <pc:spChg chg="del">
          <ac:chgData name="Roe, John" userId="94e56a22-ec7b-4ee9-9e31-77a8ed12b4f1" providerId="ADAL" clId="{2C4991B1-0E11-427C-8B3A-013703C6A0BB}" dt="2020-09-15T17:00:43.614" v="705" actId="478"/>
          <ac:spMkLst>
            <pc:docMk/>
            <pc:sldMk cId="1937291320" sldId="276"/>
            <ac:spMk id="2" creationId="{33EC47F8-6E59-4D04-85F3-089D02021183}"/>
          </ac:spMkLst>
        </pc:spChg>
        <pc:spChg chg="mod">
          <ac:chgData name="Roe, John" userId="94e56a22-ec7b-4ee9-9e31-77a8ed12b4f1" providerId="ADAL" clId="{2C4991B1-0E11-427C-8B3A-013703C6A0BB}" dt="2020-09-15T17:00:49.806" v="722" actId="20577"/>
          <ac:spMkLst>
            <pc:docMk/>
            <pc:sldMk cId="1937291320" sldId="276"/>
            <ac:spMk id="3" creationId="{37B2512B-7361-44FD-A65F-F759DE12AE71}"/>
          </ac:spMkLst>
        </pc:spChg>
        <pc:spChg chg="del">
          <ac:chgData name="Roe, John" userId="94e56a22-ec7b-4ee9-9e31-77a8ed12b4f1" providerId="ADAL" clId="{2C4991B1-0E11-427C-8B3A-013703C6A0BB}" dt="2020-09-15T17:00:44.389" v="706" actId="478"/>
          <ac:spMkLst>
            <pc:docMk/>
            <pc:sldMk cId="1937291320" sldId="276"/>
            <ac:spMk id="4" creationId="{F8230621-8DFF-4A09-BE2B-34CE3093F372}"/>
          </ac:spMkLst>
        </pc:spChg>
        <pc:spChg chg="add mod">
          <ac:chgData name="Roe, John" userId="94e56a22-ec7b-4ee9-9e31-77a8ed12b4f1" providerId="ADAL" clId="{2C4991B1-0E11-427C-8B3A-013703C6A0BB}" dt="2020-09-15T19:40:25.846" v="1318" actId="20577"/>
          <ac:spMkLst>
            <pc:docMk/>
            <pc:sldMk cId="1937291320" sldId="276"/>
            <ac:spMk id="6" creationId="{2598F26A-FA84-4151-AF72-19D2E195EF00}"/>
          </ac:spMkLst>
        </pc:spChg>
        <pc:picChg chg="add mod">
          <ac:chgData name="Roe, John" userId="94e56a22-ec7b-4ee9-9e31-77a8ed12b4f1" providerId="ADAL" clId="{2C4991B1-0E11-427C-8B3A-013703C6A0BB}" dt="2020-09-15T19:33:35.427" v="1114" actId="1076"/>
          <ac:picMkLst>
            <pc:docMk/>
            <pc:sldMk cId="1937291320" sldId="276"/>
            <ac:picMk id="3074" creationId="{E50AD952-D402-41F6-9873-09316F8D8A02}"/>
          </ac:picMkLst>
        </pc:picChg>
      </pc:sldChg>
      <pc:sldChg chg="addSp delSp modSp add ord">
        <pc:chgData name="Roe, John" userId="94e56a22-ec7b-4ee9-9e31-77a8ed12b4f1" providerId="ADAL" clId="{2C4991B1-0E11-427C-8B3A-013703C6A0BB}" dt="2020-09-15T17:54:10.186" v="1004" actId="732"/>
        <pc:sldMkLst>
          <pc:docMk/>
          <pc:sldMk cId="1397794927" sldId="277"/>
        </pc:sldMkLst>
        <pc:spChg chg="mod">
          <ac:chgData name="Roe, John" userId="94e56a22-ec7b-4ee9-9e31-77a8ed12b4f1" providerId="ADAL" clId="{2C4991B1-0E11-427C-8B3A-013703C6A0BB}" dt="2020-09-15T17:50:24.067" v="981" actId="20577"/>
          <ac:spMkLst>
            <pc:docMk/>
            <pc:sldMk cId="1397794927" sldId="277"/>
            <ac:spMk id="2" creationId="{D4ECF1C4-3469-49CC-9903-2F337A3FC781}"/>
          </ac:spMkLst>
        </pc:spChg>
        <pc:spChg chg="mod">
          <ac:chgData name="Roe, John" userId="94e56a22-ec7b-4ee9-9e31-77a8ed12b4f1" providerId="ADAL" clId="{2C4991B1-0E11-427C-8B3A-013703C6A0BB}" dt="2020-09-15T17:47:36.287" v="881"/>
          <ac:spMkLst>
            <pc:docMk/>
            <pc:sldMk cId="1397794927" sldId="277"/>
            <ac:spMk id="3" creationId="{3CFB7B94-B672-48EC-8973-801600034947}"/>
          </ac:spMkLst>
        </pc:spChg>
        <pc:spChg chg="del">
          <ac:chgData name="Roe, John" userId="94e56a22-ec7b-4ee9-9e31-77a8ed12b4f1" providerId="ADAL" clId="{2C4991B1-0E11-427C-8B3A-013703C6A0BB}" dt="2020-09-15T17:52:59.908" v="982" actId="478"/>
          <ac:spMkLst>
            <pc:docMk/>
            <pc:sldMk cId="1397794927" sldId="277"/>
            <ac:spMk id="4" creationId="{D4D40A14-ABEC-4B0B-A152-D164F8136AB3}"/>
          </ac:spMkLst>
        </pc:spChg>
        <pc:picChg chg="add mod">
          <ac:chgData name="Roe, John" userId="94e56a22-ec7b-4ee9-9e31-77a8ed12b4f1" providerId="ADAL" clId="{2C4991B1-0E11-427C-8B3A-013703C6A0BB}" dt="2020-09-15T17:53:57.138" v="1002" actId="732"/>
          <ac:picMkLst>
            <pc:docMk/>
            <pc:sldMk cId="1397794927" sldId="277"/>
            <ac:picMk id="6146" creationId="{CD4DCE49-5168-4DDE-9BE2-3010A8A54ED5}"/>
          </ac:picMkLst>
        </pc:picChg>
        <pc:picChg chg="add mod">
          <ac:chgData name="Roe, John" userId="94e56a22-ec7b-4ee9-9e31-77a8ed12b4f1" providerId="ADAL" clId="{2C4991B1-0E11-427C-8B3A-013703C6A0BB}" dt="2020-09-15T17:54:10.186" v="1004" actId="732"/>
          <ac:picMkLst>
            <pc:docMk/>
            <pc:sldMk cId="1397794927" sldId="277"/>
            <ac:picMk id="6148" creationId="{595B011B-C1D8-4C9B-97B6-5D933167CC10}"/>
          </ac:picMkLst>
        </pc:picChg>
      </pc:sldChg>
      <pc:sldChg chg="addSp delSp modSp add">
        <pc:chgData name="Roe, John" userId="94e56a22-ec7b-4ee9-9e31-77a8ed12b4f1" providerId="ADAL" clId="{2C4991B1-0E11-427C-8B3A-013703C6A0BB}" dt="2020-09-15T17:47:52.474" v="920" actId="20577"/>
        <pc:sldMkLst>
          <pc:docMk/>
          <pc:sldMk cId="4022968298" sldId="278"/>
        </pc:sldMkLst>
        <pc:spChg chg="mod">
          <ac:chgData name="Roe, John" userId="94e56a22-ec7b-4ee9-9e31-77a8ed12b4f1" providerId="ADAL" clId="{2C4991B1-0E11-427C-8B3A-013703C6A0BB}" dt="2020-09-15T17:47:52.474" v="920" actId="20577"/>
          <ac:spMkLst>
            <pc:docMk/>
            <pc:sldMk cId="4022968298" sldId="278"/>
            <ac:spMk id="2" creationId="{D4ECF1C4-3469-49CC-9903-2F337A3FC781}"/>
          </ac:spMkLst>
        </pc:spChg>
        <pc:spChg chg="mod">
          <ac:chgData name="Roe, John" userId="94e56a22-ec7b-4ee9-9e31-77a8ed12b4f1" providerId="ADAL" clId="{2C4991B1-0E11-427C-8B3A-013703C6A0BB}" dt="2020-09-15T17:47:27.620" v="879" actId="20577"/>
          <ac:spMkLst>
            <pc:docMk/>
            <pc:sldMk cId="4022968298" sldId="278"/>
            <ac:spMk id="3" creationId="{3CFB7B94-B672-48EC-8973-801600034947}"/>
          </ac:spMkLst>
        </pc:spChg>
        <pc:spChg chg="del">
          <ac:chgData name="Roe, John" userId="94e56a22-ec7b-4ee9-9e31-77a8ed12b4f1" providerId="ADAL" clId="{2C4991B1-0E11-427C-8B3A-013703C6A0BB}" dt="2020-09-15T17:43:46.915" v="855" actId="478"/>
          <ac:spMkLst>
            <pc:docMk/>
            <pc:sldMk cId="4022968298" sldId="278"/>
            <ac:spMk id="4" creationId="{D4D40A14-ABEC-4B0B-A152-D164F8136AB3}"/>
          </ac:spMkLst>
        </pc:spChg>
        <pc:picChg chg="add mod">
          <ac:chgData name="Roe, John" userId="94e56a22-ec7b-4ee9-9e31-77a8ed12b4f1" providerId="ADAL" clId="{2C4991B1-0E11-427C-8B3A-013703C6A0BB}" dt="2020-09-15T17:43:52.615" v="857" actId="1076"/>
          <ac:picMkLst>
            <pc:docMk/>
            <pc:sldMk cId="4022968298" sldId="278"/>
            <ac:picMk id="4098" creationId="{E88FACFD-B401-493A-91B7-AB66ACB10645}"/>
          </ac:picMkLst>
        </pc:picChg>
      </pc:sldChg>
      <pc:sldChg chg="addSp delSp modSp add ord">
        <pc:chgData name="Roe, John" userId="94e56a22-ec7b-4ee9-9e31-77a8ed12b4f1" providerId="ADAL" clId="{2C4991B1-0E11-427C-8B3A-013703C6A0BB}" dt="2020-09-15T17:50:15.093" v="953" actId="20577"/>
        <pc:sldMkLst>
          <pc:docMk/>
          <pc:sldMk cId="2458798290" sldId="279"/>
        </pc:sldMkLst>
        <pc:spChg chg="mod">
          <ac:chgData name="Roe, John" userId="94e56a22-ec7b-4ee9-9e31-77a8ed12b4f1" providerId="ADAL" clId="{2C4991B1-0E11-427C-8B3A-013703C6A0BB}" dt="2020-09-15T17:50:15.093" v="953" actId="20577"/>
          <ac:spMkLst>
            <pc:docMk/>
            <pc:sldMk cId="2458798290" sldId="279"/>
            <ac:spMk id="2" creationId="{D4ECF1C4-3469-49CC-9903-2F337A3FC781}"/>
          </ac:spMkLst>
        </pc:spChg>
        <pc:spChg chg="mod">
          <ac:chgData name="Roe, John" userId="94e56a22-ec7b-4ee9-9e31-77a8ed12b4f1" providerId="ADAL" clId="{2C4991B1-0E11-427C-8B3A-013703C6A0BB}" dt="2020-09-15T17:47:33.178" v="880"/>
          <ac:spMkLst>
            <pc:docMk/>
            <pc:sldMk cId="2458798290" sldId="279"/>
            <ac:spMk id="3" creationId="{3CFB7B94-B672-48EC-8973-801600034947}"/>
          </ac:spMkLst>
        </pc:spChg>
        <pc:spChg chg="del">
          <ac:chgData name="Roe, John" userId="94e56a22-ec7b-4ee9-9e31-77a8ed12b4f1" providerId="ADAL" clId="{2C4991B1-0E11-427C-8B3A-013703C6A0BB}" dt="2020-09-15T17:45:07.500" v="858" actId="478"/>
          <ac:spMkLst>
            <pc:docMk/>
            <pc:sldMk cId="2458798290" sldId="279"/>
            <ac:spMk id="4" creationId="{D4D40A14-ABEC-4B0B-A152-D164F8136AB3}"/>
          </ac:spMkLst>
        </pc:spChg>
        <pc:picChg chg="add mod">
          <ac:chgData name="Roe, John" userId="94e56a22-ec7b-4ee9-9e31-77a8ed12b4f1" providerId="ADAL" clId="{2C4991B1-0E11-427C-8B3A-013703C6A0BB}" dt="2020-09-15T17:45:23.565" v="861" actId="1076"/>
          <ac:picMkLst>
            <pc:docMk/>
            <pc:sldMk cId="2458798290" sldId="279"/>
            <ac:picMk id="5122" creationId="{9856D202-EE2B-4F7D-853E-9C0219630931}"/>
          </ac:picMkLst>
        </pc:picChg>
      </pc:sldChg>
      <pc:sldChg chg="addSp delSp modSp add del ord modAnim">
        <pc:chgData name="Roe, John" userId="94e56a22-ec7b-4ee9-9e31-77a8ed12b4f1" providerId="ADAL" clId="{2C4991B1-0E11-427C-8B3A-013703C6A0BB}" dt="2020-09-18T13:53:11.592" v="1592" actId="2696"/>
        <pc:sldMkLst>
          <pc:docMk/>
          <pc:sldMk cId="1590742326" sldId="280"/>
        </pc:sldMkLst>
        <pc:spChg chg="mod">
          <ac:chgData name="Roe, John" userId="94e56a22-ec7b-4ee9-9e31-77a8ed12b4f1" providerId="ADAL" clId="{2C4991B1-0E11-427C-8B3A-013703C6A0BB}" dt="2020-09-15T17:18:54.669" v="809" actId="20577"/>
          <ac:spMkLst>
            <pc:docMk/>
            <pc:sldMk cId="1590742326" sldId="280"/>
            <ac:spMk id="2" creationId="{D4ECF1C4-3469-49CC-9903-2F337A3FC781}"/>
          </ac:spMkLst>
        </pc:spChg>
        <pc:spChg chg="mod">
          <ac:chgData name="Roe, John" userId="94e56a22-ec7b-4ee9-9e31-77a8ed12b4f1" providerId="ADAL" clId="{2C4991B1-0E11-427C-8B3A-013703C6A0BB}" dt="2020-09-15T17:57:09.616" v="1027" actId="20577"/>
          <ac:spMkLst>
            <pc:docMk/>
            <pc:sldMk cId="1590742326" sldId="280"/>
            <ac:spMk id="3" creationId="{3CFB7B94-B672-48EC-8973-801600034947}"/>
          </ac:spMkLst>
        </pc:spChg>
        <pc:spChg chg="del">
          <ac:chgData name="Roe, John" userId="94e56a22-ec7b-4ee9-9e31-77a8ed12b4f1" providerId="ADAL" clId="{2C4991B1-0E11-427C-8B3A-013703C6A0BB}" dt="2020-09-15T17:56:05.715" v="1005" actId="478"/>
          <ac:spMkLst>
            <pc:docMk/>
            <pc:sldMk cId="1590742326" sldId="280"/>
            <ac:spMk id="4" creationId="{D4D40A14-ABEC-4B0B-A152-D164F8136AB3}"/>
          </ac:spMkLst>
        </pc:spChg>
        <pc:picChg chg="add mod">
          <ac:chgData name="Roe, John" userId="94e56a22-ec7b-4ee9-9e31-77a8ed12b4f1" providerId="ADAL" clId="{2C4991B1-0E11-427C-8B3A-013703C6A0BB}" dt="2020-09-15T18:57:47.215" v="1038" actId="14100"/>
          <ac:picMkLst>
            <pc:docMk/>
            <pc:sldMk cId="1590742326" sldId="280"/>
            <ac:picMk id="7170" creationId="{4FB39CC0-682F-4223-BB4B-8215DBA70C0D}"/>
          </ac:picMkLst>
        </pc:picChg>
        <pc:picChg chg="add mod">
          <ac:chgData name="Roe, John" userId="94e56a22-ec7b-4ee9-9e31-77a8ed12b4f1" providerId="ADAL" clId="{2C4991B1-0E11-427C-8B3A-013703C6A0BB}" dt="2020-09-15T18:59:49.574" v="1046" actId="1076"/>
          <ac:picMkLst>
            <pc:docMk/>
            <pc:sldMk cId="1590742326" sldId="280"/>
            <ac:picMk id="7172" creationId="{9B3A9B19-7720-4976-AE8C-61C151A776F0}"/>
          </ac:picMkLst>
        </pc:picChg>
        <pc:picChg chg="add mod">
          <ac:chgData name="Roe, John" userId="94e56a22-ec7b-4ee9-9e31-77a8ed12b4f1" providerId="ADAL" clId="{2C4991B1-0E11-427C-8B3A-013703C6A0BB}" dt="2020-09-15T18:59:54.565" v="1050" actId="1076"/>
          <ac:picMkLst>
            <pc:docMk/>
            <pc:sldMk cId="1590742326" sldId="280"/>
            <ac:picMk id="7174" creationId="{6E11587A-F11B-48B2-9007-806C5BA20E75}"/>
          </ac:picMkLst>
        </pc:picChg>
      </pc:sldChg>
      <pc:sldChg chg="modSp add modNotesTx">
        <pc:chgData name="Roe, John" userId="94e56a22-ec7b-4ee9-9e31-77a8ed12b4f1" providerId="ADAL" clId="{2C4991B1-0E11-427C-8B3A-013703C6A0BB}" dt="2020-09-17T19:52:24.561" v="1452" actId="20577"/>
        <pc:sldMkLst>
          <pc:docMk/>
          <pc:sldMk cId="748848458" sldId="281"/>
        </pc:sldMkLst>
        <pc:spChg chg="mod">
          <ac:chgData name="Roe, John" userId="94e56a22-ec7b-4ee9-9e31-77a8ed12b4f1" providerId="ADAL" clId="{2C4991B1-0E11-427C-8B3A-013703C6A0BB}" dt="2020-09-15T17:19:15.605" v="834" actId="20577"/>
          <ac:spMkLst>
            <pc:docMk/>
            <pc:sldMk cId="748848458" sldId="281"/>
            <ac:spMk id="2" creationId="{EE257461-B141-46A4-B7F6-D2D83EAC16EF}"/>
          </ac:spMkLst>
        </pc:spChg>
      </pc:sldChg>
      <pc:sldChg chg="addSp delSp modSp add modAnim">
        <pc:chgData name="Roe, John" userId="94e56a22-ec7b-4ee9-9e31-77a8ed12b4f1" providerId="ADAL" clId="{2C4991B1-0E11-427C-8B3A-013703C6A0BB}" dt="2020-09-15T19:21:53.264" v="1084"/>
        <pc:sldMkLst>
          <pc:docMk/>
          <pc:sldMk cId="2236784034" sldId="282"/>
        </pc:sldMkLst>
        <pc:picChg chg="add mod">
          <ac:chgData name="Roe, John" userId="94e56a22-ec7b-4ee9-9e31-77a8ed12b4f1" providerId="ADAL" clId="{2C4991B1-0E11-427C-8B3A-013703C6A0BB}" dt="2020-09-15T19:17:23.073" v="1071" actId="1076"/>
          <ac:picMkLst>
            <pc:docMk/>
            <pc:sldMk cId="2236784034" sldId="282"/>
            <ac:picMk id="4" creationId="{86B9478D-39D8-4148-8A54-B1AB70486B0D}"/>
          </ac:picMkLst>
        </pc:picChg>
        <pc:picChg chg="del">
          <ac:chgData name="Roe, John" userId="94e56a22-ec7b-4ee9-9e31-77a8ed12b4f1" providerId="ADAL" clId="{2C4991B1-0E11-427C-8B3A-013703C6A0BB}" dt="2020-09-15T19:16:36.141" v="1069" actId="478"/>
          <ac:picMkLst>
            <pc:docMk/>
            <pc:sldMk cId="2236784034" sldId="282"/>
            <ac:picMk id="7170" creationId="{4FB39CC0-682F-4223-BB4B-8215DBA70C0D}"/>
          </ac:picMkLst>
        </pc:picChg>
        <pc:picChg chg="del">
          <ac:chgData name="Roe, John" userId="94e56a22-ec7b-4ee9-9e31-77a8ed12b4f1" providerId="ADAL" clId="{2C4991B1-0E11-427C-8B3A-013703C6A0BB}" dt="2020-09-15T19:16:35.664" v="1068" actId="478"/>
          <ac:picMkLst>
            <pc:docMk/>
            <pc:sldMk cId="2236784034" sldId="282"/>
            <ac:picMk id="7172" creationId="{9B3A9B19-7720-4976-AE8C-61C151A776F0}"/>
          </ac:picMkLst>
        </pc:picChg>
        <pc:picChg chg="del">
          <ac:chgData name="Roe, John" userId="94e56a22-ec7b-4ee9-9e31-77a8ed12b4f1" providerId="ADAL" clId="{2C4991B1-0E11-427C-8B3A-013703C6A0BB}" dt="2020-09-15T19:16:35.136" v="1067" actId="478"/>
          <ac:picMkLst>
            <pc:docMk/>
            <pc:sldMk cId="2236784034" sldId="282"/>
            <ac:picMk id="7174" creationId="{6E11587A-F11B-48B2-9007-806C5BA20E75}"/>
          </ac:picMkLst>
        </pc:picChg>
      </pc:sldChg>
      <pc:sldChg chg="addSp delSp modSp add del">
        <pc:chgData name="Roe, John" userId="94e56a22-ec7b-4ee9-9e31-77a8ed12b4f1" providerId="ADAL" clId="{2C4991B1-0E11-427C-8B3A-013703C6A0BB}" dt="2020-09-18T13:53:10.566" v="1591" actId="2696"/>
        <pc:sldMkLst>
          <pc:docMk/>
          <pc:sldMk cId="496428357" sldId="283"/>
        </pc:sldMkLst>
        <pc:spChg chg="del">
          <ac:chgData name="Roe, John" userId="94e56a22-ec7b-4ee9-9e31-77a8ed12b4f1" providerId="ADAL" clId="{2C4991B1-0E11-427C-8B3A-013703C6A0BB}" dt="2020-09-15T19:18:44.314" v="1074"/>
          <ac:spMkLst>
            <pc:docMk/>
            <pc:sldMk cId="496428357" sldId="283"/>
            <ac:spMk id="2" creationId="{FF64522E-E775-4956-9436-9934DC17AEE2}"/>
          </ac:spMkLst>
        </pc:spChg>
        <pc:spChg chg="del">
          <ac:chgData name="Roe, John" userId="94e56a22-ec7b-4ee9-9e31-77a8ed12b4f1" providerId="ADAL" clId="{2C4991B1-0E11-427C-8B3A-013703C6A0BB}" dt="2020-09-15T19:18:44.314" v="1074"/>
          <ac:spMkLst>
            <pc:docMk/>
            <pc:sldMk cId="496428357" sldId="283"/>
            <ac:spMk id="3" creationId="{B26C01F7-F709-48AB-8BB0-8AD54A983E3A}"/>
          </ac:spMkLst>
        </pc:spChg>
        <pc:spChg chg="del">
          <ac:chgData name="Roe, John" userId="94e56a22-ec7b-4ee9-9e31-77a8ed12b4f1" providerId="ADAL" clId="{2C4991B1-0E11-427C-8B3A-013703C6A0BB}" dt="2020-09-15T19:18:44.314" v="1074"/>
          <ac:spMkLst>
            <pc:docMk/>
            <pc:sldMk cId="496428357" sldId="283"/>
            <ac:spMk id="4" creationId="{FDB1BDA0-61F5-4FB2-A912-F29B2B95DCD2}"/>
          </ac:spMkLst>
        </pc:spChg>
        <pc:spChg chg="add mod">
          <ac:chgData name="Roe, John" userId="94e56a22-ec7b-4ee9-9e31-77a8ed12b4f1" providerId="ADAL" clId="{2C4991B1-0E11-427C-8B3A-013703C6A0BB}" dt="2020-09-15T19:18:46.926" v="1082" actId="20577"/>
          <ac:spMkLst>
            <pc:docMk/>
            <pc:sldMk cId="496428357" sldId="283"/>
            <ac:spMk id="5" creationId="{9DEAB62D-D4AB-4B60-A70F-9084CCABFE47}"/>
          </ac:spMkLst>
        </pc:spChg>
      </pc:sldChg>
      <pc:sldChg chg="add del">
        <pc:chgData name="Roe, John" userId="94e56a22-ec7b-4ee9-9e31-77a8ed12b4f1" providerId="ADAL" clId="{2C4991B1-0E11-427C-8B3A-013703C6A0BB}" dt="2020-09-15T19:47:35.839" v="1321" actId="2696"/>
        <pc:sldMkLst>
          <pc:docMk/>
          <pc:sldMk cId="537889639" sldId="284"/>
        </pc:sldMkLst>
      </pc:sldChg>
      <pc:sldChg chg="addSp delSp modSp add modNotesTx">
        <pc:chgData name="Roe, John" userId="94e56a22-ec7b-4ee9-9e31-77a8ed12b4f1" providerId="ADAL" clId="{2C4991B1-0E11-427C-8B3A-013703C6A0BB}" dt="2020-09-18T13:54:06.662" v="1650" actId="20577"/>
        <pc:sldMkLst>
          <pc:docMk/>
          <pc:sldMk cId="4143174412" sldId="284"/>
        </pc:sldMkLst>
        <pc:spChg chg="mod">
          <ac:chgData name="Roe, John" userId="94e56a22-ec7b-4ee9-9e31-77a8ed12b4f1" providerId="ADAL" clId="{2C4991B1-0E11-427C-8B3A-013703C6A0BB}" dt="2020-09-15T19:47:46.772" v="1346" actId="20577"/>
          <ac:spMkLst>
            <pc:docMk/>
            <pc:sldMk cId="4143174412" sldId="284"/>
            <ac:spMk id="2" creationId="{EE257461-B141-46A4-B7F6-D2D83EAC16EF}"/>
          </ac:spMkLst>
        </pc:spChg>
        <pc:spChg chg="mod">
          <ac:chgData name="Roe, John" userId="94e56a22-ec7b-4ee9-9e31-77a8ed12b4f1" providerId="ADAL" clId="{2C4991B1-0E11-427C-8B3A-013703C6A0BB}" dt="2020-09-18T13:31:49.312" v="1590" actId="20577"/>
          <ac:spMkLst>
            <pc:docMk/>
            <pc:sldMk cId="4143174412" sldId="284"/>
            <ac:spMk id="3" creationId="{546E531F-49C6-492F-9492-274836DF7930}"/>
          </ac:spMkLst>
        </pc:spChg>
        <pc:spChg chg="del">
          <ac:chgData name="Roe, John" userId="94e56a22-ec7b-4ee9-9e31-77a8ed12b4f1" providerId="ADAL" clId="{2C4991B1-0E11-427C-8B3A-013703C6A0BB}" dt="2020-09-18T13:21:37.696" v="1453" actId="478"/>
          <ac:spMkLst>
            <pc:docMk/>
            <pc:sldMk cId="4143174412" sldId="284"/>
            <ac:spMk id="4" creationId="{E8ACBA41-D881-4AC5-B031-78DD07D81202}"/>
          </ac:spMkLst>
        </pc:spChg>
        <pc:spChg chg="add mod">
          <ac:chgData name="Roe, John" userId="94e56a22-ec7b-4ee9-9e31-77a8ed12b4f1" providerId="ADAL" clId="{2C4991B1-0E11-427C-8B3A-013703C6A0BB}" dt="2020-09-18T13:54:06.662" v="1650" actId="20577"/>
          <ac:spMkLst>
            <pc:docMk/>
            <pc:sldMk cId="4143174412" sldId="284"/>
            <ac:spMk id="6" creationId="{152AEE7D-98E0-4F2D-94AD-90F5C041A65F}"/>
          </ac:spMkLst>
        </pc:spChg>
        <pc:picChg chg="add mod">
          <ac:chgData name="Roe, John" userId="94e56a22-ec7b-4ee9-9e31-77a8ed12b4f1" providerId="ADAL" clId="{2C4991B1-0E11-427C-8B3A-013703C6A0BB}" dt="2020-09-18T13:22:49.729" v="1460" actId="1076"/>
          <ac:picMkLst>
            <pc:docMk/>
            <pc:sldMk cId="4143174412" sldId="284"/>
            <ac:picMk id="8194" creationId="{A1F7B3E3-EFAE-48EF-8802-3F203B090F2A}"/>
          </ac:picMkLst>
        </pc:picChg>
      </pc:sldChg>
      <pc:sldMasterChg chg="del delSldLayout">
        <pc:chgData name="Roe, John" userId="94e56a22-ec7b-4ee9-9e31-77a8ed12b4f1" providerId="ADAL" clId="{2C4991B1-0E11-427C-8B3A-013703C6A0BB}" dt="2020-09-18T13:54:33.180" v="1653" actId="2696"/>
        <pc:sldMasterMkLst>
          <pc:docMk/>
          <pc:sldMasterMk cId="4244489133" sldId="2147483660"/>
        </pc:sldMasterMkLst>
        <pc:sldLayoutChg chg="del">
          <pc:chgData name="Roe, John" userId="94e56a22-ec7b-4ee9-9e31-77a8ed12b4f1" providerId="ADAL" clId="{2C4991B1-0E11-427C-8B3A-013703C6A0BB}" dt="2020-09-18T13:54:33.146" v="1652" actId="2696"/>
          <pc:sldLayoutMkLst>
            <pc:docMk/>
            <pc:sldMasterMk cId="4244489133" sldId="2147483660"/>
            <pc:sldLayoutMk cId="4290416631" sldId="2147483661"/>
          </pc:sldLayoutMkLst>
        </pc:sldLayoutChg>
      </pc:sldMasterChg>
    </pc:docChg>
  </pc:docChgLst>
  <pc:docChgLst>
    <pc:chgData name="Roe, John" userId="94e56a22-ec7b-4ee9-9e31-77a8ed12b4f1" providerId="ADAL" clId="{D1D9BFFD-7958-412B-94F5-0642EB9B0C63}"/>
    <pc:docChg chg="delSld modSld">
      <pc:chgData name="Roe, John" userId="94e56a22-ec7b-4ee9-9e31-77a8ed12b4f1" providerId="ADAL" clId="{D1D9BFFD-7958-412B-94F5-0642EB9B0C63}" dt="2020-09-15T16:09:53.432" v="23" actId="2696"/>
      <pc:docMkLst>
        <pc:docMk/>
      </pc:docMkLst>
      <pc:sldChg chg="modSp">
        <pc:chgData name="Roe, John" userId="94e56a22-ec7b-4ee9-9e31-77a8ed12b4f1" providerId="ADAL" clId="{D1D9BFFD-7958-412B-94F5-0642EB9B0C63}" dt="2020-09-15T16:09:44.329" v="9" actId="20577"/>
        <pc:sldMkLst>
          <pc:docMk/>
          <pc:sldMk cId="2003458023" sldId="256"/>
        </pc:sldMkLst>
        <pc:spChg chg="mod">
          <ac:chgData name="Roe, John" userId="94e56a22-ec7b-4ee9-9e31-77a8ed12b4f1" providerId="ADAL" clId="{D1D9BFFD-7958-412B-94F5-0642EB9B0C63}" dt="2020-09-15T16:09:44.329" v="9" actId="20577"/>
          <ac:spMkLst>
            <pc:docMk/>
            <pc:sldMk cId="2003458023" sldId="256"/>
            <ac:spMk id="2" creationId="{B942E0A5-C6A4-8346-A53C-50CD6E82976C}"/>
          </ac:spMkLst>
        </pc:spChg>
      </pc:sldChg>
      <pc:sldChg chg="del">
        <pc:chgData name="Roe, John" userId="94e56a22-ec7b-4ee9-9e31-77a8ed12b4f1" providerId="ADAL" clId="{D1D9BFFD-7958-412B-94F5-0642EB9B0C63}" dt="2020-09-15T16:09:53.418" v="17" actId="2696"/>
        <pc:sldMkLst>
          <pc:docMk/>
          <pc:sldMk cId="138141499" sldId="273"/>
        </pc:sldMkLst>
      </pc:sldChg>
      <pc:sldChg chg="del">
        <pc:chgData name="Roe, John" userId="94e56a22-ec7b-4ee9-9e31-77a8ed12b4f1" providerId="ADAL" clId="{D1D9BFFD-7958-412B-94F5-0642EB9B0C63}" dt="2020-09-15T16:09:53.423" v="21" actId="2696"/>
        <pc:sldMkLst>
          <pc:docMk/>
          <pc:sldMk cId="4125894352" sldId="281"/>
        </pc:sldMkLst>
      </pc:sldChg>
      <pc:sldChg chg="del">
        <pc:chgData name="Roe, John" userId="94e56a22-ec7b-4ee9-9e31-77a8ed12b4f1" providerId="ADAL" clId="{D1D9BFFD-7958-412B-94F5-0642EB9B0C63}" dt="2020-09-15T16:09:53.414" v="14" actId="2696"/>
        <pc:sldMkLst>
          <pc:docMk/>
          <pc:sldMk cId="838376489" sldId="289"/>
        </pc:sldMkLst>
      </pc:sldChg>
      <pc:sldChg chg="del">
        <pc:chgData name="Roe, John" userId="94e56a22-ec7b-4ee9-9e31-77a8ed12b4f1" providerId="ADAL" clId="{D1D9BFFD-7958-412B-94F5-0642EB9B0C63}" dt="2020-09-15T16:09:53.413" v="13" actId="2696"/>
        <pc:sldMkLst>
          <pc:docMk/>
          <pc:sldMk cId="1933695555" sldId="290"/>
        </pc:sldMkLst>
      </pc:sldChg>
      <pc:sldChg chg="del">
        <pc:chgData name="Roe, John" userId="94e56a22-ec7b-4ee9-9e31-77a8ed12b4f1" providerId="ADAL" clId="{D1D9BFFD-7958-412B-94F5-0642EB9B0C63}" dt="2020-09-15T16:09:53.420" v="18" actId="2696"/>
        <pc:sldMkLst>
          <pc:docMk/>
          <pc:sldMk cId="909911507" sldId="299"/>
        </pc:sldMkLst>
      </pc:sldChg>
      <pc:sldChg chg="del">
        <pc:chgData name="Roe, John" userId="94e56a22-ec7b-4ee9-9e31-77a8ed12b4f1" providerId="ADAL" clId="{D1D9BFFD-7958-412B-94F5-0642EB9B0C63}" dt="2020-09-15T16:09:53.424" v="22" actId="2696"/>
        <pc:sldMkLst>
          <pc:docMk/>
          <pc:sldMk cId="3959529337" sldId="300"/>
        </pc:sldMkLst>
      </pc:sldChg>
      <pc:sldChg chg="del">
        <pc:chgData name="Roe, John" userId="94e56a22-ec7b-4ee9-9e31-77a8ed12b4f1" providerId="ADAL" clId="{D1D9BFFD-7958-412B-94F5-0642EB9B0C63}" dt="2020-09-15T16:09:53.415" v="15" actId="2696"/>
        <pc:sldMkLst>
          <pc:docMk/>
          <pc:sldMk cId="703996938" sldId="301"/>
        </pc:sldMkLst>
      </pc:sldChg>
      <pc:sldChg chg="del">
        <pc:chgData name="Roe, John" userId="94e56a22-ec7b-4ee9-9e31-77a8ed12b4f1" providerId="ADAL" clId="{D1D9BFFD-7958-412B-94F5-0642EB9B0C63}" dt="2020-09-15T16:09:53.417" v="16" actId="2696"/>
        <pc:sldMkLst>
          <pc:docMk/>
          <pc:sldMk cId="1086914573" sldId="302"/>
        </pc:sldMkLst>
      </pc:sldChg>
      <pc:sldChg chg="del">
        <pc:chgData name="Roe, John" userId="94e56a22-ec7b-4ee9-9e31-77a8ed12b4f1" providerId="ADAL" clId="{D1D9BFFD-7958-412B-94F5-0642EB9B0C63}" dt="2020-09-15T16:09:53.422" v="20" actId="2696"/>
        <pc:sldMkLst>
          <pc:docMk/>
          <pc:sldMk cId="2835430938" sldId="304"/>
        </pc:sldMkLst>
      </pc:sldChg>
      <pc:sldChg chg="del">
        <pc:chgData name="Roe, John" userId="94e56a22-ec7b-4ee9-9e31-77a8ed12b4f1" providerId="ADAL" clId="{D1D9BFFD-7958-412B-94F5-0642EB9B0C63}" dt="2020-09-15T16:09:53.421" v="19" actId="2696"/>
        <pc:sldMkLst>
          <pc:docMk/>
          <pc:sldMk cId="289053155" sldId="305"/>
        </pc:sldMkLst>
      </pc:sldChg>
      <pc:sldChg chg="del">
        <pc:chgData name="Roe, John" userId="94e56a22-ec7b-4ee9-9e31-77a8ed12b4f1" providerId="ADAL" clId="{D1D9BFFD-7958-412B-94F5-0642EB9B0C63}" dt="2020-09-15T16:09:53.432" v="23" actId="2696"/>
        <pc:sldMkLst>
          <pc:docMk/>
          <pc:sldMk cId="1640899491" sldId="306"/>
        </pc:sldMkLst>
      </pc:sldChg>
      <pc:sldChg chg="del">
        <pc:chgData name="Roe, John" userId="94e56a22-ec7b-4ee9-9e31-77a8ed12b4f1" providerId="ADAL" clId="{D1D9BFFD-7958-412B-94F5-0642EB9B0C63}" dt="2020-09-15T16:09:53.410" v="10" actId="2696"/>
        <pc:sldMkLst>
          <pc:docMk/>
          <pc:sldMk cId="25001647" sldId="307"/>
        </pc:sldMkLst>
      </pc:sldChg>
      <pc:sldChg chg="del">
        <pc:chgData name="Roe, John" userId="94e56a22-ec7b-4ee9-9e31-77a8ed12b4f1" providerId="ADAL" clId="{D1D9BFFD-7958-412B-94F5-0642EB9B0C63}" dt="2020-09-15T16:09:53.411" v="11" actId="2696"/>
        <pc:sldMkLst>
          <pc:docMk/>
          <pc:sldMk cId="895304046" sldId="308"/>
        </pc:sldMkLst>
      </pc:sldChg>
      <pc:sldChg chg="del">
        <pc:chgData name="Roe, John" userId="94e56a22-ec7b-4ee9-9e31-77a8ed12b4f1" providerId="ADAL" clId="{D1D9BFFD-7958-412B-94F5-0642EB9B0C63}" dt="2020-09-15T16:09:53.412" v="12" actId="2696"/>
        <pc:sldMkLst>
          <pc:docMk/>
          <pc:sldMk cId="4229036345" sldId="309"/>
        </pc:sldMkLst>
      </pc:sldChg>
    </pc:docChg>
  </pc:docChgLst>
  <pc:docChgLst>
    <pc:chgData name="Ogden, Tony" userId="287c3cbc-aafd-4f43-abe6-9962e92284a6" providerId="ADAL" clId="{67501E6B-58F4-47EE-A197-75DF783A6966}"/>
    <pc:docChg chg="modSld">
      <pc:chgData name="Ogden, Tony" userId="287c3cbc-aafd-4f43-abe6-9962e92284a6" providerId="ADAL" clId="{67501E6B-58F4-47EE-A197-75DF783A6966}" dt="2020-09-28T20:58:12.726" v="0" actId="6549"/>
      <pc:docMkLst>
        <pc:docMk/>
      </pc:docMkLst>
      <pc:sldChg chg="modNotesTx">
        <pc:chgData name="Ogden, Tony" userId="287c3cbc-aafd-4f43-abe6-9962e92284a6" providerId="ADAL" clId="{67501E6B-58F4-47EE-A197-75DF783A6966}" dt="2020-09-28T20:58:12.726" v="0" actId="6549"/>
        <pc:sldMkLst>
          <pc:docMk/>
          <pc:sldMk cId="1591391243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0FE96-C589-417D-B7B1-3CAFA8619865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E30A0-E3DE-4E2B-90CB-3875DA442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8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30A0-E3DE-4E2B-90CB-3875DA4426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42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30A0-E3DE-4E2B-90CB-3875DA4426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30A0-E3DE-4E2B-90CB-3875DA4426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30A0-E3DE-4E2B-90CB-3875DA4426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7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30A0-E3DE-4E2B-90CB-3875DA4426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5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30A0-E3DE-4E2B-90CB-3875DA4426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0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30A0-E3DE-4E2B-90CB-3875DA4426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30A0-E3DE-4E2B-90CB-3875DA4426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30A0-E3DE-4E2B-90CB-3875DA4426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79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E30A0-E3DE-4E2B-90CB-3875DA4426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9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EA83E2-5B3F-EE46-9DBE-F08403BF55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100" y="572780"/>
            <a:ext cx="4520689" cy="15731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6000"/>
              </a:lnSpc>
              <a:buFontTx/>
              <a:buNone/>
              <a:defRPr sz="6000" b="0" i="0">
                <a:solidFill>
                  <a:srgbClr val="00B057"/>
                </a:solidFill>
                <a:latin typeface="Graphik Medium" panose="020B0503030202060203" pitchFamily="34" charset="0"/>
              </a:defRPr>
            </a:lvl1pPr>
          </a:lstStyle>
          <a:p>
            <a:pPr lvl="0"/>
            <a:r>
              <a:rPr lang="en-US"/>
              <a:t>Title of deck goes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6E84FDC-2112-4E4E-97D6-85DD5DEDD3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664" y="2881259"/>
            <a:ext cx="4540250" cy="3063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b="0" i="0">
                <a:solidFill>
                  <a:srgbClr val="00B057"/>
                </a:solidFill>
                <a:latin typeface="Graphik Medium" panose="020B0503030202060203" pitchFamily="34" charset="0"/>
              </a:defRPr>
            </a:lvl1pPr>
          </a:lstStyle>
          <a:p>
            <a:pPr lvl="0"/>
            <a:r>
              <a:rPr lang="en-US"/>
              <a:t>Month XX, XXXX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B3D9637-BBA8-2C4D-BB2E-C6B759AAA0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25647" y="4168631"/>
            <a:ext cx="1643118" cy="262692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>
                <a:latin typeface="White Oleander" pitchFamily="2" charset="0"/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F506231-4306-0C4B-BC98-26CD9084C0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18642" y="4431368"/>
            <a:ext cx="1655762" cy="159816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FontTx/>
              <a:buNone/>
              <a:defRPr sz="900">
                <a:latin typeface="Graphik" panose="020B0503030202060203" pitchFamily="34" charset="0"/>
              </a:defRPr>
            </a:lvl1pPr>
            <a:lvl2pPr>
              <a:defRPr>
                <a:latin typeface="Graphik" panose="020B0503030202060203" pitchFamily="34" charset="0"/>
              </a:defRPr>
            </a:lvl2pPr>
            <a:lvl3pPr>
              <a:defRPr>
                <a:latin typeface="Graphik" panose="020B0503030202060203" pitchFamily="34" charset="0"/>
              </a:defRPr>
            </a:lvl3pPr>
            <a:lvl4pPr>
              <a:defRPr>
                <a:latin typeface="Graphik" panose="020B0503030202060203" pitchFamily="34" charset="0"/>
              </a:defRPr>
            </a:lvl4pPr>
            <a:lvl5pPr>
              <a:defRPr>
                <a:latin typeface="Graphik" panose="020B0503030202060203" pitchFamily="34" charset="0"/>
              </a:defRPr>
            </a:lvl5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32680C19-A20C-BD4F-B4C1-8DA7979CC0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7467" y="0"/>
            <a:ext cx="4436533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EA83E2-5B3F-EE46-9DBE-F08403BF55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100" y="1913467"/>
            <a:ext cx="8282567" cy="128693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5000"/>
              </a:lnSpc>
              <a:buFontTx/>
              <a:buNone/>
              <a:defRPr sz="4800" b="0" i="0">
                <a:solidFill>
                  <a:schemeClr val="bg1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/>
              <a:t>Subject section</a:t>
            </a:r>
            <a:br>
              <a:rPr lang="en-US"/>
            </a:br>
            <a:r>
              <a:rPr lang="en-US"/>
              <a:t>divider goes here</a:t>
            </a:r>
          </a:p>
        </p:txBody>
      </p:sp>
    </p:spTree>
    <p:extLst>
      <p:ext uri="{BB962C8B-B14F-4D97-AF65-F5344CB8AC3E}">
        <p14:creationId xmlns:p14="http://schemas.microsoft.com/office/powerpoint/2010/main" val="144674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EA83E2-5B3F-EE46-9DBE-F08403BF55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100" y="551603"/>
            <a:ext cx="6399580" cy="697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6000"/>
              </a:lnSpc>
              <a:buFontTx/>
              <a:buNone/>
              <a:defRPr sz="4000" b="0" i="0">
                <a:solidFill>
                  <a:srgbClr val="00B057"/>
                </a:solidFill>
                <a:latin typeface="Graphik Medium" panose="020B0503030202060203" pitchFamily="34" charset="0"/>
              </a:defRPr>
            </a:lvl1pPr>
          </a:lstStyle>
          <a:p>
            <a:pPr lvl="0"/>
            <a:r>
              <a:rPr lang="en-US"/>
              <a:t>Header here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F506231-4306-0C4B-BC98-26CD9084C0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921" y="147235"/>
            <a:ext cx="3613679" cy="15756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800" b="0" i="1" spc="300">
                <a:latin typeface="Graphik" panose="020B0503030202060203" pitchFamily="34" charset="0"/>
              </a:defRPr>
            </a:lvl1pPr>
            <a:lvl2pPr>
              <a:defRPr>
                <a:latin typeface="Graphik" panose="020B0503030202060203" pitchFamily="34" charset="0"/>
              </a:defRPr>
            </a:lvl2pPr>
            <a:lvl3pPr>
              <a:defRPr>
                <a:latin typeface="Graphik" panose="020B0503030202060203" pitchFamily="34" charset="0"/>
              </a:defRPr>
            </a:lvl3pPr>
            <a:lvl4pPr>
              <a:defRPr>
                <a:latin typeface="Graphik" panose="020B0503030202060203" pitchFamily="34" charset="0"/>
              </a:defRPr>
            </a:lvl4pPr>
            <a:lvl5pPr>
              <a:defRPr>
                <a:latin typeface="Graphik" panose="020B0503030202060203" pitchFamily="34" charset="0"/>
              </a:defRPr>
            </a:lvl5pPr>
          </a:lstStyle>
          <a:p>
            <a:pPr lvl="0"/>
            <a:r>
              <a:rPr lang="en-US"/>
              <a:t>SECTION HEADER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85BF-2428-B74E-AFC4-6D08B5F658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6100" y="1446213"/>
            <a:ext cx="6400800" cy="21669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Tx/>
              <a:buNone/>
              <a:defRPr lang="en-US" sz="1200" smtClean="0">
                <a:effectLst/>
              </a:defRPr>
            </a:lvl1pPr>
          </a:lstStyle>
          <a:p>
            <a:r>
              <a:rPr lang="en-US">
                <a:effectLst/>
                <a:latin typeface="Graphik" panose="020B0503030202060203" pitchFamily="34" charset="0"/>
              </a:rPr>
              <a:t>Body copy. Mus, </a:t>
            </a:r>
            <a:r>
              <a:rPr lang="en-US" err="1">
                <a:effectLst/>
                <a:latin typeface="Graphik" panose="020B0503030202060203" pitchFamily="34" charset="0"/>
              </a:rPr>
              <a:t>autatem</a:t>
            </a:r>
            <a:r>
              <a:rPr lang="en-US">
                <a:effectLst/>
                <a:latin typeface="Graphik" panose="020B0503030202060203" pitchFamily="34" charset="0"/>
              </a:rPr>
              <a:t> et </a:t>
            </a:r>
            <a:r>
              <a:rPr lang="en-US" err="1">
                <a:effectLst/>
                <a:latin typeface="Graphik" panose="020B0503030202060203" pitchFamily="34" charset="0"/>
              </a:rPr>
              <a:t>voluptae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placestota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aut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asiment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vel</a:t>
            </a:r>
            <a:r>
              <a:rPr lang="en-US">
                <a:effectLst/>
                <a:latin typeface="Graphik" panose="020B0503030202060203" pitchFamily="34" charset="0"/>
              </a:rPr>
              <a:t> id </a:t>
            </a:r>
            <a:r>
              <a:rPr lang="en-US" err="1">
                <a:effectLst/>
                <a:latin typeface="Graphik" panose="020B0503030202060203" pitchFamily="34" charset="0"/>
              </a:rPr>
              <a:t>quam</a:t>
            </a:r>
            <a:r>
              <a:rPr lang="en-US">
                <a:effectLst/>
                <a:latin typeface="Graphik" panose="020B0503030202060203" pitchFamily="34" charset="0"/>
              </a:rPr>
              <a:t> dis </a:t>
            </a:r>
            <a:r>
              <a:rPr lang="en-US" err="1">
                <a:effectLst/>
                <a:latin typeface="Graphik" panose="020B0503030202060203" pitchFamily="34" charset="0"/>
              </a:rPr>
              <a:t>esed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ullorep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raecto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diorrum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fugia</a:t>
            </a:r>
            <a:r>
              <a:rPr lang="en-US">
                <a:effectLst/>
                <a:latin typeface="Graphik" panose="020B0503030202060203" pitchFamily="34" charset="0"/>
              </a:rPr>
              <a:t> commo </a:t>
            </a:r>
            <a:r>
              <a:rPr lang="en-US" err="1">
                <a:effectLst/>
                <a:latin typeface="Graphik" panose="020B0503030202060203" pitchFamily="34" charset="0"/>
              </a:rPr>
              <a:t>deste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si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vel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incius</a:t>
            </a:r>
            <a:r>
              <a:rPr lang="en-US">
                <a:effectLst/>
                <a:latin typeface="Graphik" panose="020B0503030202060203" pitchFamily="34" charset="0"/>
              </a:rPr>
              <a:t>, </a:t>
            </a:r>
            <a:r>
              <a:rPr lang="en-US" err="1">
                <a:effectLst/>
                <a:latin typeface="Graphik" panose="020B0503030202060203" pitchFamily="34" charset="0"/>
              </a:rPr>
              <a:t>aut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quam</a:t>
            </a:r>
            <a:r>
              <a:rPr lang="en-US">
                <a:effectLst/>
                <a:latin typeface="Graphik" panose="020B0503030202060203" pitchFamily="34" charset="0"/>
              </a:rPr>
              <a:t>, </a:t>
            </a:r>
            <a:r>
              <a:rPr lang="en-US" err="1">
                <a:effectLst/>
                <a:latin typeface="Graphik" panose="020B0503030202060203" pitchFamily="34" charset="0"/>
              </a:rPr>
              <a:t>il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mossit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quam</a:t>
            </a:r>
            <a:r>
              <a:rPr lang="en-US">
                <a:effectLst/>
                <a:latin typeface="Graphik" panose="020B0503030202060203" pitchFamily="34" charset="0"/>
              </a:rPr>
              <a:t> con </a:t>
            </a:r>
            <a:r>
              <a:rPr lang="en-US" err="1">
                <a:effectLst/>
                <a:latin typeface="Graphik" panose="020B0503030202060203" pitchFamily="34" charset="0"/>
              </a:rPr>
              <a:t>nis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rerias</a:t>
            </a:r>
            <a:r>
              <a:rPr lang="en-US">
                <a:effectLst/>
                <a:latin typeface="Graphik" panose="020B0503030202060203" pitchFamily="34" charset="0"/>
              </a:rPr>
              <a:t> ipsum </a:t>
            </a:r>
            <a:r>
              <a:rPr lang="en-US" err="1">
                <a:effectLst/>
                <a:latin typeface="Graphik" panose="020B0503030202060203" pitchFamily="34" charset="0"/>
              </a:rPr>
              <a:t>conet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eum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dipsus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enda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doluptatquas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nemoluptur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apient</a:t>
            </a:r>
            <a:r>
              <a:rPr lang="en-US">
                <a:effectLst/>
                <a:latin typeface="Graphik" panose="020B0503030202060203" pitchFamily="34" charset="0"/>
              </a:rPr>
              <a:t>, </a:t>
            </a:r>
            <a:r>
              <a:rPr lang="en-US" err="1">
                <a:effectLst/>
                <a:latin typeface="Graphik" panose="020B0503030202060203" pitchFamily="34" charset="0"/>
              </a:rPr>
              <a:t>cus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volorpo</a:t>
            </a:r>
            <a:r>
              <a:rPr lang="en-US">
                <a:effectLst/>
                <a:latin typeface="Graphik" panose="020B0503030202060203" pitchFamily="34" charset="0"/>
              </a:rPr>
              <a:t> ratio. </a:t>
            </a:r>
            <a:r>
              <a:rPr lang="en-US" err="1">
                <a:effectLst/>
                <a:latin typeface="Graphik" panose="020B0503030202060203" pitchFamily="34" charset="0"/>
              </a:rPr>
              <a:t>volorenis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estibus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tiorio</a:t>
            </a:r>
            <a:endParaRPr lang="en-US">
              <a:effectLst/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7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82BE08B-F573-D849-BD8A-E062BCCB19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38801" y="1278467"/>
            <a:ext cx="3259666" cy="36570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F506231-4306-0C4B-BC98-26CD9084C0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921" y="147235"/>
            <a:ext cx="3613679" cy="15756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800" b="0" i="1" spc="300">
                <a:latin typeface="Graphik" panose="020B0503030202060203" pitchFamily="34" charset="0"/>
              </a:defRPr>
            </a:lvl1pPr>
            <a:lvl2pPr>
              <a:defRPr>
                <a:latin typeface="Graphik" panose="020B0503030202060203" pitchFamily="34" charset="0"/>
              </a:defRPr>
            </a:lvl2pPr>
            <a:lvl3pPr>
              <a:defRPr>
                <a:latin typeface="Graphik" panose="020B0503030202060203" pitchFamily="34" charset="0"/>
              </a:defRPr>
            </a:lvl3pPr>
            <a:lvl4pPr>
              <a:defRPr>
                <a:latin typeface="Graphik" panose="020B0503030202060203" pitchFamily="34" charset="0"/>
              </a:defRPr>
            </a:lvl4pPr>
            <a:lvl5pPr>
              <a:defRPr>
                <a:latin typeface="Graphik" panose="020B0503030202060203" pitchFamily="34" charset="0"/>
              </a:defRPr>
            </a:lvl5pPr>
          </a:lstStyle>
          <a:p>
            <a:pPr lvl="0"/>
            <a:r>
              <a:rPr lang="en-US"/>
              <a:t>SECTION HEADER GOES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DB8822-ADE2-CB40-AADE-2CE24EA0B6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88136"/>
            <a:ext cx="3107267" cy="30813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Tx/>
              <a:buNone/>
              <a:defRPr lang="en-US" sz="1200" smtClean="0">
                <a:effectLst/>
              </a:defRPr>
            </a:lvl1pPr>
          </a:lstStyle>
          <a:p>
            <a:r>
              <a:rPr lang="en-US">
                <a:effectLst/>
                <a:latin typeface="Graphik" panose="020B0503030202060203" pitchFamily="34" charset="0"/>
              </a:rPr>
              <a:t>Body copy. Mus, </a:t>
            </a:r>
            <a:r>
              <a:rPr lang="en-US" err="1">
                <a:effectLst/>
                <a:latin typeface="Graphik" panose="020B0503030202060203" pitchFamily="34" charset="0"/>
              </a:rPr>
              <a:t>autatem</a:t>
            </a:r>
            <a:r>
              <a:rPr lang="en-US">
                <a:effectLst/>
                <a:latin typeface="Graphik" panose="020B0503030202060203" pitchFamily="34" charset="0"/>
              </a:rPr>
              <a:t> et </a:t>
            </a:r>
            <a:r>
              <a:rPr lang="en-US" err="1">
                <a:effectLst/>
                <a:latin typeface="Graphik" panose="020B0503030202060203" pitchFamily="34" charset="0"/>
              </a:rPr>
              <a:t>voluptae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placestota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aut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asiment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vel</a:t>
            </a:r>
            <a:r>
              <a:rPr lang="en-US">
                <a:effectLst/>
                <a:latin typeface="Graphik" panose="020B0503030202060203" pitchFamily="34" charset="0"/>
              </a:rPr>
              <a:t> id </a:t>
            </a:r>
            <a:r>
              <a:rPr lang="en-US" err="1">
                <a:effectLst/>
                <a:latin typeface="Graphik" panose="020B0503030202060203" pitchFamily="34" charset="0"/>
              </a:rPr>
              <a:t>quam</a:t>
            </a:r>
            <a:r>
              <a:rPr lang="en-US">
                <a:effectLst/>
                <a:latin typeface="Graphik" panose="020B0503030202060203" pitchFamily="34" charset="0"/>
              </a:rPr>
              <a:t> dis </a:t>
            </a:r>
            <a:r>
              <a:rPr lang="en-US" err="1">
                <a:effectLst/>
                <a:latin typeface="Graphik" panose="020B0503030202060203" pitchFamily="34" charset="0"/>
              </a:rPr>
              <a:t>esed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ullorep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raecto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diorrum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fugia</a:t>
            </a:r>
            <a:r>
              <a:rPr lang="en-US">
                <a:effectLst/>
                <a:latin typeface="Graphik" panose="020B0503030202060203" pitchFamily="34" charset="0"/>
              </a:rPr>
              <a:t> commo </a:t>
            </a:r>
            <a:r>
              <a:rPr lang="en-US" err="1">
                <a:effectLst/>
                <a:latin typeface="Graphik" panose="020B0503030202060203" pitchFamily="34" charset="0"/>
              </a:rPr>
              <a:t>deste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si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vel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incius</a:t>
            </a:r>
            <a:r>
              <a:rPr lang="en-US">
                <a:effectLst/>
                <a:latin typeface="Graphik" panose="020B0503030202060203" pitchFamily="34" charset="0"/>
              </a:rPr>
              <a:t>, </a:t>
            </a:r>
            <a:r>
              <a:rPr lang="en-US" err="1">
                <a:effectLst/>
                <a:latin typeface="Graphik" panose="020B0503030202060203" pitchFamily="34" charset="0"/>
              </a:rPr>
              <a:t>aut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quam</a:t>
            </a:r>
            <a:r>
              <a:rPr lang="en-US">
                <a:effectLst/>
                <a:latin typeface="Graphik" panose="020B0503030202060203" pitchFamily="34" charset="0"/>
              </a:rPr>
              <a:t>, </a:t>
            </a:r>
            <a:r>
              <a:rPr lang="en-US" err="1">
                <a:effectLst/>
                <a:latin typeface="Graphik" panose="020B0503030202060203" pitchFamily="34" charset="0"/>
              </a:rPr>
              <a:t>il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mossit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quam</a:t>
            </a:r>
            <a:r>
              <a:rPr lang="en-US">
                <a:effectLst/>
                <a:latin typeface="Graphik" panose="020B0503030202060203" pitchFamily="34" charset="0"/>
              </a:rPr>
              <a:t> con </a:t>
            </a:r>
            <a:r>
              <a:rPr lang="en-US" err="1">
                <a:effectLst/>
                <a:latin typeface="Graphik" panose="020B0503030202060203" pitchFamily="34" charset="0"/>
              </a:rPr>
              <a:t>nis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rerias</a:t>
            </a:r>
            <a:r>
              <a:rPr lang="en-US">
                <a:effectLst/>
                <a:latin typeface="Graphik" panose="020B0503030202060203" pitchFamily="34" charset="0"/>
              </a:rPr>
              <a:t> ipsum </a:t>
            </a:r>
            <a:r>
              <a:rPr lang="en-US" err="1">
                <a:effectLst/>
                <a:latin typeface="Graphik" panose="020B0503030202060203" pitchFamily="34" charset="0"/>
              </a:rPr>
              <a:t>conet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eum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dipsus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enda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doluptatquas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nemoluptur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apient</a:t>
            </a:r>
            <a:r>
              <a:rPr lang="en-US">
                <a:effectLst/>
                <a:latin typeface="Graphik" panose="020B0503030202060203" pitchFamily="34" charset="0"/>
              </a:rPr>
              <a:t>, </a:t>
            </a:r>
            <a:r>
              <a:rPr lang="en-US" err="1">
                <a:effectLst/>
                <a:latin typeface="Graphik" panose="020B0503030202060203" pitchFamily="34" charset="0"/>
              </a:rPr>
              <a:t>cus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volorpo</a:t>
            </a:r>
            <a:r>
              <a:rPr lang="en-US">
                <a:effectLst/>
                <a:latin typeface="Graphik" panose="020B0503030202060203" pitchFamily="34" charset="0"/>
              </a:rPr>
              <a:t> ratio. </a:t>
            </a:r>
            <a:r>
              <a:rPr lang="en-US" err="1">
                <a:effectLst/>
                <a:latin typeface="Graphik" panose="020B0503030202060203" pitchFamily="34" charset="0"/>
              </a:rPr>
              <a:t>volorenis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estibus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tiorio</a:t>
            </a:r>
            <a:endParaRPr lang="en-US">
              <a:effectLst/>
              <a:latin typeface="Graphik" panose="020B050303020206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6395210-ED05-9A43-82B2-12661315305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02200" y="629014"/>
            <a:ext cx="1528763" cy="1530350"/>
          </a:xfrm>
          <a:prstGeom prst="rect">
            <a:avLst/>
          </a:prstGeom>
          <a:solidFill>
            <a:srgbClr val="00B057"/>
          </a:solidFill>
          <a:ln>
            <a:noFill/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buFontTx/>
              <a:buNone/>
              <a:defRPr sz="1600">
                <a:solidFill>
                  <a:schemeClr val="bg1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/>
              <a:t>Add something important here</a:t>
            </a:r>
          </a:p>
        </p:txBody>
      </p:sp>
    </p:spTree>
    <p:extLst>
      <p:ext uri="{BB962C8B-B14F-4D97-AF65-F5344CB8AC3E}">
        <p14:creationId xmlns:p14="http://schemas.microsoft.com/office/powerpoint/2010/main" val="21005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F506231-4306-0C4B-BC98-26CD9084C0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921" y="147235"/>
            <a:ext cx="3613679" cy="15756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800" b="0" i="1" spc="300">
                <a:latin typeface="Graphik" panose="020B0503030202060203" pitchFamily="34" charset="0"/>
              </a:defRPr>
            </a:lvl1pPr>
            <a:lvl2pPr>
              <a:defRPr>
                <a:latin typeface="Graphik" panose="020B0503030202060203" pitchFamily="34" charset="0"/>
              </a:defRPr>
            </a:lvl2pPr>
            <a:lvl3pPr>
              <a:defRPr>
                <a:latin typeface="Graphik" panose="020B0503030202060203" pitchFamily="34" charset="0"/>
              </a:defRPr>
            </a:lvl3pPr>
            <a:lvl4pPr>
              <a:defRPr>
                <a:latin typeface="Graphik" panose="020B0503030202060203" pitchFamily="34" charset="0"/>
              </a:defRPr>
            </a:lvl4pPr>
            <a:lvl5pPr>
              <a:defRPr>
                <a:latin typeface="Graphik" panose="020B0503030202060203" pitchFamily="34" charset="0"/>
              </a:defRPr>
            </a:lvl5pPr>
          </a:lstStyle>
          <a:p>
            <a:pPr lvl="0"/>
            <a:r>
              <a:rPr lang="en-US"/>
              <a:t>SECTION HEADER GOES HERE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82BE08B-F573-D849-BD8A-E062BCCB19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72000" y="0"/>
            <a:ext cx="4572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1D3B5A1-7092-0F41-9E64-AE7B56C49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711" y="1597801"/>
            <a:ext cx="2686987" cy="229964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Tx/>
              <a:buNone/>
              <a:defRPr lang="en-US" sz="1600" smtClean="0">
                <a:solidFill>
                  <a:srgbClr val="00B057"/>
                </a:solidFill>
                <a:effectLst/>
              </a:defRPr>
            </a:lvl1pPr>
          </a:lstStyle>
          <a:p>
            <a:r>
              <a:rPr lang="en-US">
                <a:effectLst/>
                <a:latin typeface="Graphik" panose="020B0503030202060203" pitchFamily="34" charset="0"/>
              </a:rPr>
              <a:t>Short statement with supporting photography. Mus, </a:t>
            </a:r>
            <a:r>
              <a:rPr lang="en-US" err="1">
                <a:effectLst/>
                <a:latin typeface="Graphik" panose="020B0503030202060203" pitchFamily="34" charset="0"/>
              </a:rPr>
              <a:t>autatem</a:t>
            </a:r>
            <a:r>
              <a:rPr lang="en-US">
                <a:effectLst/>
                <a:latin typeface="Graphik" panose="020B0503030202060203" pitchFamily="34" charset="0"/>
              </a:rPr>
              <a:t> et </a:t>
            </a:r>
            <a:r>
              <a:rPr lang="en-US" err="1">
                <a:effectLst/>
                <a:latin typeface="Graphik" panose="020B0503030202060203" pitchFamily="34" charset="0"/>
              </a:rPr>
              <a:t>voluptae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placestota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aut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asiment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vel</a:t>
            </a:r>
            <a:r>
              <a:rPr lang="en-US">
                <a:effectLst/>
                <a:latin typeface="Graphik" panose="020B0503030202060203" pitchFamily="34" charset="0"/>
              </a:rPr>
              <a:t> id </a:t>
            </a:r>
            <a:r>
              <a:rPr lang="en-US" err="1">
                <a:effectLst/>
                <a:latin typeface="Graphik" panose="020B0503030202060203" pitchFamily="34" charset="0"/>
              </a:rPr>
              <a:t>quam</a:t>
            </a:r>
            <a:r>
              <a:rPr lang="en-US">
                <a:effectLst/>
                <a:latin typeface="Graphik" panose="020B0503030202060203" pitchFamily="34" charset="0"/>
              </a:rPr>
              <a:t> dis </a:t>
            </a:r>
            <a:r>
              <a:rPr lang="en-US" err="1">
                <a:effectLst/>
                <a:latin typeface="Graphik" panose="020B0503030202060203" pitchFamily="34" charset="0"/>
              </a:rPr>
              <a:t>esed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ullorep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raecto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diorrum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fugia</a:t>
            </a:r>
            <a:r>
              <a:rPr lang="en-US">
                <a:effectLst/>
                <a:latin typeface="Graphik" panose="020B050303020206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426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F506231-4306-0C4B-BC98-26CD9084C0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921" y="147235"/>
            <a:ext cx="3613679" cy="15756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800" b="0" i="1" spc="300">
                <a:latin typeface="Graphik" panose="020B0503030202060203" pitchFamily="34" charset="0"/>
              </a:defRPr>
            </a:lvl1pPr>
            <a:lvl2pPr>
              <a:defRPr>
                <a:latin typeface="Graphik" panose="020B0503030202060203" pitchFamily="34" charset="0"/>
              </a:defRPr>
            </a:lvl2pPr>
            <a:lvl3pPr>
              <a:defRPr>
                <a:latin typeface="Graphik" panose="020B0503030202060203" pitchFamily="34" charset="0"/>
              </a:defRPr>
            </a:lvl3pPr>
            <a:lvl4pPr>
              <a:defRPr>
                <a:latin typeface="Graphik" panose="020B0503030202060203" pitchFamily="34" charset="0"/>
              </a:defRPr>
            </a:lvl4pPr>
            <a:lvl5pPr>
              <a:defRPr>
                <a:latin typeface="Graphik" panose="020B0503030202060203" pitchFamily="34" charset="0"/>
              </a:defRPr>
            </a:lvl5pPr>
          </a:lstStyle>
          <a:p>
            <a:pPr lvl="0"/>
            <a:r>
              <a:rPr lang="en-US"/>
              <a:t>SECTION HEADER GOES HERE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82BE08B-F573-D849-BD8A-E062BCCB19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9783" y="2158584"/>
            <a:ext cx="2518348" cy="2685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1D3B5A1-7092-0F41-9E64-AE7B56C49F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711" y="818313"/>
            <a:ext cx="7498830" cy="78563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Tx/>
              <a:buNone/>
              <a:defRPr lang="en-US" sz="1600" smtClean="0">
                <a:solidFill>
                  <a:srgbClr val="00B057"/>
                </a:solidFill>
                <a:effectLst/>
              </a:defRPr>
            </a:lvl1pPr>
          </a:lstStyle>
          <a:p>
            <a:r>
              <a:rPr lang="en-US">
                <a:effectLst/>
                <a:latin typeface="Graphik" panose="020B0503030202060203" pitchFamily="34" charset="0"/>
              </a:rPr>
              <a:t>Short statement with supporting photography. Mus, </a:t>
            </a:r>
            <a:r>
              <a:rPr lang="en-US" err="1">
                <a:effectLst/>
                <a:latin typeface="Graphik" panose="020B0503030202060203" pitchFamily="34" charset="0"/>
              </a:rPr>
              <a:t>autatem</a:t>
            </a:r>
            <a:r>
              <a:rPr lang="en-US">
                <a:effectLst/>
                <a:latin typeface="Graphik" panose="020B0503030202060203" pitchFamily="34" charset="0"/>
              </a:rPr>
              <a:t> et </a:t>
            </a:r>
            <a:r>
              <a:rPr lang="en-US" err="1">
                <a:effectLst/>
                <a:latin typeface="Graphik" panose="020B0503030202060203" pitchFamily="34" charset="0"/>
              </a:rPr>
              <a:t>voluptae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placestota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aut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asiment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vel</a:t>
            </a:r>
            <a:r>
              <a:rPr lang="en-US">
                <a:effectLst/>
                <a:latin typeface="Graphik" panose="020B0503030202060203" pitchFamily="34" charset="0"/>
              </a:rPr>
              <a:t> id </a:t>
            </a:r>
            <a:r>
              <a:rPr lang="en-US" err="1">
                <a:effectLst/>
                <a:latin typeface="Graphik" panose="020B0503030202060203" pitchFamily="34" charset="0"/>
              </a:rPr>
              <a:t>quam</a:t>
            </a:r>
            <a:r>
              <a:rPr lang="en-US">
                <a:effectLst/>
                <a:latin typeface="Graphik" panose="020B0503030202060203" pitchFamily="34" charset="0"/>
              </a:rPr>
              <a:t> dis </a:t>
            </a:r>
            <a:r>
              <a:rPr lang="en-US" err="1">
                <a:effectLst/>
                <a:latin typeface="Graphik" panose="020B0503030202060203" pitchFamily="34" charset="0"/>
              </a:rPr>
              <a:t>esed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ullorep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raecto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diorrum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fugia</a:t>
            </a:r>
            <a:r>
              <a:rPr lang="en-US">
                <a:effectLst/>
                <a:latin typeface="Graphik" panose="020B0503030202060203" pitchFamily="34" charset="0"/>
              </a:rPr>
              <a:t>.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BBC6D33-A10E-0849-96F3-6D3AC05F7CF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19800" y="2158584"/>
            <a:ext cx="2518348" cy="2685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ADDFC460-212C-B447-81FD-69D86033A01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177915" y="2158584"/>
            <a:ext cx="2518348" cy="26851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8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BBBC6D33-A10E-0849-96F3-6D3AC05F7CF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0AB6AF5-8629-5742-BE2E-45599C2EB0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39647" y="734517"/>
            <a:ext cx="2863121" cy="2833141"/>
          </a:xfrm>
          <a:prstGeom prst="rect">
            <a:avLst/>
          </a:prstGeom>
          <a:solidFill>
            <a:srgbClr val="00B057"/>
          </a:solidFill>
        </p:spPr>
        <p:txBody>
          <a:bodyPr lIns="274320" tIns="274320" rIns="274320" bIns="274320" anchor="ctr" anchorCtr="0"/>
          <a:lstStyle>
            <a:lvl1pPr marL="0" indent="0" algn="l">
              <a:lnSpc>
                <a:spcPct val="100000"/>
              </a:lnSpc>
              <a:buFontTx/>
              <a:buNone/>
              <a:defRPr lang="en-US" sz="200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>
                <a:effectLst/>
                <a:latin typeface="Graphik" panose="020B0503030202060203" pitchFamily="34" charset="0"/>
              </a:rPr>
              <a:t>This is where you say something profound that relates to the large background image.</a:t>
            </a:r>
          </a:p>
        </p:txBody>
      </p:sp>
    </p:spTree>
    <p:extLst>
      <p:ext uri="{BB962C8B-B14F-4D97-AF65-F5344CB8AC3E}">
        <p14:creationId xmlns:p14="http://schemas.microsoft.com/office/powerpoint/2010/main" val="292180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EA83E2-5B3F-EE46-9DBE-F08403BF55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450" y="691302"/>
            <a:ext cx="1873770" cy="109741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900"/>
              </a:lnSpc>
              <a:buFontTx/>
              <a:buNone/>
              <a:defRPr sz="4000" b="0" i="0">
                <a:solidFill>
                  <a:srgbClr val="00B057"/>
                </a:solidFill>
                <a:latin typeface="Graphik Medium" panose="020B0503030202060203" pitchFamily="34" charset="0"/>
              </a:defRPr>
            </a:lvl1pPr>
          </a:lstStyle>
          <a:p>
            <a:pPr lvl="0"/>
            <a:r>
              <a:rPr lang="en-US"/>
              <a:t>Header</a:t>
            </a:r>
            <a:br>
              <a:rPr lang="en-US"/>
            </a:br>
            <a:r>
              <a:rPr lang="en-US"/>
              <a:t>here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F506231-4306-0C4B-BC98-26CD9084C0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0921" y="147235"/>
            <a:ext cx="3613679" cy="15756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800" b="0" i="1" spc="300">
                <a:latin typeface="Graphik" panose="020B0503030202060203" pitchFamily="34" charset="0"/>
              </a:defRPr>
            </a:lvl1pPr>
            <a:lvl2pPr>
              <a:defRPr>
                <a:latin typeface="Graphik" panose="020B0503030202060203" pitchFamily="34" charset="0"/>
              </a:defRPr>
            </a:lvl2pPr>
            <a:lvl3pPr>
              <a:defRPr>
                <a:latin typeface="Graphik" panose="020B0503030202060203" pitchFamily="34" charset="0"/>
              </a:defRPr>
            </a:lvl3pPr>
            <a:lvl4pPr>
              <a:defRPr>
                <a:latin typeface="Graphik" panose="020B0503030202060203" pitchFamily="34" charset="0"/>
              </a:defRPr>
            </a:lvl4pPr>
            <a:lvl5pPr>
              <a:defRPr>
                <a:latin typeface="Graphik" panose="020B0503030202060203" pitchFamily="34" charset="0"/>
              </a:defRPr>
            </a:lvl5pPr>
          </a:lstStyle>
          <a:p>
            <a:pPr lvl="0"/>
            <a:r>
              <a:rPr lang="en-US"/>
              <a:t>SECTION HEADER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D85BF-2428-B74E-AFC4-6D08B5F658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450" y="1908643"/>
            <a:ext cx="1858780" cy="23834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FontTx/>
              <a:buNone/>
              <a:defRPr lang="en-US" sz="1200" smtClean="0">
                <a:effectLst/>
              </a:defRPr>
            </a:lvl1pPr>
          </a:lstStyle>
          <a:p>
            <a:r>
              <a:rPr lang="en-US">
                <a:effectLst/>
                <a:latin typeface="Graphik" panose="020B0503030202060203" pitchFamily="34" charset="0"/>
              </a:rPr>
              <a:t>Body copy – short description if needed. If not, then delete. Mus, </a:t>
            </a:r>
            <a:r>
              <a:rPr lang="en-US" err="1">
                <a:effectLst/>
                <a:latin typeface="Graphik" panose="020B0503030202060203" pitchFamily="34" charset="0"/>
              </a:rPr>
              <a:t>autatem</a:t>
            </a:r>
            <a:r>
              <a:rPr lang="en-US">
                <a:effectLst/>
                <a:latin typeface="Graphik" panose="020B0503030202060203" pitchFamily="34" charset="0"/>
              </a:rPr>
              <a:t> et </a:t>
            </a:r>
            <a:r>
              <a:rPr lang="en-US" err="1">
                <a:effectLst/>
                <a:latin typeface="Graphik" panose="020B0503030202060203" pitchFamily="34" charset="0"/>
              </a:rPr>
              <a:t>voluptae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placestota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aut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asiment</a:t>
            </a:r>
            <a:r>
              <a:rPr lang="en-US">
                <a:effectLst/>
                <a:latin typeface="Graphik" panose="020B0503030202060203" pitchFamily="34" charset="0"/>
              </a:rPr>
              <a:t> </a:t>
            </a:r>
            <a:r>
              <a:rPr lang="en-US" err="1">
                <a:effectLst/>
                <a:latin typeface="Graphik" panose="020B0503030202060203" pitchFamily="34" charset="0"/>
              </a:rPr>
              <a:t>vel</a:t>
            </a:r>
            <a:r>
              <a:rPr lang="en-US">
                <a:effectLst/>
                <a:latin typeface="Graphik" panose="020B0503030202060203" pitchFamily="34" charset="0"/>
              </a:rPr>
              <a:t> id </a:t>
            </a:r>
            <a:r>
              <a:rPr lang="en-US" err="1">
                <a:effectLst/>
                <a:latin typeface="Graphik" panose="020B0503030202060203" pitchFamily="34" charset="0"/>
              </a:rPr>
              <a:t>quam</a:t>
            </a:r>
            <a:r>
              <a:rPr lang="en-US">
                <a:effectLst/>
                <a:latin typeface="Graphik" panose="020B0503030202060203" pitchFamily="34" charset="0"/>
              </a:rPr>
              <a:t> di.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24CF56E4-9636-024B-A397-A8AE64D9E5B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2870200" y="665163"/>
            <a:ext cx="5427663" cy="36861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6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FEA83E2-5B3F-EE46-9DBE-F08403BF55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8100" y="2543054"/>
            <a:ext cx="8282567" cy="128693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5000"/>
              </a:lnSpc>
              <a:buFontTx/>
              <a:buNone/>
              <a:defRPr sz="6000" b="0" i="0">
                <a:solidFill>
                  <a:schemeClr val="bg1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6341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203AAC-FC7A-364A-A4AA-4C84AB1484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321" y="404483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5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6000" b="0" i="0" kern="1200" smtClean="0">
          <a:solidFill>
            <a:schemeClr val="tx1"/>
          </a:solidFill>
          <a:effectLst/>
          <a:latin typeface="Graphik Medium" panose="020B050303020206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6D1D83-C1C3-234C-84B3-F87C16C16C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DD39B-70FF-5646-9B4C-203562224DEA}"/>
              </a:ext>
            </a:extLst>
          </p:cNvPr>
          <p:cNvSpPr/>
          <p:nvPr userDrawn="1"/>
        </p:nvSpPr>
        <p:spPr>
          <a:xfrm>
            <a:off x="406400" y="372532"/>
            <a:ext cx="8314267" cy="444500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4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6000" b="0" i="0" kern="1200" smtClean="0">
          <a:solidFill>
            <a:schemeClr val="tx1"/>
          </a:solidFill>
          <a:effectLst/>
          <a:latin typeface="Graphik Medium" panose="020B050303020206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D350F9-F5BA-7442-A420-0DDF7A1B8632}"/>
              </a:ext>
            </a:extLst>
          </p:cNvPr>
          <p:cNvSpPr/>
          <p:nvPr userDrawn="1"/>
        </p:nvSpPr>
        <p:spPr>
          <a:xfrm>
            <a:off x="8229600" y="1"/>
            <a:ext cx="914400" cy="5143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203AAC-FC7A-364A-A4AA-4C84AB1484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58881" y="4253109"/>
            <a:ext cx="685800" cy="685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534D65-141B-DB44-A89B-BE5ABF44CEA9}"/>
              </a:ext>
            </a:extLst>
          </p:cNvPr>
          <p:cNvSpPr/>
          <p:nvPr userDrawn="1"/>
        </p:nvSpPr>
        <p:spPr>
          <a:xfrm>
            <a:off x="0" y="749300"/>
            <a:ext cx="228600" cy="457200"/>
          </a:xfrm>
          <a:prstGeom prst="rect">
            <a:avLst/>
          </a:prstGeom>
          <a:solidFill>
            <a:srgbClr val="EAC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41EDD3-B741-9049-8E37-4272E1E1E16A}"/>
              </a:ext>
            </a:extLst>
          </p:cNvPr>
          <p:cNvCxnSpPr/>
          <p:nvPr userDrawn="1"/>
        </p:nvCxnSpPr>
        <p:spPr>
          <a:xfrm>
            <a:off x="0" y="389467"/>
            <a:ext cx="2286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6000" b="0" i="0" kern="1200" smtClean="0">
          <a:solidFill>
            <a:schemeClr val="tx1"/>
          </a:solidFill>
          <a:effectLst/>
          <a:latin typeface="Graphik Medium" panose="020B050303020206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41EDD3-B741-9049-8E37-4272E1E1E16A}"/>
              </a:ext>
            </a:extLst>
          </p:cNvPr>
          <p:cNvCxnSpPr/>
          <p:nvPr userDrawn="1"/>
        </p:nvCxnSpPr>
        <p:spPr>
          <a:xfrm>
            <a:off x="0" y="389467"/>
            <a:ext cx="2286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50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6000" b="0" i="0" kern="1200" smtClean="0">
          <a:solidFill>
            <a:schemeClr val="tx1"/>
          </a:solidFill>
          <a:effectLst/>
          <a:latin typeface="Graphik Medium" panose="020B050303020206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41EDD3-B741-9049-8E37-4272E1E1E16A}"/>
              </a:ext>
            </a:extLst>
          </p:cNvPr>
          <p:cNvCxnSpPr/>
          <p:nvPr userDrawn="1"/>
        </p:nvCxnSpPr>
        <p:spPr>
          <a:xfrm>
            <a:off x="0" y="389467"/>
            <a:ext cx="2286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5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6000" b="0" i="0" kern="1200" smtClean="0">
          <a:solidFill>
            <a:schemeClr val="tx1"/>
          </a:solidFill>
          <a:effectLst/>
          <a:latin typeface="Graphik Medium" panose="020B050303020206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41EDD3-B741-9049-8E37-4272E1E1E16A}"/>
              </a:ext>
            </a:extLst>
          </p:cNvPr>
          <p:cNvCxnSpPr/>
          <p:nvPr userDrawn="1"/>
        </p:nvCxnSpPr>
        <p:spPr>
          <a:xfrm>
            <a:off x="0" y="389467"/>
            <a:ext cx="2286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7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6000" b="0" i="0" kern="1200" smtClean="0">
          <a:solidFill>
            <a:schemeClr val="tx1"/>
          </a:solidFill>
          <a:effectLst/>
          <a:latin typeface="Graphik Medium" panose="020B050303020206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0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6000" b="0" i="0" kern="1200" smtClean="0">
          <a:solidFill>
            <a:schemeClr val="tx1"/>
          </a:solidFill>
          <a:effectLst/>
          <a:latin typeface="Graphik Medium" panose="020B050303020206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534D65-141B-DB44-A89B-BE5ABF44CEA9}"/>
              </a:ext>
            </a:extLst>
          </p:cNvPr>
          <p:cNvSpPr/>
          <p:nvPr userDrawn="1"/>
        </p:nvSpPr>
        <p:spPr>
          <a:xfrm>
            <a:off x="0" y="717550"/>
            <a:ext cx="228600" cy="457200"/>
          </a:xfrm>
          <a:prstGeom prst="rect">
            <a:avLst/>
          </a:prstGeom>
          <a:solidFill>
            <a:srgbClr val="EAC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41EDD3-B741-9049-8E37-4272E1E1E16A}"/>
              </a:ext>
            </a:extLst>
          </p:cNvPr>
          <p:cNvCxnSpPr/>
          <p:nvPr userDrawn="1"/>
        </p:nvCxnSpPr>
        <p:spPr>
          <a:xfrm>
            <a:off x="0" y="389467"/>
            <a:ext cx="2286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57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6000" b="0" i="0" kern="1200" smtClean="0">
          <a:solidFill>
            <a:schemeClr val="tx1"/>
          </a:solidFill>
          <a:effectLst/>
          <a:latin typeface="Graphik Medium" panose="020B050303020206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6D1D83-C1C3-234C-84B3-F87C16C16CE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B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DD39B-70FF-5646-9B4C-203562224DEA}"/>
              </a:ext>
            </a:extLst>
          </p:cNvPr>
          <p:cNvSpPr/>
          <p:nvPr userDrawn="1"/>
        </p:nvSpPr>
        <p:spPr>
          <a:xfrm>
            <a:off x="406400" y="372532"/>
            <a:ext cx="8314267" cy="4445001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3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6000" b="0" i="0" kern="1200" smtClean="0">
          <a:solidFill>
            <a:schemeClr val="tx1"/>
          </a:solidFill>
          <a:effectLst/>
          <a:latin typeface="Graphik Medium" panose="020B0503030202060203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A8FA18-1DAE-4168-99EB-A679C7580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Speakers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6C318919-CB13-41A9-99F8-7F836BC1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rcRect t="7802" b="7802"/>
          <a:stretch>
            <a:fillRect/>
          </a:stretch>
        </p:blipFill>
        <p:spPr>
          <a:xfrm>
            <a:off x="1067774" y="748150"/>
            <a:ext cx="2438401" cy="2743200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81CFBB0-49DA-4687-81D8-0FE296F19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7774" y="3566164"/>
            <a:ext cx="2686987" cy="1408175"/>
          </a:xfrm>
        </p:spPr>
        <p:txBody>
          <a:bodyPr/>
          <a:lstStyle/>
          <a:p>
            <a:r>
              <a:rPr lang="en-US"/>
              <a:t>John Roe</a:t>
            </a:r>
          </a:p>
          <a:p>
            <a:r>
              <a:rPr lang="en-US"/>
              <a:t>Vice President Modern Tax</a:t>
            </a:r>
          </a:p>
        </p:txBody>
      </p:sp>
      <p:pic>
        <p:nvPicPr>
          <p:cNvPr id="16" name="Picture Placeholder 14">
            <a:extLst>
              <a:ext uri="{FF2B5EF4-FFF2-40B4-BE49-F238E27FC236}">
                <a16:creationId xmlns:a16="http://schemas.microsoft.com/office/drawing/2014/main" id="{D5D23802-DFD7-4B3E-BFB1-AA54A2BAE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95" b="12715"/>
          <a:stretch/>
        </p:blipFill>
        <p:spPr>
          <a:xfrm>
            <a:off x="5389240" y="748150"/>
            <a:ext cx="2441448" cy="2746841"/>
          </a:xfrm>
          <a:prstGeom prst="rect">
            <a:avLst/>
          </a:prstGeom>
        </p:spPr>
      </p:pic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59BC0FA-4FD0-4137-8592-63CBB08A1B1D}"/>
              </a:ext>
            </a:extLst>
          </p:cNvPr>
          <p:cNvSpPr txBox="1">
            <a:spLocks/>
          </p:cNvSpPr>
          <p:nvPr/>
        </p:nvSpPr>
        <p:spPr>
          <a:xfrm>
            <a:off x="5389240" y="3566164"/>
            <a:ext cx="2686987" cy="1408175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Tx/>
              <a:buNone/>
              <a:defRPr lang="en-US" sz="1600" kern="1200" smtClean="0">
                <a:solidFill>
                  <a:srgbClr val="00B057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Tony Ogden</a:t>
            </a:r>
          </a:p>
          <a:p>
            <a:r>
              <a:rPr lang="en-US"/>
              <a:t>Director Modern Tax Platforms</a:t>
            </a:r>
          </a:p>
        </p:txBody>
      </p:sp>
    </p:spTree>
    <p:extLst>
      <p:ext uri="{BB962C8B-B14F-4D97-AF65-F5344CB8AC3E}">
        <p14:creationId xmlns:p14="http://schemas.microsoft.com/office/powerpoint/2010/main" val="263869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257461-B141-46A4-B7F6-D2D83EAC16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Larger Enterprise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E531F-49C6-492F-9492-274836DF79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Enterprise DevOps</a:t>
            </a:r>
          </a:p>
        </p:txBody>
      </p:sp>
      <p:pic>
        <p:nvPicPr>
          <p:cNvPr id="8194" name="Picture 2" descr="Resilience Takes Teamwork, Teamwork Takes Planning | BOLDplanning Inc.">
            <a:extLst>
              <a:ext uri="{FF2B5EF4-FFF2-40B4-BE49-F238E27FC236}">
                <a16:creationId xmlns:a16="http://schemas.microsoft.com/office/drawing/2014/main" id="{A1F7B3E3-EFAE-48EF-8802-3F203B09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42" y="1586233"/>
            <a:ext cx="4197758" cy="258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2AEE7D-98E0-4F2D-94AD-90F5C041A65F}"/>
              </a:ext>
            </a:extLst>
          </p:cNvPr>
          <p:cNvSpPr txBox="1">
            <a:spLocks/>
          </p:cNvSpPr>
          <p:nvPr/>
        </p:nvSpPr>
        <p:spPr>
          <a:xfrm>
            <a:off x="4779895" y="1586233"/>
            <a:ext cx="3458016" cy="258686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Tx/>
              <a:buNone/>
              <a:def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/>
              <a:t> DevOps User Groups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/>
              <a:t> Centers of Excellence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/>
              <a:t> Director of DevOps Transformation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/>
              <a:t> Organizational Design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/>
              <a:t> Bottom Up/Top Down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/>
              <a:t> Be Bold/Empowered Teams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317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42B89-88EF-4F74-AC9E-E43E4CD619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18857" y="1515632"/>
            <a:ext cx="4101737" cy="3543300"/>
          </a:xfrm>
        </p:spPr>
        <p:txBody>
          <a:bodyPr lIns="0" tIns="0" rIns="0" bIns="0" anchor="t"/>
          <a:lstStyle/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>
                <a:cs typeface="Calibri"/>
              </a:rPr>
              <a:t> Founded in 1955 by Henry and Richard Bloch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/>
              <a:t> 80,000+ Tax Professionals across the US, Canada and Australia</a:t>
            </a:r>
            <a:endParaRPr lang="en-US"/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/>
              <a:t> 11,000 company and franchise locations 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/>
              <a:t> 23 million prepared tax returns 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/>
              <a:t> 8 million online clients self-prepared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endParaRPr lang="en-US"/>
          </a:p>
        </p:txBody>
      </p:sp>
      <p:pic>
        <p:nvPicPr>
          <p:cNvPr id="1026" name="Picture 2" descr="H&amp;R Block Building - Kansas City, MO_IMG_9025 | Wampa-One | Flickr">
            <a:extLst>
              <a:ext uri="{FF2B5EF4-FFF2-40B4-BE49-F238E27FC236}">
                <a16:creationId xmlns:a16="http://schemas.microsoft.com/office/drawing/2014/main" id="{F55DF143-29BC-4217-A16C-BD63970A2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01" y="964651"/>
            <a:ext cx="3341677" cy="386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AE1F035-F806-4F5F-8278-2E43B4E2EF2E}"/>
              </a:ext>
            </a:extLst>
          </p:cNvPr>
          <p:cNvSpPr txBox="1">
            <a:spLocks/>
          </p:cNvSpPr>
          <p:nvPr/>
        </p:nvSpPr>
        <p:spPr>
          <a:xfrm>
            <a:off x="170921" y="147235"/>
            <a:ext cx="3613679" cy="15756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800" b="0" i="1" kern="1200" spc="3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About H&amp;R Block</a:t>
            </a:r>
          </a:p>
        </p:txBody>
      </p:sp>
    </p:spTree>
    <p:extLst>
      <p:ext uri="{BB962C8B-B14F-4D97-AF65-F5344CB8AC3E}">
        <p14:creationId xmlns:p14="http://schemas.microsoft.com/office/powerpoint/2010/main" val="15913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3EB69-0B55-4602-B956-8C904450BE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Tax Season Facts</a:t>
            </a:r>
          </a:p>
        </p:txBody>
      </p:sp>
      <p:pic>
        <p:nvPicPr>
          <p:cNvPr id="2050" name="Picture 2" descr="H&amp;R Block revenue drops early in tax season | Accounting Today">
            <a:extLst>
              <a:ext uri="{FF2B5EF4-FFF2-40B4-BE49-F238E27FC236}">
                <a16:creationId xmlns:a16="http://schemas.microsoft.com/office/drawing/2014/main" id="{CF0A16EF-66BA-4F3E-8478-591029B1E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79" y="1228544"/>
            <a:ext cx="3458016" cy="34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6943C1B-EE0A-4ADA-91E8-5D55822F2EB8}"/>
              </a:ext>
            </a:extLst>
          </p:cNvPr>
          <p:cNvSpPr txBox="1">
            <a:spLocks/>
          </p:cNvSpPr>
          <p:nvPr/>
        </p:nvSpPr>
        <p:spPr>
          <a:xfrm>
            <a:off x="4431323" y="1358345"/>
            <a:ext cx="3806588" cy="3543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Tx/>
              <a:buNone/>
              <a:def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cs typeface="Calibri"/>
              </a:rPr>
              <a:t> Limited window for filing taxes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 Peaks and valleys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 One chance to make a first impression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 12 days on average to file per client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 Limited # of year-round offices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 4-6 month delivery timeframe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 dirty="0"/>
              <a:t> High volume of Seasonal workforce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6FD1560-4ED0-4230-B98C-67E14871F17F}"/>
              </a:ext>
            </a:extLst>
          </p:cNvPr>
          <p:cNvSpPr txBox="1">
            <a:spLocks/>
          </p:cNvSpPr>
          <p:nvPr/>
        </p:nvSpPr>
        <p:spPr>
          <a:xfrm>
            <a:off x="387049" y="438492"/>
            <a:ext cx="7792041" cy="55141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Tx/>
              <a:buNone/>
              <a:def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50"/>
              </a:buClr>
            </a:pPr>
            <a:r>
              <a:rPr lang="en-US" sz="2800"/>
              <a:t>“We’re not seasonal!  You’re seasonal!”</a:t>
            </a:r>
          </a:p>
        </p:txBody>
      </p:sp>
    </p:spTree>
    <p:extLst>
      <p:ext uri="{BB962C8B-B14F-4D97-AF65-F5344CB8AC3E}">
        <p14:creationId xmlns:p14="http://schemas.microsoft.com/office/powerpoint/2010/main" val="263828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2512B-7361-44FD-A65F-F759DE12AE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Tax Complexity</a:t>
            </a:r>
          </a:p>
        </p:txBody>
      </p:sp>
      <p:pic>
        <p:nvPicPr>
          <p:cNvPr id="3074" name="Picture 2" descr="Pennsylvania (PA) Tax Forms - H&amp;R Block">
            <a:extLst>
              <a:ext uri="{FF2B5EF4-FFF2-40B4-BE49-F238E27FC236}">
                <a16:creationId xmlns:a16="http://schemas.microsoft.com/office/drawing/2014/main" id="{E50AD952-D402-41F6-9873-09316F8D8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26" y="983398"/>
            <a:ext cx="3985444" cy="347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598F26A-FA84-4151-AF72-19D2E195EF00}"/>
              </a:ext>
            </a:extLst>
          </p:cNvPr>
          <p:cNvSpPr txBox="1">
            <a:spLocks/>
          </p:cNvSpPr>
          <p:nvPr/>
        </p:nvSpPr>
        <p:spPr>
          <a:xfrm>
            <a:off x="4572000" y="1381980"/>
            <a:ext cx="3474720" cy="3543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Tx/>
              <a:buNone/>
              <a:def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>
                <a:cs typeface="Calibri"/>
              </a:rPr>
              <a:t> 150k regulatory fields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>
                <a:cs typeface="Calibri"/>
              </a:rPr>
              <a:t> 15k tax regulatory changes each year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>
                <a:cs typeface="Calibri"/>
              </a:rPr>
              <a:t> Fed plus 44 DOR’s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>
                <a:cs typeface="Calibri"/>
              </a:rPr>
              <a:t> City/County taxes</a:t>
            </a:r>
          </a:p>
          <a:p>
            <a:pPr marL="171450" indent="-171450">
              <a:buClr>
                <a:srgbClr val="00B050"/>
              </a:buClr>
              <a:buFont typeface="Wingdings" panose="05000000000000000000" pitchFamily="2" charset="2"/>
              <a:buChar char="q"/>
            </a:pPr>
            <a:r>
              <a:rPr lang="en-US" sz="1600">
                <a:cs typeface="Calibri"/>
              </a:rPr>
              <a:t> Unique customer challenges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9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CF1C4-3469-49CC-9903-2F337A3FC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Tax Field Tree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B7B94-B672-48EC-8973-8016000349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Tax Complexity</a:t>
            </a:r>
          </a:p>
        </p:txBody>
      </p:sp>
      <p:pic>
        <p:nvPicPr>
          <p:cNvPr id="4" name="DependencyGraphDemo">
            <a:hlinkClick r:id="" action="ppaction://media"/>
            <a:extLst>
              <a:ext uri="{FF2B5EF4-FFF2-40B4-BE49-F238E27FC236}">
                <a16:creationId xmlns:a16="http://schemas.microsoft.com/office/drawing/2014/main" id="{86B9478D-39D8-4148-8A54-B1AB70486B0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1255713"/>
            <a:ext cx="9144000" cy="38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84034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CF1C4-3469-49CC-9903-2F337A3FC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Calculated Field Unit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B7B94-B672-48EC-8973-8016000349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Shift Left Testing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8FACFD-B401-493A-91B7-AB66ACB10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32" y="1391189"/>
            <a:ext cx="762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6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CF1C4-3469-49CC-9903-2F337A3FC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Automated Test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B7B94-B672-48EC-8973-8016000349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Shift Left Testing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56D202-EE2B-4F7D-853E-9C0219630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14"/>
          <a:stretch/>
        </p:blipFill>
        <p:spPr bwMode="auto">
          <a:xfrm>
            <a:off x="546100" y="1248823"/>
            <a:ext cx="5722937" cy="345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79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CF1C4-3469-49CC-9903-2F337A3FC7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Tax Scenario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B7B94-B672-48EC-8973-8016000349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Shift Left Testing</a:t>
            </a:r>
          </a:p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D4DCE49-5168-4DDE-9BE2-3010A8A54E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13"/>
          <a:stretch/>
        </p:blipFill>
        <p:spPr bwMode="auto">
          <a:xfrm>
            <a:off x="546102" y="1260685"/>
            <a:ext cx="6675120" cy="155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95B011B-C1D8-4C9B-97B6-5D933167C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40"/>
          <a:stretch/>
        </p:blipFill>
        <p:spPr bwMode="auto">
          <a:xfrm>
            <a:off x="546100" y="2824073"/>
            <a:ext cx="6675120" cy="203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79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B478C9D5-BAB5-470E-9BE2-18ABF389CAEE}"/>
              </a:ext>
            </a:extLst>
          </p:cNvPr>
          <p:cNvSpPr txBox="1">
            <a:spLocks/>
          </p:cNvSpPr>
          <p:nvPr/>
        </p:nvSpPr>
        <p:spPr>
          <a:xfrm>
            <a:off x="1452784" y="1784932"/>
            <a:ext cx="5356255" cy="40502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Tx/>
              <a:buNone/>
              <a:def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50"/>
              </a:buClr>
            </a:pPr>
            <a:r>
              <a:rPr lang="en-US" sz="1600">
                <a:cs typeface="Calibri"/>
              </a:rPr>
              <a:t>Monolithic tax application         Microservices &amp; PaaS</a:t>
            </a:r>
          </a:p>
          <a:p>
            <a:pPr algn="ctr">
              <a:buClr>
                <a:srgbClr val="00B050"/>
              </a:buClr>
            </a:pPr>
            <a:endParaRPr lang="en-US" sz="1600">
              <a:cs typeface="Calibri"/>
            </a:endParaRP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5960B39F-CA41-44B2-B0A5-0BA36F8B76DF}"/>
              </a:ext>
            </a:extLst>
          </p:cNvPr>
          <p:cNvSpPr txBox="1">
            <a:spLocks/>
          </p:cNvSpPr>
          <p:nvPr/>
        </p:nvSpPr>
        <p:spPr>
          <a:xfrm>
            <a:off x="1460507" y="2259685"/>
            <a:ext cx="5356255" cy="39953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Tx/>
              <a:buNone/>
              <a:def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50"/>
              </a:buClr>
            </a:pPr>
            <a:r>
              <a:rPr lang="en-US" sz="1600">
                <a:cs typeface="Calibri"/>
              </a:rPr>
              <a:t>Office infrastructure         Cloud infrastructure</a:t>
            </a:r>
          </a:p>
          <a:p>
            <a:pPr algn="ctr">
              <a:buClr>
                <a:srgbClr val="00B050"/>
              </a:buClr>
            </a:pPr>
            <a:endParaRPr lang="en-US" sz="1600">
              <a:cs typeface="Calibri"/>
            </a:endParaRPr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6C546345-B85B-4944-AACA-3626072C4B45}"/>
              </a:ext>
            </a:extLst>
          </p:cNvPr>
          <p:cNvSpPr txBox="1">
            <a:spLocks/>
          </p:cNvSpPr>
          <p:nvPr/>
        </p:nvSpPr>
        <p:spPr>
          <a:xfrm>
            <a:off x="1447167" y="2728944"/>
            <a:ext cx="5356255" cy="39953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Tx/>
              <a:buNone/>
              <a:def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50"/>
              </a:buClr>
            </a:pPr>
            <a:r>
              <a:rPr lang="en-US" sz="1600">
                <a:cs typeface="Calibri"/>
              </a:rPr>
              <a:t>Reliance on manual testing         Next gen testing capabilities</a:t>
            </a:r>
          </a:p>
          <a:p>
            <a:pPr algn="ctr">
              <a:buClr>
                <a:srgbClr val="00B050"/>
              </a:buClr>
            </a:pPr>
            <a:endParaRPr lang="en-US" sz="1600">
              <a:cs typeface="Calibri"/>
            </a:endParaRP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23E9AAE2-C4ED-433B-BE99-70936C933CB2}"/>
              </a:ext>
            </a:extLst>
          </p:cNvPr>
          <p:cNvSpPr txBox="1">
            <a:spLocks/>
          </p:cNvSpPr>
          <p:nvPr/>
        </p:nvSpPr>
        <p:spPr>
          <a:xfrm>
            <a:off x="1460506" y="3193934"/>
            <a:ext cx="5356255" cy="399532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Tx/>
              <a:buNone/>
              <a:def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50"/>
              </a:buClr>
            </a:pPr>
            <a:r>
              <a:rPr lang="en-US" sz="1600">
                <a:cs typeface="Calibri"/>
              </a:rPr>
              <a:t>Siloed teams &amp; applications         Feature teams &amp; Omni-channel</a:t>
            </a:r>
          </a:p>
          <a:p>
            <a:pPr algn="ctr">
              <a:buClr>
                <a:srgbClr val="00B050"/>
              </a:buClr>
            </a:pPr>
            <a:endParaRPr lang="en-US" sz="1600"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E531F-49C6-492F-9492-274836DF79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Migration to the Cloud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44265B7-5B1B-4DE3-AE35-04CC3C191C17}"/>
              </a:ext>
            </a:extLst>
          </p:cNvPr>
          <p:cNvSpPr txBox="1">
            <a:spLocks/>
          </p:cNvSpPr>
          <p:nvPr/>
        </p:nvSpPr>
        <p:spPr>
          <a:xfrm>
            <a:off x="1451798" y="1277557"/>
            <a:ext cx="5356255" cy="37736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Tx/>
              <a:buNone/>
              <a:def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00B050"/>
              </a:buClr>
            </a:pPr>
            <a:r>
              <a:rPr lang="en-US" sz="1800" b="1">
                <a:solidFill>
                  <a:srgbClr val="00B057"/>
                </a:solidFill>
                <a:cs typeface="Calibri"/>
              </a:rPr>
              <a:t>Cloud Movement</a:t>
            </a:r>
          </a:p>
          <a:p>
            <a:pPr algn="ctr">
              <a:buClr>
                <a:srgbClr val="00B050"/>
              </a:buClr>
            </a:pPr>
            <a:endParaRPr lang="en-US" sz="1600"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91D91B-B46E-45DA-A7D3-3946E22515D7}"/>
              </a:ext>
            </a:extLst>
          </p:cNvPr>
          <p:cNvGrpSpPr/>
          <p:nvPr/>
        </p:nvGrpSpPr>
        <p:grpSpPr>
          <a:xfrm>
            <a:off x="1053696" y="776181"/>
            <a:ext cx="1180405" cy="722671"/>
            <a:chOff x="3000895" y="2103120"/>
            <a:chExt cx="1180405" cy="722671"/>
          </a:xfrm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286BCFAC-5AE0-4968-9AAC-8B4B9EDFE7EA}"/>
                </a:ext>
              </a:extLst>
            </p:cNvPr>
            <p:cNvSpPr/>
            <p:nvPr/>
          </p:nvSpPr>
          <p:spPr>
            <a:xfrm>
              <a:off x="3000895" y="2103120"/>
              <a:ext cx="1180405" cy="623456"/>
            </a:xfrm>
            <a:prstGeom prst="cloudCallout">
              <a:avLst/>
            </a:prstGeom>
            <a:noFill/>
            <a:ln>
              <a:solidFill>
                <a:srgbClr val="00B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00B057"/>
                  </a:solidFill>
                </a:rPr>
                <a:t>Lift &amp; Shift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CF8AD9-6EF8-4EB3-99BF-89490010BF79}"/>
                </a:ext>
              </a:extLst>
            </p:cNvPr>
            <p:cNvSpPr/>
            <p:nvPr/>
          </p:nvSpPr>
          <p:spPr>
            <a:xfrm>
              <a:off x="3305175" y="2688431"/>
              <a:ext cx="154781" cy="137360"/>
            </a:xfrm>
            <a:custGeom>
              <a:avLst/>
              <a:gdLst>
                <a:gd name="connsiteX0" fmla="*/ 23813 w 154781"/>
                <a:gd name="connsiteY0" fmla="*/ 11907 h 137360"/>
                <a:gd name="connsiteX1" fmla="*/ 23813 w 154781"/>
                <a:gd name="connsiteY1" fmla="*/ 11907 h 137360"/>
                <a:gd name="connsiteX2" fmla="*/ 85725 w 154781"/>
                <a:gd name="connsiteY2" fmla="*/ 9525 h 137360"/>
                <a:gd name="connsiteX3" fmla="*/ 100013 w 154781"/>
                <a:gd name="connsiteY3" fmla="*/ 2382 h 137360"/>
                <a:gd name="connsiteX4" fmla="*/ 111919 w 154781"/>
                <a:gd name="connsiteY4" fmla="*/ 0 h 137360"/>
                <a:gd name="connsiteX5" fmla="*/ 142875 w 154781"/>
                <a:gd name="connsiteY5" fmla="*/ 7144 h 137360"/>
                <a:gd name="connsiteX6" fmla="*/ 150019 w 154781"/>
                <a:gd name="connsiteY6" fmla="*/ 28575 h 137360"/>
                <a:gd name="connsiteX7" fmla="*/ 152400 w 154781"/>
                <a:gd name="connsiteY7" fmla="*/ 35719 h 137360"/>
                <a:gd name="connsiteX8" fmla="*/ 154781 w 154781"/>
                <a:gd name="connsiteY8" fmla="*/ 42863 h 137360"/>
                <a:gd name="connsiteX9" fmla="*/ 152400 w 154781"/>
                <a:gd name="connsiteY9" fmla="*/ 76200 h 137360"/>
                <a:gd name="connsiteX10" fmla="*/ 147638 w 154781"/>
                <a:gd name="connsiteY10" fmla="*/ 83344 h 137360"/>
                <a:gd name="connsiteX11" fmla="*/ 145256 w 154781"/>
                <a:gd name="connsiteY11" fmla="*/ 90488 h 137360"/>
                <a:gd name="connsiteX12" fmla="*/ 130969 w 154781"/>
                <a:gd name="connsiteY12" fmla="*/ 102394 h 137360"/>
                <a:gd name="connsiteX13" fmla="*/ 119063 w 154781"/>
                <a:gd name="connsiteY13" fmla="*/ 116682 h 137360"/>
                <a:gd name="connsiteX14" fmla="*/ 111919 w 154781"/>
                <a:gd name="connsiteY14" fmla="*/ 119063 h 137360"/>
                <a:gd name="connsiteX15" fmla="*/ 104775 w 154781"/>
                <a:gd name="connsiteY15" fmla="*/ 123825 h 137360"/>
                <a:gd name="connsiteX16" fmla="*/ 90488 w 154781"/>
                <a:gd name="connsiteY16" fmla="*/ 128588 h 137360"/>
                <a:gd name="connsiteX17" fmla="*/ 83344 w 154781"/>
                <a:gd name="connsiteY17" fmla="*/ 130969 h 137360"/>
                <a:gd name="connsiteX18" fmla="*/ 66675 w 154781"/>
                <a:gd name="connsiteY18" fmla="*/ 133350 h 137360"/>
                <a:gd name="connsiteX19" fmla="*/ 21431 w 154781"/>
                <a:gd name="connsiteY19" fmla="*/ 133350 h 137360"/>
                <a:gd name="connsiteX20" fmla="*/ 7144 w 154781"/>
                <a:gd name="connsiteY20" fmla="*/ 128588 h 137360"/>
                <a:gd name="connsiteX21" fmla="*/ 2381 w 154781"/>
                <a:gd name="connsiteY21" fmla="*/ 121444 h 137360"/>
                <a:gd name="connsiteX22" fmla="*/ 0 w 154781"/>
                <a:gd name="connsiteY22" fmla="*/ 114300 h 137360"/>
                <a:gd name="connsiteX23" fmla="*/ 2381 w 154781"/>
                <a:gd name="connsiteY23" fmla="*/ 54769 h 137360"/>
                <a:gd name="connsiteX24" fmla="*/ 23813 w 154781"/>
                <a:gd name="connsiteY24" fmla="*/ 11907 h 1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4781" h="137360">
                  <a:moveTo>
                    <a:pt x="23813" y="11907"/>
                  </a:moveTo>
                  <a:lnTo>
                    <a:pt x="23813" y="11907"/>
                  </a:lnTo>
                  <a:cubicBezTo>
                    <a:pt x="44450" y="11113"/>
                    <a:pt x="65121" y="10946"/>
                    <a:pt x="85725" y="9525"/>
                  </a:cubicBezTo>
                  <a:cubicBezTo>
                    <a:pt x="94784" y="8900"/>
                    <a:pt x="91693" y="5502"/>
                    <a:pt x="100013" y="2382"/>
                  </a:cubicBezTo>
                  <a:cubicBezTo>
                    <a:pt x="103803" y="961"/>
                    <a:pt x="107950" y="794"/>
                    <a:pt x="111919" y="0"/>
                  </a:cubicBezTo>
                  <a:cubicBezTo>
                    <a:pt x="114675" y="276"/>
                    <a:pt x="137669" y="-1185"/>
                    <a:pt x="142875" y="7144"/>
                  </a:cubicBezTo>
                  <a:cubicBezTo>
                    <a:pt x="142875" y="7145"/>
                    <a:pt x="148828" y="25002"/>
                    <a:pt x="150019" y="28575"/>
                  </a:cubicBezTo>
                  <a:lnTo>
                    <a:pt x="152400" y="35719"/>
                  </a:lnTo>
                  <a:lnTo>
                    <a:pt x="154781" y="42863"/>
                  </a:lnTo>
                  <a:cubicBezTo>
                    <a:pt x="153987" y="53975"/>
                    <a:pt x="154336" y="65229"/>
                    <a:pt x="152400" y="76200"/>
                  </a:cubicBezTo>
                  <a:cubicBezTo>
                    <a:pt x="151903" y="79018"/>
                    <a:pt x="148918" y="80784"/>
                    <a:pt x="147638" y="83344"/>
                  </a:cubicBezTo>
                  <a:cubicBezTo>
                    <a:pt x="146515" y="85589"/>
                    <a:pt x="146648" y="88399"/>
                    <a:pt x="145256" y="90488"/>
                  </a:cubicBezTo>
                  <a:cubicBezTo>
                    <a:pt x="141587" y="95991"/>
                    <a:pt x="136243" y="98879"/>
                    <a:pt x="130969" y="102394"/>
                  </a:cubicBezTo>
                  <a:cubicBezTo>
                    <a:pt x="127456" y="107663"/>
                    <a:pt x="124561" y="113016"/>
                    <a:pt x="119063" y="116682"/>
                  </a:cubicBezTo>
                  <a:cubicBezTo>
                    <a:pt x="116974" y="118074"/>
                    <a:pt x="114164" y="117941"/>
                    <a:pt x="111919" y="119063"/>
                  </a:cubicBezTo>
                  <a:cubicBezTo>
                    <a:pt x="109359" y="120343"/>
                    <a:pt x="107390" y="122663"/>
                    <a:pt x="104775" y="123825"/>
                  </a:cubicBezTo>
                  <a:cubicBezTo>
                    <a:pt x="100188" y="125864"/>
                    <a:pt x="95250" y="127000"/>
                    <a:pt x="90488" y="128588"/>
                  </a:cubicBezTo>
                  <a:cubicBezTo>
                    <a:pt x="88107" y="129382"/>
                    <a:pt x="85829" y="130614"/>
                    <a:pt x="83344" y="130969"/>
                  </a:cubicBezTo>
                  <a:lnTo>
                    <a:pt x="66675" y="133350"/>
                  </a:lnTo>
                  <a:cubicBezTo>
                    <a:pt x="48719" y="139337"/>
                    <a:pt x="55653" y="138017"/>
                    <a:pt x="21431" y="133350"/>
                  </a:cubicBezTo>
                  <a:cubicBezTo>
                    <a:pt x="16457" y="132672"/>
                    <a:pt x="7144" y="128588"/>
                    <a:pt x="7144" y="128588"/>
                  </a:cubicBezTo>
                  <a:cubicBezTo>
                    <a:pt x="5556" y="126207"/>
                    <a:pt x="3661" y="124004"/>
                    <a:pt x="2381" y="121444"/>
                  </a:cubicBezTo>
                  <a:cubicBezTo>
                    <a:pt x="1258" y="119199"/>
                    <a:pt x="0" y="116810"/>
                    <a:pt x="0" y="114300"/>
                  </a:cubicBezTo>
                  <a:cubicBezTo>
                    <a:pt x="0" y="94440"/>
                    <a:pt x="966" y="74578"/>
                    <a:pt x="2381" y="54769"/>
                  </a:cubicBezTo>
                  <a:cubicBezTo>
                    <a:pt x="2857" y="48112"/>
                    <a:pt x="20241" y="19051"/>
                    <a:pt x="23813" y="1190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524A8B-41B8-4471-9D26-E7DF0D957DBE}"/>
              </a:ext>
            </a:extLst>
          </p:cNvPr>
          <p:cNvGrpSpPr/>
          <p:nvPr/>
        </p:nvGrpSpPr>
        <p:grpSpPr>
          <a:xfrm>
            <a:off x="271393" y="2244292"/>
            <a:ext cx="1180405" cy="722671"/>
            <a:chOff x="3000895" y="2103120"/>
            <a:chExt cx="1180405" cy="722671"/>
          </a:xfrm>
        </p:grpSpPr>
        <p:sp>
          <p:nvSpPr>
            <p:cNvPr id="20" name="Thought Bubble: Cloud 19">
              <a:extLst>
                <a:ext uri="{FF2B5EF4-FFF2-40B4-BE49-F238E27FC236}">
                  <a16:creationId xmlns:a16="http://schemas.microsoft.com/office/drawing/2014/main" id="{71EDD280-AA0C-4CBF-960E-D4355A6AD938}"/>
                </a:ext>
              </a:extLst>
            </p:cNvPr>
            <p:cNvSpPr/>
            <p:nvPr/>
          </p:nvSpPr>
          <p:spPr>
            <a:xfrm>
              <a:off x="3000895" y="2103120"/>
              <a:ext cx="1180405" cy="623456"/>
            </a:xfrm>
            <a:prstGeom prst="cloudCallout">
              <a:avLst/>
            </a:prstGeom>
            <a:noFill/>
            <a:ln>
              <a:solidFill>
                <a:srgbClr val="00B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00B057"/>
                  </a:solidFill>
                </a:rPr>
                <a:t>Shift to PaaS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CCD6D3-9301-41B5-B392-A5735BCDACCE}"/>
                </a:ext>
              </a:extLst>
            </p:cNvPr>
            <p:cNvSpPr/>
            <p:nvPr/>
          </p:nvSpPr>
          <p:spPr>
            <a:xfrm>
              <a:off x="3305175" y="2688431"/>
              <a:ext cx="154781" cy="137360"/>
            </a:xfrm>
            <a:custGeom>
              <a:avLst/>
              <a:gdLst>
                <a:gd name="connsiteX0" fmla="*/ 23813 w 154781"/>
                <a:gd name="connsiteY0" fmla="*/ 11907 h 137360"/>
                <a:gd name="connsiteX1" fmla="*/ 23813 w 154781"/>
                <a:gd name="connsiteY1" fmla="*/ 11907 h 137360"/>
                <a:gd name="connsiteX2" fmla="*/ 85725 w 154781"/>
                <a:gd name="connsiteY2" fmla="*/ 9525 h 137360"/>
                <a:gd name="connsiteX3" fmla="*/ 100013 w 154781"/>
                <a:gd name="connsiteY3" fmla="*/ 2382 h 137360"/>
                <a:gd name="connsiteX4" fmla="*/ 111919 w 154781"/>
                <a:gd name="connsiteY4" fmla="*/ 0 h 137360"/>
                <a:gd name="connsiteX5" fmla="*/ 142875 w 154781"/>
                <a:gd name="connsiteY5" fmla="*/ 7144 h 137360"/>
                <a:gd name="connsiteX6" fmla="*/ 150019 w 154781"/>
                <a:gd name="connsiteY6" fmla="*/ 28575 h 137360"/>
                <a:gd name="connsiteX7" fmla="*/ 152400 w 154781"/>
                <a:gd name="connsiteY7" fmla="*/ 35719 h 137360"/>
                <a:gd name="connsiteX8" fmla="*/ 154781 w 154781"/>
                <a:gd name="connsiteY8" fmla="*/ 42863 h 137360"/>
                <a:gd name="connsiteX9" fmla="*/ 152400 w 154781"/>
                <a:gd name="connsiteY9" fmla="*/ 76200 h 137360"/>
                <a:gd name="connsiteX10" fmla="*/ 147638 w 154781"/>
                <a:gd name="connsiteY10" fmla="*/ 83344 h 137360"/>
                <a:gd name="connsiteX11" fmla="*/ 145256 w 154781"/>
                <a:gd name="connsiteY11" fmla="*/ 90488 h 137360"/>
                <a:gd name="connsiteX12" fmla="*/ 130969 w 154781"/>
                <a:gd name="connsiteY12" fmla="*/ 102394 h 137360"/>
                <a:gd name="connsiteX13" fmla="*/ 119063 w 154781"/>
                <a:gd name="connsiteY13" fmla="*/ 116682 h 137360"/>
                <a:gd name="connsiteX14" fmla="*/ 111919 w 154781"/>
                <a:gd name="connsiteY14" fmla="*/ 119063 h 137360"/>
                <a:gd name="connsiteX15" fmla="*/ 104775 w 154781"/>
                <a:gd name="connsiteY15" fmla="*/ 123825 h 137360"/>
                <a:gd name="connsiteX16" fmla="*/ 90488 w 154781"/>
                <a:gd name="connsiteY16" fmla="*/ 128588 h 137360"/>
                <a:gd name="connsiteX17" fmla="*/ 83344 w 154781"/>
                <a:gd name="connsiteY17" fmla="*/ 130969 h 137360"/>
                <a:gd name="connsiteX18" fmla="*/ 66675 w 154781"/>
                <a:gd name="connsiteY18" fmla="*/ 133350 h 137360"/>
                <a:gd name="connsiteX19" fmla="*/ 21431 w 154781"/>
                <a:gd name="connsiteY19" fmla="*/ 133350 h 137360"/>
                <a:gd name="connsiteX20" fmla="*/ 7144 w 154781"/>
                <a:gd name="connsiteY20" fmla="*/ 128588 h 137360"/>
                <a:gd name="connsiteX21" fmla="*/ 2381 w 154781"/>
                <a:gd name="connsiteY21" fmla="*/ 121444 h 137360"/>
                <a:gd name="connsiteX22" fmla="*/ 0 w 154781"/>
                <a:gd name="connsiteY22" fmla="*/ 114300 h 137360"/>
                <a:gd name="connsiteX23" fmla="*/ 2381 w 154781"/>
                <a:gd name="connsiteY23" fmla="*/ 54769 h 137360"/>
                <a:gd name="connsiteX24" fmla="*/ 23813 w 154781"/>
                <a:gd name="connsiteY24" fmla="*/ 11907 h 1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4781" h="137360">
                  <a:moveTo>
                    <a:pt x="23813" y="11907"/>
                  </a:moveTo>
                  <a:lnTo>
                    <a:pt x="23813" y="11907"/>
                  </a:lnTo>
                  <a:cubicBezTo>
                    <a:pt x="44450" y="11113"/>
                    <a:pt x="65121" y="10946"/>
                    <a:pt x="85725" y="9525"/>
                  </a:cubicBezTo>
                  <a:cubicBezTo>
                    <a:pt x="94784" y="8900"/>
                    <a:pt x="91693" y="5502"/>
                    <a:pt x="100013" y="2382"/>
                  </a:cubicBezTo>
                  <a:cubicBezTo>
                    <a:pt x="103803" y="961"/>
                    <a:pt x="107950" y="794"/>
                    <a:pt x="111919" y="0"/>
                  </a:cubicBezTo>
                  <a:cubicBezTo>
                    <a:pt x="114675" y="276"/>
                    <a:pt x="137669" y="-1185"/>
                    <a:pt x="142875" y="7144"/>
                  </a:cubicBezTo>
                  <a:cubicBezTo>
                    <a:pt x="142875" y="7145"/>
                    <a:pt x="148828" y="25002"/>
                    <a:pt x="150019" y="28575"/>
                  </a:cubicBezTo>
                  <a:lnTo>
                    <a:pt x="152400" y="35719"/>
                  </a:lnTo>
                  <a:lnTo>
                    <a:pt x="154781" y="42863"/>
                  </a:lnTo>
                  <a:cubicBezTo>
                    <a:pt x="153987" y="53975"/>
                    <a:pt x="154336" y="65229"/>
                    <a:pt x="152400" y="76200"/>
                  </a:cubicBezTo>
                  <a:cubicBezTo>
                    <a:pt x="151903" y="79018"/>
                    <a:pt x="148918" y="80784"/>
                    <a:pt x="147638" y="83344"/>
                  </a:cubicBezTo>
                  <a:cubicBezTo>
                    <a:pt x="146515" y="85589"/>
                    <a:pt x="146648" y="88399"/>
                    <a:pt x="145256" y="90488"/>
                  </a:cubicBezTo>
                  <a:cubicBezTo>
                    <a:pt x="141587" y="95991"/>
                    <a:pt x="136243" y="98879"/>
                    <a:pt x="130969" y="102394"/>
                  </a:cubicBezTo>
                  <a:cubicBezTo>
                    <a:pt x="127456" y="107663"/>
                    <a:pt x="124561" y="113016"/>
                    <a:pt x="119063" y="116682"/>
                  </a:cubicBezTo>
                  <a:cubicBezTo>
                    <a:pt x="116974" y="118074"/>
                    <a:pt x="114164" y="117941"/>
                    <a:pt x="111919" y="119063"/>
                  </a:cubicBezTo>
                  <a:cubicBezTo>
                    <a:pt x="109359" y="120343"/>
                    <a:pt x="107390" y="122663"/>
                    <a:pt x="104775" y="123825"/>
                  </a:cubicBezTo>
                  <a:cubicBezTo>
                    <a:pt x="100188" y="125864"/>
                    <a:pt x="95250" y="127000"/>
                    <a:pt x="90488" y="128588"/>
                  </a:cubicBezTo>
                  <a:cubicBezTo>
                    <a:pt x="88107" y="129382"/>
                    <a:pt x="85829" y="130614"/>
                    <a:pt x="83344" y="130969"/>
                  </a:cubicBezTo>
                  <a:lnTo>
                    <a:pt x="66675" y="133350"/>
                  </a:lnTo>
                  <a:cubicBezTo>
                    <a:pt x="48719" y="139337"/>
                    <a:pt x="55653" y="138017"/>
                    <a:pt x="21431" y="133350"/>
                  </a:cubicBezTo>
                  <a:cubicBezTo>
                    <a:pt x="16457" y="132672"/>
                    <a:pt x="7144" y="128588"/>
                    <a:pt x="7144" y="128588"/>
                  </a:cubicBezTo>
                  <a:cubicBezTo>
                    <a:pt x="5556" y="126207"/>
                    <a:pt x="3661" y="124004"/>
                    <a:pt x="2381" y="121444"/>
                  </a:cubicBezTo>
                  <a:cubicBezTo>
                    <a:pt x="1258" y="119199"/>
                    <a:pt x="0" y="116810"/>
                    <a:pt x="0" y="114300"/>
                  </a:cubicBezTo>
                  <a:cubicBezTo>
                    <a:pt x="0" y="94440"/>
                    <a:pt x="966" y="74578"/>
                    <a:pt x="2381" y="54769"/>
                  </a:cubicBezTo>
                  <a:cubicBezTo>
                    <a:pt x="2857" y="48112"/>
                    <a:pt x="20241" y="19051"/>
                    <a:pt x="23813" y="1190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A4E671-AE85-4F22-9E1E-DC962E926E80}"/>
              </a:ext>
            </a:extLst>
          </p:cNvPr>
          <p:cNvGrpSpPr/>
          <p:nvPr/>
        </p:nvGrpSpPr>
        <p:grpSpPr>
          <a:xfrm>
            <a:off x="6192216" y="751337"/>
            <a:ext cx="1180405" cy="722671"/>
            <a:chOff x="3000895" y="2103120"/>
            <a:chExt cx="1180405" cy="722671"/>
          </a:xfrm>
        </p:grpSpPr>
        <p:sp>
          <p:nvSpPr>
            <p:cNvPr id="23" name="Thought Bubble: Cloud 22">
              <a:extLst>
                <a:ext uri="{FF2B5EF4-FFF2-40B4-BE49-F238E27FC236}">
                  <a16:creationId xmlns:a16="http://schemas.microsoft.com/office/drawing/2014/main" id="{6AAB427D-C60B-4183-AB38-81A7EE86F5E4}"/>
                </a:ext>
              </a:extLst>
            </p:cNvPr>
            <p:cNvSpPr/>
            <p:nvPr/>
          </p:nvSpPr>
          <p:spPr>
            <a:xfrm>
              <a:off x="3000895" y="2103120"/>
              <a:ext cx="1180405" cy="623456"/>
            </a:xfrm>
            <a:prstGeom prst="cloudCallout">
              <a:avLst/>
            </a:prstGeom>
            <a:noFill/>
            <a:ln>
              <a:solidFill>
                <a:srgbClr val="00B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00B057"/>
                  </a:solidFill>
                </a:rPr>
                <a:t>Cloud Native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1AF5459-07DD-448D-BF7F-9A445CCAF941}"/>
                </a:ext>
              </a:extLst>
            </p:cNvPr>
            <p:cNvSpPr/>
            <p:nvPr/>
          </p:nvSpPr>
          <p:spPr>
            <a:xfrm>
              <a:off x="3305175" y="2688431"/>
              <a:ext cx="154781" cy="137360"/>
            </a:xfrm>
            <a:custGeom>
              <a:avLst/>
              <a:gdLst>
                <a:gd name="connsiteX0" fmla="*/ 23813 w 154781"/>
                <a:gd name="connsiteY0" fmla="*/ 11907 h 137360"/>
                <a:gd name="connsiteX1" fmla="*/ 23813 w 154781"/>
                <a:gd name="connsiteY1" fmla="*/ 11907 h 137360"/>
                <a:gd name="connsiteX2" fmla="*/ 85725 w 154781"/>
                <a:gd name="connsiteY2" fmla="*/ 9525 h 137360"/>
                <a:gd name="connsiteX3" fmla="*/ 100013 w 154781"/>
                <a:gd name="connsiteY3" fmla="*/ 2382 h 137360"/>
                <a:gd name="connsiteX4" fmla="*/ 111919 w 154781"/>
                <a:gd name="connsiteY4" fmla="*/ 0 h 137360"/>
                <a:gd name="connsiteX5" fmla="*/ 142875 w 154781"/>
                <a:gd name="connsiteY5" fmla="*/ 7144 h 137360"/>
                <a:gd name="connsiteX6" fmla="*/ 150019 w 154781"/>
                <a:gd name="connsiteY6" fmla="*/ 28575 h 137360"/>
                <a:gd name="connsiteX7" fmla="*/ 152400 w 154781"/>
                <a:gd name="connsiteY7" fmla="*/ 35719 h 137360"/>
                <a:gd name="connsiteX8" fmla="*/ 154781 w 154781"/>
                <a:gd name="connsiteY8" fmla="*/ 42863 h 137360"/>
                <a:gd name="connsiteX9" fmla="*/ 152400 w 154781"/>
                <a:gd name="connsiteY9" fmla="*/ 76200 h 137360"/>
                <a:gd name="connsiteX10" fmla="*/ 147638 w 154781"/>
                <a:gd name="connsiteY10" fmla="*/ 83344 h 137360"/>
                <a:gd name="connsiteX11" fmla="*/ 145256 w 154781"/>
                <a:gd name="connsiteY11" fmla="*/ 90488 h 137360"/>
                <a:gd name="connsiteX12" fmla="*/ 130969 w 154781"/>
                <a:gd name="connsiteY12" fmla="*/ 102394 h 137360"/>
                <a:gd name="connsiteX13" fmla="*/ 119063 w 154781"/>
                <a:gd name="connsiteY13" fmla="*/ 116682 h 137360"/>
                <a:gd name="connsiteX14" fmla="*/ 111919 w 154781"/>
                <a:gd name="connsiteY14" fmla="*/ 119063 h 137360"/>
                <a:gd name="connsiteX15" fmla="*/ 104775 w 154781"/>
                <a:gd name="connsiteY15" fmla="*/ 123825 h 137360"/>
                <a:gd name="connsiteX16" fmla="*/ 90488 w 154781"/>
                <a:gd name="connsiteY16" fmla="*/ 128588 h 137360"/>
                <a:gd name="connsiteX17" fmla="*/ 83344 w 154781"/>
                <a:gd name="connsiteY17" fmla="*/ 130969 h 137360"/>
                <a:gd name="connsiteX18" fmla="*/ 66675 w 154781"/>
                <a:gd name="connsiteY18" fmla="*/ 133350 h 137360"/>
                <a:gd name="connsiteX19" fmla="*/ 21431 w 154781"/>
                <a:gd name="connsiteY19" fmla="*/ 133350 h 137360"/>
                <a:gd name="connsiteX20" fmla="*/ 7144 w 154781"/>
                <a:gd name="connsiteY20" fmla="*/ 128588 h 137360"/>
                <a:gd name="connsiteX21" fmla="*/ 2381 w 154781"/>
                <a:gd name="connsiteY21" fmla="*/ 121444 h 137360"/>
                <a:gd name="connsiteX22" fmla="*/ 0 w 154781"/>
                <a:gd name="connsiteY22" fmla="*/ 114300 h 137360"/>
                <a:gd name="connsiteX23" fmla="*/ 2381 w 154781"/>
                <a:gd name="connsiteY23" fmla="*/ 54769 h 137360"/>
                <a:gd name="connsiteX24" fmla="*/ 23813 w 154781"/>
                <a:gd name="connsiteY24" fmla="*/ 11907 h 1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4781" h="137360">
                  <a:moveTo>
                    <a:pt x="23813" y="11907"/>
                  </a:moveTo>
                  <a:lnTo>
                    <a:pt x="23813" y="11907"/>
                  </a:lnTo>
                  <a:cubicBezTo>
                    <a:pt x="44450" y="11113"/>
                    <a:pt x="65121" y="10946"/>
                    <a:pt x="85725" y="9525"/>
                  </a:cubicBezTo>
                  <a:cubicBezTo>
                    <a:pt x="94784" y="8900"/>
                    <a:pt x="91693" y="5502"/>
                    <a:pt x="100013" y="2382"/>
                  </a:cubicBezTo>
                  <a:cubicBezTo>
                    <a:pt x="103803" y="961"/>
                    <a:pt x="107950" y="794"/>
                    <a:pt x="111919" y="0"/>
                  </a:cubicBezTo>
                  <a:cubicBezTo>
                    <a:pt x="114675" y="276"/>
                    <a:pt x="137669" y="-1185"/>
                    <a:pt x="142875" y="7144"/>
                  </a:cubicBezTo>
                  <a:cubicBezTo>
                    <a:pt x="142875" y="7145"/>
                    <a:pt x="148828" y="25002"/>
                    <a:pt x="150019" y="28575"/>
                  </a:cubicBezTo>
                  <a:lnTo>
                    <a:pt x="152400" y="35719"/>
                  </a:lnTo>
                  <a:lnTo>
                    <a:pt x="154781" y="42863"/>
                  </a:lnTo>
                  <a:cubicBezTo>
                    <a:pt x="153987" y="53975"/>
                    <a:pt x="154336" y="65229"/>
                    <a:pt x="152400" y="76200"/>
                  </a:cubicBezTo>
                  <a:cubicBezTo>
                    <a:pt x="151903" y="79018"/>
                    <a:pt x="148918" y="80784"/>
                    <a:pt x="147638" y="83344"/>
                  </a:cubicBezTo>
                  <a:cubicBezTo>
                    <a:pt x="146515" y="85589"/>
                    <a:pt x="146648" y="88399"/>
                    <a:pt x="145256" y="90488"/>
                  </a:cubicBezTo>
                  <a:cubicBezTo>
                    <a:pt x="141587" y="95991"/>
                    <a:pt x="136243" y="98879"/>
                    <a:pt x="130969" y="102394"/>
                  </a:cubicBezTo>
                  <a:cubicBezTo>
                    <a:pt x="127456" y="107663"/>
                    <a:pt x="124561" y="113016"/>
                    <a:pt x="119063" y="116682"/>
                  </a:cubicBezTo>
                  <a:cubicBezTo>
                    <a:pt x="116974" y="118074"/>
                    <a:pt x="114164" y="117941"/>
                    <a:pt x="111919" y="119063"/>
                  </a:cubicBezTo>
                  <a:cubicBezTo>
                    <a:pt x="109359" y="120343"/>
                    <a:pt x="107390" y="122663"/>
                    <a:pt x="104775" y="123825"/>
                  </a:cubicBezTo>
                  <a:cubicBezTo>
                    <a:pt x="100188" y="125864"/>
                    <a:pt x="95250" y="127000"/>
                    <a:pt x="90488" y="128588"/>
                  </a:cubicBezTo>
                  <a:cubicBezTo>
                    <a:pt x="88107" y="129382"/>
                    <a:pt x="85829" y="130614"/>
                    <a:pt x="83344" y="130969"/>
                  </a:cubicBezTo>
                  <a:lnTo>
                    <a:pt x="66675" y="133350"/>
                  </a:lnTo>
                  <a:cubicBezTo>
                    <a:pt x="48719" y="139337"/>
                    <a:pt x="55653" y="138017"/>
                    <a:pt x="21431" y="133350"/>
                  </a:cubicBezTo>
                  <a:cubicBezTo>
                    <a:pt x="16457" y="132672"/>
                    <a:pt x="7144" y="128588"/>
                    <a:pt x="7144" y="128588"/>
                  </a:cubicBezTo>
                  <a:cubicBezTo>
                    <a:pt x="5556" y="126207"/>
                    <a:pt x="3661" y="124004"/>
                    <a:pt x="2381" y="121444"/>
                  </a:cubicBezTo>
                  <a:cubicBezTo>
                    <a:pt x="1258" y="119199"/>
                    <a:pt x="0" y="116810"/>
                    <a:pt x="0" y="114300"/>
                  </a:cubicBezTo>
                  <a:cubicBezTo>
                    <a:pt x="0" y="94440"/>
                    <a:pt x="966" y="74578"/>
                    <a:pt x="2381" y="54769"/>
                  </a:cubicBezTo>
                  <a:cubicBezTo>
                    <a:pt x="2857" y="48112"/>
                    <a:pt x="20241" y="19051"/>
                    <a:pt x="23813" y="1190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D8556D-3FCD-4E86-9035-CC85CB8DB9C2}"/>
              </a:ext>
            </a:extLst>
          </p:cNvPr>
          <p:cNvGrpSpPr/>
          <p:nvPr/>
        </p:nvGrpSpPr>
        <p:grpSpPr>
          <a:xfrm>
            <a:off x="4453202" y="489217"/>
            <a:ext cx="1180405" cy="722671"/>
            <a:chOff x="3000895" y="2103120"/>
            <a:chExt cx="1180405" cy="722671"/>
          </a:xfrm>
        </p:grpSpPr>
        <p:sp>
          <p:nvSpPr>
            <p:cNvPr id="26" name="Thought Bubble: Cloud 25">
              <a:extLst>
                <a:ext uri="{FF2B5EF4-FFF2-40B4-BE49-F238E27FC236}">
                  <a16:creationId xmlns:a16="http://schemas.microsoft.com/office/drawing/2014/main" id="{129BC801-AE90-44CB-AB6B-A33751701219}"/>
                </a:ext>
              </a:extLst>
            </p:cNvPr>
            <p:cNvSpPr/>
            <p:nvPr/>
          </p:nvSpPr>
          <p:spPr>
            <a:xfrm>
              <a:off x="3000895" y="2103120"/>
              <a:ext cx="1180405" cy="623456"/>
            </a:xfrm>
            <a:prstGeom prst="cloudCallout">
              <a:avLst/>
            </a:prstGeom>
            <a:noFill/>
            <a:ln>
              <a:solidFill>
                <a:srgbClr val="00B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00B057"/>
                  </a:solidFill>
                </a:rPr>
                <a:t>Micro-Services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CD09B9A-DE34-4CC6-91F4-1E90A018F559}"/>
                </a:ext>
              </a:extLst>
            </p:cNvPr>
            <p:cNvSpPr/>
            <p:nvPr/>
          </p:nvSpPr>
          <p:spPr>
            <a:xfrm>
              <a:off x="3305175" y="2688431"/>
              <a:ext cx="154781" cy="137360"/>
            </a:xfrm>
            <a:custGeom>
              <a:avLst/>
              <a:gdLst>
                <a:gd name="connsiteX0" fmla="*/ 23813 w 154781"/>
                <a:gd name="connsiteY0" fmla="*/ 11907 h 137360"/>
                <a:gd name="connsiteX1" fmla="*/ 23813 w 154781"/>
                <a:gd name="connsiteY1" fmla="*/ 11907 h 137360"/>
                <a:gd name="connsiteX2" fmla="*/ 85725 w 154781"/>
                <a:gd name="connsiteY2" fmla="*/ 9525 h 137360"/>
                <a:gd name="connsiteX3" fmla="*/ 100013 w 154781"/>
                <a:gd name="connsiteY3" fmla="*/ 2382 h 137360"/>
                <a:gd name="connsiteX4" fmla="*/ 111919 w 154781"/>
                <a:gd name="connsiteY4" fmla="*/ 0 h 137360"/>
                <a:gd name="connsiteX5" fmla="*/ 142875 w 154781"/>
                <a:gd name="connsiteY5" fmla="*/ 7144 h 137360"/>
                <a:gd name="connsiteX6" fmla="*/ 150019 w 154781"/>
                <a:gd name="connsiteY6" fmla="*/ 28575 h 137360"/>
                <a:gd name="connsiteX7" fmla="*/ 152400 w 154781"/>
                <a:gd name="connsiteY7" fmla="*/ 35719 h 137360"/>
                <a:gd name="connsiteX8" fmla="*/ 154781 w 154781"/>
                <a:gd name="connsiteY8" fmla="*/ 42863 h 137360"/>
                <a:gd name="connsiteX9" fmla="*/ 152400 w 154781"/>
                <a:gd name="connsiteY9" fmla="*/ 76200 h 137360"/>
                <a:gd name="connsiteX10" fmla="*/ 147638 w 154781"/>
                <a:gd name="connsiteY10" fmla="*/ 83344 h 137360"/>
                <a:gd name="connsiteX11" fmla="*/ 145256 w 154781"/>
                <a:gd name="connsiteY11" fmla="*/ 90488 h 137360"/>
                <a:gd name="connsiteX12" fmla="*/ 130969 w 154781"/>
                <a:gd name="connsiteY12" fmla="*/ 102394 h 137360"/>
                <a:gd name="connsiteX13" fmla="*/ 119063 w 154781"/>
                <a:gd name="connsiteY13" fmla="*/ 116682 h 137360"/>
                <a:gd name="connsiteX14" fmla="*/ 111919 w 154781"/>
                <a:gd name="connsiteY14" fmla="*/ 119063 h 137360"/>
                <a:gd name="connsiteX15" fmla="*/ 104775 w 154781"/>
                <a:gd name="connsiteY15" fmla="*/ 123825 h 137360"/>
                <a:gd name="connsiteX16" fmla="*/ 90488 w 154781"/>
                <a:gd name="connsiteY16" fmla="*/ 128588 h 137360"/>
                <a:gd name="connsiteX17" fmla="*/ 83344 w 154781"/>
                <a:gd name="connsiteY17" fmla="*/ 130969 h 137360"/>
                <a:gd name="connsiteX18" fmla="*/ 66675 w 154781"/>
                <a:gd name="connsiteY18" fmla="*/ 133350 h 137360"/>
                <a:gd name="connsiteX19" fmla="*/ 21431 w 154781"/>
                <a:gd name="connsiteY19" fmla="*/ 133350 h 137360"/>
                <a:gd name="connsiteX20" fmla="*/ 7144 w 154781"/>
                <a:gd name="connsiteY20" fmla="*/ 128588 h 137360"/>
                <a:gd name="connsiteX21" fmla="*/ 2381 w 154781"/>
                <a:gd name="connsiteY21" fmla="*/ 121444 h 137360"/>
                <a:gd name="connsiteX22" fmla="*/ 0 w 154781"/>
                <a:gd name="connsiteY22" fmla="*/ 114300 h 137360"/>
                <a:gd name="connsiteX23" fmla="*/ 2381 w 154781"/>
                <a:gd name="connsiteY23" fmla="*/ 54769 h 137360"/>
                <a:gd name="connsiteX24" fmla="*/ 23813 w 154781"/>
                <a:gd name="connsiteY24" fmla="*/ 11907 h 1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4781" h="137360">
                  <a:moveTo>
                    <a:pt x="23813" y="11907"/>
                  </a:moveTo>
                  <a:lnTo>
                    <a:pt x="23813" y="11907"/>
                  </a:lnTo>
                  <a:cubicBezTo>
                    <a:pt x="44450" y="11113"/>
                    <a:pt x="65121" y="10946"/>
                    <a:pt x="85725" y="9525"/>
                  </a:cubicBezTo>
                  <a:cubicBezTo>
                    <a:pt x="94784" y="8900"/>
                    <a:pt x="91693" y="5502"/>
                    <a:pt x="100013" y="2382"/>
                  </a:cubicBezTo>
                  <a:cubicBezTo>
                    <a:pt x="103803" y="961"/>
                    <a:pt x="107950" y="794"/>
                    <a:pt x="111919" y="0"/>
                  </a:cubicBezTo>
                  <a:cubicBezTo>
                    <a:pt x="114675" y="276"/>
                    <a:pt x="137669" y="-1185"/>
                    <a:pt x="142875" y="7144"/>
                  </a:cubicBezTo>
                  <a:cubicBezTo>
                    <a:pt x="142875" y="7145"/>
                    <a:pt x="148828" y="25002"/>
                    <a:pt x="150019" y="28575"/>
                  </a:cubicBezTo>
                  <a:lnTo>
                    <a:pt x="152400" y="35719"/>
                  </a:lnTo>
                  <a:lnTo>
                    <a:pt x="154781" y="42863"/>
                  </a:lnTo>
                  <a:cubicBezTo>
                    <a:pt x="153987" y="53975"/>
                    <a:pt x="154336" y="65229"/>
                    <a:pt x="152400" y="76200"/>
                  </a:cubicBezTo>
                  <a:cubicBezTo>
                    <a:pt x="151903" y="79018"/>
                    <a:pt x="148918" y="80784"/>
                    <a:pt x="147638" y="83344"/>
                  </a:cubicBezTo>
                  <a:cubicBezTo>
                    <a:pt x="146515" y="85589"/>
                    <a:pt x="146648" y="88399"/>
                    <a:pt x="145256" y="90488"/>
                  </a:cubicBezTo>
                  <a:cubicBezTo>
                    <a:pt x="141587" y="95991"/>
                    <a:pt x="136243" y="98879"/>
                    <a:pt x="130969" y="102394"/>
                  </a:cubicBezTo>
                  <a:cubicBezTo>
                    <a:pt x="127456" y="107663"/>
                    <a:pt x="124561" y="113016"/>
                    <a:pt x="119063" y="116682"/>
                  </a:cubicBezTo>
                  <a:cubicBezTo>
                    <a:pt x="116974" y="118074"/>
                    <a:pt x="114164" y="117941"/>
                    <a:pt x="111919" y="119063"/>
                  </a:cubicBezTo>
                  <a:cubicBezTo>
                    <a:pt x="109359" y="120343"/>
                    <a:pt x="107390" y="122663"/>
                    <a:pt x="104775" y="123825"/>
                  </a:cubicBezTo>
                  <a:cubicBezTo>
                    <a:pt x="100188" y="125864"/>
                    <a:pt x="95250" y="127000"/>
                    <a:pt x="90488" y="128588"/>
                  </a:cubicBezTo>
                  <a:cubicBezTo>
                    <a:pt x="88107" y="129382"/>
                    <a:pt x="85829" y="130614"/>
                    <a:pt x="83344" y="130969"/>
                  </a:cubicBezTo>
                  <a:lnTo>
                    <a:pt x="66675" y="133350"/>
                  </a:lnTo>
                  <a:cubicBezTo>
                    <a:pt x="48719" y="139337"/>
                    <a:pt x="55653" y="138017"/>
                    <a:pt x="21431" y="133350"/>
                  </a:cubicBezTo>
                  <a:cubicBezTo>
                    <a:pt x="16457" y="132672"/>
                    <a:pt x="7144" y="128588"/>
                    <a:pt x="7144" y="128588"/>
                  </a:cubicBezTo>
                  <a:cubicBezTo>
                    <a:pt x="5556" y="126207"/>
                    <a:pt x="3661" y="124004"/>
                    <a:pt x="2381" y="121444"/>
                  </a:cubicBezTo>
                  <a:cubicBezTo>
                    <a:pt x="1258" y="119199"/>
                    <a:pt x="0" y="116810"/>
                    <a:pt x="0" y="114300"/>
                  </a:cubicBezTo>
                  <a:cubicBezTo>
                    <a:pt x="0" y="94440"/>
                    <a:pt x="966" y="74578"/>
                    <a:pt x="2381" y="54769"/>
                  </a:cubicBezTo>
                  <a:cubicBezTo>
                    <a:pt x="2857" y="48112"/>
                    <a:pt x="20241" y="19051"/>
                    <a:pt x="23813" y="1190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BA5F3B-0B87-40BD-98C0-7CB112076B20}"/>
              </a:ext>
            </a:extLst>
          </p:cNvPr>
          <p:cNvGrpSpPr/>
          <p:nvPr/>
        </p:nvGrpSpPr>
        <p:grpSpPr>
          <a:xfrm>
            <a:off x="2714188" y="489217"/>
            <a:ext cx="1180405" cy="722671"/>
            <a:chOff x="3000895" y="2103120"/>
            <a:chExt cx="1180405" cy="722671"/>
          </a:xfrm>
        </p:grpSpPr>
        <p:sp>
          <p:nvSpPr>
            <p:cNvPr id="29" name="Thought Bubble: Cloud 28">
              <a:extLst>
                <a:ext uri="{FF2B5EF4-FFF2-40B4-BE49-F238E27FC236}">
                  <a16:creationId xmlns:a16="http://schemas.microsoft.com/office/drawing/2014/main" id="{3DE97066-E295-468B-B715-4A23BD86A4E0}"/>
                </a:ext>
              </a:extLst>
            </p:cNvPr>
            <p:cNvSpPr/>
            <p:nvPr/>
          </p:nvSpPr>
          <p:spPr>
            <a:xfrm>
              <a:off x="3000895" y="2103120"/>
              <a:ext cx="1180405" cy="623456"/>
            </a:xfrm>
            <a:prstGeom prst="cloudCallout">
              <a:avLst/>
            </a:prstGeom>
            <a:noFill/>
            <a:ln>
              <a:solidFill>
                <a:srgbClr val="00B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00B057"/>
                  </a:solidFill>
                </a:rPr>
                <a:t>Micro-</a:t>
              </a:r>
            </a:p>
            <a:p>
              <a:pPr algn="ctr"/>
              <a:r>
                <a:rPr lang="en-US" sz="1100" b="1">
                  <a:solidFill>
                    <a:srgbClr val="00B057"/>
                  </a:solidFill>
                </a:rPr>
                <a:t>Sites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59853D-5E64-4133-B142-13C033C9FE32}"/>
                </a:ext>
              </a:extLst>
            </p:cNvPr>
            <p:cNvSpPr/>
            <p:nvPr/>
          </p:nvSpPr>
          <p:spPr>
            <a:xfrm>
              <a:off x="3305175" y="2688431"/>
              <a:ext cx="154781" cy="137360"/>
            </a:xfrm>
            <a:custGeom>
              <a:avLst/>
              <a:gdLst>
                <a:gd name="connsiteX0" fmla="*/ 23813 w 154781"/>
                <a:gd name="connsiteY0" fmla="*/ 11907 h 137360"/>
                <a:gd name="connsiteX1" fmla="*/ 23813 w 154781"/>
                <a:gd name="connsiteY1" fmla="*/ 11907 h 137360"/>
                <a:gd name="connsiteX2" fmla="*/ 85725 w 154781"/>
                <a:gd name="connsiteY2" fmla="*/ 9525 h 137360"/>
                <a:gd name="connsiteX3" fmla="*/ 100013 w 154781"/>
                <a:gd name="connsiteY3" fmla="*/ 2382 h 137360"/>
                <a:gd name="connsiteX4" fmla="*/ 111919 w 154781"/>
                <a:gd name="connsiteY4" fmla="*/ 0 h 137360"/>
                <a:gd name="connsiteX5" fmla="*/ 142875 w 154781"/>
                <a:gd name="connsiteY5" fmla="*/ 7144 h 137360"/>
                <a:gd name="connsiteX6" fmla="*/ 150019 w 154781"/>
                <a:gd name="connsiteY6" fmla="*/ 28575 h 137360"/>
                <a:gd name="connsiteX7" fmla="*/ 152400 w 154781"/>
                <a:gd name="connsiteY7" fmla="*/ 35719 h 137360"/>
                <a:gd name="connsiteX8" fmla="*/ 154781 w 154781"/>
                <a:gd name="connsiteY8" fmla="*/ 42863 h 137360"/>
                <a:gd name="connsiteX9" fmla="*/ 152400 w 154781"/>
                <a:gd name="connsiteY9" fmla="*/ 76200 h 137360"/>
                <a:gd name="connsiteX10" fmla="*/ 147638 w 154781"/>
                <a:gd name="connsiteY10" fmla="*/ 83344 h 137360"/>
                <a:gd name="connsiteX11" fmla="*/ 145256 w 154781"/>
                <a:gd name="connsiteY11" fmla="*/ 90488 h 137360"/>
                <a:gd name="connsiteX12" fmla="*/ 130969 w 154781"/>
                <a:gd name="connsiteY12" fmla="*/ 102394 h 137360"/>
                <a:gd name="connsiteX13" fmla="*/ 119063 w 154781"/>
                <a:gd name="connsiteY13" fmla="*/ 116682 h 137360"/>
                <a:gd name="connsiteX14" fmla="*/ 111919 w 154781"/>
                <a:gd name="connsiteY14" fmla="*/ 119063 h 137360"/>
                <a:gd name="connsiteX15" fmla="*/ 104775 w 154781"/>
                <a:gd name="connsiteY15" fmla="*/ 123825 h 137360"/>
                <a:gd name="connsiteX16" fmla="*/ 90488 w 154781"/>
                <a:gd name="connsiteY16" fmla="*/ 128588 h 137360"/>
                <a:gd name="connsiteX17" fmla="*/ 83344 w 154781"/>
                <a:gd name="connsiteY17" fmla="*/ 130969 h 137360"/>
                <a:gd name="connsiteX18" fmla="*/ 66675 w 154781"/>
                <a:gd name="connsiteY18" fmla="*/ 133350 h 137360"/>
                <a:gd name="connsiteX19" fmla="*/ 21431 w 154781"/>
                <a:gd name="connsiteY19" fmla="*/ 133350 h 137360"/>
                <a:gd name="connsiteX20" fmla="*/ 7144 w 154781"/>
                <a:gd name="connsiteY20" fmla="*/ 128588 h 137360"/>
                <a:gd name="connsiteX21" fmla="*/ 2381 w 154781"/>
                <a:gd name="connsiteY21" fmla="*/ 121444 h 137360"/>
                <a:gd name="connsiteX22" fmla="*/ 0 w 154781"/>
                <a:gd name="connsiteY22" fmla="*/ 114300 h 137360"/>
                <a:gd name="connsiteX23" fmla="*/ 2381 w 154781"/>
                <a:gd name="connsiteY23" fmla="*/ 54769 h 137360"/>
                <a:gd name="connsiteX24" fmla="*/ 23813 w 154781"/>
                <a:gd name="connsiteY24" fmla="*/ 11907 h 1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4781" h="137360">
                  <a:moveTo>
                    <a:pt x="23813" y="11907"/>
                  </a:moveTo>
                  <a:lnTo>
                    <a:pt x="23813" y="11907"/>
                  </a:lnTo>
                  <a:cubicBezTo>
                    <a:pt x="44450" y="11113"/>
                    <a:pt x="65121" y="10946"/>
                    <a:pt x="85725" y="9525"/>
                  </a:cubicBezTo>
                  <a:cubicBezTo>
                    <a:pt x="94784" y="8900"/>
                    <a:pt x="91693" y="5502"/>
                    <a:pt x="100013" y="2382"/>
                  </a:cubicBezTo>
                  <a:cubicBezTo>
                    <a:pt x="103803" y="961"/>
                    <a:pt x="107950" y="794"/>
                    <a:pt x="111919" y="0"/>
                  </a:cubicBezTo>
                  <a:cubicBezTo>
                    <a:pt x="114675" y="276"/>
                    <a:pt x="137669" y="-1185"/>
                    <a:pt x="142875" y="7144"/>
                  </a:cubicBezTo>
                  <a:cubicBezTo>
                    <a:pt x="142875" y="7145"/>
                    <a:pt x="148828" y="25002"/>
                    <a:pt x="150019" y="28575"/>
                  </a:cubicBezTo>
                  <a:lnTo>
                    <a:pt x="152400" y="35719"/>
                  </a:lnTo>
                  <a:lnTo>
                    <a:pt x="154781" y="42863"/>
                  </a:lnTo>
                  <a:cubicBezTo>
                    <a:pt x="153987" y="53975"/>
                    <a:pt x="154336" y="65229"/>
                    <a:pt x="152400" y="76200"/>
                  </a:cubicBezTo>
                  <a:cubicBezTo>
                    <a:pt x="151903" y="79018"/>
                    <a:pt x="148918" y="80784"/>
                    <a:pt x="147638" y="83344"/>
                  </a:cubicBezTo>
                  <a:cubicBezTo>
                    <a:pt x="146515" y="85589"/>
                    <a:pt x="146648" y="88399"/>
                    <a:pt x="145256" y="90488"/>
                  </a:cubicBezTo>
                  <a:cubicBezTo>
                    <a:pt x="141587" y="95991"/>
                    <a:pt x="136243" y="98879"/>
                    <a:pt x="130969" y="102394"/>
                  </a:cubicBezTo>
                  <a:cubicBezTo>
                    <a:pt x="127456" y="107663"/>
                    <a:pt x="124561" y="113016"/>
                    <a:pt x="119063" y="116682"/>
                  </a:cubicBezTo>
                  <a:cubicBezTo>
                    <a:pt x="116974" y="118074"/>
                    <a:pt x="114164" y="117941"/>
                    <a:pt x="111919" y="119063"/>
                  </a:cubicBezTo>
                  <a:cubicBezTo>
                    <a:pt x="109359" y="120343"/>
                    <a:pt x="107390" y="122663"/>
                    <a:pt x="104775" y="123825"/>
                  </a:cubicBezTo>
                  <a:cubicBezTo>
                    <a:pt x="100188" y="125864"/>
                    <a:pt x="95250" y="127000"/>
                    <a:pt x="90488" y="128588"/>
                  </a:cubicBezTo>
                  <a:cubicBezTo>
                    <a:pt x="88107" y="129382"/>
                    <a:pt x="85829" y="130614"/>
                    <a:pt x="83344" y="130969"/>
                  </a:cubicBezTo>
                  <a:lnTo>
                    <a:pt x="66675" y="133350"/>
                  </a:lnTo>
                  <a:cubicBezTo>
                    <a:pt x="48719" y="139337"/>
                    <a:pt x="55653" y="138017"/>
                    <a:pt x="21431" y="133350"/>
                  </a:cubicBezTo>
                  <a:cubicBezTo>
                    <a:pt x="16457" y="132672"/>
                    <a:pt x="7144" y="128588"/>
                    <a:pt x="7144" y="128588"/>
                  </a:cubicBezTo>
                  <a:cubicBezTo>
                    <a:pt x="5556" y="126207"/>
                    <a:pt x="3661" y="124004"/>
                    <a:pt x="2381" y="121444"/>
                  </a:cubicBezTo>
                  <a:cubicBezTo>
                    <a:pt x="1258" y="119199"/>
                    <a:pt x="0" y="116810"/>
                    <a:pt x="0" y="114300"/>
                  </a:cubicBezTo>
                  <a:cubicBezTo>
                    <a:pt x="0" y="94440"/>
                    <a:pt x="966" y="74578"/>
                    <a:pt x="2381" y="54769"/>
                  </a:cubicBezTo>
                  <a:cubicBezTo>
                    <a:pt x="2857" y="48112"/>
                    <a:pt x="20241" y="19051"/>
                    <a:pt x="23813" y="1190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4ACB72-8972-457B-BBE6-20A5F999EA80}"/>
              </a:ext>
            </a:extLst>
          </p:cNvPr>
          <p:cNvGrpSpPr/>
          <p:nvPr/>
        </p:nvGrpSpPr>
        <p:grpSpPr>
          <a:xfrm>
            <a:off x="1053696" y="3715800"/>
            <a:ext cx="1180405" cy="722671"/>
            <a:chOff x="3000895" y="2103120"/>
            <a:chExt cx="1180405" cy="722671"/>
          </a:xfrm>
        </p:grpSpPr>
        <p:sp>
          <p:nvSpPr>
            <p:cNvPr id="37" name="Thought Bubble: Cloud 36">
              <a:extLst>
                <a:ext uri="{FF2B5EF4-FFF2-40B4-BE49-F238E27FC236}">
                  <a16:creationId xmlns:a16="http://schemas.microsoft.com/office/drawing/2014/main" id="{81FF2FCF-51A7-434F-A8B9-94EE6E7425EB}"/>
                </a:ext>
              </a:extLst>
            </p:cNvPr>
            <p:cNvSpPr/>
            <p:nvPr/>
          </p:nvSpPr>
          <p:spPr>
            <a:xfrm>
              <a:off x="3000895" y="2103120"/>
              <a:ext cx="1180405" cy="623456"/>
            </a:xfrm>
            <a:prstGeom prst="cloudCallout">
              <a:avLst/>
            </a:prstGeom>
            <a:noFill/>
            <a:ln>
              <a:solidFill>
                <a:srgbClr val="00B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00B057"/>
                  </a:solidFill>
                </a:rPr>
                <a:t>Micro-</a:t>
              </a:r>
            </a:p>
            <a:p>
              <a:pPr algn="ctr"/>
              <a:r>
                <a:rPr lang="en-US" sz="1100" b="1">
                  <a:solidFill>
                    <a:srgbClr val="00B057"/>
                  </a:solidFill>
                </a:rPr>
                <a:t>Apps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CEC36B4-3808-4C8C-9773-9B3F0993EBD1}"/>
                </a:ext>
              </a:extLst>
            </p:cNvPr>
            <p:cNvSpPr/>
            <p:nvPr/>
          </p:nvSpPr>
          <p:spPr>
            <a:xfrm>
              <a:off x="3305175" y="2688431"/>
              <a:ext cx="154781" cy="137360"/>
            </a:xfrm>
            <a:custGeom>
              <a:avLst/>
              <a:gdLst>
                <a:gd name="connsiteX0" fmla="*/ 23813 w 154781"/>
                <a:gd name="connsiteY0" fmla="*/ 11907 h 137360"/>
                <a:gd name="connsiteX1" fmla="*/ 23813 w 154781"/>
                <a:gd name="connsiteY1" fmla="*/ 11907 h 137360"/>
                <a:gd name="connsiteX2" fmla="*/ 85725 w 154781"/>
                <a:gd name="connsiteY2" fmla="*/ 9525 h 137360"/>
                <a:gd name="connsiteX3" fmla="*/ 100013 w 154781"/>
                <a:gd name="connsiteY3" fmla="*/ 2382 h 137360"/>
                <a:gd name="connsiteX4" fmla="*/ 111919 w 154781"/>
                <a:gd name="connsiteY4" fmla="*/ 0 h 137360"/>
                <a:gd name="connsiteX5" fmla="*/ 142875 w 154781"/>
                <a:gd name="connsiteY5" fmla="*/ 7144 h 137360"/>
                <a:gd name="connsiteX6" fmla="*/ 150019 w 154781"/>
                <a:gd name="connsiteY6" fmla="*/ 28575 h 137360"/>
                <a:gd name="connsiteX7" fmla="*/ 152400 w 154781"/>
                <a:gd name="connsiteY7" fmla="*/ 35719 h 137360"/>
                <a:gd name="connsiteX8" fmla="*/ 154781 w 154781"/>
                <a:gd name="connsiteY8" fmla="*/ 42863 h 137360"/>
                <a:gd name="connsiteX9" fmla="*/ 152400 w 154781"/>
                <a:gd name="connsiteY9" fmla="*/ 76200 h 137360"/>
                <a:gd name="connsiteX10" fmla="*/ 147638 w 154781"/>
                <a:gd name="connsiteY10" fmla="*/ 83344 h 137360"/>
                <a:gd name="connsiteX11" fmla="*/ 145256 w 154781"/>
                <a:gd name="connsiteY11" fmla="*/ 90488 h 137360"/>
                <a:gd name="connsiteX12" fmla="*/ 130969 w 154781"/>
                <a:gd name="connsiteY12" fmla="*/ 102394 h 137360"/>
                <a:gd name="connsiteX13" fmla="*/ 119063 w 154781"/>
                <a:gd name="connsiteY13" fmla="*/ 116682 h 137360"/>
                <a:gd name="connsiteX14" fmla="*/ 111919 w 154781"/>
                <a:gd name="connsiteY14" fmla="*/ 119063 h 137360"/>
                <a:gd name="connsiteX15" fmla="*/ 104775 w 154781"/>
                <a:gd name="connsiteY15" fmla="*/ 123825 h 137360"/>
                <a:gd name="connsiteX16" fmla="*/ 90488 w 154781"/>
                <a:gd name="connsiteY16" fmla="*/ 128588 h 137360"/>
                <a:gd name="connsiteX17" fmla="*/ 83344 w 154781"/>
                <a:gd name="connsiteY17" fmla="*/ 130969 h 137360"/>
                <a:gd name="connsiteX18" fmla="*/ 66675 w 154781"/>
                <a:gd name="connsiteY18" fmla="*/ 133350 h 137360"/>
                <a:gd name="connsiteX19" fmla="*/ 21431 w 154781"/>
                <a:gd name="connsiteY19" fmla="*/ 133350 h 137360"/>
                <a:gd name="connsiteX20" fmla="*/ 7144 w 154781"/>
                <a:gd name="connsiteY20" fmla="*/ 128588 h 137360"/>
                <a:gd name="connsiteX21" fmla="*/ 2381 w 154781"/>
                <a:gd name="connsiteY21" fmla="*/ 121444 h 137360"/>
                <a:gd name="connsiteX22" fmla="*/ 0 w 154781"/>
                <a:gd name="connsiteY22" fmla="*/ 114300 h 137360"/>
                <a:gd name="connsiteX23" fmla="*/ 2381 w 154781"/>
                <a:gd name="connsiteY23" fmla="*/ 54769 h 137360"/>
                <a:gd name="connsiteX24" fmla="*/ 23813 w 154781"/>
                <a:gd name="connsiteY24" fmla="*/ 11907 h 1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4781" h="137360">
                  <a:moveTo>
                    <a:pt x="23813" y="11907"/>
                  </a:moveTo>
                  <a:lnTo>
                    <a:pt x="23813" y="11907"/>
                  </a:lnTo>
                  <a:cubicBezTo>
                    <a:pt x="44450" y="11113"/>
                    <a:pt x="65121" y="10946"/>
                    <a:pt x="85725" y="9525"/>
                  </a:cubicBezTo>
                  <a:cubicBezTo>
                    <a:pt x="94784" y="8900"/>
                    <a:pt x="91693" y="5502"/>
                    <a:pt x="100013" y="2382"/>
                  </a:cubicBezTo>
                  <a:cubicBezTo>
                    <a:pt x="103803" y="961"/>
                    <a:pt x="107950" y="794"/>
                    <a:pt x="111919" y="0"/>
                  </a:cubicBezTo>
                  <a:cubicBezTo>
                    <a:pt x="114675" y="276"/>
                    <a:pt x="137669" y="-1185"/>
                    <a:pt x="142875" y="7144"/>
                  </a:cubicBezTo>
                  <a:cubicBezTo>
                    <a:pt x="142875" y="7145"/>
                    <a:pt x="148828" y="25002"/>
                    <a:pt x="150019" y="28575"/>
                  </a:cubicBezTo>
                  <a:lnTo>
                    <a:pt x="152400" y="35719"/>
                  </a:lnTo>
                  <a:lnTo>
                    <a:pt x="154781" y="42863"/>
                  </a:lnTo>
                  <a:cubicBezTo>
                    <a:pt x="153987" y="53975"/>
                    <a:pt x="154336" y="65229"/>
                    <a:pt x="152400" y="76200"/>
                  </a:cubicBezTo>
                  <a:cubicBezTo>
                    <a:pt x="151903" y="79018"/>
                    <a:pt x="148918" y="80784"/>
                    <a:pt x="147638" y="83344"/>
                  </a:cubicBezTo>
                  <a:cubicBezTo>
                    <a:pt x="146515" y="85589"/>
                    <a:pt x="146648" y="88399"/>
                    <a:pt x="145256" y="90488"/>
                  </a:cubicBezTo>
                  <a:cubicBezTo>
                    <a:pt x="141587" y="95991"/>
                    <a:pt x="136243" y="98879"/>
                    <a:pt x="130969" y="102394"/>
                  </a:cubicBezTo>
                  <a:cubicBezTo>
                    <a:pt x="127456" y="107663"/>
                    <a:pt x="124561" y="113016"/>
                    <a:pt x="119063" y="116682"/>
                  </a:cubicBezTo>
                  <a:cubicBezTo>
                    <a:pt x="116974" y="118074"/>
                    <a:pt x="114164" y="117941"/>
                    <a:pt x="111919" y="119063"/>
                  </a:cubicBezTo>
                  <a:cubicBezTo>
                    <a:pt x="109359" y="120343"/>
                    <a:pt x="107390" y="122663"/>
                    <a:pt x="104775" y="123825"/>
                  </a:cubicBezTo>
                  <a:cubicBezTo>
                    <a:pt x="100188" y="125864"/>
                    <a:pt x="95250" y="127000"/>
                    <a:pt x="90488" y="128588"/>
                  </a:cubicBezTo>
                  <a:cubicBezTo>
                    <a:pt x="88107" y="129382"/>
                    <a:pt x="85829" y="130614"/>
                    <a:pt x="83344" y="130969"/>
                  </a:cubicBezTo>
                  <a:lnTo>
                    <a:pt x="66675" y="133350"/>
                  </a:lnTo>
                  <a:cubicBezTo>
                    <a:pt x="48719" y="139337"/>
                    <a:pt x="55653" y="138017"/>
                    <a:pt x="21431" y="133350"/>
                  </a:cubicBezTo>
                  <a:cubicBezTo>
                    <a:pt x="16457" y="132672"/>
                    <a:pt x="7144" y="128588"/>
                    <a:pt x="7144" y="128588"/>
                  </a:cubicBezTo>
                  <a:cubicBezTo>
                    <a:pt x="5556" y="126207"/>
                    <a:pt x="3661" y="124004"/>
                    <a:pt x="2381" y="121444"/>
                  </a:cubicBezTo>
                  <a:cubicBezTo>
                    <a:pt x="1258" y="119199"/>
                    <a:pt x="0" y="116810"/>
                    <a:pt x="0" y="114300"/>
                  </a:cubicBezTo>
                  <a:cubicBezTo>
                    <a:pt x="0" y="94440"/>
                    <a:pt x="966" y="74578"/>
                    <a:pt x="2381" y="54769"/>
                  </a:cubicBezTo>
                  <a:cubicBezTo>
                    <a:pt x="2857" y="48112"/>
                    <a:pt x="20241" y="19051"/>
                    <a:pt x="23813" y="1190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88EFD3-A59D-40DC-BAE1-AD2656A2EA25}"/>
              </a:ext>
            </a:extLst>
          </p:cNvPr>
          <p:cNvGrpSpPr/>
          <p:nvPr/>
        </p:nvGrpSpPr>
        <p:grpSpPr>
          <a:xfrm>
            <a:off x="6192215" y="3655820"/>
            <a:ext cx="1180405" cy="722671"/>
            <a:chOff x="3000895" y="2103120"/>
            <a:chExt cx="1180405" cy="722671"/>
          </a:xfrm>
        </p:grpSpPr>
        <p:sp>
          <p:nvSpPr>
            <p:cNvPr id="40" name="Thought Bubble: Cloud 39">
              <a:extLst>
                <a:ext uri="{FF2B5EF4-FFF2-40B4-BE49-F238E27FC236}">
                  <a16:creationId xmlns:a16="http://schemas.microsoft.com/office/drawing/2014/main" id="{316FF332-19C4-47CA-B0B4-64FFDF72823D}"/>
                </a:ext>
              </a:extLst>
            </p:cNvPr>
            <p:cNvSpPr/>
            <p:nvPr/>
          </p:nvSpPr>
          <p:spPr>
            <a:xfrm>
              <a:off x="3000895" y="2103120"/>
              <a:ext cx="1180405" cy="623456"/>
            </a:xfrm>
            <a:prstGeom prst="cloudCallout">
              <a:avLst/>
            </a:prstGeom>
            <a:noFill/>
            <a:ln>
              <a:solidFill>
                <a:srgbClr val="00B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00B057"/>
                  </a:solidFill>
                </a:rPr>
                <a:t>Re-Platform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DF9BA4-29F7-4113-86DF-46757820E620}"/>
                </a:ext>
              </a:extLst>
            </p:cNvPr>
            <p:cNvSpPr/>
            <p:nvPr/>
          </p:nvSpPr>
          <p:spPr>
            <a:xfrm>
              <a:off x="3305175" y="2688431"/>
              <a:ext cx="154781" cy="137360"/>
            </a:xfrm>
            <a:custGeom>
              <a:avLst/>
              <a:gdLst>
                <a:gd name="connsiteX0" fmla="*/ 23813 w 154781"/>
                <a:gd name="connsiteY0" fmla="*/ 11907 h 137360"/>
                <a:gd name="connsiteX1" fmla="*/ 23813 w 154781"/>
                <a:gd name="connsiteY1" fmla="*/ 11907 h 137360"/>
                <a:gd name="connsiteX2" fmla="*/ 85725 w 154781"/>
                <a:gd name="connsiteY2" fmla="*/ 9525 h 137360"/>
                <a:gd name="connsiteX3" fmla="*/ 100013 w 154781"/>
                <a:gd name="connsiteY3" fmla="*/ 2382 h 137360"/>
                <a:gd name="connsiteX4" fmla="*/ 111919 w 154781"/>
                <a:gd name="connsiteY4" fmla="*/ 0 h 137360"/>
                <a:gd name="connsiteX5" fmla="*/ 142875 w 154781"/>
                <a:gd name="connsiteY5" fmla="*/ 7144 h 137360"/>
                <a:gd name="connsiteX6" fmla="*/ 150019 w 154781"/>
                <a:gd name="connsiteY6" fmla="*/ 28575 h 137360"/>
                <a:gd name="connsiteX7" fmla="*/ 152400 w 154781"/>
                <a:gd name="connsiteY7" fmla="*/ 35719 h 137360"/>
                <a:gd name="connsiteX8" fmla="*/ 154781 w 154781"/>
                <a:gd name="connsiteY8" fmla="*/ 42863 h 137360"/>
                <a:gd name="connsiteX9" fmla="*/ 152400 w 154781"/>
                <a:gd name="connsiteY9" fmla="*/ 76200 h 137360"/>
                <a:gd name="connsiteX10" fmla="*/ 147638 w 154781"/>
                <a:gd name="connsiteY10" fmla="*/ 83344 h 137360"/>
                <a:gd name="connsiteX11" fmla="*/ 145256 w 154781"/>
                <a:gd name="connsiteY11" fmla="*/ 90488 h 137360"/>
                <a:gd name="connsiteX12" fmla="*/ 130969 w 154781"/>
                <a:gd name="connsiteY12" fmla="*/ 102394 h 137360"/>
                <a:gd name="connsiteX13" fmla="*/ 119063 w 154781"/>
                <a:gd name="connsiteY13" fmla="*/ 116682 h 137360"/>
                <a:gd name="connsiteX14" fmla="*/ 111919 w 154781"/>
                <a:gd name="connsiteY14" fmla="*/ 119063 h 137360"/>
                <a:gd name="connsiteX15" fmla="*/ 104775 w 154781"/>
                <a:gd name="connsiteY15" fmla="*/ 123825 h 137360"/>
                <a:gd name="connsiteX16" fmla="*/ 90488 w 154781"/>
                <a:gd name="connsiteY16" fmla="*/ 128588 h 137360"/>
                <a:gd name="connsiteX17" fmla="*/ 83344 w 154781"/>
                <a:gd name="connsiteY17" fmla="*/ 130969 h 137360"/>
                <a:gd name="connsiteX18" fmla="*/ 66675 w 154781"/>
                <a:gd name="connsiteY18" fmla="*/ 133350 h 137360"/>
                <a:gd name="connsiteX19" fmla="*/ 21431 w 154781"/>
                <a:gd name="connsiteY19" fmla="*/ 133350 h 137360"/>
                <a:gd name="connsiteX20" fmla="*/ 7144 w 154781"/>
                <a:gd name="connsiteY20" fmla="*/ 128588 h 137360"/>
                <a:gd name="connsiteX21" fmla="*/ 2381 w 154781"/>
                <a:gd name="connsiteY21" fmla="*/ 121444 h 137360"/>
                <a:gd name="connsiteX22" fmla="*/ 0 w 154781"/>
                <a:gd name="connsiteY22" fmla="*/ 114300 h 137360"/>
                <a:gd name="connsiteX23" fmla="*/ 2381 w 154781"/>
                <a:gd name="connsiteY23" fmla="*/ 54769 h 137360"/>
                <a:gd name="connsiteX24" fmla="*/ 23813 w 154781"/>
                <a:gd name="connsiteY24" fmla="*/ 11907 h 1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4781" h="137360">
                  <a:moveTo>
                    <a:pt x="23813" y="11907"/>
                  </a:moveTo>
                  <a:lnTo>
                    <a:pt x="23813" y="11907"/>
                  </a:lnTo>
                  <a:cubicBezTo>
                    <a:pt x="44450" y="11113"/>
                    <a:pt x="65121" y="10946"/>
                    <a:pt x="85725" y="9525"/>
                  </a:cubicBezTo>
                  <a:cubicBezTo>
                    <a:pt x="94784" y="8900"/>
                    <a:pt x="91693" y="5502"/>
                    <a:pt x="100013" y="2382"/>
                  </a:cubicBezTo>
                  <a:cubicBezTo>
                    <a:pt x="103803" y="961"/>
                    <a:pt x="107950" y="794"/>
                    <a:pt x="111919" y="0"/>
                  </a:cubicBezTo>
                  <a:cubicBezTo>
                    <a:pt x="114675" y="276"/>
                    <a:pt x="137669" y="-1185"/>
                    <a:pt x="142875" y="7144"/>
                  </a:cubicBezTo>
                  <a:cubicBezTo>
                    <a:pt x="142875" y="7145"/>
                    <a:pt x="148828" y="25002"/>
                    <a:pt x="150019" y="28575"/>
                  </a:cubicBezTo>
                  <a:lnTo>
                    <a:pt x="152400" y="35719"/>
                  </a:lnTo>
                  <a:lnTo>
                    <a:pt x="154781" y="42863"/>
                  </a:lnTo>
                  <a:cubicBezTo>
                    <a:pt x="153987" y="53975"/>
                    <a:pt x="154336" y="65229"/>
                    <a:pt x="152400" y="76200"/>
                  </a:cubicBezTo>
                  <a:cubicBezTo>
                    <a:pt x="151903" y="79018"/>
                    <a:pt x="148918" y="80784"/>
                    <a:pt x="147638" y="83344"/>
                  </a:cubicBezTo>
                  <a:cubicBezTo>
                    <a:pt x="146515" y="85589"/>
                    <a:pt x="146648" y="88399"/>
                    <a:pt x="145256" y="90488"/>
                  </a:cubicBezTo>
                  <a:cubicBezTo>
                    <a:pt x="141587" y="95991"/>
                    <a:pt x="136243" y="98879"/>
                    <a:pt x="130969" y="102394"/>
                  </a:cubicBezTo>
                  <a:cubicBezTo>
                    <a:pt x="127456" y="107663"/>
                    <a:pt x="124561" y="113016"/>
                    <a:pt x="119063" y="116682"/>
                  </a:cubicBezTo>
                  <a:cubicBezTo>
                    <a:pt x="116974" y="118074"/>
                    <a:pt x="114164" y="117941"/>
                    <a:pt x="111919" y="119063"/>
                  </a:cubicBezTo>
                  <a:cubicBezTo>
                    <a:pt x="109359" y="120343"/>
                    <a:pt x="107390" y="122663"/>
                    <a:pt x="104775" y="123825"/>
                  </a:cubicBezTo>
                  <a:cubicBezTo>
                    <a:pt x="100188" y="125864"/>
                    <a:pt x="95250" y="127000"/>
                    <a:pt x="90488" y="128588"/>
                  </a:cubicBezTo>
                  <a:cubicBezTo>
                    <a:pt x="88107" y="129382"/>
                    <a:pt x="85829" y="130614"/>
                    <a:pt x="83344" y="130969"/>
                  </a:cubicBezTo>
                  <a:lnTo>
                    <a:pt x="66675" y="133350"/>
                  </a:lnTo>
                  <a:cubicBezTo>
                    <a:pt x="48719" y="139337"/>
                    <a:pt x="55653" y="138017"/>
                    <a:pt x="21431" y="133350"/>
                  </a:cubicBezTo>
                  <a:cubicBezTo>
                    <a:pt x="16457" y="132672"/>
                    <a:pt x="7144" y="128588"/>
                    <a:pt x="7144" y="128588"/>
                  </a:cubicBezTo>
                  <a:cubicBezTo>
                    <a:pt x="5556" y="126207"/>
                    <a:pt x="3661" y="124004"/>
                    <a:pt x="2381" y="121444"/>
                  </a:cubicBezTo>
                  <a:cubicBezTo>
                    <a:pt x="1258" y="119199"/>
                    <a:pt x="0" y="116810"/>
                    <a:pt x="0" y="114300"/>
                  </a:cubicBezTo>
                  <a:cubicBezTo>
                    <a:pt x="0" y="94440"/>
                    <a:pt x="966" y="74578"/>
                    <a:pt x="2381" y="54769"/>
                  </a:cubicBezTo>
                  <a:cubicBezTo>
                    <a:pt x="2857" y="48112"/>
                    <a:pt x="20241" y="19051"/>
                    <a:pt x="23813" y="1190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FA6A866-C7A3-4FA9-B772-531B4013C491}"/>
              </a:ext>
            </a:extLst>
          </p:cNvPr>
          <p:cNvGrpSpPr/>
          <p:nvPr/>
        </p:nvGrpSpPr>
        <p:grpSpPr>
          <a:xfrm>
            <a:off x="6946853" y="2244292"/>
            <a:ext cx="1180405" cy="722671"/>
            <a:chOff x="3000895" y="2103120"/>
            <a:chExt cx="1180405" cy="722671"/>
          </a:xfrm>
        </p:grpSpPr>
        <p:sp>
          <p:nvSpPr>
            <p:cNvPr id="43" name="Thought Bubble: Cloud 42">
              <a:extLst>
                <a:ext uri="{FF2B5EF4-FFF2-40B4-BE49-F238E27FC236}">
                  <a16:creationId xmlns:a16="http://schemas.microsoft.com/office/drawing/2014/main" id="{456CB542-1A32-4B93-9E14-D1C02D47C19F}"/>
                </a:ext>
              </a:extLst>
            </p:cNvPr>
            <p:cNvSpPr/>
            <p:nvPr/>
          </p:nvSpPr>
          <p:spPr>
            <a:xfrm>
              <a:off x="3000895" y="2103120"/>
              <a:ext cx="1180405" cy="623456"/>
            </a:xfrm>
            <a:prstGeom prst="cloudCallout">
              <a:avLst/>
            </a:prstGeom>
            <a:noFill/>
            <a:ln>
              <a:solidFill>
                <a:srgbClr val="00B0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00B057"/>
                  </a:solidFill>
                </a:rPr>
                <a:t>Capability Driven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2297130-D2C8-4A6C-8BBA-44D887E7CFF2}"/>
                </a:ext>
              </a:extLst>
            </p:cNvPr>
            <p:cNvSpPr/>
            <p:nvPr/>
          </p:nvSpPr>
          <p:spPr>
            <a:xfrm>
              <a:off x="3305175" y="2688431"/>
              <a:ext cx="154781" cy="137360"/>
            </a:xfrm>
            <a:custGeom>
              <a:avLst/>
              <a:gdLst>
                <a:gd name="connsiteX0" fmla="*/ 23813 w 154781"/>
                <a:gd name="connsiteY0" fmla="*/ 11907 h 137360"/>
                <a:gd name="connsiteX1" fmla="*/ 23813 w 154781"/>
                <a:gd name="connsiteY1" fmla="*/ 11907 h 137360"/>
                <a:gd name="connsiteX2" fmla="*/ 85725 w 154781"/>
                <a:gd name="connsiteY2" fmla="*/ 9525 h 137360"/>
                <a:gd name="connsiteX3" fmla="*/ 100013 w 154781"/>
                <a:gd name="connsiteY3" fmla="*/ 2382 h 137360"/>
                <a:gd name="connsiteX4" fmla="*/ 111919 w 154781"/>
                <a:gd name="connsiteY4" fmla="*/ 0 h 137360"/>
                <a:gd name="connsiteX5" fmla="*/ 142875 w 154781"/>
                <a:gd name="connsiteY5" fmla="*/ 7144 h 137360"/>
                <a:gd name="connsiteX6" fmla="*/ 150019 w 154781"/>
                <a:gd name="connsiteY6" fmla="*/ 28575 h 137360"/>
                <a:gd name="connsiteX7" fmla="*/ 152400 w 154781"/>
                <a:gd name="connsiteY7" fmla="*/ 35719 h 137360"/>
                <a:gd name="connsiteX8" fmla="*/ 154781 w 154781"/>
                <a:gd name="connsiteY8" fmla="*/ 42863 h 137360"/>
                <a:gd name="connsiteX9" fmla="*/ 152400 w 154781"/>
                <a:gd name="connsiteY9" fmla="*/ 76200 h 137360"/>
                <a:gd name="connsiteX10" fmla="*/ 147638 w 154781"/>
                <a:gd name="connsiteY10" fmla="*/ 83344 h 137360"/>
                <a:gd name="connsiteX11" fmla="*/ 145256 w 154781"/>
                <a:gd name="connsiteY11" fmla="*/ 90488 h 137360"/>
                <a:gd name="connsiteX12" fmla="*/ 130969 w 154781"/>
                <a:gd name="connsiteY12" fmla="*/ 102394 h 137360"/>
                <a:gd name="connsiteX13" fmla="*/ 119063 w 154781"/>
                <a:gd name="connsiteY13" fmla="*/ 116682 h 137360"/>
                <a:gd name="connsiteX14" fmla="*/ 111919 w 154781"/>
                <a:gd name="connsiteY14" fmla="*/ 119063 h 137360"/>
                <a:gd name="connsiteX15" fmla="*/ 104775 w 154781"/>
                <a:gd name="connsiteY15" fmla="*/ 123825 h 137360"/>
                <a:gd name="connsiteX16" fmla="*/ 90488 w 154781"/>
                <a:gd name="connsiteY16" fmla="*/ 128588 h 137360"/>
                <a:gd name="connsiteX17" fmla="*/ 83344 w 154781"/>
                <a:gd name="connsiteY17" fmla="*/ 130969 h 137360"/>
                <a:gd name="connsiteX18" fmla="*/ 66675 w 154781"/>
                <a:gd name="connsiteY18" fmla="*/ 133350 h 137360"/>
                <a:gd name="connsiteX19" fmla="*/ 21431 w 154781"/>
                <a:gd name="connsiteY19" fmla="*/ 133350 h 137360"/>
                <a:gd name="connsiteX20" fmla="*/ 7144 w 154781"/>
                <a:gd name="connsiteY20" fmla="*/ 128588 h 137360"/>
                <a:gd name="connsiteX21" fmla="*/ 2381 w 154781"/>
                <a:gd name="connsiteY21" fmla="*/ 121444 h 137360"/>
                <a:gd name="connsiteX22" fmla="*/ 0 w 154781"/>
                <a:gd name="connsiteY22" fmla="*/ 114300 h 137360"/>
                <a:gd name="connsiteX23" fmla="*/ 2381 w 154781"/>
                <a:gd name="connsiteY23" fmla="*/ 54769 h 137360"/>
                <a:gd name="connsiteX24" fmla="*/ 23813 w 154781"/>
                <a:gd name="connsiteY24" fmla="*/ 11907 h 13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4781" h="137360">
                  <a:moveTo>
                    <a:pt x="23813" y="11907"/>
                  </a:moveTo>
                  <a:lnTo>
                    <a:pt x="23813" y="11907"/>
                  </a:lnTo>
                  <a:cubicBezTo>
                    <a:pt x="44450" y="11113"/>
                    <a:pt x="65121" y="10946"/>
                    <a:pt x="85725" y="9525"/>
                  </a:cubicBezTo>
                  <a:cubicBezTo>
                    <a:pt x="94784" y="8900"/>
                    <a:pt x="91693" y="5502"/>
                    <a:pt x="100013" y="2382"/>
                  </a:cubicBezTo>
                  <a:cubicBezTo>
                    <a:pt x="103803" y="961"/>
                    <a:pt x="107950" y="794"/>
                    <a:pt x="111919" y="0"/>
                  </a:cubicBezTo>
                  <a:cubicBezTo>
                    <a:pt x="114675" y="276"/>
                    <a:pt x="137669" y="-1185"/>
                    <a:pt x="142875" y="7144"/>
                  </a:cubicBezTo>
                  <a:cubicBezTo>
                    <a:pt x="142875" y="7145"/>
                    <a:pt x="148828" y="25002"/>
                    <a:pt x="150019" y="28575"/>
                  </a:cubicBezTo>
                  <a:lnTo>
                    <a:pt x="152400" y="35719"/>
                  </a:lnTo>
                  <a:lnTo>
                    <a:pt x="154781" y="42863"/>
                  </a:lnTo>
                  <a:cubicBezTo>
                    <a:pt x="153987" y="53975"/>
                    <a:pt x="154336" y="65229"/>
                    <a:pt x="152400" y="76200"/>
                  </a:cubicBezTo>
                  <a:cubicBezTo>
                    <a:pt x="151903" y="79018"/>
                    <a:pt x="148918" y="80784"/>
                    <a:pt x="147638" y="83344"/>
                  </a:cubicBezTo>
                  <a:cubicBezTo>
                    <a:pt x="146515" y="85589"/>
                    <a:pt x="146648" y="88399"/>
                    <a:pt x="145256" y="90488"/>
                  </a:cubicBezTo>
                  <a:cubicBezTo>
                    <a:pt x="141587" y="95991"/>
                    <a:pt x="136243" y="98879"/>
                    <a:pt x="130969" y="102394"/>
                  </a:cubicBezTo>
                  <a:cubicBezTo>
                    <a:pt x="127456" y="107663"/>
                    <a:pt x="124561" y="113016"/>
                    <a:pt x="119063" y="116682"/>
                  </a:cubicBezTo>
                  <a:cubicBezTo>
                    <a:pt x="116974" y="118074"/>
                    <a:pt x="114164" y="117941"/>
                    <a:pt x="111919" y="119063"/>
                  </a:cubicBezTo>
                  <a:cubicBezTo>
                    <a:pt x="109359" y="120343"/>
                    <a:pt x="107390" y="122663"/>
                    <a:pt x="104775" y="123825"/>
                  </a:cubicBezTo>
                  <a:cubicBezTo>
                    <a:pt x="100188" y="125864"/>
                    <a:pt x="95250" y="127000"/>
                    <a:pt x="90488" y="128588"/>
                  </a:cubicBezTo>
                  <a:cubicBezTo>
                    <a:pt x="88107" y="129382"/>
                    <a:pt x="85829" y="130614"/>
                    <a:pt x="83344" y="130969"/>
                  </a:cubicBezTo>
                  <a:lnTo>
                    <a:pt x="66675" y="133350"/>
                  </a:lnTo>
                  <a:cubicBezTo>
                    <a:pt x="48719" y="139337"/>
                    <a:pt x="55653" y="138017"/>
                    <a:pt x="21431" y="133350"/>
                  </a:cubicBezTo>
                  <a:cubicBezTo>
                    <a:pt x="16457" y="132672"/>
                    <a:pt x="7144" y="128588"/>
                    <a:pt x="7144" y="128588"/>
                  </a:cubicBezTo>
                  <a:cubicBezTo>
                    <a:pt x="5556" y="126207"/>
                    <a:pt x="3661" y="124004"/>
                    <a:pt x="2381" y="121444"/>
                  </a:cubicBezTo>
                  <a:cubicBezTo>
                    <a:pt x="1258" y="119199"/>
                    <a:pt x="0" y="116810"/>
                    <a:pt x="0" y="114300"/>
                  </a:cubicBezTo>
                  <a:cubicBezTo>
                    <a:pt x="0" y="94440"/>
                    <a:pt x="966" y="74578"/>
                    <a:pt x="2381" y="54769"/>
                  </a:cubicBezTo>
                  <a:cubicBezTo>
                    <a:pt x="2857" y="48112"/>
                    <a:pt x="20241" y="19051"/>
                    <a:pt x="23813" y="1190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50BD018-5CBC-4980-A65F-03B061BD17D2}"/>
              </a:ext>
            </a:extLst>
          </p:cNvPr>
          <p:cNvSpPr/>
          <p:nvPr/>
        </p:nvSpPr>
        <p:spPr>
          <a:xfrm>
            <a:off x="4211368" y="1940307"/>
            <a:ext cx="241834" cy="115260"/>
          </a:xfrm>
          <a:prstGeom prst="rightArrow">
            <a:avLst/>
          </a:prstGeom>
          <a:solidFill>
            <a:srgbClr val="00B057"/>
          </a:solidFill>
          <a:ln>
            <a:solidFill>
              <a:srgbClr val="00B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B582C6F-4EE5-4E96-89B3-C050946D1574}"/>
              </a:ext>
            </a:extLst>
          </p:cNvPr>
          <p:cNvSpPr/>
          <p:nvPr/>
        </p:nvSpPr>
        <p:spPr>
          <a:xfrm>
            <a:off x="4033356" y="2415435"/>
            <a:ext cx="241834" cy="115260"/>
          </a:xfrm>
          <a:prstGeom prst="rightArrow">
            <a:avLst/>
          </a:prstGeom>
          <a:solidFill>
            <a:srgbClr val="00B057"/>
          </a:solidFill>
          <a:ln>
            <a:solidFill>
              <a:srgbClr val="00B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8FC05D43-5787-4C56-9BD9-4D6C997FDAAB}"/>
              </a:ext>
            </a:extLst>
          </p:cNvPr>
          <p:cNvSpPr/>
          <p:nvPr/>
        </p:nvSpPr>
        <p:spPr>
          <a:xfrm>
            <a:off x="3978288" y="2882879"/>
            <a:ext cx="241834" cy="115260"/>
          </a:xfrm>
          <a:prstGeom prst="rightArrow">
            <a:avLst/>
          </a:prstGeom>
          <a:solidFill>
            <a:srgbClr val="00B057"/>
          </a:solidFill>
          <a:ln>
            <a:solidFill>
              <a:srgbClr val="00B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FAB54D8-EF59-405A-8DFD-4C5ADB467438}"/>
              </a:ext>
            </a:extLst>
          </p:cNvPr>
          <p:cNvSpPr/>
          <p:nvPr/>
        </p:nvSpPr>
        <p:spPr>
          <a:xfrm>
            <a:off x="3877116" y="3350323"/>
            <a:ext cx="241834" cy="115260"/>
          </a:xfrm>
          <a:prstGeom prst="rightArrow">
            <a:avLst/>
          </a:prstGeom>
          <a:solidFill>
            <a:srgbClr val="00B057"/>
          </a:solidFill>
          <a:ln>
            <a:solidFill>
              <a:srgbClr val="00B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3" grpId="0"/>
      <p:bldP spid="54" grpId="0"/>
      <p:bldP spid="55" grpId="0"/>
      <p:bldP spid="45" grpId="0" animBg="1"/>
      <p:bldP spid="46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9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D6E401A04CDD48B2F16EBFB3FEA7B6" ma:contentTypeVersion="2" ma:contentTypeDescription="Create a new document." ma:contentTypeScope="" ma:versionID="fbaf9b1fb26a8b2ef9d19f102395121a">
  <xsd:schema xmlns:xsd="http://www.w3.org/2001/XMLSchema" xmlns:xs="http://www.w3.org/2001/XMLSchema" xmlns:p="http://schemas.microsoft.com/office/2006/metadata/properties" xmlns:ns2="0d53eadb-f9ae-4f3e-9963-ffc728aa11e2" targetNamespace="http://schemas.microsoft.com/office/2006/metadata/properties" ma:root="true" ma:fieldsID="8f1e7c520311aaf755c111788f8e34a6" ns2:_="">
    <xsd:import namespace="0d53eadb-f9ae-4f3e-9963-ffc728aa11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3eadb-f9ae-4f3e-9963-ffc728aa11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DB5D52-183A-4F93-BBE8-B33F661FA2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53eadb-f9ae-4f3e-9963-ffc728aa11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3D6647-492A-4185-985E-3C5B6947FB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26396B-BB0B-4FFB-A3AA-28806FCB92C4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0d53eadb-f9ae-4f3e-9963-ffc728aa11e2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255</Words>
  <Application>Microsoft Office PowerPoint</Application>
  <PresentationFormat>On-screen Show (16:9)</PresentationFormat>
  <Paragraphs>68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Calibri</vt:lpstr>
      <vt:lpstr>Graphik</vt:lpstr>
      <vt:lpstr>Graphik Medium</vt:lpstr>
      <vt:lpstr>White Oleander</vt:lpstr>
      <vt:lpstr>Wingdings</vt:lpstr>
      <vt:lpstr>1_Office Theme</vt:lpstr>
      <vt:lpstr>9_Office Theme</vt:lpstr>
      <vt:lpstr>2_Office Theme</vt:lpstr>
      <vt:lpstr>4_Office Theme</vt:lpstr>
      <vt:lpstr>5_Office Theme</vt:lpstr>
      <vt:lpstr>6_Office Theme</vt:lpstr>
      <vt:lpstr>7_Office Theme</vt:lpstr>
      <vt:lpstr>8_Office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Maridith Garrett</dc:creator>
  <cp:lastModifiedBy>Ogden, Tony</cp:lastModifiedBy>
  <cp:revision>1</cp:revision>
  <dcterms:created xsi:type="dcterms:W3CDTF">2019-10-02T16:50:04Z</dcterms:created>
  <dcterms:modified xsi:type="dcterms:W3CDTF">2020-09-28T21:04:32Z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0x010100FED6E401A04CDD48B2F16EBFB3FEA7B6</vt:lpwstr>
  </property>
</Properties>
</file>