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1" name="Shape 3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LICK TO EDIT"/>
          <p:cNvSpPr txBox="1"/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01" name="Body Level One…"/>
          <p:cNvSpPr txBox="1"/>
          <p:nvPr>
            <p:ph type="body" idx="1"/>
          </p:nvPr>
        </p:nvSpPr>
        <p:spPr>
          <a:xfrm>
            <a:off x="361950" y="1466850"/>
            <a:ext cx="10515600" cy="471011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914400" indent="-4572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1463038" indent="-548638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1981200" indent="-6096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2438400" indent="-6096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LICK TO EDIT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1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0" indent="0">
              <a:buSzTx/>
              <a:buFontTx/>
              <a:buNone/>
              <a:defRPr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LICK TO EDIT"/>
          <p:cNvSpPr txBox="1"/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914400" indent="-4572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1463038" indent="-548638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1981200" indent="-6096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2438400" indent="-609600">
              <a:defRPr sz="48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ICK TO EDIT"/>
          <p:cNvSpPr txBox="1"/>
          <p:nvPr>
            <p:ph type="title" hasCustomPrompt="1"/>
          </p:nvPr>
        </p:nvSpPr>
        <p:spPr>
          <a:xfrm>
            <a:off x="361950" y="365125"/>
            <a:ext cx="10515600" cy="930275"/>
          </a:xfrm>
          <a:prstGeom prst="rect">
            <a:avLst/>
          </a:prstGeom>
        </p:spPr>
        <p:txBody>
          <a:bodyPr/>
          <a:lstStyle>
            <a:lvl1pPr>
              <a:tabLst>
                <a:tab pos="393700" algn="l"/>
              </a:tabLst>
              <a:defRPr sz="60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CLICK TO EDIT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718457" indent="-261257">
              <a:defRPr sz="32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1219200" indent="-304800">
              <a:defRPr sz="32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1737360" indent="-365760">
              <a:defRPr sz="32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2194560" indent="-365760">
              <a:defRPr sz="32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161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1pPr>
            <a:lvl2pPr marL="0" indent="0">
              <a:buSzTx/>
              <a:buFontTx/>
              <a:buNone/>
              <a:defRPr sz="16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2pPr>
            <a:lvl3pPr marL="0" indent="0">
              <a:buSzTx/>
              <a:buFontTx/>
              <a:buNone/>
              <a:defRPr sz="16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3pPr>
            <a:lvl4pPr marL="0" indent="0">
              <a:buSzTx/>
              <a:buFontTx/>
              <a:buNone/>
              <a:defRPr sz="16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4pPr>
            <a:lvl5pPr marL="0" indent="0">
              <a:buSzTx/>
              <a:buFontTx/>
              <a:buNone/>
              <a:defRPr sz="1600">
                <a:solidFill>
                  <a:srgbClr val="FFFFFF"/>
                </a:solidFill>
                <a:latin typeface="TisaOT"/>
                <a:ea typeface="TisaOT"/>
                <a:cs typeface="TisaOT"/>
                <a:sym typeface="TisaO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xfrm>
            <a:off x="8610600" y="6356350"/>
            <a:ext cx="335864" cy="333086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18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94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04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14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25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93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0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3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3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41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2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352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3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/>
          <p:nvPr/>
        </p:nvSpPr>
        <p:spPr>
          <a:xfrm>
            <a:off x="568336" y="430442"/>
            <a:ext cx="10421808" cy="143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defRPr spc="-120" sz="5800">
                <a:solidFill>
                  <a:srgbClr val="FFF16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The Observable Universe</a:t>
            </a:r>
          </a:p>
          <a:p>
            <a:pPr algn="r">
              <a:lnSpc>
                <a:spcPct val="90000"/>
              </a:lnSpc>
              <a:defRPr spc="-80" sz="3900">
                <a:solidFill>
                  <a:srgbClr val="FFF161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Creating Observability at Scale</a:t>
            </a:r>
          </a:p>
        </p:txBody>
      </p:sp>
      <p:sp>
        <p:nvSpPr>
          <p:cNvPr id="364" name="TextBox 6"/>
          <p:cNvSpPr txBox="1"/>
          <p:nvPr/>
        </p:nvSpPr>
        <p:spPr>
          <a:xfrm>
            <a:off x="617867" y="2222787"/>
            <a:ext cx="11180071" cy="94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spcBef>
                <a:spcPts val="1200"/>
              </a:spcBef>
              <a:defRPr b="1" sz="3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Tiani Jones</a:t>
            </a:r>
            <a:br/>
            <a:r>
              <a:rPr b="0" i="1" sz="2800"/>
              <a:t>Socio-technologist, The 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