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72" r:id="rId4"/>
    <p:sldId id="273" r:id="rId5"/>
    <p:sldId id="259" r:id="rId6"/>
    <p:sldId id="279" r:id="rId7"/>
    <p:sldId id="281" r:id="rId8"/>
    <p:sldId id="282" r:id="rId9"/>
    <p:sldId id="296" r:id="rId10"/>
    <p:sldId id="293" r:id="rId11"/>
    <p:sldId id="274" r:id="rId12"/>
    <p:sldId id="303" r:id="rId13"/>
    <p:sldId id="302" r:id="rId14"/>
    <p:sldId id="304" r:id="rId15"/>
    <p:sldId id="299" r:id="rId16"/>
    <p:sldId id="300" r:id="rId17"/>
    <p:sldId id="301" r:id="rId18"/>
    <p:sldId id="298" r:id="rId19"/>
    <p:sldId id="265" r:id="rId20"/>
    <p:sldId id="291" r:id="rId21"/>
    <p:sldId id="305" r:id="rId22"/>
    <p:sldId id="297"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D2"/>
    <a:srgbClr val="C20029"/>
    <a:srgbClr val="6D6E6E"/>
    <a:srgbClr val="969696"/>
    <a:srgbClr val="242424"/>
    <a:srgbClr val="252525"/>
    <a:srgbClr val="F5F5F5"/>
    <a:srgbClr val="575757"/>
    <a:srgbClr val="FEEDED"/>
    <a:srgbClr val="197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66"/>
    <p:restoredTop sz="96973"/>
  </p:normalViewPr>
  <p:slideViewPr>
    <p:cSldViewPr snapToGrid="0" snapToObjects="1">
      <p:cViewPr varScale="1">
        <p:scale>
          <a:sx n="157" d="100"/>
          <a:sy n="157" d="100"/>
        </p:scale>
        <p:origin x="10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59CCF-E5A4-4D49-8060-116CC5D5BDA8}" type="doc">
      <dgm:prSet loTypeId="urn:microsoft.com/office/officeart/2008/layout/CaptionedPictures" loCatId="" qsTypeId="urn:microsoft.com/office/officeart/2005/8/quickstyle/simple1" qsCatId="simple" csTypeId="urn:microsoft.com/office/officeart/2005/8/colors/accent1_2" csCatId="accent1" phldr="1"/>
      <dgm:spPr/>
      <dgm:t>
        <a:bodyPr/>
        <a:lstStyle/>
        <a:p>
          <a:endParaRPr lang="en-US"/>
        </a:p>
      </dgm:t>
    </dgm:pt>
    <dgm:pt modelId="{0C7FD900-5286-0340-AD05-329E4F0C46EF}">
      <dgm:prSet phldrT="[Text]"/>
      <dgm:spPr/>
      <dgm:t>
        <a:bodyPr/>
        <a:lstStyle/>
        <a:p>
          <a:r>
            <a:rPr lang="en-US" dirty="0">
              <a:latin typeface="Arial" panose="020B0604020202020204" pitchFamily="34" charset="0"/>
              <a:cs typeface="Arial" panose="020B0604020202020204" pitchFamily="34" charset="0"/>
            </a:rPr>
            <a:t>Private Data Center</a:t>
          </a:r>
        </a:p>
      </dgm:t>
    </dgm:pt>
    <dgm:pt modelId="{03EE6309-3F5D-D94E-9D10-E62D8E785222}" type="parTrans" cxnId="{A967201A-EC8B-A34A-BE4C-741857BA3EE8}">
      <dgm:prSet/>
      <dgm:spPr/>
      <dgm:t>
        <a:bodyPr/>
        <a:lstStyle/>
        <a:p>
          <a:endParaRPr lang="en-US"/>
        </a:p>
      </dgm:t>
    </dgm:pt>
    <dgm:pt modelId="{1FCB75D2-EE5F-4642-AD11-F5D1CAEE3D0D}" type="sibTrans" cxnId="{A967201A-EC8B-A34A-BE4C-741857BA3EE8}">
      <dgm:prSet/>
      <dgm:spPr/>
      <dgm:t>
        <a:bodyPr/>
        <a:lstStyle/>
        <a:p>
          <a:endParaRPr lang="en-US"/>
        </a:p>
      </dgm:t>
    </dgm:pt>
    <dgm:pt modelId="{C4E8237C-57BC-1848-8E32-BD1A519B332F}">
      <dgm:prSet phldrT="[Text]"/>
      <dgm:spPr/>
      <dgm:t>
        <a:bodyPr/>
        <a:lstStyle/>
        <a:p>
          <a:r>
            <a:rPr lang="en-US" dirty="0">
              <a:latin typeface="Arial" panose="020B0604020202020204" pitchFamily="34" charset="0"/>
              <a:cs typeface="Arial" panose="020B0604020202020204" pitchFamily="34" charset="0"/>
            </a:rPr>
            <a:t>Controlled deployments</a:t>
          </a:r>
        </a:p>
      </dgm:t>
    </dgm:pt>
    <dgm:pt modelId="{11A64D01-1F38-504C-A66A-9779F8491C29}" type="parTrans" cxnId="{955DE237-B205-004E-AB90-D35CDFCBDDCC}">
      <dgm:prSet/>
      <dgm:spPr/>
      <dgm:t>
        <a:bodyPr/>
        <a:lstStyle/>
        <a:p>
          <a:endParaRPr lang="en-US"/>
        </a:p>
      </dgm:t>
    </dgm:pt>
    <dgm:pt modelId="{1D498389-BEA6-2C45-B69F-DEA4F0892FAD}" type="sibTrans" cxnId="{955DE237-B205-004E-AB90-D35CDFCBDDCC}">
      <dgm:prSet/>
      <dgm:spPr/>
      <dgm:t>
        <a:bodyPr/>
        <a:lstStyle/>
        <a:p>
          <a:endParaRPr lang="en-US"/>
        </a:p>
      </dgm:t>
    </dgm:pt>
    <dgm:pt modelId="{C52AA74F-140F-7D48-8CBE-EE2CA267971B}">
      <dgm:prSet phldrT="[Text]"/>
      <dgm:spPr/>
      <dgm:t>
        <a:bodyPr/>
        <a:lstStyle/>
        <a:p>
          <a:r>
            <a:rPr lang="en-US" dirty="0">
              <a:latin typeface="Arial" panose="020B0604020202020204" pitchFamily="34" charset="0"/>
              <a:cs typeface="Arial" panose="020B0604020202020204" pitchFamily="34" charset="0"/>
            </a:rPr>
            <a:t>Alert-only visibility</a:t>
          </a:r>
        </a:p>
      </dgm:t>
    </dgm:pt>
    <dgm:pt modelId="{39A00396-55D0-9848-BC98-9A3977EBFF52}" type="parTrans" cxnId="{FC0FDDA4-ACB1-2040-9A8E-4839967B0A66}">
      <dgm:prSet/>
      <dgm:spPr/>
      <dgm:t>
        <a:bodyPr/>
        <a:lstStyle/>
        <a:p>
          <a:endParaRPr lang="en-US"/>
        </a:p>
      </dgm:t>
    </dgm:pt>
    <dgm:pt modelId="{5CBC0BAA-8B4B-B648-8E43-D8DDBA23EF4D}" type="sibTrans" cxnId="{FC0FDDA4-ACB1-2040-9A8E-4839967B0A66}">
      <dgm:prSet/>
      <dgm:spPr/>
      <dgm:t>
        <a:bodyPr/>
        <a:lstStyle/>
        <a:p>
          <a:endParaRPr lang="en-US"/>
        </a:p>
      </dgm:t>
    </dgm:pt>
    <dgm:pt modelId="{90DA2DF5-7419-F248-BD83-2C104B632874}">
      <dgm:prSet phldrT="[Text]"/>
      <dgm:spPr/>
      <dgm:t>
        <a:bodyPr/>
        <a:lstStyle/>
        <a:p>
          <a:r>
            <a:rPr lang="en-US" dirty="0">
              <a:latin typeface="Arial" panose="020B0604020202020204" pitchFamily="34" charset="0"/>
              <a:cs typeface="Arial" panose="020B0604020202020204" pitchFamily="34" charset="0"/>
            </a:rPr>
            <a:t>Development and Operations</a:t>
          </a:r>
        </a:p>
      </dgm:t>
    </dgm:pt>
    <dgm:pt modelId="{B5D3B42A-AB03-534C-AD54-BBBE89DC90C6}" type="parTrans" cxnId="{8B358519-EC7A-9048-9F97-C4FB383C6583}">
      <dgm:prSet/>
      <dgm:spPr/>
      <dgm:t>
        <a:bodyPr/>
        <a:lstStyle/>
        <a:p>
          <a:endParaRPr lang="en-US"/>
        </a:p>
      </dgm:t>
    </dgm:pt>
    <dgm:pt modelId="{88A640BA-E920-1747-9BF5-79F5654566DD}" type="sibTrans" cxnId="{8B358519-EC7A-9048-9F97-C4FB383C6583}">
      <dgm:prSet/>
      <dgm:spPr/>
      <dgm:t>
        <a:bodyPr/>
        <a:lstStyle/>
        <a:p>
          <a:endParaRPr lang="en-US"/>
        </a:p>
      </dgm:t>
    </dgm:pt>
    <dgm:pt modelId="{A3BDE9C6-51EC-1146-8B83-A10194CE9C6A}" type="pres">
      <dgm:prSet presAssocID="{87C59CCF-E5A4-4D49-8060-116CC5D5BDA8}" presName="Name0" presStyleCnt="0">
        <dgm:presLayoutVars>
          <dgm:chMax/>
          <dgm:chPref/>
          <dgm:dir/>
        </dgm:presLayoutVars>
      </dgm:prSet>
      <dgm:spPr/>
    </dgm:pt>
    <dgm:pt modelId="{271ECB45-CEB7-E24D-A286-336BB4CC58F1}" type="pres">
      <dgm:prSet presAssocID="{0C7FD900-5286-0340-AD05-329E4F0C46EF}" presName="composite" presStyleCnt="0">
        <dgm:presLayoutVars>
          <dgm:chMax val="1"/>
          <dgm:chPref val="1"/>
        </dgm:presLayoutVars>
      </dgm:prSet>
      <dgm:spPr/>
    </dgm:pt>
    <dgm:pt modelId="{E69EB9BD-EC76-2B4A-89A8-718A656D6C85}" type="pres">
      <dgm:prSet presAssocID="{0C7FD900-5286-0340-AD05-329E4F0C46EF}" presName="Accent" presStyleLbl="trAlignAcc1" presStyleIdx="0" presStyleCnt="4">
        <dgm:presLayoutVars>
          <dgm:chMax val="0"/>
          <dgm:chPref val="0"/>
        </dgm:presLayoutVars>
      </dgm:prSet>
      <dgm:spPr>
        <a:solidFill>
          <a:schemeClr val="bg1"/>
        </a:solidFill>
        <a:ln>
          <a:noFill/>
        </a:ln>
      </dgm:spPr>
    </dgm:pt>
    <dgm:pt modelId="{6F117329-F5AD-494C-B611-5AC74E67665B}" type="pres">
      <dgm:prSet presAssocID="{0C7FD900-5286-0340-AD05-329E4F0C46EF}" presName="Image" presStyleLbl="alignImgPlace1" presStyleIdx="0" presStyleCnt="4">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dgm:spPr>
      <dgm:extLst>
        <a:ext uri="{E40237B7-FDA0-4F09-8148-C483321AD2D9}">
          <dgm14:cNvPr xmlns:dgm14="http://schemas.microsoft.com/office/drawing/2010/diagram" id="0" name="" descr="Database outline"/>
        </a:ext>
      </dgm:extLst>
    </dgm:pt>
    <dgm:pt modelId="{FA2A62E5-5CAE-4C45-BF0A-592FBE2E8C35}" type="pres">
      <dgm:prSet presAssocID="{0C7FD900-5286-0340-AD05-329E4F0C46EF}" presName="ChildComposite" presStyleCnt="0"/>
      <dgm:spPr/>
    </dgm:pt>
    <dgm:pt modelId="{B9A00D78-0D63-364F-B125-B587857299DB}" type="pres">
      <dgm:prSet presAssocID="{0C7FD900-5286-0340-AD05-329E4F0C46EF}" presName="Child" presStyleLbl="node1" presStyleIdx="0" presStyleCnt="0">
        <dgm:presLayoutVars>
          <dgm:chMax val="0"/>
          <dgm:chPref val="0"/>
          <dgm:bulletEnabled val="1"/>
        </dgm:presLayoutVars>
      </dgm:prSet>
      <dgm:spPr/>
    </dgm:pt>
    <dgm:pt modelId="{34794086-7C9D-D84E-BE06-2C75AA27BB54}" type="pres">
      <dgm:prSet presAssocID="{0C7FD900-5286-0340-AD05-329E4F0C46EF}" presName="Parent" presStyleLbl="revTx" presStyleIdx="0" presStyleCnt="4">
        <dgm:presLayoutVars>
          <dgm:chMax val="1"/>
          <dgm:chPref val="0"/>
          <dgm:bulletEnabled val="1"/>
        </dgm:presLayoutVars>
      </dgm:prSet>
      <dgm:spPr/>
    </dgm:pt>
    <dgm:pt modelId="{406EA63B-2649-5E40-A714-08D72D0140D8}" type="pres">
      <dgm:prSet presAssocID="{1FCB75D2-EE5F-4642-AD11-F5D1CAEE3D0D}" presName="sibTrans" presStyleCnt="0"/>
      <dgm:spPr/>
    </dgm:pt>
    <dgm:pt modelId="{07CD9DB1-9E52-4042-AD10-00831392BA30}" type="pres">
      <dgm:prSet presAssocID="{C4E8237C-57BC-1848-8E32-BD1A519B332F}" presName="composite" presStyleCnt="0">
        <dgm:presLayoutVars>
          <dgm:chMax val="1"/>
          <dgm:chPref val="1"/>
        </dgm:presLayoutVars>
      </dgm:prSet>
      <dgm:spPr/>
    </dgm:pt>
    <dgm:pt modelId="{382D43CF-9032-2243-9A7A-744961FA400B}" type="pres">
      <dgm:prSet presAssocID="{C4E8237C-57BC-1848-8E32-BD1A519B332F}" presName="Accent" presStyleLbl="trAlignAcc1" presStyleIdx="1" presStyleCnt="4">
        <dgm:presLayoutVars>
          <dgm:chMax val="0"/>
          <dgm:chPref val="0"/>
        </dgm:presLayoutVars>
      </dgm:prSet>
      <dgm:spPr>
        <a:solidFill>
          <a:schemeClr val="bg1"/>
        </a:solidFill>
        <a:ln>
          <a:noFill/>
        </a:ln>
      </dgm:spPr>
    </dgm:pt>
    <dgm:pt modelId="{7787E1FE-FDA7-CC4D-91C0-C4DBD94BF3E2}" type="pres">
      <dgm:prSet presAssocID="{C4E8237C-57BC-1848-8E32-BD1A519B332F}" presName="Image" presStyleLbl="alignImgPlace1" presStyleIdx="1" presStyleCnt="4">
        <dgm:presLayoutVars>
          <dgm:chMax val="0"/>
          <dgm:chPref val="0"/>
        </dgm:presLayoutVars>
      </dgm:prSet>
      <dgm:spPr>
        <a:blipFill>
          <a:blip xmlns:r="http://schemas.openxmlformats.org/officeDocument/2006/relationships" r:embed="rId3">
            <a:extLst>
              <a:ext uri="{96DAC541-7B7A-43D3-8B79-37D633B846F1}">
                <asvg:svgBlip xmlns:asvg="http://schemas.microsoft.com/office/drawing/2016/SVG/main" r:embed="rId4"/>
              </a:ext>
            </a:extLst>
          </a:blip>
          <a:srcRect/>
          <a:stretch>
            <a:fillRect t="-9000" b="-9000"/>
          </a:stretch>
        </a:blipFill>
      </dgm:spPr>
      <dgm:extLst>
        <a:ext uri="{E40237B7-FDA0-4F09-8148-C483321AD2D9}">
          <dgm14:cNvPr xmlns:dgm14="http://schemas.microsoft.com/office/drawing/2010/diagram" id="0" name="" descr="Daily calendar with solid fill"/>
        </a:ext>
      </dgm:extLst>
    </dgm:pt>
    <dgm:pt modelId="{B05F882F-04E5-8D43-A4F7-2B928DFD37C6}" type="pres">
      <dgm:prSet presAssocID="{C4E8237C-57BC-1848-8E32-BD1A519B332F}" presName="ChildComposite" presStyleCnt="0"/>
      <dgm:spPr/>
    </dgm:pt>
    <dgm:pt modelId="{AB33D9AE-2970-3441-B92E-6C4A12C10920}" type="pres">
      <dgm:prSet presAssocID="{C4E8237C-57BC-1848-8E32-BD1A519B332F}" presName="Child" presStyleLbl="node1" presStyleIdx="0" presStyleCnt="0">
        <dgm:presLayoutVars>
          <dgm:chMax val="0"/>
          <dgm:chPref val="0"/>
          <dgm:bulletEnabled val="1"/>
        </dgm:presLayoutVars>
      </dgm:prSet>
      <dgm:spPr/>
    </dgm:pt>
    <dgm:pt modelId="{1FF19D19-CA57-3E48-9BCE-929C68E87136}" type="pres">
      <dgm:prSet presAssocID="{C4E8237C-57BC-1848-8E32-BD1A519B332F}" presName="Parent" presStyleLbl="revTx" presStyleIdx="1" presStyleCnt="4">
        <dgm:presLayoutVars>
          <dgm:chMax val="1"/>
          <dgm:chPref val="0"/>
          <dgm:bulletEnabled val="1"/>
        </dgm:presLayoutVars>
      </dgm:prSet>
      <dgm:spPr/>
    </dgm:pt>
    <dgm:pt modelId="{12C59304-9C10-904C-A7D5-8E491DB3F2C6}" type="pres">
      <dgm:prSet presAssocID="{1D498389-BEA6-2C45-B69F-DEA4F0892FAD}" presName="sibTrans" presStyleCnt="0"/>
      <dgm:spPr/>
    </dgm:pt>
    <dgm:pt modelId="{6F0C8BF3-EEDC-834C-839A-216DE8DC17FD}" type="pres">
      <dgm:prSet presAssocID="{C52AA74F-140F-7D48-8CBE-EE2CA267971B}" presName="composite" presStyleCnt="0">
        <dgm:presLayoutVars>
          <dgm:chMax val="1"/>
          <dgm:chPref val="1"/>
        </dgm:presLayoutVars>
      </dgm:prSet>
      <dgm:spPr/>
    </dgm:pt>
    <dgm:pt modelId="{F05D6253-41EC-A047-83B4-C309801C6BF7}" type="pres">
      <dgm:prSet presAssocID="{C52AA74F-140F-7D48-8CBE-EE2CA267971B}" presName="Accent" presStyleLbl="trAlignAcc1" presStyleIdx="2" presStyleCnt="4">
        <dgm:presLayoutVars>
          <dgm:chMax val="0"/>
          <dgm:chPref val="0"/>
        </dgm:presLayoutVars>
      </dgm:prSet>
      <dgm:spPr>
        <a:solidFill>
          <a:schemeClr val="bg1"/>
        </a:solidFill>
        <a:ln>
          <a:noFill/>
        </a:ln>
      </dgm:spPr>
    </dgm:pt>
    <dgm:pt modelId="{5498711D-23B3-1E46-A495-025AA5EC30C0}" type="pres">
      <dgm:prSet presAssocID="{C52AA74F-140F-7D48-8CBE-EE2CA267971B}" presName="Image" presStyleLbl="alignImgPlace1" presStyleIdx="2" presStyleCnt="4">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9000" b="-9000"/>
          </a:stretch>
        </a:blipFill>
      </dgm:spPr>
      <dgm:extLst>
        <a:ext uri="{E40237B7-FDA0-4F09-8148-C483321AD2D9}">
          <dgm14:cNvPr xmlns:dgm14="http://schemas.microsoft.com/office/drawing/2010/diagram" id="0" name="" descr="Siren with solid fill"/>
        </a:ext>
      </dgm:extLst>
    </dgm:pt>
    <dgm:pt modelId="{EC7D4EC3-C416-7A4C-8992-D98736DC13B8}" type="pres">
      <dgm:prSet presAssocID="{C52AA74F-140F-7D48-8CBE-EE2CA267971B}" presName="ChildComposite" presStyleCnt="0"/>
      <dgm:spPr/>
    </dgm:pt>
    <dgm:pt modelId="{DB59A3EF-196D-9246-AB47-1929F83FEF10}" type="pres">
      <dgm:prSet presAssocID="{C52AA74F-140F-7D48-8CBE-EE2CA267971B}" presName="Child" presStyleLbl="node1" presStyleIdx="0" presStyleCnt="0">
        <dgm:presLayoutVars>
          <dgm:chMax val="0"/>
          <dgm:chPref val="0"/>
          <dgm:bulletEnabled val="1"/>
        </dgm:presLayoutVars>
      </dgm:prSet>
      <dgm:spPr/>
    </dgm:pt>
    <dgm:pt modelId="{55FBE4B5-2F23-E941-A034-C3B1368AB6E6}" type="pres">
      <dgm:prSet presAssocID="{C52AA74F-140F-7D48-8CBE-EE2CA267971B}" presName="Parent" presStyleLbl="revTx" presStyleIdx="2" presStyleCnt="4">
        <dgm:presLayoutVars>
          <dgm:chMax val="1"/>
          <dgm:chPref val="0"/>
          <dgm:bulletEnabled val="1"/>
        </dgm:presLayoutVars>
      </dgm:prSet>
      <dgm:spPr/>
    </dgm:pt>
    <dgm:pt modelId="{2CB10432-AEB7-4C48-B1C6-778953F561CE}" type="pres">
      <dgm:prSet presAssocID="{5CBC0BAA-8B4B-B648-8E43-D8DDBA23EF4D}" presName="sibTrans" presStyleCnt="0"/>
      <dgm:spPr/>
    </dgm:pt>
    <dgm:pt modelId="{F03510DF-196B-5A4B-9AC4-DC75C3C73398}" type="pres">
      <dgm:prSet presAssocID="{90DA2DF5-7419-F248-BD83-2C104B632874}" presName="composite" presStyleCnt="0">
        <dgm:presLayoutVars>
          <dgm:chMax val="1"/>
          <dgm:chPref val="1"/>
        </dgm:presLayoutVars>
      </dgm:prSet>
      <dgm:spPr/>
    </dgm:pt>
    <dgm:pt modelId="{422FB332-F9B1-5943-9E7A-A4DD0A5176D8}" type="pres">
      <dgm:prSet presAssocID="{90DA2DF5-7419-F248-BD83-2C104B632874}" presName="Accent" presStyleLbl="trAlignAcc1" presStyleIdx="3" presStyleCnt="4">
        <dgm:presLayoutVars>
          <dgm:chMax val="0"/>
          <dgm:chPref val="0"/>
        </dgm:presLayoutVars>
      </dgm:prSet>
      <dgm:spPr>
        <a:solidFill>
          <a:schemeClr val="bg1"/>
        </a:solidFill>
        <a:ln>
          <a:noFill/>
        </a:ln>
      </dgm:spPr>
    </dgm:pt>
    <dgm:pt modelId="{4D986B35-3FDE-E742-AEF3-FBD996BE76EE}" type="pres">
      <dgm:prSet presAssocID="{90DA2DF5-7419-F248-BD83-2C104B632874}" presName="Image" presStyleLbl="alignImgPlace1" presStyleIdx="3" presStyleCnt="4">
        <dgm:presLayoutVars>
          <dgm:chMax val="0"/>
          <dgm:chPref val="0"/>
        </dgm:presLayoutVars>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9000" b="-9000"/>
          </a:stretch>
        </a:blipFill>
      </dgm:spPr>
      <dgm:extLst>
        <a:ext uri="{E40237B7-FDA0-4F09-8148-C483321AD2D9}">
          <dgm14:cNvPr xmlns:dgm14="http://schemas.microsoft.com/office/drawing/2010/diagram" id="0" name="" descr="Silo with solid fill"/>
        </a:ext>
      </dgm:extLst>
    </dgm:pt>
    <dgm:pt modelId="{27CB72FA-335C-E042-BF3E-6409C36C5F2F}" type="pres">
      <dgm:prSet presAssocID="{90DA2DF5-7419-F248-BD83-2C104B632874}" presName="ChildComposite" presStyleCnt="0"/>
      <dgm:spPr/>
    </dgm:pt>
    <dgm:pt modelId="{62E13AD3-15DA-E549-9542-5697A32527C7}" type="pres">
      <dgm:prSet presAssocID="{90DA2DF5-7419-F248-BD83-2C104B632874}" presName="Child" presStyleLbl="node1" presStyleIdx="0" presStyleCnt="0">
        <dgm:presLayoutVars>
          <dgm:chMax val="0"/>
          <dgm:chPref val="0"/>
          <dgm:bulletEnabled val="1"/>
        </dgm:presLayoutVars>
      </dgm:prSet>
      <dgm:spPr/>
    </dgm:pt>
    <dgm:pt modelId="{D738A604-DCF2-5C4F-97BA-91D76876F092}" type="pres">
      <dgm:prSet presAssocID="{90DA2DF5-7419-F248-BD83-2C104B632874}" presName="Parent" presStyleLbl="revTx" presStyleIdx="3" presStyleCnt="4">
        <dgm:presLayoutVars>
          <dgm:chMax val="1"/>
          <dgm:chPref val="0"/>
          <dgm:bulletEnabled val="1"/>
        </dgm:presLayoutVars>
      </dgm:prSet>
      <dgm:spPr/>
    </dgm:pt>
  </dgm:ptLst>
  <dgm:cxnLst>
    <dgm:cxn modelId="{8B358519-EC7A-9048-9F97-C4FB383C6583}" srcId="{87C59CCF-E5A4-4D49-8060-116CC5D5BDA8}" destId="{90DA2DF5-7419-F248-BD83-2C104B632874}" srcOrd="3" destOrd="0" parTransId="{B5D3B42A-AB03-534C-AD54-BBBE89DC90C6}" sibTransId="{88A640BA-E920-1747-9BF5-79F5654566DD}"/>
    <dgm:cxn modelId="{A967201A-EC8B-A34A-BE4C-741857BA3EE8}" srcId="{87C59CCF-E5A4-4D49-8060-116CC5D5BDA8}" destId="{0C7FD900-5286-0340-AD05-329E4F0C46EF}" srcOrd="0" destOrd="0" parTransId="{03EE6309-3F5D-D94E-9D10-E62D8E785222}" sibTransId="{1FCB75D2-EE5F-4642-AD11-F5D1CAEE3D0D}"/>
    <dgm:cxn modelId="{955DE237-B205-004E-AB90-D35CDFCBDDCC}" srcId="{87C59CCF-E5A4-4D49-8060-116CC5D5BDA8}" destId="{C4E8237C-57BC-1848-8E32-BD1A519B332F}" srcOrd="1" destOrd="0" parTransId="{11A64D01-1F38-504C-A66A-9779F8491C29}" sibTransId="{1D498389-BEA6-2C45-B69F-DEA4F0892FAD}"/>
    <dgm:cxn modelId="{3348743A-C4FA-4848-A5A7-99CF8F2E042B}" type="presOf" srcId="{87C59CCF-E5A4-4D49-8060-116CC5D5BDA8}" destId="{A3BDE9C6-51EC-1146-8B83-A10194CE9C6A}" srcOrd="0" destOrd="0" presId="urn:microsoft.com/office/officeart/2008/layout/CaptionedPictures"/>
    <dgm:cxn modelId="{2F287D83-5C18-F24C-8940-18867BCDEE06}" type="presOf" srcId="{90DA2DF5-7419-F248-BD83-2C104B632874}" destId="{D738A604-DCF2-5C4F-97BA-91D76876F092}" srcOrd="0" destOrd="0" presId="urn:microsoft.com/office/officeart/2008/layout/CaptionedPictures"/>
    <dgm:cxn modelId="{3B2D2F8D-A4C1-5E4A-B4BC-A67AF35FBAA4}" type="presOf" srcId="{C4E8237C-57BC-1848-8E32-BD1A519B332F}" destId="{1FF19D19-CA57-3E48-9BCE-929C68E87136}" srcOrd="0" destOrd="0" presId="urn:microsoft.com/office/officeart/2008/layout/CaptionedPictures"/>
    <dgm:cxn modelId="{FC0FDDA4-ACB1-2040-9A8E-4839967B0A66}" srcId="{87C59CCF-E5A4-4D49-8060-116CC5D5BDA8}" destId="{C52AA74F-140F-7D48-8CBE-EE2CA267971B}" srcOrd="2" destOrd="0" parTransId="{39A00396-55D0-9848-BC98-9A3977EBFF52}" sibTransId="{5CBC0BAA-8B4B-B648-8E43-D8DDBA23EF4D}"/>
    <dgm:cxn modelId="{5B58FFC3-0927-9849-A8F9-E76A0AAC2E6D}" type="presOf" srcId="{0C7FD900-5286-0340-AD05-329E4F0C46EF}" destId="{34794086-7C9D-D84E-BE06-2C75AA27BB54}" srcOrd="0" destOrd="0" presId="urn:microsoft.com/office/officeart/2008/layout/CaptionedPictures"/>
    <dgm:cxn modelId="{BEA206F7-5A1C-4E46-BB00-55C5333875E1}" type="presOf" srcId="{C52AA74F-140F-7D48-8CBE-EE2CA267971B}" destId="{55FBE4B5-2F23-E941-A034-C3B1368AB6E6}" srcOrd="0" destOrd="0" presId="urn:microsoft.com/office/officeart/2008/layout/CaptionedPictures"/>
    <dgm:cxn modelId="{6120411B-8FC4-6540-9C75-848586298C3E}" type="presParOf" srcId="{A3BDE9C6-51EC-1146-8B83-A10194CE9C6A}" destId="{271ECB45-CEB7-E24D-A286-336BB4CC58F1}" srcOrd="0" destOrd="0" presId="urn:microsoft.com/office/officeart/2008/layout/CaptionedPictures"/>
    <dgm:cxn modelId="{D6F4961A-0160-B64E-A556-BC0544962A18}" type="presParOf" srcId="{271ECB45-CEB7-E24D-A286-336BB4CC58F1}" destId="{E69EB9BD-EC76-2B4A-89A8-718A656D6C85}" srcOrd="0" destOrd="0" presId="urn:microsoft.com/office/officeart/2008/layout/CaptionedPictures"/>
    <dgm:cxn modelId="{77601666-0E5B-634D-8B23-C50101FDE273}" type="presParOf" srcId="{271ECB45-CEB7-E24D-A286-336BB4CC58F1}" destId="{6F117329-F5AD-494C-B611-5AC74E67665B}" srcOrd="1" destOrd="0" presId="urn:microsoft.com/office/officeart/2008/layout/CaptionedPictures"/>
    <dgm:cxn modelId="{250CB423-4E96-CB4D-94F9-FF1842FC38CE}" type="presParOf" srcId="{271ECB45-CEB7-E24D-A286-336BB4CC58F1}" destId="{FA2A62E5-5CAE-4C45-BF0A-592FBE2E8C35}" srcOrd="2" destOrd="0" presId="urn:microsoft.com/office/officeart/2008/layout/CaptionedPictures"/>
    <dgm:cxn modelId="{83DA8DF0-5EDE-5C49-9F13-D3BC4A979413}" type="presParOf" srcId="{FA2A62E5-5CAE-4C45-BF0A-592FBE2E8C35}" destId="{B9A00D78-0D63-364F-B125-B587857299DB}" srcOrd="0" destOrd="0" presId="urn:microsoft.com/office/officeart/2008/layout/CaptionedPictures"/>
    <dgm:cxn modelId="{40D3ECA4-C27C-FF4A-879E-D26D1D620F67}" type="presParOf" srcId="{FA2A62E5-5CAE-4C45-BF0A-592FBE2E8C35}" destId="{34794086-7C9D-D84E-BE06-2C75AA27BB54}" srcOrd="1" destOrd="0" presId="urn:microsoft.com/office/officeart/2008/layout/CaptionedPictures"/>
    <dgm:cxn modelId="{193FE92C-4A31-BF40-9AB2-577423946926}" type="presParOf" srcId="{A3BDE9C6-51EC-1146-8B83-A10194CE9C6A}" destId="{406EA63B-2649-5E40-A714-08D72D0140D8}" srcOrd="1" destOrd="0" presId="urn:microsoft.com/office/officeart/2008/layout/CaptionedPictures"/>
    <dgm:cxn modelId="{60412572-4762-2B44-836F-9B8EB4FE945F}" type="presParOf" srcId="{A3BDE9C6-51EC-1146-8B83-A10194CE9C6A}" destId="{07CD9DB1-9E52-4042-AD10-00831392BA30}" srcOrd="2" destOrd="0" presId="urn:microsoft.com/office/officeart/2008/layout/CaptionedPictures"/>
    <dgm:cxn modelId="{1937B69C-A83E-F344-B536-4734117A5CAD}" type="presParOf" srcId="{07CD9DB1-9E52-4042-AD10-00831392BA30}" destId="{382D43CF-9032-2243-9A7A-744961FA400B}" srcOrd="0" destOrd="0" presId="urn:microsoft.com/office/officeart/2008/layout/CaptionedPictures"/>
    <dgm:cxn modelId="{4BDA3D8A-15EB-5647-9276-CC21F74C2324}" type="presParOf" srcId="{07CD9DB1-9E52-4042-AD10-00831392BA30}" destId="{7787E1FE-FDA7-CC4D-91C0-C4DBD94BF3E2}" srcOrd="1" destOrd="0" presId="urn:microsoft.com/office/officeart/2008/layout/CaptionedPictures"/>
    <dgm:cxn modelId="{B35858DC-00F2-3441-AC17-D168C8C74ED2}" type="presParOf" srcId="{07CD9DB1-9E52-4042-AD10-00831392BA30}" destId="{B05F882F-04E5-8D43-A4F7-2B928DFD37C6}" srcOrd="2" destOrd="0" presId="urn:microsoft.com/office/officeart/2008/layout/CaptionedPictures"/>
    <dgm:cxn modelId="{C199C78A-AE9A-4147-89B2-A4AA1F83341B}" type="presParOf" srcId="{B05F882F-04E5-8D43-A4F7-2B928DFD37C6}" destId="{AB33D9AE-2970-3441-B92E-6C4A12C10920}" srcOrd="0" destOrd="0" presId="urn:microsoft.com/office/officeart/2008/layout/CaptionedPictures"/>
    <dgm:cxn modelId="{1983E8E9-83E2-0343-8663-19A2F2735E0E}" type="presParOf" srcId="{B05F882F-04E5-8D43-A4F7-2B928DFD37C6}" destId="{1FF19D19-CA57-3E48-9BCE-929C68E87136}" srcOrd="1" destOrd="0" presId="urn:microsoft.com/office/officeart/2008/layout/CaptionedPictures"/>
    <dgm:cxn modelId="{09122848-235D-5740-B68F-B8BAE27BB23F}" type="presParOf" srcId="{A3BDE9C6-51EC-1146-8B83-A10194CE9C6A}" destId="{12C59304-9C10-904C-A7D5-8E491DB3F2C6}" srcOrd="3" destOrd="0" presId="urn:microsoft.com/office/officeart/2008/layout/CaptionedPictures"/>
    <dgm:cxn modelId="{F06875E7-40C3-6542-A905-7D7963EE1D1D}" type="presParOf" srcId="{A3BDE9C6-51EC-1146-8B83-A10194CE9C6A}" destId="{6F0C8BF3-EEDC-834C-839A-216DE8DC17FD}" srcOrd="4" destOrd="0" presId="urn:microsoft.com/office/officeart/2008/layout/CaptionedPictures"/>
    <dgm:cxn modelId="{2868BBB9-61FE-2240-88D1-CF2498678F10}" type="presParOf" srcId="{6F0C8BF3-EEDC-834C-839A-216DE8DC17FD}" destId="{F05D6253-41EC-A047-83B4-C309801C6BF7}" srcOrd="0" destOrd="0" presId="urn:microsoft.com/office/officeart/2008/layout/CaptionedPictures"/>
    <dgm:cxn modelId="{36FECAA8-07B4-D644-862A-8991EE35EAB4}" type="presParOf" srcId="{6F0C8BF3-EEDC-834C-839A-216DE8DC17FD}" destId="{5498711D-23B3-1E46-A495-025AA5EC30C0}" srcOrd="1" destOrd="0" presId="urn:microsoft.com/office/officeart/2008/layout/CaptionedPictures"/>
    <dgm:cxn modelId="{A2A43885-ACFE-7B43-8EEE-6FE2EACF2935}" type="presParOf" srcId="{6F0C8BF3-EEDC-834C-839A-216DE8DC17FD}" destId="{EC7D4EC3-C416-7A4C-8992-D98736DC13B8}" srcOrd="2" destOrd="0" presId="urn:microsoft.com/office/officeart/2008/layout/CaptionedPictures"/>
    <dgm:cxn modelId="{F8204E9F-5124-C543-BB83-E3239A170FC8}" type="presParOf" srcId="{EC7D4EC3-C416-7A4C-8992-D98736DC13B8}" destId="{DB59A3EF-196D-9246-AB47-1929F83FEF10}" srcOrd="0" destOrd="0" presId="urn:microsoft.com/office/officeart/2008/layout/CaptionedPictures"/>
    <dgm:cxn modelId="{F12DE385-9A42-8944-8ADC-1CFC3A0064A2}" type="presParOf" srcId="{EC7D4EC3-C416-7A4C-8992-D98736DC13B8}" destId="{55FBE4B5-2F23-E941-A034-C3B1368AB6E6}" srcOrd="1" destOrd="0" presId="urn:microsoft.com/office/officeart/2008/layout/CaptionedPictures"/>
    <dgm:cxn modelId="{542B5DCE-4467-7E4D-BB7A-8C5E8AB32D49}" type="presParOf" srcId="{A3BDE9C6-51EC-1146-8B83-A10194CE9C6A}" destId="{2CB10432-AEB7-4C48-B1C6-778953F561CE}" srcOrd="5" destOrd="0" presId="urn:microsoft.com/office/officeart/2008/layout/CaptionedPictures"/>
    <dgm:cxn modelId="{7D6FA1FF-E8B5-C541-8817-7C92418DB1F4}" type="presParOf" srcId="{A3BDE9C6-51EC-1146-8B83-A10194CE9C6A}" destId="{F03510DF-196B-5A4B-9AC4-DC75C3C73398}" srcOrd="6" destOrd="0" presId="urn:microsoft.com/office/officeart/2008/layout/CaptionedPictures"/>
    <dgm:cxn modelId="{3637EBC1-BD83-E744-85B6-DBE300A86B25}" type="presParOf" srcId="{F03510DF-196B-5A4B-9AC4-DC75C3C73398}" destId="{422FB332-F9B1-5943-9E7A-A4DD0A5176D8}" srcOrd="0" destOrd="0" presId="urn:microsoft.com/office/officeart/2008/layout/CaptionedPictures"/>
    <dgm:cxn modelId="{8E7DDE74-3A8D-0848-A31D-810A1C268CDF}" type="presParOf" srcId="{F03510DF-196B-5A4B-9AC4-DC75C3C73398}" destId="{4D986B35-3FDE-E742-AEF3-FBD996BE76EE}" srcOrd="1" destOrd="0" presId="urn:microsoft.com/office/officeart/2008/layout/CaptionedPictures"/>
    <dgm:cxn modelId="{A81A272D-F79C-574E-886D-30700653065D}" type="presParOf" srcId="{F03510DF-196B-5A4B-9AC4-DC75C3C73398}" destId="{27CB72FA-335C-E042-BF3E-6409C36C5F2F}" srcOrd="2" destOrd="0" presId="urn:microsoft.com/office/officeart/2008/layout/CaptionedPictures"/>
    <dgm:cxn modelId="{4D988256-8195-9044-BBBC-E0A0307D66B7}" type="presParOf" srcId="{27CB72FA-335C-E042-BF3E-6409C36C5F2F}" destId="{62E13AD3-15DA-E549-9542-5697A32527C7}" srcOrd="0" destOrd="0" presId="urn:microsoft.com/office/officeart/2008/layout/CaptionedPictures"/>
    <dgm:cxn modelId="{65C48408-090C-D54C-8BF1-B8884B888CAF}" type="presParOf" srcId="{27CB72FA-335C-E042-BF3E-6409C36C5F2F}" destId="{D738A604-DCF2-5C4F-97BA-91D76876F092}"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9B8C3-C01E-A844-8409-AB7ECF05E4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43E54F-3AD9-D241-A9EA-90E9E270402A}">
      <dgm:prSet custT="1"/>
      <dgm:spPr>
        <a:solidFill>
          <a:srgbClr val="969696"/>
        </a:solidFill>
      </dgm:spPr>
      <dgm:t>
        <a:bodyPr/>
        <a:lstStyle/>
        <a:p>
          <a:pPr algn="ctr"/>
          <a:r>
            <a:rPr lang="en-US" sz="3200" dirty="0">
              <a:latin typeface="Arial" panose="020B0604020202020204" pitchFamily="34" charset="0"/>
              <a:cs typeface="Arial" panose="020B0604020202020204" pitchFamily="34" charset="0"/>
            </a:rPr>
            <a:t>Couldn’t lift and shift</a:t>
          </a:r>
        </a:p>
      </dgm:t>
    </dgm:pt>
    <dgm:pt modelId="{86C6D270-21D4-614B-88B7-DC01D66A5D2E}" type="parTrans" cxnId="{05BB1C4A-402D-5245-85CD-F46C3FBA3144}">
      <dgm:prSet/>
      <dgm:spPr/>
      <dgm:t>
        <a:bodyPr/>
        <a:lstStyle/>
        <a:p>
          <a:endParaRPr lang="en-US"/>
        </a:p>
      </dgm:t>
    </dgm:pt>
    <dgm:pt modelId="{123EDE29-CDFB-564E-A883-DC9691484819}" type="sibTrans" cxnId="{05BB1C4A-402D-5245-85CD-F46C3FBA3144}">
      <dgm:prSet/>
      <dgm:spPr/>
      <dgm:t>
        <a:bodyPr/>
        <a:lstStyle/>
        <a:p>
          <a:endParaRPr lang="en-US"/>
        </a:p>
      </dgm:t>
    </dgm:pt>
    <dgm:pt modelId="{FA1A2070-ED6F-294B-995E-7CEE8BC2CC5A}">
      <dgm:prSet custT="1"/>
      <dgm:spPr>
        <a:solidFill>
          <a:srgbClr val="6D6E6E"/>
        </a:solidFill>
      </dgm:spPr>
      <dgm:t>
        <a:bodyPr/>
        <a:lstStyle/>
        <a:p>
          <a:pPr algn="ctr"/>
          <a:r>
            <a:rPr lang="en-US" sz="3200" dirty="0">
              <a:latin typeface="Arial" panose="020B0604020202020204" pitchFamily="34" charset="0"/>
              <a:cs typeface="Arial" panose="020B0604020202020204" pitchFamily="34" charset="0"/>
            </a:rPr>
            <a:t>Carved out microservices</a:t>
          </a:r>
        </a:p>
      </dgm:t>
    </dgm:pt>
    <dgm:pt modelId="{F72E6687-6D8D-7745-BA91-4A661EA6F627}" type="parTrans" cxnId="{6914C5C3-19BD-0F49-B157-3CC5894ABB6B}">
      <dgm:prSet/>
      <dgm:spPr/>
      <dgm:t>
        <a:bodyPr/>
        <a:lstStyle/>
        <a:p>
          <a:endParaRPr lang="en-US"/>
        </a:p>
      </dgm:t>
    </dgm:pt>
    <dgm:pt modelId="{A580619F-C10B-0F42-A215-0A9E3E8C8EBF}" type="sibTrans" cxnId="{6914C5C3-19BD-0F49-B157-3CC5894ABB6B}">
      <dgm:prSet/>
      <dgm:spPr/>
      <dgm:t>
        <a:bodyPr/>
        <a:lstStyle/>
        <a:p>
          <a:endParaRPr lang="en-US"/>
        </a:p>
      </dgm:t>
    </dgm:pt>
    <dgm:pt modelId="{5AB5DB93-B7C5-784B-97D2-E9333E735789}">
      <dgm:prSet custT="1"/>
      <dgm:spPr>
        <a:solidFill>
          <a:srgbClr val="575757"/>
        </a:solidFill>
      </dgm:spPr>
      <dgm:t>
        <a:bodyPr/>
        <a:lstStyle/>
        <a:p>
          <a:pPr algn="ctr"/>
          <a:r>
            <a:rPr lang="en-US" sz="3200" dirty="0">
              <a:latin typeface="Arial" panose="020B0604020202020204" pitchFamily="34" charset="0"/>
              <a:cs typeface="Arial" panose="020B0604020202020204" pitchFamily="34" charset="0"/>
            </a:rPr>
            <a:t>Increased deployment frequency</a:t>
          </a:r>
        </a:p>
      </dgm:t>
    </dgm:pt>
    <dgm:pt modelId="{B8FF32D7-8DB2-284D-96E0-88AA1DF0DA34}" type="parTrans" cxnId="{90F5D248-A1DA-6B4A-9D0E-DD2B94D52ECA}">
      <dgm:prSet/>
      <dgm:spPr/>
      <dgm:t>
        <a:bodyPr/>
        <a:lstStyle/>
        <a:p>
          <a:endParaRPr lang="en-US"/>
        </a:p>
      </dgm:t>
    </dgm:pt>
    <dgm:pt modelId="{F7F2F0E7-7455-ED42-B149-6E0789683BC0}" type="sibTrans" cxnId="{90F5D248-A1DA-6B4A-9D0E-DD2B94D52ECA}">
      <dgm:prSet/>
      <dgm:spPr/>
      <dgm:t>
        <a:bodyPr/>
        <a:lstStyle/>
        <a:p>
          <a:endParaRPr lang="en-US"/>
        </a:p>
      </dgm:t>
    </dgm:pt>
    <dgm:pt modelId="{C4CB1CA4-B754-4146-BE31-11956163B36F}" type="pres">
      <dgm:prSet presAssocID="{C929B8C3-C01E-A844-8409-AB7ECF05E4B4}" presName="linear" presStyleCnt="0">
        <dgm:presLayoutVars>
          <dgm:animLvl val="lvl"/>
          <dgm:resizeHandles val="exact"/>
        </dgm:presLayoutVars>
      </dgm:prSet>
      <dgm:spPr/>
    </dgm:pt>
    <dgm:pt modelId="{6E4409A7-F69E-A74C-AF58-19DE3B438DE6}" type="pres">
      <dgm:prSet presAssocID="{4A43E54F-3AD9-D241-A9EA-90E9E270402A}" presName="parentText" presStyleLbl="node1" presStyleIdx="0" presStyleCnt="3">
        <dgm:presLayoutVars>
          <dgm:chMax val="0"/>
          <dgm:bulletEnabled val="1"/>
        </dgm:presLayoutVars>
      </dgm:prSet>
      <dgm:spPr/>
    </dgm:pt>
    <dgm:pt modelId="{08BEF9D2-0CD6-D243-BE0F-63A686BAB471}" type="pres">
      <dgm:prSet presAssocID="{123EDE29-CDFB-564E-A883-DC9691484819}" presName="spacer" presStyleCnt="0"/>
      <dgm:spPr/>
    </dgm:pt>
    <dgm:pt modelId="{4BFB9D16-AD27-1348-AC3F-CCC0A5EA2150}" type="pres">
      <dgm:prSet presAssocID="{FA1A2070-ED6F-294B-995E-7CEE8BC2CC5A}" presName="parentText" presStyleLbl="node1" presStyleIdx="1" presStyleCnt="3">
        <dgm:presLayoutVars>
          <dgm:chMax val="0"/>
          <dgm:bulletEnabled val="1"/>
        </dgm:presLayoutVars>
      </dgm:prSet>
      <dgm:spPr/>
    </dgm:pt>
    <dgm:pt modelId="{12804980-548C-5541-AA32-645C8AA8D6C1}" type="pres">
      <dgm:prSet presAssocID="{A580619F-C10B-0F42-A215-0A9E3E8C8EBF}" presName="spacer" presStyleCnt="0"/>
      <dgm:spPr/>
    </dgm:pt>
    <dgm:pt modelId="{E598241E-D855-B843-97DF-320849D7C719}" type="pres">
      <dgm:prSet presAssocID="{5AB5DB93-B7C5-784B-97D2-E9333E735789}" presName="parentText" presStyleLbl="node1" presStyleIdx="2" presStyleCnt="3">
        <dgm:presLayoutVars>
          <dgm:chMax val="0"/>
          <dgm:bulletEnabled val="1"/>
        </dgm:presLayoutVars>
      </dgm:prSet>
      <dgm:spPr/>
    </dgm:pt>
  </dgm:ptLst>
  <dgm:cxnLst>
    <dgm:cxn modelId="{EACCA937-8868-7348-81A4-C1421F9E03AE}" type="presOf" srcId="{4A43E54F-3AD9-D241-A9EA-90E9E270402A}" destId="{6E4409A7-F69E-A74C-AF58-19DE3B438DE6}" srcOrd="0" destOrd="0" presId="urn:microsoft.com/office/officeart/2005/8/layout/vList2"/>
    <dgm:cxn modelId="{A2D4F539-69DF-0A4B-BBE4-2C7815E0BC92}" type="presOf" srcId="{5AB5DB93-B7C5-784B-97D2-E9333E735789}" destId="{E598241E-D855-B843-97DF-320849D7C719}" srcOrd="0" destOrd="0" presId="urn:microsoft.com/office/officeart/2005/8/layout/vList2"/>
    <dgm:cxn modelId="{3104E53D-77A0-C440-97DC-605233690DC1}" type="presOf" srcId="{FA1A2070-ED6F-294B-995E-7CEE8BC2CC5A}" destId="{4BFB9D16-AD27-1348-AC3F-CCC0A5EA2150}" srcOrd="0" destOrd="0" presId="urn:microsoft.com/office/officeart/2005/8/layout/vList2"/>
    <dgm:cxn modelId="{90F5D248-A1DA-6B4A-9D0E-DD2B94D52ECA}" srcId="{C929B8C3-C01E-A844-8409-AB7ECF05E4B4}" destId="{5AB5DB93-B7C5-784B-97D2-E9333E735789}" srcOrd="2" destOrd="0" parTransId="{B8FF32D7-8DB2-284D-96E0-88AA1DF0DA34}" sibTransId="{F7F2F0E7-7455-ED42-B149-6E0789683BC0}"/>
    <dgm:cxn modelId="{05BB1C4A-402D-5245-85CD-F46C3FBA3144}" srcId="{C929B8C3-C01E-A844-8409-AB7ECF05E4B4}" destId="{4A43E54F-3AD9-D241-A9EA-90E9E270402A}" srcOrd="0" destOrd="0" parTransId="{86C6D270-21D4-614B-88B7-DC01D66A5D2E}" sibTransId="{123EDE29-CDFB-564E-A883-DC9691484819}"/>
    <dgm:cxn modelId="{6914C5C3-19BD-0F49-B157-3CC5894ABB6B}" srcId="{C929B8C3-C01E-A844-8409-AB7ECF05E4B4}" destId="{FA1A2070-ED6F-294B-995E-7CEE8BC2CC5A}" srcOrd="1" destOrd="0" parTransId="{F72E6687-6D8D-7745-BA91-4A661EA6F627}" sibTransId="{A580619F-C10B-0F42-A215-0A9E3E8C8EBF}"/>
    <dgm:cxn modelId="{ADB64EF8-14E2-2C4E-867B-FC44486FF065}" type="presOf" srcId="{C929B8C3-C01E-A844-8409-AB7ECF05E4B4}" destId="{C4CB1CA4-B754-4146-BE31-11956163B36F}" srcOrd="0" destOrd="0" presId="urn:microsoft.com/office/officeart/2005/8/layout/vList2"/>
    <dgm:cxn modelId="{7648C43B-ED50-2441-A51F-5DAE6881BE40}" type="presParOf" srcId="{C4CB1CA4-B754-4146-BE31-11956163B36F}" destId="{6E4409A7-F69E-A74C-AF58-19DE3B438DE6}" srcOrd="0" destOrd="0" presId="urn:microsoft.com/office/officeart/2005/8/layout/vList2"/>
    <dgm:cxn modelId="{70A238DD-034E-9548-B4DF-BF1888FE774E}" type="presParOf" srcId="{C4CB1CA4-B754-4146-BE31-11956163B36F}" destId="{08BEF9D2-0CD6-D243-BE0F-63A686BAB471}" srcOrd="1" destOrd="0" presId="urn:microsoft.com/office/officeart/2005/8/layout/vList2"/>
    <dgm:cxn modelId="{23AEB285-77FA-C24E-9C0A-A792A1DF5638}" type="presParOf" srcId="{C4CB1CA4-B754-4146-BE31-11956163B36F}" destId="{4BFB9D16-AD27-1348-AC3F-CCC0A5EA2150}" srcOrd="2" destOrd="0" presId="urn:microsoft.com/office/officeart/2005/8/layout/vList2"/>
    <dgm:cxn modelId="{25C7657A-9B69-0A49-8E49-CE58103E2049}" type="presParOf" srcId="{C4CB1CA4-B754-4146-BE31-11956163B36F}" destId="{12804980-548C-5541-AA32-645C8AA8D6C1}" srcOrd="3" destOrd="0" presId="urn:microsoft.com/office/officeart/2005/8/layout/vList2"/>
    <dgm:cxn modelId="{1F8FA219-2526-5941-837D-403552D456EE}" type="presParOf" srcId="{C4CB1CA4-B754-4146-BE31-11956163B36F}" destId="{E598241E-D855-B843-97DF-320849D7C71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786829-04E6-0E49-8352-638807C235F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724B8FFB-4AD4-3A42-A1ED-D729F734CCA6}">
      <dgm:prSet phldrT="[Text]" custT="1"/>
      <dgm:spPr>
        <a:solidFill>
          <a:srgbClr val="969696"/>
        </a:solidFill>
        <a:ln>
          <a:noFill/>
        </a:ln>
      </dgm:spPr>
      <dgm:t>
        <a:bodyPr/>
        <a:lstStyle/>
        <a:p>
          <a:r>
            <a:rPr lang="en-US" sz="2800" dirty="0">
              <a:solidFill>
                <a:schemeClr val="bg1"/>
              </a:solidFill>
              <a:latin typeface="Arial" panose="020B0604020202020204" pitchFamily="34" charset="0"/>
              <a:cs typeface="Arial" panose="020B0604020202020204" pitchFamily="34" charset="0"/>
            </a:rPr>
            <a:t>Chaos Game Day</a:t>
          </a:r>
        </a:p>
      </dgm:t>
    </dgm:pt>
    <dgm:pt modelId="{D9272F5F-0B2B-6E4A-8FE2-C0B90B907EBC}" type="parTrans" cxnId="{5322350F-BD73-A141-9AB8-70BF5F8D0247}">
      <dgm:prSet/>
      <dgm:spPr/>
      <dgm:t>
        <a:bodyPr/>
        <a:lstStyle/>
        <a:p>
          <a:endParaRPr lang="en-US"/>
        </a:p>
      </dgm:t>
    </dgm:pt>
    <dgm:pt modelId="{3E113D9C-A61C-0641-A7B0-C7861FF19A90}" type="sibTrans" cxnId="{5322350F-BD73-A141-9AB8-70BF5F8D0247}">
      <dgm:prSet/>
      <dgm:spPr/>
      <dgm:t>
        <a:bodyPr/>
        <a:lstStyle/>
        <a:p>
          <a:endParaRPr lang="en-US"/>
        </a:p>
      </dgm:t>
    </dgm:pt>
    <dgm:pt modelId="{7ECB871A-4F24-0744-9E5F-7D5DEBB9DA77}">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Developed hypotheses about system resilience</a:t>
          </a:r>
        </a:p>
      </dgm:t>
    </dgm:pt>
    <dgm:pt modelId="{9F00213E-A492-8A40-8DB4-BA30CEC02629}" type="parTrans" cxnId="{D8A5ECE5-BBBC-C14A-9C90-F90E30ECCFEB}">
      <dgm:prSet/>
      <dgm:spPr/>
      <dgm:t>
        <a:bodyPr/>
        <a:lstStyle/>
        <a:p>
          <a:endParaRPr lang="en-US"/>
        </a:p>
      </dgm:t>
    </dgm:pt>
    <dgm:pt modelId="{7E83ACEA-C758-8647-8BB8-5B7A234C16A0}" type="sibTrans" cxnId="{D8A5ECE5-BBBC-C14A-9C90-F90E30ECCFEB}">
      <dgm:prSet/>
      <dgm:spPr/>
      <dgm:t>
        <a:bodyPr/>
        <a:lstStyle/>
        <a:p>
          <a:endParaRPr lang="en-US"/>
        </a:p>
      </dgm:t>
    </dgm:pt>
    <dgm:pt modelId="{32716271-33C0-9644-B122-CD6B988CE57B}">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Caused crashes and validated scaling and self-healing</a:t>
          </a:r>
        </a:p>
      </dgm:t>
    </dgm:pt>
    <dgm:pt modelId="{DA685AA8-6F1F-254A-ABF2-FF7E6FC822E8}" type="parTrans" cxnId="{CD271360-3A15-8745-8A50-05703D25AF44}">
      <dgm:prSet/>
      <dgm:spPr/>
      <dgm:t>
        <a:bodyPr/>
        <a:lstStyle/>
        <a:p>
          <a:endParaRPr lang="en-US"/>
        </a:p>
      </dgm:t>
    </dgm:pt>
    <dgm:pt modelId="{371E4D69-721A-8E46-A00D-7E7851F318F4}" type="sibTrans" cxnId="{CD271360-3A15-8745-8A50-05703D25AF44}">
      <dgm:prSet/>
      <dgm:spPr/>
      <dgm:t>
        <a:bodyPr/>
        <a:lstStyle/>
        <a:p>
          <a:endParaRPr lang="en-US"/>
        </a:p>
      </dgm:t>
    </dgm:pt>
    <dgm:pt modelId="{8CAFF54E-4C3C-474C-A209-719468D6CE20}">
      <dgm:prSet phldrT="[Text]" custT="1"/>
      <dgm:spPr>
        <a:solidFill>
          <a:srgbClr val="6D6E6E"/>
        </a:solidFill>
        <a:ln>
          <a:noFill/>
        </a:ln>
      </dgm:spPr>
      <dgm:t>
        <a:bodyPr/>
        <a:lstStyle/>
        <a:p>
          <a:r>
            <a:rPr lang="en-US" sz="2800" dirty="0">
              <a:solidFill>
                <a:schemeClr val="bg1"/>
              </a:solidFill>
              <a:latin typeface="Arial" panose="020B0604020202020204" pitchFamily="34" charset="0"/>
              <a:cs typeface="Arial" panose="020B0604020202020204" pitchFamily="34" charset="0"/>
            </a:rPr>
            <a:t>Chaos Fire Drill</a:t>
          </a:r>
        </a:p>
      </dgm:t>
    </dgm:pt>
    <dgm:pt modelId="{6FB6C535-1D1B-2C49-A66B-4FE2594F0623}" type="parTrans" cxnId="{B2990D61-8694-754D-9393-89796D24BB6F}">
      <dgm:prSet/>
      <dgm:spPr/>
      <dgm:t>
        <a:bodyPr/>
        <a:lstStyle/>
        <a:p>
          <a:endParaRPr lang="en-US"/>
        </a:p>
      </dgm:t>
    </dgm:pt>
    <dgm:pt modelId="{38C029CD-D7A2-2C42-AE18-B62560A03302}" type="sibTrans" cxnId="{B2990D61-8694-754D-9393-89796D24BB6F}">
      <dgm:prSet/>
      <dgm:spPr/>
      <dgm:t>
        <a:bodyPr/>
        <a:lstStyle/>
        <a:p>
          <a:endParaRPr lang="en-US"/>
        </a:p>
      </dgm:t>
    </dgm:pt>
    <dgm:pt modelId="{F1556970-8B1B-7641-A366-D4ED9ED17235}">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New observability tools promised easier troubleshooting</a:t>
          </a:r>
        </a:p>
      </dgm:t>
    </dgm:pt>
    <dgm:pt modelId="{4A888BA9-35AD-6D4B-A582-713AB648C66F}" type="parTrans" cxnId="{8E123457-9E33-B34E-B761-2886DCFBFE53}">
      <dgm:prSet/>
      <dgm:spPr/>
      <dgm:t>
        <a:bodyPr/>
        <a:lstStyle/>
        <a:p>
          <a:endParaRPr lang="en-US"/>
        </a:p>
      </dgm:t>
    </dgm:pt>
    <dgm:pt modelId="{8089D631-892F-BB45-B7C5-56D8D5A7A525}" type="sibTrans" cxnId="{8E123457-9E33-B34E-B761-2886DCFBFE53}">
      <dgm:prSet/>
      <dgm:spPr/>
      <dgm:t>
        <a:bodyPr/>
        <a:lstStyle/>
        <a:p>
          <a:endParaRPr lang="en-US"/>
        </a:p>
      </dgm:t>
    </dgm:pt>
    <dgm:pt modelId="{320A4EB1-122C-7844-A268-2751EA744C8F}">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Injected failures to put the new tools to the test</a:t>
          </a:r>
        </a:p>
      </dgm:t>
    </dgm:pt>
    <dgm:pt modelId="{31D03174-CCA2-7E43-AA9D-645BF1D4ADB5}" type="parTrans" cxnId="{A2837C49-9109-C14A-BE5A-F3A82C28B9F6}">
      <dgm:prSet/>
      <dgm:spPr/>
      <dgm:t>
        <a:bodyPr/>
        <a:lstStyle/>
        <a:p>
          <a:endParaRPr lang="en-US"/>
        </a:p>
      </dgm:t>
    </dgm:pt>
    <dgm:pt modelId="{F2388572-3460-D144-9868-04153FDA9147}" type="sibTrans" cxnId="{A2837C49-9109-C14A-BE5A-F3A82C28B9F6}">
      <dgm:prSet/>
      <dgm:spPr/>
      <dgm:t>
        <a:bodyPr/>
        <a:lstStyle/>
        <a:p>
          <a:endParaRPr lang="en-US"/>
        </a:p>
      </dgm:t>
    </dgm:pt>
    <dgm:pt modelId="{72FE881F-C906-1249-A6AB-6AF08574C050}">
      <dgm:prSet phldrT="[Text]" custT="1"/>
      <dgm:spPr>
        <a:solidFill>
          <a:srgbClr val="575757"/>
        </a:solidFill>
        <a:ln>
          <a:noFill/>
        </a:ln>
      </dgm:spPr>
      <dgm:t>
        <a:bodyPr/>
        <a:lstStyle/>
        <a:p>
          <a:r>
            <a:rPr lang="en-US" sz="2800" dirty="0">
              <a:solidFill>
                <a:schemeClr val="bg1"/>
              </a:solidFill>
              <a:latin typeface="Arial" panose="020B0604020202020204" pitchFamily="34" charset="0"/>
              <a:cs typeface="Arial" panose="020B0604020202020204" pitchFamily="34" charset="0"/>
            </a:rPr>
            <a:t>Break Testing our CI/CD Pipeline</a:t>
          </a:r>
        </a:p>
      </dgm:t>
    </dgm:pt>
    <dgm:pt modelId="{321ED184-DAF1-DC41-B80F-305A6EF897C8}" type="parTrans" cxnId="{50021F71-7D93-814D-86DD-9F57D4CDB62A}">
      <dgm:prSet/>
      <dgm:spPr/>
      <dgm:t>
        <a:bodyPr/>
        <a:lstStyle/>
        <a:p>
          <a:endParaRPr lang="en-US"/>
        </a:p>
      </dgm:t>
    </dgm:pt>
    <dgm:pt modelId="{3B49972F-343E-1146-8C40-A22ACD2F4C80}" type="sibTrans" cxnId="{50021F71-7D93-814D-86DD-9F57D4CDB62A}">
      <dgm:prSet/>
      <dgm:spPr/>
      <dgm:t>
        <a:bodyPr/>
        <a:lstStyle/>
        <a:p>
          <a:endParaRPr lang="en-US"/>
        </a:p>
      </dgm:t>
    </dgm:pt>
    <dgm:pt modelId="{121C10FE-CC1C-CC46-A915-76489217C102}">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Recurring instability observed at high-traffic times</a:t>
          </a:r>
        </a:p>
      </dgm:t>
    </dgm:pt>
    <dgm:pt modelId="{385495FA-CC93-A548-9F38-AA1DB36F1D08}" type="parTrans" cxnId="{9CA87304-A14F-D046-9F94-73ACD05AC739}">
      <dgm:prSet/>
      <dgm:spPr/>
      <dgm:t>
        <a:bodyPr/>
        <a:lstStyle/>
        <a:p>
          <a:endParaRPr lang="en-US"/>
        </a:p>
      </dgm:t>
    </dgm:pt>
    <dgm:pt modelId="{58DCCED1-8D09-4F4D-ADA9-D0DB100E8EDE}" type="sibTrans" cxnId="{9CA87304-A14F-D046-9F94-73ACD05AC739}">
      <dgm:prSet/>
      <dgm:spPr/>
      <dgm:t>
        <a:bodyPr/>
        <a:lstStyle/>
        <a:p>
          <a:endParaRPr lang="en-US"/>
        </a:p>
      </dgm:t>
    </dgm:pt>
    <dgm:pt modelId="{1C48C41E-8985-0249-8A57-5EBD5C0BC5AC}">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Re-created the condition to spot the bottleneck</a:t>
          </a:r>
        </a:p>
      </dgm:t>
    </dgm:pt>
    <dgm:pt modelId="{5CDDA28A-BACC-4C43-94EE-F04FCE83771A}" type="parTrans" cxnId="{7758E005-D203-F548-A3E8-84FC06607263}">
      <dgm:prSet/>
      <dgm:spPr/>
      <dgm:t>
        <a:bodyPr/>
        <a:lstStyle/>
        <a:p>
          <a:endParaRPr lang="en-US"/>
        </a:p>
      </dgm:t>
    </dgm:pt>
    <dgm:pt modelId="{589105EA-3BFA-4949-B527-3F39A65CA508}" type="sibTrans" cxnId="{7758E005-D203-F548-A3E8-84FC06607263}">
      <dgm:prSet/>
      <dgm:spPr/>
      <dgm:t>
        <a:bodyPr/>
        <a:lstStyle/>
        <a:p>
          <a:endParaRPr lang="en-US"/>
        </a:p>
      </dgm:t>
    </dgm:pt>
    <dgm:pt modelId="{98342739-70EC-E14F-8DA9-884D69148FDD}">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Crashes prevented thorough investigation </a:t>
          </a:r>
        </a:p>
      </dgm:t>
    </dgm:pt>
    <dgm:pt modelId="{E9809F22-1638-D041-AF10-D278C74C3484}" type="parTrans" cxnId="{62FE8CF8-671A-9647-9AE8-10DF27DF4C81}">
      <dgm:prSet/>
      <dgm:spPr/>
      <dgm:t>
        <a:bodyPr/>
        <a:lstStyle/>
        <a:p>
          <a:endParaRPr lang="en-US"/>
        </a:p>
      </dgm:t>
    </dgm:pt>
    <dgm:pt modelId="{E1ADC777-3D87-F842-BE56-873459AFA185}" type="sibTrans" cxnId="{62FE8CF8-671A-9647-9AE8-10DF27DF4C81}">
      <dgm:prSet/>
      <dgm:spPr/>
      <dgm:t>
        <a:bodyPr/>
        <a:lstStyle/>
        <a:p>
          <a:endParaRPr lang="en-US"/>
        </a:p>
      </dgm:t>
    </dgm:pt>
    <dgm:pt modelId="{2A58D875-1F8E-264B-8FE0-F1215D460887}" type="pres">
      <dgm:prSet presAssocID="{D7786829-04E6-0E49-8352-638807C235F2}" presName="theList" presStyleCnt="0">
        <dgm:presLayoutVars>
          <dgm:dir/>
          <dgm:animLvl val="lvl"/>
          <dgm:resizeHandles val="exact"/>
        </dgm:presLayoutVars>
      </dgm:prSet>
      <dgm:spPr/>
    </dgm:pt>
    <dgm:pt modelId="{0A48FF92-1659-6247-8E0F-6242593A4ED3}" type="pres">
      <dgm:prSet presAssocID="{724B8FFB-4AD4-3A42-A1ED-D729F734CCA6}" presName="compNode" presStyleCnt="0"/>
      <dgm:spPr/>
    </dgm:pt>
    <dgm:pt modelId="{E28D6D4A-B67E-5A4B-8FBB-F59C28428072}" type="pres">
      <dgm:prSet presAssocID="{724B8FFB-4AD4-3A42-A1ED-D729F734CCA6}" presName="aNode" presStyleLbl="bgShp" presStyleIdx="0" presStyleCnt="3"/>
      <dgm:spPr/>
    </dgm:pt>
    <dgm:pt modelId="{51E40A54-B94C-1040-9890-9148EF5625EB}" type="pres">
      <dgm:prSet presAssocID="{724B8FFB-4AD4-3A42-A1ED-D729F734CCA6}" presName="textNode" presStyleLbl="bgShp" presStyleIdx="0" presStyleCnt="3"/>
      <dgm:spPr/>
    </dgm:pt>
    <dgm:pt modelId="{DF4E8027-A81C-E44D-BFAA-B9E301A13054}" type="pres">
      <dgm:prSet presAssocID="{724B8FFB-4AD4-3A42-A1ED-D729F734CCA6}" presName="compChildNode" presStyleCnt="0"/>
      <dgm:spPr/>
    </dgm:pt>
    <dgm:pt modelId="{60646F01-57BA-1642-9699-2587CAA87D87}" type="pres">
      <dgm:prSet presAssocID="{724B8FFB-4AD4-3A42-A1ED-D729F734CCA6}" presName="theInnerList" presStyleCnt="0"/>
      <dgm:spPr/>
    </dgm:pt>
    <dgm:pt modelId="{F812C56D-3E0F-9245-9924-487E11614319}" type="pres">
      <dgm:prSet presAssocID="{7ECB871A-4F24-0744-9E5F-7D5DEBB9DA77}" presName="childNode" presStyleLbl="node1" presStyleIdx="0" presStyleCnt="7">
        <dgm:presLayoutVars>
          <dgm:bulletEnabled val="1"/>
        </dgm:presLayoutVars>
      </dgm:prSet>
      <dgm:spPr/>
    </dgm:pt>
    <dgm:pt modelId="{3942A8A0-144A-C04C-AB4E-5A44583AE05E}" type="pres">
      <dgm:prSet presAssocID="{7ECB871A-4F24-0744-9E5F-7D5DEBB9DA77}" presName="aSpace2" presStyleCnt="0"/>
      <dgm:spPr/>
    </dgm:pt>
    <dgm:pt modelId="{B770A768-97C6-2F4F-BC5B-C4DEDB340EDD}" type="pres">
      <dgm:prSet presAssocID="{32716271-33C0-9644-B122-CD6B988CE57B}" presName="childNode" presStyleLbl="node1" presStyleIdx="1" presStyleCnt="7">
        <dgm:presLayoutVars>
          <dgm:bulletEnabled val="1"/>
        </dgm:presLayoutVars>
      </dgm:prSet>
      <dgm:spPr/>
    </dgm:pt>
    <dgm:pt modelId="{182FB089-3D05-924C-9D57-3F6731B93092}" type="pres">
      <dgm:prSet presAssocID="{724B8FFB-4AD4-3A42-A1ED-D729F734CCA6}" presName="aSpace" presStyleCnt="0"/>
      <dgm:spPr/>
    </dgm:pt>
    <dgm:pt modelId="{6F0A7F7F-D5B0-AD4D-B76A-D868024EB135}" type="pres">
      <dgm:prSet presAssocID="{8CAFF54E-4C3C-474C-A209-719468D6CE20}" presName="compNode" presStyleCnt="0"/>
      <dgm:spPr/>
    </dgm:pt>
    <dgm:pt modelId="{68178782-02F2-4541-B6AF-B8AC28821273}" type="pres">
      <dgm:prSet presAssocID="{8CAFF54E-4C3C-474C-A209-719468D6CE20}" presName="aNode" presStyleLbl="bgShp" presStyleIdx="1" presStyleCnt="3"/>
      <dgm:spPr/>
    </dgm:pt>
    <dgm:pt modelId="{2C6DEDFA-1ACF-B148-B92E-BD02F6B81DF7}" type="pres">
      <dgm:prSet presAssocID="{8CAFF54E-4C3C-474C-A209-719468D6CE20}" presName="textNode" presStyleLbl="bgShp" presStyleIdx="1" presStyleCnt="3"/>
      <dgm:spPr/>
    </dgm:pt>
    <dgm:pt modelId="{D6EC9E95-3BCC-3148-AFBA-DA9AEA48B741}" type="pres">
      <dgm:prSet presAssocID="{8CAFF54E-4C3C-474C-A209-719468D6CE20}" presName="compChildNode" presStyleCnt="0"/>
      <dgm:spPr/>
    </dgm:pt>
    <dgm:pt modelId="{3F101087-2B68-C947-8A18-1AC5A08119B2}" type="pres">
      <dgm:prSet presAssocID="{8CAFF54E-4C3C-474C-A209-719468D6CE20}" presName="theInnerList" presStyleCnt="0"/>
      <dgm:spPr/>
    </dgm:pt>
    <dgm:pt modelId="{AC266055-C247-B64B-A2A6-957E874129C8}" type="pres">
      <dgm:prSet presAssocID="{F1556970-8B1B-7641-A366-D4ED9ED17235}" presName="childNode" presStyleLbl="node1" presStyleIdx="2" presStyleCnt="7">
        <dgm:presLayoutVars>
          <dgm:bulletEnabled val="1"/>
        </dgm:presLayoutVars>
      </dgm:prSet>
      <dgm:spPr/>
    </dgm:pt>
    <dgm:pt modelId="{79E561A3-FEC3-844B-84AE-FD50D4F3E8BC}" type="pres">
      <dgm:prSet presAssocID="{F1556970-8B1B-7641-A366-D4ED9ED17235}" presName="aSpace2" presStyleCnt="0"/>
      <dgm:spPr/>
    </dgm:pt>
    <dgm:pt modelId="{63B18220-336C-A542-8587-1E584D8199FE}" type="pres">
      <dgm:prSet presAssocID="{320A4EB1-122C-7844-A268-2751EA744C8F}" presName="childNode" presStyleLbl="node1" presStyleIdx="3" presStyleCnt="7">
        <dgm:presLayoutVars>
          <dgm:bulletEnabled val="1"/>
        </dgm:presLayoutVars>
      </dgm:prSet>
      <dgm:spPr/>
    </dgm:pt>
    <dgm:pt modelId="{5FE32B93-CC2F-D949-B450-7D75E58D05FB}" type="pres">
      <dgm:prSet presAssocID="{8CAFF54E-4C3C-474C-A209-719468D6CE20}" presName="aSpace" presStyleCnt="0"/>
      <dgm:spPr/>
    </dgm:pt>
    <dgm:pt modelId="{47AAB6E2-BA8B-0E49-AB4D-6BDEB5D156E6}" type="pres">
      <dgm:prSet presAssocID="{72FE881F-C906-1249-A6AB-6AF08574C050}" presName="compNode" presStyleCnt="0"/>
      <dgm:spPr/>
    </dgm:pt>
    <dgm:pt modelId="{F83D9DF2-DAD6-614E-BFE8-837B72D742CE}" type="pres">
      <dgm:prSet presAssocID="{72FE881F-C906-1249-A6AB-6AF08574C050}" presName="aNode" presStyleLbl="bgShp" presStyleIdx="2" presStyleCnt="3"/>
      <dgm:spPr/>
    </dgm:pt>
    <dgm:pt modelId="{5949D6D9-5C9E-5944-A045-B1EAAA18FB22}" type="pres">
      <dgm:prSet presAssocID="{72FE881F-C906-1249-A6AB-6AF08574C050}" presName="textNode" presStyleLbl="bgShp" presStyleIdx="2" presStyleCnt="3"/>
      <dgm:spPr/>
    </dgm:pt>
    <dgm:pt modelId="{DE426894-A820-F647-B704-DB8D77B3F985}" type="pres">
      <dgm:prSet presAssocID="{72FE881F-C906-1249-A6AB-6AF08574C050}" presName="compChildNode" presStyleCnt="0"/>
      <dgm:spPr/>
    </dgm:pt>
    <dgm:pt modelId="{9A3ED69C-DC4A-D246-AF88-C1BE6AF6049E}" type="pres">
      <dgm:prSet presAssocID="{72FE881F-C906-1249-A6AB-6AF08574C050}" presName="theInnerList" presStyleCnt="0"/>
      <dgm:spPr/>
    </dgm:pt>
    <dgm:pt modelId="{33C49ED3-57F5-D34F-998C-08E76395023F}" type="pres">
      <dgm:prSet presAssocID="{121C10FE-CC1C-CC46-A915-76489217C102}" presName="childNode" presStyleLbl="node1" presStyleIdx="4" presStyleCnt="7">
        <dgm:presLayoutVars>
          <dgm:bulletEnabled val="1"/>
        </dgm:presLayoutVars>
      </dgm:prSet>
      <dgm:spPr/>
    </dgm:pt>
    <dgm:pt modelId="{9EF275F0-CB01-DF48-A001-3DC36ED678C0}" type="pres">
      <dgm:prSet presAssocID="{121C10FE-CC1C-CC46-A915-76489217C102}" presName="aSpace2" presStyleCnt="0"/>
      <dgm:spPr/>
    </dgm:pt>
    <dgm:pt modelId="{34DED655-669B-E647-8A49-A5D14D7D5616}" type="pres">
      <dgm:prSet presAssocID="{98342739-70EC-E14F-8DA9-884D69148FDD}" presName="childNode" presStyleLbl="node1" presStyleIdx="5" presStyleCnt="7">
        <dgm:presLayoutVars>
          <dgm:bulletEnabled val="1"/>
        </dgm:presLayoutVars>
      </dgm:prSet>
      <dgm:spPr/>
    </dgm:pt>
    <dgm:pt modelId="{915A4C75-0F8A-7F47-B9F8-BC6494B314AB}" type="pres">
      <dgm:prSet presAssocID="{98342739-70EC-E14F-8DA9-884D69148FDD}" presName="aSpace2" presStyleCnt="0"/>
      <dgm:spPr/>
    </dgm:pt>
    <dgm:pt modelId="{F6D4130D-BC7D-D049-831E-8BC51240AA34}" type="pres">
      <dgm:prSet presAssocID="{1C48C41E-8985-0249-8A57-5EBD5C0BC5AC}" presName="childNode" presStyleLbl="node1" presStyleIdx="6" presStyleCnt="7">
        <dgm:presLayoutVars>
          <dgm:bulletEnabled val="1"/>
        </dgm:presLayoutVars>
      </dgm:prSet>
      <dgm:spPr/>
    </dgm:pt>
  </dgm:ptLst>
  <dgm:cxnLst>
    <dgm:cxn modelId="{9CA87304-A14F-D046-9F94-73ACD05AC739}" srcId="{72FE881F-C906-1249-A6AB-6AF08574C050}" destId="{121C10FE-CC1C-CC46-A915-76489217C102}" srcOrd="0" destOrd="0" parTransId="{385495FA-CC93-A548-9F38-AA1DB36F1D08}" sibTransId="{58DCCED1-8D09-4F4D-ADA9-D0DB100E8EDE}"/>
    <dgm:cxn modelId="{F7BB8104-37DC-C540-ADE1-9EEF45178123}" type="presOf" srcId="{724B8FFB-4AD4-3A42-A1ED-D729F734CCA6}" destId="{E28D6D4A-B67E-5A4B-8FBB-F59C28428072}" srcOrd="0" destOrd="0" presId="urn:microsoft.com/office/officeart/2005/8/layout/lProcess2"/>
    <dgm:cxn modelId="{7758E005-D203-F548-A3E8-84FC06607263}" srcId="{72FE881F-C906-1249-A6AB-6AF08574C050}" destId="{1C48C41E-8985-0249-8A57-5EBD5C0BC5AC}" srcOrd="2" destOrd="0" parTransId="{5CDDA28A-BACC-4C43-94EE-F04FCE83771A}" sibTransId="{589105EA-3BFA-4949-B527-3F39A65CA508}"/>
    <dgm:cxn modelId="{5322350F-BD73-A141-9AB8-70BF5F8D0247}" srcId="{D7786829-04E6-0E49-8352-638807C235F2}" destId="{724B8FFB-4AD4-3A42-A1ED-D729F734CCA6}" srcOrd="0" destOrd="0" parTransId="{D9272F5F-0B2B-6E4A-8FE2-C0B90B907EBC}" sibTransId="{3E113D9C-A61C-0641-A7B0-C7861FF19A90}"/>
    <dgm:cxn modelId="{8E2D152D-FA3D-0B47-9C28-DC6418237471}" type="presOf" srcId="{F1556970-8B1B-7641-A366-D4ED9ED17235}" destId="{AC266055-C247-B64B-A2A6-957E874129C8}" srcOrd="0" destOrd="0" presId="urn:microsoft.com/office/officeart/2005/8/layout/lProcess2"/>
    <dgm:cxn modelId="{79ADAC2D-93A9-7F45-95CA-29D5F6BCA158}" type="presOf" srcId="{32716271-33C0-9644-B122-CD6B988CE57B}" destId="{B770A768-97C6-2F4F-BC5B-C4DEDB340EDD}" srcOrd="0" destOrd="0" presId="urn:microsoft.com/office/officeart/2005/8/layout/lProcess2"/>
    <dgm:cxn modelId="{A2837C49-9109-C14A-BE5A-F3A82C28B9F6}" srcId="{8CAFF54E-4C3C-474C-A209-719468D6CE20}" destId="{320A4EB1-122C-7844-A268-2751EA744C8F}" srcOrd="1" destOrd="0" parTransId="{31D03174-CCA2-7E43-AA9D-645BF1D4ADB5}" sibTransId="{F2388572-3460-D144-9868-04153FDA9147}"/>
    <dgm:cxn modelId="{8E123457-9E33-B34E-B761-2886DCFBFE53}" srcId="{8CAFF54E-4C3C-474C-A209-719468D6CE20}" destId="{F1556970-8B1B-7641-A366-D4ED9ED17235}" srcOrd="0" destOrd="0" parTransId="{4A888BA9-35AD-6D4B-A582-713AB648C66F}" sibTransId="{8089D631-892F-BB45-B7C5-56D8D5A7A525}"/>
    <dgm:cxn modelId="{CD271360-3A15-8745-8A50-05703D25AF44}" srcId="{724B8FFB-4AD4-3A42-A1ED-D729F734CCA6}" destId="{32716271-33C0-9644-B122-CD6B988CE57B}" srcOrd="1" destOrd="0" parTransId="{DA685AA8-6F1F-254A-ABF2-FF7E6FC822E8}" sibTransId="{371E4D69-721A-8E46-A00D-7E7851F318F4}"/>
    <dgm:cxn modelId="{B2990D61-8694-754D-9393-89796D24BB6F}" srcId="{D7786829-04E6-0E49-8352-638807C235F2}" destId="{8CAFF54E-4C3C-474C-A209-719468D6CE20}" srcOrd="1" destOrd="0" parTransId="{6FB6C535-1D1B-2C49-A66B-4FE2594F0623}" sibTransId="{38C029CD-D7A2-2C42-AE18-B62560A03302}"/>
    <dgm:cxn modelId="{4584F76F-344B-2842-BCBE-F3B2B5E0C4F5}" type="presOf" srcId="{320A4EB1-122C-7844-A268-2751EA744C8F}" destId="{63B18220-336C-A542-8587-1E584D8199FE}" srcOrd="0" destOrd="0" presId="urn:microsoft.com/office/officeart/2005/8/layout/lProcess2"/>
    <dgm:cxn modelId="{50021F71-7D93-814D-86DD-9F57D4CDB62A}" srcId="{D7786829-04E6-0E49-8352-638807C235F2}" destId="{72FE881F-C906-1249-A6AB-6AF08574C050}" srcOrd="2" destOrd="0" parTransId="{321ED184-DAF1-DC41-B80F-305A6EF897C8}" sibTransId="{3B49972F-343E-1146-8C40-A22ACD2F4C80}"/>
    <dgm:cxn modelId="{9C952581-D0F6-F94B-9817-86C522994D92}" type="presOf" srcId="{72FE881F-C906-1249-A6AB-6AF08574C050}" destId="{5949D6D9-5C9E-5944-A045-B1EAAA18FB22}" srcOrd="1" destOrd="0" presId="urn:microsoft.com/office/officeart/2005/8/layout/lProcess2"/>
    <dgm:cxn modelId="{B2BBFA88-7470-6641-9509-A6C28F006107}" type="presOf" srcId="{7ECB871A-4F24-0744-9E5F-7D5DEBB9DA77}" destId="{F812C56D-3E0F-9245-9924-487E11614319}" srcOrd="0" destOrd="0" presId="urn:microsoft.com/office/officeart/2005/8/layout/lProcess2"/>
    <dgm:cxn modelId="{DDA94F96-C913-F641-B1CE-3DEB6F179CFD}" type="presOf" srcId="{8CAFF54E-4C3C-474C-A209-719468D6CE20}" destId="{68178782-02F2-4541-B6AF-B8AC28821273}" srcOrd="0" destOrd="0" presId="urn:microsoft.com/office/officeart/2005/8/layout/lProcess2"/>
    <dgm:cxn modelId="{0A0FD9A7-06BF-2843-A1C2-3ED66A57959C}" type="presOf" srcId="{1C48C41E-8985-0249-8A57-5EBD5C0BC5AC}" destId="{F6D4130D-BC7D-D049-831E-8BC51240AA34}" srcOrd="0" destOrd="0" presId="urn:microsoft.com/office/officeart/2005/8/layout/lProcess2"/>
    <dgm:cxn modelId="{08C795AA-B347-344D-AC31-1FD74C1F359C}" type="presOf" srcId="{98342739-70EC-E14F-8DA9-884D69148FDD}" destId="{34DED655-669B-E647-8A49-A5D14D7D5616}" srcOrd="0" destOrd="0" presId="urn:microsoft.com/office/officeart/2005/8/layout/lProcess2"/>
    <dgm:cxn modelId="{01F94EB0-775F-FB46-913F-4449C330F699}" type="presOf" srcId="{8CAFF54E-4C3C-474C-A209-719468D6CE20}" destId="{2C6DEDFA-1ACF-B148-B92E-BD02F6B81DF7}" srcOrd="1" destOrd="0" presId="urn:microsoft.com/office/officeart/2005/8/layout/lProcess2"/>
    <dgm:cxn modelId="{8468B6B1-0871-6C4F-9EEB-940D33742A75}" type="presOf" srcId="{121C10FE-CC1C-CC46-A915-76489217C102}" destId="{33C49ED3-57F5-D34F-998C-08E76395023F}" srcOrd="0" destOrd="0" presId="urn:microsoft.com/office/officeart/2005/8/layout/lProcess2"/>
    <dgm:cxn modelId="{B9133DC2-74E9-E34D-AD87-9E402A754361}" type="presOf" srcId="{72FE881F-C906-1249-A6AB-6AF08574C050}" destId="{F83D9DF2-DAD6-614E-BFE8-837B72D742CE}" srcOrd="0" destOrd="0" presId="urn:microsoft.com/office/officeart/2005/8/layout/lProcess2"/>
    <dgm:cxn modelId="{D8A5ECE5-BBBC-C14A-9C90-F90E30ECCFEB}" srcId="{724B8FFB-4AD4-3A42-A1ED-D729F734CCA6}" destId="{7ECB871A-4F24-0744-9E5F-7D5DEBB9DA77}" srcOrd="0" destOrd="0" parTransId="{9F00213E-A492-8A40-8DB4-BA30CEC02629}" sibTransId="{7E83ACEA-C758-8647-8BB8-5B7A234C16A0}"/>
    <dgm:cxn modelId="{1000A0EF-BB06-6C47-BE8F-24D8D873A71E}" type="presOf" srcId="{724B8FFB-4AD4-3A42-A1ED-D729F734CCA6}" destId="{51E40A54-B94C-1040-9890-9148EF5625EB}" srcOrd="1" destOrd="0" presId="urn:microsoft.com/office/officeart/2005/8/layout/lProcess2"/>
    <dgm:cxn modelId="{A0237DF3-2C13-CB4D-902B-72EBEEECCA37}" type="presOf" srcId="{D7786829-04E6-0E49-8352-638807C235F2}" destId="{2A58D875-1F8E-264B-8FE0-F1215D460887}" srcOrd="0" destOrd="0" presId="urn:microsoft.com/office/officeart/2005/8/layout/lProcess2"/>
    <dgm:cxn modelId="{62FE8CF8-671A-9647-9AE8-10DF27DF4C81}" srcId="{72FE881F-C906-1249-A6AB-6AF08574C050}" destId="{98342739-70EC-E14F-8DA9-884D69148FDD}" srcOrd="1" destOrd="0" parTransId="{E9809F22-1638-D041-AF10-D278C74C3484}" sibTransId="{E1ADC777-3D87-F842-BE56-873459AFA185}"/>
    <dgm:cxn modelId="{B264FF97-FC30-D74A-A637-0A6C8B3DEC2F}" type="presParOf" srcId="{2A58D875-1F8E-264B-8FE0-F1215D460887}" destId="{0A48FF92-1659-6247-8E0F-6242593A4ED3}" srcOrd="0" destOrd="0" presId="urn:microsoft.com/office/officeart/2005/8/layout/lProcess2"/>
    <dgm:cxn modelId="{D96E5716-D13C-D148-B22E-2CE0A09F6497}" type="presParOf" srcId="{0A48FF92-1659-6247-8E0F-6242593A4ED3}" destId="{E28D6D4A-B67E-5A4B-8FBB-F59C28428072}" srcOrd="0" destOrd="0" presId="urn:microsoft.com/office/officeart/2005/8/layout/lProcess2"/>
    <dgm:cxn modelId="{CEE76F36-AE8E-FB4C-B61E-6A84290660D5}" type="presParOf" srcId="{0A48FF92-1659-6247-8E0F-6242593A4ED3}" destId="{51E40A54-B94C-1040-9890-9148EF5625EB}" srcOrd="1" destOrd="0" presId="urn:microsoft.com/office/officeart/2005/8/layout/lProcess2"/>
    <dgm:cxn modelId="{0E1606FD-E021-D841-9B71-FDF7CBC88319}" type="presParOf" srcId="{0A48FF92-1659-6247-8E0F-6242593A4ED3}" destId="{DF4E8027-A81C-E44D-BFAA-B9E301A13054}" srcOrd="2" destOrd="0" presId="urn:microsoft.com/office/officeart/2005/8/layout/lProcess2"/>
    <dgm:cxn modelId="{02457900-A262-8A4D-A378-F5B3DC8322B3}" type="presParOf" srcId="{DF4E8027-A81C-E44D-BFAA-B9E301A13054}" destId="{60646F01-57BA-1642-9699-2587CAA87D87}" srcOrd="0" destOrd="0" presId="urn:microsoft.com/office/officeart/2005/8/layout/lProcess2"/>
    <dgm:cxn modelId="{B332BC01-9FF9-A741-8461-49E33AE52E7D}" type="presParOf" srcId="{60646F01-57BA-1642-9699-2587CAA87D87}" destId="{F812C56D-3E0F-9245-9924-487E11614319}" srcOrd="0" destOrd="0" presId="urn:microsoft.com/office/officeart/2005/8/layout/lProcess2"/>
    <dgm:cxn modelId="{F8CB9370-D900-9E4E-B4E4-7BDA40FEB6FF}" type="presParOf" srcId="{60646F01-57BA-1642-9699-2587CAA87D87}" destId="{3942A8A0-144A-C04C-AB4E-5A44583AE05E}" srcOrd="1" destOrd="0" presId="urn:microsoft.com/office/officeart/2005/8/layout/lProcess2"/>
    <dgm:cxn modelId="{37E1868A-C4A3-394A-90B9-D76C76EE6D71}" type="presParOf" srcId="{60646F01-57BA-1642-9699-2587CAA87D87}" destId="{B770A768-97C6-2F4F-BC5B-C4DEDB340EDD}" srcOrd="2" destOrd="0" presId="urn:microsoft.com/office/officeart/2005/8/layout/lProcess2"/>
    <dgm:cxn modelId="{6F7A5AD7-B445-3841-8C79-7EB73B74ED10}" type="presParOf" srcId="{2A58D875-1F8E-264B-8FE0-F1215D460887}" destId="{182FB089-3D05-924C-9D57-3F6731B93092}" srcOrd="1" destOrd="0" presId="urn:microsoft.com/office/officeart/2005/8/layout/lProcess2"/>
    <dgm:cxn modelId="{D5715583-DE19-6645-9824-D708CE5623B6}" type="presParOf" srcId="{2A58D875-1F8E-264B-8FE0-F1215D460887}" destId="{6F0A7F7F-D5B0-AD4D-B76A-D868024EB135}" srcOrd="2" destOrd="0" presId="urn:microsoft.com/office/officeart/2005/8/layout/lProcess2"/>
    <dgm:cxn modelId="{0FEBFB5A-ECE6-8B42-B1BD-12F5D8186B9B}" type="presParOf" srcId="{6F0A7F7F-D5B0-AD4D-B76A-D868024EB135}" destId="{68178782-02F2-4541-B6AF-B8AC28821273}" srcOrd="0" destOrd="0" presId="urn:microsoft.com/office/officeart/2005/8/layout/lProcess2"/>
    <dgm:cxn modelId="{4A101329-7722-A34E-9677-33719C055C52}" type="presParOf" srcId="{6F0A7F7F-D5B0-AD4D-B76A-D868024EB135}" destId="{2C6DEDFA-1ACF-B148-B92E-BD02F6B81DF7}" srcOrd="1" destOrd="0" presId="urn:microsoft.com/office/officeart/2005/8/layout/lProcess2"/>
    <dgm:cxn modelId="{C0BC2949-3E01-1C44-8335-BF7FBCFB8869}" type="presParOf" srcId="{6F0A7F7F-D5B0-AD4D-B76A-D868024EB135}" destId="{D6EC9E95-3BCC-3148-AFBA-DA9AEA48B741}" srcOrd="2" destOrd="0" presId="urn:microsoft.com/office/officeart/2005/8/layout/lProcess2"/>
    <dgm:cxn modelId="{0022C44E-B069-4E4B-BEF0-21BE7FC53DCE}" type="presParOf" srcId="{D6EC9E95-3BCC-3148-AFBA-DA9AEA48B741}" destId="{3F101087-2B68-C947-8A18-1AC5A08119B2}" srcOrd="0" destOrd="0" presId="urn:microsoft.com/office/officeart/2005/8/layout/lProcess2"/>
    <dgm:cxn modelId="{7F46ADC3-BBC7-E044-8826-AE16EE19C311}" type="presParOf" srcId="{3F101087-2B68-C947-8A18-1AC5A08119B2}" destId="{AC266055-C247-B64B-A2A6-957E874129C8}" srcOrd="0" destOrd="0" presId="urn:microsoft.com/office/officeart/2005/8/layout/lProcess2"/>
    <dgm:cxn modelId="{458723D2-265B-744B-BE57-F31C05650581}" type="presParOf" srcId="{3F101087-2B68-C947-8A18-1AC5A08119B2}" destId="{79E561A3-FEC3-844B-84AE-FD50D4F3E8BC}" srcOrd="1" destOrd="0" presId="urn:microsoft.com/office/officeart/2005/8/layout/lProcess2"/>
    <dgm:cxn modelId="{6919957C-3534-CF42-B86C-5C4CECBC0DD4}" type="presParOf" srcId="{3F101087-2B68-C947-8A18-1AC5A08119B2}" destId="{63B18220-336C-A542-8587-1E584D8199FE}" srcOrd="2" destOrd="0" presId="urn:microsoft.com/office/officeart/2005/8/layout/lProcess2"/>
    <dgm:cxn modelId="{D12B7EB5-CA8B-ED4E-933E-B7AA522FE0C3}" type="presParOf" srcId="{2A58D875-1F8E-264B-8FE0-F1215D460887}" destId="{5FE32B93-CC2F-D949-B450-7D75E58D05FB}" srcOrd="3" destOrd="0" presId="urn:microsoft.com/office/officeart/2005/8/layout/lProcess2"/>
    <dgm:cxn modelId="{9E35DCC9-71F5-1447-BB6E-965F72C83FD2}" type="presParOf" srcId="{2A58D875-1F8E-264B-8FE0-F1215D460887}" destId="{47AAB6E2-BA8B-0E49-AB4D-6BDEB5D156E6}" srcOrd="4" destOrd="0" presId="urn:microsoft.com/office/officeart/2005/8/layout/lProcess2"/>
    <dgm:cxn modelId="{C23EA25A-E95E-5845-8852-37632C8FA9EF}" type="presParOf" srcId="{47AAB6E2-BA8B-0E49-AB4D-6BDEB5D156E6}" destId="{F83D9DF2-DAD6-614E-BFE8-837B72D742CE}" srcOrd="0" destOrd="0" presId="urn:microsoft.com/office/officeart/2005/8/layout/lProcess2"/>
    <dgm:cxn modelId="{3139C3E0-CFE5-0448-9FE1-0133126E034D}" type="presParOf" srcId="{47AAB6E2-BA8B-0E49-AB4D-6BDEB5D156E6}" destId="{5949D6D9-5C9E-5944-A045-B1EAAA18FB22}" srcOrd="1" destOrd="0" presId="urn:microsoft.com/office/officeart/2005/8/layout/lProcess2"/>
    <dgm:cxn modelId="{B4C695DA-407C-7242-A63E-9D856C20155D}" type="presParOf" srcId="{47AAB6E2-BA8B-0E49-AB4D-6BDEB5D156E6}" destId="{DE426894-A820-F647-B704-DB8D77B3F985}" srcOrd="2" destOrd="0" presId="urn:microsoft.com/office/officeart/2005/8/layout/lProcess2"/>
    <dgm:cxn modelId="{3C7AF98E-3EFC-AE46-9D51-E069439E2112}" type="presParOf" srcId="{DE426894-A820-F647-B704-DB8D77B3F985}" destId="{9A3ED69C-DC4A-D246-AF88-C1BE6AF6049E}" srcOrd="0" destOrd="0" presId="urn:microsoft.com/office/officeart/2005/8/layout/lProcess2"/>
    <dgm:cxn modelId="{16A05E8A-9237-6147-960E-422B272680B1}" type="presParOf" srcId="{9A3ED69C-DC4A-D246-AF88-C1BE6AF6049E}" destId="{33C49ED3-57F5-D34F-998C-08E76395023F}" srcOrd="0" destOrd="0" presId="urn:microsoft.com/office/officeart/2005/8/layout/lProcess2"/>
    <dgm:cxn modelId="{9D13B867-A4F4-0245-9984-36E34903CB5C}" type="presParOf" srcId="{9A3ED69C-DC4A-D246-AF88-C1BE6AF6049E}" destId="{9EF275F0-CB01-DF48-A001-3DC36ED678C0}" srcOrd="1" destOrd="0" presId="urn:microsoft.com/office/officeart/2005/8/layout/lProcess2"/>
    <dgm:cxn modelId="{E64D7E31-D5FB-2B4E-83E9-DD2ED9E20DEC}" type="presParOf" srcId="{9A3ED69C-DC4A-D246-AF88-C1BE6AF6049E}" destId="{34DED655-669B-E647-8A49-A5D14D7D5616}" srcOrd="2" destOrd="0" presId="urn:microsoft.com/office/officeart/2005/8/layout/lProcess2"/>
    <dgm:cxn modelId="{F365D635-AF43-004F-BA30-C896B23C5198}" type="presParOf" srcId="{9A3ED69C-DC4A-D246-AF88-C1BE6AF6049E}" destId="{915A4C75-0F8A-7F47-B9F8-BC6494B314AB}" srcOrd="3" destOrd="0" presId="urn:microsoft.com/office/officeart/2005/8/layout/lProcess2"/>
    <dgm:cxn modelId="{5A8CA20A-01FF-D543-9104-AE996AE3C44C}" type="presParOf" srcId="{9A3ED69C-DC4A-D246-AF88-C1BE6AF6049E}" destId="{F6D4130D-BC7D-D049-831E-8BC51240AA34}"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75B541-6C17-40D9-9740-522F0A5843E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7948C433-5A12-496F-B932-E17040350F59}">
      <dgm:prSet/>
      <dgm:spPr/>
      <dgm:t>
        <a:bodyPr/>
        <a:lstStyle/>
        <a:p>
          <a:r>
            <a:rPr lang="en-US" dirty="0">
              <a:latin typeface="Arial" panose="020B0604020202020204" pitchFamily="34" charset="0"/>
              <a:cs typeface="Arial" panose="020B0604020202020204" pitchFamily="34" charset="0"/>
            </a:rPr>
            <a:t>Legacy alert consoles</a:t>
          </a:r>
        </a:p>
      </dgm:t>
    </dgm:pt>
    <dgm:pt modelId="{E2719CCB-ECB9-407E-8712-64B1566786ED}" type="parTrans" cxnId="{0199C0C7-F986-4AAA-B506-21F708D7388D}">
      <dgm:prSet/>
      <dgm:spPr/>
      <dgm:t>
        <a:bodyPr/>
        <a:lstStyle/>
        <a:p>
          <a:endParaRPr lang="en-US"/>
        </a:p>
      </dgm:t>
    </dgm:pt>
    <dgm:pt modelId="{9CCEEF5E-5D20-4DCF-8DB4-152D93CF92DF}" type="sibTrans" cxnId="{0199C0C7-F986-4AAA-B506-21F708D7388D}">
      <dgm:prSet/>
      <dgm:spPr/>
      <dgm:t>
        <a:bodyPr/>
        <a:lstStyle/>
        <a:p>
          <a:endParaRPr lang="en-US"/>
        </a:p>
      </dgm:t>
    </dgm:pt>
    <dgm:pt modelId="{DFA0F2BB-77F8-49F6-85C4-34B58727E47E}">
      <dgm:prSet/>
      <dgm:spPr/>
      <dgm:t>
        <a:bodyPr/>
        <a:lstStyle/>
        <a:p>
          <a:r>
            <a:rPr lang="en-US" dirty="0">
              <a:latin typeface="Arial" panose="020B0604020202020204" pitchFamily="34" charset="0"/>
              <a:cs typeface="Arial" panose="020B0604020202020204" pitchFamily="34" charset="0"/>
            </a:rPr>
            <a:t>Initial “live” dashboards from logs</a:t>
          </a:r>
        </a:p>
      </dgm:t>
    </dgm:pt>
    <dgm:pt modelId="{B714C623-BC62-4BFA-89CA-AFAF66665C68}" type="parTrans" cxnId="{3BCDB9BB-8D15-4D94-8478-7C703193BCA8}">
      <dgm:prSet/>
      <dgm:spPr/>
      <dgm:t>
        <a:bodyPr/>
        <a:lstStyle/>
        <a:p>
          <a:endParaRPr lang="en-US"/>
        </a:p>
      </dgm:t>
    </dgm:pt>
    <dgm:pt modelId="{38566F64-5DF2-4C4C-9E46-5E957BEE08B1}" type="sibTrans" cxnId="{3BCDB9BB-8D15-4D94-8478-7C703193BCA8}">
      <dgm:prSet/>
      <dgm:spPr/>
      <dgm:t>
        <a:bodyPr/>
        <a:lstStyle/>
        <a:p>
          <a:endParaRPr lang="en-US"/>
        </a:p>
      </dgm:t>
    </dgm:pt>
    <dgm:pt modelId="{BE41ECB8-C634-4344-AEEE-1C96FD4DBB7A}">
      <dgm:prSet/>
      <dgm:spPr/>
      <dgm:t>
        <a:bodyPr/>
        <a:lstStyle/>
        <a:p>
          <a:r>
            <a:rPr lang="en-US" dirty="0">
              <a:latin typeface="Arial" panose="020B0604020202020204" pitchFamily="34" charset="0"/>
              <a:cs typeface="Arial" panose="020B0604020202020204" pitchFamily="34" charset="0"/>
            </a:rPr>
            <a:t>Standard microservice platform dashboards</a:t>
          </a:r>
        </a:p>
      </dgm:t>
    </dgm:pt>
    <dgm:pt modelId="{336E7003-4DCA-4821-A52A-4C69887654DF}" type="parTrans" cxnId="{0F2792A6-6027-4BA3-A54C-B96C58E45B3F}">
      <dgm:prSet/>
      <dgm:spPr/>
      <dgm:t>
        <a:bodyPr/>
        <a:lstStyle/>
        <a:p>
          <a:endParaRPr lang="en-US"/>
        </a:p>
      </dgm:t>
    </dgm:pt>
    <dgm:pt modelId="{46FB6E92-AE54-47AB-8AFD-B5365C050D85}" type="sibTrans" cxnId="{0F2792A6-6027-4BA3-A54C-B96C58E45B3F}">
      <dgm:prSet/>
      <dgm:spPr/>
      <dgm:t>
        <a:bodyPr/>
        <a:lstStyle/>
        <a:p>
          <a:endParaRPr lang="en-US"/>
        </a:p>
      </dgm:t>
    </dgm:pt>
    <dgm:pt modelId="{0B05CB79-460A-46A1-83A7-C064E3365CE4}">
      <dgm:prSet/>
      <dgm:spPr/>
      <dgm:t>
        <a:bodyPr/>
        <a:lstStyle/>
        <a:p>
          <a:r>
            <a:rPr lang="en-US" dirty="0">
              <a:latin typeface="Arial" panose="020B0604020202020204" pitchFamily="34" charset="0"/>
              <a:cs typeface="Arial" panose="020B0604020202020204" pitchFamily="34" charset="0"/>
            </a:rPr>
            <a:t>Addition of cloud logs and metrics</a:t>
          </a:r>
        </a:p>
      </dgm:t>
    </dgm:pt>
    <dgm:pt modelId="{21DBBCFC-CFD3-4ADE-8914-EA3DD483C92C}" type="parTrans" cxnId="{A568125E-41B0-4FFC-9599-C161BC1A4657}">
      <dgm:prSet/>
      <dgm:spPr/>
      <dgm:t>
        <a:bodyPr/>
        <a:lstStyle/>
        <a:p>
          <a:endParaRPr lang="en-US"/>
        </a:p>
      </dgm:t>
    </dgm:pt>
    <dgm:pt modelId="{26D2922F-AB71-48BD-956C-B230134D7463}" type="sibTrans" cxnId="{A568125E-41B0-4FFC-9599-C161BC1A4657}">
      <dgm:prSet/>
      <dgm:spPr/>
      <dgm:t>
        <a:bodyPr/>
        <a:lstStyle/>
        <a:p>
          <a:endParaRPr lang="en-US"/>
        </a:p>
      </dgm:t>
    </dgm:pt>
    <dgm:pt modelId="{16046BD8-7F77-4171-B443-1F14CEF2EF83}">
      <dgm:prSet/>
      <dgm:spPr/>
      <dgm:t>
        <a:bodyPr/>
        <a:lstStyle/>
        <a:p>
          <a:r>
            <a:rPr lang="en-US" dirty="0">
              <a:latin typeface="Arial" panose="020B0604020202020204" pitchFamily="34" charset="0"/>
              <a:cs typeface="Arial" panose="020B0604020202020204" pitchFamily="34" charset="0"/>
            </a:rPr>
            <a:t>Increased custom dashboards</a:t>
          </a:r>
        </a:p>
      </dgm:t>
    </dgm:pt>
    <dgm:pt modelId="{4702AB6C-3BEF-4F45-A49E-FABBBFA71340}" type="parTrans" cxnId="{D92CB935-EE5F-448C-B656-810168C829EA}">
      <dgm:prSet/>
      <dgm:spPr/>
      <dgm:t>
        <a:bodyPr/>
        <a:lstStyle/>
        <a:p>
          <a:endParaRPr lang="en-US"/>
        </a:p>
      </dgm:t>
    </dgm:pt>
    <dgm:pt modelId="{6F5A5C76-9708-47F0-8F32-95800F1D71FF}" type="sibTrans" cxnId="{D92CB935-EE5F-448C-B656-810168C829EA}">
      <dgm:prSet/>
      <dgm:spPr/>
      <dgm:t>
        <a:bodyPr/>
        <a:lstStyle/>
        <a:p>
          <a:endParaRPr lang="en-US"/>
        </a:p>
      </dgm:t>
    </dgm:pt>
    <dgm:pt modelId="{C09251C7-92BC-4ECE-95F4-68160A09B169}" type="pres">
      <dgm:prSet presAssocID="{6B75B541-6C17-40D9-9740-522F0A5843E7}" presName="Name0" presStyleCnt="0">
        <dgm:presLayoutVars>
          <dgm:dir/>
          <dgm:resizeHandles val="exact"/>
        </dgm:presLayoutVars>
      </dgm:prSet>
      <dgm:spPr/>
    </dgm:pt>
    <dgm:pt modelId="{6A6639A0-38C2-4D61-87F1-9A2C85C361B8}" type="pres">
      <dgm:prSet presAssocID="{6B75B541-6C17-40D9-9740-522F0A5843E7}" presName="arrow" presStyleLbl="bgShp" presStyleIdx="0" presStyleCnt="1"/>
      <dgm:spPr>
        <a:solidFill>
          <a:srgbClr val="969696"/>
        </a:solidFill>
      </dgm:spPr>
    </dgm:pt>
    <dgm:pt modelId="{C3E828D3-46C3-4D01-86A0-E7ECC65635CC}" type="pres">
      <dgm:prSet presAssocID="{6B75B541-6C17-40D9-9740-522F0A5843E7}" presName="points" presStyleCnt="0"/>
      <dgm:spPr/>
    </dgm:pt>
    <dgm:pt modelId="{E1A6EA0A-8722-4ADF-866C-EF2B5466B337}" type="pres">
      <dgm:prSet presAssocID="{7948C433-5A12-496F-B932-E17040350F59}" presName="compositeA" presStyleCnt="0"/>
      <dgm:spPr/>
    </dgm:pt>
    <dgm:pt modelId="{97208977-8E87-4A16-A2C8-C7EA54731318}" type="pres">
      <dgm:prSet presAssocID="{7948C433-5A12-496F-B932-E17040350F59}" presName="textA" presStyleLbl="revTx" presStyleIdx="0" presStyleCnt="5">
        <dgm:presLayoutVars>
          <dgm:bulletEnabled val="1"/>
        </dgm:presLayoutVars>
      </dgm:prSet>
      <dgm:spPr/>
    </dgm:pt>
    <dgm:pt modelId="{E3BDD6C5-E4F1-4359-888C-129C371E6A24}" type="pres">
      <dgm:prSet presAssocID="{7948C433-5A12-496F-B932-E17040350F59}" presName="circleA" presStyleLbl="node1" presStyleIdx="0" presStyleCnt="5"/>
      <dgm:spPr>
        <a:solidFill>
          <a:srgbClr val="C20029"/>
        </a:solidFill>
      </dgm:spPr>
    </dgm:pt>
    <dgm:pt modelId="{C008D7D3-9600-4C22-9F7A-927011D192DE}" type="pres">
      <dgm:prSet presAssocID="{7948C433-5A12-496F-B932-E17040350F59}" presName="spaceA" presStyleCnt="0"/>
      <dgm:spPr/>
    </dgm:pt>
    <dgm:pt modelId="{1AE09DCB-6A40-4967-B766-5B32707BA63D}" type="pres">
      <dgm:prSet presAssocID="{9CCEEF5E-5D20-4DCF-8DB4-152D93CF92DF}" presName="space" presStyleCnt="0"/>
      <dgm:spPr/>
    </dgm:pt>
    <dgm:pt modelId="{F0AA6844-588B-4AB5-918A-9D16E1188C1C}" type="pres">
      <dgm:prSet presAssocID="{DFA0F2BB-77F8-49F6-85C4-34B58727E47E}" presName="compositeB" presStyleCnt="0"/>
      <dgm:spPr/>
    </dgm:pt>
    <dgm:pt modelId="{06165359-9121-4CA7-9E5D-84764DC80BF8}" type="pres">
      <dgm:prSet presAssocID="{DFA0F2BB-77F8-49F6-85C4-34B58727E47E}" presName="textB" presStyleLbl="revTx" presStyleIdx="1" presStyleCnt="5">
        <dgm:presLayoutVars>
          <dgm:bulletEnabled val="1"/>
        </dgm:presLayoutVars>
      </dgm:prSet>
      <dgm:spPr/>
    </dgm:pt>
    <dgm:pt modelId="{BB10045F-38B3-4B33-BFB0-5548449957F3}" type="pres">
      <dgm:prSet presAssocID="{DFA0F2BB-77F8-49F6-85C4-34B58727E47E}" presName="circleB" presStyleLbl="node1" presStyleIdx="1" presStyleCnt="5"/>
      <dgm:spPr>
        <a:solidFill>
          <a:srgbClr val="C20029"/>
        </a:solidFill>
      </dgm:spPr>
    </dgm:pt>
    <dgm:pt modelId="{41374852-194E-4835-8E7E-F60C23854325}" type="pres">
      <dgm:prSet presAssocID="{DFA0F2BB-77F8-49F6-85C4-34B58727E47E}" presName="spaceB" presStyleCnt="0"/>
      <dgm:spPr/>
    </dgm:pt>
    <dgm:pt modelId="{74FFEB61-00EC-46FF-BF76-3140EA488F94}" type="pres">
      <dgm:prSet presAssocID="{38566F64-5DF2-4C4C-9E46-5E957BEE08B1}" presName="space" presStyleCnt="0"/>
      <dgm:spPr/>
    </dgm:pt>
    <dgm:pt modelId="{1641CDC6-A6E4-4174-BF19-E2D2F51DDF61}" type="pres">
      <dgm:prSet presAssocID="{BE41ECB8-C634-4344-AEEE-1C96FD4DBB7A}" presName="compositeA" presStyleCnt="0"/>
      <dgm:spPr/>
    </dgm:pt>
    <dgm:pt modelId="{9D6591F4-66CA-44B4-827D-FCDD2DFDF0CE}" type="pres">
      <dgm:prSet presAssocID="{BE41ECB8-C634-4344-AEEE-1C96FD4DBB7A}" presName="textA" presStyleLbl="revTx" presStyleIdx="2" presStyleCnt="5">
        <dgm:presLayoutVars>
          <dgm:bulletEnabled val="1"/>
        </dgm:presLayoutVars>
      </dgm:prSet>
      <dgm:spPr/>
    </dgm:pt>
    <dgm:pt modelId="{815E79DA-88F4-4871-BBA4-76EF94348430}" type="pres">
      <dgm:prSet presAssocID="{BE41ECB8-C634-4344-AEEE-1C96FD4DBB7A}" presName="circleA" presStyleLbl="node1" presStyleIdx="2" presStyleCnt="5"/>
      <dgm:spPr>
        <a:solidFill>
          <a:srgbClr val="C20029"/>
        </a:solidFill>
      </dgm:spPr>
    </dgm:pt>
    <dgm:pt modelId="{A2D0F092-44D7-4236-8CE9-2231F822268F}" type="pres">
      <dgm:prSet presAssocID="{BE41ECB8-C634-4344-AEEE-1C96FD4DBB7A}" presName="spaceA" presStyleCnt="0"/>
      <dgm:spPr/>
    </dgm:pt>
    <dgm:pt modelId="{64661CB0-9698-420B-B98C-FD4D3BE6A2F1}" type="pres">
      <dgm:prSet presAssocID="{46FB6E92-AE54-47AB-8AFD-B5365C050D85}" presName="space" presStyleCnt="0"/>
      <dgm:spPr/>
    </dgm:pt>
    <dgm:pt modelId="{01D1F430-81DB-41A3-8562-97BCBE386970}" type="pres">
      <dgm:prSet presAssocID="{0B05CB79-460A-46A1-83A7-C064E3365CE4}" presName="compositeB" presStyleCnt="0"/>
      <dgm:spPr/>
    </dgm:pt>
    <dgm:pt modelId="{0F6CDA4B-0BD0-4675-8598-1794556A58D3}" type="pres">
      <dgm:prSet presAssocID="{0B05CB79-460A-46A1-83A7-C064E3365CE4}" presName="textB" presStyleLbl="revTx" presStyleIdx="3" presStyleCnt="5">
        <dgm:presLayoutVars>
          <dgm:bulletEnabled val="1"/>
        </dgm:presLayoutVars>
      </dgm:prSet>
      <dgm:spPr/>
    </dgm:pt>
    <dgm:pt modelId="{965097E9-E8AA-4A61-A814-1B5B50BA3AD2}" type="pres">
      <dgm:prSet presAssocID="{0B05CB79-460A-46A1-83A7-C064E3365CE4}" presName="circleB" presStyleLbl="node1" presStyleIdx="3" presStyleCnt="5"/>
      <dgm:spPr>
        <a:solidFill>
          <a:srgbClr val="C20029"/>
        </a:solidFill>
      </dgm:spPr>
    </dgm:pt>
    <dgm:pt modelId="{CEC6F3B3-FABF-442F-B87B-0749906E8DF5}" type="pres">
      <dgm:prSet presAssocID="{0B05CB79-460A-46A1-83A7-C064E3365CE4}" presName="spaceB" presStyleCnt="0"/>
      <dgm:spPr/>
    </dgm:pt>
    <dgm:pt modelId="{3DFDDA4A-F425-483E-8488-1C9C96834F83}" type="pres">
      <dgm:prSet presAssocID="{26D2922F-AB71-48BD-956C-B230134D7463}" presName="space" presStyleCnt="0"/>
      <dgm:spPr/>
    </dgm:pt>
    <dgm:pt modelId="{A1AC90BD-558C-49AD-BF00-46B9BD8A9CBA}" type="pres">
      <dgm:prSet presAssocID="{16046BD8-7F77-4171-B443-1F14CEF2EF83}" presName="compositeA" presStyleCnt="0"/>
      <dgm:spPr/>
    </dgm:pt>
    <dgm:pt modelId="{46306F32-C996-4D1D-8D49-E4666A55E898}" type="pres">
      <dgm:prSet presAssocID="{16046BD8-7F77-4171-B443-1F14CEF2EF83}" presName="textA" presStyleLbl="revTx" presStyleIdx="4" presStyleCnt="5">
        <dgm:presLayoutVars>
          <dgm:bulletEnabled val="1"/>
        </dgm:presLayoutVars>
      </dgm:prSet>
      <dgm:spPr/>
    </dgm:pt>
    <dgm:pt modelId="{7359E822-8A04-4D77-8768-B257CBFB9A08}" type="pres">
      <dgm:prSet presAssocID="{16046BD8-7F77-4171-B443-1F14CEF2EF83}" presName="circleA" presStyleLbl="node1" presStyleIdx="4" presStyleCnt="5"/>
      <dgm:spPr>
        <a:solidFill>
          <a:srgbClr val="C20029"/>
        </a:solidFill>
      </dgm:spPr>
    </dgm:pt>
    <dgm:pt modelId="{68C87FEE-1137-4F73-BF9A-4BB13DC14CEA}" type="pres">
      <dgm:prSet presAssocID="{16046BD8-7F77-4171-B443-1F14CEF2EF83}" presName="spaceA" presStyleCnt="0"/>
      <dgm:spPr/>
    </dgm:pt>
  </dgm:ptLst>
  <dgm:cxnLst>
    <dgm:cxn modelId="{91AB2710-088D-4797-BC73-C73CD6B4553C}" type="presOf" srcId="{0B05CB79-460A-46A1-83A7-C064E3365CE4}" destId="{0F6CDA4B-0BD0-4675-8598-1794556A58D3}" srcOrd="0" destOrd="0" presId="urn:microsoft.com/office/officeart/2005/8/layout/hProcess11"/>
    <dgm:cxn modelId="{EAB7AA10-65A2-43EC-B7F3-F1BD25D90664}" type="presOf" srcId="{7948C433-5A12-496F-B932-E17040350F59}" destId="{97208977-8E87-4A16-A2C8-C7EA54731318}" srcOrd="0" destOrd="0" presId="urn:microsoft.com/office/officeart/2005/8/layout/hProcess11"/>
    <dgm:cxn modelId="{787C0E2F-E12C-4B55-83A1-C4D385A57DA5}" type="presOf" srcId="{BE41ECB8-C634-4344-AEEE-1C96FD4DBB7A}" destId="{9D6591F4-66CA-44B4-827D-FCDD2DFDF0CE}" srcOrd="0" destOrd="0" presId="urn:microsoft.com/office/officeart/2005/8/layout/hProcess11"/>
    <dgm:cxn modelId="{D92CB935-EE5F-448C-B656-810168C829EA}" srcId="{6B75B541-6C17-40D9-9740-522F0A5843E7}" destId="{16046BD8-7F77-4171-B443-1F14CEF2EF83}" srcOrd="4" destOrd="0" parTransId="{4702AB6C-3BEF-4F45-A49E-FABBBFA71340}" sibTransId="{6F5A5C76-9708-47F0-8F32-95800F1D71FF}"/>
    <dgm:cxn modelId="{A568125E-41B0-4FFC-9599-C161BC1A4657}" srcId="{6B75B541-6C17-40D9-9740-522F0A5843E7}" destId="{0B05CB79-460A-46A1-83A7-C064E3365CE4}" srcOrd="3" destOrd="0" parTransId="{21DBBCFC-CFD3-4ADE-8914-EA3DD483C92C}" sibTransId="{26D2922F-AB71-48BD-956C-B230134D7463}"/>
    <dgm:cxn modelId="{0F2792A6-6027-4BA3-A54C-B96C58E45B3F}" srcId="{6B75B541-6C17-40D9-9740-522F0A5843E7}" destId="{BE41ECB8-C634-4344-AEEE-1C96FD4DBB7A}" srcOrd="2" destOrd="0" parTransId="{336E7003-4DCA-4821-A52A-4C69887654DF}" sibTransId="{46FB6E92-AE54-47AB-8AFD-B5365C050D85}"/>
    <dgm:cxn modelId="{B0C8A6B3-79F4-44C8-82A9-525C52710938}" type="presOf" srcId="{16046BD8-7F77-4171-B443-1F14CEF2EF83}" destId="{46306F32-C996-4D1D-8D49-E4666A55E898}" srcOrd="0" destOrd="0" presId="urn:microsoft.com/office/officeart/2005/8/layout/hProcess11"/>
    <dgm:cxn modelId="{3BCDB9BB-8D15-4D94-8478-7C703193BCA8}" srcId="{6B75B541-6C17-40D9-9740-522F0A5843E7}" destId="{DFA0F2BB-77F8-49F6-85C4-34B58727E47E}" srcOrd="1" destOrd="0" parTransId="{B714C623-BC62-4BFA-89CA-AFAF66665C68}" sibTransId="{38566F64-5DF2-4C4C-9E46-5E957BEE08B1}"/>
    <dgm:cxn modelId="{EC7FE1C3-F9E2-4AAB-9E66-F8FB19631BCB}" type="presOf" srcId="{DFA0F2BB-77F8-49F6-85C4-34B58727E47E}" destId="{06165359-9121-4CA7-9E5D-84764DC80BF8}" srcOrd="0" destOrd="0" presId="urn:microsoft.com/office/officeart/2005/8/layout/hProcess11"/>
    <dgm:cxn modelId="{0199C0C7-F986-4AAA-B506-21F708D7388D}" srcId="{6B75B541-6C17-40D9-9740-522F0A5843E7}" destId="{7948C433-5A12-496F-B932-E17040350F59}" srcOrd="0" destOrd="0" parTransId="{E2719CCB-ECB9-407E-8712-64B1566786ED}" sibTransId="{9CCEEF5E-5D20-4DCF-8DB4-152D93CF92DF}"/>
    <dgm:cxn modelId="{7D5648E5-8B56-4ABE-8CC0-6FFF9390CC57}" type="presOf" srcId="{6B75B541-6C17-40D9-9740-522F0A5843E7}" destId="{C09251C7-92BC-4ECE-95F4-68160A09B169}" srcOrd="0" destOrd="0" presId="urn:microsoft.com/office/officeart/2005/8/layout/hProcess11"/>
    <dgm:cxn modelId="{BDDB0A93-35E4-4AAE-A346-297B4496D36A}" type="presParOf" srcId="{C09251C7-92BC-4ECE-95F4-68160A09B169}" destId="{6A6639A0-38C2-4D61-87F1-9A2C85C361B8}" srcOrd="0" destOrd="0" presId="urn:microsoft.com/office/officeart/2005/8/layout/hProcess11"/>
    <dgm:cxn modelId="{6513A431-B5BF-4930-A588-1666BDFE5C1A}" type="presParOf" srcId="{C09251C7-92BC-4ECE-95F4-68160A09B169}" destId="{C3E828D3-46C3-4D01-86A0-E7ECC65635CC}" srcOrd="1" destOrd="0" presId="urn:microsoft.com/office/officeart/2005/8/layout/hProcess11"/>
    <dgm:cxn modelId="{1218C1F8-ABA0-46AA-8030-75A088B419EF}" type="presParOf" srcId="{C3E828D3-46C3-4D01-86A0-E7ECC65635CC}" destId="{E1A6EA0A-8722-4ADF-866C-EF2B5466B337}" srcOrd="0" destOrd="0" presId="urn:microsoft.com/office/officeart/2005/8/layout/hProcess11"/>
    <dgm:cxn modelId="{9AE16926-416B-4F61-B32F-146A60F16266}" type="presParOf" srcId="{E1A6EA0A-8722-4ADF-866C-EF2B5466B337}" destId="{97208977-8E87-4A16-A2C8-C7EA54731318}" srcOrd="0" destOrd="0" presId="urn:microsoft.com/office/officeart/2005/8/layout/hProcess11"/>
    <dgm:cxn modelId="{4B4C01AD-A2E7-43C2-8A39-78855E0D1BE8}" type="presParOf" srcId="{E1A6EA0A-8722-4ADF-866C-EF2B5466B337}" destId="{E3BDD6C5-E4F1-4359-888C-129C371E6A24}" srcOrd="1" destOrd="0" presId="urn:microsoft.com/office/officeart/2005/8/layout/hProcess11"/>
    <dgm:cxn modelId="{395979FA-838C-40BE-B674-C6780539AEFD}" type="presParOf" srcId="{E1A6EA0A-8722-4ADF-866C-EF2B5466B337}" destId="{C008D7D3-9600-4C22-9F7A-927011D192DE}" srcOrd="2" destOrd="0" presId="urn:microsoft.com/office/officeart/2005/8/layout/hProcess11"/>
    <dgm:cxn modelId="{ECE06A56-C388-4F8F-ACEB-2F488A15498D}" type="presParOf" srcId="{C3E828D3-46C3-4D01-86A0-E7ECC65635CC}" destId="{1AE09DCB-6A40-4967-B766-5B32707BA63D}" srcOrd="1" destOrd="0" presId="urn:microsoft.com/office/officeart/2005/8/layout/hProcess11"/>
    <dgm:cxn modelId="{09A342C2-8CB9-4A35-8787-439E6B296FB1}" type="presParOf" srcId="{C3E828D3-46C3-4D01-86A0-E7ECC65635CC}" destId="{F0AA6844-588B-4AB5-918A-9D16E1188C1C}" srcOrd="2" destOrd="0" presId="urn:microsoft.com/office/officeart/2005/8/layout/hProcess11"/>
    <dgm:cxn modelId="{3BA9FB2A-E0B6-417C-AC53-CB5E5701003B}" type="presParOf" srcId="{F0AA6844-588B-4AB5-918A-9D16E1188C1C}" destId="{06165359-9121-4CA7-9E5D-84764DC80BF8}" srcOrd="0" destOrd="0" presId="urn:microsoft.com/office/officeart/2005/8/layout/hProcess11"/>
    <dgm:cxn modelId="{9B17ADCA-7414-42C4-84A9-F57F367312B0}" type="presParOf" srcId="{F0AA6844-588B-4AB5-918A-9D16E1188C1C}" destId="{BB10045F-38B3-4B33-BFB0-5548449957F3}" srcOrd="1" destOrd="0" presId="urn:microsoft.com/office/officeart/2005/8/layout/hProcess11"/>
    <dgm:cxn modelId="{1BEF5706-D8D0-4011-88A5-4C52C0F18BAB}" type="presParOf" srcId="{F0AA6844-588B-4AB5-918A-9D16E1188C1C}" destId="{41374852-194E-4835-8E7E-F60C23854325}" srcOrd="2" destOrd="0" presId="urn:microsoft.com/office/officeart/2005/8/layout/hProcess11"/>
    <dgm:cxn modelId="{CEAC84E0-440A-4053-992F-D4A2EEE7D0F9}" type="presParOf" srcId="{C3E828D3-46C3-4D01-86A0-E7ECC65635CC}" destId="{74FFEB61-00EC-46FF-BF76-3140EA488F94}" srcOrd="3" destOrd="0" presId="urn:microsoft.com/office/officeart/2005/8/layout/hProcess11"/>
    <dgm:cxn modelId="{538A3605-3335-4A09-A392-B5A983605A9F}" type="presParOf" srcId="{C3E828D3-46C3-4D01-86A0-E7ECC65635CC}" destId="{1641CDC6-A6E4-4174-BF19-E2D2F51DDF61}" srcOrd="4" destOrd="0" presId="urn:microsoft.com/office/officeart/2005/8/layout/hProcess11"/>
    <dgm:cxn modelId="{3962A0C0-B6F3-4309-A65B-327287E501BA}" type="presParOf" srcId="{1641CDC6-A6E4-4174-BF19-E2D2F51DDF61}" destId="{9D6591F4-66CA-44B4-827D-FCDD2DFDF0CE}" srcOrd="0" destOrd="0" presId="urn:microsoft.com/office/officeart/2005/8/layout/hProcess11"/>
    <dgm:cxn modelId="{3577CDD8-4D63-478A-9D3C-6E6C1EBBD231}" type="presParOf" srcId="{1641CDC6-A6E4-4174-BF19-E2D2F51DDF61}" destId="{815E79DA-88F4-4871-BBA4-76EF94348430}" srcOrd="1" destOrd="0" presId="urn:microsoft.com/office/officeart/2005/8/layout/hProcess11"/>
    <dgm:cxn modelId="{B2831CFF-D62A-40C3-9C32-8BBD460F31C8}" type="presParOf" srcId="{1641CDC6-A6E4-4174-BF19-E2D2F51DDF61}" destId="{A2D0F092-44D7-4236-8CE9-2231F822268F}" srcOrd="2" destOrd="0" presId="urn:microsoft.com/office/officeart/2005/8/layout/hProcess11"/>
    <dgm:cxn modelId="{19C46C37-5063-4325-8D36-648FE11E52F7}" type="presParOf" srcId="{C3E828D3-46C3-4D01-86A0-E7ECC65635CC}" destId="{64661CB0-9698-420B-B98C-FD4D3BE6A2F1}" srcOrd="5" destOrd="0" presId="urn:microsoft.com/office/officeart/2005/8/layout/hProcess11"/>
    <dgm:cxn modelId="{AFBDF92B-A76F-48F0-A2AF-6A4BEA62A0BD}" type="presParOf" srcId="{C3E828D3-46C3-4D01-86A0-E7ECC65635CC}" destId="{01D1F430-81DB-41A3-8562-97BCBE386970}" srcOrd="6" destOrd="0" presId="urn:microsoft.com/office/officeart/2005/8/layout/hProcess11"/>
    <dgm:cxn modelId="{E6E155B2-65A1-481D-8B92-170A45F8A86F}" type="presParOf" srcId="{01D1F430-81DB-41A3-8562-97BCBE386970}" destId="{0F6CDA4B-0BD0-4675-8598-1794556A58D3}" srcOrd="0" destOrd="0" presId="urn:microsoft.com/office/officeart/2005/8/layout/hProcess11"/>
    <dgm:cxn modelId="{13F3E24A-F571-4BA2-88A5-61C912286C87}" type="presParOf" srcId="{01D1F430-81DB-41A3-8562-97BCBE386970}" destId="{965097E9-E8AA-4A61-A814-1B5B50BA3AD2}" srcOrd="1" destOrd="0" presId="urn:microsoft.com/office/officeart/2005/8/layout/hProcess11"/>
    <dgm:cxn modelId="{531FA96F-ADB9-4111-850A-34B437B75F5D}" type="presParOf" srcId="{01D1F430-81DB-41A3-8562-97BCBE386970}" destId="{CEC6F3B3-FABF-442F-B87B-0749906E8DF5}" srcOrd="2" destOrd="0" presId="urn:microsoft.com/office/officeart/2005/8/layout/hProcess11"/>
    <dgm:cxn modelId="{A3D982EA-5115-4870-9525-00E63D3BCA70}" type="presParOf" srcId="{C3E828D3-46C3-4D01-86A0-E7ECC65635CC}" destId="{3DFDDA4A-F425-483E-8488-1C9C96834F83}" srcOrd="7" destOrd="0" presId="urn:microsoft.com/office/officeart/2005/8/layout/hProcess11"/>
    <dgm:cxn modelId="{C20950F9-EC28-4119-BF5C-5202D0CD7D37}" type="presParOf" srcId="{C3E828D3-46C3-4D01-86A0-E7ECC65635CC}" destId="{A1AC90BD-558C-49AD-BF00-46B9BD8A9CBA}" srcOrd="8" destOrd="0" presId="urn:microsoft.com/office/officeart/2005/8/layout/hProcess11"/>
    <dgm:cxn modelId="{24BBDE56-DF9D-4463-ABF0-F2D763B99662}" type="presParOf" srcId="{A1AC90BD-558C-49AD-BF00-46B9BD8A9CBA}" destId="{46306F32-C996-4D1D-8D49-E4666A55E898}" srcOrd="0" destOrd="0" presId="urn:microsoft.com/office/officeart/2005/8/layout/hProcess11"/>
    <dgm:cxn modelId="{023699D1-6944-4EE7-8F2D-84FB9331A727}" type="presParOf" srcId="{A1AC90BD-558C-49AD-BF00-46B9BD8A9CBA}" destId="{7359E822-8A04-4D77-8768-B257CBFB9A08}" srcOrd="1" destOrd="0" presId="urn:microsoft.com/office/officeart/2005/8/layout/hProcess11"/>
    <dgm:cxn modelId="{C1683D4C-2B9B-42AE-AEB5-A192A160F73C}" type="presParOf" srcId="{A1AC90BD-558C-49AD-BF00-46B9BD8A9CBA}" destId="{68C87FEE-1137-4F73-BF9A-4BB13DC14CE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60D4FC-EFC0-4E75-A2DC-5E7DBBD59217}" type="doc">
      <dgm:prSet loTypeId="urn:microsoft.com/office/officeart/2005/8/layout/lProcess3" loCatId="list" qsTypeId="urn:microsoft.com/office/officeart/2005/8/quickstyle/simple1" qsCatId="simple" csTypeId="urn:microsoft.com/office/officeart/2005/8/colors/accent1_2" csCatId="accent1" phldr="1"/>
      <dgm:spPr/>
      <dgm:t>
        <a:bodyPr/>
        <a:lstStyle/>
        <a:p>
          <a:endParaRPr lang="en-US"/>
        </a:p>
      </dgm:t>
    </dgm:pt>
    <dgm:pt modelId="{8DFC72EC-7BC5-43C4-B004-A26F70057E92}">
      <dgm:prSet phldrT="[Text]"/>
      <dgm:spPr>
        <a:solidFill>
          <a:srgbClr val="575757"/>
        </a:solidFill>
        <a:ln>
          <a:noFill/>
        </a:ln>
      </dgm:spPr>
      <dgm:t>
        <a:bodyPr/>
        <a:lstStyle/>
        <a:p>
          <a:r>
            <a:rPr lang="en-US" dirty="0">
              <a:latin typeface="Arial" panose="020B0604020202020204" pitchFamily="34" charset="0"/>
              <a:cs typeface="Arial" panose="020B0604020202020204" pitchFamily="34" charset="0"/>
            </a:rPr>
            <a:t>Benefits</a:t>
          </a:r>
        </a:p>
      </dgm:t>
    </dgm:pt>
    <dgm:pt modelId="{A64E0E89-E8F1-49EC-801B-272D6F866CBD}" type="parTrans" cxnId="{146B7D7B-6581-468D-802E-FD352CD8B199}">
      <dgm:prSet/>
      <dgm:spPr/>
      <dgm:t>
        <a:bodyPr/>
        <a:lstStyle/>
        <a:p>
          <a:endParaRPr lang="en-US">
            <a:latin typeface="Arial" panose="020B0604020202020204" pitchFamily="34" charset="0"/>
            <a:cs typeface="Arial" panose="020B0604020202020204" pitchFamily="34" charset="0"/>
          </a:endParaRPr>
        </a:p>
      </dgm:t>
    </dgm:pt>
    <dgm:pt modelId="{EFFDA4E5-2D65-49C0-BC4A-45D881BE6BAC}" type="sibTrans" cxnId="{146B7D7B-6581-468D-802E-FD352CD8B199}">
      <dgm:prSet/>
      <dgm:spPr/>
      <dgm:t>
        <a:bodyPr/>
        <a:lstStyle/>
        <a:p>
          <a:endParaRPr lang="en-US">
            <a:latin typeface="Arial" panose="020B0604020202020204" pitchFamily="34" charset="0"/>
            <a:cs typeface="Arial" panose="020B0604020202020204" pitchFamily="34" charset="0"/>
          </a:endParaRPr>
        </a:p>
      </dgm:t>
    </dgm:pt>
    <dgm:pt modelId="{D89A7F68-FC4F-45C4-A870-CF647E275A07}">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Agility in creating new alerting and dashboards</a:t>
          </a:r>
        </a:p>
      </dgm:t>
    </dgm:pt>
    <dgm:pt modelId="{70F8226D-F82E-401A-98CB-0144781ECB14}" type="parTrans" cxnId="{3EF6A545-F60C-409F-BA4F-57218185E252}">
      <dgm:prSet/>
      <dgm:spPr/>
      <dgm:t>
        <a:bodyPr/>
        <a:lstStyle/>
        <a:p>
          <a:endParaRPr lang="en-US">
            <a:latin typeface="Arial" panose="020B0604020202020204" pitchFamily="34" charset="0"/>
            <a:cs typeface="Arial" panose="020B0604020202020204" pitchFamily="34" charset="0"/>
          </a:endParaRPr>
        </a:p>
      </dgm:t>
    </dgm:pt>
    <dgm:pt modelId="{1E5F95C4-4F83-4D82-B153-5232E361EDB9}" type="sibTrans" cxnId="{3EF6A545-F60C-409F-BA4F-57218185E252}">
      <dgm:prSet/>
      <dgm:spPr/>
      <dgm:t>
        <a:bodyPr/>
        <a:lstStyle/>
        <a:p>
          <a:endParaRPr lang="en-US">
            <a:latin typeface="Arial" panose="020B0604020202020204" pitchFamily="34" charset="0"/>
            <a:cs typeface="Arial" panose="020B0604020202020204" pitchFamily="34" charset="0"/>
          </a:endParaRPr>
        </a:p>
      </dgm:t>
    </dgm:pt>
    <dgm:pt modelId="{9F32DAF3-44D6-4CC2-9C2F-9DDC4C43A959}">
      <dgm:prSet phldrT="[Text]"/>
      <dgm:spPr>
        <a:solidFill>
          <a:srgbClr val="EBEBEB">
            <a:alpha val="90000"/>
          </a:srgbClr>
        </a:solidFill>
        <a:ln>
          <a:noFill/>
        </a:ln>
      </dgm:spPr>
      <dgm:t>
        <a:bodyPr/>
        <a:lstStyle/>
        <a:p>
          <a:r>
            <a:rPr lang="en-US">
              <a:latin typeface="Arial" panose="020B0604020202020204" pitchFamily="34" charset="0"/>
              <a:cs typeface="Arial" panose="020B0604020202020204" pitchFamily="34" charset="0"/>
            </a:rPr>
            <a:t>Leveraging data for decisions</a:t>
          </a:r>
          <a:endParaRPr lang="en-US" dirty="0">
            <a:latin typeface="Arial" panose="020B0604020202020204" pitchFamily="34" charset="0"/>
            <a:cs typeface="Arial" panose="020B0604020202020204" pitchFamily="34" charset="0"/>
          </a:endParaRPr>
        </a:p>
      </dgm:t>
    </dgm:pt>
    <dgm:pt modelId="{97F3D7D4-149E-4567-9DE5-E3B87BD7234F}" type="parTrans" cxnId="{18865828-2023-4DCB-B2FB-FE10B4E0D465}">
      <dgm:prSet/>
      <dgm:spPr/>
      <dgm:t>
        <a:bodyPr/>
        <a:lstStyle/>
        <a:p>
          <a:endParaRPr lang="en-US">
            <a:latin typeface="Arial" panose="020B0604020202020204" pitchFamily="34" charset="0"/>
            <a:cs typeface="Arial" panose="020B0604020202020204" pitchFamily="34" charset="0"/>
          </a:endParaRPr>
        </a:p>
      </dgm:t>
    </dgm:pt>
    <dgm:pt modelId="{4306EF48-56BB-4093-84AE-CD524126F7AA}" type="sibTrans" cxnId="{18865828-2023-4DCB-B2FB-FE10B4E0D465}">
      <dgm:prSet/>
      <dgm:spPr/>
      <dgm:t>
        <a:bodyPr/>
        <a:lstStyle/>
        <a:p>
          <a:endParaRPr lang="en-US">
            <a:latin typeface="Arial" panose="020B0604020202020204" pitchFamily="34" charset="0"/>
            <a:cs typeface="Arial" panose="020B0604020202020204" pitchFamily="34" charset="0"/>
          </a:endParaRPr>
        </a:p>
      </dgm:t>
    </dgm:pt>
    <dgm:pt modelId="{5004160A-377D-4E91-B41B-A93F4EC41639}">
      <dgm:prSet phldrT="[Text]"/>
      <dgm:spPr>
        <a:solidFill>
          <a:srgbClr val="C00000"/>
        </a:solidFill>
        <a:ln>
          <a:noFill/>
        </a:ln>
      </dgm:spPr>
      <dgm:t>
        <a:bodyPr/>
        <a:lstStyle/>
        <a:p>
          <a:r>
            <a:rPr lang="en-US" dirty="0">
              <a:latin typeface="Arial" panose="020B0604020202020204" pitchFamily="34" charset="0"/>
              <a:cs typeface="Arial" panose="020B0604020202020204" pitchFamily="34" charset="0"/>
            </a:rPr>
            <a:t>Consequences</a:t>
          </a:r>
        </a:p>
      </dgm:t>
    </dgm:pt>
    <dgm:pt modelId="{7B0860FC-454F-4AC9-B216-E931FFC94A7E}" type="parTrans" cxnId="{E6ED708C-849E-431F-AD91-50B88E929E11}">
      <dgm:prSet/>
      <dgm:spPr/>
      <dgm:t>
        <a:bodyPr/>
        <a:lstStyle/>
        <a:p>
          <a:endParaRPr lang="en-US">
            <a:latin typeface="Arial" panose="020B0604020202020204" pitchFamily="34" charset="0"/>
            <a:cs typeface="Arial" panose="020B0604020202020204" pitchFamily="34" charset="0"/>
          </a:endParaRPr>
        </a:p>
      </dgm:t>
    </dgm:pt>
    <dgm:pt modelId="{2BBC83D6-80D6-49F7-BB12-E87A9770FE62}" type="sibTrans" cxnId="{E6ED708C-849E-431F-AD91-50B88E929E11}">
      <dgm:prSet/>
      <dgm:spPr/>
      <dgm:t>
        <a:bodyPr/>
        <a:lstStyle/>
        <a:p>
          <a:endParaRPr lang="en-US">
            <a:latin typeface="Arial" panose="020B0604020202020204" pitchFamily="34" charset="0"/>
            <a:cs typeface="Arial" panose="020B0604020202020204" pitchFamily="34" charset="0"/>
          </a:endParaRPr>
        </a:p>
      </dgm:t>
    </dgm:pt>
    <dgm:pt modelId="{C731749F-EECB-4570-9F6F-6FC002D05F3F}">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Dashboard clutter</a:t>
          </a:r>
        </a:p>
      </dgm:t>
    </dgm:pt>
    <dgm:pt modelId="{C5DE7AD0-3D73-4A4C-855E-270025C783DE}" type="parTrans" cxnId="{3E74137A-8BAE-4E2C-B9C1-556ED859B156}">
      <dgm:prSet/>
      <dgm:spPr/>
      <dgm:t>
        <a:bodyPr/>
        <a:lstStyle/>
        <a:p>
          <a:endParaRPr lang="en-US">
            <a:latin typeface="Arial" panose="020B0604020202020204" pitchFamily="34" charset="0"/>
            <a:cs typeface="Arial" panose="020B0604020202020204" pitchFamily="34" charset="0"/>
          </a:endParaRPr>
        </a:p>
      </dgm:t>
    </dgm:pt>
    <dgm:pt modelId="{BEBFBA25-58C8-454D-B076-EBA8EC2C89AE}" type="sibTrans" cxnId="{3E74137A-8BAE-4E2C-B9C1-556ED859B156}">
      <dgm:prSet/>
      <dgm:spPr/>
      <dgm:t>
        <a:bodyPr/>
        <a:lstStyle/>
        <a:p>
          <a:endParaRPr lang="en-US">
            <a:latin typeface="Arial" panose="020B0604020202020204" pitchFamily="34" charset="0"/>
            <a:cs typeface="Arial" panose="020B0604020202020204" pitchFamily="34" charset="0"/>
          </a:endParaRPr>
        </a:p>
      </dgm:t>
    </dgm:pt>
    <dgm:pt modelId="{5F8C34D2-18A4-446E-8C11-B86D3193EE9C}">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Alerting on the wrong things or too many things</a:t>
          </a:r>
        </a:p>
      </dgm:t>
    </dgm:pt>
    <dgm:pt modelId="{326E429B-1BEA-4CE8-A0EA-BEA887902461}" type="parTrans" cxnId="{3F73E476-24BB-45DF-9A8F-C961A553C39B}">
      <dgm:prSet/>
      <dgm:spPr/>
      <dgm:t>
        <a:bodyPr/>
        <a:lstStyle/>
        <a:p>
          <a:endParaRPr lang="en-US">
            <a:latin typeface="Arial" panose="020B0604020202020204" pitchFamily="34" charset="0"/>
            <a:cs typeface="Arial" panose="020B0604020202020204" pitchFamily="34" charset="0"/>
          </a:endParaRPr>
        </a:p>
      </dgm:t>
    </dgm:pt>
    <dgm:pt modelId="{1A6667F2-0CCF-40ED-8BA5-6502989061DB}" type="sibTrans" cxnId="{3F73E476-24BB-45DF-9A8F-C961A553C39B}">
      <dgm:prSet/>
      <dgm:spPr/>
      <dgm:t>
        <a:bodyPr/>
        <a:lstStyle/>
        <a:p>
          <a:endParaRPr lang="en-US">
            <a:latin typeface="Arial" panose="020B0604020202020204" pitchFamily="34" charset="0"/>
            <a:cs typeface="Arial" panose="020B0604020202020204" pitchFamily="34" charset="0"/>
          </a:endParaRPr>
        </a:p>
      </dgm:t>
    </dgm:pt>
    <dgm:pt modelId="{DB585D90-6AB9-4909-B46E-D697479990D0}">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Increased focus on production support</a:t>
          </a:r>
        </a:p>
      </dgm:t>
    </dgm:pt>
    <dgm:pt modelId="{3502BB2A-882A-4C44-964C-516543557095}" type="parTrans" cxnId="{363F661D-1986-4BFF-9703-2B8F993CD252}">
      <dgm:prSet/>
      <dgm:spPr/>
      <dgm:t>
        <a:bodyPr/>
        <a:lstStyle/>
        <a:p>
          <a:endParaRPr lang="en-US">
            <a:latin typeface="Arial" panose="020B0604020202020204" pitchFamily="34" charset="0"/>
            <a:cs typeface="Arial" panose="020B0604020202020204" pitchFamily="34" charset="0"/>
          </a:endParaRPr>
        </a:p>
      </dgm:t>
    </dgm:pt>
    <dgm:pt modelId="{D82B31C3-5A5A-4A59-B1F7-CD40666EAA0E}" type="sibTrans" cxnId="{363F661D-1986-4BFF-9703-2B8F993CD252}">
      <dgm:prSet/>
      <dgm:spPr/>
      <dgm:t>
        <a:bodyPr/>
        <a:lstStyle/>
        <a:p>
          <a:endParaRPr lang="en-US">
            <a:latin typeface="Arial" panose="020B0604020202020204" pitchFamily="34" charset="0"/>
            <a:cs typeface="Arial" panose="020B0604020202020204" pitchFamily="34" charset="0"/>
          </a:endParaRPr>
        </a:p>
      </dgm:t>
    </dgm:pt>
    <dgm:pt modelId="{B2143A88-90B1-4FF8-9D58-94DE68002C79}">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Ignored alerts</a:t>
          </a:r>
        </a:p>
      </dgm:t>
    </dgm:pt>
    <dgm:pt modelId="{D08EBA5B-EE1A-4379-99E3-19C3A0F4D72A}" type="parTrans" cxnId="{F2CCDC26-47AA-4D0D-8EA0-68BD49FE8F70}">
      <dgm:prSet/>
      <dgm:spPr/>
      <dgm:t>
        <a:bodyPr/>
        <a:lstStyle/>
        <a:p>
          <a:endParaRPr lang="en-US">
            <a:latin typeface="Arial" panose="020B0604020202020204" pitchFamily="34" charset="0"/>
            <a:cs typeface="Arial" panose="020B0604020202020204" pitchFamily="34" charset="0"/>
          </a:endParaRPr>
        </a:p>
      </dgm:t>
    </dgm:pt>
    <dgm:pt modelId="{02B0CA3F-EDA1-4F52-9312-0FDCA37ED8DA}" type="sibTrans" cxnId="{F2CCDC26-47AA-4D0D-8EA0-68BD49FE8F70}">
      <dgm:prSet/>
      <dgm:spPr/>
      <dgm:t>
        <a:bodyPr/>
        <a:lstStyle/>
        <a:p>
          <a:endParaRPr lang="en-US">
            <a:latin typeface="Arial" panose="020B0604020202020204" pitchFamily="34" charset="0"/>
            <a:cs typeface="Arial" panose="020B0604020202020204" pitchFamily="34" charset="0"/>
          </a:endParaRPr>
        </a:p>
      </dgm:t>
    </dgm:pt>
    <dgm:pt modelId="{EAE9B829-94DB-404E-AB96-226134ADD8D5}" type="pres">
      <dgm:prSet presAssocID="{0760D4FC-EFC0-4E75-A2DC-5E7DBBD59217}" presName="Name0" presStyleCnt="0">
        <dgm:presLayoutVars>
          <dgm:chPref val="3"/>
          <dgm:dir/>
          <dgm:animLvl val="lvl"/>
          <dgm:resizeHandles/>
        </dgm:presLayoutVars>
      </dgm:prSet>
      <dgm:spPr/>
    </dgm:pt>
    <dgm:pt modelId="{DED0DC57-7182-9045-B637-5BE60BA613F5}" type="pres">
      <dgm:prSet presAssocID="{8DFC72EC-7BC5-43C4-B004-A26F70057E92}" presName="horFlow" presStyleCnt="0"/>
      <dgm:spPr/>
    </dgm:pt>
    <dgm:pt modelId="{2D06CACF-FC01-364E-AFDE-267D978A1F13}" type="pres">
      <dgm:prSet presAssocID="{8DFC72EC-7BC5-43C4-B004-A26F70057E92}" presName="bigChev" presStyleLbl="node1" presStyleIdx="0" presStyleCnt="2"/>
      <dgm:spPr/>
    </dgm:pt>
    <dgm:pt modelId="{3C8270CE-C864-D443-8651-BB19C09BAE35}" type="pres">
      <dgm:prSet presAssocID="{70F8226D-F82E-401A-98CB-0144781ECB14}" presName="parTrans" presStyleCnt="0"/>
      <dgm:spPr/>
    </dgm:pt>
    <dgm:pt modelId="{F5F07137-0C7C-CD4F-9708-54D24167CD25}" type="pres">
      <dgm:prSet presAssocID="{D89A7F68-FC4F-45C4-A870-CF647E275A07}" presName="node" presStyleLbl="alignAccFollowNode1" presStyleIdx="0" presStyleCnt="6">
        <dgm:presLayoutVars>
          <dgm:bulletEnabled val="1"/>
        </dgm:presLayoutVars>
      </dgm:prSet>
      <dgm:spPr/>
    </dgm:pt>
    <dgm:pt modelId="{9F1CFEEC-414F-F847-9CA1-F4D2A9C210EB}" type="pres">
      <dgm:prSet presAssocID="{1E5F95C4-4F83-4D82-B153-5232E361EDB9}" presName="sibTrans" presStyleCnt="0"/>
      <dgm:spPr/>
    </dgm:pt>
    <dgm:pt modelId="{65E7007A-ACA5-5045-AA9C-E7DD179C422A}" type="pres">
      <dgm:prSet presAssocID="{9F32DAF3-44D6-4CC2-9C2F-9DDC4C43A959}" presName="node" presStyleLbl="alignAccFollowNode1" presStyleIdx="1" presStyleCnt="6">
        <dgm:presLayoutVars>
          <dgm:bulletEnabled val="1"/>
        </dgm:presLayoutVars>
      </dgm:prSet>
      <dgm:spPr/>
    </dgm:pt>
    <dgm:pt modelId="{4C17F4B6-79C7-6647-8DAC-16286DD39F07}" type="pres">
      <dgm:prSet presAssocID="{4306EF48-56BB-4093-84AE-CD524126F7AA}" presName="sibTrans" presStyleCnt="0"/>
      <dgm:spPr/>
    </dgm:pt>
    <dgm:pt modelId="{B81D2B8A-3905-B74A-91F3-0A1157F72050}" type="pres">
      <dgm:prSet presAssocID="{DB585D90-6AB9-4909-B46E-D697479990D0}" presName="node" presStyleLbl="alignAccFollowNode1" presStyleIdx="2" presStyleCnt="6">
        <dgm:presLayoutVars>
          <dgm:bulletEnabled val="1"/>
        </dgm:presLayoutVars>
      </dgm:prSet>
      <dgm:spPr/>
    </dgm:pt>
    <dgm:pt modelId="{3665356F-3CD7-4B46-9878-BD6175A5447E}" type="pres">
      <dgm:prSet presAssocID="{8DFC72EC-7BC5-43C4-B004-A26F70057E92}" presName="vSp" presStyleCnt="0"/>
      <dgm:spPr/>
    </dgm:pt>
    <dgm:pt modelId="{4865D4FF-8402-9742-A25B-CAA17E82BE86}" type="pres">
      <dgm:prSet presAssocID="{5004160A-377D-4E91-B41B-A93F4EC41639}" presName="horFlow" presStyleCnt="0"/>
      <dgm:spPr/>
    </dgm:pt>
    <dgm:pt modelId="{6CF7DFCD-8BCC-0244-BD00-E7E59C5C0EFD}" type="pres">
      <dgm:prSet presAssocID="{5004160A-377D-4E91-B41B-A93F4EC41639}" presName="bigChev" presStyleLbl="node1" presStyleIdx="1" presStyleCnt="2"/>
      <dgm:spPr/>
    </dgm:pt>
    <dgm:pt modelId="{72AD6D27-7977-CD4C-9956-5D1E9BEEBE9C}" type="pres">
      <dgm:prSet presAssocID="{C5DE7AD0-3D73-4A4C-855E-270025C783DE}" presName="parTrans" presStyleCnt="0"/>
      <dgm:spPr/>
    </dgm:pt>
    <dgm:pt modelId="{4D8F4382-D1EF-9C4F-863E-12F97BD951F6}" type="pres">
      <dgm:prSet presAssocID="{C731749F-EECB-4570-9F6F-6FC002D05F3F}" presName="node" presStyleLbl="alignAccFollowNode1" presStyleIdx="3" presStyleCnt="6">
        <dgm:presLayoutVars>
          <dgm:bulletEnabled val="1"/>
        </dgm:presLayoutVars>
      </dgm:prSet>
      <dgm:spPr/>
    </dgm:pt>
    <dgm:pt modelId="{65F3E764-6DF7-EE4E-8313-12E936FEE1B7}" type="pres">
      <dgm:prSet presAssocID="{BEBFBA25-58C8-454D-B076-EBA8EC2C89AE}" presName="sibTrans" presStyleCnt="0"/>
      <dgm:spPr/>
    </dgm:pt>
    <dgm:pt modelId="{22BDD25E-B4D4-5143-9FDD-D063D22231AA}" type="pres">
      <dgm:prSet presAssocID="{5F8C34D2-18A4-446E-8C11-B86D3193EE9C}" presName="node" presStyleLbl="alignAccFollowNode1" presStyleIdx="4" presStyleCnt="6">
        <dgm:presLayoutVars>
          <dgm:bulletEnabled val="1"/>
        </dgm:presLayoutVars>
      </dgm:prSet>
      <dgm:spPr/>
    </dgm:pt>
    <dgm:pt modelId="{DA5C71EA-3586-A94C-BE21-4DF6BD72C446}" type="pres">
      <dgm:prSet presAssocID="{1A6667F2-0CCF-40ED-8BA5-6502989061DB}" presName="sibTrans" presStyleCnt="0"/>
      <dgm:spPr/>
    </dgm:pt>
    <dgm:pt modelId="{75C59ED5-FF41-ED4C-AC42-CADD0090A582}" type="pres">
      <dgm:prSet presAssocID="{B2143A88-90B1-4FF8-9D58-94DE68002C79}" presName="node" presStyleLbl="alignAccFollowNode1" presStyleIdx="5" presStyleCnt="6">
        <dgm:presLayoutVars>
          <dgm:bulletEnabled val="1"/>
        </dgm:presLayoutVars>
      </dgm:prSet>
      <dgm:spPr/>
    </dgm:pt>
  </dgm:ptLst>
  <dgm:cxnLst>
    <dgm:cxn modelId="{363F661D-1986-4BFF-9703-2B8F993CD252}" srcId="{8DFC72EC-7BC5-43C4-B004-A26F70057E92}" destId="{DB585D90-6AB9-4909-B46E-D697479990D0}" srcOrd="2" destOrd="0" parTransId="{3502BB2A-882A-4C44-964C-516543557095}" sibTransId="{D82B31C3-5A5A-4A59-B1F7-CD40666EAA0E}"/>
    <dgm:cxn modelId="{F2CCDC26-47AA-4D0D-8EA0-68BD49FE8F70}" srcId="{5004160A-377D-4E91-B41B-A93F4EC41639}" destId="{B2143A88-90B1-4FF8-9D58-94DE68002C79}" srcOrd="2" destOrd="0" parTransId="{D08EBA5B-EE1A-4379-99E3-19C3A0F4D72A}" sibTransId="{02B0CA3F-EDA1-4F52-9312-0FDCA37ED8DA}"/>
    <dgm:cxn modelId="{18865828-2023-4DCB-B2FB-FE10B4E0D465}" srcId="{8DFC72EC-7BC5-43C4-B004-A26F70057E92}" destId="{9F32DAF3-44D6-4CC2-9C2F-9DDC4C43A959}" srcOrd="1" destOrd="0" parTransId="{97F3D7D4-149E-4567-9DE5-E3B87BD7234F}" sibTransId="{4306EF48-56BB-4093-84AE-CD524126F7AA}"/>
    <dgm:cxn modelId="{E6933330-50B9-7946-9B9E-E295F7419DB7}" type="presOf" srcId="{D89A7F68-FC4F-45C4-A870-CF647E275A07}" destId="{F5F07137-0C7C-CD4F-9708-54D24167CD25}" srcOrd="0" destOrd="0" presId="urn:microsoft.com/office/officeart/2005/8/layout/lProcess3"/>
    <dgm:cxn modelId="{BBEDF334-D335-0748-8445-658CDA6FCB13}" type="presOf" srcId="{C731749F-EECB-4570-9F6F-6FC002D05F3F}" destId="{4D8F4382-D1EF-9C4F-863E-12F97BD951F6}" srcOrd="0" destOrd="0" presId="urn:microsoft.com/office/officeart/2005/8/layout/lProcess3"/>
    <dgm:cxn modelId="{3EF6A545-F60C-409F-BA4F-57218185E252}" srcId="{8DFC72EC-7BC5-43C4-B004-A26F70057E92}" destId="{D89A7F68-FC4F-45C4-A870-CF647E275A07}" srcOrd="0" destOrd="0" parTransId="{70F8226D-F82E-401A-98CB-0144781ECB14}" sibTransId="{1E5F95C4-4F83-4D82-B153-5232E361EDB9}"/>
    <dgm:cxn modelId="{D9F6754E-6145-4541-869A-2A8FC0A47366}" type="presOf" srcId="{5F8C34D2-18A4-446E-8C11-B86D3193EE9C}" destId="{22BDD25E-B4D4-5143-9FDD-D063D22231AA}" srcOrd="0" destOrd="0" presId="urn:microsoft.com/office/officeart/2005/8/layout/lProcess3"/>
    <dgm:cxn modelId="{1495BF54-AF7D-B44D-BA6B-C737296EDAA5}" type="presOf" srcId="{0760D4FC-EFC0-4E75-A2DC-5E7DBBD59217}" destId="{EAE9B829-94DB-404E-AB96-226134ADD8D5}" srcOrd="0" destOrd="0" presId="urn:microsoft.com/office/officeart/2005/8/layout/lProcess3"/>
    <dgm:cxn modelId="{E558C760-4196-4F40-9A40-103D82C5B2F0}" type="presOf" srcId="{8DFC72EC-7BC5-43C4-B004-A26F70057E92}" destId="{2D06CACF-FC01-364E-AFDE-267D978A1F13}" srcOrd="0" destOrd="0" presId="urn:microsoft.com/office/officeart/2005/8/layout/lProcess3"/>
    <dgm:cxn modelId="{3F73E476-24BB-45DF-9A8F-C961A553C39B}" srcId="{5004160A-377D-4E91-B41B-A93F4EC41639}" destId="{5F8C34D2-18A4-446E-8C11-B86D3193EE9C}" srcOrd="1" destOrd="0" parTransId="{326E429B-1BEA-4CE8-A0EA-BEA887902461}" sibTransId="{1A6667F2-0CCF-40ED-8BA5-6502989061DB}"/>
    <dgm:cxn modelId="{3E74137A-8BAE-4E2C-B9C1-556ED859B156}" srcId="{5004160A-377D-4E91-B41B-A93F4EC41639}" destId="{C731749F-EECB-4570-9F6F-6FC002D05F3F}" srcOrd="0" destOrd="0" parTransId="{C5DE7AD0-3D73-4A4C-855E-270025C783DE}" sibTransId="{BEBFBA25-58C8-454D-B076-EBA8EC2C89AE}"/>
    <dgm:cxn modelId="{146B7D7B-6581-468D-802E-FD352CD8B199}" srcId="{0760D4FC-EFC0-4E75-A2DC-5E7DBBD59217}" destId="{8DFC72EC-7BC5-43C4-B004-A26F70057E92}" srcOrd="0" destOrd="0" parTransId="{A64E0E89-E8F1-49EC-801B-272D6F866CBD}" sibTransId="{EFFDA4E5-2D65-49C0-BC4A-45D881BE6BAC}"/>
    <dgm:cxn modelId="{AC84298A-1537-2143-9468-912BD6738B08}" type="presOf" srcId="{B2143A88-90B1-4FF8-9D58-94DE68002C79}" destId="{75C59ED5-FF41-ED4C-AC42-CADD0090A582}" srcOrd="0" destOrd="0" presId="urn:microsoft.com/office/officeart/2005/8/layout/lProcess3"/>
    <dgm:cxn modelId="{E6ED708C-849E-431F-AD91-50B88E929E11}" srcId="{0760D4FC-EFC0-4E75-A2DC-5E7DBBD59217}" destId="{5004160A-377D-4E91-B41B-A93F4EC41639}" srcOrd="1" destOrd="0" parTransId="{7B0860FC-454F-4AC9-B216-E931FFC94A7E}" sibTransId="{2BBC83D6-80D6-49F7-BB12-E87A9770FE62}"/>
    <dgm:cxn modelId="{642F9DAB-4ACE-4C43-A0CD-6EA2A4DD1BA4}" type="presOf" srcId="{9F32DAF3-44D6-4CC2-9C2F-9DDC4C43A959}" destId="{65E7007A-ACA5-5045-AA9C-E7DD179C422A}" srcOrd="0" destOrd="0" presId="urn:microsoft.com/office/officeart/2005/8/layout/lProcess3"/>
    <dgm:cxn modelId="{AC789BBF-D6C3-C740-A45F-5310550D28AE}" type="presOf" srcId="{DB585D90-6AB9-4909-B46E-D697479990D0}" destId="{B81D2B8A-3905-B74A-91F3-0A1157F72050}" srcOrd="0" destOrd="0" presId="urn:microsoft.com/office/officeart/2005/8/layout/lProcess3"/>
    <dgm:cxn modelId="{F4B439EE-DE63-7643-8A8B-5C855D604F9E}" type="presOf" srcId="{5004160A-377D-4E91-B41B-A93F4EC41639}" destId="{6CF7DFCD-8BCC-0244-BD00-E7E59C5C0EFD}" srcOrd="0" destOrd="0" presId="urn:microsoft.com/office/officeart/2005/8/layout/lProcess3"/>
    <dgm:cxn modelId="{3EA143B8-7257-024D-918F-522A81EBBCFB}" type="presParOf" srcId="{EAE9B829-94DB-404E-AB96-226134ADD8D5}" destId="{DED0DC57-7182-9045-B637-5BE60BA613F5}" srcOrd="0" destOrd="0" presId="urn:microsoft.com/office/officeart/2005/8/layout/lProcess3"/>
    <dgm:cxn modelId="{03192DCA-E20C-1046-A7A1-7930B7DB934E}" type="presParOf" srcId="{DED0DC57-7182-9045-B637-5BE60BA613F5}" destId="{2D06CACF-FC01-364E-AFDE-267D978A1F13}" srcOrd="0" destOrd="0" presId="urn:microsoft.com/office/officeart/2005/8/layout/lProcess3"/>
    <dgm:cxn modelId="{35ABA83E-3B24-2848-BDAB-08B2697AF221}" type="presParOf" srcId="{DED0DC57-7182-9045-B637-5BE60BA613F5}" destId="{3C8270CE-C864-D443-8651-BB19C09BAE35}" srcOrd="1" destOrd="0" presId="urn:microsoft.com/office/officeart/2005/8/layout/lProcess3"/>
    <dgm:cxn modelId="{25D2FF61-0978-554D-9AC2-E011B4CC809A}" type="presParOf" srcId="{DED0DC57-7182-9045-B637-5BE60BA613F5}" destId="{F5F07137-0C7C-CD4F-9708-54D24167CD25}" srcOrd="2" destOrd="0" presId="urn:microsoft.com/office/officeart/2005/8/layout/lProcess3"/>
    <dgm:cxn modelId="{C63314D3-6741-3347-B849-0E20D78D0847}" type="presParOf" srcId="{DED0DC57-7182-9045-B637-5BE60BA613F5}" destId="{9F1CFEEC-414F-F847-9CA1-F4D2A9C210EB}" srcOrd="3" destOrd="0" presId="urn:microsoft.com/office/officeart/2005/8/layout/lProcess3"/>
    <dgm:cxn modelId="{E0469553-84EF-8E4F-A94D-81E32B832104}" type="presParOf" srcId="{DED0DC57-7182-9045-B637-5BE60BA613F5}" destId="{65E7007A-ACA5-5045-AA9C-E7DD179C422A}" srcOrd="4" destOrd="0" presId="urn:microsoft.com/office/officeart/2005/8/layout/lProcess3"/>
    <dgm:cxn modelId="{330EDECC-DA31-4C48-A024-33BEF377A4F3}" type="presParOf" srcId="{DED0DC57-7182-9045-B637-5BE60BA613F5}" destId="{4C17F4B6-79C7-6647-8DAC-16286DD39F07}" srcOrd="5" destOrd="0" presId="urn:microsoft.com/office/officeart/2005/8/layout/lProcess3"/>
    <dgm:cxn modelId="{030BF854-5785-7F44-BE70-B92F192A69E0}" type="presParOf" srcId="{DED0DC57-7182-9045-B637-5BE60BA613F5}" destId="{B81D2B8A-3905-B74A-91F3-0A1157F72050}" srcOrd="6" destOrd="0" presId="urn:microsoft.com/office/officeart/2005/8/layout/lProcess3"/>
    <dgm:cxn modelId="{902F0E5F-6509-7840-93CE-4BEF181CAF6B}" type="presParOf" srcId="{EAE9B829-94DB-404E-AB96-226134ADD8D5}" destId="{3665356F-3CD7-4B46-9878-BD6175A5447E}" srcOrd="1" destOrd="0" presId="urn:microsoft.com/office/officeart/2005/8/layout/lProcess3"/>
    <dgm:cxn modelId="{69AA0CDA-8AFD-2443-AD5A-97F8FCC4F842}" type="presParOf" srcId="{EAE9B829-94DB-404E-AB96-226134ADD8D5}" destId="{4865D4FF-8402-9742-A25B-CAA17E82BE86}" srcOrd="2" destOrd="0" presId="urn:microsoft.com/office/officeart/2005/8/layout/lProcess3"/>
    <dgm:cxn modelId="{CE5129B3-5634-004A-96E8-3AA38CBAF4F1}" type="presParOf" srcId="{4865D4FF-8402-9742-A25B-CAA17E82BE86}" destId="{6CF7DFCD-8BCC-0244-BD00-E7E59C5C0EFD}" srcOrd="0" destOrd="0" presId="urn:microsoft.com/office/officeart/2005/8/layout/lProcess3"/>
    <dgm:cxn modelId="{928A38B8-D870-124A-92E4-DDDE6F05E8B2}" type="presParOf" srcId="{4865D4FF-8402-9742-A25B-CAA17E82BE86}" destId="{72AD6D27-7977-CD4C-9956-5D1E9BEEBE9C}" srcOrd="1" destOrd="0" presId="urn:microsoft.com/office/officeart/2005/8/layout/lProcess3"/>
    <dgm:cxn modelId="{97388901-AF7E-6F4C-A54D-6C31654F58C4}" type="presParOf" srcId="{4865D4FF-8402-9742-A25B-CAA17E82BE86}" destId="{4D8F4382-D1EF-9C4F-863E-12F97BD951F6}" srcOrd="2" destOrd="0" presId="urn:microsoft.com/office/officeart/2005/8/layout/lProcess3"/>
    <dgm:cxn modelId="{B31D4C21-2A5F-3A45-93B4-6C8E172570E2}" type="presParOf" srcId="{4865D4FF-8402-9742-A25B-CAA17E82BE86}" destId="{65F3E764-6DF7-EE4E-8313-12E936FEE1B7}" srcOrd="3" destOrd="0" presId="urn:microsoft.com/office/officeart/2005/8/layout/lProcess3"/>
    <dgm:cxn modelId="{68164EBC-6663-2349-9F77-DA311B5FBBF0}" type="presParOf" srcId="{4865D4FF-8402-9742-A25B-CAA17E82BE86}" destId="{22BDD25E-B4D4-5143-9FDD-D063D22231AA}" srcOrd="4" destOrd="0" presId="urn:microsoft.com/office/officeart/2005/8/layout/lProcess3"/>
    <dgm:cxn modelId="{0B68EDC5-66F9-4F45-AA87-E49316C0A778}" type="presParOf" srcId="{4865D4FF-8402-9742-A25B-CAA17E82BE86}" destId="{DA5C71EA-3586-A94C-BE21-4DF6BD72C446}" srcOrd="5" destOrd="0" presId="urn:microsoft.com/office/officeart/2005/8/layout/lProcess3"/>
    <dgm:cxn modelId="{06D6B8C8-7777-E143-A741-E09D20B220DE}" type="presParOf" srcId="{4865D4FF-8402-9742-A25B-CAA17E82BE86}" destId="{75C59ED5-FF41-ED4C-AC42-CADD0090A582}"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EC013D-C6B4-4225-A631-D2E0F461A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9F51AC-C4AE-4660-AAB2-1EBF71861405}">
      <dgm:prSet custT="1"/>
      <dgm:spPr>
        <a:solidFill>
          <a:srgbClr val="969696"/>
        </a:solidFill>
      </dgm:spPr>
      <dgm:t>
        <a:bodyPr/>
        <a:lstStyle/>
        <a:p>
          <a:r>
            <a:rPr lang="en-US" sz="2400" dirty="0">
              <a:latin typeface="Arial" panose="020B0604020202020204" pitchFamily="34" charset="0"/>
              <a:cs typeface="Arial" panose="020B0604020202020204" pitchFamily="34" charset="0"/>
            </a:rPr>
            <a:t>Initial success and ease of use significantly increased utilization and scope</a:t>
          </a:r>
        </a:p>
      </dgm:t>
    </dgm:pt>
    <dgm:pt modelId="{16B9A877-D5C2-48F6-A94C-91ADAA7784A4}" type="parTrans" cxnId="{79F52202-C8B5-4BEE-AB11-F8690C9E55B7}">
      <dgm:prSet/>
      <dgm:spPr/>
      <dgm:t>
        <a:bodyPr/>
        <a:lstStyle/>
        <a:p>
          <a:endParaRPr lang="en-US"/>
        </a:p>
      </dgm:t>
    </dgm:pt>
    <dgm:pt modelId="{DE8019B7-DC7C-4A8D-96C8-A4FEE5647E0D}" type="sibTrans" cxnId="{79F52202-C8B5-4BEE-AB11-F8690C9E55B7}">
      <dgm:prSet/>
      <dgm:spPr/>
      <dgm:t>
        <a:bodyPr/>
        <a:lstStyle/>
        <a:p>
          <a:endParaRPr lang="en-US"/>
        </a:p>
      </dgm:t>
    </dgm:pt>
    <dgm:pt modelId="{958D2EE9-B670-4580-AFCD-CD27A3F17D65}">
      <dgm:prSet custT="1"/>
      <dgm:spPr>
        <a:solidFill>
          <a:srgbClr val="969696"/>
        </a:solidFill>
      </dgm:spPr>
      <dgm:t>
        <a:bodyPr/>
        <a:lstStyle/>
        <a:p>
          <a:r>
            <a:rPr lang="en-US" sz="2400" dirty="0">
              <a:latin typeface="Arial" panose="020B0604020202020204" pitchFamily="34" charset="0"/>
              <a:cs typeface="Arial" panose="020B0604020202020204" pitchFamily="34" charset="0"/>
            </a:rPr>
            <a:t>Just because you </a:t>
          </a:r>
          <a:r>
            <a:rPr lang="en-US" sz="2400" b="1" i="1" dirty="0">
              <a:latin typeface="Arial" panose="020B0604020202020204" pitchFamily="34" charset="0"/>
              <a:cs typeface="Arial" panose="020B0604020202020204" pitchFamily="34" charset="0"/>
            </a:rPr>
            <a:t>can</a:t>
          </a:r>
          <a:r>
            <a:rPr lang="en-US" sz="2400" dirty="0">
              <a:latin typeface="Arial" panose="020B0604020202020204" pitchFamily="34" charset="0"/>
              <a:cs typeface="Arial" panose="020B0604020202020204" pitchFamily="34" charset="0"/>
            </a:rPr>
            <a:t> do everything in a log aggregation tool, doesn’t mean you </a:t>
          </a:r>
          <a:r>
            <a:rPr lang="en-US" sz="2400" b="1" i="1" dirty="0">
              <a:latin typeface="Arial" panose="020B0604020202020204" pitchFamily="34" charset="0"/>
              <a:cs typeface="Arial" panose="020B0604020202020204" pitchFamily="34" charset="0"/>
            </a:rPr>
            <a:t>should</a:t>
          </a:r>
          <a:endParaRPr lang="en-US" sz="2400" b="1" dirty="0">
            <a:latin typeface="Arial" panose="020B0604020202020204" pitchFamily="34" charset="0"/>
            <a:cs typeface="Arial" panose="020B0604020202020204" pitchFamily="34" charset="0"/>
          </a:endParaRPr>
        </a:p>
      </dgm:t>
    </dgm:pt>
    <dgm:pt modelId="{8803FB08-701C-4328-935B-67C7EF1DDE6E}" type="parTrans" cxnId="{9818034A-013A-4477-832C-6C9D56078A1F}">
      <dgm:prSet/>
      <dgm:spPr/>
      <dgm:t>
        <a:bodyPr/>
        <a:lstStyle/>
        <a:p>
          <a:endParaRPr lang="en-US"/>
        </a:p>
      </dgm:t>
    </dgm:pt>
    <dgm:pt modelId="{9690B8CB-0AC4-4858-B9E9-9989BC0CD7CE}" type="sibTrans" cxnId="{9818034A-013A-4477-832C-6C9D56078A1F}">
      <dgm:prSet/>
      <dgm:spPr/>
      <dgm:t>
        <a:bodyPr/>
        <a:lstStyle/>
        <a:p>
          <a:endParaRPr lang="en-US"/>
        </a:p>
      </dgm:t>
    </dgm:pt>
    <dgm:pt modelId="{63DA9BBF-53E7-4F74-8A36-3FC981D7D7A3}">
      <dgm:prSet custT="1"/>
      <dgm:spPr>
        <a:solidFill>
          <a:srgbClr val="969696"/>
        </a:solidFill>
      </dgm:spPr>
      <dgm:t>
        <a:bodyPr/>
        <a:lstStyle/>
        <a:p>
          <a:r>
            <a:rPr lang="en-US" sz="2400" dirty="0">
              <a:latin typeface="Arial" panose="020B0604020202020204" pitchFamily="34" charset="0"/>
              <a:cs typeface="Arial" panose="020B0604020202020204" pitchFamily="34" charset="0"/>
            </a:rPr>
            <a:t>Increased cost and performance concerns</a:t>
          </a:r>
        </a:p>
      </dgm:t>
    </dgm:pt>
    <dgm:pt modelId="{2AFF32CF-38D4-4CBA-B5EA-A219D4919A54}" type="parTrans" cxnId="{968DBBB6-6DF4-40F1-B3FD-60514FA22610}">
      <dgm:prSet/>
      <dgm:spPr/>
      <dgm:t>
        <a:bodyPr/>
        <a:lstStyle/>
        <a:p>
          <a:endParaRPr lang="en-US"/>
        </a:p>
      </dgm:t>
    </dgm:pt>
    <dgm:pt modelId="{68D16173-89A0-4F6D-BD2A-D796C3D2B163}" type="sibTrans" cxnId="{968DBBB6-6DF4-40F1-B3FD-60514FA22610}">
      <dgm:prSet/>
      <dgm:spPr/>
      <dgm:t>
        <a:bodyPr/>
        <a:lstStyle/>
        <a:p>
          <a:endParaRPr lang="en-US"/>
        </a:p>
      </dgm:t>
    </dgm:pt>
    <dgm:pt modelId="{060DC7DA-6494-4EE2-8EAD-FEB2FA9D040E}" type="pres">
      <dgm:prSet presAssocID="{DBEC013D-C6B4-4225-A631-D2E0F461AB6B}" presName="linear" presStyleCnt="0">
        <dgm:presLayoutVars>
          <dgm:animLvl val="lvl"/>
          <dgm:resizeHandles val="exact"/>
        </dgm:presLayoutVars>
      </dgm:prSet>
      <dgm:spPr/>
    </dgm:pt>
    <dgm:pt modelId="{C7079866-4E61-4E36-BB86-DC76CC2FB71B}" type="pres">
      <dgm:prSet presAssocID="{AC9F51AC-C4AE-4660-AAB2-1EBF71861405}" presName="parentText" presStyleLbl="node1" presStyleIdx="0" presStyleCnt="3">
        <dgm:presLayoutVars>
          <dgm:chMax val="0"/>
          <dgm:bulletEnabled val="1"/>
        </dgm:presLayoutVars>
      </dgm:prSet>
      <dgm:spPr/>
    </dgm:pt>
    <dgm:pt modelId="{AE8CA104-CEC9-4D01-80D3-56DFE2E5858F}" type="pres">
      <dgm:prSet presAssocID="{DE8019B7-DC7C-4A8D-96C8-A4FEE5647E0D}" presName="spacer" presStyleCnt="0"/>
      <dgm:spPr/>
    </dgm:pt>
    <dgm:pt modelId="{50DAEA84-E06B-4B53-8E3F-DD569784CB0C}" type="pres">
      <dgm:prSet presAssocID="{958D2EE9-B670-4580-AFCD-CD27A3F17D65}" presName="parentText" presStyleLbl="node1" presStyleIdx="1" presStyleCnt="3">
        <dgm:presLayoutVars>
          <dgm:chMax val="0"/>
          <dgm:bulletEnabled val="1"/>
        </dgm:presLayoutVars>
      </dgm:prSet>
      <dgm:spPr/>
    </dgm:pt>
    <dgm:pt modelId="{B8D64E61-260A-497E-A601-CB7B679CB303}" type="pres">
      <dgm:prSet presAssocID="{9690B8CB-0AC4-4858-B9E9-9989BC0CD7CE}" presName="spacer" presStyleCnt="0"/>
      <dgm:spPr/>
    </dgm:pt>
    <dgm:pt modelId="{B5631D42-2F4B-471D-8DD4-00D20484D495}" type="pres">
      <dgm:prSet presAssocID="{63DA9BBF-53E7-4F74-8A36-3FC981D7D7A3}" presName="parentText" presStyleLbl="node1" presStyleIdx="2" presStyleCnt="3">
        <dgm:presLayoutVars>
          <dgm:chMax val="0"/>
          <dgm:bulletEnabled val="1"/>
        </dgm:presLayoutVars>
      </dgm:prSet>
      <dgm:spPr/>
    </dgm:pt>
  </dgm:ptLst>
  <dgm:cxnLst>
    <dgm:cxn modelId="{79F52202-C8B5-4BEE-AB11-F8690C9E55B7}" srcId="{DBEC013D-C6B4-4225-A631-D2E0F461AB6B}" destId="{AC9F51AC-C4AE-4660-AAB2-1EBF71861405}" srcOrd="0" destOrd="0" parTransId="{16B9A877-D5C2-48F6-A94C-91ADAA7784A4}" sibTransId="{DE8019B7-DC7C-4A8D-96C8-A4FEE5647E0D}"/>
    <dgm:cxn modelId="{9818034A-013A-4477-832C-6C9D56078A1F}" srcId="{DBEC013D-C6B4-4225-A631-D2E0F461AB6B}" destId="{958D2EE9-B670-4580-AFCD-CD27A3F17D65}" srcOrd="1" destOrd="0" parTransId="{8803FB08-701C-4328-935B-67C7EF1DDE6E}" sibTransId="{9690B8CB-0AC4-4858-B9E9-9989BC0CD7CE}"/>
    <dgm:cxn modelId="{885CA9B2-9532-41E1-8676-9C440DE5175B}" type="presOf" srcId="{DBEC013D-C6B4-4225-A631-D2E0F461AB6B}" destId="{060DC7DA-6494-4EE2-8EAD-FEB2FA9D040E}" srcOrd="0" destOrd="0" presId="urn:microsoft.com/office/officeart/2005/8/layout/vList2"/>
    <dgm:cxn modelId="{968DBBB6-6DF4-40F1-B3FD-60514FA22610}" srcId="{DBEC013D-C6B4-4225-A631-D2E0F461AB6B}" destId="{63DA9BBF-53E7-4F74-8A36-3FC981D7D7A3}" srcOrd="2" destOrd="0" parTransId="{2AFF32CF-38D4-4CBA-B5EA-A219D4919A54}" sibTransId="{68D16173-89A0-4F6D-BD2A-D796C3D2B163}"/>
    <dgm:cxn modelId="{29BC07B8-43F8-426C-B7E2-7A1267107D09}" type="presOf" srcId="{958D2EE9-B670-4580-AFCD-CD27A3F17D65}" destId="{50DAEA84-E06B-4B53-8E3F-DD569784CB0C}" srcOrd="0" destOrd="0" presId="urn:microsoft.com/office/officeart/2005/8/layout/vList2"/>
    <dgm:cxn modelId="{17B03DCA-B610-4BD3-A4DB-7E96996BDD8B}" type="presOf" srcId="{63DA9BBF-53E7-4F74-8A36-3FC981D7D7A3}" destId="{B5631D42-2F4B-471D-8DD4-00D20484D495}" srcOrd="0" destOrd="0" presId="urn:microsoft.com/office/officeart/2005/8/layout/vList2"/>
    <dgm:cxn modelId="{6BE0E1D2-3915-43E2-8173-46C2A58158AA}" type="presOf" srcId="{AC9F51AC-C4AE-4660-AAB2-1EBF71861405}" destId="{C7079866-4E61-4E36-BB86-DC76CC2FB71B}" srcOrd="0" destOrd="0" presId="urn:microsoft.com/office/officeart/2005/8/layout/vList2"/>
    <dgm:cxn modelId="{64724799-3385-4A0B-A465-5E4E865E2548}" type="presParOf" srcId="{060DC7DA-6494-4EE2-8EAD-FEB2FA9D040E}" destId="{C7079866-4E61-4E36-BB86-DC76CC2FB71B}" srcOrd="0" destOrd="0" presId="urn:microsoft.com/office/officeart/2005/8/layout/vList2"/>
    <dgm:cxn modelId="{DD3CCCBB-FDCB-47D4-9D2E-177AE937A707}" type="presParOf" srcId="{060DC7DA-6494-4EE2-8EAD-FEB2FA9D040E}" destId="{AE8CA104-CEC9-4D01-80D3-56DFE2E5858F}" srcOrd="1" destOrd="0" presId="urn:microsoft.com/office/officeart/2005/8/layout/vList2"/>
    <dgm:cxn modelId="{29648F3A-BDA7-4F2F-8E9E-166EACB26F92}" type="presParOf" srcId="{060DC7DA-6494-4EE2-8EAD-FEB2FA9D040E}" destId="{50DAEA84-E06B-4B53-8E3F-DD569784CB0C}" srcOrd="2" destOrd="0" presId="urn:microsoft.com/office/officeart/2005/8/layout/vList2"/>
    <dgm:cxn modelId="{5EB63B4A-A91D-41D9-B55B-831DB85C2592}" type="presParOf" srcId="{060DC7DA-6494-4EE2-8EAD-FEB2FA9D040E}" destId="{B8D64E61-260A-497E-A601-CB7B679CB303}" srcOrd="3" destOrd="0" presId="urn:microsoft.com/office/officeart/2005/8/layout/vList2"/>
    <dgm:cxn modelId="{9DD7D254-1F7D-4C1A-9282-D7B81E799321}" type="presParOf" srcId="{060DC7DA-6494-4EE2-8EAD-FEB2FA9D040E}" destId="{B5631D42-2F4B-471D-8DD4-00D20484D49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8ABB59-5699-734E-9977-CF451FD5924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A63C3E9-5F73-2C40-9AF2-510178DFEC41}">
      <dgm:prSet custT="1"/>
      <dgm:spPr>
        <a:solidFill>
          <a:srgbClr val="575757"/>
        </a:solidFill>
      </dgm:spPr>
      <dgm:t>
        <a:bodyPr/>
        <a:lstStyle/>
        <a:p>
          <a:r>
            <a:rPr lang="en-US" sz="3200" dirty="0">
              <a:latin typeface="Arial" panose="020B0604020202020204" pitchFamily="34" charset="0"/>
              <a:cs typeface="Arial" panose="020B0604020202020204" pitchFamily="34" charset="0"/>
            </a:rPr>
            <a:t>Reduce on-premise workloads</a:t>
          </a:r>
        </a:p>
      </dgm:t>
    </dgm:pt>
    <dgm:pt modelId="{8B8C2D5B-17C2-3942-8D26-7EAF53930F27}" type="parTrans" cxnId="{B349123A-A737-8146-AF76-B03E08CA229F}">
      <dgm:prSet/>
      <dgm:spPr/>
      <dgm:t>
        <a:bodyPr/>
        <a:lstStyle/>
        <a:p>
          <a:endParaRPr lang="en-US"/>
        </a:p>
      </dgm:t>
    </dgm:pt>
    <dgm:pt modelId="{9F15F81A-81E6-FA40-91FA-9EF39379979F}" type="sibTrans" cxnId="{B349123A-A737-8146-AF76-B03E08CA229F}">
      <dgm:prSet/>
      <dgm:spPr/>
      <dgm:t>
        <a:bodyPr/>
        <a:lstStyle/>
        <a:p>
          <a:endParaRPr lang="en-US"/>
        </a:p>
      </dgm:t>
    </dgm:pt>
    <dgm:pt modelId="{C30B3BC7-0648-9E48-9C2D-AD1DD3A53FC6}">
      <dgm:prSet custT="1"/>
      <dgm:spPr>
        <a:solidFill>
          <a:srgbClr val="575757"/>
        </a:solidFill>
      </dgm:spPr>
      <dgm:t>
        <a:bodyPr/>
        <a:lstStyle/>
        <a:p>
          <a:r>
            <a:rPr lang="en-US" sz="3200" dirty="0">
              <a:latin typeface="Arial" panose="020B0604020202020204" pitchFamily="34" charset="0"/>
              <a:cs typeface="Arial" panose="020B0604020202020204" pitchFamily="34" charset="0"/>
            </a:rPr>
            <a:t>Blameless post-incident reviews</a:t>
          </a:r>
        </a:p>
      </dgm:t>
    </dgm:pt>
    <dgm:pt modelId="{254AEFC2-BC5F-3D48-BCCE-92387FF470C8}" type="parTrans" cxnId="{6F1307F3-480C-F741-9745-B6966FFDBFC0}">
      <dgm:prSet/>
      <dgm:spPr/>
      <dgm:t>
        <a:bodyPr/>
        <a:lstStyle/>
        <a:p>
          <a:endParaRPr lang="en-US"/>
        </a:p>
      </dgm:t>
    </dgm:pt>
    <dgm:pt modelId="{521945DB-8C2B-194B-AF42-A2AEAD2C5F23}" type="sibTrans" cxnId="{6F1307F3-480C-F741-9745-B6966FFDBFC0}">
      <dgm:prSet/>
      <dgm:spPr/>
      <dgm:t>
        <a:bodyPr/>
        <a:lstStyle/>
        <a:p>
          <a:endParaRPr lang="en-US"/>
        </a:p>
      </dgm:t>
    </dgm:pt>
    <dgm:pt modelId="{FC66234E-126A-3E41-9840-DB518BB12CEB}">
      <dgm:prSet custT="1"/>
      <dgm:spPr>
        <a:solidFill>
          <a:srgbClr val="575757"/>
        </a:solidFill>
      </dgm:spPr>
      <dgm:t>
        <a:bodyPr/>
        <a:lstStyle/>
        <a:p>
          <a:r>
            <a:rPr lang="en-US" sz="3200" dirty="0">
              <a:latin typeface="Arial" panose="020B0604020202020204" pitchFamily="34" charset="0"/>
              <a:cs typeface="Arial" panose="020B0604020202020204" pitchFamily="34" charset="0"/>
            </a:rPr>
            <a:t>Fully observable</a:t>
          </a:r>
        </a:p>
      </dgm:t>
    </dgm:pt>
    <dgm:pt modelId="{91AE2F87-2648-7B41-8EDA-E989E1D0AE1B}" type="sibTrans" cxnId="{1B775BE8-D736-AA41-B987-FD01C412D72F}">
      <dgm:prSet/>
      <dgm:spPr/>
      <dgm:t>
        <a:bodyPr/>
        <a:lstStyle/>
        <a:p>
          <a:endParaRPr lang="en-US"/>
        </a:p>
      </dgm:t>
    </dgm:pt>
    <dgm:pt modelId="{56501EF2-EE5B-C844-A29D-5113A13DC561}" type="parTrans" cxnId="{1B775BE8-D736-AA41-B987-FD01C412D72F}">
      <dgm:prSet/>
      <dgm:spPr/>
      <dgm:t>
        <a:bodyPr/>
        <a:lstStyle/>
        <a:p>
          <a:endParaRPr lang="en-US"/>
        </a:p>
      </dgm:t>
    </dgm:pt>
    <dgm:pt modelId="{51299DDB-98BA-8240-B45A-345E8D7AFDA6}" type="pres">
      <dgm:prSet presAssocID="{8F8ABB59-5699-734E-9977-CF451FD59240}" presName="linearFlow" presStyleCnt="0">
        <dgm:presLayoutVars>
          <dgm:dir/>
          <dgm:resizeHandles val="exact"/>
        </dgm:presLayoutVars>
      </dgm:prSet>
      <dgm:spPr/>
    </dgm:pt>
    <dgm:pt modelId="{46B8592F-0A1D-5C4D-B9AF-3E9A9857AB16}" type="pres">
      <dgm:prSet presAssocID="{CA63C3E9-5F73-2C40-9AF2-510178DFEC41}" presName="composite" presStyleCnt="0"/>
      <dgm:spPr/>
    </dgm:pt>
    <dgm:pt modelId="{9403CD07-31DF-E945-9EC1-C51412200161}" type="pres">
      <dgm:prSet presAssocID="{CA63C3E9-5F73-2C40-9AF2-510178DFEC41}" presName="imgShp" presStyleLbl="fgImgPlace1" presStyleIdx="0" presStyleCnt="3"/>
      <dgm:spPr>
        <a:solidFill>
          <a:srgbClr val="EBEBEB"/>
        </a:solidFill>
      </dgm:spPr>
    </dgm:pt>
    <dgm:pt modelId="{17806F0B-473A-514F-8753-F5BC61CB27B8}" type="pres">
      <dgm:prSet presAssocID="{CA63C3E9-5F73-2C40-9AF2-510178DFEC41}" presName="txShp" presStyleLbl="node1" presStyleIdx="0" presStyleCnt="3">
        <dgm:presLayoutVars>
          <dgm:bulletEnabled val="1"/>
        </dgm:presLayoutVars>
      </dgm:prSet>
      <dgm:spPr/>
    </dgm:pt>
    <dgm:pt modelId="{F1816928-203D-9549-BFE5-53D79B43B73F}" type="pres">
      <dgm:prSet presAssocID="{9F15F81A-81E6-FA40-91FA-9EF39379979F}" presName="spacing" presStyleCnt="0"/>
      <dgm:spPr/>
    </dgm:pt>
    <dgm:pt modelId="{2B4716F8-E39C-D242-9CF5-8EA6B8C7D9C5}" type="pres">
      <dgm:prSet presAssocID="{FC66234E-126A-3E41-9840-DB518BB12CEB}" presName="composite" presStyleCnt="0"/>
      <dgm:spPr/>
    </dgm:pt>
    <dgm:pt modelId="{1FAD3BF6-4645-C04E-B02C-761E49DAC562}" type="pres">
      <dgm:prSet presAssocID="{FC66234E-126A-3E41-9840-DB518BB12CEB}" presName="imgShp" presStyleLbl="fgImgPlace1" presStyleIdx="1" presStyleCnt="3"/>
      <dgm:spPr>
        <a:solidFill>
          <a:srgbClr val="EBEBEB"/>
        </a:solidFill>
      </dgm:spPr>
    </dgm:pt>
    <dgm:pt modelId="{F2712E3D-FF81-524D-95F4-59D5089BD143}" type="pres">
      <dgm:prSet presAssocID="{FC66234E-126A-3E41-9840-DB518BB12CEB}" presName="txShp" presStyleLbl="node1" presStyleIdx="1" presStyleCnt="3">
        <dgm:presLayoutVars>
          <dgm:bulletEnabled val="1"/>
        </dgm:presLayoutVars>
      </dgm:prSet>
      <dgm:spPr/>
    </dgm:pt>
    <dgm:pt modelId="{D951DFC7-74F3-6048-90E0-F8ED5015D1E0}" type="pres">
      <dgm:prSet presAssocID="{91AE2F87-2648-7B41-8EDA-E989E1D0AE1B}" presName="spacing" presStyleCnt="0"/>
      <dgm:spPr/>
    </dgm:pt>
    <dgm:pt modelId="{9889FF89-32C0-044A-8855-6C9EB195F71C}" type="pres">
      <dgm:prSet presAssocID="{C30B3BC7-0648-9E48-9C2D-AD1DD3A53FC6}" presName="composite" presStyleCnt="0"/>
      <dgm:spPr/>
    </dgm:pt>
    <dgm:pt modelId="{1351CC10-F12E-1A40-B737-79200C8D7B27}" type="pres">
      <dgm:prSet presAssocID="{C30B3BC7-0648-9E48-9C2D-AD1DD3A53FC6}" presName="imgShp" presStyleLbl="fgImgPlace1" presStyleIdx="2" presStyleCnt="3"/>
      <dgm:spPr>
        <a:solidFill>
          <a:srgbClr val="EBEBEB"/>
        </a:solidFill>
      </dgm:spPr>
    </dgm:pt>
    <dgm:pt modelId="{052BE991-CB61-D047-8075-70D1132A9D1A}" type="pres">
      <dgm:prSet presAssocID="{C30B3BC7-0648-9E48-9C2D-AD1DD3A53FC6}" presName="txShp" presStyleLbl="node1" presStyleIdx="2" presStyleCnt="3">
        <dgm:presLayoutVars>
          <dgm:bulletEnabled val="1"/>
        </dgm:presLayoutVars>
      </dgm:prSet>
      <dgm:spPr/>
    </dgm:pt>
  </dgm:ptLst>
  <dgm:cxnLst>
    <dgm:cxn modelId="{2F50FD0F-9314-EE49-9E7D-79A8B6E307D9}" type="presOf" srcId="{CA63C3E9-5F73-2C40-9AF2-510178DFEC41}" destId="{17806F0B-473A-514F-8753-F5BC61CB27B8}" srcOrd="0" destOrd="0" presId="urn:microsoft.com/office/officeart/2005/8/layout/vList3"/>
    <dgm:cxn modelId="{B349123A-A737-8146-AF76-B03E08CA229F}" srcId="{8F8ABB59-5699-734E-9977-CF451FD59240}" destId="{CA63C3E9-5F73-2C40-9AF2-510178DFEC41}" srcOrd="0" destOrd="0" parTransId="{8B8C2D5B-17C2-3942-8D26-7EAF53930F27}" sibTransId="{9F15F81A-81E6-FA40-91FA-9EF39379979F}"/>
    <dgm:cxn modelId="{80621554-DB2E-254C-9472-94D9B7E0ABCD}" type="presOf" srcId="{8F8ABB59-5699-734E-9977-CF451FD59240}" destId="{51299DDB-98BA-8240-B45A-345E8D7AFDA6}" srcOrd="0" destOrd="0" presId="urn:microsoft.com/office/officeart/2005/8/layout/vList3"/>
    <dgm:cxn modelId="{F4990F5E-04B1-0247-93E9-B056E1FA11B6}" type="presOf" srcId="{FC66234E-126A-3E41-9840-DB518BB12CEB}" destId="{F2712E3D-FF81-524D-95F4-59D5089BD143}" srcOrd="0" destOrd="0" presId="urn:microsoft.com/office/officeart/2005/8/layout/vList3"/>
    <dgm:cxn modelId="{82B02C99-E486-6141-9FFE-A8F1524512ED}" type="presOf" srcId="{C30B3BC7-0648-9E48-9C2D-AD1DD3A53FC6}" destId="{052BE991-CB61-D047-8075-70D1132A9D1A}" srcOrd="0" destOrd="0" presId="urn:microsoft.com/office/officeart/2005/8/layout/vList3"/>
    <dgm:cxn modelId="{1B775BE8-D736-AA41-B987-FD01C412D72F}" srcId="{8F8ABB59-5699-734E-9977-CF451FD59240}" destId="{FC66234E-126A-3E41-9840-DB518BB12CEB}" srcOrd="1" destOrd="0" parTransId="{56501EF2-EE5B-C844-A29D-5113A13DC561}" sibTransId="{91AE2F87-2648-7B41-8EDA-E989E1D0AE1B}"/>
    <dgm:cxn modelId="{6F1307F3-480C-F741-9745-B6966FFDBFC0}" srcId="{8F8ABB59-5699-734E-9977-CF451FD59240}" destId="{C30B3BC7-0648-9E48-9C2D-AD1DD3A53FC6}" srcOrd="2" destOrd="0" parTransId="{254AEFC2-BC5F-3D48-BCCE-92387FF470C8}" sibTransId="{521945DB-8C2B-194B-AF42-A2AEAD2C5F23}"/>
    <dgm:cxn modelId="{461A5D97-D00B-FD4D-95E4-40BB32863037}" type="presParOf" srcId="{51299DDB-98BA-8240-B45A-345E8D7AFDA6}" destId="{46B8592F-0A1D-5C4D-B9AF-3E9A9857AB16}" srcOrd="0" destOrd="0" presId="urn:microsoft.com/office/officeart/2005/8/layout/vList3"/>
    <dgm:cxn modelId="{F5F892CE-1288-5648-B64A-FED54DD4205C}" type="presParOf" srcId="{46B8592F-0A1D-5C4D-B9AF-3E9A9857AB16}" destId="{9403CD07-31DF-E945-9EC1-C51412200161}" srcOrd="0" destOrd="0" presId="urn:microsoft.com/office/officeart/2005/8/layout/vList3"/>
    <dgm:cxn modelId="{36B2FAED-EA26-444E-8E92-F515056EE04F}" type="presParOf" srcId="{46B8592F-0A1D-5C4D-B9AF-3E9A9857AB16}" destId="{17806F0B-473A-514F-8753-F5BC61CB27B8}" srcOrd="1" destOrd="0" presId="urn:microsoft.com/office/officeart/2005/8/layout/vList3"/>
    <dgm:cxn modelId="{19154409-4AF5-184C-80F9-7D056A96A02C}" type="presParOf" srcId="{51299DDB-98BA-8240-B45A-345E8D7AFDA6}" destId="{F1816928-203D-9549-BFE5-53D79B43B73F}" srcOrd="1" destOrd="0" presId="urn:microsoft.com/office/officeart/2005/8/layout/vList3"/>
    <dgm:cxn modelId="{562E3043-463B-C74C-A12D-F220D27D1B3F}" type="presParOf" srcId="{51299DDB-98BA-8240-B45A-345E8D7AFDA6}" destId="{2B4716F8-E39C-D242-9CF5-8EA6B8C7D9C5}" srcOrd="2" destOrd="0" presId="urn:microsoft.com/office/officeart/2005/8/layout/vList3"/>
    <dgm:cxn modelId="{A0145FE7-FFE7-D34F-BBFB-90CA32882121}" type="presParOf" srcId="{2B4716F8-E39C-D242-9CF5-8EA6B8C7D9C5}" destId="{1FAD3BF6-4645-C04E-B02C-761E49DAC562}" srcOrd="0" destOrd="0" presId="urn:microsoft.com/office/officeart/2005/8/layout/vList3"/>
    <dgm:cxn modelId="{FC7CBCAB-E8BF-1740-8E0B-6993CE449F6C}" type="presParOf" srcId="{2B4716F8-E39C-D242-9CF5-8EA6B8C7D9C5}" destId="{F2712E3D-FF81-524D-95F4-59D5089BD143}" srcOrd="1" destOrd="0" presId="urn:microsoft.com/office/officeart/2005/8/layout/vList3"/>
    <dgm:cxn modelId="{758F26D3-A7EE-6747-A7A9-D2D8B5B8E1FA}" type="presParOf" srcId="{51299DDB-98BA-8240-B45A-345E8D7AFDA6}" destId="{D951DFC7-74F3-6048-90E0-F8ED5015D1E0}" srcOrd="3" destOrd="0" presId="urn:microsoft.com/office/officeart/2005/8/layout/vList3"/>
    <dgm:cxn modelId="{2F24CBF5-938F-A34F-B62B-E694B54AD7C3}" type="presParOf" srcId="{51299DDB-98BA-8240-B45A-345E8D7AFDA6}" destId="{9889FF89-32C0-044A-8855-6C9EB195F71C}" srcOrd="4" destOrd="0" presId="urn:microsoft.com/office/officeart/2005/8/layout/vList3"/>
    <dgm:cxn modelId="{7FC1A997-BAA5-F44D-B6A4-A60EF1A2B446}" type="presParOf" srcId="{9889FF89-32C0-044A-8855-6C9EB195F71C}" destId="{1351CC10-F12E-1A40-B737-79200C8D7B27}" srcOrd="0" destOrd="0" presId="urn:microsoft.com/office/officeart/2005/8/layout/vList3"/>
    <dgm:cxn modelId="{F09A93AD-76A7-0E44-8B44-1AE32807D7CC}" type="presParOf" srcId="{9889FF89-32C0-044A-8855-6C9EB195F71C}" destId="{052BE991-CB61-D047-8075-70D1132A9D1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EB9BD-EC76-2B4A-89A8-718A656D6C85}">
      <dsp:nvSpPr>
        <dsp:cNvPr id="0" name=""/>
        <dsp:cNvSpPr/>
      </dsp:nvSpPr>
      <dsp:spPr>
        <a:xfrm>
          <a:off x="7154" y="1325562"/>
          <a:ext cx="2352410" cy="2767541"/>
        </a:xfrm>
        <a:prstGeom prst="rect">
          <a:avLst/>
        </a:prstGeom>
        <a:solidFill>
          <a:schemeClr val="bg1"/>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F117329-F5AD-494C-B611-5AC74E67665B}">
      <dsp:nvSpPr>
        <dsp:cNvPr id="0" name=""/>
        <dsp:cNvSpPr/>
      </dsp:nvSpPr>
      <dsp:spPr>
        <a:xfrm>
          <a:off x="124774" y="1436264"/>
          <a:ext cx="2117169" cy="17989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94086-7C9D-D84E-BE06-2C75AA27BB54}">
      <dsp:nvSpPr>
        <dsp:cNvPr id="0" name=""/>
        <dsp:cNvSpPr/>
      </dsp:nvSpPr>
      <dsp:spPr>
        <a:xfrm>
          <a:off x="124774" y="3235166"/>
          <a:ext cx="2117169" cy="7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Private Data Center</a:t>
          </a:r>
        </a:p>
      </dsp:txBody>
      <dsp:txXfrm>
        <a:off x="124774" y="3235166"/>
        <a:ext cx="2117169" cy="747236"/>
      </dsp:txXfrm>
    </dsp:sp>
    <dsp:sp modelId="{382D43CF-9032-2243-9A7A-744961FA400B}">
      <dsp:nvSpPr>
        <dsp:cNvPr id="0" name=""/>
        <dsp:cNvSpPr/>
      </dsp:nvSpPr>
      <dsp:spPr>
        <a:xfrm>
          <a:off x="2927979" y="1325562"/>
          <a:ext cx="2352410" cy="2767541"/>
        </a:xfrm>
        <a:prstGeom prst="rect">
          <a:avLst/>
        </a:prstGeom>
        <a:solidFill>
          <a:schemeClr val="bg1"/>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787E1FE-FDA7-CC4D-91C0-C4DBD94BF3E2}">
      <dsp:nvSpPr>
        <dsp:cNvPr id="0" name=""/>
        <dsp:cNvSpPr/>
      </dsp:nvSpPr>
      <dsp:spPr>
        <a:xfrm>
          <a:off x="3045600" y="1436264"/>
          <a:ext cx="2117169" cy="17989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19D19-CA57-3E48-9BCE-929C68E87136}">
      <dsp:nvSpPr>
        <dsp:cNvPr id="0" name=""/>
        <dsp:cNvSpPr/>
      </dsp:nvSpPr>
      <dsp:spPr>
        <a:xfrm>
          <a:off x="3045600" y="3235166"/>
          <a:ext cx="2117169" cy="7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Controlled deployments</a:t>
          </a:r>
        </a:p>
      </dsp:txBody>
      <dsp:txXfrm>
        <a:off x="3045600" y="3235166"/>
        <a:ext cx="2117169" cy="747236"/>
      </dsp:txXfrm>
    </dsp:sp>
    <dsp:sp modelId="{F05D6253-41EC-A047-83B4-C309801C6BF7}">
      <dsp:nvSpPr>
        <dsp:cNvPr id="0" name=""/>
        <dsp:cNvSpPr/>
      </dsp:nvSpPr>
      <dsp:spPr>
        <a:xfrm>
          <a:off x="5848805" y="1325562"/>
          <a:ext cx="2352410" cy="2767541"/>
        </a:xfrm>
        <a:prstGeom prst="rect">
          <a:avLst/>
        </a:prstGeom>
        <a:solidFill>
          <a:schemeClr val="bg1"/>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5498711D-23B3-1E46-A495-025AA5EC30C0}">
      <dsp:nvSpPr>
        <dsp:cNvPr id="0" name=""/>
        <dsp:cNvSpPr/>
      </dsp:nvSpPr>
      <dsp:spPr>
        <a:xfrm>
          <a:off x="5966426" y="1436264"/>
          <a:ext cx="2117169" cy="17989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FBE4B5-2F23-E941-A034-C3B1368AB6E6}">
      <dsp:nvSpPr>
        <dsp:cNvPr id="0" name=""/>
        <dsp:cNvSpPr/>
      </dsp:nvSpPr>
      <dsp:spPr>
        <a:xfrm>
          <a:off x="5966426" y="3235166"/>
          <a:ext cx="2117169" cy="7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Alert-only visibility</a:t>
          </a:r>
        </a:p>
      </dsp:txBody>
      <dsp:txXfrm>
        <a:off x="5966426" y="3235166"/>
        <a:ext cx="2117169" cy="747236"/>
      </dsp:txXfrm>
    </dsp:sp>
    <dsp:sp modelId="{422FB332-F9B1-5943-9E7A-A4DD0A5176D8}">
      <dsp:nvSpPr>
        <dsp:cNvPr id="0" name=""/>
        <dsp:cNvSpPr/>
      </dsp:nvSpPr>
      <dsp:spPr>
        <a:xfrm>
          <a:off x="8769631" y="1325562"/>
          <a:ext cx="2352410" cy="2767541"/>
        </a:xfrm>
        <a:prstGeom prst="rect">
          <a:avLst/>
        </a:prstGeom>
        <a:solidFill>
          <a:schemeClr val="bg1"/>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4D986B35-3FDE-E742-AEF3-FBD996BE76EE}">
      <dsp:nvSpPr>
        <dsp:cNvPr id="0" name=""/>
        <dsp:cNvSpPr/>
      </dsp:nvSpPr>
      <dsp:spPr>
        <a:xfrm>
          <a:off x="8887251" y="1436264"/>
          <a:ext cx="2117169" cy="17989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38A604-DCF2-5C4F-97BA-91D76876F092}">
      <dsp:nvSpPr>
        <dsp:cNvPr id="0" name=""/>
        <dsp:cNvSpPr/>
      </dsp:nvSpPr>
      <dsp:spPr>
        <a:xfrm>
          <a:off x="8887251" y="3235166"/>
          <a:ext cx="2117169" cy="7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Development and Operations</a:t>
          </a:r>
        </a:p>
      </dsp:txBody>
      <dsp:txXfrm>
        <a:off x="8887251" y="3235166"/>
        <a:ext cx="2117169" cy="747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409A7-F69E-A74C-AF58-19DE3B438DE6}">
      <dsp:nvSpPr>
        <dsp:cNvPr id="0" name=""/>
        <dsp:cNvSpPr/>
      </dsp:nvSpPr>
      <dsp:spPr>
        <a:xfrm>
          <a:off x="0" y="163268"/>
          <a:ext cx="5257800" cy="1216800"/>
        </a:xfrm>
        <a:prstGeom prst="roundRect">
          <a:avLst/>
        </a:prstGeom>
        <a:solidFill>
          <a:srgbClr val="9696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Couldn’t lift and shift</a:t>
          </a:r>
        </a:p>
      </dsp:txBody>
      <dsp:txXfrm>
        <a:off x="59399" y="222667"/>
        <a:ext cx="5139002" cy="1098002"/>
      </dsp:txXfrm>
    </dsp:sp>
    <dsp:sp modelId="{4BFB9D16-AD27-1348-AC3F-CCC0A5EA2150}">
      <dsp:nvSpPr>
        <dsp:cNvPr id="0" name=""/>
        <dsp:cNvSpPr/>
      </dsp:nvSpPr>
      <dsp:spPr>
        <a:xfrm>
          <a:off x="0" y="1567269"/>
          <a:ext cx="5257800" cy="1216800"/>
        </a:xfrm>
        <a:prstGeom prst="roundRect">
          <a:avLst/>
        </a:prstGeom>
        <a:solidFill>
          <a:srgbClr val="6D6E6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Carved out microservices</a:t>
          </a:r>
        </a:p>
      </dsp:txBody>
      <dsp:txXfrm>
        <a:off x="59399" y="1626668"/>
        <a:ext cx="5139002" cy="1098002"/>
      </dsp:txXfrm>
    </dsp:sp>
    <dsp:sp modelId="{E598241E-D855-B843-97DF-320849D7C719}">
      <dsp:nvSpPr>
        <dsp:cNvPr id="0" name=""/>
        <dsp:cNvSpPr/>
      </dsp:nvSpPr>
      <dsp:spPr>
        <a:xfrm>
          <a:off x="0" y="2971269"/>
          <a:ext cx="5257800" cy="1216800"/>
        </a:xfrm>
        <a:prstGeom prst="roundRect">
          <a:avLst/>
        </a:prstGeom>
        <a:solidFill>
          <a:srgbClr val="5757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Increased deployment frequency</a:t>
          </a:r>
        </a:p>
      </dsp:txBody>
      <dsp:txXfrm>
        <a:off x="59399" y="3030668"/>
        <a:ext cx="513900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6D4A-B67E-5A4B-8FBB-F59C28428072}">
      <dsp:nvSpPr>
        <dsp:cNvPr id="0" name=""/>
        <dsp:cNvSpPr/>
      </dsp:nvSpPr>
      <dsp:spPr>
        <a:xfrm>
          <a:off x="1283" y="0"/>
          <a:ext cx="3337470" cy="4351338"/>
        </a:xfrm>
        <a:prstGeom prst="roundRect">
          <a:avLst>
            <a:gd name="adj" fmla="val 10000"/>
          </a:avLst>
        </a:prstGeom>
        <a:solidFill>
          <a:srgbClr val="969696"/>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Arial" panose="020B0604020202020204" pitchFamily="34" charset="0"/>
              <a:cs typeface="Arial" panose="020B0604020202020204" pitchFamily="34" charset="0"/>
            </a:rPr>
            <a:t>Chaos Game Day</a:t>
          </a:r>
        </a:p>
      </dsp:txBody>
      <dsp:txXfrm>
        <a:off x="1283" y="0"/>
        <a:ext cx="3337470" cy="1305401"/>
      </dsp:txXfrm>
    </dsp:sp>
    <dsp:sp modelId="{F812C56D-3E0F-9245-9924-487E11614319}">
      <dsp:nvSpPr>
        <dsp:cNvPr id="0" name=""/>
        <dsp:cNvSpPr/>
      </dsp:nvSpPr>
      <dsp:spPr>
        <a:xfrm>
          <a:off x="335030" y="1306676"/>
          <a:ext cx="2669976" cy="1311987"/>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Developed hypotheses about system resilience</a:t>
          </a:r>
        </a:p>
      </dsp:txBody>
      <dsp:txXfrm>
        <a:off x="373457" y="1345103"/>
        <a:ext cx="2593122" cy="1235133"/>
      </dsp:txXfrm>
    </dsp:sp>
    <dsp:sp modelId="{B770A768-97C6-2F4F-BC5B-C4DEDB340EDD}">
      <dsp:nvSpPr>
        <dsp:cNvPr id="0" name=""/>
        <dsp:cNvSpPr/>
      </dsp:nvSpPr>
      <dsp:spPr>
        <a:xfrm>
          <a:off x="335030" y="2820508"/>
          <a:ext cx="2669976" cy="1311987"/>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Caused crashes and validated scaling and self-healing</a:t>
          </a:r>
        </a:p>
      </dsp:txBody>
      <dsp:txXfrm>
        <a:off x="373457" y="2858935"/>
        <a:ext cx="2593122" cy="1235133"/>
      </dsp:txXfrm>
    </dsp:sp>
    <dsp:sp modelId="{68178782-02F2-4541-B6AF-B8AC28821273}">
      <dsp:nvSpPr>
        <dsp:cNvPr id="0" name=""/>
        <dsp:cNvSpPr/>
      </dsp:nvSpPr>
      <dsp:spPr>
        <a:xfrm>
          <a:off x="3589064" y="0"/>
          <a:ext cx="3337470" cy="4351338"/>
        </a:xfrm>
        <a:prstGeom prst="roundRect">
          <a:avLst>
            <a:gd name="adj" fmla="val 10000"/>
          </a:avLst>
        </a:prstGeom>
        <a:solidFill>
          <a:srgbClr val="6D6E6E"/>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Arial" panose="020B0604020202020204" pitchFamily="34" charset="0"/>
              <a:cs typeface="Arial" panose="020B0604020202020204" pitchFamily="34" charset="0"/>
            </a:rPr>
            <a:t>Chaos Fire Drill</a:t>
          </a:r>
        </a:p>
      </dsp:txBody>
      <dsp:txXfrm>
        <a:off x="3589064" y="0"/>
        <a:ext cx="3337470" cy="1305401"/>
      </dsp:txXfrm>
    </dsp:sp>
    <dsp:sp modelId="{AC266055-C247-B64B-A2A6-957E874129C8}">
      <dsp:nvSpPr>
        <dsp:cNvPr id="0" name=""/>
        <dsp:cNvSpPr/>
      </dsp:nvSpPr>
      <dsp:spPr>
        <a:xfrm>
          <a:off x="3922811" y="1306676"/>
          <a:ext cx="2669976" cy="1311987"/>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New observability tools promised easier troubleshooting</a:t>
          </a:r>
        </a:p>
      </dsp:txBody>
      <dsp:txXfrm>
        <a:off x="3961238" y="1345103"/>
        <a:ext cx="2593122" cy="1235133"/>
      </dsp:txXfrm>
    </dsp:sp>
    <dsp:sp modelId="{63B18220-336C-A542-8587-1E584D8199FE}">
      <dsp:nvSpPr>
        <dsp:cNvPr id="0" name=""/>
        <dsp:cNvSpPr/>
      </dsp:nvSpPr>
      <dsp:spPr>
        <a:xfrm>
          <a:off x="3922811" y="2820508"/>
          <a:ext cx="2669976" cy="1311987"/>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Injected failures to put the new tools to the test</a:t>
          </a:r>
        </a:p>
      </dsp:txBody>
      <dsp:txXfrm>
        <a:off x="3961238" y="2858935"/>
        <a:ext cx="2593122" cy="1235133"/>
      </dsp:txXfrm>
    </dsp:sp>
    <dsp:sp modelId="{F83D9DF2-DAD6-614E-BFE8-837B72D742CE}">
      <dsp:nvSpPr>
        <dsp:cNvPr id="0" name=""/>
        <dsp:cNvSpPr/>
      </dsp:nvSpPr>
      <dsp:spPr>
        <a:xfrm>
          <a:off x="7176845" y="0"/>
          <a:ext cx="3337470" cy="4351338"/>
        </a:xfrm>
        <a:prstGeom prst="roundRect">
          <a:avLst>
            <a:gd name="adj" fmla="val 10000"/>
          </a:avLst>
        </a:prstGeom>
        <a:solidFill>
          <a:srgbClr val="575757"/>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Arial" panose="020B0604020202020204" pitchFamily="34" charset="0"/>
              <a:cs typeface="Arial" panose="020B0604020202020204" pitchFamily="34" charset="0"/>
            </a:rPr>
            <a:t>Break Testing our CI/CD Pipeline</a:t>
          </a:r>
        </a:p>
      </dsp:txBody>
      <dsp:txXfrm>
        <a:off x="7176845" y="0"/>
        <a:ext cx="3337470" cy="1305401"/>
      </dsp:txXfrm>
    </dsp:sp>
    <dsp:sp modelId="{33C49ED3-57F5-D34F-998C-08E76395023F}">
      <dsp:nvSpPr>
        <dsp:cNvPr id="0" name=""/>
        <dsp:cNvSpPr/>
      </dsp:nvSpPr>
      <dsp:spPr>
        <a:xfrm>
          <a:off x="7510592" y="1305773"/>
          <a:ext cx="2669976" cy="854863"/>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Recurring instability observed at high-traffic times</a:t>
          </a:r>
        </a:p>
      </dsp:txBody>
      <dsp:txXfrm>
        <a:off x="7535630" y="1330811"/>
        <a:ext cx="2619900" cy="804787"/>
      </dsp:txXfrm>
    </dsp:sp>
    <dsp:sp modelId="{34DED655-669B-E647-8A49-A5D14D7D5616}">
      <dsp:nvSpPr>
        <dsp:cNvPr id="0" name=""/>
        <dsp:cNvSpPr/>
      </dsp:nvSpPr>
      <dsp:spPr>
        <a:xfrm>
          <a:off x="7510592" y="2292154"/>
          <a:ext cx="2669976" cy="854863"/>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Crashes prevented thorough investigation </a:t>
          </a:r>
        </a:p>
      </dsp:txBody>
      <dsp:txXfrm>
        <a:off x="7535630" y="2317192"/>
        <a:ext cx="2619900" cy="804787"/>
      </dsp:txXfrm>
    </dsp:sp>
    <dsp:sp modelId="{F6D4130D-BC7D-D049-831E-8BC51240AA34}">
      <dsp:nvSpPr>
        <dsp:cNvPr id="0" name=""/>
        <dsp:cNvSpPr/>
      </dsp:nvSpPr>
      <dsp:spPr>
        <a:xfrm>
          <a:off x="7510592" y="3278535"/>
          <a:ext cx="2669976" cy="854863"/>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Re-created the condition to spot the bottleneck</a:t>
          </a:r>
        </a:p>
      </dsp:txBody>
      <dsp:txXfrm>
        <a:off x="7535630" y="3303573"/>
        <a:ext cx="2619900" cy="8047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639A0-38C2-4D61-87F1-9A2C85C361B8}">
      <dsp:nvSpPr>
        <dsp:cNvPr id="0" name=""/>
        <dsp:cNvSpPr/>
      </dsp:nvSpPr>
      <dsp:spPr>
        <a:xfrm>
          <a:off x="0" y="1305401"/>
          <a:ext cx="10515600" cy="1740535"/>
        </a:xfrm>
        <a:prstGeom prst="notchedRightArrow">
          <a:avLst/>
        </a:prstGeom>
        <a:solidFill>
          <a:srgbClr val="969696"/>
        </a:solidFill>
        <a:ln>
          <a:noFill/>
        </a:ln>
        <a:effectLst/>
      </dsp:spPr>
      <dsp:style>
        <a:lnRef idx="0">
          <a:scrgbClr r="0" g="0" b="0"/>
        </a:lnRef>
        <a:fillRef idx="1">
          <a:scrgbClr r="0" g="0" b="0"/>
        </a:fillRef>
        <a:effectRef idx="0">
          <a:scrgbClr r="0" g="0" b="0"/>
        </a:effectRef>
        <a:fontRef idx="minor"/>
      </dsp:style>
    </dsp:sp>
    <dsp:sp modelId="{97208977-8E87-4A16-A2C8-C7EA54731318}">
      <dsp:nvSpPr>
        <dsp:cNvPr id="0" name=""/>
        <dsp:cNvSpPr/>
      </dsp:nvSpPr>
      <dsp:spPr>
        <a:xfrm>
          <a:off x="4159" y="0"/>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Legacy alert consoles</a:t>
          </a:r>
        </a:p>
      </dsp:txBody>
      <dsp:txXfrm>
        <a:off x="4159" y="0"/>
        <a:ext cx="1818408" cy="1740535"/>
      </dsp:txXfrm>
    </dsp:sp>
    <dsp:sp modelId="{E3BDD6C5-E4F1-4359-888C-129C371E6A24}">
      <dsp:nvSpPr>
        <dsp:cNvPr id="0" name=""/>
        <dsp:cNvSpPr/>
      </dsp:nvSpPr>
      <dsp:spPr>
        <a:xfrm>
          <a:off x="695796"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65359-9121-4CA7-9E5D-84764DC80BF8}">
      <dsp:nvSpPr>
        <dsp:cNvPr id="0" name=""/>
        <dsp:cNvSpPr/>
      </dsp:nvSpPr>
      <dsp:spPr>
        <a:xfrm>
          <a:off x="1913487" y="2610802"/>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Initial “live” dashboards from logs</a:t>
          </a:r>
        </a:p>
      </dsp:txBody>
      <dsp:txXfrm>
        <a:off x="1913487" y="2610802"/>
        <a:ext cx="1818408" cy="1740535"/>
      </dsp:txXfrm>
    </dsp:sp>
    <dsp:sp modelId="{BB10045F-38B3-4B33-BFB0-5548449957F3}">
      <dsp:nvSpPr>
        <dsp:cNvPr id="0" name=""/>
        <dsp:cNvSpPr/>
      </dsp:nvSpPr>
      <dsp:spPr>
        <a:xfrm>
          <a:off x="2605124"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6591F4-66CA-44B4-827D-FCDD2DFDF0CE}">
      <dsp:nvSpPr>
        <dsp:cNvPr id="0" name=""/>
        <dsp:cNvSpPr/>
      </dsp:nvSpPr>
      <dsp:spPr>
        <a:xfrm>
          <a:off x="3822815" y="0"/>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Standard microservice platform dashboards</a:t>
          </a:r>
        </a:p>
      </dsp:txBody>
      <dsp:txXfrm>
        <a:off x="3822815" y="0"/>
        <a:ext cx="1818408" cy="1740535"/>
      </dsp:txXfrm>
    </dsp:sp>
    <dsp:sp modelId="{815E79DA-88F4-4871-BBA4-76EF94348430}">
      <dsp:nvSpPr>
        <dsp:cNvPr id="0" name=""/>
        <dsp:cNvSpPr/>
      </dsp:nvSpPr>
      <dsp:spPr>
        <a:xfrm>
          <a:off x="4514453"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CDA4B-0BD0-4675-8598-1794556A58D3}">
      <dsp:nvSpPr>
        <dsp:cNvPr id="0" name=""/>
        <dsp:cNvSpPr/>
      </dsp:nvSpPr>
      <dsp:spPr>
        <a:xfrm>
          <a:off x="5732144" y="2610802"/>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Addition of cloud logs and metrics</a:t>
          </a:r>
        </a:p>
      </dsp:txBody>
      <dsp:txXfrm>
        <a:off x="5732144" y="2610802"/>
        <a:ext cx="1818408" cy="1740535"/>
      </dsp:txXfrm>
    </dsp:sp>
    <dsp:sp modelId="{965097E9-E8AA-4A61-A814-1B5B50BA3AD2}">
      <dsp:nvSpPr>
        <dsp:cNvPr id="0" name=""/>
        <dsp:cNvSpPr/>
      </dsp:nvSpPr>
      <dsp:spPr>
        <a:xfrm>
          <a:off x="6423781"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06F32-C996-4D1D-8D49-E4666A55E898}">
      <dsp:nvSpPr>
        <dsp:cNvPr id="0" name=""/>
        <dsp:cNvSpPr/>
      </dsp:nvSpPr>
      <dsp:spPr>
        <a:xfrm>
          <a:off x="7641472" y="0"/>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Increased custom dashboards</a:t>
          </a:r>
        </a:p>
      </dsp:txBody>
      <dsp:txXfrm>
        <a:off x="7641472" y="0"/>
        <a:ext cx="1818408" cy="1740535"/>
      </dsp:txXfrm>
    </dsp:sp>
    <dsp:sp modelId="{7359E822-8A04-4D77-8768-B257CBFB9A08}">
      <dsp:nvSpPr>
        <dsp:cNvPr id="0" name=""/>
        <dsp:cNvSpPr/>
      </dsp:nvSpPr>
      <dsp:spPr>
        <a:xfrm>
          <a:off x="8333110"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CACF-FC01-364E-AFDE-267D978A1F13}">
      <dsp:nvSpPr>
        <dsp:cNvPr id="0" name=""/>
        <dsp:cNvSpPr/>
      </dsp:nvSpPr>
      <dsp:spPr>
        <a:xfrm>
          <a:off x="6545" y="835635"/>
          <a:ext cx="3358008" cy="1343203"/>
        </a:xfrm>
        <a:prstGeom prst="chevron">
          <a:avLst/>
        </a:prstGeom>
        <a:solidFill>
          <a:srgbClr val="575757"/>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rial" panose="020B0604020202020204" pitchFamily="34" charset="0"/>
              <a:cs typeface="Arial" panose="020B0604020202020204" pitchFamily="34" charset="0"/>
            </a:rPr>
            <a:t>Benefits</a:t>
          </a:r>
        </a:p>
      </dsp:txBody>
      <dsp:txXfrm>
        <a:off x="678147" y="835635"/>
        <a:ext cx="2014805" cy="1343203"/>
      </dsp:txXfrm>
    </dsp:sp>
    <dsp:sp modelId="{F5F07137-0C7C-CD4F-9708-54D24167CD25}">
      <dsp:nvSpPr>
        <dsp:cNvPr id="0" name=""/>
        <dsp:cNvSpPr/>
      </dsp:nvSpPr>
      <dsp:spPr>
        <a:xfrm>
          <a:off x="2928013" y="949807"/>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Agility in creating new alerting and dashboards</a:t>
          </a:r>
        </a:p>
      </dsp:txBody>
      <dsp:txXfrm>
        <a:off x="3485442" y="949807"/>
        <a:ext cx="1672289" cy="1114858"/>
      </dsp:txXfrm>
    </dsp:sp>
    <dsp:sp modelId="{65E7007A-ACA5-5045-AA9C-E7DD179C422A}">
      <dsp:nvSpPr>
        <dsp:cNvPr id="0" name=""/>
        <dsp:cNvSpPr/>
      </dsp:nvSpPr>
      <dsp:spPr>
        <a:xfrm>
          <a:off x="5324960" y="949807"/>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anose="020B0604020202020204" pitchFamily="34" charset="0"/>
              <a:cs typeface="Arial" panose="020B0604020202020204" pitchFamily="34" charset="0"/>
            </a:rPr>
            <a:t>Leveraging data for decisions</a:t>
          </a:r>
          <a:endParaRPr lang="en-US" sz="2000" kern="1200" dirty="0">
            <a:latin typeface="Arial" panose="020B0604020202020204" pitchFamily="34" charset="0"/>
            <a:cs typeface="Arial" panose="020B0604020202020204" pitchFamily="34" charset="0"/>
          </a:endParaRPr>
        </a:p>
      </dsp:txBody>
      <dsp:txXfrm>
        <a:off x="5882389" y="949807"/>
        <a:ext cx="1672289" cy="1114858"/>
      </dsp:txXfrm>
    </dsp:sp>
    <dsp:sp modelId="{B81D2B8A-3905-B74A-91F3-0A1157F72050}">
      <dsp:nvSpPr>
        <dsp:cNvPr id="0" name=""/>
        <dsp:cNvSpPr/>
      </dsp:nvSpPr>
      <dsp:spPr>
        <a:xfrm>
          <a:off x="7721906" y="949807"/>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Increased focus on production support</a:t>
          </a:r>
        </a:p>
      </dsp:txBody>
      <dsp:txXfrm>
        <a:off x="8279335" y="949807"/>
        <a:ext cx="1672289" cy="1114858"/>
      </dsp:txXfrm>
    </dsp:sp>
    <dsp:sp modelId="{6CF7DFCD-8BCC-0244-BD00-E7E59C5C0EFD}">
      <dsp:nvSpPr>
        <dsp:cNvPr id="0" name=""/>
        <dsp:cNvSpPr/>
      </dsp:nvSpPr>
      <dsp:spPr>
        <a:xfrm>
          <a:off x="6545" y="2366887"/>
          <a:ext cx="3358008" cy="1343203"/>
        </a:xfrm>
        <a:prstGeom prst="chevron">
          <a:avLst/>
        </a:prstGeom>
        <a:solidFill>
          <a:srgbClr val="C0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rial" panose="020B0604020202020204" pitchFamily="34" charset="0"/>
              <a:cs typeface="Arial" panose="020B0604020202020204" pitchFamily="34" charset="0"/>
            </a:rPr>
            <a:t>Consequences</a:t>
          </a:r>
        </a:p>
      </dsp:txBody>
      <dsp:txXfrm>
        <a:off x="678147" y="2366887"/>
        <a:ext cx="2014805" cy="1343203"/>
      </dsp:txXfrm>
    </dsp:sp>
    <dsp:sp modelId="{4D8F4382-D1EF-9C4F-863E-12F97BD951F6}">
      <dsp:nvSpPr>
        <dsp:cNvPr id="0" name=""/>
        <dsp:cNvSpPr/>
      </dsp:nvSpPr>
      <dsp:spPr>
        <a:xfrm>
          <a:off x="2928013" y="2481059"/>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Dashboard clutter</a:t>
          </a:r>
        </a:p>
      </dsp:txBody>
      <dsp:txXfrm>
        <a:off x="3485442" y="2481059"/>
        <a:ext cx="1672289" cy="1114858"/>
      </dsp:txXfrm>
    </dsp:sp>
    <dsp:sp modelId="{22BDD25E-B4D4-5143-9FDD-D063D22231AA}">
      <dsp:nvSpPr>
        <dsp:cNvPr id="0" name=""/>
        <dsp:cNvSpPr/>
      </dsp:nvSpPr>
      <dsp:spPr>
        <a:xfrm>
          <a:off x="5324960" y="2481059"/>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Alerting on the wrong things or too many things</a:t>
          </a:r>
        </a:p>
      </dsp:txBody>
      <dsp:txXfrm>
        <a:off x="5882389" y="2481059"/>
        <a:ext cx="1672289" cy="1114858"/>
      </dsp:txXfrm>
    </dsp:sp>
    <dsp:sp modelId="{75C59ED5-FF41-ED4C-AC42-CADD0090A582}">
      <dsp:nvSpPr>
        <dsp:cNvPr id="0" name=""/>
        <dsp:cNvSpPr/>
      </dsp:nvSpPr>
      <dsp:spPr>
        <a:xfrm>
          <a:off x="7721906" y="2481059"/>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Ignored alerts</a:t>
          </a:r>
        </a:p>
      </dsp:txBody>
      <dsp:txXfrm>
        <a:off x="8279335" y="2481059"/>
        <a:ext cx="1672289" cy="11148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79866-4E61-4E36-BB86-DC76CC2FB71B}">
      <dsp:nvSpPr>
        <dsp:cNvPr id="0" name=""/>
        <dsp:cNvSpPr/>
      </dsp:nvSpPr>
      <dsp:spPr>
        <a:xfrm>
          <a:off x="0" y="59653"/>
          <a:ext cx="5257800" cy="1254825"/>
        </a:xfrm>
        <a:prstGeom prst="roundRect">
          <a:avLst/>
        </a:prstGeom>
        <a:solidFill>
          <a:srgbClr val="9696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Initial success and ease of use significantly increased utilization and scope</a:t>
          </a:r>
        </a:p>
      </dsp:txBody>
      <dsp:txXfrm>
        <a:off x="61256" y="120909"/>
        <a:ext cx="5135288" cy="1132313"/>
      </dsp:txXfrm>
    </dsp:sp>
    <dsp:sp modelId="{50DAEA84-E06B-4B53-8E3F-DD569784CB0C}">
      <dsp:nvSpPr>
        <dsp:cNvPr id="0" name=""/>
        <dsp:cNvSpPr/>
      </dsp:nvSpPr>
      <dsp:spPr>
        <a:xfrm>
          <a:off x="0" y="1501679"/>
          <a:ext cx="5257800" cy="1254825"/>
        </a:xfrm>
        <a:prstGeom prst="roundRect">
          <a:avLst/>
        </a:prstGeom>
        <a:solidFill>
          <a:srgbClr val="9696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Just because you </a:t>
          </a:r>
          <a:r>
            <a:rPr lang="en-US" sz="2400" b="1" i="1" kern="1200" dirty="0">
              <a:latin typeface="Arial" panose="020B0604020202020204" pitchFamily="34" charset="0"/>
              <a:cs typeface="Arial" panose="020B0604020202020204" pitchFamily="34" charset="0"/>
            </a:rPr>
            <a:t>can</a:t>
          </a:r>
          <a:r>
            <a:rPr lang="en-US" sz="2400" kern="1200" dirty="0">
              <a:latin typeface="Arial" panose="020B0604020202020204" pitchFamily="34" charset="0"/>
              <a:cs typeface="Arial" panose="020B0604020202020204" pitchFamily="34" charset="0"/>
            </a:rPr>
            <a:t> do everything in a log aggregation tool, doesn’t mean you </a:t>
          </a:r>
          <a:r>
            <a:rPr lang="en-US" sz="2400" b="1" i="1" kern="1200" dirty="0">
              <a:latin typeface="Arial" panose="020B0604020202020204" pitchFamily="34" charset="0"/>
              <a:cs typeface="Arial" panose="020B0604020202020204" pitchFamily="34" charset="0"/>
            </a:rPr>
            <a:t>should</a:t>
          </a:r>
          <a:endParaRPr lang="en-US" sz="2400" b="1" kern="1200" dirty="0">
            <a:latin typeface="Arial" panose="020B0604020202020204" pitchFamily="34" charset="0"/>
            <a:cs typeface="Arial" panose="020B0604020202020204" pitchFamily="34" charset="0"/>
          </a:endParaRPr>
        </a:p>
      </dsp:txBody>
      <dsp:txXfrm>
        <a:off x="61256" y="1562935"/>
        <a:ext cx="5135288" cy="1132313"/>
      </dsp:txXfrm>
    </dsp:sp>
    <dsp:sp modelId="{B5631D42-2F4B-471D-8DD4-00D20484D495}">
      <dsp:nvSpPr>
        <dsp:cNvPr id="0" name=""/>
        <dsp:cNvSpPr/>
      </dsp:nvSpPr>
      <dsp:spPr>
        <a:xfrm>
          <a:off x="0" y="2943704"/>
          <a:ext cx="5257800" cy="1254825"/>
        </a:xfrm>
        <a:prstGeom prst="roundRect">
          <a:avLst/>
        </a:prstGeom>
        <a:solidFill>
          <a:srgbClr val="9696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Increased cost and performance concerns</a:t>
          </a:r>
        </a:p>
      </dsp:txBody>
      <dsp:txXfrm>
        <a:off x="61256" y="3004960"/>
        <a:ext cx="5135288" cy="11323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06F0B-473A-514F-8753-F5BC61CB27B8}">
      <dsp:nvSpPr>
        <dsp:cNvPr id="0" name=""/>
        <dsp:cNvSpPr/>
      </dsp:nvSpPr>
      <dsp:spPr>
        <a:xfrm rot="10800000">
          <a:off x="2063667" y="883"/>
          <a:ext cx="6992874" cy="1209216"/>
        </a:xfrm>
        <a:prstGeom prst="homePlate">
          <a:avLst/>
        </a:prstGeom>
        <a:solidFill>
          <a:srgbClr val="5757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231"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Reduce on-premise workloads</a:t>
          </a:r>
        </a:p>
      </dsp:txBody>
      <dsp:txXfrm rot="10800000">
        <a:off x="2365971" y="883"/>
        <a:ext cx="6690570" cy="1209216"/>
      </dsp:txXfrm>
    </dsp:sp>
    <dsp:sp modelId="{9403CD07-31DF-E945-9EC1-C51412200161}">
      <dsp:nvSpPr>
        <dsp:cNvPr id="0" name=""/>
        <dsp:cNvSpPr/>
      </dsp:nvSpPr>
      <dsp:spPr>
        <a:xfrm>
          <a:off x="1459058" y="883"/>
          <a:ext cx="1209216" cy="1209216"/>
        </a:xfrm>
        <a:prstGeom prst="ellipse">
          <a:avLst/>
        </a:prstGeom>
        <a:solidFill>
          <a:srgbClr val="EBEBE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712E3D-FF81-524D-95F4-59D5089BD143}">
      <dsp:nvSpPr>
        <dsp:cNvPr id="0" name=""/>
        <dsp:cNvSpPr/>
      </dsp:nvSpPr>
      <dsp:spPr>
        <a:xfrm rot="10800000">
          <a:off x="2063667" y="1571060"/>
          <a:ext cx="6992874" cy="1209216"/>
        </a:xfrm>
        <a:prstGeom prst="homePlate">
          <a:avLst/>
        </a:prstGeom>
        <a:solidFill>
          <a:srgbClr val="5757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231"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Fully observable</a:t>
          </a:r>
        </a:p>
      </dsp:txBody>
      <dsp:txXfrm rot="10800000">
        <a:off x="2365971" y="1571060"/>
        <a:ext cx="6690570" cy="1209216"/>
      </dsp:txXfrm>
    </dsp:sp>
    <dsp:sp modelId="{1FAD3BF6-4645-C04E-B02C-761E49DAC562}">
      <dsp:nvSpPr>
        <dsp:cNvPr id="0" name=""/>
        <dsp:cNvSpPr/>
      </dsp:nvSpPr>
      <dsp:spPr>
        <a:xfrm>
          <a:off x="1459058" y="1571060"/>
          <a:ext cx="1209216" cy="1209216"/>
        </a:xfrm>
        <a:prstGeom prst="ellipse">
          <a:avLst/>
        </a:prstGeom>
        <a:solidFill>
          <a:srgbClr val="EBEBE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2BE991-CB61-D047-8075-70D1132A9D1A}">
      <dsp:nvSpPr>
        <dsp:cNvPr id="0" name=""/>
        <dsp:cNvSpPr/>
      </dsp:nvSpPr>
      <dsp:spPr>
        <a:xfrm rot="10800000">
          <a:off x="2063667" y="3141237"/>
          <a:ext cx="6992874" cy="1209216"/>
        </a:xfrm>
        <a:prstGeom prst="homePlate">
          <a:avLst/>
        </a:prstGeom>
        <a:solidFill>
          <a:srgbClr val="5757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231"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Blameless post-incident reviews</a:t>
          </a:r>
        </a:p>
      </dsp:txBody>
      <dsp:txXfrm rot="10800000">
        <a:off x="2365971" y="3141237"/>
        <a:ext cx="6690570" cy="1209216"/>
      </dsp:txXfrm>
    </dsp:sp>
    <dsp:sp modelId="{1351CC10-F12E-1A40-B737-79200C8D7B27}">
      <dsp:nvSpPr>
        <dsp:cNvPr id="0" name=""/>
        <dsp:cNvSpPr/>
      </dsp:nvSpPr>
      <dsp:spPr>
        <a:xfrm>
          <a:off x="1459058" y="3141237"/>
          <a:ext cx="1209216" cy="1209216"/>
        </a:xfrm>
        <a:prstGeom prst="ellipse">
          <a:avLst/>
        </a:prstGeom>
        <a:solidFill>
          <a:srgbClr val="EBEBE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F2BF1-D9DA-DA44-B818-9F137D9A76BF}" type="datetimeFigureOut">
              <a:rPr lang="en-US" smtClean="0"/>
              <a:t>4/29/21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94949-795B-014C-AC35-4E4BE2816415}" type="slidenum">
              <a:rPr lang="en-US" smtClean="0"/>
              <a:t>‹#›</a:t>
            </a:fld>
            <a:endParaRPr lang="en-US"/>
          </a:p>
        </p:txBody>
      </p:sp>
    </p:spTree>
    <p:extLst>
      <p:ext uri="{BB962C8B-B14F-4D97-AF65-F5344CB8AC3E}">
        <p14:creationId xmlns:p14="http://schemas.microsoft.com/office/powerpoint/2010/main" val="2676718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25-30 minutes</a:t>
            </a:r>
          </a:p>
        </p:txBody>
      </p:sp>
      <p:sp>
        <p:nvSpPr>
          <p:cNvPr id="4" name="Slide Number Placeholder 3"/>
          <p:cNvSpPr>
            <a:spLocks noGrp="1"/>
          </p:cNvSpPr>
          <p:nvPr>
            <p:ph type="sldNum" sz="quarter" idx="5"/>
          </p:nvPr>
        </p:nvSpPr>
        <p:spPr/>
        <p:txBody>
          <a:bodyPr/>
          <a:lstStyle/>
          <a:p>
            <a:fld id="{EF094949-795B-014C-AC35-4E4BE2816415}" type="slidenum">
              <a:rPr lang="en-US" smtClean="0"/>
              <a:t>1</a:t>
            </a:fld>
            <a:endParaRPr lang="en-US"/>
          </a:p>
        </p:txBody>
      </p:sp>
    </p:spTree>
    <p:extLst>
      <p:ext uri="{BB962C8B-B14F-4D97-AF65-F5344CB8AC3E}">
        <p14:creationId xmlns:p14="http://schemas.microsoft.com/office/powerpoint/2010/main" val="1470401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independence, but a new challenge: how do we ensure teams are doing this the right way</a:t>
            </a:r>
          </a:p>
          <a:p>
            <a:r>
              <a:rPr lang="en-US" dirty="0"/>
              <a:t>Teams got excited about this, alerted about ALL the things – via e-mail…</a:t>
            </a:r>
          </a:p>
          <a:p>
            <a:pPr lvl="1"/>
            <a:r>
              <a:rPr lang="en-US" dirty="0"/>
              <a:t>This was not great</a:t>
            </a:r>
          </a:p>
          <a:p>
            <a:r>
              <a:rPr lang="en-US" dirty="0"/>
              <a:t>Central team handling requests wasn’t there to police anymore, so lots of not-so-great alerts got created and alert fatigue became a real problem</a:t>
            </a:r>
          </a:p>
          <a:p>
            <a:pPr lvl="1"/>
            <a:r>
              <a:rPr lang="en-US" dirty="0"/>
              <a:t>Teams didn’t understand what they should be alerting on</a:t>
            </a:r>
          </a:p>
          <a:p>
            <a:endParaRPr lang="en-US" dirty="0"/>
          </a:p>
          <a:p>
            <a:endParaRPr lang="en-US" dirty="0"/>
          </a:p>
          <a:p>
            <a:r>
              <a:rPr lang="en-US" u="sng" dirty="0"/>
              <a:t>Benefits</a:t>
            </a:r>
          </a:p>
          <a:p>
            <a:pPr marL="171450" indent="-171450">
              <a:buFont typeface="Arial" panose="020B0604020202020204" pitchFamily="34" charset="0"/>
              <a:buChar char="•"/>
            </a:pPr>
            <a:r>
              <a:rPr lang="en-US" dirty="0"/>
              <a:t>Agility in creating new alerting and dashboards</a:t>
            </a:r>
          </a:p>
          <a:p>
            <a:pPr marL="628650" lvl="1" indent="-171450">
              <a:buFont typeface="Arial" panose="020B0604020202020204" pitchFamily="34" charset="0"/>
              <a:buChar char="•"/>
            </a:pPr>
            <a:r>
              <a:rPr lang="en-US" dirty="0"/>
              <a:t>No longer needing to submit a request to a central team for changes</a:t>
            </a:r>
          </a:p>
          <a:p>
            <a:pPr marL="628650" lvl="1" indent="-171450">
              <a:buFont typeface="Arial" panose="020B0604020202020204" pitchFamily="34" charset="0"/>
              <a:buChar char="•"/>
            </a:pPr>
            <a:r>
              <a:rPr lang="en-US" dirty="0"/>
              <a:t>Also, helped teams to better understand their alert logic since they configured it themselves</a:t>
            </a:r>
          </a:p>
          <a:p>
            <a:pPr marL="171450" indent="-171450">
              <a:buFont typeface="Arial" panose="020B0604020202020204" pitchFamily="34" charset="0"/>
              <a:buChar char="•"/>
            </a:pPr>
            <a:r>
              <a:rPr lang="en-US" dirty="0"/>
              <a:t>Leveraging data for decisions</a:t>
            </a:r>
          </a:p>
          <a:p>
            <a:pPr marL="628650" lvl="1" indent="-171450">
              <a:buFont typeface="Arial" panose="020B0604020202020204" pitchFamily="34" charset="0"/>
              <a:buChar char="•"/>
            </a:pPr>
            <a:r>
              <a:rPr lang="en-US" dirty="0"/>
              <a:t>Some teams actively digging in and asking questions of their data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Starting to grapple with data driven decisions – I think this is key to wedge in at some point as a big win in terms of maturity (moved from main focus on user reporting “can we login” to metrics and data driven)</a:t>
            </a:r>
          </a:p>
          <a:p>
            <a:pPr marL="171450" indent="-171450">
              <a:buFont typeface="Arial" panose="020B0604020202020204" pitchFamily="34" charset="0"/>
              <a:buChar char="•"/>
            </a:pPr>
            <a:r>
              <a:rPr lang="en-US" dirty="0"/>
              <a:t>Increased focus on production support</a:t>
            </a:r>
          </a:p>
          <a:p>
            <a:pPr marL="628650" lvl="1" indent="-171450">
              <a:buFont typeface="Arial" panose="020B0604020202020204" pitchFamily="34" charset="0"/>
              <a:buChar char="•"/>
            </a:pPr>
            <a:r>
              <a:rPr lang="en-US" dirty="0"/>
              <a:t>Some teams starting to think about production (and how they capture errors) more proactively then something that is added after the product goes into prod</a:t>
            </a:r>
          </a:p>
          <a:p>
            <a:endParaRPr lang="en-US" dirty="0"/>
          </a:p>
          <a:p>
            <a:r>
              <a:rPr lang="en-US" u="sng" dirty="0"/>
              <a:t>Consequences</a:t>
            </a:r>
          </a:p>
          <a:p>
            <a:pPr marL="171450" indent="-171450">
              <a:buFont typeface="Arial" panose="020B0604020202020204" pitchFamily="34" charset="0"/>
              <a:buChar char="•"/>
            </a:pPr>
            <a:r>
              <a:rPr lang="en-US" dirty="0"/>
              <a:t>Dashboard clutter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 you find the right dashboard for your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can you be sure it’s updated?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Sometimes, dashboards were more likely to create confusion than solve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engineers didn’t understand the underlying data, they might misread the info presented and make the wrong decisions about how to proceed.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Important to be able to drill down into the data &amp; queries behind panels.</a:t>
            </a:r>
          </a:p>
          <a:p>
            <a:pPr marL="171450" indent="-171450">
              <a:buFont typeface="Arial" panose="020B0604020202020204" pitchFamily="34" charset="0"/>
              <a:buChar char="•"/>
            </a:pPr>
            <a:r>
              <a:rPr lang="en-US" dirty="0"/>
              <a:t>Alerting on the wrong things or too many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Teams got excited about this, alerted about ALL the things – via e-mail…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Alerts were often focused on many root cause metrics and conditions instead of pulling back to client experience.  Created alert noise.  Still had the potential to miss actual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 of the problem was many teams not being used to front line support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hadn’t experienced the dangers of alert fatigue to know what an issue it can be.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were still not “carrying the pager” until the advent of PD.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PCoEs</a:t>
            </a:r>
            <a:r>
              <a:rPr lang="en-US" dirty="0"/>
              <a:t> were </a:t>
            </a:r>
            <a:r>
              <a:rPr lang="en-US" dirty="0" err="1"/>
              <a:t>frontlining</a:t>
            </a:r>
            <a:r>
              <a:rPr lang="en-US" dirty="0"/>
              <a:t> a lot of support which isolated developers from some spammy alerts.</a:t>
            </a:r>
          </a:p>
          <a:p>
            <a:pPr marL="171450" indent="-171450">
              <a:buFont typeface="Arial" panose="020B0604020202020204" pitchFamily="34" charset="0"/>
              <a:buChar char="•"/>
            </a:pPr>
            <a:r>
              <a:rPr lang="en-US" dirty="0"/>
              <a:t>Ignored alerts</a:t>
            </a:r>
          </a:p>
          <a:p>
            <a:pPr marL="628650" lvl="1" indent="-171450">
              <a:buFont typeface="Arial" panose="020B0604020202020204" pitchFamily="34" charset="0"/>
              <a:buChar char="•"/>
            </a:pPr>
            <a:r>
              <a:rPr lang="en-US" dirty="0"/>
              <a:t>Alerts sent through poor channels like email</a:t>
            </a:r>
          </a:p>
          <a:p>
            <a:pPr marL="0" indent="0">
              <a:buFontTx/>
              <a:buNone/>
            </a:pPr>
            <a:endParaRPr lang="en-US" dirty="0"/>
          </a:p>
          <a:p>
            <a:r>
              <a:rPr lang="en-US" dirty="0"/>
              <a:t>So, more independence for app teams, which was good, but a new challenge: how do we ensure teams are doing this the right way?</a:t>
            </a:r>
          </a:p>
          <a:p>
            <a:endParaRPr lang="en-US" dirty="0"/>
          </a:p>
          <a:p>
            <a:r>
              <a:rPr lang="en-US" dirty="0"/>
              <a:t>Central team handling requests wasn’t there to police anymore, so lots of not-so-great alerts got created and alert fatigue became a real problem.</a:t>
            </a:r>
          </a:p>
          <a:p>
            <a:endParaRPr lang="en-US" dirty="0"/>
          </a:p>
          <a:p>
            <a:r>
              <a:rPr lang="en-US" dirty="0"/>
              <a:t>Even so, the ease of use of the tooling and accessibility of the data encouraged widespread use of the platform.</a:t>
            </a:r>
          </a:p>
          <a:p>
            <a:pPr lvl="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of which lead to… (next slide)</a:t>
            </a:r>
          </a:p>
          <a:p>
            <a:pPr lvl="0"/>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13</a:t>
            </a:fld>
            <a:endParaRPr lang="en-US"/>
          </a:p>
        </p:txBody>
      </p:sp>
    </p:spTree>
    <p:extLst>
      <p:ext uri="{BB962C8B-B14F-4D97-AF65-F5344CB8AC3E}">
        <p14:creationId xmlns:p14="http://schemas.microsoft.com/office/powerpoint/2010/main" val="610256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because you </a:t>
            </a:r>
            <a:r>
              <a:rPr lang="en-US" i="1" dirty="0"/>
              <a:t>can</a:t>
            </a:r>
            <a:r>
              <a:rPr lang="en-US" dirty="0"/>
              <a:t> do everything in a log aggregation tool, doesn’t mean you </a:t>
            </a:r>
            <a:r>
              <a:rPr lang="en-US" i="1" dirty="0"/>
              <a:t>should</a:t>
            </a:r>
            <a:endParaRPr lang="en-US" dirty="0"/>
          </a:p>
          <a:p>
            <a:r>
              <a:rPr lang="en-US" dirty="0"/>
              <a:t>Teams got more familiar with the logging tool and started throwing everything they could into it</a:t>
            </a:r>
          </a:p>
          <a:p>
            <a:r>
              <a:rPr lang="en-US" dirty="0"/>
              <a:t>Logging didn’t have a lot of intention behind it</a:t>
            </a:r>
          </a:p>
          <a:p>
            <a:r>
              <a:rPr lang="en-US" dirty="0"/>
              <a:t>Teams were trying to capture system information from signals that weren’t actually good signals</a:t>
            </a:r>
          </a:p>
          <a:p>
            <a:pPr lvl="1"/>
            <a:r>
              <a:rPr lang="en-US" dirty="0"/>
              <a:t>Maybe we come up with some hypothetical example here</a:t>
            </a:r>
          </a:p>
          <a:p>
            <a:pPr lvl="1"/>
            <a:r>
              <a:rPr lang="en-US" dirty="0"/>
              <a:t>Determining health based on CPU/memory rather than successful processing, latency (client facing symptoms)</a:t>
            </a:r>
          </a:p>
          <a:p>
            <a:pPr lvl="1"/>
            <a:r>
              <a:rPr lang="en-US" dirty="0"/>
              <a:t>Maybe a misinterpretation of the 4 golden signals – just because something is helpful to know doesn’t mean it needs to be an alert.</a:t>
            </a:r>
          </a:p>
          <a:p>
            <a:r>
              <a:rPr lang="en-US" dirty="0"/>
              <a:t>Overuse and misuse of the tool led to a huge bill. Even though we’re a massive enterprise, this was a problem we needed to get under control. And </a:t>
            </a:r>
            <a:r>
              <a:rPr lang="en-US" i="1" dirty="0"/>
              <a:t>because</a:t>
            </a:r>
            <a:r>
              <a:rPr lang="en-US" dirty="0"/>
              <a:t> we’re so big, this is hard to police.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Initial Success and ease of use significantly increased utilization and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Teams got more familiar with the logging tool and started throwing everything they could into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Alerts, scheduled reports, dashboards and ad-hoc troubleshooting usage continued to increase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Much of this logging didn’t have a lot of intention behind it</a:t>
            </a:r>
          </a:p>
          <a:p>
            <a:endParaRPr lang="en-US" dirty="0"/>
          </a:p>
          <a:p>
            <a:r>
              <a:rPr lang="en-US" u="sng" dirty="0"/>
              <a:t>Just because you </a:t>
            </a:r>
            <a:r>
              <a:rPr lang="en-US" i="1" u="sng" dirty="0"/>
              <a:t>can</a:t>
            </a:r>
            <a:r>
              <a:rPr lang="en-US" u="sng" dirty="0"/>
              <a:t> do everything in a log aggregation tool, doesn’t mean you </a:t>
            </a:r>
            <a:r>
              <a:rPr lang="en-US" i="1" u="sng" dirty="0"/>
              <a:t>should</a:t>
            </a:r>
            <a:endParaRPr lang="en-US" u="sn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extraction from logs can be very powerful but if the logs are unstructured, the scaling is not necessarily great compared to native metrics.</a:t>
            </a:r>
          </a:p>
          <a:p>
            <a:pPr marL="171450" indent="-171450">
              <a:buFont typeface="Arial" panose="020B0604020202020204" pitchFamily="34" charset="0"/>
              <a:buChar char="•"/>
            </a:pPr>
            <a:r>
              <a:rPr lang="en-US" dirty="0"/>
              <a:t>In many areas, we were extracting metrics from logs for charting or alerting, which worked but queries ran longer than a dedicated TSDB-style metrics setup</a:t>
            </a:r>
          </a:p>
          <a:p>
            <a:pPr marL="171450" indent="-171450">
              <a:buFont typeface="Arial" panose="020B0604020202020204" pitchFamily="34" charset="0"/>
              <a:buChar char="•"/>
            </a:pPr>
            <a:r>
              <a:rPr lang="en-US" dirty="0"/>
              <a:t>Also, from a use case perspective, teams were trying ascertain application health from data that was not a clear signal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Example: Trying to score health of an application based on a bunch of infra and app metrics of various levels (</a:t>
            </a:r>
            <a:r>
              <a:rPr lang="en-US" dirty="0" err="1"/>
              <a:t>cpu</a:t>
            </a:r>
            <a:r>
              <a:rPr lang="en-US" dirty="0"/>
              <a:t>, memory, disk space) but lacking the core values that reflected client experience (like requests processed and duration) because that data was not instrumented</a:t>
            </a:r>
          </a:p>
          <a:p>
            <a:pPr marL="628650" lvl="1" indent="-171450">
              <a:buFont typeface="Arial" panose="020B0604020202020204" pitchFamily="34" charset="0"/>
              <a:buChar char="•"/>
            </a:pPr>
            <a:r>
              <a:rPr lang="en-US" dirty="0"/>
              <a:t>Maybe a misinterpretation of the 4 golden signals – just because something is helpful to know doesn’t mean it needs to be an alert.</a:t>
            </a:r>
          </a:p>
          <a:p>
            <a:r>
              <a:rPr lang="en-US" u="sng" dirty="0"/>
              <a:t>Increased Cost and Performance Concerns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Overuse and misuse of the tool led to a huge bill.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Also, overuse of tooling for suboptimal use cases led to performance concerns.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applications did not adapt their logging to better formats or better information to maximize usefulness (or cut waste to make important stuff easier to find and reduce cost)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Even though we’re a massive enterprise, this was a problem we needed to get under control.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you know about us, one of our key guideposts is minimizing costs to allow our clients to keep more of their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i="1" dirty="0"/>
              <a:t>because</a:t>
            </a:r>
            <a:r>
              <a:rPr lang="en-US" dirty="0"/>
              <a:t> we’re so big, this is hard to police.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balancing ease of onboarding with not creating a high effort process that guarantees better formats or cost profile but bottlenecks app teams getting into prod</a:t>
            </a:r>
          </a:p>
          <a:p>
            <a:pPr marL="0" indent="0">
              <a:buFontTx/>
              <a:buNone/>
            </a:pPr>
            <a:endParaRPr lang="en-US" dirty="0"/>
          </a:p>
          <a:p>
            <a:pPr marL="0" indent="0">
              <a:buFontTx/>
              <a:buNone/>
            </a:pPr>
            <a:r>
              <a:rPr lang="en-US" dirty="0"/>
              <a:t>We needed to treat each data type as it deserved…</a:t>
            </a:r>
          </a:p>
        </p:txBody>
      </p:sp>
      <p:sp>
        <p:nvSpPr>
          <p:cNvPr id="4" name="Slide Number Placeholder 3"/>
          <p:cNvSpPr>
            <a:spLocks noGrp="1"/>
          </p:cNvSpPr>
          <p:nvPr>
            <p:ph type="sldNum" sz="quarter" idx="5"/>
          </p:nvPr>
        </p:nvSpPr>
        <p:spPr/>
        <p:txBody>
          <a:bodyPr/>
          <a:lstStyle/>
          <a:p>
            <a:fld id="{EF094949-795B-014C-AC35-4E4BE2816415}" type="slidenum">
              <a:rPr lang="en-US" smtClean="0"/>
              <a:t>14</a:t>
            </a:fld>
            <a:endParaRPr lang="en-US"/>
          </a:p>
        </p:txBody>
      </p:sp>
    </p:spTree>
    <p:extLst>
      <p:ext uri="{BB962C8B-B14F-4D97-AF65-F5344CB8AC3E}">
        <p14:creationId xmlns:p14="http://schemas.microsoft.com/office/powerpoint/2010/main" val="356102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Splitting the tools into Logs, metrics, traces</a:t>
            </a:r>
          </a:p>
          <a:p>
            <a:r>
              <a:rPr lang="en-US" dirty="0"/>
              <a:t>Rise of tools like CloudWatch (for metrics) and Honeycomb (for traces)</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15</a:t>
            </a:fld>
            <a:endParaRPr lang="en-US"/>
          </a:p>
        </p:txBody>
      </p:sp>
    </p:spTree>
    <p:extLst>
      <p:ext uri="{BB962C8B-B14F-4D97-AF65-F5344CB8AC3E}">
        <p14:creationId xmlns:p14="http://schemas.microsoft.com/office/powerpoint/2010/main" val="1215465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p>
          <a:p>
            <a:endParaRPr lang="en-US" dirty="0"/>
          </a:p>
          <a:p>
            <a:r>
              <a:rPr lang="en-US" dirty="0"/>
              <a:t>Avoiding vendor lock</a:t>
            </a:r>
          </a:p>
          <a:p>
            <a:r>
              <a:rPr lang="en-US" dirty="0"/>
              <a:t>Make tracing an investment for the future rather than doing tool-specific instrumentation that may end up being thrown away later</a:t>
            </a:r>
          </a:p>
          <a:p>
            <a:r>
              <a:rPr lang="en-US" dirty="0"/>
              <a:t>Developing shared libraries for common fields, common use cases</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16</a:t>
            </a:fld>
            <a:endParaRPr lang="en-US"/>
          </a:p>
        </p:txBody>
      </p:sp>
    </p:spTree>
    <p:extLst>
      <p:ext uri="{BB962C8B-B14F-4D97-AF65-F5344CB8AC3E}">
        <p14:creationId xmlns:p14="http://schemas.microsoft.com/office/powerpoint/2010/main" val="53115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Christina</a:t>
            </a:r>
          </a:p>
          <a:p>
            <a:endParaRPr lang="en-US"/>
          </a:p>
          <a:p>
            <a:r>
              <a:rPr lang="en-US"/>
              <a:t>Very binary, no nuance</a:t>
            </a:r>
          </a:p>
          <a:p>
            <a:r>
              <a:rPr lang="en-US"/>
              <a:t>Up is good, down is bad</a:t>
            </a:r>
          </a:p>
          <a:p>
            <a:r>
              <a:rPr lang="en-US"/>
              <a:t>Implied attempt to achieve 100% uptime, an impossible goal</a:t>
            </a:r>
          </a:p>
        </p:txBody>
      </p:sp>
      <p:sp>
        <p:nvSpPr>
          <p:cNvPr id="4" name="Slide Number Placeholder 3"/>
          <p:cNvSpPr>
            <a:spLocks noGrp="1"/>
          </p:cNvSpPr>
          <p:nvPr>
            <p:ph type="sldNum" sz="quarter" idx="5"/>
          </p:nvPr>
        </p:nvSpPr>
        <p:spPr/>
        <p:txBody>
          <a:bodyPr/>
          <a:lstStyle/>
          <a:p>
            <a:fld id="{EF094949-795B-014C-AC35-4E4BE2816415}" type="slidenum">
              <a:rPr lang="en-US" smtClean="0"/>
              <a:t>17</a:t>
            </a:fld>
            <a:endParaRPr lang="en-US"/>
          </a:p>
        </p:txBody>
      </p:sp>
    </p:spTree>
    <p:extLst>
      <p:ext uri="{BB962C8B-B14F-4D97-AF65-F5344CB8AC3E}">
        <p14:creationId xmlns:p14="http://schemas.microsoft.com/office/powerpoint/2010/main" val="124409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p>
          <a:p>
            <a:endParaRPr lang="en-US" dirty="0"/>
          </a:p>
          <a:p>
            <a:r>
              <a:rPr lang="en-US" dirty="0"/>
              <a:t>This is just a hypothetical example</a:t>
            </a:r>
          </a:p>
          <a:p>
            <a:endParaRPr lang="en-US" dirty="0"/>
          </a:p>
          <a:p>
            <a:r>
              <a:rPr lang="en-US" dirty="0"/>
              <a:t>Acceptance of the inevitability of incidents, tolerance for an error budget</a:t>
            </a:r>
          </a:p>
          <a:p>
            <a:pPr lvl="1"/>
            <a:r>
              <a:rPr lang="en-US" dirty="0"/>
              <a:t>Moving away from the “24/7 availability, lowest possible latency” to something more feasible</a:t>
            </a:r>
          </a:p>
          <a:p>
            <a:r>
              <a:rPr lang="en-US" dirty="0"/>
              <a:t>Improve quality of alerting by notifying based on SLO breaches, budget burndown, etc.</a:t>
            </a:r>
          </a:p>
          <a:p>
            <a:endParaRPr lang="en-US" dirty="0"/>
          </a:p>
          <a:p>
            <a:r>
              <a:rPr lang="en-US" dirty="0"/>
              <a:t>Better impact measurement during incidents. Instead of measuring in minutes (at best) or # of incidents (at worst), now we can measure % of requests impacted… etc.</a:t>
            </a:r>
          </a:p>
          <a:p>
            <a:endParaRPr lang="en-US" dirty="0"/>
          </a:p>
          <a:p>
            <a:r>
              <a:rPr lang="en-US" dirty="0"/>
              <a:t>Assumption: you know your app and can make an informed decision about what “available” means and how available you should be</a:t>
            </a:r>
          </a:p>
          <a:p>
            <a:pPr lvl="1"/>
            <a:r>
              <a:rPr lang="en-US" dirty="0"/>
              <a:t>Opposite of AI Ops magic</a:t>
            </a:r>
          </a:p>
          <a:p>
            <a:pPr lvl="1"/>
            <a:r>
              <a:rPr lang="en-US" dirty="0"/>
              <a:t>How to enable teams and make onboarding easy while challenging them to actually make the decisions themselves</a:t>
            </a:r>
          </a:p>
          <a:p>
            <a:pPr lvl="2"/>
            <a:r>
              <a:rPr lang="en-US" dirty="0"/>
              <a:t>Everyone wants to know ”what the defaults are”</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18</a:t>
            </a:fld>
            <a:endParaRPr lang="en-US"/>
          </a:p>
        </p:txBody>
      </p:sp>
    </p:spTree>
    <p:extLst>
      <p:ext uri="{BB962C8B-B14F-4D97-AF65-F5344CB8AC3E}">
        <p14:creationId xmlns:p14="http://schemas.microsoft.com/office/powerpoint/2010/main" val="386925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p>
          <a:p>
            <a:endParaRPr lang="en-US" dirty="0"/>
          </a:p>
          <a:p>
            <a:r>
              <a:rPr lang="en-US" dirty="0"/>
              <a:t>Questions emerged that we still need to work through</a:t>
            </a:r>
          </a:p>
          <a:p>
            <a:endParaRPr lang="en-US" dirty="0"/>
          </a:p>
          <a:p>
            <a:r>
              <a:rPr lang="en-US" dirty="0"/>
              <a:t>Theme: tension between recommendations/standardization vs. freedom, flexibility, and deviation from the norm</a:t>
            </a:r>
          </a:p>
          <a:p>
            <a:pPr lvl="1"/>
            <a:r>
              <a:rPr lang="en-US" dirty="0"/>
              <a:t>Standardization reduces re-work and increases efficiency, but limits flexibility and customization</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20</a:t>
            </a:fld>
            <a:endParaRPr lang="en-US"/>
          </a:p>
        </p:txBody>
      </p:sp>
    </p:spTree>
    <p:extLst>
      <p:ext uri="{BB962C8B-B14F-4D97-AF65-F5344CB8AC3E}">
        <p14:creationId xmlns:p14="http://schemas.microsoft.com/office/powerpoint/2010/main" val="99022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Christina</a:t>
            </a:r>
          </a:p>
          <a:p>
            <a:endParaRPr lang="en-US"/>
          </a:p>
          <a:p>
            <a:r>
              <a:rPr lang="en-US"/>
              <a:t>Questions emerged that we still need to work through</a:t>
            </a:r>
          </a:p>
          <a:p>
            <a:endParaRPr lang="en-US"/>
          </a:p>
          <a:p>
            <a:r>
              <a:rPr lang="en-US"/>
              <a:t>How do we spend the “right” amount of time upskilling and training on these new processes and tools</a:t>
            </a:r>
          </a:p>
          <a:p>
            <a:pPr lvl="1"/>
            <a:r>
              <a:rPr lang="en-US"/>
              <a:t>What is the base level of knowledge that you need to take advantage of a good observability platform</a:t>
            </a:r>
          </a:p>
          <a:p>
            <a:pPr lvl="1"/>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knowledge bit is key – mention SRE coaching, still figuring this out</a:t>
            </a:r>
          </a:p>
          <a:p>
            <a:pPr lvl="0"/>
            <a:endParaRPr lang="en-US"/>
          </a:p>
          <a:p>
            <a:endParaRPr lang="en-US"/>
          </a:p>
        </p:txBody>
      </p:sp>
      <p:sp>
        <p:nvSpPr>
          <p:cNvPr id="4" name="Slide Number Placeholder 3"/>
          <p:cNvSpPr>
            <a:spLocks noGrp="1"/>
          </p:cNvSpPr>
          <p:nvPr>
            <p:ph type="sldNum" sz="quarter" idx="5"/>
          </p:nvPr>
        </p:nvSpPr>
        <p:spPr/>
        <p:txBody>
          <a:bodyPr/>
          <a:lstStyle/>
          <a:p>
            <a:fld id="{EF094949-795B-014C-AC35-4E4BE2816415}" type="slidenum">
              <a:rPr lang="en-US" smtClean="0"/>
              <a:t>21</a:t>
            </a:fld>
            <a:endParaRPr lang="en-US"/>
          </a:p>
        </p:txBody>
      </p:sp>
    </p:spTree>
    <p:extLst>
      <p:ext uri="{BB962C8B-B14F-4D97-AF65-F5344CB8AC3E}">
        <p14:creationId xmlns:p14="http://schemas.microsoft.com/office/powerpoint/2010/main" val="3925440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p>
          <a:p>
            <a:endParaRPr lang="en-US" dirty="0"/>
          </a:p>
          <a:p>
            <a:r>
              <a:rPr lang="en-US" dirty="0"/>
              <a:t>Current state:</a:t>
            </a:r>
          </a:p>
          <a:p>
            <a:pPr lvl="0"/>
            <a:r>
              <a:rPr lang="en-US" dirty="0"/>
              <a:t>Public Cloud Growth</a:t>
            </a:r>
          </a:p>
          <a:p>
            <a:pPr lvl="1"/>
            <a:r>
              <a:rPr lang="en-US" dirty="0"/>
              <a:t>A large portion of microservices and other key workloads running in AWS</a:t>
            </a:r>
          </a:p>
          <a:p>
            <a:pPr lvl="0"/>
            <a:r>
              <a:rPr lang="en-US" dirty="0"/>
              <a:t>Many deploys every day</a:t>
            </a:r>
          </a:p>
          <a:p>
            <a:pPr lvl="1"/>
            <a:r>
              <a:rPr lang="en-US" dirty="0"/>
              <a:t>Not always multiple per product, but there are dozens of prod deployments daily</a:t>
            </a:r>
          </a:p>
          <a:p>
            <a:pPr lvl="0"/>
            <a:r>
              <a:rPr lang="en-US" dirty="0"/>
              <a:t>Site Reliability Engineering</a:t>
            </a:r>
          </a:p>
          <a:p>
            <a:pPr lvl="1"/>
            <a:r>
              <a:rPr lang="en-US" dirty="0"/>
              <a:t>Logs, metrics, and traces leveraged together, SLIs and SLOs in place</a:t>
            </a:r>
          </a:p>
          <a:p>
            <a:pPr lvl="0"/>
            <a:r>
              <a:rPr lang="en-US" dirty="0"/>
              <a:t>On the road to DevOps</a:t>
            </a:r>
          </a:p>
          <a:p>
            <a:pPr lvl="1"/>
            <a:r>
              <a:rPr lang="en-US" dirty="0"/>
              <a:t>Prod support decentralized, more infra responsibility for product teams</a:t>
            </a:r>
          </a:p>
          <a:p>
            <a:endParaRPr lang="en-US" dirty="0"/>
          </a:p>
          <a:p>
            <a:r>
              <a:rPr lang="en-US" dirty="0"/>
              <a:t>Future state:</a:t>
            </a:r>
          </a:p>
          <a:p>
            <a:r>
              <a:rPr lang="en-US" dirty="0"/>
              <a:t>Continue to reduce on-premise workloads</a:t>
            </a:r>
          </a:p>
          <a:p>
            <a:r>
              <a:rPr lang="en-US" dirty="0"/>
              <a:t>Fully observable (OpenTelemetry) – mention a single visualization tool to aggregate the data</a:t>
            </a:r>
          </a:p>
          <a:p>
            <a:r>
              <a:rPr lang="en-US" dirty="0"/>
              <a:t>Truly blameless post-incident reviews</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22</a:t>
            </a:fld>
            <a:endParaRPr lang="en-US"/>
          </a:p>
        </p:txBody>
      </p:sp>
    </p:spTree>
    <p:extLst>
      <p:ext uri="{BB962C8B-B14F-4D97-AF65-F5344CB8AC3E}">
        <p14:creationId xmlns:p14="http://schemas.microsoft.com/office/powerpoint/2010/main" val="2702417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Steve</a:t>
            </a:r>
          </a:p>
        </p:txBody>
      </p:sp>
      <p:sp>
        <p:nvSpPr>
          <p:cNvPr id="4" name="Slide Number Placeholder 3"/>
          <p:cNvSpPr>
            <a:spLocks noGrp="1"/>
          </p:cNvSpPr>
          <p:nvPr>
            <p:ph type="sldNum" sz="quarter" idx="5"/>
          </p:nvPr>
        </p:nvSpPr>
        <p:spPr/>
        <p:txBody>
          <a:bodyPr/>
          <a:lstStyle/>
          <a:p>
            <a:fld id="{EF094949-795B-014C-AC35-4E4BE2816415}" type="slidenum">
              <a:rPr lang="en-US" smtClean="0"/>
              <a:t>23</a:t>
            </a:fld>
            <a:endParaRPr lang="en-US"/>
          </a:p>
        </p:txBody>
      </p:sp>
    </p:spTree>
    <p:extLst>
      <p:ext uri="{BB962C8B-B14F-4D97-AF65-F5344CB8AC3E}">
        <p14:creationId xmlns:p14="http://schemas.microsoft.com/office/powerpoint/2010/main" val="75042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a:t>
            </a:fld>
            <a:endParaRPr lang="en-US"/>
          </a:p>
        </p:txBody>
      </p:sp>
    </p:spTree>
    <p:extLst>
      <p:ext uri="{BB962C8B-B14F-4D97-AF65-F5344CB8AC3E}">
        <p14:creationId xmlns:p14="http://schemas.microsoft.com/office/powerpoint/2010/main" val="411533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5-7 years ago….</a:t>
            </a:r>
          </a:p>
          <a:p>
            <a:endParaRPr lang="en-US" dirty="0"/>
          </a:p>
          <a:p>
            <a:pPr lvl="0"/>
            <a:r>
              <a:rPr lang="en-US" dirty="0"/>
              <a:t>Private Data Center</a:t>
            </a:r>
          </a:p>
          <a:p>
            <a:pPr lvl="1"/>
            <a:r>
              <a:rPr lang="en-US" dirty="0"/>
              <a:t>Monolithic apps, no public cloud presence</a:t>
            </a:r>
          </a:p>
          <a:p>
            <a:pPr lvl="0"/>
            <a:r>
              <a:rPr lang="en-US" dirty="0"/>
              <a:t>Controlled deployments</a:t>
            </a:r>
          </a:p>
          <a:p>
            <a:pPr lvl="1"/>
            <a:r>
              <a:rPr lang="en-US" dirty="0"/>
              <a:t>Quarterly releases, dev teams can't deploy</a:t>
            </a:r>
          </a:p>
          <a:p>
            <a:pPr lvl="0"/>
            <a:r>
              <a:rPr lang="en-US" dirty="0"/>
              <a:t>Alert-only visibility</a:t>
            </a:r>
          </a:p>
          <a:p>
            <a:pPr lvl="1"/>
            <a:r>
              <a:rPr lang="en-US" dirty="0"/>
              <a:t>No dashboards, no positive affirmation of function, central ownership of alerts</a:t>
            </a:r>
          </a:p>
          <a:p>
            <a:pPr lvl="0"/>
            <a:r>
              <a:rPr lang="en-US" dirty="0"/>
              <a:t>Development and Operations</a:t>
            </a:r>
          </a:p>
          <a:p>
            <a:pPr lvl="1"/>
            <a:r>
              <a:rPr lang="en-US" dirty="0"/>
              <a:t>Completely separate silos for dev and ops, centralized production support</a:t>
            </a:r>
          </a:p>
          <a:p>
            <a:endParaRPr lang="en-US" dirty="0"/>
          </a:p>
          <a:p>
            <a:endParaRPr lang="en-US" dirty="0"/>
          </a:p>
          <a:p>
            <a:r>
              <a:rPr lang="en-US" dirty="0"/>
              <a:t>Context</a:t>
            </a:r>
          </a:p>
          <a:p>
            <a:pPr lvl="1"/>
            <a:r>
              <a:rPr lang="en-US" dirty="0"/>
              <a:t>Some microservices, some product teams, a little bit of DevOps but not true infra ownership (mostly legacy, with some microservices on a PaaS private cloud)</a:t>
            </a:r>
          </a:p>
          <a:p>
            <a:pPr lvl="1"/>
            <a:r>
              <a:rPr lang="en-US" dirty="0"/>
              <a:t>No public cloud footprint. Almost entirely in our data center that we owned</a:t>
            </a:r>
          </a:p>
          <a:p>
            <a:r>
              <a:rPr lang="en-US" dirty="0"/>
              <a:t>Observability</a:t>
            </a:r>
          </a:p>
          <a:p>
            <a:pPr lvl="1"/>
            <a:r>
              <a:rPr lang="en-US" dirty="0"/>
              <a:t>Alert-only visibility – are they running? If not, alert. Can we hit the page every 5 minutes? If not, alert. If no alerts, we must be fine.</a:t>
            </a:r>
          </a:p>
          <a:p>
            <a:pPr lvl="2"/>
            <a:r>
              <a:rPr lang="en-US" dirty="0"/>
              <a:t>This is obviously bad. We really should be able to get some positive affirmation that things are working. How well are they working?</a:t>
            </a:r>
          </a:p>
          <a:p>
            <a:pPr lvl="1"/>
            <a:r>
              <a:rPr lang="en-US" dirty="0"/>
              <a:t>Alerting was centrally managed – team submits a request to a central team to have an alert configured for them</a:t>
            </a:r>
          </a:p>
          <a:p>
            <a:pPr lvl="1"/>
            <a:r>
              <a:rPr lang="en-US" dirty="0"/>
              <a:t>Notification platform was not great</a:t>
            </a:r>
          </a:p>
          <a:p>
            <a:r>
              <a:rPr lang="en-US" dirty="0"/>
              <a:t>Incident Management</a:t>
            </a:r>
          </a:p>
          <a:p>
            <a:pPr lvl="1"/>
            <a:r>
              <a:rPr lang="en-US" dirty="0" err="1"/>
              <a:t>PCoE</a:t>
            </a:r>
            <a:r>
              <a:rPr lang="en-US" dirty="0"/>
              <a:t> teams (prod support) always get first notification, maybe pull in app teams later</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4</a:t>
            </a:fld>
            <a:endParaRPr lang="en-US"/>
          </a:p>
        </p:txBody>
      </p:sp>
    </p:spTree>
    <p:extLst>
      <p:ext uri="{BB962C8B-B14F-4D97-AF65-F5344CB8AC3E}">
        <p14:creationId xmlns:p14="http://schemas.microsoft.com/office/powerpoint/2010/main" val="308768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easily lift and shift most of our apps</a:t>
            </a:r>
          </a:p>
          <a:p>
            <a:r>
              <a:rPr lang="en-US" dirty="0"/>
              <a:t>Slowly started carving out microservices, running on a private cloud PaaS internally</a:t>
            </a:r>
          </a:p>
          <a:p>
            <a:r>
              <a:rPr lang="en-US" dirty="0"/>
              <a:t>As part of this, improve deployment frequency:</a:t>
            </a:r>
          </a:p>
          <a:p>
            <a:pPr lvl="1"/>
            <a:r>
              <a:rPr lang="en-US" dirty="0"/>
              <a:t>Regression cycle was so long, reduced it</a:t>
            </a:r>
          </a:p>
          <a:p>
            <a:pPr lvl="1"/>
            <a:r>
              <a:rPr lang="en-US" dirty="0"/>
              <a:t>Test automation engineer role introduced</a:t>
            </a:r>
          </a:p>
          <a:p>
            <a:pPr lvl="1"/>
            <a:r>
              <a:rPr lang="en-US" dirty="0"/>
              <a:t>A new pipeline to run the automated tests</a:t>
            </a:r>
          </a:p>
          <a:p>
            <a:pPr lvl="1"/>
            <a:r>
              <a:rPr lang="en-US" dirty="0"/>
              <a:t>Tied deploy frequency to microservice development at first</a:t>
            </a:r>
          </a:p>
          <a:p>
            <a:pPr lvl="1"/>
            <a:r>
              <a:rPr lang="en-US" dirty="0"/>
              <a:t>Automatically generated change records</a:t>
            </a:r>
          </a:p>
          <a:p>
            <a:pPr lvl="1"/>
            <a:r>
              <a:rPr lang="en-US" dirty="0"/>
              <a:t>Attached test evidence</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6</a:t>
            </a:fld>
            <a:endParaRPr lang="en-US"/>
          </a:p>
        </p:txBody>
      </p:sp>
    </p:spTree>
    <p:extLst>
      <p:ext uri="{BB962C8B-B14F-4D97-AF65-F5344CB8AC3E}">
        <p14:creationId xmlns:p14="http://schemas.microsoft.com/office/powerpoint/2010/main" val="357719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the private cloud in the public cloud</a:t>
            </a:r>
          </a:p>
          <a:p>
            <a:r>
              <a:rPr lang="en-US" dirty="0"/>
              <a:t>This was HARD for the infra teams, but helped app teams a lot</a:t>
            </a:r>
          </a:p>
          <a:p>
            <a:r>
              <a:rPr lang="en-US" dirty="0"/>
              <a:t>Ultimately left us with a now-unnecessary abstraction layer that was overcomplicating the environment and causing more problems than it solved</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7</a:t>
            </a:fld>
            <a:endParaRPr lang="en-US"/>
          </a:p>
        </p:txBody>
      </p:sp>
    </p:spTree>
    <p:extLst>
      <p:ext uri="{BB962C8B-B14F-4D97-AF65-F5344CB8AC3E}">
        <p14:creationId xmlns:p14="http://schemas.microsoft.com/office/powerpoint/2010/main" val="199049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A more cloud-native solution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Remove the abstraction layer from our purview</a:t>
            </a:r>
          </a:p>
          <a:p>
            <a:r>
              <a:rPr lang="en-US" dirty="0">
                <a:latin typeface="Arial" panose="020B0604020202020204" pitchFamily="34" charset="0"/>
                <a:cs typeface="Arial" panose="020B0604020202020204" pitchFamily="34" charset="0"/>
              </a:rPr>
              <a:t>Leverage ECS Fargate for similar experience (low complexity) without the operational overhead of maintaining PaaS</a:t>
            </a:r>
          </a:p>
          <a:p>
            <a:r>
              <a:rPr lang="en-US" dirty="0">
                <a:latin typeface="Arial" panose="020B0604020202020204" pitchFamily="34" charset="0"/>
                <a:cs typeface="Arial" panose="020B0604020202020204" pitchFamily="34" charset="0"/>
              </a:rPr>
              <a:t>Ultimately, provide multiple choices for cloud compute: Lambda, ECS, EKS depending on what is the best fit for the workload</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8</a:t>
            </a:fld>
            <a:endParaRPr lang="en-US"/>
          </a:p>
        </p:txBody>
      </p:sp>
    </p:spTree>
    <p:extLst>
      <p:ext uri="{BB962C8B-B14F-4D97-AF65-F5344CB8AC3E}">
        <p14:creationId xmlns:p14="http://schemas.microsoft.com/office/powerpoint/2010/main" val="3225879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teams need to test their configurations thoroughly</a:t>
            </a:r>
          </a:p>
          <a:p>
            <a:r>
              <a:rPr lang="en-US" dirty="0"/>
              <a:t>Adoption of new processes day-to-day</a:t>
            </a:r>
          </a:p>
          <a:p>
            <a:pPr lvl="1"/>
            <a:r>
              <a:rPr lang="en-US" dirty="0"/>
              <a:t>Failure Modes and Effects Analysis</a:t>
            </a:r>
          </a:p>
          <a:p>
            <a:pPr lvl="1"/>
            <a:r>
              <a:rPr lang="en-US" dirty="0"/>
              <a:t>Chaos Engineering</a:t>
            </a:r>
          </a:p>
          <a:p>
            <a:pPr lvl="1"/>
            <a:r>
              <a:rPr lang="en-US" dirty="0"/>
              <a:t>Performance Testing as a Service</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9</a:t>
            </a:fld>
            <a:endParaRPr lang="en-US"/>
          </a:p>
        </p:txBody>
      </p:sp>
    </p:spTree>
    <p:extLst>
      <p:ext uri="{BB962C8B-B14F-4D97-AF65-F5344CB8AC3E}">
        <p14:creationId xmlns:p14="http://schemas.microsoft.com/office/powerpoint/2010/main" val="127613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11</a:t>
            </a:fld>
            <a:endParaRPr lang="en-US"/>
          </a:p>
        </p:txBody>
      </p:sp>
    </p:spTree>
    <p:extLst>
      <p:ext uri="{BB962C8B-B14F-4D97-AF65-F5344CB8AC3E}">
        <p14:creationId xmlns:p14="http://schemas.microsoft.com/office/powerpoint/2010/main" val="256132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Operations teams had dashboards but application teams did not, and even the ops dashboards were more like alert consoles</a:t>
            </a:r>
          </a:p>
          <a:p>
            <a:r>
              <a:rPr lang="en-US" dirty="0"/>
              <a:t>Central microservice platform team developed standard application dashboards with dropdown menus, microservice teams used them</a:t>
            </a:r>
          </a:p>
          <a:p>
            <a:r>
              <a:rPr lang="en-US" dirty="0"/>
              <a:t>Slowly over time, microservice teams started to customize, especially once cloud migration began in earnest</a:t>
            </a:r>
          </a:p>
          <a:p>
            <a:r>
              <a:rPr lang="en-US" dirty="0"/>
              <a:t>Following cloud migration, both logs and metrics data were available in the same tool, teams took advantage of this to build dashboards to monitor application performance and availability</a:t>
            </a:r>
          </a:p>
          <a:p>
            <a:r>
              <a:rPr lang="en-US" dirty="0"/>
              <a:t>Sometimes, dashboards were more likely to create confusion than solve problems. If engineers didn’t understand the underlying data, they might misread the info presented and make the wrong decisions about how to proceed. Important to be able to drill down into the data &amp; queries behind panels.</a:t>
            </a:r>
          </a:p>
          <a:p>
            <a:r>
              <a:rPr lang="en-US" dirty="0"/>
              <a:t>From there, alerts built into the same tool as well.</a:t>
            </a:r>
          </a:p>
          <a:p>
            <a:endParaRPr lang="en-US" dirty="0"/>
          </a:p>
          <a:p>
            <a:endParaRPr lang="en-US" dirty="0"/>
          </a:p>
          <a:p>
            <a:r>
              <a:rPr lang="en-US" dirty="0"/>
              <a:t>The Timeline</a:t>
            </a:r>
          </a:p>
          <a:p>
            <a:pPr marL="171450" indent="-171450">
              <a:buFont typeface="Arial" panose="020B0604020202020204" pitchFamily="34" charset="0"/>
              <a:buChar char="•"/>
            </a:pPr>
            <a:r>
              <a:rPr lang="en-US" dirty="0"/>
              <a:t>Legacy Alert Consoles</a:t>
            </a:r>
          </a:p>
          <a:p>
            <a:pPr marL="628650" lvl="1" indent="-171450">
              <a:buFont typeface="Arial" panose="020B0604020202020204" pitchFamily="34" charset="0"/>
              <a:buChar char="•"/>
            </a:pPr>
            <a:r>
              <a:rPr lang="en-US" dirty="0"/>
              <a:t>Mainly limited to infrastructure operations teams</a:t>
            </a:r>
          </a:p>
          <a:p>
            <a:pPr marL="171450" indent="-171450">
              <a:buFont typeface="Arial" panose="020B0604020202020204" pitchFamily="34" charset="0"/>
              <a:buChar char="•"/>
            </a:pPr>
            <a:r>
              <a:rPr lang="en-US" dirty="0"/>
              <a:t>Initial “live” dashboards from logs</a:t>
            </a:r>
          </a:p>
          <a:p>
            <a:pPr marL="628650" lvl="1" indent="-171450">
              <a:buFont typeface="Arial" panose="020B0604020202020204" pitchFamily="34" charset="0"/>
              <a:buChar char="•"/>
            </a:pPr>
            <a:r>
              <a:rPr lang="en-US" dirty="0"/>
              <a:t>First focus was on logons and response time for core monolith web applications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where we started to consider signals of health (logins, </a:t>
            </a:r>
            <a:r>
              <a:rPr lang="en-US" dirty="0" err="1"/>
              <a:t>etc</a:t>
            </a:r>
            <a:r>
              <a:rPr lang="en-US" dirty="0"/>
              <a:t>) and started to move away from just CPU, memory and up/down.</a:t>
            </a:r>
          </a:p>
          <a:p>
            <a:pPr marL="171450" indent="-171450">
              <a:buFont typeface="Arial" panose="020B0604020202020204" pitchFamily="34" charset="0"/>
              <a:buChar char="•"/>
            </a:pPr>
            <a:r>
              <a:rPr lang="en-US" dirty="0"/>
              <a:t>Standard microservice platform dashboards</a:t>
            </a:r>
          </a:p>
          <a:p>
            <a:pPr marL="628650" lvl="1" indent="-171450">
              <a:buFont typeface="Arial" panose="020B0604020202020204" pitchFamily="34" charset="0"/>
              <a:buChar char="•"/>
            </a:pPr>
            <a:r>
              <a:rPr lang="en-US" dirty="0"/>
              <a:t>As we adopted microservices, those logs were added to the platform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Central microservice platform team developed standard application dashboards with dropdown menus, microservice teams used them</a:t>
            </a:r>
          </a:p>
          <a:p>
            <a:pPr marL="171450" indent="-171450">
              <a:buFont typeface="Arial" panose="020B0604020202020204" pitchFamily="34" charset="0"/>
              <a:buChar char="•"/>
            </a:pPr>
            <a:r>
              <a:rPr lang="en-US" dirty="0"/>
              <a:t>Addition of cloud logs and metrics</a:t>
            </a:r>
          </a:p>
          <a:p>
            <a:pPr marL="628650" lvl="1" indent="-171450">
              <a:buFont typeface="Arial" panose="020B0604020202020204" pitchFamily="34" charset="0"/>
              <a:buChar char="•"/>
            </a:pPr>
            <a:r>
              <a:rPr lang="en-US" dirty="0"/>
              <a:t>As we moved to cloud, this was the default landing place for cloud logs and metrics</a:t>
            </a:r>
          </a:p>
          <a:p>
            <a:pPr marL="628650" lvl="1" indent="-171450">
              <a:buFont typeface="Arial" panose="020B0604020202020204" pitchFamily="34" charset="0"/>
              <a:buChar char="•"/>
            </a:pPr>
            <a:r>
              <a:rPr lang="en-US" dirty="0"/>
              <a:t>This came out of the box for most use cases</a:t>
            </a:r>
          </a:p>
          <a:p>
            <a:pPr marL="171450" indent="-171450">
              <a:buFont typeface="Arial" panose="020B0604020202020204" pitchFamily="34" charset="0"/>
              <a:buChar char="•"/>
            </a:pPr>
            <a:r>
              <a:rPr lang="en-US" dirty="0"/>
              <a:t>Increased custom dashboards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Teams took advantage of this to build their own dashboards to monitor application performance and availability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also began to translate into more custom-built alerting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As this grew in scale, we started to see some positives and consequences… (next slide)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12</a:t>
            </a:fld>
            <a:endParaRPr lang="en-US"/>
          </a:p>
        </p:txBody>
      </p:sp>
    </p:spTree>
    <p:extLst>
      <p:ext uri="{BB962C8B-B14F-4D97-AF65-F5344CB8AC3E}">
        <p14:creationId xmlns:p14="http://schemas.microsoft.com/office/powerpoint/2010/main" val="179169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81B6-5BF6-944F-9916-D39D57E57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10AF8-CE65-9149-AF12-5BD242178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CEEB6F-885E-844A-AEE6-318F4C7265EF}"/>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5" name="Footer Placeholder 4">
            <a:extLst>
              <a:ext uri="{FF2B5EF4-FFF2-40B4-BE49-F238E27FC236}">
                <a16:creationId xmlns:a16="http://schemas.microsoft.com/office/drawing/2014/main" id="{ABD3EF7E-4344-BE46-A1BF-11CD505FD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C1DF1-FE36-6440-AC4E-C9ED8E623C0B}"/>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157044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48A3-3989-C346-AF1D-77E0B328C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3359C-D19F-8543-8973-43D89D24EE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B1B35-E542-E245-B22C-B6524C37C1EA}"/>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5" name="Footer Placeholder 4">
            <a:extLst>
              <a:ext uri="{FF2B5EF4-FFF2-40B4-BE49-F238E27FC236}">
                <a16:creationId xmlns:a16="http://schemas.microsoft.com/office/drawing/2014/main" id="{DA23C212-D4FC-744A-80B0-4B28C5512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0114C-7D1F-0C4B-90B4-D56EFE79B97A}"/>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59661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874DF-4C14-AC42-AA63-32333D6B0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6E138-9FF4-4F4F-9DD6-2B05C368A2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44BE1-528D-C548-89DD-A9C3B19EEC04}"/>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5" name="Footer Placeholder 4">
            <a:extLst>
              <a:ext uri="{FF2B5EF4-FFF2-40B4-BE49-F238E27FC236}">
                <a16:creationId xmlns:a16="http://schemas.microsoft.com/office/drawing/2014/main" id="{DAC58FC6-9E01-B746-8A9E-4F4321ADF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66B92-C5B2-B54C-B02F-9524087E0A23}"/>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17630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B9F6-E331-2345-8C42-0AD2C794D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BAA73-588C-A24A-A9FE-61F2D805F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D56AB-BCE8-0D42-921F-05C8686268E5}"/>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5" name="Footer Placeholder 4">
            <a:extLst>
              <a:ext uri="{FF2B5EF4-FFF2-40B4-BE49-F238E27FC236}">
                <a16:creationId xmlns:a16="http://schemas.microsoft.com/office/drawing/2014/main" id="{D7B55F51-3D9B-8F41-A9F8-1980CADC9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6D44E-9579-5F4B-8059-05AE8AFB912B}"/>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159071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889C-A38B-6E42-9B8C-F79CF2BCDB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30BDCD-7207-6244-8F0D-A050C2414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E4A10-BA82-7F4B-9CCB-89AD9EE91740}"/>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5" name="Footer Placeholder 4">
            <a:extLst>
              <a:ext uri="{FF2B5EF4-FFF2-40B4-BE49-F238E27FC236}">
                <a16:creationId xmlns:a16="http://schemas.microsoft.com/office/drawing/2014/main" id="{79E105CB-6BD2-EA42-A03E-82DAA674B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9D707-5530-4D40-8439-4BF915645CFB}"/>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97238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9592-15A9-934F-8064-B1543C87E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494E7-7FD8-0E4E-8A92-95725F389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53931B-F632-EF42-8FB0-CF53D67C8D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15231D-EDF5-A148-A97A-BCA5FF152278}"/>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6" name="Footer Placeholder 5">
            <a:extLst>
              <a:ext uri="{FF2B5EF4-FFF2-40B4-BE49-F238E27FC236}">
                <a16:creationId xmlns:a16="http://schemas.microsoft.com/office/drawing/2014/main" id="{B25E0E20-56EF-6E40-B576-9F8DF2C75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67CE2-B127-5442-B47C-A4CB18E30DC2}"/>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51116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71F6-5312-644B-8A97-BC5D667F7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BD4F21-1AFD-AE46-9709-228EDFEBD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3EFC6B-07E1-B54C-9E60-7E6408D7D6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C585A2-7234-E840-A261-901D9F62B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937147-8677-2C4A-9C46-4E342ACB9B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3BA38B-12D7-CC44-85D1-5D8B9C1CF629}"/>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8" name="Footer Placeholder 7">
            <a:extLst>
              <a:ext uri="{FF2B5EF4-FFF2-40B4-BE49-F238E27FC236}">
                <a16:creationId xmlns:a16="http://schemas.microsoft.com/office/drawing/2014/main" id="{68AF4489-34D4-3646-A980-64CE0F3998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00A31-1BE7-3844-B931-0A8E6EEC85CA}"/>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164944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E6E9-22A3-2144-9652-B43B26627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57B1B0-EF74-6445-BE02-D31333D99723}"/>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4" name="Footer Placeholder 3">
            <a:extLst>
              <a:ext uri="{FF2B5EF4-FFF2-40B4-BE49-F238E27FC236}">
                <a16:creationId xmlns:a16="http://schemas.microsoft.com/office/drawing/2014/main" id="{5B407B27-4B99-E042-B6DB-713F220566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D791ED-D8E1-0443-BBE2-7492A4B1D9F1}"/>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412540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10CB5-5466-0C4D-BFD7-EF874FDCD6A2}"/>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3" name="Footer Placeholder 2">
            <a:extLst>
              <a:ext uri="{FF2B5EF4-FFF2-40B4-BE49-F238E27FC236}">
                <a16:creationId xmlns:a16="http://schemas.microsoft.com/office/drawing/2014/main" id="{27B74D50-905C-A64C-9DD4-AA28DA8396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886A76-7D6C-B64E-BA04-B41DE1E53F75}"/>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59549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2798-5526-354C-A351-C37B224BE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05A616-E5F2-AC4F-9FEB-DB2CE0F1E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57AA9-B3D8-6D49-A968-B7E4B853F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97ED2-5858-9E40-9844-9916C18F8EF7}"/>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6" name="Footer Placeholder 5">
            <a:extLst>
              <a:ext uri="{FF2B5EF4-FFF2-40B4-BE49-F238E27FC236}">
                <a16:creationId xmlns:a16="http://schemas.microsoft.com/office/drawing/2014/main" id="{40E159BC-0C04-7D4F-B210-FCAD15B15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5B370-BA4B-674A-8252-DD98406D3FAF}"/>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3038874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06BC-E8EB-AC40-9A85-F9E9BC2D4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E35790-7835-8F4D-9AB2-E750E9DCE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51C798-784A-C643-ACBF-7F221AF1A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66562-1A82-5345-82BD-4D27EF22BC1C}"/>
              </a:ext>
            </a:extLst>
          </p:cNvPr>
          <p:cNvSpPr>
            <a:spLocks noGrp="1"/>
          </p:cNvSpPr>
          <p:nvPr>
            <p:ph type="dt" sz="half" idx="10"/>
          </p:nvPr>
        </p:nvSpPr>
        <p:spPr/>
        <p:txBody>
          <a:bodyPr/>
          <a:lstStyle/>
          <a:p>
            <a:fld id="{2C96D086-472A-144D-8AF2-CBD541299778}" type="datetimeFigureOut">
              <a:rPr lang="en-US" smtClean="0"/>
              <a:t>4/29/21</a:t>
            </a:fld>
            <a:endParaRPr lang="en-US"/>
          </a:p>
        </p:txBody>
      </p:sp>
      <p:sp>
        <p:nvSpPr>
          <p:cNvPr id="6" name="Footer Placeholder 5">
            <a:extLst>
              <a:ext uri="{FF2B5EF4-FFF2-40B4-BE49-F238E27FC236}">
                <a16:creationId xmlns:a16="http://schemas.microsoft.com/office/drawing/2014/main" id="{D25BB76C-961D-8748-87B2-16048275C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540CB-A1F7-6E48-BD97-896FE049F0FD}"/>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92064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DC4CA-48F8-B540-A043-327BEB95B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03629-F48B-7B4F-B70D-E4C98D220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273E-EF8F-0041-ADEF-2C073FFFD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6D086-472A-144D-8AF2-CBD541299778}" type="datetimeFigureOut">
              <a:rPr lang="en-US" smtClean="0"/>
              <a:t>4/29/21</a:t>
            </a:fld>
            <a:endParaRPr lang="en-US"/>
          </a:p>
        </p:txBody>
      </p:sp>
      <p:sp>
        <p:nvSpPr>
          <p:cNvPr id="5" name="Footer Placeholder 4">
            <a:extLst>
              <a:ext uri="{FF2B5EF4-FFF2-40B4-BE49-F238E27FC236}">
                <a16:creationId xmlns:a16="http://schemas.microsoft.com/office/drawing/2014/main" id="{35F4D56C-7BDA-0442-9482-EE9CBF415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3C6272-5191-F746-AE74-F0F6336C8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A2307-723F-104D-9AF8-078DD625042C}" type="slidenum">
              <a:rPr lang="en-US" smtClean="0"/>
              <a:t>‹#›</a:t>
            </a:fld>
            <a:endParaRPr lang="en-US"/>
          </a:p>
        </p:txBody>
      </p:sp>
    </p:spTree>
    <p:extLst>
      <p:ext uri="{BB962C8B-B14F-4D97-AF65-F5344CB8AC3E}">
        <p14:creationId xmlns:p14="http://schemas.microsoft.com/office/powerpoint/2010/main" val="4076067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38.svg"/><Relationship Id="rId5" Type="http://schemas.openxmlformats.org/officeDocument/2006/relationships/diagramQuickStyle" Target="../diagrams/quickStyle7.xml"/><Relationship Id="rId10" Type="http://schemas.openxmlformats.org/officeDocument/2006/relationships/image" Target="../media/image37.png"/><Relationship Id="rId4" Type="http://schemas.openxmlformats.org/officeDocument/2006/relationships/diagramLayout" Target="../diagrams/layout7.xml"/><Relationship Id="rId9" Type="http://schemas.openxmlformats.org/officeDocument/2006/relationships/image" Target="../media/image3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1FCB-9B29-DF48-A25D-B1DBA99AB239}"/>
              </a:ext>
            </a:extLst>
          </p:cNvPr>
          <p:cNvSpPr>
            <a:spLocks noGrp="1"/>
          </p:cNvSpPr>
          <p:nvPr>
            <p:ph type="ctrTitle"/>
          </p:nvPr>
        </p:nvSpPr>
        <p:spPr>
          <a:xfrm>
            <a:off x="1279742" y="1143667"/>
            <a:ext cx="9632515" cy="2387600"/>
          </a:xfrm>
        </p:spPr>
        <p:txBody>
          <a:bodyPr>
            <a:normAutofit/>
          </a:bodyPr>
          <a:lstStyle/>
          <a:p>
            <a:r>
              <a:rPr lang="en-US" sz="5400" b="1" dirty="0">
                <a:solidFill>
                  <a:schemeClr val="bg1"/>
                </a:solidFill>
                <a:latin typeface="Arial" panose="020B0604020202020204" pitchFamily="34" charset="0"/>
                <a:cs typeface="Arial" panose="020B0604020202020204" pitchFamily="34" charset="0"/>
              </a:rPr>
              <a:t>Iterative SRE Transformation</a:t>
            </a:r>
          </a:p>
        </p:txBody>
      </p:sp>
      <p:sp>
        <p:nvSpPr>
          <p:cNvPr id="3" name="Subtitle 2">
            <a:extLst>
              <a:ext uri="{FF2B5EF4-FFF2-40B4-BE49-F238E27FC236}">
                <a16:creationId xmlns:a16="http://schemas.microsoft.com/office/drawing/2014/main" id="{00AEC0E6-6F15-2245-8889-63282CB5CBEE}"/>
              </a:ext>
            </a:extLst>
          </p:cNvPr>
          <p:cNvSpPr>
            <a:spLocks noGrp="1"/>
          </p:cNvSpPr>
          <p:nvPr>
            <p:ph type="subTitle" idx="1"/>
          </p:nvPr>
        </p:nvSpPr>
        <p:spPr>
          <a:xfrm>
            <a:off x="1524000" y="3941086"/>
            <a:ext cx="9144000" cy="1655762"/>
          </a:xfrm>
        </p:spPr>
        <p:txBody>
          <a:bodyPr/>
          <a:lstStyle/>
          <a:p>
            <a:r>
              <a:rPr lang="en-US" dirty="0">
                <a:solidFill>
                  <a:schemeClr val="bg1"/>
                </a:solidFill>
                <a:latin typeface="Arial" panose="020B0604020202020204" pitchFamily="34" charset="0"/>
                <a:cs typeface="Arial" panose="020B0604020202020204" pitchFamily="34" charset="0"/>
              </a:rPr>
              <a:t>Christina Yakomin</a:t>
            </a:r>
          </a:p>
          <a:p>
            <a:r>
              <a:rPr lang="en-US" dirty="0">
                <a:solidFill>
                  <a:schemeClr val="bg1"/>
                </a:solidFill>
                <a:latin typeface="Arial" panose="020B0604020202020204" pitchFamily="34" charset="0"/>
                <a:cs typeface="Arial" panose="020B0604020202020204" pitchFamily="34" charset="0"/>
              </a:rPr>
              <a:t>Vanguard</a:t>
            </a:r>
          </a:p>
        </p:txBody>
      </p:sp>
      <p:cxnSp>
        <p:nvCxnSpPr>
          <p:cNvPr id="6" name="Straight Connector 5">
            <a:extLst>
              <a:ext uri="{FF2B5EF4-FFF2-40B4-BE49-F238E27FC236}">
                <a16:creationId xmlns:a16="http://schemas.microsoft.com/office/drawing/2014/main" id="{2F5384B7-4E9C-E643-96D0-5CA0C50330B9}"/>
              </a:ext>
            </a:extLst>
          </p:cNvPr>
          <p:cNvCxnSpPr/>
          <p:nvPr/>
        </p:nvCxnSpPr>
        <p:spPr>
          <a:xfrm>
            <a:off x="4020620" y="3667873"/>
            <a:ext cx="41507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68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ADBFEE-1061-5B4D-AE02-0856554880FC}"/>
              </a:ext>
            </a:extLst>
          </p:cNvPr>
          <p:cNvSpPr/>
          <p:nvPr/>
        </p:nvSpPr>
        <p:spPr>
          <a:xfrm>
            <a:off x="1" y="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3F8DE-8AA8-D840-B28E-9F7513137CB7}"/>
              </a:ext>
            </a:extLst>
          </p:cNvPr>
          <p:cNvSpPr>
            <a:spLocks noGrp="1"/>
          </p:cNvSpPr>
          <p:nvPr>
            <p:ph type="title"/>
          </p:nvPr>
        </p:nvSpPr>
        <p:spPr>
          <a:xfrm>
            <a:off x="836677" y="162963"/>
            <a:ext cx="10515600" cy="1325563"/>
          </a:xfrm>
        </p:spPr>
        <p:txBody>
          <a:bodyPr/>
          <a:lstStyle/>
          <a:p>
            <a:r>
              <a:rPr lang="en-US" b="1" dirty="0">
                <a:latin typeface="Arial" panose="020B0604020202020204" pitchFamily="34" charset="0"/>
                <a:cs typeface="Arial" panose="020B0604020202020204" pitchFamily="34" charset="0"/>
              </a:rPr>
              <a:t>DevOps Successes</a:t>
            </a:r>
          </a:p>
        </p:txBody>
      </p:sp>
      <p:graphicFrame>
        <p:nvGraphicFramePr>
          <p:cNvPr id="4" name="Content Placeholder 3">
            <a:extLst>
              <a:ext uri="{FF2B5EF4-FFF2-40B4-BE49-F238E27FC236}">
                <a16:creationId xmlns:a16="http://schemas.microsoft.com/office/drawing/2014/main" id="{51037705-FF4D-7548-AC6A-10CB1BE24C5B}"/>
              </a:ext>
            </a:extLst>
          </p:cNvPr>
          <p:cNvGraphicFramePr>
            <a:graphicFrameLocks noGrp="1"/>
          </p:cNvGraphicFramePr>
          <p:nvPr>
            <p:ph idx="1"/>
            <p:extLst>
              <p:ext uri="{D42A27DB-BD31-4B8C-83A1-F6EECF244321}">
                <p14:modId xmlns:p14="http://schemas.microsoft.com/office/powerpoint/2010/main" val="909918572"/>
              </p:ext>
            </p:extLst>
          </p:nvPr>
        </p:nvGraphicFramePr>
        <p:xfrm>
          <a:off x="838200" y="200098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33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797E-3295-BA40-BD77-B4B3B8FCFDB6}"/>
              </a:ext>
            </a:extLst>
          </p:cNvPr>
          <p:cNvSpPr>
            <a:spLocks noGrp="1"/>
          </p:cNvSpPr>
          <p:nvPr>
            <p:ph type="title"/>
          </p:nvPr>
        </p:nvSpPr>
        <p:spPr/>
        <p:txBody>
          <a:bodyPr/>
          <a:lstStyle/>
          <a:p>
            <a:r>
              <a:rPr lang="en-US" b="1" dirty="0">
                <a:solidFill>
                  <a:srgbClr val="F5F5F5"/>
                </a:solidFill>
                <a:latin typeface="Arial" panose="020B0604020202020204" pitchFamily="34" charset="0"/>
                <a:cs typeface="Arial" panose="020B0604020202020204" pitchFamily="34" charset="0"/>
              </a:rPr>
              <a:t>Observability Journey</a:t>
            </a:r>
          </a:p>
        </p:txBody>
      </p:sp>
      <p:sp>
        <p:nvSpPr>
          <p:cNvPr id="3" name="Text Placeholder 2">
            <a:extLst>
              <a:ext uri="{FF2B5EF4-FFF2-40B4-BE49-F238E27FC236}">
                <a16:creationId xmlns:a16="http://schemas.microsoft.com/office/drawing/2014/main" id="{CFB388E3-BC52-2946-A8CD-9155A5B49CD9}"/>
              </a:ext>
            </a:extLst>
          </p:cNvPr>
          <p:cNvSpPr>
            <a:spLocks noGrp="1"/>
          </p:cNvSpPr>
          <p:nvPr>
            <p:ph type="body" idx="1"/>
          </p:nvPr>
        </p:nvSpPr>
        <p:spPr/>
        <p:txBody>
          <a:bodyPr/>
          <a:lstStyle/>
          <a:p>
            <a:r>
              <a:rPr lang="en-US" dirty="0">
                <a:solidFill>
                  <a:srgbClr val="D2D2D2"/>
                </a:solidFill>
                <a:latin typeface="Arial" panose="020B0604020202020204" pitchFamily="34" charset="0"/>
                <a:cs typeface="Arial" panose="020B0604020202020204" pitchFamily="34" charset="0"/>
              </a:rPr>
              <a:t> Finding the right tools for the job</a:t>
            </a:r>
          </a:p>
        </p:txBody>
      </p:sp>
      <p:cxnSp>
        <p:nvCxnSpPr>
          <p:cNvPr id="4" name="Straight Connector 3">
            <a:extLst>
              <a:ext uri="{FF2B5EF4-FFF2-40B4-BE49-F238E27FC236}">
                <a16:creationId xmlns:a16="http://schemas.microsoft.com/office/drawing/2014/main" id="{405370C8-5626-F948-9E08-BF91C449F232}"/>
              </a:ext>
            </a:extLst>
          </p:cNvPr>
          <p:cNvCxnSpPr>
            <a:cxnSpLocks/>
          </p:cNvCxnSpPr>
          <p:nvPr/>
        </p:nvCxnSpPr>
        <p:spPr>
          <a:xfrm>
            <a:off x="640680" y="3136106"/>
            <a:ext cx="0" cy="2683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2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084365-78E1-BF47-B619-CF9917487282}"/>
              </a:ext>
            </a:extLst>
          </p:cNvPr>
          <p:cNvSpPr/>
          <p:nvPr/>
        </p:nvSpPr>
        <p:spPr>
          <a:xfrm>
            <a:off x="1" y="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94279-062D-CC4C-A439-15FCB5DE5B51}"/>
              </a:ext>
            </a:extLst>
          </p:cNvPr>
          <p:cNvSpPr>
            <a:spLocks noGrp="1"/>
          </p:cNvSpPr>
          <p:nvPr>
            <p:ph type="title"/>
          </p:nvPr>
        </p:nvSpPr>
        <p:spPr>
          <a:xfrm>
            <a:off x="836677" y="162963"/>
            <a:ext cx="10515600" cy="1325563"/>
          </a:xfrm>
        </p:spPr>
        <p:txBody>
          <a:bodyPr/>
          <a:lstStyle/>
          <a:p>
            <a:r>
              <a:rPr lang="en-US" b="1" dirty="0">
                <a:latin typeface="Arial" panose="020B0604020202020204" pitchFamily="34" charset="0"/>
                <a:cs typeface="Arial" panose="020B0604020202020204" pitchFamily="34" charset="0"/>
              </a:rPr>
              <a:t>Looking at Live Data</a:t>
            </a:r>
          </a:p>
        </p:txBody>
      </p:sp>
      <p:graphicFrame>
        <p:nvGraphicFramePr>
          <p:cNvPr id="5" name="Content Placeholder 4">
            <a:extLst>
              <a:ext uri="{FF2B5EF4-FFF2-40B4-BE49-F238E27FC236}">
                <a16:creationId xmlns:a16="http://schemas.microsoft.com/office/drawing/2014/main" id="{9C08147F-5BB0-4C29-8573-F8ECC06CF819}"/>
              </a:ext>
            </a:extLst>
          </p:cNvPr>
          <p:cNvGraphicFramePr>
            <a:graphicFrameLocks noGrp="1"/>
          </p:cNvGraphicFramePr>
          <p:nvPr>
            <p:ph idx="1"/>
            <p:extLst>
              <p:ext uri="{D42A27DB-BD31-4B8C-83A1-F6EECF244321}">
                <p14:modId xmlns:p14="http://schemas.microsoft.com/office/powerpoint/2010/main" val="42159591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985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C405C7-E229-EA4E-B0BE-CB24C4549AFC}"/>
              </a:ext>
            </a:extLst>
          </p:cNvPr>
          <p:cNvSpPr/>
          <p:nvPr/>
        </p:nvSpPr>
        <p:spPr>
          <a:xfrm>
            <a:off x="0" y="520651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E6411-2D85-A446-854F-90B49A87C343}"/>
              </a:ext>
            </a:extLst>
          </p:cNvPr>
          <p:cNvSpPr>
            <a:spLocks noGrp="1"/>
          </p:cNvSpPr>
          <p:nvPr>
            <p:ph type="title"/>
          </p:nvPr>
        </p:nvSpPr>
        <p:spPr>
          <a:xfrm>
            <a:off x="0" y="5386964"/>
            <a:ext cx="12192000" cy="1325563"/>
          </a:xfrm>
        </p:spPr>
        <p:txBody>
          <a:bodyPr/>
          <a:lstStyle/>
          <a:p>
            <a:pPr algn="ctr"/>
            <a:r>
              <a:rPr lang="en-US" b="1" dirty="0">
                <a:latin typeface="Arial" panose="020B0604020202020204" pitchFamily="34" charset="0"/>
                <a:cs typeface="Arial" panose="020B0604020202020204" pitchFamily="34" charset="0"/>
              </a:rPr>
              <a:t>A self-service monitoring platform</a:t>
            </a:r>
          </a:p>
        </p:txBody>
      </p:sp>
      <p:graphicFrame>
        <p:nvGraphicFramePr>
          <p:cNvPr id="4" name="Diagram 3">
            <a:extLst>
              <a:ext uri="{FF2B5EF4-FFF2-40B4-BE49-F238E27FC236}">
                <a16:creationId xmlns:a16="http://schemas.microsoft.com/office/drawing/2014/main" id="{444D17F5-F024-48F2-8602-96AD9EAB4924}"/>
              </a:ext>
            </a:extLst>
          </p:cNvPr>
          <p:cNvGraphicFramePr/>
          <p:nvPr>
            <p:extLst>
              <p:ext uri="{D42A27DB-BD31-4B8C-83A1-F6EECF244321}">
                <p14:modId xmlns:p14="http://schemas.microsoft.com/office/powerpoint/2010/main" val="2109012469"/>
              </p:ext>
            </p:extLst>
          </p:nvPr>
        </p:nvGraphicFramePr>
        <p:xfrm>
          <a:off x="836676" y="570557"/>
          <a:ext cx="10515600" cy="4545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437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2E3E5B-E1C0-F14F-80DF-99F8CA9C32F7}"/>
              </a:ext>
            </a:extLst>
          </p:cNvPr>
          <p:cNvSpPr/>
          <p:nvPr/>
        </p:nvSpPr>
        <p:spPr>
          <a:xfrm>
            <a:off x="1" y="0"/>
            <a:ext cx="6192981" cy="6858000"/>
          </a:xfrm>
          <a:prstGeom prst="rect">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60DA8-0D64-6E4F-BC1A-860FB2DE4A3C}"/>
              </a:ext>
            </a:extLst>
          </p:cNvPr>
          <p:cNvSpPr>
            <a:spLocks noGrp="1"/>
          </p:cNvSpPr>
          <p:nvPr>
            <p:ph type="title"/>
          </p:nvPr>
        </p:nvSpPr>
        <p:spPr>
          <a:xfrm>
            <a:off x="0" y="365125"/>
            <a:ext cx="6192982" cy="1325563"/>
          </a:xfrm>
        </p:spPr>
        <p:txBody>
          <a:bodyPr/>
          <a:lstStyle/>
          <a:p>
            <a:pPr algn="ctr"/>
            <a:r>
              <a:rPr lang="en-US" b="1" dirty="0">
                <a:solidFill>
                  <a:schemeClr val="bg1"/>
                </a:solidFill>
                <a:latin typeface="Arial" panose="020B0604020202020204" pitchFamily="34" charset="0"/>
                <a:cs typeface="Arial" panose="020B0604020202020204" pitchFamily="34" charset="0"/>
              </a:rPr>
              <a:t>Everything is logs</a:t>
            </a:r>
          </a:p>
        </p:txBody>
      </p:sp>
      <p:graphicFrame>
        <p:nvGraphicFramePr>
          <p:cNvPr id="4" name="Content Placeholder 3">
            <a:extLst>
              <a:ext uri="{FF2B5EF4-FFF2-40B4-BE49-F238E27FC236}">
                <a16:creationId xmlns:a16="http://schemas.microsoft.com/office/drawing/2014/main" id="{12B2279A-F230-4F4F-9B0C-CF6792FE643D}"/>
              </a:ext>
            </a:extLst>
          </p:cNvPr>
          <p:cNvGraphicFramePr>
            <a:graphicFrameLocks noGrp="1"/>
          </p:cNvGraphicFramePr>
          <p:nvPr>
            <p:ph idx="1"/>
            <p:extLst>
              <p:ext uri="{D42A27DB-BD31-4B8C-83A1-F6EECF244321}">
                <p14:modId xmlns:p14="http://schemas.microsoft.com/office/powerpoint/2010/main" val="882530959"/>
              </p:ext>
            </p:extLst>
          </p:nvPr>
        </p:nvGraphicFramePr>
        <p:xfrm>
          <a:off x="464127" y="1940275"/>
          <a:ext cx="5257800" cy="4258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68E92EA6-8828-4943-9C95-CF085040B7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7829" y="1534424"/>
            <a:ext cx="4743127" cy="3789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18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916885-540F-9E4E-A9BA-4388361E2DD8}"/>
              </a:ext>
            </a:extLst>
          </p:cNvPr>
          <p:cNvSpPr/>
          <p:nvPr/>
        </p:nvSpPr>
        <p:spPr>
          <a:xfrm>
            <a:off x="0" y="1690688"/>
            <a:ext cx="12192000" cy="5167311"/>
          </a:xfrm>
          <a:prstGeom prst="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50E4E-5B79-3A42-9D02-AAD67F116F7E}"/>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Put Metrics and Traces where they belong</a:t>
            </a:r>
          </a:p>
        </p:txBody>
      </p:sp>
      <p:sp>
        <p:nvSpPr>
          <p:cNvPr id="5" name="Rectangle 4">
            <a:extLst>
              <a:ext uri="{FF2B5EF4-FFF2-40B4-BE49-F238E27FC236}">
                <a16:creationId xmlns:a16="http://schemas.microsoft.com/office/drawing/2014/main" id="{936F88B6-354D-5141-88D8-F498051BA1B5}"/>
              </a:ext>
            </a:extLst>
          </p:cNvPr>
          <p:cNvSpPr/>
          <p:nvPr/>
        </p:nvSpPr>
        <p:spPr>
          <a:xfrm>
            <a:off x="379452" y="2088827"/>
            <a:ext cx="5355770" cy="4404048"/>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A87792-82FD-CD4D-9838-812A46C87F0F}"/>
              </a:ext>
            </a:extLst>
          </p:cNvPr>
          <p:cNvSpPr/>
          <p:nvPr/>
        </p:nvSpPr>
        <p:spPr>
          <a:xfrm>
            <a:off x="6456777" y="2088827"/>
            <a:ext cx="5355771" cy="4404048"/>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oneycomb Status">
            <a:extLst>
              <a:ext uri="{FF2B5EF4-FFF2-40B4-BE49-F238E27FC236}">
                <a16:creationId xmlns:a16="http://schemas.microsoft.com/office/drawing/2014/main" id="{1467BCDE-8014-2E4C-ABA8-4509FB942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629" y="3569816"/>
            <a:ext cx="4920066" cy="14420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Watch | AWS DevOps Blog">
            <a:extLst>
              <a:ext uri="{FF2B5EF4-FFF2-40B4-BE49-F238E27FC236}">
                <a16:creationId xmlns:a16="http://schemas.microsoft.com/office/drawing/2014/main" id="{831189B7-6882-7744-9191-FA5CADEEFE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68" y="2588534"/>
            <a:ext cx="4883138" cy="340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72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99CFA4-4887-6142-B269-15238FE39E34}"/>
              </a:ext>
            </a:extLst>
          </p:cNvPr>
          <p:cNvSpPr/>
          <p:nvPr/>
        </p:nvSpPr>
        <p:spPr>
          <a:xfrm>
            <a:off x="0" y="0"/>
            <a:ext cx="1931437" cy="6858000"/>
          </a:xfrm>
          <a:prstGeom prst="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01D2007-48D5-794B-A686-986FF9DDF8FF}"/>
              </a:ext>
            </a:extLst>
          </p:cNvPr>
          <p:cNvSpPr/>
          <p:nvPr/>
        </p:nvSpPr>
        <p:spPr>
          <a:xfrm>
            <a:off x="621702" y="956386"/>
            <a:ext cx="2619469" cy="2619469"/>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latin typeface="Arial" panose="020B0604020202020204" pitchFamily="34" charset="0"/>
                <a:cs typeface="Arial" panose="020B0604020202020204" pitchFamily="34" charset="0"/>
              </a:rPr>
              <a:t>Standardization around OpenTelemetry</a:t>
            </a:r>
          </a:p>
        </p:txBody>
      </p:sp>
      <p:sp>
        <p:nvSpPr>
          <p:cNvPr id="4" name="Rectangle 3">
            <a:extLst>
              <a:ext uri="{FF2B5EF4-FFF2-40B4-BE49-F238E27FC236}">
                <a16:creationId xmlns:a16="http://schemas.microsoft.com/office/drawing/2014/main" id="{D7D31CD3-354E-F34A-9867-21A2D37FFD19}"/>
              </a:ext>
            </a:extLst>
          </p:cNvPr>
          <p:cNvSpPr/>
          <p:nvPr/>
        </p:nvSpPr>
        <p:spPr>
          <a:xfrm>
            <a:off x="4282750" y="550506"/>
            <a:ext cx="6876661" cy="1726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 name="Rectangle 4">
            <a:extLst>
              <a:ext uri="{FF2B5EF4-FFF2-40B4-BE49-F238E27FC236}">
                <a16:creationId xmlns:a16="http://schemas.microsoft.com/office/drawing/2014/main" id="{2482BCFD-FBBA-5D45-8847-0E3796D5CFCB}"/>
              </a:ext>
            </a:extLst>
          </p:cNvPr>
          <p:cNvSpPr/>
          <p:nvPr/>
        </p:nvSpPr>
        <p:spPr>
          <a:xfrm>
            <a:off x="4282749" y="2565918"/>
            <a:ext cx="6876661" cy="1726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Rectangle 5">
            <a:extLst>
              <a:ext uri="{FF2B5EF4-FFF2-40B4-BE49-F238E27FC236}">
                <a16:creationId xmlns:a16="http://schemas.microsoft.com/office/drawing/2014/main" id="{EC9F2C5D-2A5C-CA4D-8151-41B66A3E3F14}"/>
              </a:ext>
            </a:extLst>
          </p:cNvPr>
          <p:cNvSpPr/>
          <p:nvPr/>
        </p:nvSpPr>
        <p:spPr>
          <a:xfrm>
            <a:off x="4282749" y="4581331"/>
            <a:ext cx="6876661" cy="1726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4" name="Rectangle 13">
            <a:extLst>
              <a:ext uri="{FF2B5EF4-FFF2-40B4-BE49-F238E27FC236}">
                <a16:creationId xmlns:a16="http://schemas.microsoft.com/office/drawing/2014/main" id="{DD62E6F8-3431-0F4B-933F-C3BE5922CA81}"/>
              </a:ext>
            </a:extLst>
          </p:cNvPr>
          <p:cNvSpPr/>
          <p:nvPr/>
        </p:nvSpPr>
        <p:spPr>
          <a:xfrm>
            <a:off x="5933245" y="1182754"/>
            <a:ext cx="3964548" cy="461665"/>
          </a:xfrm>
          <a:prstGeom prst="rect">
            <a:avLst/>
          </a:prstGeom>
        </p:spPr>
        <p:txBody>
          <a:bodyPr wrap="none">
            <a:spAutoFit/>
          </a:bodyPr>
          <a:lstStyle/>
          <a:p>
            <a:pPr algn="ctr"/>
            <a:r>
              <a:rPr lang="en-US" sz="2400" dirty="0">
                <a:latin typeface="Arial" panose="020B0604020202020204" pitchFamily="34" charset="0"/>
                <a:cs typeface="Arial" panose="020B0604020202020204" pitchFamily="34" charset="0"/>
              </a:rPr>
              <a:t>An investment for the future</a:t>
            </a:r>
          </a:p>
        </p:txBody>
      </p:sp>
      <p:sp>
        <p:nvSpPr>
          <p:cNvPr id="17" name="Rectangle 16">
            <a:extLst>
              <a:ext uri="{FF2B5EF4-FFF2-40B4-BE49-F238E27FC236}">
                <a16:creationId xmlns:a16="http://schemas.microsoft.com/office/drawing/2014/main" id="{4A39CCEA-A0A1-0943-8C34-F8CA98F8FD72}"/>
              </a:ext>
            </a:extLst>
          </p:cNvPr>
          <p:cNvSpPr/>
          <p:nvPr/>
        </p:nvSpPr>
        <p:spPr>
          <a:xfrm>
            <a:off x="4522640" y="781280"/>
            <a:ext cx="1264612" cy="1264612"/>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E1A414-19BA-FE43-B11B-EAE827749CE9}"/>
              </a:ext>
            </a:extLst>
          </p:cNvPr>
          <p:cNvSpPr/>
          <p:nvPr/>
        </p:nvSpPr>
        <p:spPr>
          <a:xfrm>
            <a:off x="5925743" y="3198167"/>
            <a:ext cx="2953887" cy="461665"/>
          </a:xfrm>
          <a:prstGeom prst="rect">
            <a:avLst/>
          </a:prstGeom>
        </p:spPr>
        <p:txBody>
          <a:bodyPr wrap="none">
            <a:spAutoFit/>
          </a:bodyPr>
          <a:lstStyle/>
          <a:p>
            <a:pPr algn="ctr"/>
            <a:r>
              <a:rPr lang="en-US" sz="2400" dirty="0">
                <a:latin typeface="Arial" panose="020B0604020202020204" pitchFamily="34" charset="0"/>
                <a:cs typeface="Arial" panose="020B0604020202020204" pitchFamily="34" charset="0"/>
              </a:rPr>
              <a:t>Avoid vendor lock-in</a:t>
            </a:r>
          </a:p>
        </p:txBody>
      </p:sp>
      <p:sp>
        <p:nvSpPr>
          <p:cNvPr id="16" name="Rectangle 15">
            <a:extLst>
              <a:ext uri="{FF2B5EF4-FFF2-40B4-BE49-F238E27FC236}">
                <a16:creationId xmlns:a16="http://schemas.microsoft.com/office/drawing/2014/main" id="{B036295F-A0CC-0646-A0F8-821F5EA33638}"/>
              </a:ext>
            </a:extLst>
          </p:cNvPr>
          <p:cNvSpPr/>
          <p:nvPr/>
        </p:nvSpPr>
        <p:spPr>
          <a:xfrm>
            <a:off x="5865567" y="5213579"/>
            <a:ext cx="4535216" cy="461665"/>
          </a:xfrm>
          <a:prstGeom prst="rect">
            <a:avLst/>
          </a:prstGeom>
        </p:spPr>
        <p:txBody>
          <a:bodyPr wrap="none">
            <a:spAutoFit/>
          </a:bodyPr>
          <a:lstStyle/>
          <a:p>
            <a:pPr algn="ctr"/>
            <a:r>
              <a:rPr lang="en-US" sz="2400" dirty="0">
                <a:latin typeface="Arial" panose="020B0604020202020204" pitchFamily="34" charset="0"/>
                <a:cs typeface="Arial" panose="020B0604020202020204" pitchFamily="34" charset="0"/>
              </a:rPr>
              <a:t>Development of shared libraries</a:t>
            </a:r>
          </a:p>
        </p:txBody>
      </p:sp>
      <p:pic>
        <p:nvPicPr>
          <p:cNvPr id="11" name="Graphic 10" descr="Artificial Intelligence with solid fill">
            <a:extLst>
              <a:ext uri="{FF2B5EF4-FFF2-40B4-BE49-F238E27FC236}">
                <a16:creationId xmlns:a16="http://schemas.microsoft.com/office/drawing/2014/main" id="{BE86283D-CBAB-CB4F-8595-B9DE53E93E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7746" y="956386"/>
            <a:ext cx="914400" cy="914400"/>
          </a:xfrm>
          <a:prstGeom prst="rect">
            <a:avLst/>
          </a:prstGeom>
        </p:spPr>
      </p:pic>
      <p:sp>
        <p:nvSpPr>
          <p:cNvPr id="19" name="Rectangle 18">
            <a:extLst>
              <a:ext uri="{FF2B5EF4-FFF2-40B4-BE49-F238E27FC236}">
                <a16:creationId xmlns:a16="http://schemas.microsoft.com/office/drawing/2014/main" id="{B449E56E-83F9-EF4B-A785-6AD2829DC85F}"/>
              </a:ext>
            </a:extLst>
          </p:cNvPr>
          <p:cNvSpPr/>
          <p:nvPr/>
        </p:nvSpPr>
        <p:spPr>
          <a:xfrm>
            <a:off x="4522640" y="2797541"/>
            <a:ext cx="1264612" cy="1264612"/>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D0C080-E266-7B42-82B8-617164D2EC36}"/>
              </a:ext>
            </a:extLst>
          </p:cNvPr>
          <p:cNvSpPr/>
          <p:nvPr/>
        </p:nvSpPr>
        <p:spPr>
          <a:xfrm>
            <a:off x="4522640" y="4812108"/>
            <a:ext cx="1264612" cy="1264612"/>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Lock with solid fill">
            <a:extLst>
              <a:ext uri="{FF2B5EF4-FFF2-40B4-BE49-F238E27FC236}">
                <a16:creationId xmlns:a16="http://schemas.microsoft.com/office/drawing/2014/main" id="{F0D20167-8B29-E742-82FB-00D095003D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97746" y="2971799"/>
            <a:ext cx="914400" cy="914400"/>
          </a:xfrm>
          <a:prstGeom prst="rect">
            <a:avLst/>
          </a:prstGeom>
        </p:spPr>
      </p:pic>
      <p:pic>
        <p:nvPicPr>
          <p:cNvPr id="13" name="Graphic 12" descr="Tools with solid fill">
            <a:extLst>
              <a:ext uri="{FF2B5EF4-FFF2-40B4-BE49-F238E27FC236}">
                <a16:creationId xmlns:a16="http://schemas.microsoft.com/office/drawing/2014/main" id="{9AD353E5-6E5D-5448-B546-297083C696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97746" y="4986578"/>
            <a:ext cx="914400" cy="914400"/>
          </a:xfrm>
          <a:prstGeom prst="rect">
            <a:avLst/>
          </a:prstGeom>
        </p:spPr>
      </p:pic>
    </p:spTree>
    <p:extLst>
      <p:ext uri="{BB962C8B-B14F-4D97-AF65-F5344CB8AC3E}">
        <p14:creationId xmlns:p14="http://schemas.microsoft.com/office/powerpoint/2010/main" val="591533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FB51D6-355F-4B42-A986-4DDAA315D6A9}"/>
              </a:ext>
            </a:extLst>
          </p:cNvPr>
          <p:cNvSpPr/>
          <p:nvPr/>
        </p:nvSpPr>
        <p:spPr>
          <a:xfrm>
            <a:off x="1" y="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Thumbs up sign with solid fill">
            <a:extLst>
              <a:ext uri="{FF2B5EF4-FFF2-40B4-BE49-F238E27FC236}">
                <a16:creationId xmlns:a16="http://schemas.microsoft.com/office/drawing/2014/main" id="{BF967F98-075F-FA48-88D6-65BA7B8CB7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538" y="1651490"/>
            <a:ext cx="4449763" cy="4449763"/>
          </a:xfrm>
          <a:prstGeom prst="rect">
            <a:avLst/>
          </a:prstGeom>
        </p:spPr>
      </p:pic>
      <p:pic>
        <p:nvPicPr>
          <p:cNvPr id="6" name="Graphic 5" descr="Thumbs Down with solid fill">
            <a:extLst>
              <a:ext uri="{FF2B5EF4-FFF2-40B4-BE49-F238E27FC236}">
                <a16:creationId xmlns:a16="http://schemas.microsoft.com/office/drawing/2014/main" id="{159A5205-F28F-0141-8858-9E287FD36E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70113" y="1651490"/>
            <a:ext cx="4449763" cy="4449763"/>
          </a:xfrm>
          <a:prstGeom prst="rect">
            <a:avLst/>
          </a:prstGeom>
        </p:spPr>
      </p:pic>
      <p:sp>
        <p:nvSpPr>
          <p:cNvPr id="7" name="TextBox 6">
            <a:extLst>
              <a:ext uri="{FF2B5EF4-FFF2-40B4-BE49-F238E27FC236}">
                <a16:creationId xmlns:a16="http://schemas.microsoft.com/office/drawing/2014/main" id="{B66B108D-D4B6-1440-878E-1E5D4AF7293E}"/>
              </a:ext>
            </a:extLst>
          </p:cNvPr>
          <p:cNvSpPr txBox="1"/>
          <p:nvPr/>
        </p:nvSpPr>
        <p:spPr>
          <a:xfrm>
            <a:off x="3564776" y="6147759"/>
            <a:ext cx="5059398"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Is my application </a:t>
            </a:r>
            <a:r>
              <a:rPr lang="en-US" sz="2800" b="1" dirty="0">
                <a:solidFill>
                  <a:srgbClr val="00B050"/>
                </a:solidFill>
                <a:latin typeface="Arial" panose="020B0604020202020204" pitchFamily="34" charset="0"/>
                <a:cs typeface="Arial" panose="020B0604020202020204" pitchFamily="34" charset="0"/>
              </a:rPr>
              <a:t>up</a:t>
            </a:r>
            <a:r>
              <a:rPr lang="en-US" sz="2800" dirty="0">
                <a:latin typeface="Arial" panose="020B0604020202020204" pitchFamily="34" charset="0"/>
                <a:cs typeface="Arial" panose="020B0604020202020204" pitchFamily="34" charset="0"/>
              </a:rPr>
              <a:t> or </a:t>
            </a:r>
            <a:r>
              <a:rPr lang="en-US" sz="2800" b="1" dirty="0">
                <a:solidFill>
                  <a:srgbClr val="C00000"/>
                </a:solidFill>
                <a:latin typeface="Arial" panose="020B0604020202020204" pitchFamily="34" charset="0"/>
                <a:cs typeface="Arial" panose="020B0604020202020204" pitchFamily="34" charset="0"/>
              </a:rPr>
              <a:t>down</a:t>
            </a:r>
            <a:r>
              <a:rPr lang="en-US" sz="2800"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EBE1D1DA-2C7D-D44B-807E-B830E59BF82A}"/>
              </a:ext>
            </a:extLst>
          </p:cNvPr>
          <p:cNvSpPr txBox="1"/>
          <p:nvPr/>
        </p:nvSpPr>
        <p:spPr>
          <a:xfrm>
            <a:off x="5694366" y="3583983"/>
            <a:ext cx="800219"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OR</a:t>
            </a:r>
          </a:p>
        </p:txBody>
      </p:sp>
      <p:sp>
        <p:nvSpPr>
          <p:cNvPr id="10" name="Title 9">
            <a:extLst>
              <a:ext uri="{FF2B5EF4-FFF2-40B4-BE49-F238E27FC236}">
                <a16:creationId xmlns:a16="http://schemas.microsoft.com/office/drawing/2014/main" id="{665F3BFD-59D7-6C47-9D02-C61A875A4361}"/>
              </a:ext>
            </a:extLst>
          </p:cNvPr>
          <p:cNvSpPr>
            <a:spLocks noGrp="1"/>
          </p:cNvSpPr>
          <p:nvPr>
            <p:ph type="title"/>
          </p:nvPr>
        </p:nvSpPr>
        <p:spPr>
          <a:xfrm>
            <a:off x="836676" y="231961"/>
            <a:ext cx="10515600" cy="1325563"/>
          </a:xfrm>
        </p:spPr>
        <p:txBody>
          <a:bodyPr>
            <a:normAutofit/>
          </a:bodyPr>
          <a:lstStyle/>
          <a:p>
            <a:r>
              <a:rPr lang="en-US" sz="4000" b="1" dirty="0">
                <a:latin typeface="Arial" panose="020B0604020202020204" pitchFamily="34" charset="0"/>
                <a:cs typeface="Arial" panose="020B0604020202020204" pitchFamily="34" charset="0"/>
              </a:rPr>
              <a:t>Changing the way we measure availability</a:t>
            </a:r>
          </a:p>
        </p:txBody>
      </p:sp>
    </p:spTree>
    <p:extLst>
      <p:ext uri="{BB962C8B-B14F-4D97-AF65-F5344CB8AC3E}">
        <p14:creationId xmlns:p14="http://schemas.microsoft.com/office/powerpoint/2010/main" val="1758486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2">
            <a:extLst>
              <a:ext uri="{FF2B5EF4-FFF2-40B4-BE49-F238E27FC236}">
                <a16:creationId xmlns:a16="http://schemas.microsoft.com/office/drawing/2014/main" id="{1B147E57-C87C-DD4F-91CC-04187164D13D}"/>
              </a:ext>
            </a:extLst>
          </p:cNvPr>
          <p:cNvGraphicFramePr>
            <a:graphicFrameLocks/>
          </p:cNvGraphicFramePr>
          <p:nvPr>
            <p:extLst>
              <p:ext uri="{D42A27DB-BD31-4B8C-83A1-F6EECF244321}">
                <p14:modId xmlns:p14="http://schemas.microsoft.com/office/powerpoint/2010/main" val="2816728205"/>
              </p:ext>
            </p:extLst>
          </p:nvPr>
        </p:nvGraphicFramePr>
        <p:xfrm>
          <a:off x="838202" y="1696801"/>
          <a:ext cx="10515598" cy="4190756"/>
        </p:xfrm>
        <a:graphic>
          <a:graphicData uri="http://schemas.openxmlformats.org/drawingml/2006/table">
            <a:tbl>
              <a:tblPr firstRow="1" bandRow="1">
                <a:tableStyleId>{8EC20E35-A176-4012-BC5E-935CFFF8708E}</a:tableStyleId>
              </a:tblPr>
              <a:tblGrid>
                <a:gridCol w="1479997">
                  <a:extLst>
                    <a:ext uri="{9D8B030D-6E8A-4147-A177-3AD203B41FA5}">
                      <a16:colId xmlns:a16="http://schemas.microsoft.com/office/drawing/2014/main" val="1568437074"/>
                    </a:ext>
                  </a:extLst>
                </a:gridCol>
                <a:gridCol w="5653826">
                  <a:extLst>
                    <a:ext uri="{9D8B030D-6E8A-4147-A177-3AD203B41FA5}">
                      <a16:colId xmlns:a16="http://schemas.microsoft.com/office/drawing/2014/main" val="2739081621"/>
                    </a:ext>
                  </a:extLst>
                </a:gridCol>
                <a:gridCol w="3381775">
                  <a:extLst>
                    <a:ext uri="{9D8B030D-6E8A-4147-A177-3AD203B41FA5}">
                      <a16:colId xmlns:a16="http://schemas.microsoft.com/office/drawing/2014/main" val="4085722529"/>
                    </a:ext>
                  </a:extLst>
                </a:gridCol>
              </a:tblGrid>
              <a:tr h="361124">
                <a:tc>
                  <a:txBody>
                    <a:bodyPr/>
                    <a:lstStyle/>
                    <a:p>
                      <a:r>
                        <a:rPr lang="en-US" sz="1600" dirty="0">
                          <a:latin typeface="Arial" panose="020B0604020202020204" pitchFamily="34" charset="0"/>
                          <a:cs typeface="Arial" panose="020B0604020202020204" pitchFamily="34" charset="0"/>
                        </a:rPr>
                        <a:t>Category</a:t>
                      </a:r>
                    </a:p>
                  </a:txBody>
                  <a:tcPr marL="83575" marR="83575" marT="41788" marB="41788"/>
                </a:tc>
                <a:tc>
                  <a:txBody>
                    <a:bodyPr/>
                    <a:lstStyle/>
                    <a:p>
                      <a:r>
                        <a:rPr lang="en-US" sz="1600">
                          <a:latin typeface="Arial" panose="020B0604020202020204" pitchFamily="34" charset="0"/>
                          <a:cs typeface="Arial" panose="020B0604020202020204" pitchFamily="34" charset="0"/>
                        </a:rPr>
                        <a:t>Service Level Indicator</a:t>
                      </a:r>
                    </a:p>
                  </a:txBody>
                  <a:tcPr marL="83575" marR="83575" marT="41788" marB="41788"/>
                </a:tc>
                <a:tc>
                  <a:txBody>
                    <a:bodyPr/>
                    <a:lstStyle/>
                    <a:p>
                      <a:r>
                        <a:rPr lang="en-US" sz="1600">
                          <a:latin typeface="Arial" panose="020B0604020202020204" pitchFamily="34" charset="0"/>
                          <a:cs typeface="Arial" panose="020B0604020202020204" pitchFamily="34" charset="0"/>
                        </a:rPr>
                        <a:t>Service Level Objective</a:t>
                      </a:r>
                    </a:p>
                  </a:txBody>
                  <a:tcPr marL="83575" marR="83575" marT="41788" marB="41788"/>
                </a:tc>
                <a:extLst>
                  <a:ext uri="{0D108BD9-81ED-4DB2-BD59-A6C34878D82A}">
                    <a16:rowId xmlns:a16="http://schemas.microsoft.com/office/drawing/2014/main" val="2016490317"/>
                  </a:ext>
                </a:extLst>
              </a:tr>
              <a:tr h="1489413">
                <a:tc>
                  <a:txBody>
                    <a:bodyPr/>
                    <a:lstStyle/>
                    <a:p>
                      <a:r>
                        <a:rPr lang="en-US" sz="1600">
                          <a:latin typeface="Arial" panose="020B0604020202020204" pitchFamily="34" charset="0"/>
                          <a:cs typeface="Arial" panose="020B0604020202020204" pitchFamily="34" charset="0"/>
                        </a:rPr>
                        <a:t>Availability</a:t>
                      </a:r>
                    </a:p>
                  </a:txBody>
                  <a:tcPr marL="83575" marR="83575" marT="41788" marB="41788"/>
                </a:tc>
                <a:tc>
                  <a:txBody>
                    <a:bodyPr/>
                    <a:lstStyle/>
                    <a:p>
                      <a:pPr algn="l" fontAlgn="t"/>
                      <a:r>
                        <a:rPr lang="en-US" sz="1600">
                          <a:effectLst/>
                          <a:latin typeface="Arial" panose="020B0604020202020204" pitchFamily="34" charset="0"/>
                          <a:cs typeface="Arial" panose="020B0604020202020204" pitchFamily="34" charset="0"/>
                        </a:rPr>
                        <a:t>The proportion of successful requests, as measured from the load balancer metrics.</a:t>
                      </a:r>
                    </a:p>
                    <a:p>
                      <a:pPr algn="l" fontAlgn="t"/>
                      <a:endParaRPr lang="en-US" sz="1600">
                        <a:effectLst/>
                        <a:latin typeface="Arial" panose="020B0604020202020204" pitchFamily="34" charset="0"/>
                        <a:cs typeface="Arial" panose="020B0604020202020204" pitchFamily="34" charset="0"/>
                      </a:endParaRPr>
                    </a:p>
                    <a:p>
                      <a:pPr algn="l" fontAlgn="t"/>
                      <a:r>
                        <a:rPr lang="en-US" sz="1600">
                          <a:effectLst/>
                          <a:latin typeface="Arial" panose="020B0604020202020204" pitchFamily="34" charset="0"/>
                          <a:cs typeface="Arial" panose="020B0604020202020204" pitchFamily="34" charset="0"/>
                        </a:rPr>
                        <a:t>Any HTTP status &lt; 500 is considered successful.</a:t>
                      </a:r>
                    </a:p>
                  </a:txBody>
                  <a:tcPr marL="87059" marR="87059" marT="60941" marB="60941"/>
                </a:tc>
                <a:tc>
                  <a:txBody>
                    <a:bodyPr/>
                    <a:lstStyle/>
                    <a:p>
                      <a:r>
                        <a:rPr lang="en-US" sz="1600">
                          <a:latin typeface="Arial" panose="020B0604020202020204" pitchFamily="34" charset="0"/>
                          <a:cs typeface="Arial" panose="020B0604020202020204" pitchFamily="34" charset="0"/>
                        </a:rPr>
                        <a:t>95% success</a:t>
                      </a:r>
                    </a:p>
                  </a:txBody>
                  <a:tcPr marL="83575" marR="83575" marT="41788" marB="41788"/>
                </a:tc>
                <a:extLst>
                  <a:ext uri="{0D108BD9-81ED-4DB2-BD59-A6C34878D82A}">
                    <a16:rowId xmlns:a16="http://schemas.microsoft.com/office/drawing/2014/main" val="409396350"/>
                  </a:ext>
                </a:extLst>
              </a:tr>
              <a:tr h="2340219">
                <a:tc>
                  <a:txBody>
                    <a:bodyPr/>
                    <a:lstStyle/>
                    <a:p>
                      <a:r>
                        <a:rPr lang="en-US" sz="1600" dirty="0">
                          <a:latin typeface="Arial" panose="020B0604020202020204" pitchFamily="34" charset="0"/>
                          <a:cs typeface="Arial" panose="020B0604020202020204" pitchFamily="34" charset="0"/>
                        </a:rPr>
                        <a:t>Latency</a:t>
                      </a:r>
                    </a:p>
                  </a:txBody>
                  <a:tcPr marL="83575" marR="83575" marT="41788" marB="41788"/>
                </a:tc>
                <a:tc>
                  <a:txBody>
                    <a:bodyPr/>
                    <a:lstStyle/>
                    <a:p>
                      <a:r>
                        <a:rPr lang="en-US" sz="1600" b="0" kern="1200" dirty="0">
                          <a:solidFill>
                            <a:schemeClr val="dk1"/>
                          </a:solidFill>
                          <a:effectLst/>
                          <a:latin typeface="Arial" panose="020B0604020202020204" pitchFamily="34" charset="0"/>
                          <a:cs typeface="Arial" panose="020B0604020202020204" pitchFamily="34" charset="0"/>
                        </a:rPr>
                        <a:t>The proportion of sufficiently fast requests, as measured from the load balancer metrics.</a:t>
                      </a:r>
                    </a:p>
                    <a:p>
                      <a:endParaRPr lang="en-US" sz="1600" b="0" kern="1200" dirty="0">
                        <a:solidFill>
                          <a:schemeClr val="dk1"/>
                        </a:solidFill>
                        <a:effectLst/>
                        <a:latin typeface="Arial" panose="020B0604020202020204" pitchFamily="34" charset="0"/>
                        <a:cs typeface="Arial" panose="020B0604020202020204" pitchFamily="34" charset="0"/>
                      </a:endParaRPr>
                    </a:p>
                    <a:p>
                      <a:r>
                        <a:rPr lang="en-US" sz="1600" b="0" kern="1200" dirty="0">
                          <a:solidFill>
                            <a:schemeClr val="dk1"/>
                          </a:solidFill>
                          <a:effectLst/>
                          <a:latin typeface="Arial" panose="020B0604020202020204" pitchFamily="34" charset="0"/>
                          <a:cs typeface="Arial" panose="020B0604020202020204" pitchFamily="34" charset="0"/>
                        </a:rPr>
                        <a:t>"Sufficiently fast" is defined as:</a:t>
                      </a:r>
                    </a:p>
                    <a:p>
                      <a:r>
                        <a:rPr lang="en-US" sz="1600" b="0" kern="1200" dirty="0">
                          <a:solidFill>
                            <a:schemeClr val="dk1"/>
                          </a:solidFill>
                          <a:effectLst/>
                          <a:latin typeface="Arial" panose="020B0604020202020204" pitchFamily="34" charset="0"/>
                          <a:cs typeface="Arial" panose="020B0604020202020204" pitchFamily="34" charset="0"/>
                        </a:rPr>
                        <a:t>&lt; 500 </a:t>
                      </a:r>
                      <a:r>
                        <a:rPr lang="en-US" sz="1600" b="0" kern="1200" dirty="0" err="1">
                          <a:solidFill>
                            <a:schemeClr val="dk1"/>
                          </a:solidFill>
                          <a:effectLst/>
                          <a:latin typeface="Arial" panose="020B0604020202020204" pitchFamily="34" charset="0"/>
                          <a:cs typeface="Arial" panose="020B0604020202020204" pitchFamily="34" charset="0"/>
                        </a:rPr>
                        <a:t>ms</a:t>
                      </a:r>
                      <a:r>
                        <a:rPr lang="en-US" sz="1600" b="0" kern="1200" dirty="0">
                          <a:solidFill>
                            <a:schemeClr val="dk1"/>
                          </a:solidFill>
                          <a:effectLst/>
                          <a:latin typeface="Arial" panose="020B0604020202020204" pitchFamily="34" charset="0"/>
                          <a:cs typeface="Arial" panose="020B0604020202020204" pitchFamily="34" charset="0"/>
                        </a:rPr>
                        <a:t> (for a stricter definition with a lower target), or</a:t>
                      </a:r>
                    </a:p>
                    <a:p>
                      <a:r>
                        <a:rPr lang="en-US" sz="1600" b="0" kern="1200" dirty="0">
                          <a:solidFill>
                            <a:schemeClr val="dk1"/>
                          </a:solidFill>
                          <a:effectLst/>
                          <a:latin typeface="Arial" panose="020B0604020202020204" pitchFamily="34" charset="0"/>
                          <a:cs typeface="Arial" panose="020B0604020202020204" pitchFamily="34" charset="0"/>
                        </a:rPr>
                        <a:t>&lt; 2000 </a:t>
                      </a:r>
                      <a:r>
                        <a:rPr lang="en-US" sz="1600" b="0" kern="1200" dirty="0" err="1">
                          <a:solidFill>
                            <a:schemeClr val="dk1"/>
                          </a:solidFill>
                          <a:effectLst/>
                          <a:latin typeface="Arial" panose="020B0604020202020204" pitchFamily="34" charset="0"/>
                          <a:cs typeface="Arial" panose="020B0604020202020204" pitchFamily="34" charset="0"/>
                        </a:rPr>
                        <a:t>ms</a:t>
                      </a:r>
                      <a:r>
                        <a:rPr lang="en-US" sz="1600" b="0" kern="1200" dirty="0">
                          <a:solidFill>
                            <a:schemeClr val="dk1"/>
                          </a:solidFill>
                          <a:effectLst/>
                          <a:latin typeface="Arial" panose="020B0604020202020204" pitchFamily="34" charset="0"/>
                          <a:cs typeface="Arial" panose="020B0604020202020204" pitchFamily="34" charset="0"/>
                        </a:rPr>
                        <a:t> (for a second, more lenient definition, which will have a higher target)</a:t>
                      </a:r>
                      <a:endParaRPr lang="en-US" sz="1600" b="0" i="0" kern="1200" dirty="0">
                        <a:solidFill>
                          <a:schemeClr val="dk1"/>
                        </a:solidFill>
                        <a:effectLst/>
                        <a:latin typeface="Arial" panose="020B0604020202020204" pitchFamily="34" charset="0"/>
                        <a:ea typeface="+mn-ea"/>
                        <a:cs typeface="Arial" panose="020B0604020202020204" pitchFamily="34" charset="0"/>
                      </a:endParaRPr>
                    </a:p>
                  </a:txBody>
                  <a:tcPr marL="83575" marR="83575" marT="41788" marB="41788"/>
                </a:tc>
                <a:tc>
                  <a:txBody>
                    <a:bodyPr/>
                    <a:lstStyle/>
                    <a:p>
                      <a:r>
                        <a:rPr lang="en-US" sz="1600" b="0" kern="1200" dirty="0">
                          <a:solidFill>
                            <a:schemeClr val="dk1"/>
                          </a:solidFill>
                          <a:effectLst/>
                          <a:latin typeface="Arial" panose="020B0604020202020204" pitchFamily="34" charset="0"/>
                          <a:cs typeface="Arial" panose="020B0604020202020204" pitchFamily="34" charset="0"/>
                        </a:rPr>
                        <a:t>90% of requests &lt; 500 </a:t>
                      </a:r>
                      <a:r>
                        <a:rPr lang="en-US" sz="1600" b="0" kern="1200" dirty="0" err="1">
                          <a:solidFill>
                            <a:schemeClr val="dk1"/>
                          </a:solidFill>
                          <a:effectLst/>
                          <a:latin typeface="Arial" panose="020B0604020202020204" pitchFamily="34" charset="0"/>
                          <a:cs typeface="Arial" panose="020B0604020202020204" pitchFamily="34" charset="0"/>
                        </a:rPr>
                        <a:t>ms</a:t>
                      </a:r>
                      <a:endParaRPr lang="en-US" sz="1600" b="0" kern="1200" dirty="0">
                        <a:solidFill>
                          <a:schemeClr val="dk1"/>
                        </a:solidFill>
                        <a:effectLst/>
                        <a:latin typeface="Arial" panose="020B0604020202020204" pitchFamily="34" charset="0"/>
                        <a:cs typeface="Arial" panose="020B0604020202020204" pitchFamily="34" charset="0"/>
                      </a:endParaRPr>
                    </a:p>
                    <a:p>
                      <a:r>
                        <a:rPr lang="en-US" sz="1600" b="0" kern="1200" dirty="0">
                          <a:solidFill>
                            <a:schemeClr val="dk1"/>
                          </a:solidFill>
                          <a:effectLst/>
                          <a:latin typeface="Arial" panose="020B0604020202020204" pitchFamily="34" charset="0"/>
                          <a:cs typeface="Arial" panose="020B0604020202020204" pitchFamily="34" charset="0"/>
                        </a:rPr>
                        <a:t>99% of requests &lt; 2000 </a:t>
                      </a:r>
                      <a:r>
                        <a:rPr lang="en-US" sz="1600" b="0" kern="1200" dirty="0" err="1">
                          <a:solidFill>
                            <a:schemeClr val="dk1"/>
                          </a:solidFill>
                          <a:effectLst/>
                          <a:latin typeface="Arial" panose="020B0604020202020204" pitchFamily="34" charset="0"/>
                          <a:cs typeface="Arial" panose="020B0604020202020204" pitchFamily="34" charset="0"/>
                        </a:rPr>
                        <a:t>ms</a:t>
                      </a:r>
                      <a:endParaRPr lang="en-US" sz="1600" b="0" i="0" kern="1200" dirty="0">
                        <a:solidFill>
                          <a:schemeClr val="dk1"/>
                        </a:solidFill>
                        <a:effectLst/>
                        <a:latin typeface="Arial" panose="020B0604020202020204" pitchFamily="34" charset="0"/>
                        <a:ea typeface="+mn-ea"/>
                        <a:cs typeface="Arial" panose="020B0604020202020204" pitchFamily="34" charset="0"/>
                      </a:endParaRPr>
                    </a:p>
                  </a:txBody>
                  <a:tcPr marL="83575" marR="83575" marT="41788" marB="41788"/>
                </a:tc>
                <a:extLst>
                  <a:ext uri="{0D108BD9-81ED-4DB2-BD59-A6C34878D82A}">
                    <a16:rowId xmlns:a16="http://schemas.microsoft.com/office/drawing/2014/main" val="1169007543"/>
                  </a:ext>
                </a:extLst>
              </a:tr>
            </a:tbl>
          </a:graphicData>
        </a:graphic>
      </p:graphicFrame>
      <p:sp>
        <p:nvSpPr>
          <p:cNvPr id="2" name="TextBox 1">
            <a:extLst>
              <a:ext uri="{FF2B5EF4-FFF2-40B4-BE49-F238E27FC236}">
                <a16:creationId xmlns:a16="http://schemas.microsoft.com/office/drawing/2014/main" id="{A895F6AB-7323-B743-8233-C222ED8F6839}"/>
              </a:ext>
            </a:extLst>
          </p:cNvPr>
          <p:cNvSpPr txBox="1"/>
          <p:nvPr/>
        </p:nvSpPr>
        <p:spPr>
          <a:xfrm>
            <a:off x="838200" y="1112026"/>
            <a:ext cx="10515597" cy="584775"/>
          </a:xfrm>
          <a:prstGeom prst="rect">
            <a:avLst/>
          </a:prstGeom>
          <a:noFill/>
          <a:ln>
            <a:solidFill>
              <a:schemeClr val="bg1"/>
            </a:solidFill>
          </a:ln>
        </p:spPr>
        <p:txBody>
          <a:bodyPr wrap="square" rtlCol="0">
            <a:spAutoFit/>
          </a:bodyPr>
          <a:lstStyle/>
          <a:p>
            <a:pPr algn="ctr"/>
            <a:r>
              <a:rPr lang="en-US" sz="3200" b="1" dirty="0">
                <a:solidFill>
                  <a:srgbClr val="C20029"/>
                </a:solidFill>
                <a:latin typeface="Arial" panose="020B0604020202020204" pitchFamily="34" charset="0"/>
                <a:cs typeface="Arial" panose="020B0604020202020204" pitchFamily="34" charset="0"/>
              </a:rPr>
              <a:t>SLIs and SLOs for MyFakeApplication</a:t>
            </a:r>
          </a:p>
        </p:txBody>
      </p:sp>
    </p:spTree>
    <p:extLst>
      <p:ext uri="{BB962C8B-B14F-4D97-AF65-F5344CB8AC3E}">
        <p14:creationId xmlns:p14="http://schemas.microsoft.com/office/powerpoint/2010/main" val="282236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57A6F-3AE9-7947-B5B8-A62FD152C9FB}"/>
              </a:ext>
            </a:extLst>
          </p:cNvPr>
          <p:cNvSpPr>
            <a:spLocks noGrp="1"/>
          </p:cNvSpPr>
          <p:nvPr>
            <p:ph type="title"/>
          </p:nvPr>
        </p:nvSpPr>
        <p:spPr/>
        <p:txBody>
          <a:bodyPr/>
          <a:lstStyle/>
          <a:p>
            <a:r>
              <a:rPr lang="en-US" b="1" dirty="0">
                <a:solidFill>
                  <a:srgbClr val="F5F5F5"/>
                </a:solidFill>
                <a:latin typeface="Arial" panose="020B0604020202020204" pitchFamily="34" charset="0"/>
                <a:cs typeface="Arial" panose="020B0604020202020204" pitchFamily="34" charset="0"/>
              </a:rPr>
              <a:t>Moving forward from now</a:t>
            </a:r>
          </a:p>
        </p:txBody>
      </p:sp>
      <p:sp>
        <p:nvSpPr>
          <p:cNvPr id="5" name="Text Placeholder 4">
            <a:extLst>
              <a:ext uri="{FF2B5EF4-FFF2-40B4-BE49-F238E27FC236}">
                <a16:creationId xmlns:a16="http://schemas.microsoft.com/office/drawing/2014/main" id="{8EA3E073-88A0-D140-AE13-BD933880A46E}"/>
              </a:ext>
            </a:extLst>
          </p:cNvPr>
          <p:cNvSpPr>
            <a:spLocks noGrp="1"/>
          </p:cNvSpPr>
          <p:nvPr>
            <p:ph type="body" idx="1"/>
          </p:nvPr>
        </p:nvSpPr>
        <p:spPr/>
        <p:txBody>
          <a:bodyPr/>
          <a:lstStyle/>
          <a:p>
            <a:r>
              <a:rPr lang="en-US" dirty="0">
                <a:solidFill>
                  <a:srgbClr val="D2D2D2"/>
                </a:solidFill>
                <a:latin typeface="Arial" panose="020B0604020202020204" pitchFamily="34" charset="0"/>
                <a:cs typeface="Arial" panose="020B0604020202020204" pitchFamily="34" charset="0"/>
              </a:rPr>
              <a:t> How far we’ve come and how far we have left to go</a:t>
            </a:r>
          </a:p>
        </p:txBody>
      </p:sp>
      <p:cxnSp>
        <p:nvCxnSpPr>
          <p:cNvPr id="6" name="Straight Connector 5">
            <a:extLst>
              <a:ext uri="{FF2B5EF4-FFF2-40B4-BE49-F238E27FC236}">
                <a16:creationId xmlns:a16="http://schemas.microsoft.com/office/drawing/2014/main" id="{D6EC32FC-D8DC-D847-9189-61F3AB642EB4}"/>
              </a:ext>
            </a:extLst>
          </p:cNvPr>
          <p:cNvCxnSpPr>
            <a:cxnSpLocks/>
          </p:cNvCxnSpPr>
          <p:nvPr/>
        </p:nvCxnSpPr>
        <p:spPr>
          <a:xfrm>
            <a:off x="640680" y="3136106"/>
            <a:ext cx="0" cy="2683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04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A53E21-0DCD-7342-B7CB-6566A3E3CC4A}"/>
              </a:ext>
            </a:extLst>
          </p:cNvPr>
          <p:cNvSpPr/>
          <p:nvPr/>
        </p:nvSpPr>
        <p:spPr>
          <a:xfrm>
            <a:off x="0" y="-1"/>
            <a:ext cx="5743254" cy="6858000"/>
          </a:xfrm>
          <a:prstGeom prst="rect">
            <a:avLst/>
          </a:prstGeom>
          <a:gradFill flip="none" rotWithShape="1">
            <a:gsLst>
              <a:gs pos="0">
                <a:srgbClr val="969696"/>
              </a:gs>
              <a:gs pos="83000">
                <a:srgbClr val="D2D2D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4C25FC-D9C3-6846-B229-31B6B02B2BD8}"/>
              </a:ext>
            </a:extLst>
          </p:cNvPr>
          <p:cNvSpPr>
            <a:spLocks noGrp="1"/>
          </p:cNvSpPr>
          <p:nvPr>
            <p:ph idx="1"/>
          </p:nvPr>
        </p:nvSpPr>
        <p:spPr>
          <a:xfrm>
            <a:off x="666963" y="2273300"/>
            <a:ext cx="3627634" cy="2779017"/>
          </a:xfrm>
        </p:spPr>
        <p:txBody>
          <a:bodyPr>
            <a:normAutofit/>
          </a:bodyPr>
          <a:lstStyle/>
          <a:p>
            <a:pPr marL="0" indent="0">
              <a:buNone/>
            </a:pPr>
            <a:r>
              <a:rPr lang="en-US" sz="2400" dirty="0">
                <a:latin typeface="Arial" panose="020B0604020202020204" pitchFamily="34" charset="0"/>
                <a:cs typeface="Arial" panose="020B0604020202020204" pitchFamily="34" charset="0"/>
              </a:rPr>
              <a:t>Global asset manager</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&gt; $7 trillion global AUM</a:t>
            </a:r>
          </a:p>
          <a:p>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&gt; 17,000 crew members</a:t>
            </a:r>
          </a:p>
        </p:txBody>
      </p:sp>
      <p:pic>
        <p:nvPicPr>
          <p:cNvPr id="5" name="Picture 4">
            <a:extLst>
              <a:ext uri="{FF2B5EF4-FFF2-40B4-BE49-F238E27FC236}">
                <a16:creationId xmlns:a16="http://schemas.microsoft.com/office/drawing/2014/main" id="{3E04DEF2-D3B2-3246-AAD6-352A46589409}"/>
              </a:ext>
            </a:extLst>
          </p:cNvPr>
          <p:cNvPicPr>
            <a:picLocks noChangeAspect="1"/>
          </p:cNvPicPr>
          <p:nvPr/>
        </p:nvPicPr>
        <p:blipFill>
          <a:blip r:embed="rId3"/>
          <a:stretch>
            <a:fillRect/>
          </a:stretch>
        </p:blipFill>
        <p:spPr>
          <a:xfrm>
            <a:off x="6249542" y="2273300"/>
            <a:ext cx="5511800" cy="2311400"/>
          </a:xfrm>
          <a:prstGeom prst="rect">
            <a:avLst/>
          </a:prstGeom>
        </p:spPr>
      </p:pic>
    </p:spTree>
    <p:extLst>
      <p:ext uri="{BB962C8B-B14F-4D97-AF65-F5344CB8AC3E}">
        <p14:creationId xmlns:p14="http://schemas.microsoft.com/office/powerpoint/2010/main" val="335037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77411D-FBF1-BE41-A5BF-F58F347E1204}"/>
              </a:ext>
            </a:extLst>
          </p:cNvPr>
          <p:cNvSpPr/>
          <p:nvPr/>
        </p:nvSpPr>
        <p:spPr>
          <a:xfrm>
            <a:off x="8365719" y="-1"/>
            <a:ext cx="3826281" cy="6858000"/>
          </a:xfrm>
          <a:prstGeom prst="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4C12E19-05DF-1746-8993-5DD397FDD83A}"/>
              </a:ext>
            </a:extLst>
          </p:cNvPr>
          <p:cNvSpPr>
            <a:spLocks noGrp="1"/>
          </p:cNvSpPr>
          <p:nvPr>
            <p:ph type="title"/>
          </p:nvPr>
        </p:nvSpPr>
        <p:spPr>
          <a:xfrm>
            <a:off x="8365719" y="2766217"/>
            <a:ext cx="3684037" cy="1325563"/>
          </a:xfrm>
        </p:spPr>
        <p:txBody>
          <a:bodyPr>
            <a:normAutofit/>
          </a:bodyPr>
          <a:lstStyle/>
          <a:p>
            <a:pPr algn="r"/>
            <a:r>
              <a:rPr lang="en-US" sz="4000" b="1" dirty="0">
                <a:solidFill>
                  <a:schemeClr val="bg1"/>
                </a:solidFill>
                <a:latin typeface="Arial" panose="020B0604020202020204" pitchFamily="34" charset="0"/>
                <a:cs typeface="Arial" panose="020B0604020202020204" pitchFamily="34" charset="0"/>
              </a:rPr>
              <a:t>Striking the right balance</a:t>
            </a:r>
          </a:p>
        </p:txBody>
      </p:sp>
      <p:pic>
        <p:nvPicPr>
          <p:cNvPr id="6" name="Graphic 5" descr="Scales of justice with solid fill">
            <a:extLst>
              <a:ext uri="{FF2B5EF4-FFF2-40B4-BE49-F238E27FC236}">
                <a16:creationId xmlns:a16="http://schemas.microsoft.com/office/drawing/2014/main" id="{62FB2E98-86E8-6042-882F-4117BCD047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2912" y="784001"/>
            <a:ext cx="5289997" cy="5289997"/>
          </a:xfrm>
          <a:prstGeom prst="rect">
            <a:avLst/>
          </a:prstGeom>
        </p:spPr>
      </p:pic>
      <p:sp>
        <p:nvSpPr>
          <p:cNvPr id="7" name="TextBox 6">
            <a:extLst>
              <a:ext uri="{FF2B5EF4-FFF2-40B4-BE49-F238E27FC236}">
                <a16:creationId xmlns:a16="http://schemas.microsoft.com/office/drawing/2014/main" id="{1A6F89D9-41BA-5A4D-9B77-1913E7E9F9BE}"/>
              </a:ext>
            </a:extLst>
          </p:cNvPr>
          <p:cNvSpPr txBox="1"/>
          <p:nvPr/>
        </p:nvSpPr>
        <p:spPr>
          <a:xfrm>
            <a:off x="1844803" y="4336946"/>
            <a:ext cx="1496756"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Efficiency</a:t>
            </a:r>
          </a:p>
        </p:txBody>
      </p:sp>
      <p:sp>
        <p:nvSpPr>
          <p:cNvPr id="8" name="TextBox 7">
            <a:extLst>
              <a:ext uri="{FF2B5EF4-FFF2-40B4-BE49-F238E27FC236}">
                <a16:creationId xmlns:a16="http://schemas.microsoft.com/office/drawing/2014/main" id="{265AAE38-76A7-204F-A528-3758487E72B5}"/>
              </a:ext>
            </a:extLst>
          </p:cNvPr>
          <p:cNvSpPr txBox="1"/>
          <p:nvPr/>
        </p:nvSpPr>
        <p:spPr>
          <a:xfrm>
            <a:off x="5019525" y="4336946"/>
            <a:ext cx="145264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Flexibility</a:t>
            </a:r>
          </a:p>
        </p:txBody>
      </p:sp>
    </p:spTree>
    <p:extLst>
      <p:ext uri="{BB962C8B-B14F-4D97-AF65-F5344CB8AC3E}">
        <p14:creationId xmlns:p14="http://schemas.microsoft.com/office/powerpoint/2010/main" val="1057893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Scales of justice with solid fill">
            <a:extLst>
              <a:ext uri="{FF2B5EF4-FFF2-40B4-BE49-F238E27FC236}">
                <a16:creationId xmlns:a16="http://schemas.microsoft.com/office/drawing/2014/main" id="{25707464-6B21-194B-B8E7-23F98E9324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2912" y="784001"/>
            <a:ext cx="5289997" cy="5289997"/>
          </a:xfrm>
          <a:prstGeom prst="rect">
            <a:avLst/>
          </a:prstGeom>
        </p:spPr>
      </p:pic>
      <p:sp>
        <p:nvSpPr>
          <p:cNvPr id="5" name="TextBox 4">
            <a:extLst>
              <a:ext uri="{FF2B5EF4-FFF2-40B4-BE49-F238E27FC236}">
                <a16:creationId xmlns:a16="http://schemas.microsoft.com/office/drawing/2014/main" id="{B66DEFE8-E011-2547-9A69-E22774FDA1F5}"/>
              </a:ext>
            </a:extLst>
          </p:cNvPr>
          <p:cNvSpPr txBox="1"/>
          <p:nvPr/>
        </p:nvSpPr>
        <p:spPr>
          <a:xfrm>
            <a:off x="1662425" y="4260581"/>
            <a:ext cx="1931830"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Time spent training</a:t>
            </a:r>
          </a:p>
        </p:txBody>
      </p:sp>
      <p:sp>
        <p:nvSpPr>
          <p:cNvPr id="8" name="TextBox 7">
            <a:extLst>
              <a:ext uri="{FF2B5EF4-FFF2-40B4-BE49-F238E27FC236}">
                <a16:creationId xmlns:a16="http://schemas.microsoft.com/office/drawing/2014/main" id="{D5EA6A58-F9A2-7242-B143-91FA94B70EB5}"/>
              </a:ext>
            </a:extLst>
          </p:cNvPr>
          <p:cNvSpPr txBox="1"/>
          <p:nvPr/>
        </p:nvSpPr>
        <p:spPr>
          <a:xfrm>
            <a:off x="4751955" y="4266403"/>
            <a:ext cx="1931830"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Time spent delivering</a:t>
            </a:r>
          </a:p>
        </p:txBody>
      </p:sp>
      <p:sp>
        <p:nvSpPr>
          <p:cNvPr id="7" name="Rectangle 6">
            <a:extLst>
              <a:ext uri="{FF2B5EF4-FFF2-40B4-BE49-F238E27FC236}">
                <a16:creationId xmlns:a16="http://schemas.microsoft.com/office/drawing/2014/main" id="{F36B751A-6AD1-9344-9E87-87428A973EEA}"/>
              </a:ext>
            </a:extLst>
          </p:cNvPr>
          <p:cNvSpPr/>
          <p:nvPr/>
        </p:nvSpPr>
        <p:spPr>
          <a:xfrm>
            <a:off x="8365719" y="-1"/>
            <a:ext cx="3826281" cy="6858000"/>
          </a:xfrm>
          <a:prstGeom prst="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3">
            <a:extLst>
              <a:ext uri="{FF2B5EF4-FFF2-40B4-BE49-F238E27FC236}">
                <a16:creationId xmlns:a16="http://schemas.microsoft.com/office/drawing/2014/main" id="{4AFB0A0A-54F6-7F4A-BA4E-48F7833199B6}"/>
              </a:ext>
            </a:extLst>
          </p:cNvPr>
          <p:cNvSpPr>
            <a:spLocks noGrp="1"/>
          </p:cNvSpPr>
          <p:nvPr>
            <p:ph type="title"/>
          </p:nvPr>
        </p:nvSpPr>
        <p:spPr>
          <a:xfrm>
            <a:off x="8365719" y="2766217"/>
            <a:ext cx="3684037" cy="1325563"/>
          </a:xfrm>
        </p:spPr>
        <p:txBody>
          <a:bodyPr>
            <a:normAutofit/>
          </a:bodyPr>
          <a:lstStyle/>
          <a:p>
            <a:pPr algn="r"/>
            <a:r>
              <a:rPr lang="en-US" sz="4000" b="1" dirty="0">
                <a:solidFill>
                  <a:schemeClr val="bg1"/>
                </a:solidFill>
                <a:latin typeface="Arial" panose="020B0604020202020204" pitchFamily="34" charset="0"/>
                <a:cs typeface="Arial" panose="020B0604020202020204" pitchFamily="34" charset="0"/>
              </a:rPr>
              <a:t>Striking the right balance</a:t>
            </a:r>
          </a:p>
        </p:txBody>
      </p:sp>
    </p:spTree>
    <p:extLst>
      <p:ext uri="{BB962C8B-B14F-4D97-AF65-F5344CB8AC3E}">
        <p14:creationId xmlns:p14="http://schemas.microsoft.com/office/powerpoint/2010/main" val="4264654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8C50D08-B5BE-0C49-9FAE-7894B3FD90A2}"/>
              </a:ext>
            </a:extLst>
          </p:cNvPr>
          <p:cNvGraphicFramePr>
            <a:graphicFrameLocks noGrp="1"/>
          </p:cNvGraphicFramePr>
          <p:nvPr>
            <p:ph idx="1"/>
            <p:extLst>
              <p:ext uri="{D42A27DB-BD31-4B8C-83A1-F6EECF244321}">
                <p14:modId xmlns:p14="http://schemas.microsoft.com/office/powerpoint/2010/main" val="1742706338"/>
              </p:ext>
            </p:extLst>
          </p:nvPr>
        </p:nvGraphicFramePr>
        <p:xfrm>
          <a:off x="2407229" y="125333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Downward trend graph with solid fill">
            <a:extLst>
              <a:ext uri="{FF2B5EF4-FFF2-40B4-BE49-F238E27FC236}">
                <a16:creationId xmlns:a16="http://schemas.microsoft.com/office/drawing/2014/main" id="{E766AA2E-6DF9-D749-912E-BF13F8779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37137" y="1394953"/>
            <a:ext cx="914400" cy="914400"/>
          </a:xfrm>
          <a:prstGeom prst="rect">
            <a:avLst/>
          </a:prstGeom>
        </p:spPr>
      </p:pic>
      <p:pic>
        <p:nvPicPr>
          <p:cNvPr id="7" name="Graphic 6" descr="Telescope with solid fill">
            <a:extLst>
              <a:ext uri="{FF2B5EF4-FFF2-40B4-BE49-F238E27FC236}">
                <a16:creationId xmlns:a16="http://schemas.microsoft.com/office/drawing/2014/main" id="{4049FC02-1FD9-C64E-907C-37E2EE9E1AD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24258" y="3049074"/>
            <a:ext cx="914400" cy="914400"/>
          </a:xfrm>
          <a:prstGeom prst="rect">
            <a:avLst/>
          </a:prstGeom>
        </p:spPr>
      </p:pic>
      <p:pic>
        <p:nvPicPr>
          <p:cNvPr id="11" name="Graphic 10" descr="Customer review with solid fill">
            <a:extLst>
              <a:ext uri="{FF2B5EF4-FFF2-40B4-BE49-F238E27FC236}">
                <a16:creationId xmlns:a16="http://schemas.microsoft.com/office/drawing/2014/main" id="{4D197993-FFEE-7949-8434-3D92663388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37137" y="4577172"/>
            <a:ext cx="914400" cy="914400"/>
          </a:xfrm>
          <a:prstGeom prst="rect">
            <a:avLst/>
          </a:prstGeom>
        </p:spPr>
      </p:pic>
      <p:sp>
        <p:nvSpPr>
          <p:cNvPr id="9" name="Rectangle 8">
            <a:extLst>
              <a:ext uri="{FF2B5EF4-FFF2-40B4-BE49-F238E27FC236}">
                <a16:creationId xmlns:a16="http://schemas.microsoft.com/office/drawing/2014/main" id="{72265D6A-C2AA-3143-886B-AD8F199BFDCE}"/>
              </a:ext>
            </a:extLst>
          </p:cNvPr>
          <p:cNvSpPr/>
          <p:nvPr/>
        </p:nvSpPr>
        <p:spPr>
          <a:xfrm>
            <a:off x="0" y="0"/>
            <a:ext cx="3564082" cy="6857999"/>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3">
            <a:extLst>
              <a:ext uri="{FF2B5EF4-FFF2-40B4-BE49-F238E27FC236}">
                <a16:creationId xmlns:a16="http://schemas.microsoft.com/office/drawing/2014/main" id="{986520F5-E6EB-554B-9B1C-3AF543396B78}"/>
              </a:ext>
            </a:extLst>
          </p:cNvPr>
          <p:cNvSpPr txBox="1">
            <a:spLocks/>
          </p:cNvSpPr>
          <p:nvPr/>
        </p:nvSpPr>
        <p:spPr>
          <a:xfrm>
            <a:off x="-59978" y="2386292"/>
            <a:ext cx="3684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panose="020B0604020202020204" pitchFamily="34" charset="0"/>
                <a:cs typeface="Arial" panose="020B0604020202020204" pitchFamily="34" charset="0"/>
              </a:rPr>
              <a:t>Future vision</a:t>
            </a:r>
          </a:p>
        </p:txBody>
      </p:sp>
      <p:cxnSp>
        <p:nvCxnSpPr>
          <p:cNvPr id="12" name="Straight Connector 11">
            <a:extLst>
              <a:ext uri="{FF2B5EF4-FFF2-40B4-BE49-F238E27FC236}">
                <a16:creationId xmlns:a16="http://schemas.microsoft.com/office/drawing/2014/main" id="{BEBE5CAC-5FE4-FB42-8534-503B5FF5D5C3}"/>
              </a:ext>
            </a:extLst>
          </p:cNvPr>
          <p:cNvCxnSpPr>
            <a:cxnSpLocks/>
          </p:cNvCxnSpPr>
          <p:nvPr/>
        </p:nvCxnSpPr>
        <p:spPr>
          <a:xfrm>
            <a:off x="342901" y="3429000"/>
            <a:ext cx="28916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3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A00E79-9381-C141-88DE-A83BE24DE0D7}"/>
              </a:ext>
            </a:extLst>
          </p:cNvPr>
          <p:cNvSpPr/>
          <p:nvPr/>
        </p:nvSpPr>
        <p:spPr>
          <a:xfrm>
            <a:off x="0" y="3429001"/>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23281-E5D8-EE43-AACB-1B5FF78994EA}"/>
              </a:ext>
            </a:extLst>
          </p:cNvPr>
          <p:cNvSpPr>
            <a:spLocks noGrp="1"/>
          </p:cNvSpPr>
          <p:nvPr>
            <p:ph type="title"/>
          </p:nvPr>
        </p:nvSpPr>
        <p:spPr>
          <a:xfrm>
            <a:off x="4090696" y="2766218"/>
            <a:ext cx="4010608" cy="1325563"/>
          </a:xfrm>
          <a:solidFill>
            <a:schemeClr val="bg1">
              <a:lumMod val="75000"/>
            </a:schemeClr>
          </a:solidFill>
          <a:ln w="57150">
            <a:solidFill>
              <a:schemeClr val="tx1"/>
            </a:solidFill>
          </a:ln>
        </p:spPr>
        <p:txBody>
          <a:bodyPr/>
          <a:lstStyle/>
          <a:p>
            <a:pPr algn="ctr"/>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37418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2C16F6-3F08-9E4C-A554-31D32C9BCA30}"/>
              </a:ext>
            </a:extLst>
          </p:cNvPr>
          <p:cNvSpPr/>
          <p:nvPr/>
        </p:nvSpPr>
        <p:spPr>
          <a:xfrm>
            <a:off x="678802" y="457200"/>
            <a:ext cx="1067341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CF7BE4F3-74CD-9A47-B14B-C472AE794364}"/>
              </a:ext>
            </a:extLst>
          </p:cNvPr>
          <p:cNvSpPr>
            <a:spLocks noGrp="1"/>
          </p:cNvSpPr>
          <p:nvPr>
            <p:ph type="title"/>
          </p:nvPr>
        </p:nvSpPr>
        <p:spPr>
          <a:xfrm>
            <a:off x="839788" y="457200"/>
            <a:ext cx="3932237" cy="1600200"/>
          </a:xfrm>
        </p:spPr>
        <p:txBody>
          <a:bodyPr/>
          <a:lstStyle/>
          <a:p>
            <a:r>
              <a:rPr lang="en-US" b="1" dirty="0">
                <a:solidFill>
                  <a:srgbClr val="C20029"/>
                </a:solidFill>
                <a:latin typeface="Arial" panose="020B0604020202020204" pitchFamily="34" charset="0"/>
                <a:cs typeface="Arial" panose="020B0604020202020204" pitchFamily="34" charset="0"/>
              </a:rPr>
              <a:t>Christina Yakomin</a:t>
            </a:r>
          </a:p>
        </p:txBody>
      </p:sp>
      <p:sp>
        <p:nvSpPr>
          <p:cNvPr id="13" name="Text Placeholder 5">
            <a:extLst>
              <a:ext uri="{FF2B5EF4-FFF2-40B4-BE49-F238E27FC236}">
                <a16:creationId xmlns:a16="http://schemas.microsoft.com/office/drawing/2014/main" id="{73262D97-1423-1741-9B39-312D94264468}"/>
              </a:ext>
            </a:extLst>
          </p:cNvPr>
          <p:cNvSpPr>
            <a:spLocks noGrp="1"/>
          </p:cNvSpPr>
          <p:nvPr>
            <p:ph type="body" sz="half" idx="2"/>
          </p:nvPr>
        </p:nvSpPr>
        <p:spPr>
          <a:xfrm>
            <a:off x="839788" y="2057400"/>
            <a:ext cx="3932237" cy="3811588"/>
          </a:xfrm>
        </p:spPr>
        <p:txBody>
          <a:bodyPr/>
          <a:lstStyle/>
          <a:p>
            <a:r>
              <a:rPr lang="en-US" i="1" dirty="0">
                <a:solidFill>
                  <a:srgbClr val="252525"/>
                </a:solidFill>
                <a:latin typeface="Arial" panose="020B0604020202020204" pitchFamily="34" charset="0"/>
                <a:cs typeface="Arial" panose="020B0604020202020204" pitchFamily="34" charset="0"/>
              </a:rPr>
              <a:t>Site Reliability Engineering Coach</a:t>
            </a:r>
          </a:p>
          <a:p>
            <a:endParaRPr lang="en-US" dirty="0">
              <a:solidFill>
                <a:srgbClr val="C20029"/>
              </a:solidFill>
              <a:latin typeface="Arial" panose="020B0604020202020204" pitchFamily="34" charset="0"/>
              <a:cs typeface="Arial" panose="020B0604020202020204" pitchFamily="34" charset="0"/>
            </a:endParaRPr>
          </a:p>
          <a:p>
            <a:pPr marL="285750" indent="-285750">
              <a:buFontTx/>
              <a:buChar char="-"/>
            </a:pPr>
            <a:r>
              <a:rPr lang="en-US" dirty="0">
                <a:solidFill>
                  <a:srgbClr val="252525"/>
                </a:solidFill>
                <a:latin typeface="Arial" panose="020B0604020202020204" pitchFamily="34" charset="0"/>
                <a:cs typeface="Arial" panose="020B0604020202020204" pitchFamily="34" charset="0"/>
              </a:rPr>
              <a:t>AWS Certified</a:t>
            </a:r>
          </a:p>
          <a:p>
            <a:pPr marL="285750" indent="-285750">
              <a:buFontTx/>
              <a:buChar char="-"/>
            </a:pPr>
            <a:r>
              <a:rPr lang="en-US" dirty="0">
                <a:solidFill>
                  <a:srgbClr val="252525"/>
                </a:solidFill>
                <a:latin typeface="Arial" panose="020B0604020202020204" pitchFamily="34" charset="0"/>
                <a:cs typeface="Arial" panose="020B0604020202020204" pitchFamily="34" charset="0"/>
              </a:rPr>
              <a:t>Experience with full-stack application development and cloud infrastructure automation</a:t>
            </a:r>
          </a:p>
          <a:p>
            <a:pPr marL="285750" indent="-285750">
              <a:buFontTx/>
              <a:buChar char="-"/>
            </a:pPr>
            <a:r>
              <a:rPr lang="en-US" dirty="0">
                <a:solidFill>
                  <a:srgbClr val="252525"/>
                </a:solidFill>
                <a:latin typeface="Arial" panose="020B0604020202020204" pitchFamily="34" charset="0"/>
                <a:cs typeface="Arial" panose="020B0604020202020204" pitchFamily="34" charset="0"/>
              </a:rPr>
              <a:t>Chaos engineering enthusiast</a:t>
            </a:r>
          </a:p>
          <a:p>
            <a:pPr marL="285750" indent="-285750">
              <a:buFontTx/>
              <a:buChar char="-"/>
            </a:pPr>
            <a:r>
              <a:rPr lang="en-US" dirty="0">
                <a:solidFill>
                  <a:srgbClr val="252525"/>
                </a:solidFill>
                <a:latin typeface="Arial" panose="020B0604020202020204" pitchFamily="34" charset="0"/>
                <a:cs typeface="Arial" panose="020B0604020202020204" pitchFamily="34" charset="0"/>
              </a:rPr>
              <a:t>Member at the Philadelphia Zoo</a:t>
            </a:r>
          </a:p>
        </p:txBody>
      </p:sp>
      <p:cxnSp>
        <p:nvCxnSpPr>
          <p:cNvPr id="14" name="Straight Connector 13">
            <a:extLst>
              <a:ext uri="{FF2B5EF4-FFF2-40B4-BE49-F238E27FC236}">
                <a16:creationId xmlns:a16="http://schemas.microsoft.com/office/drawing/2014/main" id="{54543D3A-E6CF-074F-AC58-84D61B21AACD}"/>
              </a:ext>
            </a:extLst>
          </p:cNvPr>
          <p:cNvCxnSpPr/>
          <p:nvPr/>
        </p:nvCxnSpPr>
        <p:spPr>
          <a:xfrm>
            <a:off x="839788" y="2537137"/>
            <a:ext cx="4620854" cy="0"/>
          </a:xfrm>
          <a:prstGeom prst="line">
            <a:avLst/>
          </a:prstGeom>
          <a:ln w="19050">
            <a:solidFill>
              <a:srgbClr val="D2D2D2"/>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8F6E40D5-BAA8-B948-8DC7-DAE19CD4EF35}"/>
              </a:ext>
            </a:extLst>
          </p:cNvPr>
          <p:cNvSpPr/>
          <p:nvPr/>
        </p:nvSpPr>
        <p:spPr>
          <a:xfrm>
            <a:off x="6096000" y="1004299"/>
            <a:ext cx="4868814" cy="4868814"/>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85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F5F35-6A89-C24B-AEE0-A7511A59AC93}"/>
              </a:ext>
            </a:extLst>
          </p:cNvPr>
          <p:cNvSpPr/>
          <p:nvPr/>
        </p:nvSpPr>
        <p:spPr>
          <a:xfrm>
            <a:off x="0" y="1690688"/>
            <a:ext cx="12192000" cy="5167311"/>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A7599-6386-6942-9622-624DEA277D64}"/>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Where we started</a:t>
            </a:r>
          </a:p>
        </p:txBody>
      </p:sp>
      <p:graphicFrame>
        <p:nvGraphicFramePr>
          <p:cNvPr id="3" name="Diagram 2">
            <a:extLst>
              <a:ext uri="{FF2B5EF4-FFF2-40B4-BE49-F238E27FC236}">
                <a16:creationId xmlns:a16="http://schemas.microsoft.com/office/drawing/2014/main" id="{AAAEBDCE-6A6C-B444-A736-F6300469BDE6}"/>
              </a:ext>
            </a:extLst>
          </p:cNvPr>
          <p:cNvGraphicFramePr/>
          <p:nvPr>
            <p:extLst>
              <p:ext uri="{D42A27DB-BD31-4B8C-83A1-F6EECF244321}">
                <p14:modId xmlns:p14="http://schemas.microsoft.com/office/powerpoint/2010/main" val="1325795044"/>
              </p:ext>
            </p:extLst>
          </p:nvPr>
        </p:nvGraphicFramePr>
        <p:xfrm>
          <a:off x="531402" y="1299677"/>
          <a:ext cx="111291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028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68D579-C4B0-D146-AC74-92B7EF5B43AE}"/>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Cloud Migration</a:t>
            </a:r>
          </a:p>
        </p:txBody>
      </p:sp>
      <p:sp>
        <p:nvSpPr>
          <p:cNvPr id="5" name="Text Placeholder 4">
            <a:extLst>
              <a:ext uri="{FF2B5EF4-FFF2-40B4-BE49-F238E27FC236}">
                <a16:creationId xmlns:a16="http://schemas.microsoft.com/office/drawing/2014/main" id="{EF2021F2-E216-AA48-8324-8DDD6415BE21}"/>
              </a:ext>
            </a:extLst>
          </p:cNvPr>
          <p:cNvSpPr>
            <a:spLocks noGrp="1"/>
          </p:cNvSpPr>
          <p:nvPr>
            <p:ph type="body" idx="1"/>
          </p:nvPr>
        </p:nvSpPr>
        <p:spPr/>
        <p:txBody>
          <a:bodyPr/>
          <a:lstStyle/>
          <a:p>
            <a:r>
              <a:rPr lang="en-US" dirty="0">
                <a:solidFill>
                  <a:srgbClr val="D2D2D2"/>
                </a:solidFill>
                <a:latin typeface="Arial" panose="020B0604020202020204" pitchFamily="34" charset="0"/>
                <a:cs typeface="Arial" panose="020B0604020202020204" pitchFamily="34" charset="0"/>
              </a:rPr>
              <a:t> From data center to public cloud</a:t>
            </a:r>
          </a:p>
        </p:txBody>
      </p:sp>
      <p:cxnSp>
        <p:nvCxnSpPr>
          <p:cNvPr id="8" name="Straight Connector 7">
            <a:extLst>
              <a:ext uri="{FF2B5EF4-FFF2-40B4-BE49-F238E27FC236}">
                <a16:creationId xmlns:a16="http://schemas.microsoft.com/office/drawing/2014/main" id="{775F3A5A-DAA2-AD43-8656-FAD64271374D}"/>
              </a:ext>
            </a:extLst>
          </p:cNvPr>
          <p:cNvCxnSpPr>
            <a:cxnSpLocks/>
          </p:cNvCxnSpPr>
          <p:nvPr/>
        </p:nvCxnSpPr>
        <p:spPr>
          <a:xfrm>
            <a:off x="640680" y="3136106"/>
            <a:ext cx="0" cy="2683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98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6E4E2A-241B-AE43-823C-9F40352C67EE}"/>
              </a:ext>
            </a:extLst>
          </p:cNvPr>
          <p:cNvSpPr/>
          <p:nvPr/>
        </p:nvSpPr>
        <p:spPr>
          <a:xfrm>
            <a:off x="0" y="0"/>
            <a:ext cx="12192000" cy="68580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FA15B2B-D620-8B47-9976-0A4ACF73C414}"/>
              </a:ext>
            </a:extLst>
          </p:cNvPr>
          <p:cNvSpPr>
            <a:spLocks noGrp="1"/>
          </p:cNvSpPr>
          <p:nvPr>
            <p:ph type="title"/>
          </p:nvPr>
        </p:nvSpPr>
        <p:spPr>
          <a:xfrm>
            <a:off x="700414" y="2766218"/>
            <a:ext cx="4059477" cy="1325563"/>
          </a:xfrm>
        </p:spPr>
        <p:txBody>
          <a:bodyPr>
            <a:normAutofit fontScale="90000"/>
          </a:bodyPr>
          <a:lstStyle/>
          <a:p>
            <a:r>
              <a:rPr lang="en-US" b="1" dirty="0">
                <a:latin typeface="Arial" panose="020B0604020202020204" pitchFamily="34" charset="0"/>
                <a:cs typeface="Arial" panose="020B0604020202020204" pitchFamily="34" charset="0"/>
              </a:rPr>
              <a:t>Breaking down the monolith</a:t>
            </a:r>
          </a:p>
        </p:txBody>
      </p:sp>
      <p:graphicFrame>
        <p:nvGraphicFramePr>
          <p:cNvPr id="3" name="Content Placeholder 2">
            <a:extLst>
              <a:ext uri="{FF2B5EF4-FFF2-40B4-BE49-F238E27FC236}">
                <a16:creationId xmlns:a16="http://schemas.microsoft.com/office/drawing/2014/main" id="{B0E2DAD1-A284-0848-A1E6-A779D5446D05}"/>
              </a:ext>
            </a:extLst>
          </p:cNvPr>
          <p:cNvGraphicFramePr>
            <a:graphicFrameLocks noGrp="1"/>
          </p:cNvGraphicFramePr>
          <p:nvPr>
            <p:ph idx="1"/>
            <p:extLst>
              <p:ext uri="{D42A27DB-BD31-4B8C-83A1-F6EECF244321}">
                <p14:modId xmlns:p14="http://schemas.microsoft.com/office/powerpoint/2010/main" val="819788995"/>
              </p:ext>
            </p:extLst>
          </p:nvPr>
        </p:nvGraphicFramePr>
        <p:xfrm>
          <a:off x="5738488" y="1276871"/>
          <a:ext cx="52578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ouble Brace 7">
            <a:extLst>
              <a:ext uri="{FF2B5EF4-FFF2-40B4-BE49-F238E27FC236}">
                <a16:creationId xmlns:a16="http://schemas.microsoft.com/office/drawing/2014/main" id="{4A255183-96DD-094E-A343-E148956477D9}"/>
              </a:ext>
            </a:extLst>
          </p:cNvPr>
          <p:cNvSpPr/>
          <p:nvPr/>
        </p:nvSpPr>
        <p:spPr>
          <a:xfrm>
            <a:off x="4935256" y="1300413"/>
            <a:ext cx="6864264" cy="4304255"/>
          </a:xfrm>
          <a:prstGeom prst="bracePair">
            <a:avLst/>
          </a:prstGeom>
          <a:ln w="76200">
            <a:solidFill>
              <a:srgbClr val="C200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0899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274245-BF91-0940-A6BF-ECA07207BFCD}"/>
              </a:ext>
            </a:extLst>
          </p:cNvPr>
          <p:cNvSpPr/>
          <p:nvPr/>
        </p:nvSpPr>
        <p:spPr>
          <a:xfrm>
            <a:off x="3048" y="520651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8D95C-59FE-F145-96D6-84965F640410}"/>
              </a:ext>
            </a:extLst>
          </p:cNvPr>
          <p:cNvSpPr>
            <a:spLocks noGrp="1"/>
          </p:cNvSpPr>
          <p:nvPr>
            <p:ph type="title"/>
          </p:nvPr>
        </p:nvSpPr>
        <p:spPr>
          <a:xfrm>
            <a:off x="838200" y="5369473"/>
            <a:ext cx="10515600" cy="1325563"/>
          </a:xfrm>
        </p:spPr>
        <p:txBody>
          <a:bodyPr/>
          <a:lstStyle/>
          <a:p>
            <a:r>
              <a:rPr lang="en-US" b="1" dirty="0">
                <a:latin typeface="Arial" panose="020B0604020202020204" pitchFamily="34" charset="0"/>
                <a:cs typeface="Arial" panose="020B0604020202020204" pitchFamily="34" charset="0"/>
              </a:rPr>
              <a:t>Lift and Shift our PaaS</a:t>
            </a:r>
          </a:p>
        </p:txBody>
      </p:sp>
      <p:sp>
        <p:nvSpPr>
          <p:cNvPr id="4" name="Oval 3">
            <a:extLst>
              <a:ext uri="{FF2B5EF4-FFF2-40B4-BE49-F238E27FC236}">
                <a16:creationId xmlns:a16="http://schemas.microsoft.com/office/drawing/2014/main" id="{5C2E1685-2B76-D74E-BC37-ED61A6843A63}"/>
              </a:ext>
            </a:extLst>
          </p:cNvPr>
          <p:cNvSpPr/>
          <p:nvPr/>
        </p:nvSpPr>
        <p:spPr>
          <a:xfrm>
            <a:off x="838200" y="1146130"/>
            <a:ext cx="3256768" cy="3256768"/>
          </a:xfrm>
          <a:prstGeom prst="ellipse">
            <a:avLst/>
          </a:prstGeom>
          <a:solidFill>
            <a:srgbClr val="F5F5F5"/>
          </a:solidFill>
          <a:ln w="7620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91391F95-9DBF-B14E-A07D-38647E7762A0}"/>
              </a:ext>
            </a:extLst>
          </p:cNvPr>
          <p:cNvSpPr/>
          <p:nvPr/>
        </p:nvSpPr>
        <p:spPr>
          <a:xfrm>
            <a:off x="5170571" y="2111733"/>
            <a:ext cx="1850858" cy="1325563"/>
          </a:xfrm>
          <a:prstGeom prst="rightArrow">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5F38382-9F44-4D45-BADE-2039A1BCDE81}"/>
              </a:ext>
            </a:extLst>
          </p:cNvPr>
          <p:cNvSpPr/>
          <p:nvPr/>
        </p:nvSpPr>
        <p:spPr>
          <a:xfrm>
            <a:off x="8097032" y="1146130"/>
            <a:ext cx="3256768" cy="3256768"/>
          </a:xfrm>
          <a:prstGeom prst="ellipse">
            <a:avLst/>
          </a:prstGeom>
          <a:solidFill>
            <a:srgbClr val="F5F5F5"/>
          </a:solidFill>
          <a:ln w="7620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atabase outline">
            <a:extLst>
              <a:ext uri="{FF2B5EF4-FFF2-40B4-BE49-F238E27FC236}">
                <a16:creationId xmlns:a16="http://schemas.microsoft.com/office/drawing/2014/main" id="{20378096-B418-B345-8038-2E4B9EAF6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5380" y="1520175"/>
            <a:ext cx="2462408" cy="2462408"/>
          </a:xfrm>
          <a:prstGeom prst="rect">
            <a:avLst/>
          </a:prstGeom>
        </p:spPr>
      </p:pic>
      <p:pic>
        <p:nvPicPr>
          <p:cNvPr id="12" name="Graphic 11" descr="Cloud with solid fill">
            <a:extLst>
              <a:ext uri="{FF2B5EF4-FFF2-40B4-BE49-F238E27FC236}">
                <a16:creationId xmlns:a16="http://schemas.microsoft.com/office/drawing/2014/main" id="{030E1314-6F7A-B64D-AD5A-7A7A2D4587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96300" y="1437681"/>
            <a:ext cx="2458232" cy="2458232"/>
          </a:xfrm>
          <a:prstGeom prst="rect">
            <a:avLst/>
          </a:prstGeom>
        </p:spPr>
      </p:pic>
    </p:spTree>
    <p:extLst>
      <p:ext uri="{BB962C8B-B14F-4D97-AF65-F5344CB8AC3E}">
        <p14:creationId xmlns:p14="http://schemas.microsoft.com/office/powerpoint/2010/main" val="268211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sp>
        <p:nvSpPr>
          <p:cNvPr id="12" name="Diamond 11">
            <a:extLst>
              <a:ext uri="{FF2B5EF4-FFF2-40B4-BE49-F238E27FC236}">
                <a16:creationId xmlns:a16="http://schemas.microsoft.com/office/drawing/2014/main" id="{13BCA1D4-5F61-BB42-B065-15D1AEDCA677}"/>
              </a:ext>
            </a:extLst>
          </p:cNvPr>
          <p:cNvSpPr/>
          <p:nvPr/>
        </p:nvSpPr>
        <p:spPr>
          <a:xfrm>
            <a:off x="5914806" y="3717287"/>
            <a:ext cx="2989805" cy="2989805"/>
          </a:xfrm>
          <a:prstGeom prst="diamond">
            <a:avLst/>
          </a:prstGeom>
          <a:solidFill>
            <a:schemeClr val="bg1"/>
          </a:solidFill>
          <a:ln w="762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5AD8B0E-7B94-F640-BA45-506ADCFDC6D2}"/>
              </a:ext>
            </a:extLst>
          </p:cNvPr>
          <p:cNvSpPr/>
          <p:nvPr/>
        </p:nvSpPr>
        <p:spPr>
          <a:xfrm>
            <a:off x="5914806" y="150908"/>
            <a:ext cx="2989805" cy="2989805"/>
          </a:xfrm>
          <a:prstGeom prst="diamond">
            <a:avLst/>
          </a:prstGeom>
          <a:solidFill>
            <a:schemeClr val="bg1"/>
          </a:solidFill>
          <a:ln w="762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a:extLst>
              <a:ext uri="{FF2B5EF4-FFF2-40B4-BE49-F238E27FC236}">
                <a16:creationId xmlns:a16="http://schemas.microsoft.com/office/drawing/2014/main" id="{D8E6212F-7878-E145-9C96-88F95F360ECA}"/>
              </a:ext>
            </a:extLst>
          </p:cNvPr>
          <p:cNvSpPr/>
          <p:nvPr/>
        </p:nvSpPr>
        <p:spPr>
          <a:xfrm>
            <a:off x="7868801" y="1942757"/>
            <a:ext cx="2989805" cy="2989805"/>
          </a:xfrm>
          <a:prstGeom prst="diamond">
            <a:avLst/>
          </a:prstGeom>
          <a:solidFill>
            <a:schemeClr val="bg1"/>
          </a:solidFill>
          <a:ln w="762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F3303590-86B9-164A-9563-DBB57716F67A}"/>
              </a:ext>
            </a:extLst>
          </p:cNvPr>
          <p:cNvSpPr/>
          <p:nvPr/>
        </p:nvSpPr>
        <p:spPr>
          <a:xfrm>
            <a:off x="995057" y="542724"/>
            <a:ext cx="5789873" cy="5789873"/>
          </a:xfrm>
          <a:prstGeom prst="diamond">
            <a:avLst/>
          </a:prstGeom>
          <a:solidFill>
            <a:schemeClr val="bg1"/>
          </a:solidFill>
          <a:ln w="762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53863-498C-1C4C-AB8B-E33986342E58}"/>
              </a:ext>
            </a:extLst>
          </p:cNvPr>
          <p:cNvSpPr>
            <a:spLocks noGrp="1"/>
          </p:cNvSpPr>
          <p:nvPr>
            <p:ph type="title"/>
          </p:nvPr>
        </p:nvSpPr>
        <p:spPr>
          <a:xfrm>
            <a:off x="2445194" y="2774877"/>
            <a:ext cx="2989805" cy="1325563"/>
          </a:xfrm>
        </p:spPr>
        <p:txBody>
          <a:bodyPr>
            <a:noAutofit/>
          </a:bodyPr>
          <a:lstStyle/>
          <a:p>
            <a:r>
              <a:rPr lang="en-US" sz="4000" dirty="0">
                <a:latin typeface="Arial" panose="020B0604020202020204" pitchFamily="34" charset="0"/>
                <a:cs typeface="Arial" panose="020B0604020202020204" pitchFamily="34" charset="0"/>
              </a:rPr>
              <a:t>Moving to</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cloud-native solutions</a:t>
            </a:r>
          </a:p>
        </p:txBody>
      </p:sp>
      <p:pic>
        <p:nvPicPr>
          <p:cNvPr id="1030" name="Picture 6" descr="AWS Lambda Monitoring and Tracing - Instana">
            <a:extLst>
              <a:ext uri="{FF2B5EF4-FFF2-40B4-BE49-F238E27FC236}">
                <a16:creationId xmlns:a16="http://schemas.microsoft.com/office/drawing/2014/main" id="{155478A8-9D3B-9E44-B5F7-9644B9DA5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6021" y="2755451"/>
            <a:ext cx="1215363" cy="13644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oud-Native Ecosystem Integrations | Sysdig Secure">
            <a:extLst>
              <a:ext uri="{FF2B5EF4-FFF2-40B4-BE49-F238E27FC236}">
                <a16:creationId xmlns:a16="http://schemas.microsoft.com/office/drawing/2014/main" id="{8EB78C0E-1F29-134A-AAA3-0E58058A7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059" y="1355465"/>
            <a:ext cx="2141298" cy="5806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WS Kubernetes: Kops vs. EKS">
            <a:extLst>
              <a:ext uri="{FF2B5EF4-FFF2-40B4-BE49-F238E27FC236}">
                <a16:creationId xmlns:a16="http://schemas.microsoft.com/office/drawing/2014/main" id="{917E1B14-18A9-6D40-A8C3-C35B851803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8619" y="4295066"/>
            <a:ext cx="1862178" cy="183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7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427239-9135-854B-9964-D073F8EC276F}"/>
              </a:ext>
            </a:extLst>
          </p:cNvPr>
          <p:cNvSpPr/>
          <p:nvPr/>
        </p:nvSpPr>
        <p:spPr>
          <a:xfrm>
            <a:off x="363255" y="322544"/>
            <a:ext cx="4972833" cy="621290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11A3C-0A4D-6747-A7A0-41899269EDE2}"/>
              </a:ext>
            </a:extLst>
          </p:cNvPr>
          <p:cNvSpPr>
            <a:spLocks noGrp="1"/>
          </p:cNvSpPr>
          <p:nvPr>
            <p:ph type="title"/>
          </p:nvPr>
        </p:nvSpPr>
        <p:spPr>
          <a:xfrm>
            <a:off x="725466" y="2766218"/>
            <a:ext cx="4460310" cy="1325563"/>
          </a:xfrm>
        </p:spPr>
        <p:txBody>
          <a:bodyPr>
            <a:noAutofit/>
          </a:bodyPr>
          <a:lstStyle/>
          <a:p>
            <a:r>
              <a:rPr lang="en-US" sz="4000" b="1" dirty="0">
                <a:solidFill>
                  <a:schemeClr val="bg1"/>
                </a:solidFill>
                <a:latin typeface="Arial" panose="020B0604020202020204" pitchFamily="34" charset="0"/>
                <a:cs typeface="Arial" panose="020B0604020202020204" pitchFamily="34" charset="0"/>
              </a:rPr>
              <a:t>With great power comes great responsibility…</a:t>
            </a:r>
          </a:p>
        </p:txBody>
      </p:sp>
      <p:pic>
        <p:nvPicPr>
          <p:cNvPr id="11" name="Graphic 10" descr="Programmer female with solid fill">
            <a:extLst>
              <a:ext uri="{FF2B5EF4-FFF2-40B4-BE49-F238E27FC236}">
                <a16:creationId xmlns:a16="http://schemas.microsoft.com/office/drawing/2014/main" id="{3914EAA9-4D24-E346-A205-27C4545373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8354" y="1225462"/>
            <a:ext cx="4407076" cy="4407076"/>
          </a:xfrm>
          <a:prstGeom prst="rect">
            <a:avLst/>
          </a:prstGeom>
        </p:spPr>
      </p:pic>
    </p:spTree>
    <p:extLst>
      <p:ext uri="{BB962C8B-B14F-4D97-AF65-F5344CB8AC3E}">
        <p14:creationId xmlns:p14="http://schemas.microsoft.com/office/powerpoint/2010/main" val="30334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9355</TotalTime>
  <Words>2618</Words>
  <Application>Microsoft Macintosh PowerPoint</Application>
  <PresentationFormat>Widescreen</PresentationFormat>
  <Paragraphs>317</Paragraphs>
  <Slides>23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Iterative SRE Transformation</vt:lpstr>
      <vt:lpstr>PowerPoint Presentation</vt:lpstr>
      <vt:lpstr>Christina Yakomin</vt:lpstr>
      <vt:lpstr>Where we started</vt:lpstr>
      <vt:lpstr>Cloud Migration</vt:lpstr>
      <vt:lpstr>Breaking down the monolith</vt:lpstr>
      <vt:lpstr>Lift and Shift our PaaS</vt:lpstr>
      <vt:lpstr>Moving to cloud-native solutions</vt:lpstr>
      <vt:lpstr>With great power comes great responsibility…</vt:lpstr>
      <vt:lpstr>DevOps Successes</vt:lpstr>
      <vt:lpstr>Observability Journey</vt:lpstr>
      <vt:lpstr>Looking at Live Data</vt:lpstr>
      <vt:lpstr>A self-service monitoring platform</vt:lpstr>
      <vt:lpstr>Everything is logs</vt:lpstr>
      <vt:lpstr>Put Metrics and Traces where they belong</vt:lpstr>
      <vt:lpstr>PowerPoint Presentation</vt:lpstr>
      <vt:lpstr>Changing the way we measure availability</vt:lpstr>
      <vt:lpstr>PowerPoint Presentation</vt:lpstr>
      <vt:lpstr>Moving forward from now</vt:lpstr>
      <vt:lpstr>Striking the right balance</vt:lpstr>
      <vt:lpstr>Striking the right balance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SRE Transformation</dc:title>
  <dc:creator>Yakomin,Christina</dc:creator>
  <cp:lastModifiedBy>Yakomin,Christina</cp:lastModifiedBy>
  <cp:revision>45</cp:revision>
  <dcterms:created xsi:type="dcterms:W3CDTF">2021-04-05T13:50:06Z</dcterms:created>
  <dcterms:modified xsi:type="dcterms:W3CDTF">2021-04-29T12:29:41Z</dcterms:modified>
</cp:coreProperties>
</file>