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960" r:id="rId2"/>
  </p:sldMasterIdLst>
  <p:notesMasterIdLst>
    <p:notesMasterId r:id="rId12"/>
  </p:notesMasterIdLst>
  <p:sldIdLst>
    <p:sldId id="2142534388" r:id="rId3"/>
    <p:sldId id="2142534389" r:id="rId4"/>
    <p:sldId id="2142534390" r:id="rId5"/>
    <p:sldId id="2142534391" r:id="rId6"/>
    <p:sldId id="2142534392" r:id="rId7"/>
    <p:sldId id="2142534397" r:id="rId8"/>
    <p:sldId id="2142534399" r:id="rId9"/>
    <p:sldId id="2142534395" r:id="rId10"/>
    <p:sldId id="2142534387" r:id="rId11"/>
  </p:sldIdLst>
  <p:sldSz cx="9144000" cy="5143500" type="screen16x9"/>
  <p:notesSz cx="6858000" cy="9144000"/>
  <p:custDataLst>
    <p:tags r:id="rId13"/>
  </p:custData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5D"/>
    <a:srgbClr val="000000"/>
    <a:srgbClr val="007D4C"/>
    <a:srgbClr val="5152B4"/>
    <a:srgbClr val="99CCFF"/>
    <a:srgbClr val="044BD9"/>
    <a:srgbClr val="D3D3D3"/>
    <a:srgbClr val="3D89FF"/>
    <a:srgbClr val="F3F3F3"/>
    <a:srgbClr val="8D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EBE9E-F15C-47A5-B121-F58ED04963CF}" v="3" dt="2021-04-24T16:48:48.814"/>
    <p1510:client id="{9FDDDB0F-4791-40F9-8075-C09A28F70625}" v="9" dt="2021-04-19T11:55:30.266"/>
    <p1510:client id="{A78EB44A-920E-4A6D-B16C-3358D9845AD0}" v="8" dt="2021-04-25T19:54:23.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4930" autoAdjust="0"/>
  </p:normalViewPr>
  <p:slideViewPr>
    <p:cSldViewPr snapToGrid="0" snapToObjects="1">
      <p:cViewPr varScale="1">
        <p:scale>
          <a:sx n="139" d="100"/>
          <a:sy n="139" d="100"/>
        </p:scale>
        <p:origin x="704" y="168"/>
      </p:cViewPr>
      <p:guideLst>
        <p:guide orient="horz" pos="1620"/>
        <p:guide pos="2880"/>
      </p:guideLst>
    </p:cSldViewPr>
  </p:slideViewPr>
  <p:notesTextViewPr>
    <p:cViewPr>
      <p:scale>
        <a:sx n="185" d="100"/>
        <a:sy n="185" d="100"/>
      </p:scale>
      <p:origin x="0" y="0"/>
    </p:cViewPr>
  </p:notesTextViewPr>
  <p:sorterViewPr>
    <p:cViewPr>
      <p:scale>
        <a:sx n="75" d="100"/>
        <a:sy n="75" d="100"/>
      </p:scale>
      <p:origin x="0" y="0"/>
    </p:cViewPr>
  </p:sorterViewPr>
  <p:notesViewPr>
    <p:cSldViewPr snapToGrid="0" snapToObjects="1">
      <p:cViewPr varScale="1">
        <p:scale>
          <a:sx n="48" d="100"/>
          <a:sy n="48" d="100"/>
        </p:scale>
        <p:origin x="269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87504-E8AC-47F5-A846-FABF2AB5D1F6}"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4780AE32-440A-4568-B3A4-8DF50C1318A4}">
      <dgm:prSet/>
      <dgm:spPr/>
      <dgm:t>
        <a:bodyPr/>
        <a:lstStyle/>
        <a:p>
          <a:pPr>
            <a:defRPr cap="all"/>
          </a:pPr>
          <a:r>
            <a:rPr lang="en-US" dirty="0"/>
            <a:t>Do you have other ideas that have worked well for virtual workshops?</a:t>
          </a:r>
        </a:p>
      </dgm:t>
    </dgm:pt>
    <dgm:pt modelId="{35B66C1F-298F-4BD7-BC25-841222582230}" type="parTrans" cxnId="{C02EBD97-EBB9-428A-A315-0502184570ED}">
      <dgm:prSet/>
      <dgm:spPr/>
      <dgm:t>
        <a:bodyPr/>
        <a:lstStyle/>
        <a:p>
          <a:endParaRPr lang="en-US"/>
        </a:p>
      </dgm:t>
    </dgm:pt>
    <dgm:pt modelId="{522F614A-1E0C-4262-A100-52F5C4A2C8A9}" type="sibTrans" cxnId="{C02EBD97-EBB9-428A-A315-0502184570ED}">
      <dgm:prSet/>
      <dgm:spPr/>
      <dgm:t>
        <a:bodyPr/>
        <a:lstStyle/>
        <a:p>
          <a:endParaRPr lang="en-US"/>
        </a:p>
      </dgm:t>
    </dgm:pt>
    <dgm:pt modelId="{D94F8D02-ECFF-425E-9DE6-559ACBF7FB98}">
      <dgm:prSet/>
      <dgm:spPr/>
      <dgm:t>
        <a:bodyPr/>
        <a:lstStyle/>
        <a:p>
          <a:pPr>
            <a:defRPr cap="all"/>
          </a:pPr>
          <a:r>
            <a:rPr lang="en-US" dirty="0"/>
            <a:t>Are there any tools that work for everyone? </a:t>
          </a:r>
        </a:p>
      </dgm:t>
    </dgm:pt>
    <dgm:pt modelId="{EA2A878A-9BDC-4B0E-9D07-F40ACAD17736}" type="parTrans" cxnId="{E9CEA5F1-550D-47EE-BD95-E6265F43842E}">
      <dgm:prSet/>
      <dgm:spPr/>
      <dgm:t>
        <a:bodyPr/>
        <a:lstStyle/>
        <a:p>
          <a:endParaRPr lang="en-US"/>
        </a:p>
      </dgm:t>
    </dgm:pt>
    <dgm:pt modelId="{0FF42B13-AB82-4CEB-9682-4A3D6A6F614F}" type="sibTrans" cxnId="{E9CEA5F1-550D-47EE-BD95-E6265F43842E}">
      <dgm:prSet/>
      <dgm:spPr/>
      <dgm:t>
        <a:bodyPr/>
        <a:lstStyle/>
        <a:p>
          <a:endParaRPr lang="en-US"/>
        </a:p>
      </dgm:t>
    </dgm:pt>
    <dgm:pt modelId="{03BA798C-142E-431D-A1B9-9351E9659453}" type="pres">
      <dgm:prSet presAssocID="{83487504-E8AC-47F5-A846-FABF2AB5D1F6}" presName="root" presStyleCnt="0">
        <dgm:presLayoutVars>
          <dgm:dir/>
          <dgm:resizeHandles val="exact"/>
        </dgm:presLayoutVars>
      </dgm:prSet>
      <dgm:spPr/>
    </dgm:pt>
    <dgm:pt modelId="{D0970709-F573-4788-981E-A87A121D96EB}" type="pres">
      <dgm:prSet presAssocID="{4780AE32-440A-4568-B3A4-8DF50C1318A4}" presName="compNode" presStyleCnt="0"/>
      <dgm:spPr/>
    </dgm:pt>
    <dgm:pt modelId="{FF901581-7286-4E7A-8E3D-B35A51D7FB0C}" type="pres">
      <dgm:prSet presAssocID="{4780AE32-440A-4568-B3A4-8DF50C1318A4}" presName="iconBgRect" presStyleLbl="bgShp" presStyleIdx="0" presStyleCnt="2"/>
      <dgm:spPr/>
    </dgm:pt>
    <dgm:pt modelId="{4DF74020-5F8F-45C2-851A-07D2F50850DD}" type="pres">
      <dgm:prSet presAssocID="{4780AE32-440A-4568-B3A4-8DF50C1318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8CD71C4D-8DB9-4380-8D96-F1DA53B0E301}" type="pres">
      <dgm:prSet presAssocID="{4780AE32-440A-4568-B3A4-8DF50C1318A4}" presName="spaceRect" presStyleCnt="0"/>
      <dgm:spPr/>
    </dgm:pt>
    <dgm:pt modelId="{70EDAEB9-8684-4CA7-B0D1-0D07B4A7C8C0}" type="pres">
      <dgm:prSet presAssocID="{4780AE32-440A-4568-B3A4-8DF50C1318A4}" presName="textRect" presStyleLbl="revTx" presStyleIdx="0" presStyleCnt="2">
        <dgm:presLayoutVars>
          <dgm:chMax val="1"/>
          <dgm:chPref val="1"/>
        </dgm:presLayoutVars>
      </dgm:prSet>
      <dgm:spPr/>
    </dgm:pt>
    <dgm:pt modelId="{66CD5E11-5C85-4A71-93C0-590DC9455176}" type="pres">
      <dgm:prSet presAssocID="{522F614A-1E0C-4262-A100-52F5C4A2C8A9}" presName="sibTrans" presStyleCnt="0"/>
      <dgm:spPr/>
    </dgm:pt>
    <dgm:pt modelId="{7EFEEE81-8C77-4608-A5F7-A27614AD540E}" type="pres">
      <dgm:prSet presAssocID="{D94F8D02-ECFF-425E-9DE6-559ACBF7FB98}" presName="compNode" presStyleCnt="0"/>
      <dgm:spPr/>
    </dgm:pt>
    <dgm:pt modelId="{88158AFD-665D-4619-97ED-774B9330A31D}" type="pres">
      <dgm:prSet presAssocID="{D94F8D02-ECFF-425E-9DE6-559ACBF7FB98}" presName="iconBgRect" presStyleLbl="bgShp" presStyleIdx="1" presStyleCnt="2"/>
      <dgm:spPr/>
    </dgm:pt>
    <dgm:pt modelId="{539835F2-CDF0-430D-BDD9-912578C7708C}" type="pres">
      <dgm:prSet presAssocID="{D94F8D02-ECFF-425E-9DE6-559ACBF7FB98}" presName="iconRect" presStyleLbl="node1" presStyleIdx="1" presStyleCnt="2" custLinFactNeighborX="867"/>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2B1D56F8-ED2D-44D3-8C55-A326331613A4}" type="pres">
      <dgm:prSet presAssocID="{D94F8D02-ECFF-425E-9DE6-559ACBF7FB98}" presName="spaceRect" presStyleCnt="0"/>
      <dgm:spPr/>
    </dgm:pt>
    <dgm:pt modelId="{B760EA2E-E550-45A7-886D-E59C84F95FE5}" type="pres">
      <dgm:prSet presAssocID="{D94F8D02-ECFF-425E-9DE6-559ACBF7FB98}" presName="textRect" presStyleLbl="revTx" presStyleIdx="1" presStyleCnt="2">
        <dgm:presLayoutVars>
          <dgm:chMax val="1"/>
          <dgm:chPref val="1"/>
        </dgm:presLayoutVars>
      </dgm:prSet>
      <dgm:spPr/>
    </dgm:pt>
  </dgm:ptLst>
  <dgm:cxnLst>
    <dgm:cxn modelId="{67968006-490C-45A9-91F4-B89F2B042966}" type="presOf" srcId="{D94F8D02-ECFF-425E-9DE6-559ACBF7FB98}" destId="{B760EA2E-E550-45A7-886D-E59C84F95FE5}" srcOrd="0" destOrd="0" presId="urn:microsoft.com/office/officeart/2018/5/layout/IconCircleLabelList"/>
    <dgm:cxn modelId="{3ADF651A-B38C-4082-B48D-C13915B87FB1}" type="presOf" srcId="{83487504-E8AC-47F5-A846-FABF2AB5D1F6}" destId="{03BA798C-142E-431D-A1B9-9351E9659453}" srcOrd="0" destOrd="0" presId="urn:microsoft.com/office/officeart/2018/5/layout/IconCircleLabelList"/>
    <dgm:cxn modelId="{C02EBD97-EBB9-428A-A315-0502184570ED}" srcId="{83487504-E8AC-47F5-A846-FABF2AB5D1F6}" destId="{4780AE32-440A-4568-B3A4-8DF50C1318A4}" srcOrd="0" destOrd="0" parTransId="{35B66C1F-298F-4BD7-BC25-841222582230}" sibTransId="{522F614A-1E0C-4262-A100-52F5C4A2C8A9}"/>
    <dgm:cxn modelId="{A4868FC1-056E-4632-9987-C887129319AD}" type="presOf" srcId="{4780AE32-440A-4568-B3A4-8DF50C1318A4}" destId="{70EDAEB9-8684-4CA7-B0D1-0D07B4A7C8C0}" srcOrd="0" destOrd="0" presId="urn:microsoft.com/office/officeart/2018/5/layout/IconCircleLabelList"/>
    <dgm:cxn modelId="{E9CEA5F1-550D-47EE-BD95-E6265F43842E}" srcId="{83487504-E8AC-47F5-A846-FABF2AB5D1F6}" destId="{D94F8D02-ECFF-425E-9DE6-559ACBF7FB98}" srcOrd="1" destOrd="0" parTransId="{EA2A878A-9BDC-4B0E-9D07-F40ACAD17736}" sibTransId="{0FF42B13-AB82-4CEB-9682-4A3D6A6F614F}"/>
    <dgm:cxn modelId="{F05FC601-F23A-43C3-A97B-D3CBA404BBC9}" type="presParOf" srcId="{03BA798C-142E-431D-A1B9-9351E9659453}" destId="{D0970709-F573-4788-981E-A87A121D96EB}" srcOrd="0" destOrd="0" presId="urn:microsoft.com/office/officeart/2018/5/layout/IconCircleLabelList"/>
    <dgm:cxn modelId="{69DEAC0D-924B-4421-B0DA-D0B3111E576C}" type="presParOf" srcId="{D0970709-F573-4788-981E-A87A121D96EB}" destId="{FF901581-7286-4E7A-8E3D-B35A51D7FB0C}" srcOrd="0" destOrd="0" presId="urn:microsoft.com/office/officeart/2018/5/layout/IconCircleLabelList"/>
    <dgm:cxn modelId="{3EC50A3B-8CFF-49A4-8121-6AC1ADAEF5E7}" type="presParOf" srcId="{D0970709-F573-4788-981E-A87A121D96EB}" destId="{4DF74020-5F8F-45C2-851A-07D2F50850DD}" srcOrd="1" destOrd="0" presId="urn:microsoft.com/office/officeart/2018/5/layout/IconCircleLabelList"/>
    <dgm:cxn modelId="{576B45B5-5583-4B77-A478-87D772E8163F}" type="presParOf" srcId="{D0970709-F573-4788-981E-A87A121D96EB}" destId="{8CD71C4D-8DB9-4380-8D96-F1DA53B0E301}" srcOrd="2" destOrd="0" presId="urn:microsoft.com/office/officeart/2018/5/layout/IconCircleLabelList"/>
    <dgm:cxn modelId="{FA8FF5CB-3A81-4566-BD93-ABE6C3F678E8}" type="presParOf" srcId="{D0970709-F573-4788-981E-A87A121D96EB}" destId="{70EDAEB9-8684-4CA7-B0D1-0D07B4A7C8C0}" srcOrd="3" destOrd="0" presId="urn:microsoft.com/office/officeart/2018/5/layout/IconCircleLabelList"/>
    <dgm:cxn modelId="{E010BB99-58CF-4DC0-96DE-AA49FC598471}" type="presParOf" srcId="{03BA798C-142E-431D-A1B9-9351E9659453}" destId="{66CD5E11-5C85-4A71-93C0-590DC9455176}" srcOrd="1" destOrd="0" presId="urn:microsoft.com/office/officeart/2018/5/layout/IconCircleLabelList"/>
    <dgm:cxn modelId="{699733FF-1936-448C-8C57-D3CA869A8BAF}" type="presParOf" srcId="{03BA798C-142E-431D-A1B9-9351E9659453}" destId="{7EFEEE81-8C77-4608-A5F7-A27614AD540E}" srcOrd="2" destOrd="0" presId="urn:microsoft.com/office/officeart/2018/5/layout/IconCircleLabelList"/>
    <dgm:cxn modelId="{C4AD1F28-FCBE-42D1-94C3-002739C277E6}" type="presParOf" srcId="{7EFEEE81-8C77-4608-A5F7-A27614AD540E}" destId="{88158AFD-665D-4619-97ED-774B9330A31D}" srcOrd="0" destOrd="0" presId="urn:microsoft.com/office/officeart/2018/5/layout/IconCircleLabelList"/>
    <dgm:cxn modelId="{124FB633-B1F8-4B2E-890E-139C5F001EAF}" type="presParOf" srcId="{7EFEEE81-8C77-4608-A5F7-A27614AD540E}" destId="{539835F2-CDF0-430D-BDD9-912578C7708C}" srcOrd="1" destOrd="0" presId="urn:microsoft.com/office/officeart/2018/5/layout/IconCircleLabelList"/>
    <dgm:cxn modelId="{3DC8C50D-63EF-4412-A52A-83D586AE43A4}" type="presParOf" srcId="{7EFEEE81-8C77-4608-A5F7-A27614AD540E}" destId="{2B1D56F8-ED2D-44D3-8C55-A326331613A4}" srcOrd="2" destOrd="0" presId="urn:microsoft.com/office/officeart/2018/5/layout/IconCircleLabelList"/>
    <dgm:cxn modelId="{39C42C1E-02B4-4D61-AAFB-35F1D7267C74}" type="presParOf" srcId="{7EFEEE81-8C77-4608-A5F7-A27614AD540E}" destId="{B760EA2E-E550-45A7-886D-E59C84F95FE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01581-7286-4E7A-8E3D-B35A51D7FB0C}">
      <dsp:nvSpPr>
        <dsp:cNvPr id="0" name=""/>
        <dsp:cNvSpPr/>
      </dsp:nvSpPr>
      <dsp:spPr>
        <a:xfrm>
          <a:off x="589837" y="96107"/>
          <a:ext cx="1784250" cy="178425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74020-5F8F-45C2-851A-07D2F50850DD}">
      <dsp:nvSpPr>
        <dsp:cNvPr id="0" name=""/>
        <dsp:cNvSpPr/>
      </dsp:nvSpPr>
      <dsp:spPr>
        <a:xfrm>
          <a:off x="970087" y="476357"/>
          <a:ext cx="1023750" cy="102375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EDAEB9-8684-4CA7-B0D1-0D07B4A7C8C0}">
      <dsp:nvSpPr>
        <dsp:cNvPr id="0" name=""/>
        <dsp:cNvSpPr/>
      </dsp:nvSpPr>
      <dsp:spPr>
        <a:xfrm>
          <a:off x="19462" y="243610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Do you have other ideas that have worked well for virtual workshops?</a:t>
          </a:r>
        </a:p>
      </dsp:txBody>
      <dsp:txXfrm>
        <a:off x="19462" y="2436108"/>
        <a:ext cx="2925000" cy="720000"/>
      </dsp:txXfrm>
    </dsp:sp>
    <dsp:sp modelId="{88158AFD-665D-4619-97ED-774B9330A31D}">
      <dsp:nvSpPr>
        <dsp:cNvPr id="0" name=""/>
        <dsp:cNvSpPr/>
      </dsp:nvSpPr>
      <dsp:spPr>
        <a:xfrm>
          <a:off x="4026712" y="96107"/>
          <a:ext cx="1784250" cy="178425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835F2-CDF0-430D-BDD9-912578C7708C}">
      <dsp:nvSpPr>
        <dsp:cNvPr id="0" name=""/>
        <dsp:cNvSpPr/>
      </dsp:nvSpPr>
      <dsp:spPr>
        <a:xfrm>
          <a:off x="4415838" y="476357"/>
          <a:ext cx="1023750" cy="102375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60EA2E-E550-45A7-886D-E59C84F95FE5}">
      <dsp:nvSpPr>
        <dsp:cNvPr id="0" name=""/>
        <dsp:cNvSpPr/>
      </dsp:nvSpPr>
      <dsp:spPr>
        <a:xfrm>
          <a:off x="3456337" y="243610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Are there any tools that work for everyone? </a:t>
          </a:r>
        </a:p>
      </dsp:txBody>
      <dsp:txXfrm>
        <a:off x="3456337" y="2436108"/>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7158B-7E9B-4449-8CAC-0B3D88AFEF38}" type="datetimeFigureOut">
              <a:rPr lang="en-US" smtClean="0"/>
              <a:t>5/14/21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1050C-B2CB-CD47-8A52-7B8DC8381111}" type="slidenum">
              <a:rPr lang="en-US" smtClean="0"/>
              <a:t>‹#›</a:t>
            </a:fld>
            <a:endParaRPr lang="en-US" dirty="0"/>
          </a:p>
        </p:txBody>
      </p:sp>
    </p:spTree>
    <p:extLst>
      <p:ext uri="{BB962C8B-B14F-4D97-AF65-F5344CB8AC3E}">
        <p14:creationId xmlns:p14="http://schemas.microsoft.com/office/powerpoint/2010/main" val="34340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Rosalind will take this slide and move us into the next one </a:t>
            </a:r>
          </a:p>
          <a:p>
            <a:endParaRPr lang="en-US" dirty="0"/>
          </a:p>
          <a:p>
            <a:r>
              <a:rPr lang="en-US" dirty="0"/>
              <a:t>The era of interruptions- animals, kids, the </a:t>
            </a:r>
            <a:r>
              <a:rPr lang="en-US" dirty="0" err="1"/>
              <a:t>fedex</a:t>
            </a:r>
            <a:r>
              <a:rPr lang="en-US" dirty="0"/>
              <a:t> delivery… </a:t>
            </a:r>
            <a:endParaRPr lang="en-US"/>
          </a:p>
          <a:p>
            <a:r>
              <a:rPr lang="en-US" dirty="0"/>
              <a:t>How did this rock our world </a:t>
            </a:r>
          </a:p>
          <a:p>
            <a:endParaRPr lang="en-US" dirty="0"/>
          </a:p>
          <a:p>
            <a:endParaRPr lang="en-US" dirty="0"/>
          </a:p>
        </p:txBody>
      </p:sp>
      <p:sp>
        <p:nvSpPr>
          <p:cNvPr id="4" name="Slide Number Placeholder 3"/>
          <p:cNvSpPr>
            <a:spLocks noGrp="1"/>
          </p:cNvSpPr>
          <p:nvPr>
            <p:ph type="sldNum" sz="quarter" idx="5"/>
          </p:nvPr>
        </p:nvSpPr>
        <p:spPr/>
        <p:txBody>
          <a:bodyPr/>
          <a:lstStyle/>
          <a:p>
            <a:fld id="{9761050C-B2CB-CD47-8A52-7B8DC8381111}" type="slidenum">
              <a:rPr lang="en-US" smtClean="0"/>
              <a:t>1</a:t>
            </a:fld>
            <a:endParaRPr lang="en-US" dirty="0"/>
          </a:p>
        </p:txBody>
      </p:sp>
    </p:spTree>
    <p:extLst>
      <p:ext uri="{BB962C8B-B14F-4D97-AF65-F5344CB8AC3E}">
        <p14:creationId xmlns:p14="http://schemas.microsoft.com/office/powerpoint/2010/main" val="418971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Rosalind will introduce myself... short into.. Then your turn </a:t>
            </a:r>
          </a:p>
        </p:txBody>
      </p:sp>
      <p:sp>
        <p:nvSpPr>
          <p:cNvPr id="4" name="Slide Number Placeholder 3"/>
          <p:cNvSpPr>
            <a:spLocks noGrp="1"/>
          </p:cNvSpPr>
          <p:nvPr>
            <p:ph type="sldNum" sz="quarter" idx="5"/>
          </p:nvPr>
        </p:nvSpPr>
        <p:spPr/>
        <p:txBody>
          <a:bodyPr/>
          <a:lstStyle/>
          <a:p>
            <a:fld id="{9761050C-B2CB-CD47-8A52-7B8DC8381111}" type="slidenum">
              <a:rPr lang="en-US" smtClean="0"/>
              <a:t>2</a:t>
            </a:fld>
            <a:endParaRPr lang="en-US" dirty="0"/>
          </a:p>
        </p:txBody>
      </p:sp>
    </p:spTree>
    <p:extLst>
      <p:ext uri="{BB962C8B-B14F-4D97-AF65-F5344CB8AC3E}">
        <p14:creationId xmlns:p14="http://schemas.microsoft.com/office/powerpoint/2010/main" val="30909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IBM Plex Sans"/>
              </a:rPr>
              <a:t>Jen starts this page, </a:t>
            </a:r>
            <a:endParaRPr lang="en-US"/>
          </a:p>
          <a:p>
            <a:endParaRPr lang="en-US" dirty="0"/>
          </a:p>
          <a:p>
            <a:r>
              <a:rPr lang="en-US" dirty="0"/>
              <a:t>Value stream assessments are most effective when there is transparency on the current state and collaboration defining a future state.</a:t>
            </a:r>
            <a:endParaRPr lang="en-US" dirty="0">
              <a:sym typeface="IBM Plex Sans"/>
            </a:endParaRPr>
          </a:p>
          <a:p>
            <a:r>
              <a:rPr lang="en-US" dirty="0"/>
              <a:t>Both key off that of trust.  </a:t>
            </a:r>
          </a:p>
          <a:p>
            <a:endParaRPr lang="en-US" dirty="0"/>
          </a:p>
          <a:p>
            <a:r>
              <a:rPr lang="en-US" dirty="0"/>
              <a:t>The old ways of getting there quickly:</a:t>
            </a:r>
          </a:p>
          <a:p>
            <a:pPr marL="171450" indent="-171450">
              <a:buFont typeface="Arial" panose="020B0604020202020204" pitchFamily="34" charset="0"/>
              <a:buChar char="•"/>
            </a:pPr>
            <a:r>
              <a:rPr lang="en-US" dirty="0"/>
              <a:t>Locked in room</a:t>
            </a:r>
          </a:p>
          <a:p>
            <a:pPr marL="171450" indent="-171450">
              <a:buFont typeface="Arial" panose="020B0604020202020204" pitchFamily="34" charset="0"/>
              <a:buChar char="•"/>
            </a:pPr>
            <a:r>
              <a:rPr lang="en-US" dirty="0"/>
              <a:t>Easy to see who was checked in and who wasn’t</a:t>
            </a:r>
          </a:p>
          <a:p>
            <a:pPr marL="171450" indent="-171450">
              <a:buFont typeface="Arial" panose="020B0604020202020204" pitchFamily="34" charset="0"/>
              <a:buChar char="•"/>
            </a:pPr>
            <a:r>
              <a:rPr lang="en-US" dirty="0"/>
              <a:t>Able to identify leaders and those who embrace change, those who oppose</a:t>
            </a:r>
          </a:p>
          <a:p>
            <a:pPr marL="171450" indent="-171450">
              <a:buFont typeface="Arial" panose="020B0604020202020204" pitchFamily="34" charset="0"/>
              <a:buChar char="•"/>
            </a:pPr>
            <a:r>
              <a:rPr lang="en-US" dirty="0"/>
              <a:t>Able to read body language</a:t>
            </a:r>
          </a:p>
          <a:p>
            <a:pPr marL="171450" indent="-171450">
              <a:buFont typeface="Arial" panose="020B0604020202020204" pitchFamily="34" charset="0"/>
              <a:buChar char="•"/>
            </a:pPr>
            <a:r>
              <a:rPr lang="en-US" dirty="0"/>
              <a:t>Perfect for driving a collaborative session.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Requirements:</a:t>
            </a:r>
          </a:p>
          <a:p>
            <a:pPr marL="171450" indent="-171450">
              <a:buFont typeface="Arial" panose="020B0604020202020204" pitchFamily="34" charset="0"/>
              <a:buChar char="•"/>
            </a:pPr>
            <a:r>
              <a:rPr lang="en-US" dirty="0"/>
              <a:t>Lots of whiteboard</a:t>
            </a:r>
          </a:p>
          <a:p>
            <a:pPr marL="171450" indent="-171450">
              <a:buFont typeface="Arial" panose="020B0604020202020204" pitchFamily="34" charset="0"/>
              <a:buChar char="•"/>
            </a:pPr>
            <a:r>
              <a:rPr lang="en-US" dirty="0"/>
              <a:t>Establishing trust early</a:t>
            </a:r>
          </a:p>
          <a:p>
            <a:pPr marL="171450" indent="-171450">
              <a:buFont typeface="Arial" panose="020B0604020202020204" pitchFamily="34" charset="0"/>
              <a:buChar char="•"/>
            </a:pPr>
            <a:r>
              <a:rPr lang="en-US" dirty="0"/>
              <a:t>Getting the right folks in the room… and getting the right folks driving the discussion</a:t>
            </a:r>
          </a:p>
          <a:p>
            <a:pPr marL="171450" indent="-171450">
              <a:buFont typeface="Arial" panose="020B0604020202020204" pitchFamily="34" charset="0"/>
              <a:buChar char="•"/>
            </a:pPr>
            <a:r>
              <a:rPr lang="en-US" dirty="0"/>
              <a:t>Capitalize on the energies in short order, turn around of recommendations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basically had, while we didn’t know it at the time, a luxury – a way to get a group of people together to collaborative work and create a goal – a target state.</a:t>
            </a:r>
          </a:p>
          <a:p>
            <a:pPr>
              <a:buFont typeface="Arial" panose="020B0604020202020204" pitchFamily="34" charset="0"/>
            </a:pPr>
            <a:endParaRPr lang="en-US" dirty="0"/>
          </a:p>
          <a:p>
            <a:pPr>
              <a:buFont typeface="Arial" panose="020B0604020202020204" pitchFamily="34" charset="0"/>
            </a:pPr>
            <a:r>
              <a:rPr lang="en-US" dirty="0">
                <a:sym typeface="IBM Plex Sans"/>
              </a:rPr>
              <a:t>Rosalind – Add story – introduction of people who did not know each other, </a:t>
            </a:r>
            <a:r>
              <a:rPr lang="en-US" dirty="0" err="1">
                <a:sym typeface="IBM Plex Sans"/>
              </a:rPr>
              <a:t>catartic</a:t>
            </a:r>
            <a:r>
              <a:rPr lang="en-US" dirty="0">
                <a:sym typeface="IBM Plex Sans"/>
              </a:rPr>
              <a:t> experience </a:t>
            </a:r>
          </a:p>
          <a:p>
            <a:endParaRPr lang="en-US" dirty="0">
              <a:sym typeface="IBM Plex Sans"/>
            </a:endParaRPr>
          </a:p>
        </p:txBody>
      </p:sp>
      <p:sp>
        <p:nvSpPr>
          <p:cNvPr id="4" name="Slide Number Placeholder 3"/>
          <p:cNvSpPr>
            <a:spLocks noGrp="1"/>
          </p:cNvSpPr>
          <p:nvPr>
            <p:ph type="sldNum" sz="quarter" idx="5"/>
          </p:nvPr>
        </p:nvSpPr>
        <p:spPr/>
        <p:txBody>
          <a:bodyPr/>
          <a:lstStyle/>
          <a:p>
            <a:fld id="{9761050C-B2CB-CD47-8A52-7B8DC8381111}" type="slidenum">
              <a:rPr lang="en-US" smtClean="0"/>
              <a:t>3</a:t>
            </a:fld>
            <a:endParaRPr lang="en-US" dirty="0"/>
          </a:p>
        </p:txBody>
      </p:sp>
    </p:spTree>
    <p:extLst>
      <p:ext uri="{BB962C8B-B14F-4D97-AF65-F5344CB8AC3E}">
        <p14:creationId xmlns:p14="http://schemas.microsoft.com/office/powerpoint/2010/main" val="391863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IBM Plex Sans"/>
              </a:rPr>
              <a:t>Rosalind run this page – it </a:t>
            </a:r>
            <a:r>
              <a:rPr lang="en-US" dirty="0" err="1">
                <a:sym typeface="IBM Plex Sans"/>
              </a:rPr>
              <a:t>willl</a:t>
            </a:r>
            <a:r>
              <a:rPr lang="en-US" dirty="0">
                <a:sym typeface="IBM Plex Sans"/>
              </a:rPr>
              <a:t> be short </a:t>
            </a:r>
            <a:endParaRPr lang="en-US" dirty="0"/>
          </a:p>
          <a:p>
            <a:endParaRPr lang="en-US" dirty="0"/>
          </a:p>
          <a:p>
            <a:r>
              <a:rPr lang="en-US" dirty="0"/>
              <a:t>Our senses were no longer of value.  No read of participants.  No visual for comprehension or validation of understanding.  No casual time to get to know the audience before the workshop begins.  </a:t>
            </a:r>
            <a:endParaRPr lang="en-US" dirty="0">
              <a:sym typeface="IBM Plex Sans"/>
            </a:endParaRPr>
          </a:p>
          <a:p>
            <a:r>
              <a:rPr lang="en-US" dirty="0"/>
              <a:t>No travel</a:t>
            </a:r>
          </a:p>
          <a:p>
            <a:r>
              <a:rPr lang="en-US" dirty="0"/>
              <a:t>No conf room</a:t>
            </a:r>
          </a:p>
          <a:p>
            <a:r>
              <a:rPr lang="en-US" dirty="0"/>
              <a:t>No eye to eye contact</a:t>
            </a:r>
          </a:p>
          <a:p>
            <a:r>
              <a:rPr lang="en-US" dirty="0"/>
              <a:t>No reading of body language</a:t>
            </a:r>
          </a:p>
          <a:p>
            <a:endParaRPr lang="en-US" dirty="0"/>
          </a:p>
          <a:p>
            <a:r>
              <a:rPr lang="en-US" dirty="0"/>
              <a:t>What were we going to do to come close to the experience – personable, engaged, collaborative, team building, establishing trust</a:t>
            </a:r>
          </a:p>
          <a:p>
            <a:endParaRPr lang="en-US" dirty="0"/>
          </a:p>
          <a:p>
            <a:endParaRPr lang="en-US" dirty="0"/>
          </a:p>
        </p:txBody>
      </p:sp>
      <p:sp>
        <p:nvSpPr>
          <p:cNvPr id="4" name="Slide Number Placeholder 3"/>
          <p:cNvSpPr>
            <a:spLocks noGrp="1"/>
          </p:cNvSpPr>
          <p:nvPr>
            <p:ph type="sldNum" sz="quarter" idx="5"/>
          </p:nvPr>
        </p:nvSpPr>
        <p:spPr/>
        <p:txBody>
          <a:bodyPr/>
          <a:lstStyle/>
          <a:p>
            <a:fld id="{9761050C-B2CB-CD47-8A52-7B8DC8381111}" type="slidenum">
              <a:rPr lang="en-US" smtClean="0"/>
              <a:t>4</a:t>
            </a:fld>
            <a:endParaRPr lang="en-US" dirty="0"/>
          </a:p>
        </p:txBody>
      </p:sp>
    </p:spTree>
    <p:extLst>
      <p:ext uri="{BB962C8B-B14F-4D97-AF65-F5344CB8AC3E}">
        <p14:creationId xmlns:p14="http://schemas.microsoft.com/office/powerpoint/2010/main" val="70649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 you start - </a:t>
            </a:r>
            <a:endParaRPr lang="en-US"/>
          </a:p>
          <a:p>
            <a:endParaRPr lang="en-US" dirty="0"/>
          </a:p>
          <a:p>
            <a:r>
              <a:rPr lang="en-US" dirty="0"/>
              <a:t>Input –</a:t>
            </a:r>
          </a:p>
          <a:p>
            <a:endParaRPr lang="en-US" dirty="0"/>
          </a:p>
          <a:p>
            <a:r>
              <a:rPr lang="en-US" dirty="0"/>
              <a:t>Moving from Whiteboard free script to something that would translate in a virtual environment became the task.</a:t>
            </a:r>
          </a:p>
          <a:p>
            <a:endParaRPr lang="en-US" dirty="0"/>
          </a:p>
          <a:p>
            <a:r>
              <a:rPr lang="en-US" dirty="0"/>
              <a:t>And to really tighten the pressure in our case, we had 3 assessments already scheduled that had to be transitioned to something new in short order.</a:t>
            </a:r>
          </a:p>
          <a:p>
            <a:endParaRPr lang="en-US" dirty="0"/>
          </a:p>
          <a:p>
            <a:r>
              <a:rPr lang="en-US" dirty="0"/>
              <a:t>Considerations:</a:t>
            </a:r>
          </a:p>
          <a:p>
            <a:r>
              <a:rPr lang="en-US" dirty="0" err="1"/>
              <a:t>Webex</a:t>
            </a:r>
            <a:r>
              <a:rPr lang="en-US" dirty="0"/>
              <a:t> – ppt, like we are doing right now… but… that doesn’t really drive collaboration if the audience isn’t engaged (strike one)</a:t>
            </a:r>
          </a:p>
          <a:p>
            <a:r>
              <a:rPr lang="en-US" dirty="0"/>
              <a:t>Questionnaires – get info upfront… but…. Getting the info is how you get the team to engage which would have been counterproductive to our needs, It also may undermine building the trust established by the engagement of speech. (strike two)</a:t>
            </a:r>
          </a:p>
          <a:p>
            <a:endParaRPr lang="en-US" dirty="0"/>
          </a:p>
          <a:p>
            <a:r>
              <a:rPr lang="en-US" dirty="0"/>
              <a:t>So how can we drive collaboration:</a:t>
            </a:r>
          </a:p>
          <a:p>
            <a:r>
              <a:rPr lang="en-US" dirty="0"/>
              <a:t>Lots of collaboration tools like Mural where outside participants can work in real time with each other ….. Depending on the amount of data you need to get through, maybe this an answer.  BUT we had volumes to do in short amount of time, not going to address our needs.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whiteboard is critical piece to this effort so we have to find a way to recreate that experience.</a:t>
            </a:r>
          </a:p>
          <a:p>
            <a:endParaRPr lang="en-US" dirty="0"/>
          </a:p>
          <a:p>
            <a:r>
              <a:rPr lang="en-US" dirty="0"/>
              <a:t>The search begins…</a:t>
            </a:r>
          </a:p>
          <a:p>
            <a:r>
              <a:rPr lang="en-US" dirty="0" err="1"/>
              <a:t>Webex</a:t>
            </a:r>
            <a:r>
              <a:rPr lang="en-US" dirty="0"/>
              <a:t> whiteboard – response time didn’t fuel collaboration…afraid we might drive frustration vs collaboration</a:t>
            </a:r>
          </a:p>
          <a:p>
            <a:r>
              <a:rPr lang="en-US" dirty="0"/>
              <a:t>Easiest way our team found to whiteboard was with an IPAD and pencil… but what app?  What were the requirements?</a:t>
            </a:r>
          </a:p>
          <a:p>
            <a:endParaRPr lang="en-US" dirty="0"/>
          </a:p>
          <a:p>
            <a:r>
              <a:rPr lang="en-US" dirty="0"/>
              <a:t>To have a whiteboard session we needed:</a:t>
            </a:r>
          </a:p>
          <a:p>
            <a:r>
              <a:rPr lang="en-US" dirty="0"/>
              <a:t>Infinite whiteboard… you never know how much information is going to be shared</a:t>
            </a:r>
          </a:p>
          <a:p>
            <a:r>
              <a:rPr lang="en-US" dirty="0"/>
              <a:t>The whiteboard would be used by the facilitator and shared with the audience as a way to recreate that single conference room</a:t>
            </a:r>
          </a:p>
          <a:p>
            <a:r>
              <a:rPr lang="en-US" dirty="0"/>
              <a:t>The whiteboard had to be responsive – latency will likely result in folks doing other things.  We have to keep a pace going to keep the interest of the group.</a:t>
            </a:r>
          </a:p>
          <a:p>
            <a:r>
              <a:rPr lang="en-US" dirty="0"/>
              <a:t>The whiteboard needed to be able to be SAVED!</a:t>
            </a:r>
          </a:p>
          <a:p>
            <a:r>
              <a:rPr lang="en-US" dirty="0"/>
              <a:t>We needed a way to print out the whiteboard or share the result with the group</a:t>
            </a:r>
          </a:p>
          <a:p>
            <a:r>
              <a:rPr lang="en-US" dirty="0"/>
              <a:t>We needed colors – who likes a meeting were everything is in the same color!</a:t>
            </a:r>
          </a:p>
          <a:p>
            <a:endParaRPr lang="en-US" dirty="0"/>
          </a:p>
          <a:p>
            <a:r>
              <a:rPr lang="en-US" dirty="0"/>
              <a:t>Our first attempt, and </a:t>
            </a:r>
            <a:r>
              <a:rPr lang="en-US" dirty="0" err="1"/>
              <a:t>ipad</a:t>
            </a:r>
            <a:r>
              <a:rPr lang="en-US" dirty="0"/>
              <a:t> app that allowed you to add pages at will</a:t>
            </a:r>
          </a:p>
          <a:p>
            <a:r>
              <a:rPr lang="en-US" dirty="0"/>
              <a:t>The good: it allowed us on the fly to add a new page and start a new topic.  It also provided a way to create a pdf. (OH – and for those wondering, this was another consideration – where was the information stored and what was required to print… You have to consider confidentiality and MANY apps were dropped from the list due to this)</a:t>
            </a:r>
          </a:p>
          <a:p>
            <a:r>
              <a:rPr lang="en-US" dirty="0"/>
              <a:t>The Bad: What if the topic was bigger than a page!  Yikes!  What if you need to navigate back to confirm something… you are paging back one by one through 10 pages or more?  Something to consider.</a:t>
            </a:r>
          </a:p>
          <a:p>
            <a:endParaRPr lang="en-US" dirty="0"/>
          </a:p>
          <a:p>
            <a:r>
              <a:rPr lang="en-US" dirty="0"/>
              <a:t>Well this proved painful so off to tuning our requirements.  We need easy navigation</a:t>
            </a:r>
          </a:p>
          <a:p>
            <a:r>
              <a:rPr lang="en-US" dirty="0"/>
              <a:t>After a few more trials we settled in on Mural.  </a:t>
            </a:r>
          </a:p>
          <a:p>
            <a:r>
              <a:rPr lang="en-US" dirty="0"/>
              <a:t>We stuck with the facilitator scribe vs the collaboration of participants to avoid training participants on mural, time management, </a:t>
            </a:r>
          </a:p>
          <a:p>
            <a:r>
              <a:rPr lang="en-US" dirty="0"/>
              <a:t>It persisted post the workshop so we could leverage in additional sessions with the client as well as in producing a list of recommendations.  This area is still under investigation.  We have leverage Mural to visually reconnect the audience to the discussions, we have infused our PPT recommendations into the mural so we could leverage a blend of the experiences…</a:t>
            </a:r>
          </a:p>
          <a:p>
            <a:r>
              <a:rPr lang="en-US" dirty="0"/>
              <a:t>For me personally, I think when we get to a primary direction of communication, a ppt works best with the “history” available when we need to resort back to that more balanced dialog. … jury is still out.</a:t>
            </a:r>
          </a:p>
          <a:p>
            <a:endParaRPr lang="en-US" dirty="0"/>
          </a:p>
          <a:p>
            <a:r>
              <a:rPr lang="en-US" dirty="0"/>
              <a:t>Rosalind – move to add to anything for tools, then move to video </a:t>
            </a:r>
          </a:p>
          <a:p>
            <a:endParaRPr lang="en-US" dirty="0"/>
          </a:p>
          <a:p>
            <a:r>
              <a:rPr lang="en-US" dirty="0"/>
              <a:t>So finally, video.  Yes, we discuss with clients ahead of time the use of video to help in driving that connection.  You can’t replace what you get from being in one room… but the next best thing is to at least know if someone is checked in or out.  Move from reading body language to facial responses.  Also to use your own visual to create energy and show you are checked in</a:t>
            </a:r>
          </a:p>
          <a:p>
            <a:endParaRPr lang="en-US" dirty="0"/>
          </a:p>
          <a:p>
            <a:r>
              <a:rPr lang="en-US" dirty="0"/>
              <a:t>Standing desk – have to be able to like working in the session </a:t>
            </a:r>
          </a:p>
          <a:p>
            <a:endParaRPr lang="en-US" dirty="0"/>
          </a:p>
        </p:txBody>
      </p:sp>
      <p:sp>
        <p:nvSpPr>
          <p:cNvPr id="4" name="Slide Number Placeholder 3"/>
          <p:cNvSpPr>
            <a:spLocks noGrp="1"/>
          </p:cNvSpPr>
          <p:nvPr>
            <p:ph type="sldNum" sz="quarter" idx="5"/>
          </p:nvPr>
        </p:nvSpPr>
        <p:spPr/>
        <p:txBody>
          <a:bodyPr/>
          <a:lstStyle/>
          <a:p>
            <a:fld id="{9761050C-B2CB-CD47-8A52-7B8DC8381111}" type="slidenum">
              <a:rPr lang="en-US" smtClean="0"/>
              <a:t>5</a:t>
            </a:fld>
            <a:endParaRPr lang="en-US" dirty="0"/>
          </a:p>
        </p:txBody>
      </p:sp>
    </p:spTree>
    <p:extLst>
      <p:ext uri="{BB962C8B-B14F-4D97-AF65-F5344CB8AC3E}">
        <p14:creationId xmlns:p14="http://schemas.microsoft.com/office/powerpoint/2010/main" val="99080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IBM Plex Sans"/>
              </a:rPr>
              <a:t>Rosalind start </a:t>
            </a:r>
          </a:p>
          <a:p>
            <a:endParaRPr lang="en-US" dirty="0"/>
          </a:p>
          <a:p>
            <a:r>
              <a:rPr lang="en-US" dirty="0"/>
              <a:t>What we can't do </a:t>
            </a:r>
          </a:p>
          <a:p>
            <a:r>
              <a:rPr lang="en-US" dirty="0"/>
              <a:t>New format </a:t>
            </a:r>
          </a:p>
          <a:p>
            <a:endParaRPr lang="en-US" dirty="0"/>
          </a:p>
          <a:p>
            <a:endParaRPr lang="en-US" dirty="0"/>
          </a:p>
          <a:p>
            <a:r>
              <a:rPr lang="en-US" dirty="0"/>
              <a:t>Jen </a:t>
            </a:r>
          </a:p>
          <a:p>
            <a:r>
              <a:rPr lang="en-US" dirty="0"/>
              <a:t>Manage participation, progress – </a:t>
            </a:r>
            <a:r>
              <a:rPr lang="en-US" dirty="0" err="1"/>
              <a:t>ie</a:t>
            </a:r>
            <a:r>
              <a:rPr lang="en-US" dirty="0"/>
              <a:t> keep moving, reminding of missing parts – background slack </a:t>
            </a:r>
          </a:p>
          <a:p>
            <a:r>
              <a:rPr lang="en-US" dirty="0"/>
              <a:t>And transition </a:t>
            </a:r>
          </a:p>
          <a:p>
            <a:r>
              <a:rPr lang="en-US" dirty="0"/>
              <a:t>And report </a:t>
            </a:r>
          </a:p>
          <a:p>
            <a:endParaRPr lang="en-US" dirty="0"/>
          </a:p>
        </p:txBody>
      </p:sp>
      <p:sp>
        <p:nvSpPr>
          <p:cNvPr id="4" name="Slide Number Placeholder 3"/>
          <p:cNvSpPr>
            <a:spLocks noGrp="1"/>
          </p:cNvSpPr>
          <p:nvPr>
            <p:ph type="sldNum" sz="quarter" idx="5"/>
          </p:nvPr>
        </p:nvSpPr>
        <p:spPr/>
        <p:txBody>
          <a:bodyPr/>
          <a:lstStyle/>
          <a:p>
            <a:fld id="{9761050C-B2CB-CD47-8A52-7B8DC8381111}" type="slidenum">
              <a:rPr lang="en-US" smtClean="0"/>
              <a:t>6</a:t>
            </a:fld>
            <a:endParaRPr lang="en-US" dirty="0"/>
          </a:p>
        </p:txBody>
      </p:sp>
    </p:spTree>
    <p:extLst>
      <p:ext uri="{BB962C8B-B14F-4D97-AF65-F5344CB8AC3E}">
        <p14:creationId xmlns:p14="http://schemas.microsoft.com/office/powerpoint/2010/main" val="160853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 starts </a:t>
            </a:r>
          </a:p>
          <a:p>
            <a:endParaRPr lang="en-US" dirty="0"/>
          </a:p>
          <a:p>
            <a:r>
              <a:rPr lang="en-US" dirty="0"/>
              <a:t>Shorter time slots – </a:t>
            </a:r>
            <a:r>
              <a:rPr lang="en-US" dirty="0" err="1"/>
              <a:t>webex</a:t>
            </a:r>
            <a:r>
              <a:rPr lang="en-US" dirty="0"/>
              <a:t>/zoom fatigue </a:t>
            </a:r>
            <a:endParaRPr lang="en-US"/>
          </a:p>
          <a:p>
            <a:r>
              <a:rPr lang="en-US" dirty="0"/>
              <a:t>Focused areas - can’t do full lifecycle across all platforms</a:t>
            </a:r>
          </a:p>
          <a:p>
            <a:r>
              <a:rPr lang="en-US" dirty="0"/>
              <a:t>Bridge series across sessions</a:t>
            </a:r>
          </a:p>
          <a:p>
            <a:r>
              <a:rPr lang="en-US" dirty="0"/>
              <a:t>Match aptitude of audience</a:t>
            </a:r>
          </a:p>
          <a:p>
            <a:r>
              <a:rPr lang="en-US" dirty="0"/>
              <a:t>Balance view with desire to take action</a:t>
            </a:r>
          </a:p>
          <a:p>
            <a:endParaRPr lang="en-US" dirty="0"/>
          </a:p>
          <a:p>
            <a:r>
              <a:rPr lang="en-US" dirty="0"/>
              <a:t>Rosalind closes </a:t>
            </a:r>
          </a:p>
        </p:txBody>
      </p:sp>
      <p:sp>
        <p:nvSpPr>
          <p:cNvPr id="4" name="Slide Number Placeholder 3"/>
          <p:cNvSpPr>
            <a:spLocks noGrp="1"/>
          </p:cNvSpPr>
          <p:nvPr>
            <p:ph type="sldNum" sz="quarter" idx="5"/>
          </p:nvPr>
        </p:nvSpPr>
        <p:spPr/>
        <p:txBody>
          <a:bodyPr/>
          <a:lstStyle/>
          <a:p>
            <a:fld id="{9761050C-B2CB-CD47-8A52-7B8DC8381111}" type="slidenum">
              <a:rPr lang="en-US" smtClean="0"/>
              <a:t>7</a:t>
            </a:fld>
            <a:endParaRPr lang="en-US" dirty="0"/>
          </a:p>
        </p:txBody>
      </p:sp>
    </p:spTree>
    <p:extLst>
      <p:ext uri="{BB962C8B-B14F-4D97-AF65-F5344CB8AC3E}">
        <p14:creationId xmlns:p14="http://schemas.microsoft.com/office/powerpoint/2010/main" val="412105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Rosalind starts </a:t>
            </a:r>
          </a:p>
          <a:p>
            <a:endParaRPr lang="en-US" dirty="0">
              <a:sym typeface="IBM Plex Sans"/>
            </a:endParaRPr>
          </a:p>
          <a:p>
            <a:r>
              <a:rPr lang="en-US" dirty="0">
                <a:sym typeface="IBM Plex Sans"/>
              </a:rPr>
              <a:t>We have learned a lot, but it's not over, the new normal will end up with virtual and face to face</a:t>
            </a:r>
          </a:p>
          <a:p>
            <a:endParaRPr lang="en-US" dirty="0">
              <a:sym typeface="IBM Plex Sans"/>
            </a:endParaRPr>
          </a:p>
          <a:p>
            <a:r>
              <a:rPr lang="en-US" dirty="0">
                <a:sym typeface="IBM Plex Sans"/>
              </a:rPr>
              <a:t>Looking for suggestions from others that have done this and have additional ideas – suggestions </a:t>
            </a:r>
          </a:p>
          <a:p>
            <a:endParaRPr lang="en-US" dirty="0">
              <a:sym typeface="IBM Plex Sans"/>
            </a:endParaRPr>
          </a:p>
          <a:p>
            <a:r>
              <a:rPr lang="en-US" dirty="0">
                <a:sym typeface="IBM Plex Sans"/>
              </a:rPr>
              <a:t>Jen Ends </a:t>
            </a:r>
          </a:p>
          <a:p>
            <a:endParaRPr lang="en-US" dirty="0">
              <a:sym typeface="IBM Plex Sans"/>
            </a:endParaRPr>
          </a:p>
          <a:p>
            <a:r>
              <a:rPr lang="en-US" dirty="0">
                <a:sym typeface="IBM Plex Sans"/>
              </a:rPr>
              <a:t>Thank you for your time </a:t>
            </a:r>
          </a:p>
          <a:p>
            <a:r>
              <a:rPr lang="en-US" dirty="0">
                <a:sym typeface="IBM Plex Sans"/>
              </a:rPr>
              <a:t>Glad to have an opportunity to speak DOES, </a:t>
            </a:r>
          </a:p>
          <a:p>
            <a:r>
              <a:rPr lang="en-US" dirty="0">
                <a:sym typeface="IBM Plex Sans"/>
              </a:rPr>
              <a:t>Enjoyed attending in the past </a:t>
            </a:r>
          </a:p>
          <a:p>
            <a:r>
              <a:rPr lang="en-US" dirty="0">
                <a:sym typeface="IBM Plex Sans"/>
              </a:rPr>
              <a:t>Looking forward to the next live event </a:t>
            </a:r>
          </a:p>
          <a:p>
            <a:endParaRPr lang="en-US" dirty="0">
              <a:sym typeface="IBM Plex Sans"/>
            </a:endParaRPr>
          </a:p>
        </p:txBody>
      </p:sp>
      <p:sp>
        <p:nvSpPr>
          <p:cNvPr id="4" name="Slide Number Placeholder 3"/>
          <p:cNvSpPr>
            <a:spLocks noGrp="1"/>
          </p:cNvSpPr>
          <p:nvPr>
            <p:ph type="sldNum" sz="quarter" idx="5"/>
          </p:nvPr>
        </p:nvSpPr>
        <p:spPr/>
        <p:txBody>
          <a:bodyPr/>
          <a:lstStyle/>
          <a:p>
            <a:fld id="{9761050C-B2CB-CD47-8A52-7B8DC8381111}" type="slidenum">
              <a:rPr lang="en-US" smtClean="0"/>
              <a:t>8</a:t>
            </a:fld>
            <a:endParaRPr lang="en-US" dirty="0"/>
          </a:p>
        </p:txBody>
      </p:sp>
    </p:spTree>
    <p:extLst>
      <p:ext uri="{BB962C8B-B14F-4D97-AF65-F5344CB8AC3E}">
        <p14:creationId xmlns:p14="http://schemas.microsoft.com/office/powerpoint/2010/main" val="4085425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_1">
    <p:bg>
      <p:bgPr>
        <a:solidFill>
          <a:srgbClr val="002D9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763CAE-93BA-D546-B59D-766A3C24933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6" y="-3175"/>
            <a:ext cx="9143107" cy="5143500"/>
          </a:xfrm>
          <a:prstGeom prst="rect">
            <a:avLst/>
          </a:prstGeom>
        </p:spPr>
      </p:pic>
      <p:pic>
        <p:nvPicPr>
          <p:cNvPr id="8" name="Picture 7" descr="Logo&#10;&#10;Description automatically generated">
            <a:extLst>
              <a:ext uri="{FF2B5EF4-FFF2-40B4-BE49-F238E27FC236}">
                <a16:creationId xmlns:a16="http://schemas.microsoft.com/office/drawing/2014/main" id="{4298FBC9-DF34-4C43-8EEC-776FA49CD9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12000" y="7802"/>
            <a:ext cx="2007725" cy="637068"/>
          </a:xfrm>
          <a:prstGeom prst="rect">
            <a:avLst/>
          </a:prstGeom>
        </p:spPr>
      </p:pic>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83343" y="4704588"/>
            <a:ext cx="530470" cy="210312"/>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23647"/>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1079"/>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19BED385-6ADC-0C4F-BC66-C2C204F9244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B69C0BD7-365B-8244-88E5-957A5CE8A67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four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a:extLst>
              <a:ext uri="{FF2B5EF4-FFF2-40B4-BE49-F238E27FC236}">
                <a16:creationId xmlns:a16="http://schemas.microsoft.com/office/drawing/2014/main" id="{48B3D22A-23C8-8548-93C6-BBBC342AF000}"/>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1" name="Slide Number Placeholder">
            <a:extLst>
              <a:ext uri="{FF2B5EF4-FFF2-40B4-BE49-F238E27FC236}">
                <a16:creationId xmlns:a16="http://schemas.microsoft.com/office/drawing/2014/main" id="{17762BBE-C5DC-BD4D-895A-92D9EC24595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9" name="Footer Placeholder">
            <a:extLst>
              <a:ext uri="{FF2B5EF4-FFF2-40B4-BE49-F238E27FC236}">
                <a16:creationId xmlns:a16="http://schemas.microsoft.com/office/drawing/2014/main" id="{6660CA53-7CFA-4C4E-88B8-2A940B5C2B6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0" name="Slide Number Placeholder">
            <a:extLst>
              <a:ext uri="{FF2B5EF4-FFF2-40B4-BE49-F238E27FC236}">
                <a16:creationId xmlns:a16="http://schemas.microsoft.com/office/drawing/2014/main" id="{8F8E5EA2-7385-A546-8F2E-F86382D392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two narrow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DAC970C1-ED6D-4B44-961F-07156650F1D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4DB8D89B-41F7-4E42-8330-277F3C7E0BD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split background)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4142164" cy="4294632"/>
          </a:xfrm>
        </p:spPr>
        <p:txBody>
          <a:bodyPr/>
          <a:lstStyle>
            <a:lvl1pPr>
              <a:defRPr>
                <a:latin typeface="IBM Plex Sans" panose="020B0503050203000203" pitchFamily="34" charset="0"/>
              </a:defRPr>
            </a:lvl1pPr>
          </a:lstStyle>
          <a:p>
            <a:r>
              <a:rPr lang="en-US" dirty="0"/>
              <a:t>Click to edit Master title style</a:t>
            </a:r>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3673"/>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a:extLst>
              <a:ext uri="{FF2B5EF4-FFF2-40B4-BE49-F238E27FC236}">
                <a16:creationId xmlns:a16="http://schemas.microsoft.com/office/drawing/2014/main" id="{144EF5B0-13C5-5A43-BA9A-60CB18EE3B0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890BC349-7681-3642-973F-CBB6572D29D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6" name="Footer Placeholder">
            <a:extLst>
              <a:ext uri="{FF2B5EF4-FFF2-40B4-BE49-F238E27FC236}">
                <a16:creationId xmlns:a16="http://schemas.microsoft.com/office/drawing/2014/main" id="{2A42C47D-1629-0C4F-87CE-3F249C912FB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8" name="Slide Number Placeholder">
            <a:extLst>
              <a:ext uri="{FF2B5EF4-FFF2-40B4-BE49-F238E27FC236}">
                <a16:creationId xmlns:a16="http://schemas.microsoft.com/office/drawing/2014/main" id="{26610BD2-56DF-6747-987E-719D427EC1F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alf-blank area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FE07663-1EE2-EA40-AF32-38384D816D95}"/>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6" name="Slide Number Placeholder">
            <a:extLst>
              <a:ext uri="{FF2B5EF4-FFF2-40B4-BE49-F238E27FC236}">
                <a16:creationId xmlns:a16="http://schemas.microsoft.com/office/drawing/2014/main" id="{45B2FD40-946C-7648-A454-37A18741DD3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blank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B7E2169-CC05-974D-BD66-76CDF7CEF2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DOES21 Virtual - Europe / May 18-20, 2021</a:t>
            </a:r>
          </a:p>
        </p:txBody>
      </p:sp>
      <p:sp>
        <p:nvSpPr>
          <p:cNvPr id="6" name="Slide Number Placeholder">
            <a:extLst>
              <a:ext uri="{FF2B5EF4-FFF2-40B4-BE49-F238E27FC236}">
                <a16:creationId xmlns:a16="http://schemas.microsoft.com/office/drawing/2014/main" id="{8504D54D-0B8A-E544-90FB-AE22E9CAB8D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_black">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E50E8894-5401-904E-949C-79CC0C38C5C1}"/>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076D3CDA-880F-BE40-B93E-19EEE2FCF2AD}"/>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B55089D6-3E66-D54D-A8CA-203748B22846}"/>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110BF152-9FFE-2C40-8AFE-083A4D217F1C}"/>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0" name="Slide Number Placeholder">
            <a:extLst>
              <a:ext uri="{FF2B5EF4-FFF2-40B4-BE49-F238E27FC236}">
                <a16:creationId xmlns:a16="http://schemas.microsoft.com/office/drawing/2014/main" id="{F2C70B7D-47FB-3C4D-8E19-051AB6BB3BC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F50C0932-3292-CA40-B50D-23CCE3CA727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0" name="Slide Number Placeholder">
            <a:extLst>
              <a:ext uri="{FF2B5EF4-FFF2-40B4-BE49-F238E27FC236}">
                <a16:creationId xmlns:a16="http://schemas.microsoft.com/office/drawing/2014/main" id="{860B8130-2F08-0943-A857-1628EC6CF70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_black">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5" name="Footer Placeholder">
            <a:extLst>
              <a:ext uri="{FF2B5EF4-FFF2-40B4-BE49-F238E27FC236}">
                <a16:creationId xmlns:a16="http://schemas.microsoft.com/office/drawing/2014/main" id="{D481F46F-F291-F240-8A9A-2DDE6D49B6C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6" name="Slide Number Placeholder">
            <a:extLst>
              <a:ext uri="{FF2B5EF4-FFF2-40B4-BE49-F238E27FC236}">
                <a16:creationId xmlns:a16="http://schemas.microsoft.com/office/drawing/2014/main" id="{F7FD336A-AD9E-7646-8B46-ED4D9C500E3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AC7CF475-9DA2-9E44-8949-F24CBF46343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0" name="Slide Number Placeholder">
            <a:extLst>
              <a:ext uri="{FF2B5EF4-FFF2-40B4-BE49-F238E27FC236}">
                <a16:creationId xmlns:a16="http://schemas.microsoft.com/office/drawing/2014/main" id="{CF2260B8-55D1-844D-AE9E-1A9A6183802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black box) over image(s)_black">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7" name="Footer Placeholder">
            <a:extLst>
              <a:ext uri="{FF2B5EF4-FFF2-40B4-BE49-F238E27FC236}">
                <a16:creationId xmlns:a16="http://schemas.microsoft.com/office/drawing/2014/main" id="{9A68689A-D58F-5746-97FD-655CA4EF769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8" name="Slide Number Placeholder">
            <a:extLst>
              <a:ext uri="{FF2B5EF4-FFF2-40B4-BE49-F238E27FC236}">
                <a16:creationId xmlns:a16="http://schemas.microsoft.com/office/drawing/2014/main" id="{24EC8B29-4CB2-3646-8700-82A7538837C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black box) over image(s)_black">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8" name="Footer Placeholder">
            <a:extLst>
              <a:ext uri="{FF2B5EF4-FFF2-40B4-BE49-F238E27FC236}">
                <a16:creationId xmlns:a16="http://schemas.microsoft.com/office/drawing/2014/main" id="{DAE5FA1B-C5AC-6F49-A972-36077372529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0" name="Slide Number Placeholder">
            <a:extLst>
              <a:ext uri="{FF2B5EF4-FFF2-40B4-BE49-F238E27FC236}">
                <a16:creationId xmlns:a16="http://schemas.microsoft.com/office/drawing/2014/main" id="{3B060F95-945E-C141-8064-3D182FC698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_black">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2E390A72-A73E-4747-BC36-67E5EB6144A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48B108D3-4297-664B-A175-D2874BEE9B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text (1/4), content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60060"/>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60060"/>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CA2A2796-49F6-D44E-AC0C-025D14682C2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0D1F1ECC-4324-4C4E-896C-AF1D8A5BC6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text (1/4), blank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C3815AFE-8CCF-634C-802D-1694DDD1474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8" name="Slide Number Placeholder">
            <a:extLst>
              <a:ext uri="{FF2B5EF4-FFF2-40B4-BE49-F238E27FC236}">
                <a16:creationId xmlns:a16="http://schemas.microsoft.com/office/drawing/2014/main" id="{EA04AF1A-FDC6-D849-AE63-1B48A0E7992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9" name="Footer Placeholder">
            <a:extLst>
              <a:ext uri="{FF2B5EF4-FFF2-40B4-BE49-F238E27FC236}">
                <a16:creationId xmlns:a16="http://schemas.microsoft.com/office/drawing/2014/main" id="{660A77B7-B2B0-0345-BCE4-3D2D0E1467A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0" name="Slide Number Placeholder">
            <a:extLst>
              <a:ext uri="{FF2B5EF4-FFF2-40B4-BE49-F238E27FC236}">
                <a16:creationId xmlns:a16="http://schemas.microsoft.com/office/drawing/2014/main" id="{45D7BCB3-1B89-AB49-A0F3-0CA422F4126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se study 2: title, text (2/4), quote (2/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 2"/>
          <p:cNvSpPr>
            <a:spLocks noGrp="1"/>
          </p:cNvSpPr>
          <p:nvPr>
            <p:ph type="body" sz="quarter" idx="13"/>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88158"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297788FA-AD01-044F-9CDB-76B8A1B5411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11" name="Slide Number Placeholder">
            <a:extLst>
              <a:ext uri="{FF2B5EF4-FFF2-40B4-BE49-F238E27FC236}">
                <a16:creationId xmlns:a16="http://schemas.microsoft.com/office/drawing/2014/main" id="{658A9D14-B346-0D42-9815-14EB4175056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ble_black">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8" name="Footer Placeholder">
            <a:extLst>
              <a:ext uri="{FF2B5EF4-FFF2-40B4-BE49-F238E27FC236}">
                <a16:creationId xmlns:a16="http://schemas.microsoft.com/office/drawing/2014/main" id="{B5C74CE5-1D27-8445-819E-222C20AAFEF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5F534A2F-0A1A-DB42-B8CE-DF0428C7B5B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with footer)_black">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A1663ABD-D72E-FD45-96F8-0C84FE1769C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6" name="Slide Number Placeholder">
            <a:extLst>
              <a:ext uri="{FF2B5EF4-FFF2-40B4-BE49-F238E27FC236}">
                <a16:creationId xmlns:a16="http://schemas.microsoft.com/office/drawing/2014/main" id="{57B03A4C-E6CE-4D43-B273-6CCFFA32CEEB}"/>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a:extLst>
              <a:ext uri="{FF2B5EF4-FFF2-40B4-BE49-F238E27FC236}">
                <a16:creationId xmlns:a16="http://schemas.microsoft.com/office/drawing/2014/main" id="{D388D167-72F5-AA40-A006-12E39FB420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7F662BDA-B0C4-474D-968F-27105240184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no footer)_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ank you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2930"/>
            <a:ext cx="4133088"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19070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7" name="Footer Placeholder">
            <a:extLst>
              <a:ext uri="{FF2B5EF4-FFF2-40B4-BE49-F238E27FC236}">
                <a16:creationId xmlns:a16="http://schemas.microsoft.com/office/drawing/2014/main" id="{9C967B8E-22F1-8641-B171-C369EC0CF21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DEDC37A3-533E-814B-AAD5-F624D6FD11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bm sign-off_black">
    <p:spTree>
      <p:nvGrpSpPr>
        <p:cNvPr id="1" name=""/>
        <p:cNvGrpSpPr/>
        <p:nvPr/>
      </p:nvGrpSpPr>
      <p:grpSpPr>
        <a:xfrm>
          <a:off x="0" y="0"/>
          <a:ext cx="0" cy="0"/>
          <a:chOff x="0" y="0"/>
          <a:chExt cx="0" cy="0"/>
        </a:xfrm>
      </p:grpSpPr>
      <p:pic>
        <p:nvPicPr>
          <p:cNvPr id="6" name="Picture" descr="IBM 8-bar logo"/>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315616"/>
            <a:ext cx="1292095" cy="512269"/>
          </a:xfrm>
          <a:prstGeom prst="rect">
            <a:avLst/>
          </a:prstGeom>
        </p:spPr>
      </p:pic>
      <p:sp>
        <p:nvSpPr>
          <p:cNvPr id="5" name="Footer Placeholder">
            <a:extLst>
              <a:ext uri="{FF2B5EF4-FFF2-40B4-BE49-F238E27FC236}">
                <a16:creationId xmlns:a16="http://schemas.microsoft.com/office/drawing/2014/main" id="{EA5703CD-FB5A-0B42-B633-68EA4B13641E}"/>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7" name="Slide Number Placeholder">
            <a:extLst>
              <a:ext uri="{FF2B5EF4-FFF2-40B4-BE49-F238E27FC236}">
                <a16:creationId xmlns:a16="http://schemas.microsoft.com/office/drawing/2014/main" id="{43A7049D-ACFA-7C4E-A59A-F1948902CFD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blue">
    <p:bg>
      <p:bgPr>
        <a:solidFill>
          <a:srgbClr val="0062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28B76FB4-769A-8048-88DD-EBE14AB72D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7707" y="4694754"/>
            <a:ext cx="513796" cy="203701"/>
          </a:xfrm>
          <a:prstGeom prst="rect">
            <a:avLst/>
          </a:prstGeom>
        </p:spPr>
      </p:pic>
      <p:pic>
        <p:nvPicPr>
          <p:cNvPr id="7" name="Picture 6" descr="IBM Z">
            <a:extLst>
              <a:ext uri="{FF2B5EF4-FFF2-40B4-BE49-F238E27FC236}">
                <a16:creationId xmlns:a16="http://schemas.microsoft.com/office/drawing/2014/main" id="{68DD830B-A561-FE44-89F2-2520FEE9EB7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9587" y="4287828"/>
            <a:ext cx="1571417" cy="1023058"/>
          </a:xfrm>
          <a:prstGeom prst="rect">
            <a:avLst/>
          </a:prstGeom>
        </p:spPr>
      </p:pic>
    </p:spTree>
    <p:extLst>
      <p:ext uri="{BB962C8B-B14F-4D97-AF65-F5344CB8AC3E}">
        <p14:creationId xmlns:p14="http://schemas.microsoft.com/office/powerpoint/2010/main" val="3738447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pic>
        <p:nvPicPr>
          <p:cNvPr id="5" name="Picture 4">
            <a:extLst>
              <a:ext uri="{FF2B5EF4-FFF2-40B4-BE49-F238E27FC236}">
                <a16:creationId xmlns:a16="http://schemas.microsoft.com/office/drawing/2014/main" id="{5FB2F89A-94E1-421B-8C99-C11D5C3B4D8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30981" y="4696622"/>
            <a:ext cx="753666" cy="204437"/>
          </a:xfrm>
          <a:prstGeom prst="rect">
            <a:avLst/>
          </a:prstGeom>
        </p:spPr>
      </p:pic>
    </p:spTree>
    <p:extLst>
      <p:ext uri="{BB962C8B-B14F-4D97-AF65-F5344CB8AC3E}">
        <p14:creationId xmlns:p14="http://schemas.microsoft.com/office/powerpoint/2010/main" val="29219337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918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66020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3566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latin typeface="IBM Plex Sans Light" panose="020B0403050203000203" pitchFamily="34" charset="0"/>
              </a:defRPr>
            </a:lvl1pPr>
          </a:lstStyle>
          <a:p>
            <a:pPr lvl="0"/>
            <a:r>
              <a:rPr lang="en-US"/>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76019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1600" b="0" i="0">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41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Footer Placeholder">
            <a:extLst>
              <a:ext uri="{FF2B5EF4-FFF2-40B4-BE49-F238E27FC236}">
                <a16:creationId xmlns:a16="http://schemas.microsoft.com/office/drawing/2014/main" id="{04F8CC23-25EC-C041-8F2A-C7ED3C0793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8" name="Slide Number Placeholder">
            <a:extLst>
              <a:ext uri="{FF2B5EF4-FFF2-40B4-BE49-F238E27FC236}">
                <a16:creationId xmlns:a16="http://schemas.microsoft.com/office/drawing/2014/main" id="{22F513DE-952F-4D43-9478-580345E35CA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519172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1883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88782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13318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995566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photo,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3147802"/>
            <a:ext cx="1837944" cy="13479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3147802"/>
            <a:ext cx="1837944" cy="13479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3147802"/>
            <a:ext cx="1837944" cy="13479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3147802"/>
            <a:ext cx="1837944" cy="13479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Picture Placeholder 6">
            <a:extLst>
              <a:ext uri="{FF2B5EF4-FFF2-40B4-BE49-F238E27FC236}">
                <a16:creationId xmlns:a16="http://schemas.microsoft.com/office/drawing/2014/main" id="{110AF39C-97AF-C342-BA6C-93A18D781CD3}"/>
              </a:ext>
            </a:extLst>
          </p:cNvPr>
          <p:cNvSpPr>
            <a:spLocks noGrp="1"/>
          </p:cNvSpPr>
          <p:nvPr>
            <p:ph type="pic" sz="quarter" idx="16"/>
          </p:nvPr>
        </p:nvSpPr>
        <p:spPr>
          <a:xfrm>
            <a:off x="210312" y="1297940"/>
            <a:ext cx="1828800" cy="1631377"/>
          </a:xfrm>
          <a:solidFill>
            <a:schemeClr val="bg1"/>
          </a:solidFill>
        </p:spPr>
        <p:txBody>
          <a:bodyPr/>
          <a:lstStyle/>
          <a:p>
            <a:r>
              <a:rPr lang="en-US" dirty="0"/>
              <a:t>Click icon to add picture</a:t>
            </a:r>
          </a:p>
        </p:txBody>
      </p:sp>
      <p:sp>
        <p:nvSpPr>
          <p:cNvPr id="11" name="Picture Placeholder 6">
            <a:extLst>
              <a:ext uri="{FF2B5EF4-FFF2-40B4-BE49-F238E27FC236}">
                <a16:creationId xmlns:a16="http://schemas.microsoft.com/office/drawing/2014/main" id="{897D6798-C980-294D-95A2-05F036A7FDDE}"/>
              </a:ext>
            </a:extLst>
          </p:cNvPr>
          <p:cNvSpPr>
            <a:spLocks noGrp="1"/>
          </p:cNvSpPr>
          <p:nvPr>
            <p:ph type="pic" sz="quarter" idx="17"/>
          </p:nvPr>
        </p:nvSpPr>
        <p:spPr>
          <a:xfrm>
            <a:off x="2505456" y="1297939"/>
            <a:ext cx="1828800" cy="1631378"/>
          </a:xfrm>
          <a:solidFill>
            <a:schemeClr val="bg1"/>
          </a:solidFill>
        </p:spPr>
        <p:txBody>
          <a:bodyPr/>
          <a:lstStyle/>
          <a:p>
            <a:r>
              <a:rPr lang="en-US" dirty="0"/>
              <a:t>Click icon to add picture</a:t>
            </a:r>
          </a:p>
        </p:txBody>
      </p:sp>
      <p:sp>
        <p:nvSpPr>
          <p:cNvPr id="13" name="Picture Placeholder 6">
            <a:extLst>
              <a:ext uri="{FF2B5EF4-FFF2-40B4-BE49-F238E27FC236}">
                <a16:creationId xmlns:a16="http://schemas.microsoft.com/office/drawing/2014/main" id="{D8E88388-A07C-D641-A348-239E6AF36DE6}"/>
              </a:ext>
            </a:extLst>
          </p:cNvPr>
          <p:cNvSpPr>
            <a:spLocks noGrp="1"/>
          </p:cNvSpPr>
          <p:nvPr>
            <p:ph type="pic" sz="quarter" idx="18"/>
          </p:nvPr>
        </p:nvSpPr>
        <p:spPr>
          <a:xfrm>
            <a:off x="4809746" y="1297938"/>
            <a:ext cx="1828800" cy="1631379"/>
          </a:xfrm>
          <a:solidFill>
            <a:schemeClr val="bg1"/>
          </a:solidFill>
        </p:spPr>
        <p:txBody>
          <a:bodyPr/>
          <a:lstStyle/>
          <a:p>
            <a:r>
              <a:rPr lang="en-US" dirty="0"/>
              <a:t>Click icon to add picture</a:t>
            </a:r>
          </a:p>
        </p:txBody>
      </p:sp>
      <p:sp>
        <p:nvSpPr>
          <p:cNvPr id="14" name="Picture Placeholder 6">
            <a:extLst>
              <a:ext uri="{FF2B5EF4-FFF2-40B4-BE49-F238E27FC236}">
                <a16:creationId xmlns:a16="http://schemas.microsoft.com/office/drawing/2014/main" id="{B17BC83E-0550-B54B-A543-87E05B1EBA59}"/>
              </a:ext>
            </a:extLst>
          </p:cNvPr>
          <p:cNvSpPr>
            <a:spLocks noGrp="1"/>
          </p:cNvSpPr>
          <p:nvPr>
            <p:ph type="pic" sz="quarter" idx="19"/>
          </p:nvPr>
        </p:nvSpPr>
        <p:spPr>
          <a:xfrm>
            <a:off x="7077456" y="1297937"/>
            <a:ext cx="1828800" cy="1631380"/>
          </a:xfrm>
          <a:solidFill>
            <a:schemeClr val="bg1"/>
          </a:solidFill>
        </p:spPr>
        <p:txBody>
          <a:bodyPr/>
          <a:lstStyle/>
          <a:p>
            <a:r>
              <a:rPr lang="en-US" dirty="0"/>
              <a:t>Click icon to add picture</a:t>
            </a:r>
          </a:p>
        </p:txBody>
      </p:sp>
    </p:spTree>
    <p:extLst>
      <p:ext uri="{BB962C8B-B14F-4D97-AF65-F5344CB8AC3E}">
        <p14:creationId xmlns:p14="http://schemas.microsoft.com/office/powerpoint/2010/main" val="14640258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three columns),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Picture Placeholder 6">
            <a:extLst>
              <a:ext uri="{FF2B5EF4-FFF2-40B4-BE49-F238E27FC236}">
                <a16:creationId xmlns:a16="http://schemas.microsoft.com/office/drawing/2014/main" id="{43594793-63A0-9B40-8A44-546C1517A69F}"/>
              </a:ext>
            </a:extLst>
          </p:cNvPr>
          <p:cNvSpPr>
            <a:spLocks noGrp="1"/>
          </p:cNvSpPr>
          <p:nvPr>
            <p:ph type="pic" sz="quarter" idx="19"/>
          </p:nvPr>
        </p:nvSpPr>
        <p:spPr>
          <a:xfrm>
            <a:off x="7077456" y="1243584"/>
            <a:ext cx="1828800" cy="3252216"/>
          </a:xfrm>
          <a:noFill/>
        </p:spPr>
        <p:txBody>
          <a:bodyPr/>
          <a:lstStyle/>
          <a:p>
            <a:r>
              <a:rPr lang="en-US" dirty="0"/>
              <a:t>Click icon to add picture</a:t>
            </a:r>
          </a:p>
        </p:txBody>
      </p:sp>
    </p:spTree>
    <p:extLst>
      <p:ext uri="{BB962C8B-B14F-4D97-AF65-F5344CB8AC3E}">
        <p14:creationId xmlns:p14="http://schemas.microsoft.com/office/powerpoint/2010/main" val="29178194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51630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323781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28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8" name="Footer Placeholder">
            <a:extLst>
              <a:ext uri="{FF2B5EF4-FFF2-40B4-BE49-F238E27FC236}">
                <a16:creationId xmlns:a16="http://schemas.microsoft.com/office/drawing/2014/main" id="{0651C70B-103E-7741-94C6-1E357B3E1B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7F413A35-F27C-FF4F-B86F-3C52B9427CE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02617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5965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825704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896B67F5-4809-4647-B34D-121DBB7781B2}"/>
              </a:ext>
            </a:extLst>
          </p:cNvPr>
          <p:cNvCxnSpPr>
            <a:cxnSpLocks/>
          </p:cNvCxnSpPr>
          <p:nvPr userDrawn="1"/>
        </p:nvCxnSpPr>
        <p:spPr bwMode="auto">
          <a:xfrm>
            <a:off x="6854861" y="201168"/>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6472A05-D1B9-614B-9151-88F1C4B1D34E}"/>
              </a:ext>
            </a:extLst>
          </p:cNvPr>
          <p:cNvCxnSpPr>
            <a:cxnSpLocks/>
          </p:cNvCxnSpPr>
          <p:nvPr userDrawn="1"/>
        </p:nvCxnSpPr>
        <p:spPr bwMode="auto">
          <a:xfrm>
            <a:off x="4795438" y="2550875"/>
            <a:ext cx="4119895" cy="0"/>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387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rgbClr val="0F62FE"/>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26901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13" name="Content Placeholder 1"/>
          <p:cNvSpPr>
            <a:spLocks noGrp="1"/>
          </p:cNvSpPr>
          <p:nvPr>
            <p:ph sz="quarter" idx="20"/>
          </p:nvPr>
        </p:nvSpPr>
        <p:spPr>
          <a:xfrm>
            <a:off x="0" y="2570163"/>
            <a:ext cx="2286000" cy="2573337"/>
          </a:xfrm>
          <a:solidFill>
            <a:srgbClr val="0F62FE"/>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70F8B5DE-FCF8-D248-92EA-006219E3D4D6}"/>
              </a:ext>
            </a:extLst>
          </p:cNvPr>
          <p:cNvCxnSpPr>
            <a:cxnSpLocks/>
          </p:cNvCxnSpPr>
          <p:nvPr userDrawn="1"/>
        </p:nvCxnSpPr>
        <p:spPr bwMode="auto">
          <a:xfrm>
            <a:off x="2286000"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438F13B-37FD-714B-ADE3-840513D64CE9}"/>
              </a:ext>
            </a:extLst>
          </p:cNvPr>
          <p:cNvCxnSpPr>
            <a:cxnSpLocks/>
          </p:cNvCxnSpPr>
          <p:nvPr userDrawn="1"/>
        </p:nvCxnSpPr>
        <p:spPr bwMode="auto">
          <a:xfrm>
            <a:off x="4572000"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B80291E-E7AB-C94B-AE05-574CDB71D86C}"/>
              </a:ext>
            </a:extLst>
          </p:cNvPr>
          <p:cNvCxnSpPr>
            <a:cxnSpLocks/>
          </p:cNvCxnSpPr>
          <p:nvPr userDrawn="1"/>
        </p:nvCxnSpPr>
        <p:spPr bwMode="auto">
          <a:xfrm>
            <a:off x="685486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79758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515424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58968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F62F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rgbClr val="0F62F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0F62F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solidFill>
                  <a:schemeClr val="tx1"/>
                </a:solidFill>
              </a:rPr>
              <a:t>DOES21 Virtual - Europe / May 18-20, 2021</a:t>
            </a:r>
            <a:endParaRPr lang="en-US" dirty="0">
              <a:solidFill>
                <a:schemeClr val="tx1"/>
              </a:solidFill>
            </a:endParaRP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B3718F3A-40E8-034B-92C0-E981D73A7B3E}"/>
              </a:ext>
            </a:extLst>
          </p:cNvPr>
          <p:cNvCxnSpPr>
            <a:cxnSpLocks/>
          </p:cNvCxnSpPr>
          <p:nvPr userDrawn="1"/>
        </p:nvCxnSpPr>
        <p:spPr bwMode="auto">
          <a:xfrm>
            <a:off x="4572000" y="177859"/>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4E480D0-1964-B24D-B8EB-3D84D71B5BF5}"/>
              </a:ext>
            </a:extLst>
          </p:cNvPr>
          <p:cNvCxnSpPr>
            <a:cxnSpLocks/>
          </p:cNvCxnSpPr>
          <p:nvPr userDrawn="1"/>
        </p:nvCxnSpPr>
        <p:spPr bwMode="auto">
          <a:xfrm>
            <a:off x="6848559"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7179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4149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_black">
    <p:spTree>
      <p:nvGrpSpPr>
        <p:cNvPr id="1" name=""/>
        <p:cNvGrpSpPr/>
        <p:nvPr/>
      </p:nvGrpSpPr>
      <p:grpSpPr>
        <a:xfrm>
          <a:off x="0" y="0"/>
          <a:ext cx="0" cy="0"/>
          <a:chOff x="0" y="0"/>
          <a:chExt cx="0" cy="0"/>
        </a:xfrm>
      </p:grpSpPr>
      <p:sp>
        <p:nvSpPr>
          <p:cNvPr id="2" name="Title"/>
          <p:cNvSpPr>
            <a:spLocks noGrp="1"/>
          </p:cNvSpPr>
          <p:nvPr>
            <p:ph type="title"/>
          </p:nvPr>
        </p:nvSpPr>
        <p:spPr>
          <a:xfrm>
            <a:off x="137161" y="83945"/>
            <a:ext cx="8778172" cy="4404360"/>
          </a:xfrm>
        </p:spPr>
        <p:txBody>
          <a:bodyPr/>
          <a:lstStyle>
            <a:lvl1pPr>
              <a:defRPr sz="9600" b="1" i="0">
                <a:latin typeface="IBM Plex Sans" panose="020B0503050203000203" pitchFamily="34" charset="0"/>
              </a:defRPr>
            </a:lvl1pPr>
          </a:lstStyle>
          <a:p>
            <a:r>
              <a:rPr lang="en-US" dirty="0"/>
              <a:t>Click to edit Master title style</a:t>
            </a:r>
          </a:p>
        </p:txBody>
      </p:sp>
      <p:sp>
        <p:nvSpPr>
          <p:cNvPr id="5" name="Footer Placeholder">
            <a:extLst>
              <a:ext uri="{FF2B5EF4-FFF2-40B4-BE49-F238E27FC236}">
                <a16:creationId xmlns:a16="http://schemas.microsoft.com/office/drawing/2014/main" id="{3B65BFCF-C9D9-BD4B-9D85-5CDC574676DB}"/>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6" name="Slide Number Placeholder">
            <a:extLst>
              <a:ext uri="{FF2B5EF4-FFF2-40B4-BE49-F238E27FC236}">
                <a16:creationId xmlns:a16="http://schemas.microsoft.com/office/drawing/2014/main" id="{3290CF2E-1299-5F43-9A1F-4841D3E482E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67947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51983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30640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932317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757616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7297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906094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DOES21 Virtual - Europe / May 18-20, 2021</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97540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FFF4-616D-7D41-A7A8-14E6E53728E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BBAC5F7-C9E6-D747-A9F9-911A9F9877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4A0F01D-3D6B-3149-A5C3-D33B0CF1229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02363D-B713-8E45-8DAA-D7418B33FBE6}"/>
              </a:ext>
            </a:extLst>
          </p:cNvPr>
          <p:cNvSpPr>
            <a:spLocks noGrp="1"/>
          </p:cNvSpPr>
          <p:nvPr>
            <p:ph type="ftr" sz="quarter" idx="11"/>
          </p:nvPr>
        </p:nvSpPr>
        <p:spPr/>
        <p:txBody>
          <a:bodyPr/>
          <a:lstStyle/>
          <a:p>
            <a:r>
              <a:rPr lang="en-US"/>
              <a:t>DOES21 Virtual - Europe / May 18-20, 2021</a:t>
            </a:r>
          </a:p>
        </p:txBody>
      </p:sp>
      <p:sp>
        <p:nvSpPr>
          <p:cNvPr id="6" name="Slide Number Placeholder 5">
            <a:extLst>
              <a:ext uri="{FF2B5EF4-FFF2-40B4-BE49-F238E27FC236}">
                <a16:creationId xmlns:a16="http://schemas.microsoft.com/office/drawing/2014/main" id="{BF9E6A9A-B57B-F84E-8832-2AAE81420B63}"/>
              </a:ext>
            </a:extLst>
          </p:cNvPr>
          <p:cNvSpPr>
            <a:spLocks noGrp="1"/>
          </p:cNvSpPr>
          <p:nvPr>
            <p:ph type="sldNum" sz="quarter" idx="12"/>
          </p:nvPr>
        </p:nvSpPr>
        <p:spPr/>
        <p:txBody>
          <a:bodyPr/>
          <a:lstStyle/>
          <a:p>
            <a:fld id="{A45D2C1D-54EA-F848-8E7E-24BFDF442BEF}" type="slidenum">
              <a:rPr lang="en-US" smtClean="0"/>
              <a:t>‹#›</a:t>
            </a:fld>
            <a:endParaRPr lang="en-US"/>
          </a:p>
        </p:txBody>
      </p:sp>
    </p:spTree>
    <p:extLst>
      <p:ext uri="{BB962C8B-B14F-4D97-AF65-F5344CB8AC3E}">
        <p14:creationId xmlns:p14="http://schemas.microsoft.com/office/powerpoint/2010/main" val="381208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5562535"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8B5A9F26-2780-2943-AEEA-8284DB6AED4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6" name="Slide Number Placeholder">
            <a:extLst>
              <a:ext uri="{FF2B5EF4-FFF2-40B4-BE49-F238E27FC236}">
                <a16:creationId xmlns:a16="http://schemas.microsoft.com/office/drawing/2014/main" id="{455B62BE-E48E-CC45-B865-ECF2B2B9C32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text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2930"/>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F0A80C82-2832-C54A-B665-A0E1EF9043D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8" name="Slide Number Placeholder">
            <a:extLst>
              <a:ext uri="{FF2B5EF4-FFF2-40B4-BE49-F238E27FC236}">
                <a16:creationId xmlns:a16="http://schemas.microsoft.com/office/drawing/2014/main" id="{213ABABB-6556-EA40-AF90-39C2FAC6C95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59317"/>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6E0B281C-7DEB-DE4D-B764-339DE15B4B7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9" name="Slide Number Placeholder">
            <a:extLst>
              <a:ext uri="{FF2B5EF4-FFF2-40B4-BE49-F238E27FC236}">
                <a16:creationId xmlns:a16="http://schemas.microsoft.com/office/drawing/2014/main" id="{63370F5D-87C0-FC40-AB20-5D160AF8EA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tags" Target="../tags/tag3.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6.emf"/><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theme" Target="../theme/theme2.xml"/><Relationship Id="rId40" Type="http://schemas.openxmlformats.org/officeDocument/2006/relationships/oleObject" Target="../embeddings/oleObject2.bin"/><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slideLayout" Target="../slideLayouts/slideLayout6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slideLayout" Target="../slideLayouts/slideLayout67.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38"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CD94168-906F-4668-B9CD-FFBD9E991683}"/>
              </a:ext>
            </a:extLst>
          </p:cNvPr>
          <p:cNvGraphicFramePr>
            <a:graphicFrameLocks noChangeAspect="1"/>
          </p:cNvGraphicFramePr>
          <p:nvPr userDrawn="1">
            <p:custDataLst>
              <p:tags r:id="rId35"/>
            </p:custDataLst>
            <p:extLst>
              <p:ext uri="{D42A27DB-BD31-4B8C-83A1-F6EECF244321}">
                <p14:modId xmlns:p14="http://schemas.microsoft.com/office/powerpoint/2010/main" val="2213316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0" name="think-cell Slide" r:id="rId36" imgW="349" imgH="349" progId="TCLayout.ActiveDocument.1">
                  <p:embed/>
                </p:oleObj>
              </mc:Choice>
              <mc:Fallback>
                <p:oleObj name="think-cell Slide" r:id="rId36" imgW="349" imgH="349" progId="TCLayout.ActiveDocument.1">
                  <p:embed/>
                  <p:pic>
                    <p:nvPicPr>
                      <p:cNvPr id="0" name=""/>
                      <p:cNvPicPr/>
                      <p:nvPr/>
                    </p:nvPicPr>
                    <p:blipFill>
                      <a:blip r:embed="rId37"/>
                      <a:stretch>
                        <a:fillRect/>
                      </a:stretch>
                    </p:blipFill>
                    <p:spPr>
                      <a:xfrm>
                        <a:off x="1588" y="1588"/>
                        <a:ext cx="1588" cy="1588"/>
                      </a:xfrm>
                      <a:prstGeom prst="rect">
                        <a:avLst/>
                      </a:prstGeom>
                    </p:spPr>
                  </p:pic>
                </p:oleObj>
              </mc:Fallback>
            </mc:AlternateContent>
          </a:graphicData>
        </a:graphic>
      </p:graphicFrame>
      <p:grpSp>
        <p:nvGrpSpPr>
          <p:cNvPr id="51" name="Group 50">
            <a:extLst>
              <a:ext uri="{FF2B5EF4-FFF2-40B4-BE49-F238E27FC236}">
                <a16:creationId xmlns:a16="http://schemas.microsoft.com/office/drawing/2014/main" id="{E49C9F1F-B2C7-7444-A07B-81CDB6D7123A}"/>
              </a:ext>
            </a:extLst>
          </p:cNvPr>
          <p:cNvGrpSpPr/>
          <p:nvPr userDrawn="1"/>
        </p:nvGrpSpPr>
        <p:grpSpPr>
          <a:xfrm>
            <a:off x="-109730" y="-110490"/>
            <a:ext cx="9364220" cy="5364480"/>
            <a:chOff x="-109730" y="-110490"/>
            <a:chExt cx="9364220" cy="5364480"/>
          </a:xfrm>
        </p:grpSpPr>
        <p:cxnSp>
          <p:nvCxnSpPr>
            <p:cNvPr id="52" name="Straight Connector 51">
              <a:extLst>
                <a:ext uri="{FF2B5EF4-FFF2-40B4-BE49-F238E27FC236}">
                  <a16:creationId xmlns:a16="http://schemas.microsoft.com/office/drawing/2014/main" id="{90A0DE23-6FB1-9445-914E-A52CB6687829}"/>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4A3D491-3263-4144-A1CA-641CBEFE8C95}"/>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2C91274-8F80-F146-8477-F1698D97297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03AE647-947F-2B42-9334-6811F7815684}"/>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B9BFEF8-B7FA-614C-B8EE-5DB067CAC9CD}"/>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4A8FA6E-00D7-B24E-8566-DE47B3D4CA90}"/>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9C31A62-0460-0643-B1FA-0BFF932B97AF}"/>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CD59999B-7322-B24F-B23D-51728921A61B}"/>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746295C-E955-CD42-BB2B-2A936C75DEF7}"/>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5528E5C5-6574-914F-8DA0-170A2140517A}"/>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911C621-476A-F843-A6FA-A8638DB62357}"/>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33571B6D-11FF-3742-B5A9-C86847385A15}"/>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ACCF760-9B68-5E45-B5B5-0381A189A44C}"/>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F8409525-C665-D84F-AC33-8BCC170BBA7B}"/>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E5E4C41-FD9F-7C46-8A10-1AD7761D46BD}"/>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0D9A51D-6FA1-204E-B0C8-FEAA88E43E52}"/>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9EF72D8-4E1F-5E4C-A7EF-A6CB30ACD35A}"/>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275C031-440F-DD4D-BD85-D9FCB7F3FF2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379AA8A-4C56-0B44-BC64-5FD6A509F90E}"/>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6CFA7DE-95EC-3B41-8ACF-09E1181B17E9}"/>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C31DEB2-23D9-5D4C-8222-AB2BDC5CB26A}"/>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D35651C-B78E-4A4A-BAEB-809E2DC60BF1}"/>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5EF2A1F-D916-BF48-849B-ADC1216A0249}"/>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762703F2-5904-354F-A5DD-9B47823A7F16}"/>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A886FE8-8913-324B-9F98-18018D59E4C7}"/>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C9B895E4-AA68-7E46-973A-2524A4E0F341}"/>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552237C-6626-7D40-93D8-037261C02F55}"/>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7F92EA5-8203-5644-A5CA-C651663D3C15}"/>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79BFF9C1-0A3D-A746-8020-65372B007FC2}"/>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9D4F711-8587-7848-91F5-21F335CE02AF}"/>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9681896-4927-1D4D-8493-28A4BA103CB0}"/>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E7DE246-DE08-FC4E-8DB6-1C461C3C871E}"/>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9D6F650E-D45C-EE48-8429-C38A95F7DF25}"/>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BD97342-538A-8743-AD1D-31BE2CE8432B}"/>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2360BE5-7EE7-7446-97E1-91467213F089}"/>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4A442D2-7AF7-5944-BEDC-4B807410DFC1}"/>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CA2AC9FA-92E7-4445-8D98-679EBAE556F1}"/>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5E554B51-88C8-B143-BE86-8B204940C9A6}"/>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43B28-C3A2-8A48-AC56-6377DCA98F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026248C-A5D7-274F-AD27-C9AAD4EDA255}"/>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88381"/>
            <a:ext cx="4123944"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88381"/>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DOES21 Virtual - Europe / May 18-20, 2021</a:t>
            </a:r>
            <a:endParaRPr lang="en-US" dirty="0"/>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5"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3"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AF5B843-ECD6-7742-92F2-6B7BB4354682}"/>
              </a:ext>
            </a:extLst>
          </p:cNvPr>
          <p:cNvGraphicFramePr>
            <a:graphicFrameLocks noChangeAspect="1"/>
          </p:cNvGraphicFramePr>
          <p:nvPr userDrawn="1">
            <p:custDataLst>
              <p:tags r:id="rId39"/>
            </p:custDataLst>
            <p:extLst>
              <p:ext uri="{D42A27DB-BD31-4B8C-83A1-F6EECF244321}">
                <p14:modId xmlns:p14="http://schemas.microsoft.com/office/powerpoint/2010/main" val="208285424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6262" name="think-cell Slide" r:id="rId40" imgW="7772400" imgH="10058400" progId="TCLayout.ActiveDocument.1">
                  <p:embed/>
                </p:oleObj>
              </mc:Choice>
              <mc:Fallback>
                <p:oleObj name="think-cell Slide" r:id="rId40" imgW="7772400" imgH="10058400" progId="TCLayout.ActiveDocument.1">
                  <p:embed/>
                  <p:pic>
                    <p:nvPicPr>
                      <p:cNvPr id="3" name="Object 2" hidden="1">
                        <a:extLst>
                          <a:ext uri="{FF2B5EF4-FFF2-40B4-BE49-F238E27FC236}">
                            <a16:creationId xmlns:a16="http://schemas.microsoft.com/office/drawing/2014/main" id="{2AF5B843-ECD6-7742-92F2-6B7BB4354682}"/>
                          </a:ext>
                        </a:extLst>
                      </p:cNvPr>
                      <p:cNvPicPr/>
                      <p:nvPr/>
                    </p:nvPicPr>
                    <p:blipFill>
                      <a:blip r:embed="rId41"/>
                      <a:stretch>
                        <a:fillRect/>
                      </a:stretch>
                    </p:blipFill>
                    <p:spPr>
                      <a:xfrm>
                        <a:off x="1588" y="1588"/>
                        <a:ext cx="1227" cy="1588"/>
                      </a:xfrm>
                      <a:prstGeom prst="rect">
                        <a:avLst/>
                      </a:prstGeom>
                    </p:spPr>
                  </p:pic>
                </p:oleObj>
              </mc:Fallback>
            </mc:AlternateContent>
          </a:graphicData>
        </a:graphic>
      </p:graphicFrame>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a:t>DOES21 Virtual - Europe / May 18-20, 2021</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819425781"/>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79" r:id="rId19"/>
    <p:sldLayoutId id="2147483980" r:id="rId20"/>
    <p:sldLayoutId id="2147483981" r:id="rId21"/>
    <p:sldLayoutId id="2147483982" r:id="rId22"/>
    <p:sldLayoutId id="2147483983" r:id="rId23"/>
    <p:sldLayoutId id="2147483984" r:id="rId24"/>
    <p:sldLayoutId id="2147483985" r:id="rId25"/>
    <p:sldLayoutId id="2147483986" r:id="rId26"/>
    <p:sldLayoutId id="2147483987" r:id="rId27"/>
    <p:sldLayoutId id="2147483988" r:id="rId28"/>
    <p:sldLayoutId id="2147483989" r:id="rId29"/>
    <p:sldLayoutId id="2147483990" r:id="rId30"/>
    <p:sldLayoutId id="2147483991" r:id="rId31"/>
    <p:sldLayoutId id="2147483992" r:id="rId32"/>
    <p:sldLayoutId id="2147483993" r:id="rId33"/>
    <p:sldLayoutId id="2147483994" r:id="rId34"/>
    <p:sldLayoutId id="2147483995" r:id="rId35"/>
    <p:sldLayoutId id="2147483996" r:id="rId36"/>
  </p:sldLayoutIdLst>
  <p:hf hdr="0" dt="0"/>
  <p:txStyles>
    <p:titleStyle>
      <a:lvl1pPr algn="l" rtl="0" eaLnBrk="1" fontAlgn="base" hangingPunct="1">
        <a:lnSpc>
          <a:spcPct val="90000"/>
        </a:lnSpc>
        <a:spcBef>
          <a:spcPct val="0"/>
        </a:spcBef>
        <a:spcAft>
          <a:spcPct val="0"/>
        </a:spcAft>
        <a:defRPr sz="2400" b="0">
          <a:solidFill>
            <a:schemeClr val="tx1"/>
          </a:solidFill>
          <a:latin typeface="+mj-lt"/>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a:solidFill>
            <a:schemeClr val="tx1"/>
          </a:solidFill>
          <a:latin typeface="+mn-lt"/>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a:solidFill>
            <a:schemeClr val="tx1"/>
          </a:solidFill>
          <a:latin typeface="+mn-lt"/>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a:solidFill>
            <a:schemeClr val="tx1"/>
          </a:solidFill>
          <a:latin typeface="+mn-lt"/>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aseline="0">
          <a:solidFill>
            <a:schemeClr val="tx1"/>
          </a:solidFill>
          <a:latin typeface="+mn-lt"/>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a:solidFill>
            <a:schemeClr val="tx1"/>
          </a:solidFill>
          <a:latin typeface="+mn-lt"/>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mailto:rradclif@us.ibm.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mailto:jen@us.ibm.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8.jpeg"/><Relationship Id="rId4" Type="http://schemas.openxmlformats.org/officeDocument/2006/relationships/image" Target="../media/image37.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F994684-5562-BF48-B324-A0D8E19FA8B1}"/>
              </a:ext>
            </a:extLst>
          </p:cNvPr>
          <p:cNvSpPr>
            <a:spLocks noGrp="1"/>
          </p:cNvSpPr>
          <p:nvPr>
            <p:ph type="title"/>
          </p:nvPr>
        </p:nvSpPr>
        <p:spPr/>
        <p:txBody>
          <a:bodyPr/>
          <a:lstStyle/>
          <a:p>
            <a:r>
              <a:rPr lang="en-US" dirty="0">
                <a:latin typeface="IBM Plex Sans"/>
              </a:rPr>
              <a:t>COVID-19 </a:t>
            </a:r>
            <a:br>
              <a:rPr lang="en-US" dirty="0">
                <a:latin typeface="IBM Plex Sans"/>
              </a:rPr>
            </a:br>
            <a:r>
              <a:rPr lang="en-US" dirty="0">
                <a:latin typeface="IBM Plex Sans"/>
              </a:rPr>
              <a:t>Sent you home now what?</a:t>
            </a:r>
            <a:endParaRPr lang="en-US" dirty="0"/>
          </a:p>
          <a:p>
            <a:endParaRPr lang="en-US" dirty="0"/>
          </a:p>
        </p:txBody>
      </p:sp>
      <p:sp>
        <p:nvSpPr>
          <p:cNvPr id="4" name="Slide Number Placeholder 3">
            <a:extLst>
              <a:ext uri="{FF2B5EF4-FFF2-40B4-BE49-F238E27FC236}">
                <a16:creationId xmlns:a16="http://schemas.microsoft.com/office/drawing/2014/main" id="{CBC7317F-9EE4-4443-8600-89C6E65F8E0B}"/>
              </a:ext>
            </a:extLst>
          </p:cNvPr>
          <p:cNvSpPr>
            <a:spLocks noGrp="1"/>
          </p:cNvSpPr>
          <p:nvPr>
            <p:ph type="sldNum" sz="quarter" idx="4"/>
          </p:nvPr>
        </p:nvSpPr>
        <p:spPr/>
        <p:txBody>
          <a:bodyPr/>
          <a:lstStyle/>
          <a:p>
            <a:fld id="{59395FB3-9C97-154F-86B2-7E381B951268}" type="slidenum">
              <a:rPr lang="en-US" smtClean="0"/>
              <a:pPr/>
              <a:t>1</a:t>
            </a:fld>
            <a:endParaRPr lang="en-US" dirty="0"/>
          </a:p>
        </p:txBody>
      </p:sp>
      <p:sp>
        <p:nvSpPr>
          <p:cNvPr id="5" name="TextBox 4">
            <a:extLst>
              <a:ext uri="{FF2B5EF4-FFF2-40B4-BE49-F238E27FC236}">
                <a16:creationId xmlns:a16="http://schemas.microsoft.com/office/drawing/2014/main" id="{2D64ECAB-B3FE-2E46-81E2-816B9FAEA890}"/>
              </a:ext>
            </a:extLst>
          </p:cNvPr>
          <p:cNvSpPr txBox="1"/>
          <p:nvPr/>
        </p:nvSpPr>
        <p:spPr>
          <a:xfrm>
            <a:off x="6155706" y="4166029"/>
            <a:ext cx="2578095" cy="300082"/>
          </a:xfrm>
          <a:prstGeom prst="rect">
            <a:avLst/>
          </a:prstGeom>
          <a:noFill/>
        </p:spPr>
        <p:txBody>
          <a:bodyPr wrap="square" rtlCol="0">
            <a:spAutoFit/>
          </a:bodyPr>
          <a:lstStyle/>
          <a:p>
            <a:r>
              <a:rPr lang="en-US" dirty="0">
                <a:solidFill>
                  <a:schemeClr val="bg1"/>
                </a:solidFill>
              </a:rPr>
              <a:t>Image: REUTERS/Eva </a:t>
            </a:r>
            <a:r>
              <a:rPr lang="en-US" dirty="0" err="1">
                <a:solidFill>
                  <a:schemeClr val="bg1"/>
                </a:solidFill>
              </a:rPr>
              <a:t>Plevier</a:t>
            </a:r>
            <a:endParaRPr lang="en-US" sz="1400" dirty="0">
              <a:solidFill>
                <a:schemeClr val="bg1"/>
              </a:solidFill>
              <a:latin typeface="IBM Plex Sans" charset="0"/>
              <a:ea typeface="IBM Plex Sans" charset="0"/>
              <a:cs typeface="IBM Plex Sans" charset="0"/>
            </a:endParaRPr>
          </a:p>
        </p:txBody>
      </p:sp>
      <p:pic>
        <p:nvPicPr>
          <p:cNvPr id="6" name="Picture 5">
            <a:extLst>
              <a:ext uri="{FF2B5EF4-FFF2-40B4-BE49-F238E27FC236}">
                <a16:creationId xmlns:a16="http://schemas.microsoft.com/office/drawing/2014/main" id="{2FD83309-887C-E342-8DF8-CE593BD6FF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9800" y="1016000"/>
            <a:ext cx="7264400" cy="3111500"/>
          </a:xfrm>
          <a:prstGeom prst="rect">
            <a:avLst/>
          </a:prstGeom>
        </p:spPr>
      </p:pic>
      <p:sp>
        <p:nvSpPr>
          <p:cNvPr id="2" name="Footer Placeholder 1">
            <a:extLst>
              <a:ext uri="{FF2B5EF4-FFF2-40B4-BE49-F238E27FC236}">
                <a16:creationId xmlns:a16="http://schemas.microsoft.com/office/drawing/2014/main" id="{AAA0824A-5012-E248-A976-2328A495568C}"/>
              </a:ext>
            </a:extLst>
          </p:cNvPr>
          <p:cNvSpPr>
            <a:spLocks noGrp="1"/>
          </p:cNvSpPr>
          <p:nvPr>
            <p:ph type="ftr" sz="quarter" idx="3"/>
          </p:nvPr>
        </p:nvSpPr>
        <p:spPr/>
        <p:txBody>
          <a:bodyPr/>
          <a:lstStyle/>
          <a:p>
            <a:r>
              <a:rPr lang="en-US"/>
              <a:t>DOES21 Virtual - Europe / May 18-20, 2021</a:t>
            </a:r>
            <a:endParaRPr lang="en-US" dirty="0"/>
          </a:p>
        </p:txBody>
      </p:sp>
    </p:spTree>
    <p:extLst>
      <p:ext uri="{BB962C8B-B14F-4D97-AF65-F5344CB8AC3E}">
        <p14:creationId xmlns:p14="http://schemas.microsoft.com/office/powerpoint/2010/main" val="145407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2DB8A0-FB8E-054F-BF3E-21B17C8AB167}"/>
              </a:ext>
            </a:extLst>
          </p:cNvPr>
          <p:cNvSpPr>
            <a:spLocks noGrp="1"/>
          </p:cNvSpPr>
          <p:nvPr>
            <p:ph type="title"/>
          </p:nvPr>
        </p:nvSpPr>
        <p:spPr/>
        <p:txBody>
          <a:bodyPr/>
          <a:lstStyle/>
          <a:p>
            <a:r>
              <a:rPr lang="en-US" dirty="0"/>
              <a:t>Who are we </a:t>
            </a:r>
          </a:p>
        </p:txBody>
      </p:sp>
      <p:sp>
        <p:nvSpPr>
          <p:cNvPr id="7" name="Text Placeholder 6">
            <a:extLst>
              <a:ext uri="{FF2B5EF4-FFF2-40B4-BE49-F238E27FC236}">
                <a16:creationId xmlns:a16="http://schemas.microsoft.com/office/drawing/2014/main" id="{7C148F04-7E85-F247-ABCE-1252D6AB8278}"/>
              </a:ext>
            </a:extLst>
          </p:cNvPr>
          <p:cNvSpPr>
            <a:spLocks noGrp="1"/>
          </p:cNvSpPr>
          <p:nvPr>
            <p:ph type="body" sz="quarter" idx="13"/>
          </p:nvPr>
        </p:nvSpPr>
        <p:spPr/>
        <p:txBody>
          <a:bodyPr/>
          <a:lstStyle/>
          <a:p>
            <a:r>
              <a:rPr lang="en-US" dirty="0"/>
              <a:t>Rosalind Radcliffe </a:t>
            </a:r>
          </a:p>
          <a:p>
            <a:r>
              <a:rPr lang="en-US" dirty="0"/>
              <a:t>IBM Distinguished Engineer, Chief Architect for DevOps for Enterprise Systems </a:t>
            </a:r>
          </a:p>
          <a:p>
            <a:r>
              <a:rPr lang="en-US" dirty="0">
                <a:hlinkClick r:id="rId3"/>
              </a:rPr>
              <a:t>rradclif@us.ibm.com</a:t>
            </a:r>
            <a:endParaRPr lang="en-US" dirty="0"/>
          </a:p>
          <a:p>
            <a:r>
              <a:rPr lang="en-US" dirty="0"/>
              <a:t>@</a:t>
            </a:r>
            <a:r>
              <a:rPr lang="en-US" dirty="0" err="1"/>
              <a:t>RosalindRad</a:t>
            </a:r>
            <a:endParaRPr lang="en-US" dirty="0"/>
          </a:p>
          <a:p>
            <a:endParaRPr lang="en-US" dirty="0"/>
          </a:p>
          <a:p>
            <a:endParaRPr lang="en-US" dirty="0"/>
          </a:p>
        </p:txBody>
      </p:sp>
      <p:sp>
        <p:nvSpPr>
          <p:cNvPr id="6" name="Text Placeholder 5">
            <a:extLst>
              <a:ext uri="{FF2B5EF4-FFF2-40B4-BE49-F238E27FC236}">
                <a16:creationId xmlns:a16="http://schemas.microsoft.com/office/drawing/2014/main" id="{9F347BCE-FE29-4B4E-A15F-B429078E6A49}"/>
              </a:ext>
            </a:extLst>
          </p:cNvPr>
          <p:cNvSpPr>
            <a:spLocks noGrp="1"/>
          </p:cNvSpPr>
          <p:nvPr>
            <p:ph type="body" sz="quarter" idx="12"/>
          </p:nvPr>
        </p:nvSpPr>
        <p:spPr/>
        <p:txBody>
          <a:bodyPr/>
          <a:lstStyle/>
          <a:p>
            <a:r>
              <a:rPr lang="en-US" dirty="0"/>
              <a:t>Jennifer Velasquez </a:t>
            </a:r>
          </a:p>
          <a:p>
            <a:r>
              <a:rPr lang="en-US" dirty="0"/>
              <a:t>WW DevOps Leader for Enterprise Systems</a:t>
            </a:r>
          </a:p>
          <a:p>
            <a:r>
              <a:rPr lang="en-US" dirty="0">
                <a:hlinkClick r:id="rId4"/>
              </a:rPr>
              <a:t>jen@us.ibm.com</a:t>
            </a:r>
            <a:r>
              <a:rPr lang="en-US" dirty="0"/>
              <a:t> </a:t>
            </a:r>
          </a:p>
        </p:txBody>
      </p:sp>
      <p:sp>
        <p:nvSpPr>
          <p:cNvPr id="3" name="Footer Placeholder 2">
            <a:extLst>
              <a:ext uri="{FF2B5EF4-FFF2-40B4-BE49-F238E27FC236}">
                <a16:creationId xmlns:a16="http://schemas.microsoft.com/office/drawing/2014/main" id="{9B30E6A6-BE44-5047-A38D-A1D405812A77}"/>
              </a:ext>
            </a:extLst>
          </p:cNvPr>
          <p:cNvSpPr>
            <a:spLocks noGrp="1"/>
          </p:cNvSpPr>
          <p:nvPr>
            <p:ph type="ftr" sz="quarter" idx="3"/>
          </p:nvPr>
        </p:nvSpPr>
        <p:spPr/>
        <p:txBody>
          <a:bodyPr/>
          <a:lstStyle/>
          <a:p>
            <a:r>
              <a:rPr lang="en-US"/>
              <a:t>DOES21 Virtual - Europe / May 18-20, 2021</a:t>
            </a:r>
            <a:endParaRPr lang="en-US" dirty="0"/>
          </a:p>
        </p:txBody>
      </p:sp>
      <p:sp>
        <p:nvSpPr>
          <p:cNvPr id="4" name="Slide Number Placeholder 3">
            <a:extLst>
              <a:ext uri="{FF2B5EF4-FFF2-40B4-BE49-F238E27FC236}">
                <a16:creationId xmlns:a16="http://schemas.microsoft.com/office/drawing/2014/main" id="{625B75EC-93D2-6448-B501-5D5265F6E552}"/>
              </a:ext>
            </a:extLst>
          </p:cNvPr>
          <p:cNvSpPr>
            <a:spLocks noGrp="1"/>
          </p:cNvSpPr>
          <p:nvPr>
            <p:ph type="sldNum" sz="quarter" idx="4"/>
          </p:nvPr>
        </p:nvSpPr>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175497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A75130-D2EF-B643-B5C3-E0D636AFEB14}"/>
              </a:ext>
            </a:extLst>
          </p:cNvPr>
          <p:cNvSpPr>
            <a:spLocks noGrp="1"/>
          </p:cNvSpPr>
          <p:nvPr>
            <p:ph type="title"/>
          </p:nvPr>
        </p:nvSpPr>
        <p:spPr/>
        <p:txBody>
          <a:bodyPr/>
          <a:lstStyle/>
          <a:p>
            <a:r>
              <a:rPr lang="en-US" dirty="0"/>
              <a:t>What we did before COVID- 19 </a:t>
            </a:r>
          </a:p>
        </p:txBody>
      </p:sp>
      <p:sp>
        <p:nvSpPr>
          <p:cNvPr id="11" name="Content Placeholder 10">
            <a:extLst>
              <a:ext uri="{FF2B5EF4-FFF2-40B4-BE49-F238E27FC236}">
                <a16:creationId xmlns:a16="http://schemas.microsoft.com/office/drawing/2014/main" id="{E67D8FFF-77D6-434F-BFD7-CAC65393541E}"/>
              </a:ext>
            </a:extLst>
          </p:cNvPr>
          <p:cNvSpPr>
            <a:spLocks noGrp="1"/>
          </p:cNvSpPr>
          <p:nvPr>
            <p:ph sz="quarter" idx="20"/>
          </p:nvPr>
        </p:nvSpPr>
        <p:spPr>
          <a:ln>
            <a:noFill/>
          </a:ln>
        </p:spPr>
        <p:txBody>
          <a:bodyPr/>
          <a:lstStyle/>
          <a:p>
            <a:r>
              <a:rPr lang="en-US" dirty="0"/>
              <a:t>Travel</a:t>
            </a:r>
          </a:p>
        </p:txBody>
      </p:sp>
      <p:sp>
        <p:nvSpPr>
          <p:cNvPr id="10" name="Content Placeholder 9">
            <a:extLst>
              <a:ext uri="{FF2B5EF4-FFF2-40B4-BE49-F238E27FC236}">
                <a16:creationId xmlns:a16="http://schemas.microsoft.com/office/drawing/2014/main" id="{0F41CFBD-F0E9-A744-85CC-E7D8B3D7E192}"/>
              </a:ext>
            </a:extLst>
          </p:cNvPr>
          <p:cNvSpPr>
            <a:spLocks noGrp="1"/>
          </p:cNvSpPr>
          <p:nvPr>
            <p:ph sz="quarter" idx="19"/>
          </p:nvPr>
        </p:nvSpPr>
        <p:spPr/>
        <p:txBody>
          <a:bodyPr/>
          <a:lstStyle/>
          <a:p>
            <a:r>
              <a:rPr lang="en-US" dirty="0"/>
              <a:t>Face to face</a:t>
            </a:r>
          </a:p>
          <a:p>
            <a:endParaRPr lang="en-US" dirty="0"/>
          </a:p>
          <a:p>
            <a:endParaRPr lang="en-US" dirty="0"/>
          </a:p>
        </p:txBody>
      </p:sp>
      <p:sp>
        <p:nvSpPr>
          <p:cNvPr id="8" name="Content Placeholder 7">
            <a:extLst>
              <a:ext uri="{FF2B5EF4-FFF2-40B4-BE49-F238E27FC236}">
                <a16:creationId xmlns:a16="http://schemas.microsoft.com/office/drawing/2014/main" id="{5333FAA9-1BAB-D749-8D71-16F6047F9A7B}"/>
              </a:ext>
            </a:extLst>
          </p:cNvPr>
          <p:cNvSpPr>
            <a:spLocks noGrp="1"/>
          </p:cNvSpPr>
          <p:nvPr>
            <p:ph sz="quarter" idx="17"/>
          </p:nvPr>
        </p:nvSpPr>
        <p:spPr/>
        <p:txBody>
          <a:bodyPr/>
          <a:lstStyle/>
          <a:p>
            <a:r>
              <a:rPr lang="en-US" dirty="0"/>
              <a:t>Collaboration</a:t>
            </a:r>
          </a:p>
        </p:txBody>
      </p:sp>
      <p:sp>
        <p:nvSpPr>
          <p:cNvPr id="9" name="Content Placeholder 8">
            <a:extLst>
              <a:ext uri="{FF2B5EF4-FFF2-40B4-BE49-F238E27FC236}">
                <a16:creationId xmlns:a16="http://schemas.microsoft.com/office/drawing/2014/main" id="{2AC419F1-FED0-E843-87B3-31233DCF4CA9}"/>
              </a:ext>
            </a:extLst>
          </p:cNvPr>
          <p:cNvSpPr>
            <a:spLocks noGrp="1"/>
          </p:cNvSpPr>
          <p:nvPr>
            <p:ph sz="quarter" idx="18"/>
          </p:nvPr>
        </p:nvSpPr>
        <p:spPr/>
        <p:txBody>
          <a:bodyPr/>
          <a:lstStyle/>
          <a:p>
            <a:r>
              <a:rPr lang="en-US" dirty="0"/>
              <a:t>Full Day</a:t>
            </a:r>
          </a:p>
        </p:txBody>
      </p:sp>
      <p:sp>
        <p:nvSpPr>
          <p:cNvPr id="5" name="Footer Placeholder 4">
            <a:extLst>
              <a:ext uri="{FF2B5EF4-FFF2-40B4-BE49-F238E27FC236}">
                <a16:creationId xmlns:a16="http://schemas.microsoft.com/office/drawing/2014/main" id="{02C668D7-0B2F-994A-84F3-DD096B6C4AED}"/>
              </a:ext>
            </a:extLst>
          </p:cNvPr>
          <p:cNvSpPr>
            <a:spLocks noGrp="1"/>
          </p:cNvSpPr>
          <p:nvPr>
            <p:ph type="ftr" sz="quarter" idx="3"/>
          </p:nvPr>
        </p:nvSpPr>
        <p:spPr/>
        <p:txBody>
          <a:bodyPr/>
          <a:lstStyle/>
          <a:p>
            <a:r>
              <a:rPr lang="en-US"/>
              <a:t>DOES21 Virtual - Europe / May 18-20, 2021</a:t>
            </a:r>
            <a:endParaRPr lang="en-US" dirty="0"/>
          </a:p>
        </p:txBody>
      </p:sp>
      <p:sp>
        <p:nvSpPr>
          <p:cNvPr id="6" name="Slide Number Placeholder 5">
            <a:extLst>
              <a:ext uri="{FF2B5EF4-FFF2-40B4-BE49-F238E27FC236}">
                <a16:creationId xmlns:a16="http://schemas.microsoft.com/office/drawing/2014/main" id="{1D8696B3-A396-B54E-A1F1-EDB328BABF0B}"/>
              </a:ext>
            </a:extLst>
          </p:cNvPr>
          <p:cNvSpPr>
            <a:spLocks noGrp="1"/>
          </p:cNvSpPr>
          <p:nvPr>
            <p:ph type="sldNum" sz="quarter" idx="4"/>
          </p:nvPr>
        </p:nvSpPr>
        <p:spPr/>
        <p:txBody>
          <a:bodyPr/>
          <a:lstStyle/>
          <a:p>
            <a:fld id="{59395FB3-9C97-154F-86B2-7E381B951268}" type="slidenum">
              <a:rPr lang="en-US" smtClean="0"/>
              <a:pPr/>
              <a:t>3</a:t>
            </a:fld>
            <a:endParaRPr lang="en-US" dirty="0"/>
          </a:p>
        </p:txBody>
      </p:sp>
      <p:pic>
        <p:nvPicPr>
          <p:cNvPr id="14" name="Picture 13">
            <a:extLst>
              <a:ext uri="{FF2B5EF4-FFF2-40B4-BE49-F238E27FC236}">
                <a16:creationId xmlns:a16="http://schemas.microsoft.com/office/drawing/2014/main" id="{870EFAB1-387F-784B-930B-E50E52AFB7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1997" y="3157459"/>
            <a:ext cx="2286001" cy="1389917"/>
          </a:xfrm>
          <a:prstGeom prst="rect">
            <a:avLst/>
          </a:prstGeom>
        </p:spPr>
      </p:pic>
      <p:pic>
        <p:nvPicPr>
          <p:cNvPr id="15" name="Picture 14">
            <a:extLst>
              <a:ext uri="{FF2B5EF4-FFF2-40B4-BE49-F238E27FC236}">
                <a16:creationId xmlns:a16="http://schemas.microsoft.com/office/drawing/2014/main" id="{C28EFB79-81E2-154D-BC63-801F40528C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85995" y="3157234"/>
            <a:ext cx="2286001" cy="1390142"/>
          </a:xfrm>
          <a:prstGeom prst="rect">
            <a:avLst/>
          </a:prstGeom>
        </p:spPr>
      </p:pic>
      <p:pic>
        <p:nvPicPr>
          <p:cNvPr id="7169" name="Picture 1" descr="scheduled routine on laptop screen">
            <a:extLst>
              <a:ext uri="{FF2B5EF4-FFF2-40B4-BE49-F238E27FC236}">
                <a16:creationId xmlns:a16="http://schemas.microsoft.com/office/drawing/2014/main" id="{08F0D07A-0E07-BD42-8414-2C6ABE86360D}"/>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57999" y="3157234"/>
            <a:ext cx="2286000" cy="13901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a:extLst>
              <a:ext uri="{FF2B5EF4-FFF2-40B4-BE49-F238E27FC236}">
                <a16:creationId xmlns:a16="http://schemas.microsoft.com/office/drawing/2014/main" id="{B4CE86F0-AA85-4842-BE58-8360C8AAFA5D}"/>
              </a:ext>
            </a:extLst>
          </p:cNvPr>
          <p:cNvSpPr>
            <a:spLocks noChangeArrowheads="1"/>
          </p:cNvSpPr>
          <p:nvPr/>
        </p:nvSpPr>
        <p:spPr bwMode="auto">
          <a:xfrm>
            <a:off x="1618062" y="1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EC2F086E-69A9-8148-A319-A34787A1247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 y="3156533"/>
            <a:ext cx="2286001" cy="1390843"/>
          </a:xfrm>
          <a:prstGeom prst="rect">
            <a:avLst/>
          </a:prstGeom>
        </p:spPr>
      </p:pic>
    </p:spTree>
    <p:extLst>
      <p:ext uri="{BB962C8B-B14F-4D97-AF65-F5344CB8AC3E}">
        <p14:creationId xmlns:p14="http://schemas.microsoft.com/office/powerpoint/2010/main" val="203813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8804A3-4E52-DE4C-A549-918C765E04A1}"/>
              </a:ext>
            </a:extLst>
          </p:cNvPr>
          <p:cNvSpPr>
            <a:spLocks noGrp="1"/>
          </p:cNvSpPr>
          <p:nvPr>
            <p:ph type="title"/>
          </p:nvPr>
        </p:nvSpPr>
        <p:spPr/>
        <p:txBody>
          <a:bodyPr/>
          <a:lstStyle/>
          <a:p>
            <a:r>
              <a:rPr lang="en-US" dirty="0"/>
              <a:t>The Challenge </a:t>
            </a:r>
            <a:br>
              <a:rPr lang="en-US" dirty="0"/>
            </a:br>
            <a:br>
              <a:rPr lang="en-US" dirty="0"/>
            </a:br>
            <a:r>
              <a:rPr lang="en-US" dirty="0"/>
              <a:t>How to do day long workshops to walk through the value stream without being able to get together for a full day in a room.  </a:t>
            </a:r>
          </a:p>
        </p:txBody>
      </p:sp>
      <p:sp>
        <p:nvSpPr>
          <p:cNvPr id="7" name="Footer Placeholder 6">
            <a:extLst>
              <a:ext uri="{FF2B5EF4-FFF2-40B4-BE49-F238E27FC236}">
                <a16:creationId xmlns:a16="http://schemas.microsoft.com/office/drawing/2014/main" id="{D8BF8826-0386-5948-B1B6-5CAECFE2BD23}"/>
              </a:ext>
            </a:extLst>
          </p:cNvPr>
          <p:cNvSpPr>
            <a:spLocks noGrp="1"/>
          </p:cNvSpPr>
          <p:nvPr>
            <p:ph type="ftr" sz="quarter" idx="3"/>
          </p:nvPr>
        </p:nvSpPr>
        <p:spPr/>
        <p:txBody>
          <a:bodyPr/>
          <a:lstStyle/>
          <a:p>
            <a:r>
              <a:rPr lang="en-US"/>
              <a:t>DOES21 Virtual - Europe / May 18-20, 2021</a:t>
            </a:r>
            <a:endParaRPr lang="en-US" dirty="0"/>
          </a:p>
        </p:txBody>
      </p:sp>
      <p:sp>
        <p:nvSpPr>
          <p:cNvPr id="8" name="Slide Number Placeholder 7">
            <a:extLst>
              <a:ext uri="{FF2B5EF4-FFF2-40B4-BE49-F238E27FC236}">
                <a16:creationId xmlns:a16="http://schemas.microsoft.com/office/drawing/2014/main" id="{9FCB9A15-E1BA-8B4C-8247-73CA967BB054}"/>
              </a:ext>
            </a:extLst>
          </p:cNvPr>
          <p:cNvSpPr>
            <a:spLocks noGrp="1"/>
          </p:cNvSpPr>
          <p:nvPr>
            <p:ph type="sldNum" sz="quarter" idx="4"/>
          </p:nvPr>
        </p:nvSpPr>
        <p:spPr/>
        <p:txBody>
          <a:bodyPr/>
          <a:lstStyle/>
          <a:p>
            <a:fld id="{59395FB3-9C97-154F-86B2-7E381B951268}" type="slidenum">
              <a:rPr lang="en-US" smtClean="0"/>
              <a:pPr/>
              <a:t>4</a:t>
            </a:fld>
            <a:endParaRPr lang="en-US" dirty="0"/>
          </a:p>
        </p:txBody>
      </p:sp>
      <p:pic>
        <p:nvPicPr>
          <p:cNvPr id="2" name="Picture 1">
            <a:extLst>
              <a:ext uri="{FF2B5EF4-FFF2-40B4-BE49-F238E27FC236}">
                <a16:creationId xmlns:a16="http://schemas.microsoft.com/office/drawing/2014/main" id="{121D6484-203B-F743-9EFD-1D9BCFD459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52135" y="2386013"/>
            <a:ext cx="3681552" cy="1721235"/>
          </a:xfrm>
          <a:prstGeom prst="rect">
            <a:avLst/>
          </a:prstGeom>
        </p:spPr>
      </p:pic>
    </p:spTree>
    <p:extLst>
      <p:ext uri="{BB962C8B-B14F-4D97-AF65-F5344CB8AC3E}">
        <p14:creationId xmlns:p14="http://schemas.microsoft.com/office/powerpoint/2010/main" val="8506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87BD4D-59C7-2940-A722-B812DD9E8C24}"/>
              </a:ext>
            </a:extLst>
          </p:cNvPr>
          <p:cNvSpPr>
            <a:spLocks noGrp="1"/>
          </p:cNvSpPr>
          <p:nvPr>
            <p:ph type="title"/>
          </p:nvPr>
        </p:nvSpPr>
        <p:spPr/>
        <p:txBody>
          <a:bodyPr/>
          <a:lstStyle/>
          <a:p>
            <a:r>
              <a:rPr lang="en-US" dirty="0"/>
              <a:t>What tools to use? </a:t>
            </a:r>
          </a:p>
        </p:txBody>
      </p:sp>
      <p:sp>
        <p:nvSpPr>
          <p:cNvPr id="9" name="Content Placeholder 8">
            <a:extLst>
              <a:ext uri="{FF2B5EF4-FFF2-40B4-BE49-F238E27FC236}">
                <a16:creationId xmlns:a16="http://schemas.microsoft.com/office/drawing/2014/main" id="{3BE18AD4-379A-314F-B2EC-2C77076586B2}"/>
              </a:ext>
            </a:extLst>
          </p:cNvPr>
          <p:cNvSpPr>
            <a:spLocks noGrp="1"/>
          </p:cNvSpPr>
          <p:nvPr>
            <p:ph sz="quarter" idx="20"/>
          </p:nvPr>
        </p:nvSpPr>
        <p:spPr/>
        <p:txBody>
          <a:bodyPr/>
          <a:lstStyle/>
          <a:p>
            <a:r>
              <a:rPr lang="en-US" dirty="0"/>
              <a:t>Input</a:t>
            </a:r>
          </a:p>
        </p:txBody>
      </p:sp>
      <p:sp>
        <p:nvSpPr>
          <p:cNvPr id="8" name="Content Placeholder 7">
            <a:extLst>
              <a:ext uri="{FF2B5EF4-FFF2-40B4-BE49-F238E27FC236}">
                <a16:creationId xmlns:a16="http://schemas.microsoft.com/office/drawing/2014/main" id="{6E9AFC54-1F42-5C45-A6D3-4D68F14CFBE2}"/>
              </a:ext>
            </a:extLst>
          </p:cNvPr>
          <p:cNvSpPr>
            <a:spLocks noGrp="1"/>
          </p:cNvSpPr>
          <p:nvPr>
            <p:ph sz="quarter" idx="19"/>
          </p:nvPr>
        </p:nvSpPr>
        <p:spPr/>
        <p:txBody>
          <a:bodyPr/>
          <a:lstStyle/>
          <a:p>
            <a:r>
              <a:rPr lang="en-US" dirty="0"/>
              <a:t>Questionnaires</a:t>
            </a:r>
          </a:p>
        </p:txBody>
      </p:sp>
      <p:sp>
        <p:nvSpPr>
          <p:cNvPr id="6" name="Content Placeholder 5">
            <a:extLst>
              <a:ext uri="{FF2B5EF4-FFF2-40B4-BE49-F238E27FC236}">
                <a16:creationId xmlns:a16="http://schemas.microsoft.com/office/drawing/2014/main" id="{40099037-CDD0-594F-A617-1D5EB4FC7E23}"/>
              </a:ext>
            </a:extLst>
          </p:cNvPr>
          <p:cNvSpPr>
            <a:spLocks noGrp="1"/>
          </p:cNvSpPr>
          <p:nvPr>
            <p:ph sz="quarter" idx="17"/>
          </p:nvPr>
        </p:nvSpPr>
        <p:spPr/>
        <p:txBody>
          <a:bodyPr/>
          <a:lstStyle/>
          <a:p>
            <a:r>
              <a:rPr lang="en-US" dirty="0"/>
              <a:t>Tools</a:t>
            </a:r>
          </a:p>
        </p:txBody>
      </p:sp>
      <p:sp>
        <p:nvSpPr>
          <p:cNvPr id="7" name="Content Placeholder 6">
            <a:extLst>
              <a:ext uri="{FF2B5EF4-FFF2-40B4-BE49-F238E27FC236}">
                <a16:creationId xmlns:a16="http://schemas.microsoft.com/office/drawing/2014/main" id="{138E5F50-727D-FC40-BFFD-667CA52735A3}"/>
              </a:ext>
            </a:extLst>
          </p:cNvPr>
          <p:cNvSpPr>
            <a:spLocks noGrp="1"/>
          </p:cNvSpPr>
          <p:nvPr>
            <p:ph sz="quarter" idx="18"/>
          </p:nvPr>
        </p:nvSpPr>
        <p:spPr/>
        <p:txBody>
          <a:bodyPr/>
          <a:lstStyle/>
          <a:p>
            <a:r>
              <a:rPr lang="en-US" dirty="0"/>
              <a:t>Video</a:t>
            </a:r>
          </a:p>
        </p:txBody>
      </p:sp>
      <p:sp>
        <p:nvSpPr>
          <p:cNvPr id="3" name="Footer Placeholder 2">
            <a:extLst>
              <a:ext uri="{FF2B5EF4-FFF2-40B4-BE49-F238E27FC236}">
                <a16:creationId xmlns:a16="http://schemas.microsoft.com/office/drawing/2014/main" id="{347C7574-A655-AB40-87AB-1ADCA64FE8E6}"/>
              </a:ext>
            </a:extLst>
          </p:cNvPr>
          <p:cNvSpPr>
            <a:spLocks noGrp="1"/>
          </p:cNvSpPr>
          <p:nvPr>
            <p:ph type="ftr" sz="quarter" idx="3"/>
          </p:nvPr>
        </p:nvSpPr>
        <p:spPr/>
        <p:txBody>
          <a:bodyPr/>
          <a:lstStyle/>
          <a:p>
            <a:r>
              <a:rPr lang="en-US"/>
              <a:t>DOES21 Virtual - Europe / May 18-20, 2021</a:t>
            </a:r>
            <a:endParaRPr lang="en-US" dirty="0"/>
          </a:p>
        </p:txBody>
      </p:sp>
      <p:sp>
        <p:nvSpPr>
          <p:cNvPr id="4" name="Slide Number Placeholder 3">
            <a:extLst>
              <a:ext uri="{FF2B5EF4-FFF2-40B4-BE49-F238E27FC236}">
                <a16:creationId xmlns:a16="http://schemas.microsoft.com/office/drawing/2014/main" id="{355FEF7C-6D2E-9B46-92AF-A48DEA9F32DC}"/>
              </a:ext>
            </a:extLst>
          </p:cNvPr>
          <p:cNvSpPr>
            <a:spLocks noGrp="1"/>
          </p:cNvSpPr>
          <p:nvPr>
            <p:ph type="sldNum" sz="quarter" idx="4"/>
          </p:nvPr>
        </p:nvSpPr>
        <p:spPr/>
        <p:txBody>
          <a:bodyPr/>
          <a:lstStyle/>
          <a:p>
            <a:fld id="{59395FB3-9C97-154F-86B2-7E381B951268}" type="slidenum">
              <a:rPr lang="en-US" smtClean="0"/>
              <a:pPr/>
              <a:t>5</a:t>
            </a:fld>
            <a:endParaRPr lang="en-US" dirty="0"/>
          </a:p>
        </p:txBody>
      </p:sp>
      <p:pic>
        <p:nvPicPr>
          <p:cNvPr id="2" name="Picture 1">
            <a:extLst>
              <a:ext uri="{FF2B5EF4-FFF2-40B4-BE49-F238E27FC236}">
                <a16:creationId xmlns:a16="http://schemas.microsoft.com/office/drawing/2014/main" id="{67BA60A4-7046-664B-BB6B-50E77BDBB58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22432" y="3308079"/>
            <a:ext cx="1854200" cy="1092200"/>
          </a:xfrm>
          <a:prstGeom prst="rect">
            <a:avLst/>
          </a:prstGeom>
        </p:spPr>
      </p:pic>
      <p:pic>
        <p:nvPicPr>
          <p:cNvPr id="10" name="Picture 9">
            <a:extLst>
              <a:ext uri="{FF2B5EF4-FFF2-40B4-BE49-F238E27FC236}">
                <a16:creationId xmlns:a16="http://schemas.microsoft.com/office/drawing/2014/main" id="{E482B9FC-98D6-E843-AECB-73278C7ED9B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29145" y="4290316"/>
            <a:ext cx="2024539" cy="372329"/>
          </a:xfrm>
          <a:prstGeom prst="rect">
            <a:avLst/>
          </a:prstGeom>
        </p:spPr>
      </p:pic>
      <p:pic>
        <p:nvPicPr>
          <p:cNvPr id="11" name="Picture 10">
            <a:extLst>
              <a:ext uri="{FF2B5EF4-FFF2-40B4-BE49-F238E27FC236}">
                <a16:creationId xmlns:a16="http://schemas.microsoft.com/office/drawing/2014/main" id="{C7CF4BFC-D461-2248-B3FB-E2C13E13290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7821" y="3132352"/>
            <a:ext cx="1290387" cy="1063633"/>
          </a:xfrm>
          <a:prstGeom prst="rect">
            <a:avLst/>
          </a:prstGeom>
        </p:spPr>
      </p:pic>
      <p:pic>
        <p:nvPicPr>
          <p:cNvPr id="12" name="Picture 11">
            <a:extLst>
              <a:ext uri="{FF2B5EF4-FFF2-40B4-BE49-F238E27FC236}">
                <a16:creationId xmlns:a16="http://schemas.microsoft.com/office/drawing/2014/main" id="{547A95AF-6538-0848-A517-2E103A3D716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63872" y="3123053"/>
            <a:ext cx="2066191" cy="1616929"/>
          </a:xfrm>
          <a:prstGeom prst="rect">
            <a:avLst/>
          </a:prstGeom>
        </p:spPr>
      </p:pic>
      <p:sp>
        <p:nvSpPr>
          <p:cNvPr id="13" name="TextBox 12">
            <a:extLst>
              <a:ext uri="{FF2B5EF4-FFF2-40B4-BE49-F238E27FC236}">
                <a16:creationId xmlns:a16="http://schemas.microsoft.com/office/drawing/2014/main" id="{3BDA59DF-107E-8348-B1BF-49AF15C248C5}"/>
              </a:ext>
            </a:extLst>
          </p:cNvPr>
          <p:cNvSpPr txBox="1"/>
          <p:nvPr/>
        </p:nvSpPr>
        <p:spPr>
          <a:xfrm>
            <a:off x="4627753" y="2920485"/>
            <a:ext cx="2024540" cy="461665"/>
          </a:xfrm>
          <a:prstGeom prst="rect">
            <a:avLst/>
          </a:prstGeom>
          <a:noFill/>
        </p:spPr>
        <p:txBody>
          <a:bodyPr wrap="square" rtlCol="0">
            <a:spAutoFit/>
          </a:bodyPr>
          <a:lstStyle/>
          <a:p>
            <a:pPr algn="r"/>
            <a:r>
              <a:rPr lang="en-US" sz="2400" b="1" dirty="0">
                <a:ln>
                  <a:solidFill>
                    <a:schemeClr val="bg2"/>
                  </a:solidFill>
                </a:ln>
                <a:solidFill>
                  <a:srgbClr val="00965D"/>
                </a:solidFill>
                <a:latin typeface="IBM Plex Sans" charset="0"/>
                <a:ea typeface="IBM Plex Sans" charset="0"/>
                <a:cs typeface="IBM Plex Sans" charset="0"/>
              </a:rPr>
              <a:t>Post</a:t>
            </a:r>
            <a:r>
              <a:rPr lang="en-US" sz="1400" dirty="0">
                <a:solidFill>
                  <a:schemeClr val="bg1"/>
                </a:solidFill>
                <a:latin typeface="IBM Plex Sans" charset="0"/>
                <a:ea typeface="IBM Plex Sans" charset="0"/>
                <a:cs typeface="IBM Plex Sans" charset="0"/>
              </a:rPr>
              <a:t> or collaborate</a:t>
            </a:r>
          </a:p>
        </p:txBody>
      </p:sp>
      <p:pic>
        <p:nvPicPr>
          <p:cNvPr id="14" name="Picture 13">
            <a:extLst>
              <a:ext uri="{FF2B5EF4-FFF2-40B4-BE49-F238E27FC236}">
                <a16:creationId xmlns:a16="http://schemas.microsoft.com/office/drawing/2014/main" id="{D9928DB0-83CB-394E-A889-98CB27616C2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035170">
            <a:off x="2962224" y="3295788"/>
            <a:ext cx="1346705" cy="1436318"/>
          </a:xfrm>
          <a:prstGeom prst="rect">
            <a:avLst/>
          </a:prstGeom>
        </p:spPr>
      </p:pic>
      <p:sp>
        <p:nvSpPr>
          <p:cNvPr id="15" name="TextBox 14">
            <a:extLst>
              <a:ext uri="{FF2B5EF4-FFF2-40B4-BE49-F238E27FC236}">
                <a16:creationId xmlns:a16="http://schemas.microsoft.com/office/drawing/2014/main" id="{C1CC5ECA-4343-2D44-9A25-BF20ED82EF87}"/>
              </a:ext>
            </a:extLst>
          </p:cNvPr>
          <p:cNvSpPr txBox="1"/>
          <p:nvPr/>
        </p:nvSpPr>
        <p:spPr>
          <a:xfrm>
            <a:off x="2420086" y="3159242"/>
            <a:ext cx="631111" cy="892552"/>
          </a:xfrm>
          <a:prstGeom prst="rect">
            <a:avLst/>
          </a:prstGeom>
          <a:noFill/>
          <a:ln>
            <a:noFill/>
          </a:ln>
        </p:spPr>
        <p:txBody>
          <a:bodyPr wrap="square" rtlCol="0">
            <a:spAutoFit/>
          </a:bodyPr>
          <a:lstStyle/>
          <a:p>
            <a:pPr algn="l"/>
            <a:r>
              <a:rPr lang="en-US" sz="1400" dirty="0">
                <a:ln>
                  <a:solidFill>
                    <a:schemeClr val="bg2"/>
                  </a:solidFill>
                </a:ln>
                <a:solidFill>
                  <a:schemeClr val="bg1"/>
                </a:solidFill>
                <a:latin typeface="IBM Plex Sans" charset="0"/>
                <a:ea typeface="IBM Plex Sans" charset="0"/>
                <a:cs typeface="IBM Plex Sans" charset="0"/>
              </a:rPr>
              <a:t>Yes or </a:t>
            </a:r>
            <a:r>
              <a:rPr lang="en-US" sz="2400" b="1" dirty="0">
                <a:ln>
                  <a:solidFill>
                    <a:schemeClr val="bg2"/>
                  </a:solidFill>
                </a:ln>
                <a:solidFill>
                  <a:srgbClr val="FF0000"/>
                </a:solidFill>
                <a:latin typeface="IBM Plex Sans" charset="0"/>
                <a:ea typeface="IBM Plex Sans" charset="0"/>
                <a:cs typeface="IBM Plex Sans" charset="0"/>
              </a:rPr>
              <a:t>No</a:t>
            </a:r>
            <a:endParaRPr lang="en-US" sz="1400" b="1" dirty="0">
              <a:ln>
                <a:solidFill>
                  <a:schemeClr val="bg2"/>
                </a:solidFill>
              </a:ln>
              <a:solidFill>
                <a:srgbClr val="FF0000"/>
              </a:solidFill>
              <a:latin typeface="IBM Plex Sans" charset="0"/>
              <a:ea typeface="IBM Plex Sans" charset="0"/>
              <a:cs typeface="IBM Plex Sans" charset="0"/>
            </a:endParaRPr>
          </a:p>
        </p:txBody>
      </p:sp>
      <p:pic>
        <p:nvPicPr>
          <p:cNvPr id="16" name="Picture 15">
            <a:extLst>
              <a:ext uri="{FF2B5EF4-FFF2-40B4-BE49-F238E27FC236}">
                <a16:creationId xmlns:a16="http://schemas.microsoft.com/office/drawing/2014/main" id="{EC6C3F50-3808-544C-B276-28FB37DC8A1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65198" y="3914696"/>
            <a:ext cx="1416948" cy="834585"/>
          </a:xfrm>
          <a:prstGeom prst="rect">
            <a:avLst/>
          </a:prstGeom>
        </p:spPr>
      </p:pic>
      <p:sp>
        <p:nvSpPr>
          <p:cNvPr id="17" name="TextBox 16">
            <a:extLst>
              <a:ext uri="{FF2B5EF4-FFF2-40B4-BE49-F238E27FC236}">
                <a16:creationId xmlns:a16="http://schemas.microsoft.com/office/drawing/2014/main" id="{A3E84931-8653-3643-BAE0-D8E18F4F3735}"/>
              </a:ext>
            </a:extLst>
          </p:cNvPr>
          <p:cNvSpPr txBox="1"/>
          <p:nvPr/>
        </p:nvSpPr>
        <p:spPr>
          <a:xfrm>
            <a:off x="1458209" y="3123053"/>
            <a:ext cx="723938" cy="584775"/>
          </a:xfrm>
          <a:prstGeom prst="rect">
            <a:avLst/>
          </a:prstGeom>
          <a:noFill/>
        </p:spPr>
        <p:txBody>
          <a:bodyPr wrap="square" rtlCol="0">
            <a:spAutoFit/>
          </a:bodyPr>
          <a:lstStyle/>
          <a:p>
            <a:pPr algn="l"/>
            <a:r>
              <a:rPr lang="en-US" sz="1800" b="1" dirty="0">
                <a:ln>
                  <a:solidFill>
                    <a:schemeClr val="bg2"/>
                  </a:solidFill>
                </a:ln>
                <a:solidFill>
                  <a:srgbClr val="00965D"/>
                </a:solidFill>
                <a:latin typeface="IBM Plex Sans" charset="0"/>
                <a:ea typeface="IBM Plex Sans" charset="0"/>
                <a:cs typeface="IBM Plex Sans" charset="0"/>
              </a:rPr>
              <a:t>Raw</a:t>
            </a:r>
            <a:r>
              <a:rPr lang="en-US" sz="1400" dirty="0">
                <a:solidFill>
                  <a:schemeClr val="bg1"/>
                </a:solidFill>
                <a:latin typeface="IBM Plex Sans" charset="0"/>
                <a:ea typeface="IBM Plex Sans" charset="0"/>
                <a:cs typeface="IBM Plex Sans" charset="0"/>
              </a:rPr>
              <a:t> or PPT</a:t>
            </a:r>
          </a:p>
        </p:txBody>
      </p:sp>
    </p:spTree>
    <p:extLst>
      <p:ext uri="{BB962C8B-B14F-4D97-AF65-F5344CB8AC3E}">
        <p14:creationId xmlns:p14="http://schemas.microsoft.com/office/powerpoint/2010/main" val="76719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0AFA6E79-0DB1-4E19-B806-4B6147FEFAEE}"/>
              </a:ext>
            </a:extLst>
          </p:cNvPr>
          <p:cNvSpPr>
            <a:spLocks noGrp="1"/>
          </p:cNvSpPr>
          <p:nvPr>
            <p:ph sz="quarter" idx="17"/>
          </p:nvPr>
        </p:nvSpPr>
        <p:spPr>
          <a:xfrm>
            <a:off x="4572000" y="0"/>
            <a:ext cx="2286000" cy="2571750"/>
          </a:xfrm>
        </p:spPr>
        <p:txBody>
          <a:bodyPr/>
          <a:lstStyle/>
          <a:p>
            <a:pPr marL="285750" indent="-285750">
              <a:buClr>
                <a:schemeClr val="tx1">
                  <a:lumMod val="75000"/>
                  <a:lumOff val="25000"/>
                </a:schemeClr>
              </a:buClr>
              <a:buFont typeface="Wingdings" pitchFamily="2" charset="2"/>
              <a:buChar char="Ø"/>
            </a:pPr>
            <a:r>
              <a:rPr lang="en-US" sz="1200" dirty="0"/>
              <a:t>3 Hour format</a:t>
            </a:r>
          </a:p>
          <a:p>
            <a:pPr marL="285750" indent="-285750">
              <a:buClr>
                <a:schemeClr val="tx1">
                  <a:lumMod val="75000"/>
                  <a:lumOff val="25000"/>
                </a:schemeClr>
              </a:buClr>
              <a:buFont typeface="Wingdings" pitchFamily="2" charset="2"/>
              <a:buChar char="Ø"/>
            </a:pPr>
            <a:r>
              <a:rPr lang="en-US" sz="1200" dirty="0"/>
              <a:t>Restructure approach from one day to a series</a:t>
            </a:r>
          </a:p>
          <a:p>
            <a:pPr marL="285750" indent="-285750">
              <a:buClr>
                <a:schemeClr val="tx1">
                  <a:lumMod val="75000"/>
                  <a:lumOff val="25000"/>
                </a:schemeClr>
              </a:buClr>
              <a:buFont typeface="Wingdings" pitchFamily="2" charset="2"/>
              <a:buChar char="Ø"/>
            </a:pPr>
            <a:r>
              <a:rPr lang="en-US" sz="1200" dirty="0"/>
              <a:t>Bridge discussions between sessions</a:t>
            </a:r>
          </a:p>
          <a:p>
            <a:pPr marL="285750" indent="-285750">
              <a:buClr>
                <a:schemeClr val="tx1">
                  <a:lumMod val="75000"/>
                  <a:lumOff val="25000"/>
                </a:schemeClr>
              </a:buClr>
              <a:buFont typeface="Wingdings" pitchFamily="2" charset="2"/>
              <a:buChar char="Ø"/>
            </a:pPr>
            <a:r>
              <a:rPr lang="en-US" sz="1200" dirty="0"/>
              <a:t>No preset order after first session</a:t>
            </a:r>
          </a:p>
          <a:p>
            <a:pPr marL="285750" indent="-285750">
              <a:buClr>
                <a:schemeClr val="tx1">
                  <a:lumMod val="75000"/>
                  <a:lumOff val="25000"/>
                </a:schemeClr>
              </a:buClr>
              <a:buFont typeface="Wingdings" pitchFamily="2" charset="2"/>
              <a:buChar char="Ø"/>
            </a:pPr>
            <a:r>
              <a:rPr lang="en-US" sz="1200" dirty="0"/>
              <a:t>Session value</a:t>
            </a:r>
          </a:p>
          <a:p>
            <a:pPr marL="285750" indent="-285750">
              <a:buClr>
                <a:schemeClr val="tx1">
                  <a:lumMod val="75000"/>
                  <a:lumOff val="25000"/>
                </a:schemeClr>
              </a:buClr>
              <a:buFont typeface="Wingdings" pitchFamily="2" charset="2"/>
              <a:buChar char="Ø"/>
            </a:pPr>
            <a:endParaRPr lang="en-US" dirty="0"/>
          </a:p>
          <a:p>
            <a:pPr marL="285750" indent="-285750">
              <a:buClr>
                <a:schemeClr val="tx1">
                  <a:lumMod val="75000"/>
                  <a:lumOff val="25000"/>
                </a:schemeClr>
              </a:buClr>
              <a:buFont typeface="Wingdings" pitchFamily="2" charset="2"/>
              <a:buChar char="Ø"/>
            </a:pPr>
            <a:endParaRPr lang="en-US" dirty="0"/>
          </a:p>
          <a:p>
            <a:pPr marL="285750" indent="-285750">
              <a:buClr>
                <a:schemeClr val="tx1">
                  <a:lumMod val="75000"/>
                  <a:lumOff val="25000"/>
                </a:schemeClr>
              </a:buClr>
              <a:buFont typeface="Wingdings" pitchFamily="2" charset="2"/>
              <a:buChar char="Ø"/>
            </a:pPr>
            <a:endParaRPr lang="en-US" dirty="0"/>
          </a:p>
          <a:p>
            <a:pPr marL="285750" indent="-285750">
              <a:buClr>
                <a:schemeClr val="tx1">
                  <a:lumMod val="75000"/>
                  <a:lumOff val="25000"/>
                </a:schemeClr>
              </a:buClr>
              <a:buFont typeface="Wingdings" pitchFamily="2" charset="2"/>
              <a:buChar char="Ø"/>
            </a:pPr>
            <a:endParaRPr lang="en-US" dirty="0"/>
          </a:p>
          <a:p>
            <a:pPr marL="285750" indent="-285750">
              <a:buClr>
                <a:schemeClr val="tx1">
                  <a:lumMod val="75000"/>
                  <a:lumOff val="25000"/>
                </a:schemeClr>
              </a:buClr>
              <a:buFont typeface="Wingdings" pitchFamily="2" charset="2"/>
              <a:buChar char="Ø"/>
            </a:pPr>
            <a:endParaRPr lang="en-US" dirty="0"/>
          </a:p>
          <a:p>
            <a:endParaRPr lang="en-US" dirty="0"/>
          </a:p>
          <a:p>
            <a:endParaRPr lang="en-US" dirty="0"/>
          </a:p>
        </p:txBody>
      </p:sp>
      <p:sp>
        <p:nvSpPr>
          <p:cNvPr id="15" name="Content Placeholder 2">
            <a:extLst>
              <a:ext uri="{FF2B5EF4-FFF2-40B4-BE49-F238E27FC236}">
                <a16:creationId xmlns:a16="http://schemas.microsoft.com/office/drawing/2014/main" id="{224406F3-95E8-4FAD-88BC-C8DE0BEFAA2A}"/>
              </a:ext>
            </a:extLst>
          </p:cNvPr>
          <p:cNvSpPr>
            <a:spLocks noGrp="1"/>
          </p:cNvSpPr>
          <p:nvPr>
            <p:ph sz="quarter" idx="18"/>
          </p:nvPr>
        </p:nvSpPr>
        <p:spPr>
          <a:xfrm>
            <a:off x="6858000" y="0"/>
            <a:ext cx="2286000" cy="2571750"/>
          </a:xfrm>
        </p:spPr>
        <p:txBody>
          <a:bodyPr/>
          <a:lstStyle/>
          <a:p>
            <a:pPr marL="285750" indent="-285750">
              <a:buFont typeface="Arial" panose="020B0604020202020204" pitchFamily="34" charset="0"/>
              <a:buChar char="•"/>
            </a:pPr>
            <a:r>
              <a:rPr lang="en-US" sz="1200" dirty="0"/>
              <a:t>Manage participation across multiple sessions</a:t>
            </a:r>
          </a:p>
          <a:p>
            <a:pPr marL="285750" indent="-285750">
              <a:buFont typeface="Arial" panose="020B0604020202020204" pitchFamily="34" charset="0"/>
              <a:buChar char="•"/>
            </a:pPr>
            <a:r>
              <a:rPr lang="en-US" sz="1200" dirty="0"/>
              <a:t>Progress at an acceptable speed for client</a:t>
            </a:r>
          </a:p>
          <a:p>
            <a:pPr marL="285750" indent="-285750">
              <a:buFont typeface="Arial" panose="020B0604020202020204" pitchFamily="34" charset="0"/>
              <a:buChar char="•"/>
            </a:pPr>
            <a:r>
              <a:rPr lang="en-US" sz="1200" dirty="0"/>
              <a:t>Building content for end goal</a:t>
            </a:r>
          </a:p>
          <a:p>
            <a:pPr marL="285750" indent="-285750">
              <a:buFont typeface="Arial" panose="020B0604020202020204" pitchFamily="34" charset="0"/>
              <a:buChar char="•"/>
            </a:pPr>
            <a:r>
              <a:rPr lang="en-US" sz="1200" dirty="0"/>
              <a:t>Stay focused and drive schedule</a:t>
            </a:r>
          </a:p>
        </p:txBody>
      </p:sp>
      <p:sp>
        <p:nvSpPr>
          <p:cNvPr id="17" name="Content Placeholder 3">
            <a:extLst>
              <a:ext uri="{FF2B5EF4-FFF2-40B4-BE49-F238E27FC236}">
                <a16:creationId xmlns:a16="http://schemas.microsoft.com/office/drawing/2014/main" id="{EEBEC3F8-C252-4656-AA49-C9BDE9B9870F}"/>
              </a:ext>
            </a:extLst>
          </p:cNvPr>
          <p:cNvSpPr>
            <a:spLocks noGrp="1"/>
          </p:cNvSpPr>
          <p:nvPr>
            <p:ph sz="quarter" idx="19"/>
          </p:nvPr>
        </p:nvSpPr>
        <p:spPr>
          <a:xfrm>
            <a:off x="4572000" y="2570163"/>
            <a:ext cx="4572000" cy="2573337"/>
          </a:xfrm>
        </p:spPr>
        <p:txBody>
          <a:bodyPr/>
          <a:lstStyle/>
          <a:p>
            <a:r>
              <a:rPr lang="en-US" sz="1100" b="1" dirty="0"/>
              <a:t>Day 1</a:t>
            </a:r>
          </a:p>
          <a:p>
            <a:r>
              <a:rPr lang="en-US" sz="1100" dirty="0"/>
              <a:t>Business context </a:t>
            </a:r>
          </a:p>
          <a:p>
            <a:r>
              <a:rPr lang="en-US" sz="1100" dirty="0"/>
              <a:t>Current Understanding</a:t>
            </a:r>
          </a:p>
          <a:p>
            <a:endParaRPr lang="en-US" sz="1100" dirty="0"/>
          </a:p>
          <a:p>
            <a:endParaRPr lang="en-US" sz="1100" dirty="0"/>
          </a:p>
        </p:txBody>
      </p:sp>
      <p:sp>
        <p:nvSpPr>
          <p:cNvPr id="19" name="Title 4">
            <a:extLst>
              <a:ext uri="{FF2B5EF4-FFF2-40B4-BE49-F238E27FC236}">
                <a16:creationId xmlns:a16="http://schemas.microsoft.com/office/drawing/2014/main" id="{EC574EEF-1276-4299-AD66-BDD97B480245}"/>
              </a:ext>
            </a:extLst>
          </p:cNvPr>
          <p:cNvSpPr>
            <a:spLocks noGrp="1"/>
          </p:cNvSpPr>
          <p:nvPr>
            <p:ph type="title"/>
          </p:nvPr>
        </p:nvSpPr>
        <p:spPr>
          <a:xfrm>
            <a:off x="210312" y="185435"/>
            <a:ext cx="4142232" cy="804672"/>
          </a:xfrm>
        </p:spPr>
        <p:txBody>
          <a:bodyPr/>
          <a:lstStyle/>
          <a:p>
            <a:r>
              <a:rPr lang="en-US" dirty="0"/>
              <a:t>What’s the right format?</a:t>
            </a:r>
          </a:p>
        </p:txBody>
      </p:sp>
      <p:sp>
        <p:nvSpPr>
          <p:cNvPr id="21" name="Text Placeholder 5">
            <a:extLst>
              <a:ext uri="{FF2B5EF4-FFF2-40B4-BE49-F238E27FC236}">
                <a16:creationId xmlns:a16="http://schemas.microsoft.com/office/drawing/2014/main" id="{DE3BB501-96DF-4C20-8BB0-6B4196EA8AB0}"/>
              </a:ext>
            </a:extLst>
          </p:cNvPr>
          <p:cNvSpPr>
            <a:spLocks noGrp="1"/>
          </p:cNvSpPr>
          <p:nvPr>
            <p:ph type="body" sz="quarter" idx="13"/>
          </p:nvPr>
        </p:nvSpPr>
        <p:spPr>
          <a:xfrm>
            <a:off x="219456" y="1259317"/>
            <a:ext cx="4123944" cy="3252216"/>
          </a:xfrm>
        </p:spPr>
        <p:txBody>
          <a:bodyPr/>
          <a:lstStyle/>
          <a:p>
            <a:r>
              <a:rPr lang="en-US" dirty="0"/>
              <a:t>Can we keep an audience engaged and on </a:t>
            </a:r>
            <a:r>
              <a:rPr lang="en-US" dirty="0" err="1"/>
              <a:t>webex</a:t>
            </a:r>
            <a:r>
              <a:rPr lang="en-US" dirty="0"/>
              <a:t> for 6+ hours? </a:t>
            </a:r>
          </a:p>
          <a:p>
            <a:endParaRPr lang="en-US" dirty="0"/>
          </a:p>
          <a:p>
            <a:r>
              <a:rPr lang="en-US" dirty="0"/>
              <a:t>Can we condense 6 hours of intense work into something smaller?</a:t>
            </a:r>
          </a:p>
          <a:p>
            <a:endParaRPr lang="en-US" dirty="0"/>
          </a:p>
          <a:p>
            <a:r>
              <a:rPr lang="en-US" dirty="0"/>
              <a:t>Will the move from real whiteboard and conference room to virtual impact time need?</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r>
              <a:rPr lang="en-US" dirty="0"/>
              <a:t> </a:t>
            </a:r>
          </a:p>
        </p:txBody>
      </p:sp>
      <p:sp>
        <p:nvSpPr>
          <p:cNvPr id="8" name="Slide Number Placeholder 7">
            <a:extLst>
              <a:ext uri="{FF2B5EF4-FFF2-40B4-BE49-F238E27FC236}">
                <a16:creationId xmlns:a16="http://schemas.microsoft.com/office/drawing/2014/main" id="{4DA96B16-5902-7845-B6D6-D8F0DA179CE0}"/>
              </a:ext>
            </a:extLst>
          </p:cNvPr>
          <p:cNvSpPr>
            <a:spLocks noGrp="1"/>
          </p:cNvSpPr>
          <p:nvPr>
            <p:ph type="sldNum" sz="quarter" idx="4"/>
          </p:nvPr>
        </p:nvSpPr>
        <p:spPr>
          <a:xfrm>
            <a:off x="7086601" y="4804722"/>
            <a:ext cx="1828732" cy="166687"/>
          </a:xfrm>
        </p:spPr>
        <p:txBody>
          <a:bodyPr anchor="ctr">
            <a:normAutofit/>
          </a:bodyPr>
          <a:lstStyle/>
          <a:p>
            <a:pPr>
              <a:spcAft>
                <a:spcPts val="600"/>
              </a:spcAft>
            </a:pPr>
            <a:fld id="{59395FB3-9C97-154F-86B2-7E381B951268}" type="slidenum">
              <a:rPr lang="en-US" smtClean="0"/>
              <a:pPr>
                <a:spcAft>
                  <a:spcPts val="600"/>
                </a:spcAft>
              </a:pPr>
              <a:t>6</a:t>
            </a:fld>
            <a:endParaRPr lang="en-US"/>
          </a:p>
        </p:txBody>
      </p:sp>
      <p:pic>
        <p:nvPicPr>
          <p:cNvPr id="9" name="Graphic 8" descr="Confused face outline with solid fill">
            <a:extLst>
              <a:ext uri="{FF2B5EF4-FFF2-40B4-BE49-F238E27FC236}">
                <a16:creationId xmlns:a16="http://schemas.microsoft.com/office/drawing/2014/main" id="{F78C1CEC-8A01-AC4F-81C6-82A5E12DC46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1717" y="1493720"/>
            <a:ext cx="421707" cy="421707"/>
          </a:xfrm>
          <a:prstGeom prst="rect">
            <a:avLst/>
          </a:prstGeom>
        </p:spPr>
      </p:pic>
      <p:pic>
        <p:nvPicPr>
          <p:cNvPr id="11" name="Graphic 10" descr="Expressionless face outline with solid fill">
            <a:extLst>
              <a:ext uri="{FF2B5EF4-FFF2-40B4-BE49-F238E27FC236}">
                <a16:creationId xmlns:a16="http://schemas.microsoft.com/office/drawing/2014/main" id="{82C6AB4F-36AD-0342-8DCC-27C9BD3FC485}"/>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97243" y="2447475"/>
            <a:ext cx="437950" cy="437950"/>
          </a:xfrm>
          <a:prstGeom prst="rect">
            <a:avLst/>
          </a:prstGeom>
        </p:spPr>
      </p:pic>
      <p:pic>
        <p:nvPicPr>
          <p:cNvPr id="14" name="Graphic 13" descr="Hourglass 60% with solid fill">
            <a:extLst>
              <a:ext uri="{FF2B5EF4-FFF2-40B4-BE49-F238E27FC236}">
                <a16:creationId xmlns:a16="http://schemas.microsoft.com/office/drawing/2014/main" id="{970540F5-15EA-B14C-BC10-892FF4D19F8F}"/>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950143" y="3497038"/>
            <a:ext cx="359793" cy="359793"/>
          </a:xfrm>
          <a:prstGeom prst="rect">
            <a:avLst/>
          </a:prstGeom>
        </p:spPr>
      </p:pic>
      <p:pic>
        <p:nvPicPr>
          <p:cNvPr id="18" name="Graphic 17" descr="Juggler with solid fill">
            <a:extLst>
              <a:ext uri="{FF2B5EF4-FFF2-40B4-BE49-F238E27FC236}">
                <a16:creationId xmlns:a16="http://schemas.microsoft.com/office/drawing/2014/main" id="{BA8BF8A7-A865-8A49-B9B7-45ECBFDA0B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45762" y="2661432"/>
            <a:ext cx="2053608" cy="2053608"/>
          </a:xfrm>
          <a:prstGeom prst="rect">
            <a:avLst/>
          </a:prstGeom>
        </p:spPr>
      </p:pic>
      <p:sp>
        <p:nvSpPr>
          <p:cNvPr id="22" name="TextBox 21">
            <a:extLst>
              <a:ext uri="{FF2B5EF4-FFF2-40B4-BE49-F238E27FC236}">
                <a16:creationId xmlns:a16="http://schemas.microsoft.com/office/drawing/2014/main" id="{976FAFBB-18BC-724D-84E2-2CF3187A4582}"/>
              </a:ext>
            </a:extLst>
          </p:cNvPr>
          <p:cNvSpPr txBox="1"/>
          <p:nvPr/>
        </p:nvSpPr>
        <p:spPr>
          <a:xfrm>
            <a:off x="6347613" y="2745781"/>
            <a:ext cx="1227468" cy="741229"/>
          </a:xfrm>
          <a:prstGeom prst="rect">
            <a:avLst/>
          </a:prstGeom>
          <a:noFill/>
        </p:spPr>
        <p:txBody>
          <a:bodyPr wrap="square" rtlCol="0">
            <a:spAutoFit/>
          </a:bodyPr>
          <a:lstStyle/>
          <a:p>
            <a:pPr algn="l">
              <a:spcAft>
                <a:spcPts val="1100"/>
              </a:spcAft>
            </a:pPr>
            <a:r>
              <a:rPr lang="en-US" sz="1100" b="1" dirty="0">
                <a:solidFill>
                  <a:schemeClr val="bg1"/>
                </a:solidFill>
                <a:latin typeface="IBM Plex Sans" charset="0"/>
                <a:ea typeface="IBM Plex Sans" charset="0"/>
                <a:cs typeface="IBM Plex Sans" charset="0"/>
              </a:rPr>
              <a:t>Day 2-N</a:t>
            </a:r>
          </a:p>
          <a:p>
            <a:pPr algn="l"/>
            <a:r>
              <a:rPr lang="en-US" sz="1100" dirty="0">
                <a:solidFill>
                  <a:schemeClr val="bg1"/>
                </a:solidFill>
                <a:latin typeface="IBM Plex Sans" charset="0"/>
                <a:ea typeface="IBM Plex Sans" charset="0"/>
                <a:cs typeface="IBM Plex Sans" charset="0"/>
              </a:rPr>
              <a:t>Deep Dive into areas</a:t>
            </a:r>
          </a:p>
        </p:txBody>
      </p:sp>
      <p:sp>
        <p:nvSpPr>
          <p:cNvPr id="31" name="Half Frame 30">
            <a:extLst>
              <a:ext uri="{FF2B5EF4-FFF2-40B4-BE49-F238E27FC236}">
                <a16:creationId xmlns:a16="http://schemas.microsoft.com/office/drawing/2014/main" id="{464DC0AF-58DB-E641-BA55-86790A6952FC}"/>
              </a:ext>
            </a:extLst>
          </p:cNvPr>
          <p:cNvSpPr/>
          <p:nvPr/>
        </p:nvSpPr>
        <p:spPr bwMode="auto">
          <a:xfrm rot="13450736">
            <a:off x="5544495" y="3227527"/>
            <a:ext cx="986865" cy="979579"/>
          </a:xfrm>
          <a:prstGeom prst="halfFrame">
            <a:avLst>
              <a:gd name="adj1" fmla="val 17838"/>
              <a:gd name="adj2" fmla="val 18069"/>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32" name="TextBox 31">
            <a:extLst>
              <a:ext uri="{FF2B5EF4-FFF2-40B4-BE49-F238E27FC236}">
                <a16:creationId xmlns:a16="http://schemas.microsoft.com/office/drawing/2014/main" id="{962A763F-3029-D048-806A-46B6F6AB870E}"/>
              </a:ext>
            </a:extLst>
          </p:cNvPr>
          <p:cNvSpPr txBox="1"/>
          <p:nvPr/>
        </p:nvSpPr>
        <p:spPr>
          <a:xfrm>
            <a:off x="5570183" y="4463571"/>
            <a:ext cx="944682" cy="369332"/>
          </a:xfrm>
          <a:prstGeom prst="rect">
            <a:avLst/>
          </a:prstGeom>
          <a:noFill/>
        </p:spPr>
        <p:txBody>
          <a:bodyPr wrap="none" rtlCol="0">
            <a:spAutoFit/>
          </a:bodyPr>
          <a:lstStyle/>
          <a:p>
            <a:r>
              <a:rPr lang="en-US" sz="1800" b="1" dirty="0">
                <a:ln>
                  <a:solidFill>
                    <a:schemeClr val="tx1">
                      <a:lumMod val="75000"/>
                      <a:lumOff val="25000"/>
                    </a:schemeClr>
                  </a:solidFill>
                </a:ln>
                <a:solidFill>
                  <a:srgbClr val="00965D"/>
                </a:solidFill>
              </a:rPr>
              <a:t>REPORT</a:t>
            </a:r>
          </a:p>
        </p:txBody>
      </p:sp>
      <p:pic>
        <p:nvPicPr>
          <p:cNvPr id="33" name="Graphic 32" descr="Hourglass 60% with solid fill">
            <a:extLst>
              <a:ext uri="{FF2B5EF4-FFF2-40B4-BE49-F238E27FC236}">
                <a16:creationId xmlns:a16="http://schemas.microsoft.com/office/drawing/2014/main" id="{87D0E7B8-BFE7-1A4A-BD9B-44268685B5F1}"/>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7051339">
            <a:off x="8507656" y="2772608"/>
            <a:ext cx="404036" cy="404036"/>
          </a:xfrm>
          <a:prstGeom prst="rect">
            <a:avLst/>
          </a:prstGeom>
        </p:spPr>
      </p:pic>
      <p:sp>
        <p:nvSpPr>
          <p:cNvPr id="34" name="Footer Placeholder 33">
            <a:extLst>
              <a:ext uri="{FF2B5EF4-FFF2-40B4-BE49-F238E27FC236}">
                <a16:creationId xmlns:a16="http://schemas.microsoft.com/office/drawing/2014/main" id="{3C9DD5F4-BA5B-574A-8991-D9C3B96A46FC}"/>
              </a:ext>
            </a:extLst>
          </p:cNvPr>
          <p:cNvSpPr>
            <a:spLocks noGrp="1"/>
          </p:cNvSpPr>
          <p:nvPr>
            <p:ph type="ftr" sz="quarter" idx="3"/>
          </p:nvPr>
        </p:nvSpPr>
        <p:spPr/>
        <p:txBody>
          <a:bodyPr/>
          <a:lstStyle/>
          <a:p>
            <a:r>
              <a:rPr lang="en-US"/>
              <a:t>DOES21 Virtual - Europe / May 18-20, 2021</a:t>
            </a:r>
            <a:endParaRPr lang="en-US" dirty="0"/>
          </a:p>
        </p:txBody>
      </p:sp>
      <p:pic>
        <p:nvPicPr>
          <p:cNvPr id="38" name="Graphic 37" descr="Sort with solid fill">
            <a:extLst>
              <a:ext uri="{FF2B5EF4-FFF2-40B4-BE49-F238E27FC236}">
                <a16:creationId xmlns:a16="http://schemas.microsoft.com/office/drawing/2014/main" id="{329EFA88-17EC-0C43-B89F-35281C449748}"/>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rot="1551582">
            <a:off x="7804351" y="2742008"/>
            <a:ext cx="314828" cy="314828"/>
          </a:xfrm>
          <a:prstGeom prst="rect">
            <a:avLst/>
          </a:prstGeom>
        </p:spPr>
      </p:pic>
    </p:spTree>
    <p:extLst>
      <p:ext uri="{BB962C8B-B14F-4D97-AF65-F5344CB8AC3E}">
        <p14:creationId xmlns:p14="http://schemas.microsoft.com/office/powerpoint/2010/main" val="26876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D6E69D-4AFC-8F44-A12E-58DF08A7F3EB}"/>
              </a:ext>
            </a:extLst>
          </p:cNvPr>
          <p:cNvSpPr>
            <a:spLocks noGrp="1"/>
          </p:cNvSpPr>
          <p:nvPr>
            <p:ph sz="quarter" idx="17"/>
          </p:nvPr>
        </p:nvSpPr>
        <p:spPr/>
        <p:txBody>
          <a:bodyPr/>
          <a:lstStyle/>
          <a:p>
            <a:endParaRPr lang="en-US" dirty="0"/>
          </a:p>
        </p:txBody>
      </p:sp>
      <p:sp>
        <p:nvSpPr>
          <p:cNvPr id="3" name="Content Placeholder 2">
            <a:extLst>
              <a:ext uri="{FF2B5EF4-FFF2-40B4-BE49-F238E27FC236}">
                <a16:creationId xmlns:a16="http://schemas.microsoft.com/office/drawing/2014/main" id="{00CF99E1-7CC2-054C-B1E3-7EDC7C4AE108}"/>
              </a:ext>
            </a:extLst>
          </p:cNvPr>
          <p:cNvSpPr>
            <a:spLocks noGrp="1"/>
          </p:cNvSpPr>
          <p:nvPr>
            <p:ph sz="quarter" idx="18"/>
          </p:nvPr>
        </p:nvSpPr>
        <p:spPr/>
        <p:txBody>
          <a:bodyPr/>
          <a:lstStyle/>
          <a:p>
            <a:endParaRPr lang="en-US" dirty="0"/>
          </a:p>
        </p:txBody>
      </p:sp>
      <p:sp>
        <p:nvSpPr>
          <p:cNvPr id="4" name="Content Placeholder 3">
            <a:extLst>
              <a:ext uri="{FF2B5EF4-FFF2-40B4-BE49-F238E27FC236}">
                <a16:creationId xmlns:a16="http://schemas.microsoft.com/office/drawing/2014/main" id="{CDE36A46-CD6C-FE48-B01A-5234411B52C7}"/>
              </a:ext>
            </a:extLst>
          </p:cNvPr>
          <p:cNvSpPr>
            <a:spLocks noGrp="1"/>
          </p:cNvSpPr>
          <p:nvPr>
            <p:ph sz="quarter" idx="19"/>
          </p:nvPr>
        </p:nvSpPr>
        <p:spPr/>
        <p:txBody>
          <a:bodyPr/>
          <a:lstStyle/>
          <a:p>
            <a:endParaRPr lang="en-US"/>
          </a:p>
        </p:txBody>
      </p:sp>
      <p:sp>
        <p:nvSpPr>
          <p:cNvPr id="5" name="Title 4">
            <a:extLst>
              <a:ext uri="{FF2B5EF4-FFF2-40B4-BE49-F238E27FC236}">
                <a16:creationId xmlns:a16="http://schemas.microsoft.com/office/drawing/2014/main" id="{9A9973A3-7096-F04F-A794-A341A2CE456D}"/>
              </a:ext>
            </a:extLst>
          </p:cNvPr>
          <p:cNvSpPr>
            <a:spLocks noGrp="1"/>
          </p:cNvSpPr>
          <p:nvPr>
            <p:ph type="title"/>
          </p:nvPr>
        </p:nvSpPr>
        <p:spPr/>
        <p:txBody>
          <a:bodyPr/>
          <a:lstStyle/>
          <a:p>
            <a:r>
              <a:rPr lang="en-US" dirty="0"/>
              <a:t>In Summary</a:t>
            </a:r>
          </a:p>
        </p:txBody>
      </p:sp>
      <p:sp>
        <p:nvSpPr>
          <p:cNvPr id="6" name="Text Placeholder 5">
            <a:extLst>
              <a:ext uri="{FF2B5EF4-FFF2-40B4-BE49-F238E27FC236}">
                <a16:creationId xmlns:a16="http://schemas.microsoft.com/office/drawing/2014/main" id="{9FD041DA-A497-A14D-96A5-8194B5382464}"/>
              </a:ext>
            </a:extLst>
          </p:cNvPr>
          <p:cNvSpPr>
            <a:spLocks noGrp="1"/>
          </p:cNvSpPr>
          <p:nvPr>
            <p:ph type="body" sz="quarter" idx="13"/>
          </p:nvPr>
        </p:nvSpPr>
        <p:spPr>
          <a:xfrm>
            <a:off x="201168" y="2138363"/>
            <a:ext cx="4123944" cy="1846396"/>
          </a:xfrm>
        </p:spPr>
        <p:txBody>
          <a:bodyPr/>
          <a:lstStyle/>
          <a:p>
            <a:endParaRPr lang="en-US" dirty="0"/>
          </a:p>
          <a:p>
            <a:pPr lvl="1" indent="0">
              <a:buNone/>
            </a:pPr>
            <a:r>
              <a:rPr lang="en-US" sz="1200" dirty="0"/>
              <a:t>Virtual format of delivery requires:</a:t>
            </a:r>
          </a:p>
          <a:p>
            <a:pPr marL="514355" lvl="2" indent="-171450">
              <a:buFont typeface="Wingdings" pitchFamily="2" charset="2"/>
              <a:buChar char="ü"/>
            </a:pPr>
            <a:r>
              <a:rPr lang="en-US" sz="1200" dirty="0"/>
              <a:t>the right tools</a:t>
            </a:r>
          </a:p>
          <a:p>
            <a:pPr marL="514355" lvl="2" indent="-171450">
              <a:buFont typeface="Wingdings" pitchFamily="2" charset="2"/>
              <a:buChar char="ü"/>
            </a:pPr>
            <a:r>
              <a:rPr lang="en-US" sz="1200" dirty="0"/>
              <a:t>the right process</a:t>
            </a:r>
          </a:p>
          <a:p>
            <a:pPr marL="514355" lvl="2" indent="-171450">
              <a:buFont typeface="Wingdings" pitchFamily="2" charset="2"/>
              <a:buChar char="ü"/>
            </a:pPr>
            <a:r>
              <a:rPr lang="en-US" sz="1200" dirty="0"/>
              <a:t>And success depends on the ability to engage the people </a:t>
            </a:r>
          </a:p>
          <a:p>
            <a:pPr lvl="1" indent="0">
              <a:buNone/>
            </a:pPr>
            <a:endParaRPr lang="en-US" dirty="0"/>
          </a:p>
          <a:p>
            <a:r>
              <a:rPr lang="en-US" dirty="0"/>
              <a:t>Virtual or face-to-face, </a:t>
            </a:r>
          </a:p>
          <a:p>
            <a:pPr algn="r"/>
            <a:r>
              <a:rPr lang="en-US" i="1" dirty="0"/>
              <a:t>the result is a reflection of engaging the right people in the right conversations</a:t>
            </a:r>
          </a:p>
          <a:p>
            <a:endParaRPr lang="en-US" dirty="0"/>
          </a:p>
        </p:txBody>
      </p:sp>
      <p:sp>
        <p:nvSpPr>
          <p:cNvPr id="8" name="Slide Number Placeholder 7">
            <a:extLst>
              <a:ext uri="{FF2B5EF4-FFF2-40B4-BE49-F238E27FC236}">
                <a16:creationId xmlns:a16="http://schemas.microsoft.com/office/drawing/2014/main" id="{BDE87BD1-C70E-F14B-AFBC-01B5BCAE0530}"/>
              </a:ext>
            </a:extLst>
          </p:cNvPr>
          <p:cNvSpPr>
            <a:spLocks noGrp="1"/>
          </p:cNvSpPr>
          <p:nvPr>
            <p:ph type="sldNum" sz="quarter" idx="4"/>
          </p:nvPr>
        </p:nvSpPr>
        <p:spPr/>
        <p:txBody>
          <a:bodyPr/>
          <a:lstStyle/>
          <a:p>
            <a:fld id="{59395FB3-9C97-154F-86B2-7E381B951268}" type="slidenum">
              <a:rPr lang="en-US" smtClean="0"/>
              <a:pPr/>
              <a:t>7</a:t>
            </a:fld>
            <a:endParaRPr lang="en-US" dirty="0"/>
          </a:p>
        </p:txBody>
      </p:sp>
      <p:pic>
        <p:nvPicPr>
          <p:cNvPr id="10" name="Picture 9">
            <a:extLst>
              <a:ext uri="{FF2B5EF4-FFF2-40B4-BE49-F238E27FC236}">
                <a16:creationId xmlns:a16="http://schemas.microsoft.com/office/drawing/2014/main" id="{79B08795-5F23-C14A-BDB1-869FF3705C4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2534478"/>
            <a:ext cx="4572001" cy="2609022"/>
          </a:xfrm>
          <a:prstGeom prst="rect">
            <a:avLst/>
          </a:prstGeom>
        </p:spPr>
      </p:pic>
      <p:pic>
        <p:nvPicPr>
          <p:cNvPr id="12" name="Picture 11">
            <a:extLst>
              <a:ext uri="{FF2B5EF4-FFF2-40B4-BE49-F238E27FC236}">
                <a16:creationId xmlns:a16="http://schemas.microsoft.com/office/drawing/2014/main" id="{3626958E-B12B-FF43-BCD1-BDA10E61AEF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62856" y="1"/>
            <a:ext cx="2295142" cy="2534478"/>
          </a:xfrm>
          <a:prstGeom prst="rect">
            <a:avLst/>
          </a:prstGeom>
        </p:spPr>
      </p:pic>
      <p:pic>
        <p:nvPicPr>
          <p:cNvPr id="13" name="Picture 12">
            <a:extLst>
              <a:ext uri="{FF2B5EF4-FFF2-40B4-BE49-F238E27FC236}">
                <a16:creationId xmlns:a16="http://schemas.microsoft.com/office/drawing/2014/main" id="{BF4EABA5-6D3B-8D40-BE95-47D2C198CF5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58002" y="0"/>
            <a:ext cx="2295142" cy="2534477"/>
          </a:xfrm>
          <a:prstGeom prst="rect">
            <a:avLst/>
          </a:prstGeom>
        </p:spPr>
      </p:pic>
      <p:sp>
        <p:nvSpPr>
          <p:cNvPr id="15" name="Footer Placeholder 14">
            <a:extLst>
              <a:ext uri="{FF2B5EF4-FFF2-40B4-BE49-F238E27FC236}">
                <a16:creationId xmlns:a16="http://schemas.microsoft.com/office/drawing/2014/main" id="{B33FC1F5-32CD-1E4F-A677-375271802C23}"/>
              </a:ext>
            </a:extLst>
          </p:cNvPr>
          <p:cNvSpPr>
            <a:spLocks noGrp="1"/>
          </p:cNvSpPr>
          <p:nvPr>
            <p:ph type="ftr" sz="quarter" idx="3"/>
          </p:nvPr>
        </p:nvSpPr>
        <p:spPr/>
        <p:txBody>
          <a:bodyPr/>
          <a:lstStyle/>
          <a:p>
            <a:r>
              <a:rPr lang="en-US"/>
              <a:t>DOES21 Virtual - Europe / May 18-20, 2021</a:t>
            </a:r>
            <a:endParaRPr lang="en-US" dirty="0"/>
          </a:p>
        </p:txBody>
      </p:sp>
      <p:sp>
        <p:nvSpPr>
          <p:cNvPr id="7" name="TextBox 6">
            <a:extLst>
              <a:ext uri="{FF2B5EF4-FFF2-40B4-BE49-F238E27FC236}">
                <a16:creationId xmlns:a16="http://schemas.microsoft.com/office/drawing/2014/main" id="{A9611995-A26A-0346-99B1-1C8E67C35432}"/>
              </a:ext>
            </a:extLst>
          </p:cNvPr>
          <p:cNvSpPr txBox="1"/>
          <p:nvPr/>
        </p:nvSpPr>
        <p:spPr>
          <a:xfrm>
            <a:off x="121254" y="743940"/>
            <a:ext cx="890588" cy="307777"/>
          </a:xfrm>
          <a:prstGeom prst="rect">
            <a:avLst/>
          </a:prstGeom>
          <a:noFill/>
        </p:spPr>
        <p:txBody>
          <a:bodyPr wrap="square" rtlCol="0">
            <a:spAutoFit/>
          </a:bodyPr>
          <a:lstStyle/>
          <a:p>
            <a:pPr algn="l"/>
            <a:r>
              <a:rPr lang="en-US" sz="1400" dirty="0">
                <a:solidFill>
                  <a:schemeClr val="bg1"/>
                </a:solidFill>
                <a:latin typeface="IBM Plex Sans" charset="0"/>
                <a:ea typeface="IBM Plex Sans" charset="0"/>
                <a:cs typeface="IBM Plex Sans" charset="0"/>
              </a:rPr>
              <a:t>It’s…</a:t>
            </a:r>
          </a:p>
        </p:txBody>
      </p:sp>
      <p:sp>
        <p:nvSpPr>
          <p:cNvPr id="9" name="TextBox 8">
            <a:extLst>
              <a:ext uri="{FF2B5EF4-FFF2-40B4-BE49-F238E27FC236}">
                <a16:creationId xmlns:a16="http://schemas.microsoft.com/office/drawing/2014/main" id="{5E8018F3-DB01-8943-AE35-DC8FB1EEF8FD}"/>
              </a:ext>
            </a:extLst>
          </p:cNvPr>
          <p:cNvSpPr txBox="1"/>
          <p:nvPr/>
        </p:nvSpPr>
        <p:spPr>
          <a:xfrm>
            <a:off x="1011842" y="1293333"/>
            <a:ext cx="1247775" cy="307777"/>
          </a:xfrm>
          <a:prstGeom prst="rect">
            <a:avLst/>
          </a:prstGeom>
          <a:noFill/>
        </p:spPr>
        <p:txBody>
          <a:bodyPr wrap="square" rtlCol="0">
            <a:spAutoFit/>
          </a:bodyPr>
          <a:lstStyle/>
          <a:p>
            <a:r>
              <a:rPr lang="en-US" sz="1400" dirty="0">
                <a:solidFill>
                  <a:srgbClr val="FF0000"/>
                </a:solidFill>
              </a:rPr>
              <a:t>Wait for it….</a:t>
            </a:r>
            <a:endParaRPr lang="en-US" sz="1400" dirty="0">
              <a:solidFill>
                <a:srgbClr val="FF0000"/>
              </a:solidFill>
              <a:latin typeface="IBM Plex Sans" charset="0"/>
              <a:ea typeface="IBM Plex Sans" charset="0"/>
              <a:cs typeface="IBM Plex Sans" charset="0"/>
            </a:endParaRPr>
          </a:p>
        </p:txBody>
      </p:sp>
      <p:sp>
        <p:nvSpPr>
          <p:cNvPr id="11" name="TextBox 10">
            <a:extLst>
              <a:ext uri="{FF2B5EF4-FFF2-40B4-BE49-F238E27FC236}">
                <a16:creationId xmlns:a16="http://schemas.microsoft.com/office/drawing/2014/main" id="{77D88A34-EB36-7B47-9D42-B2E20E610EA8}"/>
              </a:ext>
            </a:extLst>
          </p:cNvPr>
          <p:cNvSpPr txBox="1"/>
          <p:nvPr/>
        </p:nvSpPr>
        <p:spPr>
          <a:xfrm>
            <a:off x="2414588" y="1810070"/>
            <a:ext cx="2095500" cy="307777"/>
          </a:xfrm>
          <a:prstGeom prst="rect">
            <a:avLst/>
          </a:prstGeom>
          <a:noFill/>
        </p:spPr>
        <p:txBody>
          <a:bodyPr wrap="square" rtlCol="0">
            <a:spAutoFit/>
          </a:bodyPr>
          <a:lstStyle/>
          <a:p>
            <a:r>
              <a:rPr lang="en-US" sz="1400" dirty="0">
                <a:solidFill>
                  <a:schemeClr val="bg1"/>
                </a:solidFill>
              </a:rPr>
              <a:t>People Process and Tools!</a:t>
            </a:r>
          </a:p>
        </p:txBody>
      </p:sp>
    </p:spTree>
    <p:extLst>
      <p:ext uri="{BB962C8B-B14F-4D97-AF65-F5344CB8AC3E}">
        <p14:creationId xmlns:p14="http://schemas.microsoft.com/office/powerpoint/2010/main" val="100742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E74D3F-4134-5243-AB51-5947F333AEB9}"/>
              </a:ext>
            </a:extLst>
          </p:cNvPr>
          <p:cNvSpPr>
            <a:spLocks noGrp="1"/>
          </p:cNvSpPr>
          <p:nvPr>
            <p:ph type="title"/>
          </p:nvPr>
        </p:nvSpPr>
        <p:spPr>
          <a:xfrm>
            <a:off x="210312" y="185435"/>
            <a:ext cx="4142232" cy="804672"/>
          </a:xfrm>
        </p:spPr>
        <p:txBody>
          <a:bodyPr anchor="t">
            <a:normAutofit/>
          </a:bodyPr>
          <a:lstStyle/>
          <a:p>
            <a:r>
              <a:rPr lang="en-US" dirty="0"/>
              <a:t>What we want to learn? </a:t>
            </a:r>
          </a:p>
        </p:txBody>
      </p:sp>
      <p:sp>
        <p:nvSpPr>
          <p:cNvPr id="14" name="Text Placeholder 2">
            <a:extLst>
              <a:ext uri="{FF2B5EF4-FFF2-40B4-BE49-F238E27FC236}">
                <a16:creationId xmlns:a16="http://schemas.microsoft.com/office/drawing/2014/main" id="{174B213F-E8B7-4750-9184-955C43983102}"/>
              </a:ext>
            </a:extLst>
          </p:cNvPr>
          <p:cNvSpPr>
            <a:spLocks noGrp="1"/>
          </p:cNvSpPr>
          <p:nvPr>
            <p:ph type="body" sz="quarter" idx="12"/>
          </p:nvPr>
        </p:nvSpPr>
        <p:spPr>
          <a:xfrm>
            <a:off x="219456" y="1260060"/>
            <a:ext cx="1837944" cy="3252216"/>
          </a:xfrm>
        </p:spPr>
        <p:txBody>
          <a:bodyPr/>
          <a:lstStyle/>
          <a:p>
            <a:r>
              <a:rPr lang="en-US" dirty="0"/>
              <a:t>Do you have other ideas that have worked for facilitating virtual workshops?</a:t>
            </a:r>
          </a:p>
          <a:p>
            <a:endParaRPr lang="en-US" dirty="0"/>
          </a:p>
          <a:p>
            <a:endParaRPr lang="en-US" dirty="0"/>
          </a:p>
          <a:p>
            <a:endParaRPr lang="en-US" dirty="0"/>
          </a:p>
        </p:txBody>
      </p:sp>
      <p:sp>
        <p:nvSpPr>
          <p:cNvPr id="7" name="Footer Placeholder 6">
            <a:extLst>
              <a:ext uri="{FF2B5EF4-FFF2-40B4-BE49-F238E27FC236}">
                <a16:creationId xmlns:a16="http://schemas.microsoft.com/office/drawing/2014/main" id="{5B014C99-31A5-0347-9EF6-31A4223265EE}"/>
              </a:ext>
            </a:extLst>
          </p:cNvPr>
          <p:cNvSpPr>
            <a:spLocks noGrp="1"/>
          </p:cNvSpPr>
          <p:nvPr>
            <p:ph type="ftr" sz="quarter" idx="3"/>
          </p:nvPr>
        </p:nvSpPr>
        <p:spPr>
          <a:xfrm>
            <a:off x="228666" y="4804722"/>
            <a:ext cx="4114735" cy="166687"/>
          </a:xfrm>
        </p:spPr>
        <p:txBody>
          <a:bodyPr anchor="ctr">
            <a:normAutofit/>
          </a:bodyPr>
          <a:lstStyle/>
          <a:p>
            <a:pPr>
              <a:spcAft>
                <a:spcPts val="600"/>
              </a:spcAft>
            </a:pPr>
            <a:r>
              <a:rPr lang="en-US"/>
              <a:t>DOES21 Virtual - Europe / May 18-20, 2021</a:t>
            </a:r>
            <a:endParaRPr lang="en-US" dirty="0"/>
          </a:p>
        </p:txBody>
      </p:sp>
      <p:sp>
        <p:nvSpPr>
          <p:cNvPr id="8" name="Slide Number Placeholder 7">
            <a:extLst>
              <a:ext uri="{FF2B5EF4-FFF2-40B4-BE49-F238E27FC236}">
                <a16:creationId xmlns:a16="http://schemas.microsoft.com/office/drawing/2014/main" id="{620B76A8-9B0F-E346-9158-1948A3960129}"/>
              </a:ext>
            </a:extLst>
          </p:cNvPr>
          <p:cNvSpPr>
            <a:spLocks noGrp="1"/>
          </p:cNvSpPr>
          <p:nvPr>
            <p:ph type="sldNum" sz="quarter" idx="4"/>
          </p:nvPr>
        </p:nvSpPr>
        <p:spPr>
          <a:xfrm>
            <a:off x="7086601" y="4804722"/>
            <a:ext cx="1828732" cy="166687"/>
          </a:xfrm>
        </p:spPr>
        <p:txBody>
          <a:bodyPr anchor="ctr">
            <a:normAutofit/>
          </a:bodyPr>
          <a:lstStyle/>
          <a:p>
            <a:pPr>
              <a:spcAft>
                <a:spcPts val="600"/>
              </a:spcAft>
            </a:pPr>
            <a:fld id="{59395FB3-9C97-154F-86B2-7E381B951268}" type="slidenum">
              <a:rPr lang="en-US" smtClean="0"/>
              <a:pPr>
                <a:spcAft>
                  <a:spcPts val="600"/>
                </a:spcAft>
              </a:pPr>
              <a:t>8</a:t>
            </a:fld>
            <a:endParaRPr lang="en-US"/>
          </a:p>
        </p:txBody>
      </p:sp>
      <p:graphicFrame>
        <p:nvGraphicFramePr>
          <p:cNvPr id="10" name="Text Placeholder 5">
            <a:extLst>
              <a:ext uri="{FF2B5EF4-FFF2-40B4-BE49-F238E27FC236}">
                <a16:creationId xmlns:a16="http://schemas.microsoft.com/office/drawing/2014/main" id="{67E4AFF6-6988-4B4F-B0B4-3313F560E540}"/>
              </a:ext>
            </a:extLst>
          </p:cNvPr>
          <p:cNvGraphicFramePr/>
          <p:nvPr>
            <p:extLst>
              <p:ext uri="{D42A27DB-BD31-4B8C-83A1-F6EECF244321}">
                <p14:modId xmlns:p14="http://schemas.microsoft.com/office/powerpoint/2010/main" val="3286026143"/>
              </p:ext>
            </p:extLst>
          </p:nvPr>
        </p:nvGraphicFramePr>
        <p:xfrm>
          <a:off x="2514600" y="1260060"/>
          <a:ext cx="6400800" cy="3252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03ECBE53-0CFA-0E4A-8B12-19CE3E144402}"/>
              </a:ext>
            </a:extLst>
          </p:cNvPr>
          <p:cNvSpPr txBox="1"/>
          <p:nvPr/>
        </p:nvSpPr>
        <p:spPr>
          <a:xfrm>
            <a:off x="3639507" y="2732279"/>
            <a:ext cx="824948" cy="307777"/>
          </a:xfrm>
          <a:prstGeom prst="rect">
            <a:avLst/>
          </a:prstGeom>
          <a:noFill/>
        </p:spPr>
        <p:txBody>
          <a:bodyPr wrap="square" rtlCol="0">
            <a:spAutoFit/>
          </a:bodyPr>
          <a:lstStyle/>
          <a:p>
            <a:pPr algn="l"/>
            <a:r>
              <a:rPr lang="en-US" sz="1400" dirty="0">
                <a:solidFill>
                  <a:schemeClr val="accent2">
                    <a:lumMod val="75000"/>
                  </a:schemeClr>
                </a:solidFill>
                <a:latin typeface="IBM Plex Sans" charset="0"/>
                <a:ea typeface="IBM Plex Sans" charset="0"/>
                <a:cs typeface="IBM Plex Sans" charset="0"/>
              </a:rPr>
              <a:t>Process</a:t>
            </a:r>
          </a:p>
        </p:txBody>
      </p:sp>
      <p:sp>
        <p:nvSpPr>
          <p:cNvPr id="4" name="TextBox 3">
            <a:extLst>
              <a:ext uri="{FF2B5EF4-FFF2-40B4-BE49-F238E27FC236}">
                <a16:creationId xmlns:a16="http://schemas.microsoft.com/office/drawing/2014/main" id="{DBDEAC5B-AE63-7C46-913F-EA6BFCC29367}"/>
              </a:ext>
            </a:extLst>
          </p:cNvPr>
          <p:cNvSpPr txBox="1"/>
          <p:nvPr/>
        </p:nvSpPr>
        <p:spPr>
          <a:xfrm>
            <a:off x="7130987" y="2732278"/>
            <a:ext cx="654727" cy="307777"/>
          </a:xfrm>
          <a:prstGeom prst="rect">
            <a:avLst/>
          </a:prstGeom>
          <a:noFill/>
        </p:spPr>
        <p:txBody>
          <a:bodyPr wrap="square" rtlCol="0">
            <a:spAutoFit/>
          </a:bodyPr>
          <a:lstStyle/>
          <a:p>
            <a:pPr algn="l"/>
            <a:r>
              <a:rPr lang="en-US" sz="1400" dirty="0">
                <a:solidFill>
                  <a:schemeClr val="accent2">
                    <a:lumMod val="75000"/>
                  </a:schemeClr>
                </a:solidFill>
                <a:latin typeface="IBM Plex Sans" charset="0"/>
                <a:ea typeface="IBM Plex Sans" charset="0"/>
                <a:cs typeface="IBM Plex Sans" charset="0"/>
              </a:rPr>
              <a:t>Tools</a:t>
            </a:r>
          </a:p>
        </p:txBody>
      </p:sp>
    </p:spTree>
    <p:extLst>
      <p:ext uri="{BB962C8B-B14F-4D97-AF65-F5344CB8AC3E}">
        <p14:creationId xmlns:p14="http://schemas.microsoft.com/office/powerpoint/2010/main" val="243414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12D2F58-E31D-A247-9BBE-24E35F1DAF00}"/>
              </a:ext>
            </a:extLst>
          </p:cNvPr>
          <p:cNvSpPr>
            <a:spLocks noGrp="1"/>
          </p:cNvSpPr>
          <p:nvPr>
            <p:ph type="ftr" sz="quarter" idx="3"/>
          </p:nvPr>
        </p:nvSpPr>
        <p:spPr/>
        <p:txBody>
          <a:bodyPr/>
          <a:lstStyle/>
          <a:p>
            <a:r>
              <a:rPr lang="en-US"/>
              <a:t>DOES21 Virtual - Europe / May 18-20, 2021</a:t>
            </a:r>
            <a:endParaRPr lang="en-US" dirty="0"/>
          </a:p>
        </p:txBody>
      </p:sp>
      <p:sp>
        <p:nvSpPr>
          <p:cNvPr id="4" name="Slide Number Placeholder 3">
            <a:extLst>
              <a:ext uri="{FF2B5EF4-FFF2-40B4-BE49-F238E27FC236}">
                <a16:creationId xmlns:a16="http://schemas.microsoft.com/office/drawing/2014/main" id="{3A06FFC6-14D5-4B41-A1A8-3A0CB5B63BF5}"/>
              </a:ext>
            </a:extLst>
          </p:cNvPr>
          <p:cNvSpPr>
            <a:spLocks noGrp="1"/>
          </p:cNvSpPr>
          <p:nvPr>
            <p:ph type="sldNum" sz="quarter" idx="4"/>
          </p:nvPr>
        </p:nvSpPr>
        <p:spPr/>
        <p:txBody>
          <a:bodyPr/>
          <a:lstStyle/>
          <a:p>
            <a:fld id="{59395FB3-9C97-154F-86B2-7E381B951268}" type="slidenum">
              <a:rPr lang="en-US" dirty="0" smtClean="0"/>
              <a:pPr/>
              <a:t>9</a:t>
            </a:fld>
            <a:endParaRPr lang="en-US" dirty="0"/>
          </a:p>
        </p:txBody>
      </p:sp>
    </p:spTree>
    <p:extLst>
      <p:ext uri="{BB962C8B-B14F-4D97-AF65-F5344CB8AC3E}">
        <p14:creationId xmlns:p14="http://schemas.microsoft.com/office/powerpoint/2010/main" val="3502934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BM 2021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Custom 1">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0C6B94D8-69A5-8343-B1B7-F50BC3DD654A}"/>
    </a:ext>
  </a:extLst>
</a:theme>
</file>

<file path=ppt/theme/theme2.xml><?xml version="1.0" encoding="utf-8"?>
<a:theme xmlns:a="http://schemas.openxmlformats.org/drawingml/2006/main" name="IBM 2020 Master template (white background)">
  <a:themeElements>
    <a:clrScheme name="ITI Theme">
      <a:dk1>
        <a:srgbClr val="FFFFFF"/>
      </a:dk1>
      <a:lt1>
        <a:srgbClr val="000000"/>
      </a:lt1>
      <a:dk2>
        <a:srgbClr val="565656"/>
      </a:dk2>
      <a:lt2>
        <a:srgbClr val="F1F4F7"/>
      </a:lt2>
      <a:accent1>
        <a:srgbClr val="0062FF"/>
      </a:accent1>
      <a:accent2>
        <a:srgbClr val="002C9C"/>
      </a:accent2>
      <a:accent3>
        <a:srgbClr val="34B2FF"/>
      </a:accent3>
      <a:accent4>
        <a:srgbClr val="8A40FB"/>
      </a:accent4>
      <a:accent5>
        <a:srgbClr val="027C79"/>
      </a:accent5>
      <a:accent6>
        <a:srgbClr val="E3F6FF"/>
      </a:accent6>
      <a:hlink>
        <a:srgbClr val="0062FF"/>
      </a:hlink>
      <a:folHlink>
        <a:srgbClr val="0061FF"/>
      </a:folHlink>
    </a:clrScheme>
    <a:fontScheme name="Custom 1">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Z-PPT-Template" id="{4EB617C2-721F-2943-BBF4-7177BDB3AB67}" vid="{87E5BB80-0234-114F-A59F-6F73F6311C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 Colors 2</Template>
  <TotalTime>5312</TotalTime>
  <Words>1603</Words>
  <Application>Microsoft Macintosh PowerPoint</Application>
  <PresentationFormat>On-screen Show (16:9)</PresentationFormat>
  <Paragraphs>212</Paragraphs>
  <Slides>9</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IBM Plex Sans</vt:lpstr>
      <vt:lpstr>IBM Plex Sans Light</vt:lpstr>
      <vt:lpstr>Wingdings</vt:lpstr>
      <vt:lpstr>IBM 2021 Master template (black background)</vt:lpstr>
      <vt:lpstr>IBM 2020 Master template (white background)</vt:lpstr>
      <vt:lpstr>think-cell Slide</vt:lpstr>
      <vt:lpstr>COVID-19  Sent you home now what? </vt:lpstr>
      <vt:lpstr>Who are we </vt:lpstr>
      <vt:lpstr>What we did before COVID- 19 </vt:lpstr>
      <vt:lpstr>The Challenge   How to do day long workshops to walk through the value stream without being able to get together for a full day in a room.  </vt:lpstr>
      <vt:lpstr>What tools to use? </vt:lpstr>
      <vt:lpstr>What’s the right format?</vt:lpstr>
      <vt:lpstr>In Summary</vt:lpstr>
      <vt:lpstr>What we want to learn?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Jonah Schrogin</dc:creator>
  <cp:lastModifiedBy>Alex Broderick-Forster</cp:lastModifiedBy>
  <cp:revision>364</cp:revision>
  <dcterms:created xsi:type="dcterms:W3CDTF">2021-02-02T17:37:21Z</dcterms:created>
  <dcterms:modified xsi:type="dcterms:W3CDTF">2021-05-14T19:56:46Z</dcterms:modified>
</cp:coreProperties>
</file>