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4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57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DB1A-4DF3-4EAF-9927-6FA7B2BB74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3F975B-CE04-44F3-BB92-6CBD7EDA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DA94C-AFF8-49E3-AF5D-68F2B85DE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" t="1896" r="1774" b="1344"/>
          <a:stretch/>
        </p:blipFill>
        <p:spPr>
          <a:xfrm>
            <a:off x="4229794" y="773828"/>
            <a:ext cx="3732413" cy="5310344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43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50D2E-183E-4FC5-A902-973EE5A4CD9F}"/>
              </a:ext>
            </a:extLst>
          </p:cNvPr>
          <p:cNvSpPr txBox="1"/>
          <p:nvPr/>
        </p:nvSpPr>
        <p:spPr>
          <a:xfrm>
            <a:off x="2294409" y="1684659"/>
            <a:ext cx="865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Important to leaders – in words </a:t>
            </a:r>
            <a:r>
              <a:rPr lang="en-US" sz="3200" b="1" i="1" dirty="0"/>
              <a:t>and deeds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6CCB3-5534-43D4-917B-76D9649FF426}"/>
              </a:ext>
            </a:extLst>
          </p:cNvPr>
          <p:cNvSpPr txBox="1"/>
          <p:nvPr/>
        </p:nvSpPr>
        <p:spPr>
          <a:xfrm>
            <a:off x="2294410" y="2378077"/>
            <a:ext cx="8134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Create bandwidth</a:t>
            </a:r>
            <a:endParaRPr lang="en-US" sz="32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D50ED-7764-4125-9D63-218AE95EA9F4}"/>
              </a:ext>
            </a:extLst>
          </p:cNvPr>
          <p:cNvSpPr txBox="1"/>
          <p:nvPr/>
        </p:nvSpPr>
        <p:spPr>
          <a:xfrm>
            <a:off x="2294410" y="3071495"/>
            <a:ext cx="8134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Break down silos</a:t>
            </a:r>
            <a:endParaRPr 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07E8E-7F6C-4C89-A2C2-5A186F41EDEB}"/>
              </a:ext>
            </a:extLst>
          </p:cNvPr>
          <p:cNvSpPr txBox="1"/>
          <p:nvPr/>
        </p:nvSpPr>
        <p:spPr>
          <a:xfrm>
            <a:off x="2294410" y="3764913"/>
            <a:ext cx="8134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Don’t allow “no”</a:t>
            </a:r>
            <a:endParaRPr lang="en-US" sz="32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37473-618B-4F12-BEC3-8C8AB5979704}"/>
              </a:ext>
            </a:extLst>
          </p:cNvPr>
          <p:cNvSpPr txBox="1"/>
          <p:nvPr/>
        </p:nvSpPr>
        <p:spPr>
          <a:xfrm>
            <a:off x="2294410" y="4458331"/>
            <a:ext cx="865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Measure correctly and reward thoughtfully</a:t>
            </a:r>
            <a:endParaRPr lang="en-US" sz="32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BF903-C032-4EF9-8F80-423D428FCA95}"/>
              </a:ext>
            </a:extLst>
          </p:cNvPr>
          <p:cNvSpPr txBox="1"/>
          <p:nvPr/>
        </p:nvSpPr>
        <p:spPr>
          <a:xfrm>
            <a:off x="2294410" y="5151749"/>
            <a:ext cx="8134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Think system, not department</a:t>
            </a:r>
            <a:endParaRPr lang="en-US" sz="32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22BE8-6A8C-4C8C-9639-34EE15670F67}"/>
              </a:ext>
            </a:extLst>
          </p:cNvPr>
          <p:cNvSpPr txBox="1"/>
          <p:nvPr/>
        </p:nvSpPr>
        <p:spPr>
          <a:xfrm>
            <a:off x="2294409" y="5845166"/>
            <a:ext cx="919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Give permission to change – this isn’t physics</a:t>
            </a:r>
            <a:endParaRPr lang="en-US" sz="32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BBFCB-D48B-4668-BA64-6E51A486BA3E}"/>
              </a:ext>
            </a:extLst>
          </p:cNvPr>
          <p:cNvSpPr txBox="1"/>
          <p:nvPr/>
        </p:nvSpPr>
        <p:spPr>
          <a:xfrm>
            <a:off x="2873627" y="521311"/>
            <a:ext cx="644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What’s the Difference?</a:t>
            </a:r>
            <a:endParaRPr lang="en-US" sz="4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406A4-C915-4F33-9E09-13E2C3BB1404}"/>
              </a:ext>
            </a:extLst>
          </p:cNvPr>
          <p:cNvSpPr txBox="1"/>
          <p:nvPr/>
        </p:nvSpPr>
        <p:spPr>
          <a:xfrm>
            <a:off x="3824025" y="3167390"/>
            <a:ext cx="454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Looking for Collaborators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7AD5-D9F3-4381-AE5E-F9B2F6A521F8}"/>
              </a:ext>
            </a:extLst>
          </p:cNvPr>
          <p:cNvSpPr txBox="1"/>
          <p:nvPr/>
        </p:nvSpPr>
        <p:spPr>
          <a:xfrm>
            <a:off x="4849686" y="841473"/>
            <a:ext cx="249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My Ask</a:t>
            </a:r>
            <a:endParaRPr lang="en-US" sz="4800" b="1" i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065DF-4469-4134-B248-7EDADA3A19B0}"/>
              </a:ext>
            </a:extLst>
          </p:cNvPr>
          <p:cNvSpPr/>
          <p:nvPr/>
        </p:nvSpPr>
        <p:spPr>
          <a:xfrm>
            <a:off x="5030135" y="4555171"/>
            <a:ext cx="1088305" cy="11556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8BBBCE-D700-46F3-9143-1AFEA31D2A05}"/>
              </a:ext>
            </a:extLst>
          </p:cNvPr>
          <p:cNvSpPr/>
          <p:nvPr/>
        </p:nvSpPr>
        <p:spPr>
          <a:xfrm>
            <a:off x="5739777" y="5032005"/>
            <a:ext cx="173904" cy="2019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99D4C-0F0D-4462-A61F-DC886EC702D2}"/>
              </a:ext>
            </a:extLst>
          </p:cNvPr>
          <p:cNvSpPr/>
          <p:nvPr/>
        </p:nvSpPr>
        <p:spPr>
          <a:xfrm>
            <a:off x="6079170" y="4555171"/>
            <a:ext cx="1088305" cy="11556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50D59-7524-430D-9661-1696AF28971C}"/>
              </a:ext>
            </a:extLst>
          </p:cNvPr>
          <p:cNvSpPr/>
          <p:nvPr/>
        </p:nvSpPr>
        <p:spPr>
          <a:xfrm>
            <a:off x="6788812" y="5032005"/>
            <a:ext cx="173904" cy="2019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7 3.7037E-7 L -0.04505 3.7037E-7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3.7037E-7 L -0.04505 3.7037E-7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Strear</dc:creator>
  <cp:lastModifiedBy>Chris Strear</cp:lastModifiedBy>
  <cp:revision>7</cp:revision>
  <dcterms:created xsi:type="dcterms:W3CDTF">2021-05-04T20:51:25Z</dcterms:created>
  <dcterms:modified xsi:type="dcterms:W3CDTF">2021-05-04T21:51:21Z</dcterms:modified>
</cp:coreProperties>
</file>