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3D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135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C98BE-BB23-5A48-87FA-C8CCDE95AEB5}" type="datetimeFigureOut">
              <a:rPr lang="en-US" smtClean="0"/>
              <a:t>4/28/21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0BE26C-C48B-F343-9399-ED5A740C5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87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A05D5-F10B-7142-B2B3-B0E5711BD1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844D7D-FC52-564F-88E0-C4A328484C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CC24F-116E-334F-A3EE-9A2C94402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A203-444C-9B4B-8E1D-CB4391A60461}" type="datetimeFigureOut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E02C6-7084-9449-9ECB-B0A5BFCCB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3360B-76B0-9245-8240-58B960480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4D56-1966-B443-B90D-30669812D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14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735DB-3EE5-7747-95B1-0A4A155EE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09EB93-8A21-6141-8C70-D92CD5FF8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1EE9A-1688-9D48-91DC-D2D8450EC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A203-444C-9B4B-8E1D-CB4391A60461}" type="datetimeFigureOut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0F38A-39CA-9B4D-959E-88923F565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CB3EA-04D3-3541-8A5E-F60557D1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4D56-1966-B443-B90D-30669812D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78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FFA117-E8A9-B24E-8662-0B659D1230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A4B717-0DD1-C54D-A67F-BBBCCC66F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E333D-736E-1040-AFDC-F981C710A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A203-444C-9B4B-8E1D-CB4391A60461}" type="datetimeFigureOut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48F33-B600-4349-9D79-791C8FA33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6E215-D573-8E44-B5D1-04D831DB5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4D56-1966-B443-B90D-30669812D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84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92021-BA10-274E-8F7E-E65E9CE3A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CA676-1AFA-3248-BED7-983446C62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DA036-8DC8-974D-8B00-BA93079F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A203-444C-9B4B-8E1D-CB4391A60461}" type="datetimeFigureOut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9008D-6BDE-E24D-B1B6-14FE4CA73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EFC5D-0D08-B246-A6CA-D5FF1826D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4D56-1966-B443-B90D-30669812D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644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6DF82-A1D4-3F4C-B295-6CE539C3A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2181C-5665-BC4C-969A-83DA4A6F4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8A18F-BFCB-E844-B809-5DC8DA814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A203-444C-9B4B-8E1D-CB4391A60461}" type="datetimeFigureOut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6BE2D-FAC1-7E4A-954E-CF8952F08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4A1B7-77F7-0E42-A998-F6E022FD9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4D56-1966-B443-B90D-30669812D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07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88BB9-1D60-F34C-A808-A9A813666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8A45F-1400-8343-87D1-9EC456E084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ED320-A8B2-AA4E-A575-F1D7A218D6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EDCFF-3182-5942-ACFA-501870F5B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A203-444C-9B4B-8E1D-CB4391A60461}" type="datetimeFigureOut">
              <a:rPr lang="en-US" smtClean="0"/>
              <a:t>4/28/21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317DE-A88D-9240-B754-5B3DB40E7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ECD98-9683-804F-85DD-24920DF34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4D56-1966-B443-B90D-30669812D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063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34981-0E95-A24F-AA10-765497352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A35EF-427F-A143-8411-6EFF05DED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AA3FCD-0D1A-ED4F-9E9C-CB054CEF8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229F10-C3B5-904F-A29E-FA362EA355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CC7FC7-3CFF-4245-BD54-1F196AFD20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901F98-E218-A147-9CDA-C9691430B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A203-444C-9B4B-8E1D-CB4391A60461}" type="datetimeFigureOut">
              <a:rPr lang="en-US" smtClean="0"/>
              <a:t>4/28/21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F4CF16-E239-0548-8C89-75F652796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E31858-1478-3A4E-9DD7-389D77061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4D56-1966-B443-B90D-30669812D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173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AD817-A316-E14E-B9C7-B2FA23DDF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53EE2C-9BAF-B744-A0F9-C62D6AF59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A203-444C-9B4B-8E1D-CB4391A60461}" type="datetimeFigureOut">
              <a:rPr lang="en-US" smtClean="0"/>
              <a:t>4/28/21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A71967-EFFE-664A-88F8-8A2ED68FE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137E01-C90A-0548-9842-6AB216EEE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4D56-1966-B443-B90D-30669812D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11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292EAC-3B4A-614C-8815-427E2A6E0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A203-444C-9B4B-8E1D-CB4391A60461}" type="datetimeFigureOut">
              <a:rPr lang="en-US" smtClean="0"/>
              <a:t>4/28/21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06A190-4391-DD45-ACC3-6576838A7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D40D8A-854D-A948-B160-AF16B5E15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4D56-1966-B443-B90D-30669812D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571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A6896-B2ED-F145-A9CB-2999E3CD9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907E4-784F-204C-9C9E-ADE69E3CB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A60004-7AB2-C143-B41F-02875E740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8B6CFC-4CFC-FE49-BF5C-28CA0F9E1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A203-444C-9B4B-8E1D-CB4391A60461}" type="datetimeFigureOut">
              <a:rPr lang="en-US" smtClean="0"/>
              <a:t>4/28/21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BD285-6BFF-CB45-969A-598A9F198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052E5E-98BE-BC4C-AB68-C0EB5FB4A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4D56-1966-B443-B90D-30669812D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03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C50DB-264C-DE4B-A235-F9EA19C48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8B3878-CFE0-F84E-BE68-0E791A7E94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5877B2-6EFD-9D47-9757-B45A5BBDD0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433E4B-7770-A44F-9965-6FFA7F818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A203-444C-9B4B-8E1D-CB4391A60461}" type="datetimeFigureOut">
              <a:rPr lang="en-US" smtClean="0"/>
              <a:t>4/28/21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C3AB7-06C2-4B46-99AD-3C78DFC60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D69F8-6DC5-174C-9C0C-CA665885D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4D56-1966-B443-B90D-30669812D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501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11CA1F-15D3-C749-98E5-2F0291D4E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CD5932-18AD-2143-826D-F5793D80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02E31-C264-5046-8D02-D8BB8E364D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9A203-444C-9B4B-8E1D-CB4391A60461}" type="datetimeFigureOut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A0DED-574C-9C40-9C39-45730CF027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C0A32-08EE-E947-99D1-213768D809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84D56-1966-B443-B90D-30669812D49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B6CF8C5-07C0-F74D-A6A4-3C9F05FB7E68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9144" y="0"/>
            <a:ext cx="12208256" cy="686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21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BAABEF6-F047-DB4A-A79A-CFBD2631FB7A}"/>
              </a:ext>
            </a:extLst>
          </p:cNvPr>
          <p:cNvSpPr/>
          <p:nvPr/>
        </p:nvSpPr>
        <p:spPr>
          <a:xfrm>
            <a:off x="540445" y="552285"/>
            <a:ext cx="10590010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100" spc="-200" dirty="0">
                <a:solidFill>
                  <a:schemeClr val="bg1"/>
                </a:solidFill>
                <a:latin typeface="Brandon Grotesque Medium" panose="020B0503020203060202" pitchFamily="34" charset="77"/>
                <a:cs typeface="Calibri" panose="020F0502020204030204" pitchFamily="34" charset="0"/>
              </a:rPr>
              <a:t>How William Hill uses PagerDuty &amp; </a:t>
            </a:r>
            <a:r>
              <a:rPr lang="en-US" sz="5100" spc="-200" dirty="0" err="1">
                <a:solidFill>
                  <a:schemeClr val="bg1"/>
                </a:solidFill>
                <a:latin typeface="Brandon Grotesque Medium" panose="020B0503020203060202" pitchFamily="34" charset="77"/>
                <a:cs typeface="Calibri" panose="020F0502020204030204" pitchFamily="34" charset="0"/>
              </a:rPr>
              <a:t>Rundeck</a:t>
            </a:r>
            <a:r>
              <a:rPr lang="en-US" sz="5100" spc="-200" dirty="0">
                <a:solidFill>
                  <a:schemeClr val="bg1"/>
                </a:solidFill>
                <a:latin typeface="Brandon Grotesque Medium" panose="020B0503020203060202" pitchFamily="34" charset="77"/>
                <a:cs typeface="Calibri" panose="020F0502020204030204" pitchFamily="34" charset="0"/>
              </a:rPr>
              <a:t> to Deliver Full-Service Ownership in a Highly Regulated Environment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F7A1A8-BD28-1945-BF4D-1B819AC00D4B}"/>
              </a:ext>
            </a:extLst>
          </p:cNvPr>
          <p:cNvSpPr txBox="1"/>
          <p:nvPr/>
        </p:nvSpPr>
        <p:spPr>
          <a:xfrm>
            <a:off x="540445" y="3255211"/>
            <a:ext cx="105900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600" dirty="0">
                <a:solidFill>
                  <a:schemeClr val="bg1"/>
                </a:solidFill>
                <a:latin typeface="Brandon Grotesque Medium" panose="020B0503020203060202" pitchFamily="34" charset="77"/>
                <a:cs typeface="Calibri" panose="020F0502020204030204" pitchFamily="34" charset="0"/>
              </a:rPr>
              <a:t>Rob King</a:t>
            </a:r>
            <a:b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i="1" dirty="0">
                <a:solidFill>
                  <a:schemeClr val="bg1"/>
                </a:solidFill>
                <a:latin typeface="Brandon Grotesque Regular" panose="020B0503020203060202" pitchFamily="34" charset="77"/>
                <a:cs typeface="Calibri" panose="020F0502020204030204" pitchFamily="34" charset="0"/>
              </a:rPr>
              <a:t>Automation Product Owner, William Hill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66AFCC-0DDE-4B4E-89A2-8CB3EEB83747}"/>
              </a:ext>
            </a:extLst>
          </p:cNvPr>
          <p:cNvSpPr txBox="1"/>
          <p:nvPr/>
        </p:nvSpPr>
        <p:spPr>
          <a:xfrm>
            <a:off x="540445" y="4431651"/>
            <a:ext cx="105900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600" dirty="0">
                <a:solidFill>
                  <a:schemeClr val="bg1"/>
                </a:solidFill>
                <a:latin typeface="Brandon Grotesque Medium" panose="020B0503020203060202" pitchFamily="34" charset="77"/>
                <a:cs typeface="Calibri" panose="020F0502020204030204" pitchFamily="34" charset="0"/>
              </a:rPr>
              <a:t>Matt Livermore </a:t>
            </a:r>
            <a:b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i="1" dirty="0">
                <a:solidFill>
                  <a:schemeClr val="bg1"/>
                </a:solidFill>
                <a:latin typeface="Brandon Grotesque Regular" panose="020B0503020203060202" pitchFamily="34" charset="77"/>
                <a:cs typeface="Calibri" panose="020F0502020204030204" pitchFamily="34" charset="0"/>
              </a:rPr>
              <a:t>Principal Solutions Consultant,  PagerDuty </a:t>
            </a:r>
          </a:p>
        </p:txBody>
      </p:sp>
    </p:spTree>
    <p:extLst>
      <p:ext uri="{BB962C8B-B14F-4D97-AF65-F5344CB8AC3E}">
        <p14:creationId xmlns:p14="http://schemas.microsoft.com/office/powerpoint/2010/main" val="2578844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1319</TotalTime>
  <Words>33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Brandon Grotesque Medium</vt:lpstr>
      <vt:lpstr>Brandon Grotesque Regular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Keara Vu</dc:creator>
  <cp:lastModifiedBy>Traci Myers</cp:lastModifiedBy>
  <cp:revision>29</cp:revision>
  <dcterms:created xsi:type="dcterms:W3CDTF">2021-04-06T18:58:31Z</dcterms:created>
  <dcterms:modified xsi:type="dcterms:W3CDTF">2021-04-28T14:55:31Z</dcterms:modified>
</cp:coreProperties>
</file>