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24"/>
  </p:notesMasterIdLst>
  <p:sldIdLst>
    <p:sldId id="258" r:id="rId5"/>
    <p:sldId id="260" r:id="rId6"/>
    <p:sldId id="262" r:id="rId7"/>
    <p:sldId id="269" r:id="rId8"/>
    <p:sldId id="271" r:id="rId9"/>
    <p:sldId id="270" r:id="rId10"/>
    <p:sldId id="272" r:id="rId11"/>
    <p:sldId id="273" r:id="rId12"/>
    <p:sldId id="275" r:id="rId13"/>
    <p:sldId id="282" r:id="rId14"/>
    <p:sldId id="264" r:id="rId15"/>
    <p:sldId id="277" r:id="rId16"/>
    <p:sldId id="274" r:id="rId17"/>
    <p:sldId id="278" r:id="rId18"/>
    <p:sldId id="280" r:id="rId19"/>
    <p:sldId id="279" r:id="rId20"/>
    <p:sldId id="281" r:id="rId21"/>
    <p:sldId id="266" r:id="rId22"/>
    <p:sldId id="26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736"/>
    <a:srgbClr val="132635"/>
    <a:srgbClr val="E7E1E6"/>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4D024-2808-C663-E60C-A9158ED755CD}" v="101" dt="2021-08-18T15:41:29.946"/>
    <p1510:client id="{3B414279-E7F4-345E-CF19-E16BB3BE2BB7}" v="371" dt="2021-08-23T14:57:25.514"/>
    <p1510:client id="{5524268E-F6E1-C954-29C6-91C396B023B1}" v="19" dt="2021-08-17T15:04:44.840"/>
    <p1510:client id="{55C9819D-D2F8-D4EF-2587-8EC2C6BB6089}" v="279" dt="2021-08-20T16:15:03.738"/>
    <p1510:client id="{56FB7FF3-ED3F-C74C-EA06-FCFDF1CE96DF}" v="27" dt="2021-08-23T11:46:58.336"/>
    <p1510:client id="{D2C3BEBE-75AD-8E93-8F58-CC7FDC7E0932}" v="20" dt="2021-08-23T18:01:31.6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3F15CF-B414-45F7-AE83-1F25086557F5}" type="datetimeFigureOut">
              <a:rPr lang="en-US" smtClean="0"/>
              <a:t>8/31/2021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FA6537-C35A-46BA-ADAA-B8F6A9B67BF7}" type="slidenum">
              <a:rPr lang="en-US" smtClean="0"/>
              <a:t>‹#›</a:t>
            </a:fld>
            <a:endParaRPr lang="en-US"/>
          </a:p>
        </p:txBody>
      </p:sp>
    </p:spTree>
    <p:extLst>
      <p:ext uri="{BB962C8B-B14F-4D97-AF65-F5344CB8AC3E}">
        <p14:creationId xmlns:p14="http://schemas.microsoft.com/office/powerpoint/2010/main" val="167599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US">
              <a:latin typeface="Arial"/>
              <a:cs typeface="Arial"/>
            </a:endParaRPr>
          </a:p>
        </p:txBody>
      </p:sp>
      <p:sp>
        <p:nvSpPr>
          <p:cNvPr id="4" name="Slide Number Placeholder 3"/>
          <p:cNvSpPr>
            <a:spLocks noGrp="1"/>
          </p:cNvSpPr>
          <p:nvPr>
            <p:ph type="sldNum" sz="quarter" idx="10"/>
          </p:nvPr>
        </p:nvSpPr>
        <p:spPr/>
        <p:txBody>
          <a:bodyPr/>
          <a:lstStyle/>
          <a:p>
            <a:fld id="{27FA6537-C35A-46BA-ADAA-B8F6A9B67BF7}" type="slidenum">
              <a:rPr lang="en-US" smtClean="0"/>
              <a:t>3</a:t>
            </a:fld>
            <a:endParaRPr lang="en-US"/>
          </a:p>
        </p:txBody>
      </p:sp>
    </p:spTree>
    <p:extLst>
      <p:ext uri="{BB962C8B-B14F-4D97-AF65-F5344CB8AC3E}">
        <p14:creationId xmlns:p14="http://schemas.microsoft.com/office/powerpoint/2010/main" val="3458436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lang="en-US">
              <a:cs typeface="Calibri"/>
            </a:endParaRPr>
          </a:p>
        </p:txBody>
      </p:sp>
      <p:sp>
        <p:nvSpPr>
          <p:cNvPr id="4" name="Slide Number Placeholder 3"/>
          <p:cNvSpPr>
            <a:spLocks noGrp="1"/>
          </p:cNvSpPr>
          <p:nvPr>
            <p:ph type="sldNum" sz="quarter" idx="10"/>
          </p:nvPr>
        </p:nvSpPr>
        <p:spPr/>
        <p:txBody>
          <a:bodyPr/>
          <a:lstStyle/>
          <a:p>
            <a:fld id="{27FA6537-C35A-46BA-ADAA-B8F6A9B67BF7}" type="slidenum">
              <a:rPr lang="en-US" smtClean="0"/>
              <a:t>12</a:t>
            </a:fld>
            <a:endParaRPr lang="en-US"/>
          </a:p>
        </p:txBody>
      </p:sp>
    </p:spTree>
    <p:extLst>
      <p:ext uri="{BB962C8B-B14F-4D97-AF65-F5344CB8AC3E}">
        <p14:creationId xmlns:p14="http://schemas.microsoft.com/office/powerpoint/2010/main" val="2550477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a:cs typeface="Calibri"/>
            </a:endParaRPr>
          </a:p>
        </p:txBody>
      </p:sp>
      <p:sp>
        <p:nvSpPr>
          <p:cNvPr id="4" name="Slide Number Placeholder 3"/>
          <p:cNvSpPr>
            <a:spLocks noGrp="1"/>
          </p:cNvSpPr>
          <p:nvPr>
            <p:ph type="sldNum" sz="quarter" idx="10"/>
          </p:nvPr>
        </p:nvSpPr>
        <p:spPr/>
        <p:txBody>
          <a:bodyPr/>
          <a:lstStyle/>
          <a:p>
            <a:fld id="{27FA6537-C35A-46BA-ADAA-B8F6A9B67BF7}" type="slidenum">
              <a:rPr lang="en-US" smtClean="0"/>
              <a:t>13</a:t>
            </a:fld>
            <a:endParaRPr lang="en-US"/>
          </a:p>
        </p:txBody>
      </p:sp>
    </p:spTree>
    <p:extLst>
      <p:ext uri="{BB962C8B-B14F-4D97-AF65-F5344CB8AC3E}">
        <p14:creationId xmlns:p14="http://schemas.microsoft.com/office/powerpoint/2010/main" val="2957475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buFont typeface="Arial" panose="020B0604020202020204" pitchFamily="34" charset="0"/>
              <a:buChar char="•"/>
            </a:pPr>
            <a:endParaRPr lang="en-US" sz="1200" b="0" i="0">
              <a:solidFill>
                <a:srgbClr val="000000"/>
              </a:solidFill>
              <a:effectLst/>
              <a:latin typeface="Calibri" panose="020F0502020204030204" pitchFamily="34" charset="0"/>
              <a:cs typeface="Calibri"/>
            </a:endParaRPr>
          </a:p>
        </p:txBody>
      </p:sp>
      <p:sp>
        <p:nvSpPr>
          <p:cNvPr id="4" name="Slide Number Placeholder 3"/>
          <p:cNvSpPr>
            <a:spLocks noGrp="1"/>
          </p:cNvSpPr>
          <p:nvPr>
            <p:ph type="sldNum" sz="quarter" idx="10"/>
          </p:nvPr>
        </p:nvSpPr>
        <p:spPr/>
        <p:txBody>
          <a:bodyPr/>
          <a:lstStyle/>
          <a:p>
            <a:fld id="{27FA6537-C35A-46BA-ADAA-B8F6A9B67BF7}" type="slidenum">
              <a:rPr lang="en-US" smtClean="0"/>
              <a:t>14</a:t>
            </a:fld>
            <a:endParaRPr lang="en-US"/>
          </a:p>
        </p:txBody>
      </p:sp>
    </p:spTree>
    <p:extLst>
      <p:ext uri="{BB962C8B-B14F-4D97-AF65-F5344CB8AC3E}">
        <p14:creationId xmlns:p14="http://schemas.microsoft.com/office/powerpoint/2010/main" val="2661548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buFont typeface="Arial" panose="020B0604020202020204" pitchFamily="34" charset="0"/>
              <a:buChar char="•"/>
            </a:pPr>
            <a:r>
              <a:rPr lang="en-US" sz="1200" b="0" i="0">
                <a:solidFill>
                  <a:srgbClr val="000000"/>
                </a:solidFill>
                <a:effectLst/>
                <a:latin typeface="Calibri" panose="020F0502020204030204" pitchFamily="34" charset="0"/>
              </a:rPr>
              <a:t>Continuous</a:t>
            </a:r>
            <a:r>
              <a:rPr lang="en-US" sz="1200" b="0" i="0" baseline="0">
                <a:solidFill>
                  <a:srgbClr val="000000"/>
                </a:solidFill>
                <a:effectLst/>
                <a:latin typeface="Calibri" panose="020F0502020204030204" pitchFamily="34" charset="0"/>
              </a:rPr>
              <a:t> Integration/Development/Deployment (CI/CD)</a:t>
            </a:r>
            <a:endParaRPr lang="en-US" sz="1200" b="0" i="0">
              <a:solidFill>
                <a:srgbClr val="000000"/>
              </a:solidFill>
              <a:effectLst/>
              <a:latin typeface="Calibri" panose="020F0502020204030204" pitchFamily="34" charset="0"/>
            </a:endParaRPr>
          </a:p>
        </p:txBody>
      </p:sp>
      <p:sp>
        <p:nvSpPr>
          <p:cNvPr id="4" name="Slide Number Placeholder 3"/>
          <p:cNvSpPr>
            <a:spLocks noGrp="1"/>
          </p:cNvSpPr>
          <p:nvPr>
            <p:ph type="sldNum" sz="quarter" idx="10"/>
          </p:nvPr>
        </p:nvSpPr>
        <p:spPr/>
        <p:txBody>
          <a:bodyPr/>
          <a:lstStyle/>
          <a:p>
            <a:fld id="{27FA6537-C35A-46BA-ADAA-B8F6A9B67BF7}" type="slidenum">
              <a:rPr lang="en-US" smtClean="0"/>
              <a:t>15</a:t>
            </a:fld>
            <a:endParaRPr lang="en-US"/>
          </a:p>
        </p:txBody>
      </p:sp>
    </p:spTree>
    <p:extLst>
      <p:ext uri="{BB962C8B-B14F-4D97-AF65-F5344CB8AC3E}">
        <p14:creationId xmlns:p14="http://schemas.microsoft.com/office/powerpoint/2010/main" val="2469042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sz="1200" b="0" i="0">
              <a:solidFill>
                <a:srgbClr val="000000"/>
              </a:solidFill>
              <a:effectLst/>
              <a:latin typeface="Calibri" panose="020F0502020204030204" pitchFamily="34" charset="0"/>
              <a:cs typeface="Calibri"/>
            </a:endParaRPr>
          </a:p>
        </p:txBody>
      </p:sp>
      <p:sp>
        <p:nvSpPr>
          <p:cNvPr id="4" name="Slide Number Placeholder 3"/>
          <p:cNvSpPr>
            <a:spLocks noGrp="1"/>
          </p:cNvSpPr>
          <p:nvPr>
            <p:ph type="sldNum" sz="quarter" idx="10"/>
          </p:nvPr>
        </p:nvSpPr>
        <p:spPr/>
        <p:txBody>
          <a:bodyPr/>
          <a:lstStyle/>
          <a:p>
            <a:fld id="{27FA6537-C35A-46BA-ADAA-B8F6A9B67BF7}" type="slidenum">
              <a:rPr lang="en-US" smtClean="0"/>
              <a:t>16</a:t>
            </a:fld>
            <a:endParaRPr lang="en-US"/>
          </a:p>
        </p:txBody>
      </p:sp>
    </p:spTree>
    <p:extLst>
      <p:ext uri="{BB962C8B-B14F-4D97-AF65-F5344CB8AC3E}">
        <p14:creationId xmlns:p14="http://schemas.microsoft.com/office/powerpoint/2010/main" val="3323283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buFont typeface="Arial" panose="020B0604020202020204" pitchFamily="34" charset="0"/>
              <a:buChar char="•"/>
            </a:pPr>
            <a:endParaRPr lang="en-US" sz="1200" b="0" i="0">
              <a:solidFill>
                <a:srgbClr val="000000"/>
              </a:solidFill>
              <a:effectLst/>
              <a:latin typeface="Calibri" panose="020F0502020204030204" pitchFamily="34" charset="0"/>
              <a:cs typeface="Calibri"/>
            </a:endParaRPr>
          </a:p>
        </p:txBody>
      </p:sp>
      <p:sp>
        <p:nvSpPr>
          <p:cNvPr id="4" name="Slide Number Placeholder 3"/>
          <p:cNvSpPr>
            <a:spLocks noGrp="1"/>
          </p:cNvSpPr>
          <p:nvPr>
            <p:ph type="sldNum" sz="quarter" idx="10"/>
          </p:nvPr>
        </p:nvSpPr>
        <p:spPr/>
        <p:txBody>
          <a:bodyPr/>
          <a:lstStyle/>
          <a:p>
            <a:fld id="{27FA6537-C35A-46BA-ADAA-B8F6A9B67BF7}" type="slidenum">
              <a:rPr lang="en-US" smtClean="0"/>
              <a:t>17</a:t>
            </a:fld>
            <a:endParaRPr lang="en-US"/>
          </a:p>
        </p:txBody>
      </p:sp>
    </p:spTree>
    <p:extLst>
      <p:ext uri="{BB962C8B-B14F-4D97-AF65-F5344CB8AC3E}">
        <p14:creationId xmlns:p14="http://schemas.microsoft.com/office/powerpoint/2010/main" val="506329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10"/>
          </p:nvPr>
        </p:nvSpPr>
        <p:spPr/>
        <p:txBody>
          <a:bodyPr/>
          <a:lstStyle/>
          <a:p>
            <a:fld id="{27FA6537-C35A-46BA-ADAA-B8F6A9B67BF7}" type="slidenum">
              <a:rPr lang="en-US" smtClean="0"/>
              <a:t>18</a:t>
            </a:fld>
            <a:endParaRPr lang="en-US"/>
          </a:p>
        </p:txBody>
      </p:sp>
    </p:spTree>
    <p:extLst>
      <p:ext uri="{BB962C8B-B14F-4D97-AF65-F5344CB8AC3E}">
        <p14:creationId xmlns:p14="http://schemas.microsoft.com/office/powerpoint/2010/main" val="12661701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27FA6537-C35A-46BA-ADAA-B8F6A9B67BF7}" type="slidenum">
              <a:rPr lang="en-US" smtClean="0"/>
              <a:t>19</a:t>
            </a:fld>
            <a:endParaRPr lang="en-US"/>
          </a:p>
        </p:txBody>
      </p:sp>
    </p:spTree>
    <p:extLst>
      <p:ext uri="{BB962C8B-B14F-4D97-AF65-F5344CB8AC3E}">
        <p14:creationId xmlns:p14="http://schemas.microsoft.com/office/powerpoint/2010/main" val="2036059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sz="1200" b="0" i="0" kern="1200">
              <a:solidFill>
                <a:schemeClr val="tx1"/>
              </a:solidFill>
              <a:effectLst/>
              <a:latin typeface="+mn-lt"/>
              <a:cs typeface="Calibri"/>
            </a:endParaRPr>
          </a:p>
        </p:txBody>
      </p:sp>
      <p:sp>
        <p:nvSpPr>
          <p:cNvPr id="4" name="Slide Number Placeholder 3"/>
          <p:cNvSpPr>
            <a:spLocks noGrp="1"/>
          </p:cNvSpPr>
          <p:nvPr>
            <p:ph type="sldNum" sz="quarter" idx="10"/>
          </p:nvPr>
        </p:nvSpPr>
        <p:spPr/>
        <p:txBody>
          <a:bodyPr/>
          <a:lstStyle/>
          <a:p>
            <a:fld id="{27FA6537-C35A-46BA-ADAA-B8F6A9B67BF7}" type="slidenum">
              <a:rPr lang="en-US" smtClean="0"/>
              <a:t>4</a:t>
            </a:fld>
            <a:endParaRPr lang="en-US"/>
          </a:p>
        </p:txBody>
      </p:sp>
    </p:spTree>
    <p:extLst>
      <p:ext uri="{BB962C8B-B14F-4D97-AF65-F5344CB8AC3E}">
        <p14:creationId xmlns:p14="http://schemas.microsoft.com/office/powerpoint/2010/main" val="3240336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sz="1200" b="0" i="0" kern="1200">
              <a:solidFill>
                <a:schemeClr val="tx1"/>
              </a:solidFill>
              <a:effectLst/>
              <a:latin typeface="+mn-lt"/>
              <a:cs typeface="Calibri"/>
            </a:endParaRPr>
          </a:p>
        </p:txBody>
      </p:sp>
      <p:sp>
        <p:nvSpPr>
          <p:cNvPr id="4" name="Slide Number Placeholder 3"/>
          <p:cNvSpPr>
            <a:spLocks noGrp="1"/>
          </p:cNvSpPr>
          <p:nvPr>
            <p:ph type="sldNum" sz="quarter" idx="10"/>
          </p:nvPr>
        </p:nvSpPr>
        <p:spPr/>
        <p:txBody>
          <a:bodyPr/>
          <a:lstStyle/>
          <a:p>
            <a:fld id="{27FA6537-C35A-46BA-ADAA-B8F6A9B67BF7}" type="slidenum">
              <a:rPr lang="en-US" smtClean="0"/>
              <a:t>5</a:t>
            </a:fld>
            <a:endParaRPr lang="en-US"/>
          </a:p>
        </p:txBody>
      </p:sp>
    </p:spTree>
    <p:extLst>
      <p:ext uri="{BB962C8B-B14F-4D97-AF65-F5344CB8AC3E}">
        <p14:creationId xmlns:p14="http://schemas.microsoft.com/office/powerpoint/2010/main" val="3733378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cs typeface="Calibri"/>
            </a:endParaRPr>
          </a:p>
        </p:txBody>
      </p:sp>
      <p:sp>
        <p:nvSpPr>
          <p:cNvPr id="4" name="Slide Number Placeholder 3"/>
          <p:cNvSpPr>
            <a:spLocks noGrp="1"/>
          </p:cNvSpPr>
          <p:nvPr>
            <p:ph type="sldNum" sz="quarter" idx="10"/>
          </p:nvPr>
        </p:nvSpPr>
        <p:spPr/>
        <p:txBody>
          <a:bodyPr/>
          <a:lstStyle/>
          <a:p>
            <a:fld id="{27FA6537-C35A-46BA-ADAA-B8F6A9B67BF7}" type="slidenum">
              <a:rPr lang="en-US" smtClean="0"/>
              <a:t>6</a:t>
            </a:fld>
            <a:endParaRPr lang="en-US"/>
          </a:p>
        </p:txBody>
      </p:sp>
    </p:spTree>
    <p:extLst>
      <p:ext uri="{BB962C8B-B14F-4D97-AF65-F5344CB8AC3E}">
        <p14:creationId xmlns:p14="http://schemas.microsoft.com/office/powerpoint/2010/main" val="720132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buFont typeface="Arial" panose="020B0604020202020204" pitchFamily="34" charset="0"/>
              <a:buChar char="•"/>
            </a:pPr>
            <a:endParaRPr lang="en-US" sz="1200" b="0" i="0">
              <a:solidFill>
                <a:srgbClr val="000000"/>
              </a:solidFill>
              <a:effectLst/>
              <a:latin typeface="Calibri" panose="020F0502020204030204" pitchFamily="34" charset="0"/>
              <a:cs typeface="Calibri"/>
            </a:endParaRPr>
          </a:p>
        </p:txBody>
      </p:sp>
      <p:sp>
        <p:nvSpPr>
          <p:cNvPr id="4" name="Slide Number Placeholder 3"/>
          <p:cNvSpPr>
            <a:spLocks noGrp="1"/>
          </p:cNvSpPr>
          <p:nvPr>
            <p:ph type="sldNum" sz="quarter" idx="10"/>
          </p:nvPr>
        </p:nvSpPr>
        <p:spPr/>
        <p:txBody>
          <a:bodyPr/>
          <a:lstStyle/>
          <a:p>
            <a:fld id="{27FA6537-C35A-46BA-ADAA-B8F6A9B67BF7}" type="slidenum">
              <a:rPr lang="en-US" smtClean="0"/>
              <a:t>7</a:t>
            </a:fld>
            <a:endParaRPr lang="en-US"/>
          </a:p>
        </p:txBody>
      </p:sp>
    </p:spTree>
    <p:extLst>
      <p:ext uri="{BB962C8B-B14F-4D97-AF65-F5344CB8AC3E}">
        <p14:creationId xmlns:p14="http://schemas.microsoft.com/office/powerpoint/2010/main" val="3477828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endParaRPr lang="en-US" sz="1200" b="0" i="0">
              <a:solidFill>
                <a:srgbClr val="000000"/>
              </a:solidFill>
              <a:effectLst/>
              <a:latin typeface="Calibri" panose="020F0502020204030204" pitchFamily="34" charset="0"/>
              <a:cs typeface="Calibri"/>
            </a:endParaRPr>
          </a:p>
        </p:txBody>
      </p:sp>
      <p:sp>
        <p:nvSpPr>
          <p:cNvPr id="4" name="Slide Number Placeholder 3"/>
          <p:cNvSpPr>
            <a:spLocks noGrp="1"/>
          </p:cNvSpPr>
          <p:nvPr>
            <p:ph type="sldNum" sz="quarter" idx="10"/>
          </p:nvPr>
        </p:nvSpPr>
        <p:spPr/>
        <p:txBody>
          <a:bodyPr/>
          <a:lstStyle/>
          <a:p>
            <a:fld id="{27FA6537-C35A-46BA-ADAA-B8F6A9B67BF7}" type="slidenum">
              <a:rPr lang="en-US" smtClean="0"/>
              <a:t>8</a:t>
            </a:fld>
            <a:endParaRPr lang="en-US"/>
          </a:p>
        </p:txBody>
      </p:sp>
    </p:spTree>
    <p:extLst>
      <p:ext uri="{BB962C8B-B14F-4D97-AF65-F5344CB8AC3E}">
        <p14:creationId xmlns:p14="http://schemas.microsoft.com/office/powerpoint/2010/main" val="4128123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sz="1200" b="0" i="0" kern="1200">
              <a:solidFill>
                <a:schemeClr val="tx1"/>
              </a:solidFill>
              <a:effectLst/>
              <a:latin typeface="+mn-lt"/>
              <a:cs typeface="Calibri"/>
            </a:endParaRPr>
          </a:p>
        </p:txBody>
      </p:sp>
      <p:sp>
        <p:nvSpPr>
          <p:cNvPr id="4" name="Slide Number Placeholder 3"/>
          <p:cNvSpPr>
            <a:spLocks noGrp="1"/>
          </p:cNvSpPr>
          <p:nvPr>
            <p:ph type="sldNum" sz="quarter" idx="10"/>
          </p:nvPr>
        </p:nvSpPr>
        <p:spPr/>
        <p:txBody>
          <a:bodyPr/>
          <a:lstStyle/>
          <a:p>
            <a:fld id="{27FA6537-C35A-46BA-ADAA-B8F6A9B67BF7}" type="slidenum">
              <a:rPr lang="en-US" smtClean="0"/>
              <a:t>9</a:t>
            </a:fld>
            <a:endParaRPr lang="en-US"/>
          </a:p>
        </p:txBody>
      </p:sp>
    </p:spTree>
    <p:extLst>
      <p:ext uri="{BB962C8B-B14F-4D97-AF65-F5344CB8AC3E}">
        <p14:creationId xmlns:p14="http://schemas.microsoft.com/office/powerpoint/2010/main" val="3143078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sz="1200" b="0" i="0" kern="1200">
              <a:solidFill>
                <a:schemeClr val="tx1"/>
              </a:solidFill>
              <a:effectLst/>
              <a:latin typeface="+mn-lt"/>
              <a:cs typeface="Calibri"/>
            </a:endParaRPr>
          </a:p>
        </p:txBody>
      </p:sp>
      <p:sp>
        <p:nvSpPr>
          <p:cNvPr id="4" name="Slide Number Placeholder 3"/>
          <p:cNvSpPr>
            <a:spLocks noGrp="1"/>
          </p:cNvSpPr>
          <p:nvPr>
            <p:ph type="sldNum" sz="quarter" idx="10"/>
          </p:nvPr>
        </p:nvSpPr>
        <p:spPr/>
        <p:txBody>
          <a:bodyPr/>
          <a:lstStyle/>
          <a:p>
            <a:fld id="{27FA6537-C35A-46BA-ADAA-B8F6A9B67BF7}" type="slidenum">
              <a:rPr lang="en-US" smtClean="0"/>
              <a:t>10</a:t>
            </a:fld>
            <a:endParaRPr lang="en-US"/>
          </a:p>
        </p:txBody>
      </p:sp>
    </p:spTree>
    <p:extLst>
      <p:ext uri="{BB962C8B-B14F-4D97-AF65-F5344CB8AC3E}">
        <p14:creationId xmlns:p14="http://schemas.microsoft.com/office/powerpoint/2010/main" val="2120529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FA6537-C35A-46BA-ADAA-B8F6A9B67BF7}" type="slidenum">
              <a:rPr lang="en-US" smtClean="0"/>
              <a:t>11</a:t>
            </a:fld>
            <a:endParaRPr lang="en-US"/>
          </a:p>
        </p:txBody>
      </p:sp>
    </p:spTree>
    <p:extLst>
      <p:ext uri="{BB962C8B-B14F-4D97-AF65-F5344CB8AC3E}">
        <p14:creationId xmlns:p14="http://schemas.microsoft.com/office/powerpoint/2010/main" val="40083398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als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414" y="3331"/>
            <a:ext cx="12181172" cy="6858000"/>
          </a:xfrm>
          <a:prstGeom prst="rect">
            <a:avLst/>
          </a:prstGeom>
        </p:spPr>
      </p:pic>
      <p:sp>
        <p:nvSpPr>
          <p:cNvPr id="3" name="Subtitle 2"/>
          <p:cNvSpPr>
            <a:spLocks noGrp="1"/>
          </p:cNvSpPr>
          <p:nvPr>
            <p:ph type="subTitle" idx="1" hasCustomPrompt="1"/>
          </p:nvPr>
        </p:nvSpPr>
        <p:spPr>
          <a:xfrm>
            <a:off x="1524000" y="5523722"/>
            <a:ext cx="9144000" cy="956388"/>
          </a:xfrm>
          <a:prstGeom prst="rect">
            <a:avLst/>
          </a:prstGeom>
        </p:spPr>
        <p:txBody>
          <a:bodyPr/>
          <a:lstStyle>
            <a:lvl1pPr marL="0" indent="0" algn="ctr">
              <a:buNone/>
              <a:defRPr sz="2000" baseline="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nSpc>
                <a:spcPts val="1300"/>
              </a:lnSpc>
              <a:spcBef>
                <a:spcPts val="600"/>
              </a:spcBef>
            </a:pPr>
            <a:r>
              <a:rPr lang="en-US"/>
              <a:t>Optional text</a:t>
            </a:r>
            <a:endParaRPr lang="en-US" sz="1600"/>
          </a:p>
        </p:txBody>
      </p:sp>
      <p:sp>
        <p:nvSpPr>
          <p:cNvPr id="7" name="Text Placeholder 7"/>
          <p:cNvSpPr>
            <a:spLocks noGrp="1"/>
          </p:cNvSpPr>
          <p:nvPr>
            <p:ph type="body" sz="quarter" idx="13" hasCustomPrompt="1"/>
          </p:nvPr>
        </p:nvSpPr>
        <p:spPr>
          <a:xfrm>
            <a:off x="1" y="57150"/>
            <a:ext cx="12192000" cy="180975"/>
          </a:xfrm>
          <a:prstGeom prst="rect">
            <a:avLst/>
          </a:prstGeom>
        </p:spPr>
        <p:txBody>
          <a:bodyPr lIns="457200" rIns="457200"/>
          <a:lstStyle>
            <a:lvl1pPr marL="0" indent="0" algn="r">
              <a:buFontTx/>
              <a:buNone/>
              <a:defRPr sz="1000">
                <a:solidFill>
                  <a:schemeClr val="bg1">
                    <a:lumMod val="50000"/>
                  </a:schemeClr>
                </a:solidFill>
                <a:latin typeface="Arial" panose="020B0604020202020204" pitchFamily="34" charset="0"/>
                <a:cs typeface="Arial" panose="020B0604020202020204" pitchFamily="34" charset="0"/>
              </a:defRPr>
            </a:lvl1pPr>
            <a:lvl2pPr marL="457200" indent="0">
              <a:buFontTx/>
              <a:buNone/>
              <a:defRPr sz="1000">
                <a:solidFill>
                  <a:schemeClr val="bg1">
                    <a:lumMod val="50000"/>
                  </a:schemeClr>
                </a:solidFill>
                <a:latin typeface="Arial" panose="020B0604020202020204" pitchFamily="34" charset="0"/>
                <a:cs typeface="Arial" panose="020B0604020202020204" pitchFamily="34" charset="0"/>
              </a:defRPr>
            </a:lvl2pPr>
            <a:lvl3pPr marL="914400" indent="0">
              <a:buFontTx/>
              <a:buNone/>
              <a:defRPr sz="1000">
                <a:solidFill>
                  <a:schemeClr val="bg1">
                    <a:lumMod val="50000"/>
                  </a:schemeClr>
                </a:solidFill>
                <a:latin typeface="Arial" panose="020B0604020202020204" pitchFamily="34" charset="0"/>
                <a:cs typeface="Arial" panose="020B0604020202020204" pitchFamily="34" charset="0"/>
              </a:defRPr>
            </a:lvl3pPr>
            <a:lvl4pPr marL="1371600" indent="0">
              <a:buFontTx/>
              <a:buNone/>
              <a:defRPr sz="1000">
                <a:solidFill>
                  <a:schemeClr val="bg1">
                    <a:lumMod val="50000"/>
                  </a:schemeClr>
                </a:solidFill>
                <a:latin typeface="Arial" panose="020B0604020202020204" pitchFamily="34" charset="0"/>
                <a:cs typeface="Arial" panose="020B0604020202020204" pitchFamily="34" charset="0"/>
              </a:defRPr>
            </a:lvl4pPr>
            <a:lvl5pPr marL="1828800" indent="0">
              <a:buFontTx/>
              <a:buNone/>
              <a:defRPr sz="1000">
                <a:solidFill>
                  <a:schemeClr val="bg1">
                    <a:lumMod val="50000"/>
                  </a:schemeClr>
                </a:solidFill>
                <a:latin typeface="Arial" panose="020B0604020202020204" pitchFamily="34" charset="0"/>
                <a:cs typeface="Arial" panose="020B0604020202020204" pitchFamily="34" charset="0"/>
              </a:defRPr>
            </a:lvl5pPr>
          </a:lstStyle>
          <a:p>
            <a:pPr lvl="0"/>
            <a:r>
              <a:rPr lang="en-US"/>
              <a:t>CLASSIFICATION</a:t>
            </a:r>
          </a:p>
        </p:txBody>
      </p:sp>
      <p:pic>
        <p:nvPicPr>
          <p:cNvPr id="5" name="Picture 4"/>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546152" y="2022262"/>
            <a:ext cx="5099697" cy="2285811"/>
          </a:xfrm>
          <a:prstGeom prst="rect">
            <a:avLst/>
          </a:prstGeom>
        </p:spPr>
      </p:pic>
      <p:sp>
        <p:nvSpPr>
          <p:cNvPr id="10" name="Text Placeholder 7"/>
          <p:cNvSpPr>
            <a:spLocks noGrp="1"/>
          </p:cNvSpPr>
          <p:nvPr>
            <p:ph type="body" sz="quarter" idx="14" hasCustomPrompt="1"/>
          </p:nvPr>
        </p:nvSpPr>
        <p:spPr>
          <a:xfrm>
            <a:off x="1" y="6604794"/>
            <a:ext cx="12192000" cy="180975"/>
          </a:xfrm>
          <a:prstGeom prst="rect">
            <a:avLst/>
          </a:prstGeom>
        </p:spPr>
        <p:txBody>
          <a:bodyPr lIns="457200" rIns="457200"/>
          <a:lstStyle>
            <a:lvl1pPr marL="0" indent="0" algn="l">
              <a:buFontTx/>
              <a:buNone/>
              <a:defRPr sz="1000">
                <a:solidFill>
                  <a:schemeClr val="bg1">
                    <a:lumMod val="50000"/>
                  </a:schemeClr>
                </a:solidFill>
                <a:latin typeface="Arial" panose="020B0604020202020204" pitchFamily="34" charset="0"/>
                <a:cs typeface="Arial" panose="020B0604020202020204" pitchFamily="34" charset="0"/>
              </a:defRPr>
            </a:lvl1pPr>
            <a:lvl2pPr marL="457200" indent="0">
              <a:buFontTx/>
              <a:buNone/>
              <a:defRPr sz="1000">
                <a:solidFill>
                  <a:schemeClr val="bg1">
                    <a:lumMod val="50000"/>
                  </a:schemeClr>
                </a:solidFill>
                <a:latin typeface="Arial" panose="020B0604020202020204" pitchFamily="34" charset="0"/>
                <a:cs typeface="Arial" panose="020B0604020202020204" pitchFamily="34" charset="0"/>
              </a:defRPr>
            </a:lvl2pPr>
            <a:lvl3pPr marL="914400" indent="0">
              <a:buFontTx/>
              <a:buNone/>
              <a:defRPr sz="1000">
                <a:solidFill>
                  <a:schemeClr val="bg1">
                    <a:lumMod val="50000"/>
                  </a:schemeClr>
                </a:solidFill>
                <a:latin typeface="Arial" panose="020B0604020202020204" pitchFamily="34" charset="0"/>
                <a:cs typeface="Arial" panose="020B0604020202020204" pitchFamily="34" charset="0"/>
              </a:defRPr>
            </a:lvl3pPr>
            <a:lvl4pPr marL="1371600" indent="0">
              <a:buFontTx/>
              <a:buNone/>
              <a:defRPr sz="1000">
                <a:solidFill>
                  <a:schemeClr val="bg1">
                    <a:lumMod val="50000"/>
                  </a:schemeClr>
                </a:solidFill>
                <a:latin typeface="Arial" panose="020B0604020202020204" pitchFamily="34" charset="0"/>
                <a:cs typeface="Arial" panose="020B0604020202020204" pitchFamily="34" charset="0"/>
              </a:defRPr>
            </a:lvl4pPr>
            <a:lvl5pPr marL="1828800" indent="0">
              <a:buFontTx/>
              <a:buNone/>
              <a:defRPr sz="1000">
                <a:solidFill>
                  <a:schemeClr val="bg1">
                    <a:lumMod val="50000"/>
                  </a:schemeClr>
                </a:solidFill>
                <a:latin typeface="Arial" panose="020B0604020202020204" pitchFamily="34" charset="0"/>
                <a:cs typeface="Arial" panose="020B0604020202020204" pitchFamily="34" charset="0"/>
              </a:defRPr>
            </a:lvl5pPr>
          </a:lstStyle>
          <a:p>
            <a:pPr lvl="0"/>
            <a:r>
              <a:rPr lang="en-US"/>
              <a:t>CLASSIFICATION</a:t>
            </a:r>
          </a:p>
        </p:txBody>
      </p:sp>
    </p:spTree>
    <p:extLst>
      <p:ext uri="{BB962C8B-B14F-4D97-AF65-F5344CB8AC3E}">
        <p14:creationId xmlns:p14="http://schemas.microsoft.com/office/powerpoint/2010/main" val="846323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gona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525" y="-4380"/>
            <a:ext cx="12188950" cy="6862379"/>
          </a:xfrm>
          <a:prstGeom prst="rect">
            <a:avLst/>
          </a:prstGeom>
        </p:spPr>
      </p:pic>
      <p:sp>
        <p:nvSpPr>
          <p:cNvPr id="5" name="Text Placeholder 3"/>
          <p:cNvSpPr>
            <a:spLocks noGrp="1"/>
          </p:cNvSpPr>
          <p:nvPr>
            <p:ph type="body" sz="half" idx="15"/>
          </p:nvPr>
        </p:nvSpPr>
        <p:spPr>
          <a:xfrm>
            <a:off x="6562725" y="2286000"/>
            <a:ext cx="5502673" cy="4099670"/>
          </a:xfrm>
          <a:prstGeom prst="rect">
            <a:avLst/>
          </a:prstGeom>
        </p:spPr>
        <p:txBody>
          <a:bodyPr/>
          <a:lstStyle>
            <a:lvl1pPr marL="0" indent="0">
              <a:buNone/>
              <a:defRPr sz="2400">
                <a:solidFill>
                  <a:schemeClr val="tx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Text Placeholder 3"/>
          <p:cNvSpPr>
            <a:spLocks noGrp="1"/>
          </p:cNvSpPr>
          <p:nvPr>
            <p:ph type="body" sz="half" idx="16"/>
          </p:nvPr>
        </p:nvSpPr>
        <p:spPr>
          <a:xfrm>
            <a:off x="126604" y="2286000"/>
            <a:ext cx="5026421" cy="4099670"/>
          </a:xfrm>
          <a:prstGeom prst="rect">
            <a:avLst/>
          </a:prstGeom>
        </p:spPr>
        <p:txBody>
          <a:bodyPr/>
          <a:lstStyle>
            <a:lvl1pPr marL="0" indent="0">
              <a:buNone/>
              <a:defRPr sz="2400">
                <a:solidFill>
                  <a:schemeClr val="bg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Title 1"/>
          <p:cNvSpPr>
            <a:spLocks noGrp="1"/>
          </p:cNvSpPr>
          <p:nvPr>
            <p:ph type="title"/>
          </p:nvPr>
        </p:nvSpPr>
        <p:spPr>
          <a:xfrm>
            <a:off x="126604" y="314325"/>
            <a:ext cx="6323182" cy="1643429"/>
          </a:xfrm>
          <a:prstGeom prst="rect">
            <a:avLst/>
          </a:prstGeom>
        </p:spPr>
        <p:txBody>
          <a:bodyPr anchor="b"/>
          <a:lstStyle>
            <a:lvl1pPr>
              <a:defRPr sz="3200" b="1">
                <a:solidFill>
                  <a:schemeClr val="bg1"/>
                </a:solidFill>
                <a:latin typeface="Arial" panose="020B0604020202020204" pitchFamily="34" charset="0"/>
                <a:cs typeface="Arial" panose="020B0604020202020204" pitchFamily="34" charset="0"/>
              </a:defRPr>
            </a:lvl1pPr>
          </a:lstStyle>
          <a:p>
            <a:r>
              <a:rPr lang="en-US"/>
              <a:t>Click to edit Master title style</a:t>
            </a:r>
          </a:p>
        </p:txBody>
      </p:sp>
      <p:sp>
        <p:nvSpPr>
          <p:cNvPr id="12" name="Text Placeholder 7"/>
          <p:cNvSpPr>
            <a:spLocks noGrp="1"/>
          </p:cNvSpPr>
          <p:nvPr>
            <p:ph type="body" sz="quarter" idx="13" hasCustomPrompt="1"/>
          </p:nvPr>
        </p:nvSpPr>
        <p:spPr>
          <a:xfrm>
            <a:off x="1" y="57150"/>
            <a:ext cx="12192000" cy="180975"/>
          </a:xfrm>
          <a:prstGeom prst="rect">
            <a:avLst/>
          </a:prstGeom>
        </p:spPr>
        <p:txBody>
          <a:bodyPr lIns="457200" rIns="457200"/>
          <a:lstStyle>
            <a:lvl1pPr marL="0" indent="0" algn="r">
              <a:buFontTx/>
              <a:buNone/>
              <a:defRPr sz="1000">
                <a:solidFill>
                  <a:schemeClr val="bg1">
                    <a:lumMod val="50000"/>
                  </a:schemeClr>
                </a:solidFill>
                <a:latin typeface="Arial" panose="020B0604020202020204" pitchFamily="34" charset="0"/>
                <a:cs typeface="Arial" panose="020B0604020202020204" pitchFamily="34" charset="0"/>
              </a:defRPr>
            </a:lvl1pPr>
            <a:lvl2pPr marL="457200" indent="0">
              <a:buFontTx/>
              <a:buNone/>
              <a:defRPr sz="1000">
                <a:solidFill>
                  <a:schemeClr val="bg1">
                    <a:lumMod val="50000"/>
                  </a:schemeClr>
                </a:solidFill>
                <a:latin typeface="Arial" panose="020B0604020202020204" pitchFamily="34" charset="0"/>
                <a:cs typeface="Arial" panose="020B0604020202020204" pitchFamily="34" charset="0"/>
              </a:defRPr>
            </a:lvl2pPr>
            <a:lvl3pPr marL="914400" indent="0">
              <a:buFontTx/>
              <a:buNone/>
              <a:defRPr sz="1000">
                <a:solidFill>
                  <a:schemeClr val="bg1">
                    <a:lumMod val="50000"/>
                  </a:schemeClr>
                </a:solidFill>
                <a:latin typeface="Arial" panose="020B0604020202020204" pitchFamily="34" charset="0"/>
                <a:cs typeface="Arial" panose="020B0604020202020204" pitchFamily="34" charset="0"/>
              </a:defRPr>
            </a:lvl3pPr>
            <a:lvl4pPr marL="1371600" indent="0">
              <a:buFontTx/>
              <a:buNone/>
              <a:defRPr sz="1000">
                <a:solidFill>
                  <a:schemeClr val="bg1">
                    <a:lumMod val="50000"/>
                  </a:schemeClr>
                </a:solidFill>
                <a:latin typeface="Arial" panose="020B0604020202020204" pitchFamily="34" charset="0"/>
                <a:cs typeface="Arial" panose="020B0604020202020204" pitchFamily="34" charset="0"/>
              </a:defRPr>
            </a:lvl4pPr>
            <a:lvl5pPr marL="1828800" indent="0">
              <a:buFontTx/>
              <a:buNone/>
              <a:defRPr sz="1000">
                <a:solidFill>
                  <a:schemeClr val="bg1">
                    <a:lumMod val="50000"/>
                  </a:schemeClr>
                </a:solidFill>
                <a:latin typeface="Arial" panose="020B0604020202020204" pitchFamily="34" charset="0"/>
                <a:cs typeface="Arial" panose="020B0604020202020204" pitchFamily="34" charset="0"/>
              </a:defRPr>
            </a:lvl5pPr>
          </a:lstStyle>
          <a:p>
            <a:pPr lvl="0"/>
            <a:r>
              <a:rPr lang="en-US"/>
              <a:t>CLASSIFICATION</a:t>
            </a:r>
          </a:p>
        </p:txBody>
      </p:sp>
      <p:sp>
        <p:nvSpPr>
          <p:cNvPr id="13" name="Text Placeholder 7"/>
          <p:cNvSpPr>
            <a:spLocks noGrp="1"/>
          </p:cNvSpPr>
          <p:nvPr>
            <p:ph type="body" sz="quarter" idx="14" hasCustomPrompt="1"/>
          </p:nvPr>
        </p:nvSpPr>
        <p:spPr>
          <a:xfrm>
            <a:off x="1" y="6604794"/>
            <a:ext cx="12192000" cy="180975"/>
          </a:xfrm>
          <a:prstGeom prst="rect">
            <a:avLst/>
          </a:prstGeom>
        </p:spPr>
        <p:txBody>
          <a:bodyPr lIns="457200" rIns="457200"/>
          <a:lstStyle>
            <a:lvl1pPr marL="0" indent="0" algn="l">
              <a:buFontTx/>
              <a:buNone/>
              <a:defRPr sz="1000">
                <a:solidFill>
                  <a:schemeClr val="bg1">
                    <a:lumMod val="50000"/>
                  </a:schemeClr>
                </a:solidFill>
                <a:latin typeface="Arial" panose="020B0604020202020204" pitchFamily="34" charset="0"/>
                <a:cs typeface="Arial" panose="020B0604020202020204" pitchFamily="34" charset="0"/>
              </a:defRPr>
            </a:lvl1pPr>
            <a:lvl2pPr marL="457200" indent="0">
              <a:buFontTx/>
              <a:buNone/>
              <a:defRPr sz="1000">
                <a:solidFill>
                  <a:schemeClr val="bg1">
                    <a:lumMod val="50000"/>
                  </a:schemeClr>
                </a:solidFill>
                <a:latin typeface="Arial" panose="020B0604020202020204" pitchFamily="34" charset="0"/>
                <a:cs typeface="Arial" panose="020B0604020202020204" pitchFamily="34" charset="0"/>
              </a:defRPr>
            </a:lvl2pPr>
            <a:lvl3pPr marL="914400" indent="0">
              <a:buFontTx/>
              <a:buNone/>
              <a:defRPr sz="1000">
                <a:solidFill>
                  <a:schemeClr val="bg1">
                    <a:lumMod val="50000"/>
                  </a:schemeClr>
                </a:solidFill>
                <a:latin typeface="Arial" panose="020B0604020202020204" pitchFamily="34" charset="0"/>
                <a:cs typeface="Arial" panose="020B0604020202020204" pitchFamily="34" charset="0"/>
              </a:defRPr>
            </a:lvl3pPr>
            <a:lvl4pPr marL="1371600" indent="0">
              <a:buFontTx/>
              <a:buNone/>
              <a:defRPr sz="1000">
                <a:solidFill>
                  <a:schemeClr val="bg1">
                    <a:lumMod val="50000"/>
                  </a:schemeClr>
                </a:solidFill>
                <a:latin typeface="Arial" panose="020B0604020202020204" pitchFamily="34" charset="0"/>
                <a:cs typeface="Arial" panose="020B0604020202020204" pitchFamily="34" charset="0"/>
              </a:defRPr>
            </a:lvl4pPr>
            <a:lvl5pPr marL="1828800" indent="0">
              <a:buFontTx/>
              <a:buNone/>
              <a:defRPr sz="1000">
                <a:solidFill>
                  <a:schemeClr val="bg1">
                    <a:lumMod val="50000"/>
                  </a:schemeClr>
                </a:solidFill>
                <a:latin typeface="Arial" panose="020B0604020202020204" pitchFamily="34" charset="0"/>
                <a:cs typeface="Arial" panose="020B0604020202020204" pitchFamily="34" charset="0"/>
              </a:defRPr>
            </a:lvl5pPr>
          </a:lstStyle>
          <a:p>
            <a:pPr lvl="0"/>
            <a:r>
              <a:rPr lang="en-US"/>
              <a:t>CLASSIFICATION</a:t>
            </a:r>
          </a:p>
        </p:txBody>
      </p:sp>
    </p:spTree>
    <p:extLst>
      <p:ext uri="{BB962C8B-B14F-4D97-AF65-F5344CB8AC3E}">
        <p14:creationId xmlns:p14="http://schemas.microsoft.com/office/powerpoint/2010/main" val="3199542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937" y="1714"/>
            <a:ext cx="12178126" cy="6856284"/>
          </a:xfrm>
          <a:prstGeom prst="rect">
            <a:avLst/>
          </a:prstGeom>
        </p:spPr>
      </p:pic>
      <p:sp>
        <p:nvSpPr>
          <p:cNvPr id="7" name="Text Placeholder 3"/>
          <p:cNvSpPr>
            <a:spLocks noGrp="1"/>
          </p:cNvSpPr>
          <p:nvPr>
            <p:ph type="body" sz="half" idx="2"/>
          </p:nvPr>
        </p:nvSpPr>
        <p:spPr>
          <a:xfrm>
            <a:off x="8263732" y="314325"/>
            <a:ext cx="3690143" cy="6071345"/>
          </a:xfrm>
          <a:prstGeom prst="rect">
            <a:avLst/>
          </a:prstGeom>
        </p:spPr>
        <p:txBody>
          <a:bodyPr/>
          <a:lstStyle>
            <a:lvl1pPr marL="0" indent="0">
              <a:buNone/>
              <a:defRPr sz="2400">
                <a:solidFill>
                  <a:schemeClr val="tx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Text Placeholder 3"/>
          <p:cNvSpPr>
            <a:spLocks noGrp="1"/>
          </p:cNvSpPr>
          <p:nvPr>
            <p:ph type="body" sz="half" idx="15"/>
          </p:nvPr>
        </p:nvSpPr>
        <p:spPr>
          <a:xfrm>
            <a:off x="4250929" y="314325"/>
            <a:ext cx="3690143" cy="6071345"/>
          </a:xfrm>
          <a:prstGeom prst="rect">
            <a:avLst/>
          </a:prstGeom>
        </p:spPr>
        <p:txBody>
          <a:bodyPr/>
          <a:lstStyle>
            <a:lvl1pPr marL="0" indent="0">
              <a:buNone/>
              <a:defRPr sz="2400">
                <a:solidFill>
                  <a:schemeClr val="tx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Text Placeholder 3"/>
          <p:cNvSpPr>
            <a:spLocks noGrp="1"/>
          </p:cNvSpPr>
          <p:nvPr>
            <p:ph type="body" sz="half" idx="16"/>
          </p:nvPr>
        </p:nvSpPr>
        <p:spPr>
          <a:xfrm>
            <a:off x="126604" y="2358189"/>
            <a:ext cx="3690143" cy="4027481"/>
          </a:xfrm>
          <a:prstGeom prst="rect">
            <a:avLst/>
          </a:prstGeom>
        </p:spPr>
        <p:txBody>
          <a:bodyPr/>
          <a:lstStyle>
            <a:lvl1pPr marL="0" indent="0">
              <a:buNone/>
              <a:defRPr sz="2400">
                <a:solidFill>
                  <a:schemeClr val="bg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2" name="Title 1"/>
          <p:cNvSpPr>
            <a:spLocks noGrp="1"/>
          </p:cNvSpPr>
          <p:nvPr>
            <p:ph type="title"/>
          </p:nvPr>
        </p:nvSpPr>
        <p:spPr>
          <a:xfrm>
            <a:off x="126604" y="314325"/>
            <a:ext cx="3690143" cy="1643429"/>
          </a:xfrm>
          <a:prstGeom prst="rect">
            <a:avLst/>
          </a:prstGeom>
        </p:spPr>
        <p:txBody>
          <a:bodyPr anchor="b"/>
          <a:lstStyle>
            <a:lvl1pPr>
              <a:defRPr sz="3200" b="1">
                <a:solidFill>
                  <a:schemeClr val="bg1"/>
                </a:solidFill>
                <a:latin typeface="Arial" panose="020B0604020202020204" pitchFamily="34" charset="0"/>
                <a:cs typeface="Arial" panose="020B0604020202020204" pitchFamily="34" charset="0"/>
              </a:defRPr>
            </a:lvl1pPr>
          </a:lstStyle>
          <a:p>
            <a:r>
              <a:rPr lang="en-US"/>
              <a:t>Click to edit Master title style</a:t>
            </a:r>
          </a:p>
        </p:txBody>
      </p:sp>
      <p:sp>
        <p:nvSpPr>
          <p:cNvPr id="13" name="Text Placeholder 7"/>
          <p:cNvSpPr>
            <a:spLocks noGrp="1"/>
          </p:cNvSpPr>
          <p:nvPr>
            <p:ph type="body" sz="quarter" idx="13" hasCustomPrompt="1"/>
          </p:nvPr>
        </p:nvSpPr>
        <p:spPr>
          <a:xfrm>
            <a:off x="1" y="57150"/>
            <a:ext cx="12192000" cy="180975"/>
          </a:xfrm>
          <a:prstGeom prst="rect">
            <a:avLst/>
          </a:prstGeom>
        </p:spPr>
        <p:txBody>
          <a:bodyPr lIns="457200" rIns="457200"/>
          <a:lstStyle>
            <a:lvl1pPr marL="0" indent="0" algn="r">
              <a:buFontTx/>
              <a:buNone/>
              <a:defRPr sz="1000">
                <a:solidFill>
                  <a:schemeClr val="bg1">
                    <a:lumMod val="50000"/>
                  </a:schemeClr>
                </a:solidFill>
                <a:latin typeface="Arial" panose="020B0604020202020204" pitchFamily="34" charset="0"/>
                <a:cs typeface="Arial" panose="020B0604020202020204" pitchFamily="34" charset="0"/>
              </a:defRPr>
            </a:lvl1pPr>
            <a:lvl2pPr marL="457200" indent="0">
              <a:buFontTx/>
              <a:buNone/>
              <a:defRPr sz="1000">
                <a:solidFill>
                  <a:schemeClr val="bg1">
                    <a:lumMod val="50000"/>
                  </a:schemeClr>
                </a:solidFill>
                <a:latin typeface="Arial" panose="020B0604020202020204" pitchFamily="34" charset="0"/>
                <a:cs typeface="Arial" panose="020B0604020202020204" pitchFamily="34" charset="0"/>
              </a:defRPr>
            </a:lvl2pPr>
            <a:lvl3pPr marL="914400" indent="0">
              <a:buFontTx/>
              <a:buNone/>
              <a:defRPr sz="1000">
                <a:solidFill>
                  <a:schemeClr val="bg1">
                    <a:lumMod val="50000"/>
                  </a:schemeClr>
                </a:solidFill>
                <a:latin typeface="Arial" panose="020B0604020202020204" pitchFamily="34" charset="0"/>
                <a:cs typeface="Arial" panose="020B0604020202020204" pitchFamily="34" charset="0"/>
              </a:defRPr>
            </a:lvl3pPr>
            <a:lvl4pPr marL="1371600" indent="0">
              <a:buFontTx/>
              <a:buNone/>
              <a:defRPr sz="1000">
                <a:solidFill>
                  <a:schemeClr val="bg1">
                    <a:lumMod val="50000"/>
                  </a:schemeClr>
                </a:solidFill>
                <a:latin typeface="Arial" panose="020B0604020202020204" pitchFamily="34" charset="0"/>
                <a:cs typeface="Arial" panose="020B0604020202020204" pitchFamily="34" charset="0"/>
              </a:defRPr>
            </a:lvl4pPr>
            <a:lvl5pPr marL="1828800" indent="0">
              <a:buFontTx/>
              <a:buNone/>
              <a:defRPr sz="1000">
                <a:solidFill>
                  <a:schemeClr val="bg1">
                    <a:lumMod val="50000"/>
                  </a:schemeClr>
                </a:solidFill>
                <a:latin typeface="Arial" panose="020B0604020202020204" pitchFamily="34" charset="0"/>
                <a:cs typeface="Arial" panose="020B0604020202020204" pitchFamily="34" charset="0"/>
              </a:defRPr>
            </a:lvl5pPr>
          </a:lstStyle>
          <a:p>
            <a:pPr lvl="0"/>
            <a:r>
              <a:rPr lang="en-US"/>
              <a:t>CLASSIFICATION</a:t>
            </a:r>
          </a:p>
        </p:txBody>
      </p:sp>
      <p:sp>
        <p:nvSpPr>
          <p:cNvPr id="14" name="Text Placeholder 7"/>
          <p:cNvSpPr>
            <a:spLocks noGrp="1"/>
          </p:cNvSpPr>
          <p:nvPr>
            <p:ph type="body" sz="quarter" idx="14" hasCustomPrompt="1"/>
          </p:nvPr>
        </p:nvSpPr>
        <p:spPr>
          <a:xfrm>
            <a:off x="1" y="6604794"/>
            <a:ext cx="12192000" cy="180975"/>
          </a:xfrm>
          <a:prstGeom prst="rect">
            <a:avLst/>
          </a:prstGeom>
        </p:spPr>
        <p:txBody>
          <a:bodyPr lIns="457200" rIns="457200"/>
          <a:lstStyle>
            <a:lvl1pPr marL="0" indent="0" algn="l">
              <a:buFontTx/>
              <a:buNone/>
              <a:defRPr sz="1000">
                <a:solidFill>
                  <a:schemeClr val="bg1">
                    <a:lumMod val="50000"/>
                  </a:schemeClr>
                </a:solidFill>
                <a:latin typeface="Arial" panose="020B0604020202020204" pitchFamily="34" charset="0"/>
                <a:cs typeface="Arial" panose="020B0604020202020204" pitchFamily="34" charset="0"/>
              </a:defRPr>
            </a:lvl1pPr>
            <a:lvl2pPr marL="457200" indent="0">
              <a:buFontTx/>
              <a:buNone/>
              <a:defRPr sz="1000">
                <a:solidFill>
                  <a:schemeClr val="bg1">
                    <a:lumMod val="50000"/>
                  </a:schemeClr>
                </a:solidFill>
                <a:latin typeface="Arial" panose="020B0604020202020204" pitchFamily="34" charset="0"/>
                <a:cs typeface="Arial" panose="020B0604020202020204" pitchFamily="34" charset="0"/>
              </a:defRPr>
            </a:lvl2pPr>
            <a:lvl3pPr marL="914400" indent="0">
              <a:buFontTx/>
              <a:buNone/>
              <a:defRPr sz="1000">
                <a:solidFill>
                  <a:schemeClr val="bg1">
                    <a:lumMod val="50000"/>
                  </a:schemeClr>
                </a:solidFill>
                <a:latin typeface="Arial" panose="020B0604020202020204" pitchFamily="34" charset="0"/>
                <a:cs typeface="Arial" panose="020B0604020202020204" pitchFamily="34" charset="0"/>
              </a:defRPr>
            </a:lvl3pPr>
            <a:lvl4pPr marL="1371600" indent="0">
              <a:buFontTx/>
              <a:buNone/>
              <a:defRPr sz="1000">
                <a:solidFill>
                  <a:schemeClr val="bg1">
                    <a:lumMod val="50000"/>
                  </a:schemeClr>
                </a:solidFill>
                <a:latin typeface="Arial" panose="020B0604020202020204" pitchFamily="34" charset="0"/>
                <a:cs typeface="Arial" panose="020B0604020202020204" pitchFamily="34" charset="0"/>
              </a:defRPr>
            </a:lvl4pPr>
            <a:lvl5pPr marL="1828800" indent="0">
              <a:buFontTx/>
              <a:buNone/>
              <a:defRPr sz="1000">
                <a:solidFill>
                  <a:schemeClr val="bg1">
                    <a:lumMod val="50000"/>
                  </a:schemeClr>
                </a:solidFill>
                <a:latin typeface="Arial" panose="020B0604020202020204" pitchFamily="34" charset="0"/>
                <a:cs typeface="Arial" panose="020B0604020202020204" pitchFamily="34" charset="0"/>
              </a:defRPr>
            </a:lvl5pPr>
          </a:lstStyle>
          <a:p>
            <a:pPr lvl="0"/>
            <a:r>
              <a:rPr lang="en-US"/>
              <a:t>CLASSIFICATION</a:t>
            </a:r>
          </a:p>
        </p:txBody>
      </p:sp>
    </p:spTree>
    <p:extLst>
      <p:ext uri="{BB962C8B-B14F-4D97-AF65-F5344CB8AC3E}">
        <p14:creationId xmlns:p14="http://schemas.microsoft.com/office/powerpoint/2010/main" val="4010066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assified 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33" y="4763"/>
            <a:ext cx="12183535" cy="6857999"/>
          </a:xfrm>
          <a:prstGeom prst="rect">
            <a:avLst/>
          </a:prstGeom>
        </p:spPr>
      </p:pic>
      <p:sp>
        <p:nvSpPr>
          <p:cNvPr id="8" name="Text Placeholder 7"/>
          <p:cNvSpPr>
            <a:spLocks noGrp="1"/>
          </p:cNvSpPr>
          <p:nvPr>
            <p:ph type="body" sz="quarter" idx="13" hasCustomPrompt="1"/>
          </p:nvPr>
        </p:nvSpPr>
        <p:spPr>
          <a:xfrm>
            <a:off x="1" y="57150"/>
            <a:ext cx="12192000" cy="180975"/>
          </a:xfrm>
          <a:prstGeom prst="rect">
            <a:avLst/>
          </a:prstGeom>
        </p:spPr>
        <p:txBody>
          <a:bodyPr lIns="457200" rIns="457200"/>
          <a:lstStyle>
            <a:lvl1pPr marL="0" indent="0" algn="r">
              <a:buFontTx/>
              <a:buNone/>
              <a:defRPr sz="1000">
                <a:solidFill>
                  <a:schemeClr val="bg1">
                    <a:lumMod val="50000"/>
                  </a:schemeClr>
                </a:solidFill>
                <a:latin typeface="Arial" panose="020B0604020202020204" pitchFamily="34" charset="0"/>
                <a:cs typeface="Arial" panose="020B0604020202020204" pitchFamily="34" charset="0"/>
              </a:defRPr>
            </a:lvl1pPr>
            <a:lvl2pPr marL="457200" indent="0">
              <a:buFontTx/>
              <a:buNone/>
              <a:defRPr sz="1000">
                <a:solidFill>
                  <a:schemeClr val="bg1">
                    <a:lumMod val="50000"/>
                  </a:schemeClr>
                </a:solidFill>
                <a:latin typeface="Arial" panose="020B0604020202020204" pitchFamily="34" charset="0"/>
                <a:cs typeface="Arial" panose="020B0604020202020204" pitchFamily="34" charset="0"/>
              </a:defRPr>
            </a:lvl2pPr>
            <a:lvl3pPr marL="914400" indent="0">
              <a:buFontTx/>
              <a:buNone/>
              <a:defRPr sz="1000">
                <a:solidFill>
                  <a:schemeClr val="bg1">
                    <a:lumMod val="50000"/>
                  </a:schemeClr>
                </a:solidFill>
                <a:latin typeface="Arial" panose="020B0604020202020204" pitchFamily="34" charset="0"/>
                <a:cs typeface="Arial" panose="020B0604020202020204" pitchFamily="34" charset="0"/>
              </a:defRPr>
            </a:lvl3pPr>
            <a:lvl4pPr marL="1371600" indent="0">
              <a:buFontTx/>
              <a:buNone/>
              <a:defRPr sz="1000">
                <a:solidFill>
                  <a:schemeClr val="bg1">
                    <a:lumMod val="50000"/>
                  </a:schemeClr>
                </a:solidFill>
                <a:latin typeface="Arial" panose="020B0604020202020204" pitchFamily="34" charset="0"/>
                <a:cs typeface="Arial" panose="020B0604020202020204" pitchFamily="34" charset="0"/>
              </a:defRPr>
            </a:lvl4pPr>
            <a:lvl5pPr marL="1828800" indent="0">
              <a:buFontTx/>
              <a:buNone/>
              <a:defRPr sz="1000">
                <a:solidFill>
                  <a:schemeClr val="bg1">
                    <a:lumMod val="50000"/>
                  </a:schemeClr>
                </a:solidFill>
                <a:latin typeface="Arial" panose="020B0604020202020204" pitchFamily="34" charset="0"/>
                <a:cs typeface="Arial" panose="020B0604020202020204" pitchFamily="34" charset="0"/>
              </a:defRPr>
            </a:lvl5pPr>
          </a:lstStyle>
          <a:p>
            <a:pPr lvl="0"/>
            <a:r>
              <a:rPr lang="en-US"/>
              <a:t>CLASSIFICATION</a:t>
            </a:r>
          </a:p>
        </p:txBody>
      </p:sp>
      <p:sp>
        <p:nvSpPr>
          <p:cNvPr id="9" name="Text Placeholder 7"/>
          <p:cNvSpPr>
            <a:spLocks noGrp="1"/>
          </p:cNvSpPr>
          <p:nvPr>
            <p:ph type="body" sz="quarter" idx="14" hasCustomPrompt="1"/>
          </p:nvPr>
        </p:nvSpPr>
        <p:spPr>
          <a:xfrm>
            <a:off x="1" y="6604794"/>
            <a:ext cx="12192000" cy="180975"/>
          </a:xfrm>
          <a:prstGeom prst="rect">
            <a:avLst/>
          </a:prstGeom>
        </p:spPr>
        <p:txBody>
          <a:bodyPr lIns="457200" rIns="457200"/>
          <a:lstStyle>
            <a:lvl1pPr marL="0" indent="0" algn="l">
              <a:buFontTx/>
              <a:buNone/>
              <a:defRPr sz="1000">
                <a:solidFill>
                  <a:schemeClr val="bg1">
                    <a:lumMod val="50000"/>
                  </a:schemeClr>
                </a:solidFill>
                <a:latin typeface="Arial" panose="020B0604020202020204" pitchFamily="34" charset="0"/>
                <a:cs typeface="Arial" panose="020B0604020202020204" pitchFamily="34" charset="0"/>
              </a:defRPr>
            </a:lvl1pPr>
            <a:lvl2pPr marL="457200" indent="0">
              <a:buFontTx/>
              <a:buNone/>
              <a:defRPr sz="1000">
                <a:solidFill>
                  <a:schemeClr val="bg1">
                    <a:lumMod val="50000"/>
                  </a:schemeClr>
                </a:solidFill>
                <a:latin typeface="Arial" panose="020B0604020202020204" pitchFamily="34" charset="0"/>
                <a:cs typeface="Arial" panose="020B0604020202020204" pitchFamily="34" charset="0"/>
              </a:defRPr>
            </a:lvl2pPr>
            <a:lvl3pPr marL="914400" indent="0">
              <a:buFontTx/>
              <a:buNone/>
              <a:defRPr sz="1000">
                <a:solidFill>
                  <a:schemeClr val="bg1">
                    <a:lumMod val="50000"/>
                  </a:schemeClr>
                </a:solidFill>
                <a:latin typeface="Arial" panose="020B0604020202020204" pitchFamily="34" charset="0"/>
                <a:cs typeface="Arial" panose="020B0604020202020204" pitchFamily="34" charset="0"/>
              </a:defRPr>
            </a:lvl3pPr>
            <a:lvl4pPr marL="1371600" indent="0">
              <a:buFontTx/>
              <a:buNone/>
              <a:defRPr sz="1000">
                <a:solidFill>
                  <a:schemeClr val="bg1">
                    <a:lumMod val="50000"/>
                  </a:schemeClr>
                </a:solidFill>
                <a:latin typeface="Arial" panose="020B0604020202020204" pitchFamily="34" charset="0"/>
                <a:cs typeface="Arial" panose="020B0604020202020204" pitchFamily="34" charset="0"/>
              </a:defRPr>
            </a:lvl4pPr>
            <a:lvl5pPr marL="1828800" indent="0">
              <a:buFontTx/>
              <a:buNone/>
              <a:defRPr sz="1000">
                <a:solidFill>
                  <a:schemeClr val="bg1">
                    <a:lumMod val="50000"/>
                  </a:schemeClr>
                </a:solidFill>
                <a:latin typeface="Arial" panose="020B0604020202020204" pitchFamily="34" charset="0"/>
                <a:cs typeface="Arial" panose="020B0604020202020204" pitchFamily="34" charset="0"/>
              </a:defRPr>
            </a:lvl5pPr>
          </a:lstStyle>
          <a:p>
            <a:pPr lvl="0"/>
            <a:r>
              <a:rPr lang="en-US"/>
              <a:t>CLASSIFICATION</a:t>
            </a:r>
          </a:p>
        </p:txBody>
      </p:sp>
      <p:sp>
        <p:nvSpPr>
          <p:cNvPr id="11" name="Title 1"/>
          <p:cNvSpPr>
            <a:spLocks noGrp="1"/>
          </p:cNvSpPr>
          <p:nvPr>
            <p:ph type="ctrTitle" hasCustomPrompt="1"/>
          </p:nvPr>
        </p:nvSpPr>
        <p:spPr>
          <a:xfrm>
            <a:off x="1524000" y="1658548"/>
            <a:ext cx="9144000" cy="2387600"/>
          </a:xfrm>
          <a:prstGeom prst="rect">
            <a:avLst/>
          </a:prstGeom>
        </p:spPr>
        <p:txBody>
          <a:bodyPr anchor="ctr" anchorCtr="0"/>
          <a:lstStyle>
            <a:lvl1pPr algn="ctr">
              <a:defRPr sz="6000" b="1" cap="none" baseline="0">
                <a:solidFill>
                  <a:schemeClr val="tx1"/>
                </a:solidFill>
                <a:latin typeface="Arial" panose="020B0604020202020204" pitchFamily="34" charset="0"/>
                <a:cs typeface="Arial" panose="020B0604020202020204" pitchFamily="34" charset="0"/>
              </a:defRPr>
            </a:lvl1pPr>
          </a:lstStyle>
          <a:p>
            <a:r>
              <a:rPr lang="en-US"/>
              <a:t>Title Slide for</a:t>
            </a:r>
            <a:br>
              <a:rPr lang="en-US"/>
            </a:br>
            <a:r>
              <a:rPr lang="en-US"/>
              <a:t>Classified Briefing</a:t>
            </a:r>
          </a:p>
        </p:txBody>
      </p:sp>
      <p:sp>
        <p:nvSpPr>
          <p:cNvPr id="12" name="Subtitle 2"/>
          <p:cNvSpPr>
            <a:spLocks noGrp="1"/>
          </p:cNvSpPr>
          <p:nvPr>
            <p:ph type="subTitle" idx="1" hasCustomPrompt="1"/>
          </p:nvPr>
        </p:nvSpPr>
        <p:spPr>
          <a:xfrm>
            <a:off x="1524000" y="4192992"/>
            <a:ext cx="9144000" cy="598763"/>
          </a:xfrm>
          <a:prstGeom prst="rect">
            <a:avLst/>
          </a:prstGeom>
        </p:spPr>
        <p:txBody>
          <a:bodyPr/>
          <a:lstStyle>
            <a:lvl1pPr marL="0" indent="0" algn="ctr">
              <a:buNone/>
              <a:defRPr sz="2000">
                <a:solidFill>
                  <a:schemeClr val="tx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Speaker information</a:t>
            </a:r>
          </a:p>
        </p:txBody>
      </p:sp>
      <p:sp>
        <p:nvSpPr>
          <p:cNvPr id="14" name="Text Placeholder 4"/>
          <p:cNvSpPr>
            <a:spLocks noGrp="1"/>
          </p:cNvSpPr>
          <p:nvPr>
            <p:ph type="body" sz="quarter" idx="15" hasCustomPrompt="1"/>
          </p:nvPr>
        </p:nvSpPr>
        <p:spPr>
          <a:xfrm>
            <a:off x="1524000" y="5773647"/>
            <a:ext cx="6238875" cy="200025"/>
          </a:xfrm>
          <a:prstGeom prst="rect">
            <a:avLst/>
          </a:prstGeom>
        </p:spPr>
        <p:txBody>
          <a:bodyPr/>
          <a:lstStyle>
            <a:lvl1pPr marL="0" indent="0" algn="ctr">
              <a:buNone/>
              <a:defRPr sz="1400">
                <a:solidFill>
                  <a:schemeClr val="bg1"/>
                </a:solidFill>
                <a:latin typeface="Arial" panose="020B0604020202020204" pitchFamily="34" charset="0"/>
                <a:cs typeface="Arial" panose="020B0604020202020204" pitchFamily="34" charset="0"/>
              </a:defRPr>
            </a:lvl1pPr>
          </a:lstStyle>
          <a:p>
            <a:pPr>
              <a:lnSpc>
                <a:spcPts val="1300"/>
              </a:lnSpc>
              <a:spcBef>
                <a:spcPts val="600"/>
              </a:spcBef>
            </a:pPr>
            <a:r>
              <a:rPr lang="en-US" sz="1600"/>
              <a:t>CLASSIFICATION</a:t>
            </a:r>
          </a:p>
        </p:txBody>
      </p:sp>
      <p:sp>
        <p:nvSpPr>
          <p:cNvPr id="18" name="TextBox 17"/>
          <p:cNvSpPr txBox="1"/>
          <p:nvPr userDrawn="1"/>
        </p:nvSpPr>
        <p:spPr>
          <a:xfrm>
            <a:off x="1524000" y="5509600"/>
            <a:ext cx="6238875" cy="264047"/>
          </a:xfrm>
          <a:prstGeom prst="rect">
            <a:avLst/>
          </a:prstGeom>
          <a:noFill/>
        </p:spPr>
        <p:txBody>
          <a:bodyPr wrap="square" rtlCol="0">
            <a:spAutoFit/>
          </a:bodyPr>
          <a:lstStyle/>
          <a:p>
            <a:pPr algn="ctr">
              <a:lnSpc>
                <a:spcPts val="1300"/>
              </a:lnSpc>
              <a:spcBef>
                <a:spcPts val="600"/>
              </a:spcBef>
            </a:pPr>
            <a:r>
              <a:rPr lang="en-US" sz="1600">
                <a:solidFill>
                  <a:schemeClr val="bg1"/>
                </a:solidFill>
                <a:latin typeface="Arial" panose="020B0604020202020204" pitchFamily="34" charset="0"/>
                <a:cs typeface="Arial" panose="020B0604020202020204" pitchFamily="34" charset="0"/>
              </a:rPr>
              <a:t>The overall classification of this briefing is:</a:t>
            </a:r>
          </a:p>
        </p:txBody>
      </p:sp>
      <p:sp>
        <p:nvSpPr>
          <p:cNvPr id="22" name="Text Placeholder 4"/>
          <p:cNvSpPr>
            <a:spLocks noGrp="1"/>
          </p:cNvSpPr>
          <p:nvPr>
            <p:ph type="body" sz="quarter" idx="24" hasCustomPrompt="1"/>
          </p:nvPr>
        </p:nvSpPr>
        <p:spPr>
          <a:xfrm>
            <a:off x="10020300" y="5352274"/>
            <a:ext cx="1516060" cy="170615"/>
          </a:xfrm>
          <a:prstGeom prst="rect">
            <a:avLst/>
          </a:prstGeom>
        </p:spPr>
        <p:txBody>
          <a:bodyPr/>
          <a:lstStyle>
            <a:lvl1pPr marL="0" indent="0">
              <a:buNone/>
              <a:defRPr sz="1000">
                <a:solidFill>
                  <a:schemeClr val="bg1"/>
                </a:solidFill>
                <a:latin typeface="Arial" panose="020B0604020202020204" pitchFamily="34" charset="0"/>
                <a:cs typeface="Arial" panose="020B0604020202020204" pitchFamily="34" charset="0"/>
              </a:defRPr>
            </a:lvl1pPr>
            <a:lvl2pPr marL="457200" indent="0">
              <a:buNone/>
              <a:defRPr sz="1200">
                <a:solidFill>
                  <a:schemeClr val="bg1"/>
                </a:solidFill>
                <a:latin typeface="Arial" panose="020B0604020202020204" pitchFamily="34" charset="0"/>
                <a:cs typeface="Arial" panose="020B0604020202020204" pitchFamily="34" charset="0"/>
              </a:defRPr>
            </a:lvl2pPr>
            <a:lvl3pPr marL="914400" indent="0">
              <a:buNone/>
              <a:defRPr sz="1200">
                <a:solidFill>
                  <a:schemeClr val="bg1"/>
                </a:solidFill>
                <a:latin typeface="Arial" panose="020B0604020202020204" pitchFamily="34" charset="0"/>
                <a:cs typeface="Arial" panose="020B0604020202020204" pitchFamily="34" charset="0"/>
              </a:defRPr>
            </a:lvl3pPr>
            <a:lvl4pPr marL="1371600" indent="0">
              <a:buNone/>
              <a:defRPr sz="1200">
                <a:solidFill>
                  <a:schemeClr val="bg1"/>
                </a:solidFill>
                <a:latin typeface="Arial" panose="020B0604020202020204" pitchFamily="34" charset="0"/>
                <a:cs typeface="Arial" panose="020B0604020202020204" pitchFamily="34" charset="0"/>
              </a:defRPr>
            </a:lvl4pPr>
            <a:lvl5pPr marL="1828800" indent="0">
              <a:buNone/>
              <a:defRPr sz="1200">
                <a:solidFill>
                  <a:schemeClr val="bg1"/>
                </a:solidFill>
                <a:latin typeface="Arial" panose="020B0604020202020204" pitchFamily="34" charset="0"/>
                <a:cs typeface="Arial" panose="020B0604020202020204" pitchFamily="34" charset="0"/>
              </a:defRPr>
            </a:lvl5pPr>
          </a:lstStyle>
          <a:p>
            <a:pPr lvl="0"/>
            <a:r>
              <a:rPr lang="en-US" err="1"/>
              <a:t>sid</a:t>
            </a:r>
            <a:endParaRPr lang="en-US"/>
          </a:p>
        </p:txBody>
      </p:sp>
      <p:sp>
        <p:nvSpPr>
          <p:cNvPr id="23" name="Text Placeholder 4"/>
          <p:cNvSpPr>
            <a:spLocks noGrp="1"/>
          </p:cNvSpPr>
          <p:nvPr>
            <p:ph type="body" sz="quarter" idx="25" hasCustomPrompt="1"/>
          </p:nvPr>
        </p:nvSpPr>
        <p:spPr>
          <a:xfrm>
            <a:off x="10020297" y="5525905"/>
            <a:ext cx="1516060" cy="170615"/>
          </a:xfrm>
          <a:prstGeom prst="rect">
            <a:avLst/>
          </a:prstGeom>
        </p:spPr>
        <p:txBody>
          <a:bodyPr/>
          <a:lstStyle>
            <a:lvl1pPr marL="0" indent="0">
              <a:buNone/>
              <a:defRPr sz="1000">
                <a:solidFill>
                  <a:schemeClr val="bg1"/>
                </a:solidFill>
                <a:latin typeface="Arial" panose="020B0604020202020204" pitchFamily="34" charset="0"/>
                <a:cs typeface="Arial" panose="020B0604020202020204" pitchFamily="34" charset="0"/>
              </a:defRPr>
            </a:lvl1pPr>
            <a:lvl2pPr marL="457200" indent="0">
              <a:buNone/>
              <a:defRPr sz="1200">
                <a:solidFill>
                  <a:schemeClr val="bg1"/>
                </a:solidFill>
                <a:latin typeface="Arial" panose="020B0604020202020204" pitchFamily="34" charset="0"/>
                <a:cs typeface="Arial" panose="020B0604020202020204" pitchFamily="34" charset="0"/>
              </a:defRPr>
            </a:lvl2pPr>
            <a:lvl3pPr marL="914400" indent="0">
              <a:buNone/>
              <a:defRPr sz="1200">
                <a:solidFill>
                  <a:schemeClr val="bg1"/>
                </a:solidFill>
                <a:latin typeface="Arial" panose="020B0604020202020204" pitchFamily="34" charset="0"/>
                <a:cs typeface="Arial" panose="020B0604020202020204" pitchFamily="34" charset="0"/>
              </a:defRPr>
            </a:lvl3pPr>
            <a:lvl4pPr marL="1371600" indent="0">
              <a:buNone/>
              <a:defRPr sz="1200">
                <a:solidFill>
                  <a:schemeClr val="bg1"/>
                </a:solidFill>
                <a:latin typeface="Arial" panose="020B0604020202020204" pitchFamily="34" charset="0"/>
                <a:cs typeface="Arial" panose="020B0604020202020204" pitchFamily="34" charset="0"/>
              </a:defRPr>
            </a:lvl4pPr>
            <a:lvl5pPr marL="1828800" indent="0">
              <a:buNone/>
              <a:defRPr sz="1200">
                <a:solidFill>
                  <a:schemeClr val="bg1"/>
                </a:solidFill>
                <a:latin typeface="Arial" panose="020B0604020202020204" pitchFamily="34" charset="0"/>
                <a:cs typeface="Arial" panose="020B0604020202020204" pitchFamily="34" charset="0"/>
              </a:defRPr>
            </a:lvl5pPr>
          </a:lstStyle>
          <a:p>
            <a:pPr lvl="0"/>
            <a:r>
              <a:rPr lang="en-US"/>
              <a:t>source</a:t>
            </a:r>
          </a:p>
        </p:txBody>
      </p:sp>
      <p:sp>
        <p:nvSpPr>
          <p:cNvPr id="24" name="Text Placeholder 4"/>
          <p:cNvSpPr>
            <a:spLocks noGrp="1"/>
          </p:cNvSpPr>
          <p:nvPr>
            <p:ph type="body" sz="quarter" idx="26" hasCustomPrompt="1"/>
          </p:nvPr>
        </p:nvSpPr>
        <p:spPr>
          <a:xfrm>
            <a:off x="10020297" y="5703045"/>
            <a:ext cx="1516060" cy="170615"/>
          </a:xfrm>
          <a:prstGeom prst="rect">
            <a:avLst/>
          </a:prstGeom>
        </p:spPr>
        <p:txBody>
          <a:bodyPr/>
          <a:lstStyle>
            <a:lvl1pPr marL="0" indent="0">
              <a:buNone/>
              <a:defRPr sz="1000">
                <a:solidFill>
                  <a:schemeClr val="bg1"/>
                </a:solidFill>
                <a:latin typeface="Arial" panose="020B0604020202020204" pitchFamily="34" charset="0"/>
                <a:cs typeface="Arial" panose="020B0604020202020204" pitchFamily="34" charset="0"/>
              </a:defRPr>
            </a:lvl1pPr>
            <a:lvl2pPr marL="457200" indent="0">
              <a:buNone/>
              <a:defRPr sz="1200">
                <a:solidFill>
                  <a:schemeClr val="bg1"/>
                </a:solidFill>
                <a:latin typeface="Arial" panose="020B0604020202020204" pitchFamily="34" charset="0"/>
                <a:cs typeface="Arial" panose="020B0604020202020204" pitchFamily="34" charset="0"/>
              </a:defRPr>
            </a:lvl2pPr>
            <a:lvl3pPr marL="914400" indent="0">
              <a:buNone/>
              <a:defRPr sz="1200">
                <a:solidFill>
                  <a:schemeClr val="bg1"/>
                </a:solidFill>
                <a:latin typeface="Arial" panose="020B0604020202020204" pitchFamily="34" charset="0"/>
                <a:cs typeface="Arial" panose="020B0604020202020204" pitchFamily="34" charset="0"/>
              </a:defRPr>
            </a:lvl3pPr>
            <a:lvl4pPr marL="1371600" indent="0">
              <a:buNone/>
              <a:defRPr sz="1200">
                <a:solidFill>
                  <a:schemeClr val="bg1"/>
                </a:solidFill>
                <a:latin typeface="Arial" panose="020B0604020202020204" pitchFamily="34" charset="0"/>
                <a:cs typeface="Arial" panose="020B0604020202020204" pitchFamily="34" charset="0"/>
              </a:defRPr>
            </a:lvl4pPr>
            <a:lvl5pPr marL="1828800" indent="0">
              <a:buNone/>
              <a:defRPr sz="1200">
                <a:solidFill>
                  <a:schemeClr val="bg1"/>
                </a:solidFill>
                <a:latin typeface="Arial" panose="020B0604020202020204" pitchFamily="34" charset="0"/>
                <a:cs typeface="Arial" panose="020B0604020202020204" pitchFamily="34" charset="0"/>
              </a:defRPr>
            </a:lvl5pPr>
          </a:lstStyle>
          <a:p>
            <a:pPr lvl="0"/>
            <a:r>
              <a:rPr lang="en-US"/>
              <a:t>date</a:t>
            </a:r>
          </a:p>
        </p:txBody>
      </p:sp>
      <p:sp>
        <p:nvSpPr>
          <p:cNvPr id="25" name="TextBox 24"/>
          <p:cNvSpPr txBox="1"/>
          <p:nvPr userDrawn="1"/>
        </p:nvSpPr>
        <p:spPr>
          <a:xfrm>
            <a:off x="9131730" y="5359284"/>
            <a:ext cx="888564" cy="153888"/>
          </a:xfrm>
          <a:prstGeom prst="rect">
            <a:avLst/>
          </a:prstGeom>
          <a:noFill/>
        </p:spPr>
        <p:txBody>
          <a:bodyPr wrap="square" lIns="0" tIns="0" rIns="0" bIns="0" rtlCol="0">
            <a:spAutoFit/>
          </a:bodyPr>
          <a:lstStyle/>
          <a:p>
            <a:pPr lvl="0"/>
            <a:r>
              <a:rPr lang="en-US" sz="1000">
                <a:solidFill>
                  <a:schemeClr val="bg1"/>
                </a:solidFill>
                <a:latin typeface="Arial" panose="020B0604020202020204" pitchFamily="34" charset="0"/>
                <a:cs typeface="Arial" panose="020B0604020202020204" pitchFamily="34" charset="0"/>
              </a:rPr>
              <a:t>Classified by:</a:t>
            </a:r>
          </a:p>
        </p:txBody>
      </p:sp>
      <p:sp>
        <p:nvSpPr>
          <p:cNvPr id="26" name="TextBox 25"/>
          <p:cNvSpPr txBox="1"/>
          <p:nvPr userDrawn="1"/>
        </p:nvSpPr>
        <p:spPr>
          <a:xfrm>
            <a:off x="9131730" y="5534063"/>
            <a:ext cx="888564" cy="153888"/>
          </a:xfrm>
          <a:prstGeom prst="rect">
            <a:avLst/>
          </a:prstGeom>
          <a:noFill/>
        </p:spPr>
        <p:txBody>
          <a:bodyPr wrap="square" lIns="0" tIns="0" rIns="0" bIns="0" rtlCol="0">
            <a:spAutoFit/>
          </a:bodyPr>
          <a:lstStyle/>
          <a:p>
            <a:pPr lvl="0"/>
            <a:r>
              <a:rPr lang="en-US" sz="1000">
                <a:solidFill>
                  <a:schemeClr val="bg1"/>
                </a:solidFill>
                <a:latin typeface="Arial" panose="020B0604020202020204" pitchFamily="34" charset="0"/>
                <a:cs typeface="Arial" panose="020B0604020202020204" pitchFamily="34" charset="0"/>
              </a:rPr>
              <a:t>Derived from:</a:t>
            </a:r>
          </a:p>
        </p:txBody>
      </p:sp>
      <p:sp>
        <p:nvSpPr>
          <p:cNvPr id="27" name="TextBox 26"/>
          <p:cNvSpPr txBox="1"/>
          <p:nvPr userDrawn="1"/>
        </p:nvSpPr>
        <p:spPr>
          <a:xfrm>
            <a:off x="9131730" y="5710422"/>
            <a:ext cx="888564" cy="153888"/>
          </a:xfrm>
          <a:prstGeom prst="rect">
            <a:avLst/>
          </a:prstGeom>
          <a:noFill/>
        </p:spPr>
        <p:txBody>
          <a:bodyPr wrap="square" lIns="0" tIns="0" rIns="0" bIns="0" rtlCol="0">
            <a:spAutoFit/>
          </a:bodyPr>
          <a:lstStyle/>
          <a:p>
            <a:pPr lvl="0"/>
            <a:r>
              <a:rPr lang="en-US" sz="1000">
                <a:solidFill>
                  <a:schemeClr val="bg1"/>
                </a:solidFill>
                <a:latin typeface="Arial" panose="020B0604020202020204" pitchFamily="34" charset="0"/>
                <a:cs typeface="Arial" panose="020B0604020202020204" pitchFamily="34" charset="0"/>
              </a:rPr>
              <a:t>Dated:</a:t>
            </a:r>
          </a:p>
        </p:txBody>
      </p:sp>
      <p:sp>
        <p:nvSpPr>
          <p:cNvPr id="28" name="Text Placeholder 4"/>
          <p:cNvSpPr>
            <a:spLocks noGrp="1"/>
          </p:cNvSpPr>
          <p:nvPr>
            <p:ph type="body" sz="quarter" idx="27" hasCustomPrompt="1"/>
          </p:nvPr>
        </p:nvSpPr>
        <p:spPr>
          <a:xfrm>
            <a:off x="10020297" y="5876223"/>
            <a:ext cx="1516060" cy="170615"/>
          </a:xfrm>
          <a:prstGeom prst="rect">
            <a:avLst/>
          </a:prstGeom>
        </p:spPr>
        <p:txBody>
          <a:bodyPr/>
          <a:lstStyle>
            <a:lvl1pPr marL="0" indent="0">
              <a:buNone/>
              <a:defRPr sz="1000">
                <a:solidFill>
                  <a:schemeClr val="bg1"/>
                </a:solidFill>
                <a:latin typeface="Arial" panose="020B0604020202020204" pitchFamily="34" charset="0"/>
                <a:cs typeface="Arial" panose="020B0604020202020204" pitchFamily="34" charset="0"/>
              </a:defRPr>
            </a:lvl1pPr>
            <a:lvl2pPr marL="457200" indent="0">
              <a:buNone/>
              <a:defRPr sz="1200">
                <a:solidFill>
                  <a:schemeClr val="bg1"/>
                </a:solidFill>
                <a:latin typeface="Arial" panose="020B0604020202020204" pitchFamily="34" charset="0"/>
                <a:cs typeface="Arial" panose="020B0604020202020204" pitchFamily="34" charset="0"/>
              </a:defRPr>
            </a:lvl2pPr>
            <a:lvl3pPr marL="914400" indent="0">
              <a:buNone/>
              <a:defRPr sz="1200">
                <a:solidFill>
                  <a:schemeClr val="bg1"/>
                </a:solidFill>
                <a:latin typeface="Arial" panose="020B0604020202020204" pitchFamily="34" charset="0"/>
                <a:cs typeface="Arial" panose="020B0604020202020204" pitchFamily="34" charset="0"/>
              </a:defRPr>
            </a:lvl3pPr>
            <a:lvl4pPr marL="1371600" indent="0">
              <a:buNone/>
              <a:defRPr sz="1200">
                <a:solidFill>
                  <a:schemeClr val="bg1"/>
                </a:solidFill>
                <a:latin typeface="Arial" panose="020B0604020202020204" pitchFamily="34" charset="0"/>
                <a:cs typeface="Arial" panose="020B0604020202020204" pitchFamily="34" charset="0"/>
              </a:defRPr>
            </a:lvl4pPr>
            <a:lvl5pPr marL="1828800" indent="0">
              <a:buNone/>
              <a:defRPr sz="1200">
                <a:solidFill>
                  <a:schemeClr val="bg1"/>
                </a:solidFill>
                <a:latin typeface="Arial" panose="020B0604020202020204" pitchFamily="34" charset="0"/>
                <a:cs typeface="Arial" panose="020B0604020202020204" pitchFamily="34" charset="0"/>
              </a:defRPr>
            </a:lvl5pPr>
          </a:lstStyle>
          <a:p>
            <a:pPr lvl="0"/>
            <a:r>
              <a:rPr lang="en-US"/>
              <a:t>date</a:t>
            </a:r>
          </a:p>
        </p:txBody>
      </p:sp>
      <p:sp>
        <p:nvSpPr>
          <p:cNvPr id="29" name="TextBox 28"/>
          <p:cNvSpPr txBox="1"/>
          <p:nvPr userDrawn="1"/>
        </p:nvSpPr>
        <p:spPr>
          <a:xfrm>
            <a:off x="9131730" y="5884586"/>
            <a:ext cx="886454" cy="153888"/>
          </a:xfrm>
          <a:prstGeom prst="rect">
            <a:avLst/>
          </a:prstGeom>
          <a:noFill/>
        </p:spPr>
        <p:txBody>
          <a:bodyPr wrap="square" lIns="0" tIns="0" rIns="0" bIns="0" rtlCol="0">
            <a:spAutoFit/>
          </a:bodyPr>
          <a:lstStyle/>
          <a:p>
            <a:pPr lvl="0"/>
            <a:r>
              <a:rPr lang="en-US" sz="1000">
                <a:solidFill>
                  <a:schemeClr val="bg1"/>
                </a:solidFill>
                <a:latin typeface="Arial" panose="020B0604020202020204" pitchFamily="34" charset="0"/>
                <a:cs typeface="Arial" panose="020B0604020202020204" pitchFamily="34" charset="0"/>
              </a:rPr>
              <a:t>Declassify on:</a:t>
            </a:r>
          </a:p>
        </p:txBody>
      </p:sp>
    </p:spTree>
    <p:extLst>
      <p:ext uri="{BB962C8B-B14F-4D97-AF65-F5344CB8AC3E}">
        <p14:creationId xmlns:p14="http://schemas.microsoft.com/office/powerpoint/2010/main" val="3019736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nclassified 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33" y="4763"/>
            <a:ext cx="12183535" cy="6857999"/>
          </a:xfrm>
          <a:prstGeom prst="rect">
            <a:avLst/>
          </a:prstGeom>
        </p:spPr>
      </p:pic>
      <p:sp>
        <p:nvSpPr>
          <p:cNvPr id="8" name="Text Placeholder 7"/>
          <p:cNvSpPr>
            <a:spLocks noGrp="1"/>
          </p:cNvSpPr>
          <p:nvPr>
            <p:ph type="body" sz="quarter" idx="13" hasCustomPrompt="1"/>
          </p:nvPr>
        </p:nvSpPr>
        <p:spPr>
          <a:xfrm>
            <a:off x="1" y="57150"/>
            <a:ext cx="12192000" cy="180975"/>
          </a:xfrm>
          <a:prstGeom prst="rect">
            <a:avLst/>
          </a:prstGeom>
        </p:spPr>
        <p:txBody>
          <a:bodyPr lIns="457200" rIns="457200"/>
          <a:lstStyle>
            <a:lvl1pPr marL="0" indent="0" algn="r">
              <a:buFontTx/>
              <a:buNone/>
              <a:defRPr sz="1000">
                <a:solidFill>
                  <a:schemeClr val="bg1">
                    <a:lumMod val="50000"/>
                  </a:schemeClr>
                </a:solidFill>
                <a:latin typeface="Arial" panose="020B0604020202020204" pitchFamily="34" charset="0"/>
                <a:cs typeface="Arial" panose="020B0604020202020204" pitchFamily="34" charset="0"/>
              </a:defRPr>
            </a:lvl1pPr>
            <a:lvl2pPr marL="457200" indent="0">
              <a:buFontTx/>
              <a:buNone/>
              <a:defRPr sz="1000">
                <a:solidFill>
                  <a:schemeClr val="bg1">
                    <a:lumMod val="50000"/>
                  </a:schemeClr>
                </a:solidFill>
                <a:latin typeface="Arial" panose="020B0604020202020204" pitchFamily="34" charset="0"/>
                <a:cs typeface="Arial" panose="020B0604020202020204" pitchFamily="34" charset="0"/>
              </a:defRPr>
            </a:lvl2pPr>
            <a:lvl3pPr marL="914400" indent="0">
              <a:buFontTx/>
              <a:buNone/>
              <a:defRPr sz="1000">
                <a:solidFill>
                  <a:schemeClr val="bg1">
                    <a:lumMod val="50000"/>
                  </a:schemeClr>
                </a:solidFill>
                <a:latin typeface="Arial" panose="020B0604020202020204" pitchFamily="34" charset="0"/>
                <a:cs typeface="Arial" panose="020B0604020202020204" pitchFamily="34" charset="0"/>
              </a:defRPr>
            </a:lvl3pPr>
            <a:lvl4pPr marL="1371600" indent="0">
              <a:buFontTx/>
              <a:buNone/>
              <a:defRPr sz="1000">
                <a:solidFill>
                  <a:schemeClr val="bg1">
                    <a:lumMod val="50000"/>
                  </a:schemeClr>
                </a:solidFill>
                <a:latin typeface="Arial" panose="020B0604020202020204" pitchFamily="34" charset="0"/>
                <a:cs typeface="Arial" panose="020B0604020202020204" pitchFamily="34" charset="0"/>
              </a:defRPr>
            </a:lvl4pPr>
            <a:lvl5pPr marL="1828800" indent="0">
              <a:buFontTx/>
              <a:buNone/>
              <a:defRPr sz="1000">
                <a:solidFill>
                  <a:schemeClr val="bg1">
                    <a:lumMod val="50000"/>
                  </a:schemeClr>
                </a:solidFill>
                <a:latin typeface="Arial" panose="020B0604020202020204" pitchFamily="34" charset="0"/>
                <a:cs typeface="Arial" panose="020B0604020202020204" pitchFamily="34" charset="0"/>
              </a:defRPr>
            </a:lvl5pPr>
          </a:lstStyle>
          <a:p>
            <a:pPr lvl="0"/>
            <a:r>
              <a:rPr lang="en-US"/>
              <a:t>CLASSIFICATION</a:t>
            </a:r>
          </a:p>
        </p:txBody>
      </p:sp>
      <p:sp>
        <p:nvSpPr>
          <p:cNvPr id="9" name="Text Placeholder 7"/>
          <p:cNvSpPr>
            <a:spLocks noGrp="1"/>
          </p:cNvSpPr>
          <p:nvPr>
            <p:ph type="body" sz="quarter" idx="14" hasCustomPrompt="1"/>
          </p:nvPr>
        </p:nvSpPr>
        <p:spPr>
          <a:xfrm>
            <a:off x="1" y="6604794"/>
            <a:ext cx="12192000" cy="180975"/>
          </a:xfrm>
          <a:prstGeom prst="rect">
            <a:avLst/>
          </a:prstGeom>
        </p:spPr>
        <p:txBody>
          <a:bodyPr lIns="457200" rIns="457200"/>
          <a:lstStyle>
            <a:lvl1pPr marL="0" indent="0" algn="l">
              <a:buFontTx/>
              <a:buNone/>
              <a:defRPr sz="1000">
                <a:solidFill>
                  <a:schemeClr val="bg1">
                    <a:lumMod val="50000"/>
                  </a:schemeClr>
                </a:solidFill>
                <a:latin typeface="Arial" panose="020B0604020202020204" pitchFamily="34" charset="0"/>
                <a:cs typeface="Arial" panose="020B0604020202020204" pitchFamily="34" charset="0"/>
              </a:defRPr>
            </a:lvl1pPr>
            <a:lvl2pPr marL="457200" indent="0">
              <a:buFontTx/>
              <a:buNone/>
              <a:defRPr sz="1000">
                <a:solidFill>
                  <a:schemeClr val="bg1">
                    <a:lumMod val="50000"/>
                  </a:schemeClr>
                </a:solidFill>
                <a:latin typeface="Arial" panose="020B0604020202020204" pitchFamily="34" charset="0"/>
                <a:cs typeface="Arial" panose="020B0604020202020204" pitchFamily="34" charset="0"/>
              </a:defRPr>
            </a:lvl2pPr>
            <a:lvl3pPr marL="914400" indent="0">
              <a:buFontTx/>
              <a:buNone/>
              <a:defRPr sz="1000">
                <a:solidFill>
                  <a:schemeClr val="bg1">
                    <a:lumMod val="50000"/>
                  </a:schemeClr>
                </a:solidFill>
                <a:latin typeface="Arial" panose="020B0604020202020204" pitchFamily="34" charset="0"/>
                <a:cs typeface="Arial" panose="020B0604020202020204" pitchFamily="34" charset="0"/>
              </a:defRPr>
            </a:lvl3pPr>
            <a:lvl4pPr marL="1371600" indent="0">
              <a:buFontTx/>
              <a:buNone/>
              <a:defRPr sz="1000">
                <a:solidFill>
                  <a:schemeClr val="bg1">
                    <a:lumMod val="50000"/>
                  </a:schemeClr>
                </a:solidFill>
                <a:latin typeface="Arial" panose="020B0604020202020204" pitchFamily="34" charset="0"/>
                <a:cs typeface="Arial" panose="020B0604020202020204" pitchFamily="34" charset="0"/>
              </a:defRPr>
            </a:lvl4pPr>
            <a:lvl5pPr marL="1828800" indent="0">
              <a:buFontTx/>
              <a:buNone/>
              <a:defRPr sz="1000">
                <a:solidFill>
                  <a:schemeClr val="bg1">
                    <a:lumMod val="50000"/>
                  </a:schemeClr>
                </a:solidFill>
                <a:latin typeface="Arial" panose="020B0604020202020204" pitchFamily="34" charset="0"/>
                <a:cs typeface="Arial" panose="020B0604020202020204" pitchFamily="34" charset="0"/>
              </a:defRPr>
            </a:lvl5pPr>
          </a:lstStyle>
          <a:p>
            <a:pPr lvl="0"/>
            <a:r>
              <a:rPr lang="en-US"/>
              <a:t>CLASSIFICATION</a:t>
            </a:r>
          </a:p>
        </p:txBody>
      </p:sp>
      <p:sp>
        <p:nvSpPr>
          <p:cNvPr id="11" name="Title 1"/>
          <p:cNvSpPr>
            <a:spLocks noGrp="1"/>
          </p:cNvSpPr>
          <p:nvPr>
            <p:ph type="ctrTitle" hasCustomPrompt="1"/>
          </p:nvPr>
        </p:nvSpPr>
        <p:spPr>
          <a:xfrm>
            <a:off x="1524000" y="1658548"/>
            <a:ext cx="9144000" cy="2387600"/>
          </a:xfrm>
          <a:prstGeom prst="rect">
            <a:avLst/>
          </a:prstGeom>
        </p:spPr>
        <p:txBody>
          <a:bodyPr anchor="ctr" anchorCtr="0"/>
          <a:lstStyle>
            <a:lvl1pPr algn="ctr">
              <a:defRPr sz="6000" b="1" cap="none" baseline="0">
                <a:solidFill>
                  <a:schemeClr val="tx1"/>
                </a:solidFill>
                <a:latin typeface="Arial" panose="020B0604020202020204" pitchFamily="34" charset="0"/>
                <a:cs typeface="Arial" panose="020B0604020202020204" pitchFamily="34" charset="0"/>
              </a:defRPr>
            </a:lvl1pPr>
          </a:lstStyle>
          <a:p>
            <a:r>
              <a:rPr lang="en-US"/>
              <a:t>Title Slide for</a:t>
            </a:r>
            <a:br>
              <a:rPr lang="en-US"/>
            </a:br>
            <a:r>
              <a:rPr lang="en-US" err="1"/>
              <a:t>Unclass</a:t>
            </a:r>
            <a:r>
              <a:rPr lang="en-US"/>
              <a:t> or FOUO</a:t>
            </a:r>
          </a:p>
        </p:txBody>
      </p:sp>
      <p:sp>
        <p:nvSpPr>
          <p:cNvPr id="12" name="Subtitle 2"/>
          <p:cNvSpPr>
            <a:spLocks noGrp="1"/>
          </p:cNvSpPr>
          <p:nvPr>
            <p:ph type="subTitle" idx="1" hasCustomPrompt="1"/>
          </p:nvPr>
        </p:nvSpPr>
        <p:spPr>
          <a:xfrm>
            <a:off x="1524000" y="4192992"/>
            <a:ext cx="9144000" cy="598763"/>
          </a:xfrm>
          <a:prstGeom prst="rect">
            <a:avLst/>
          </a:prstGeom>
        </p:spPr>
        <p:txBody>
          <a:bodyPr/>
          <a:lstStyle>
            <a:lvl1pPr marL="0" indent="0" algn="ctr">
              <a:buNone/>
              <a:defRPr sz="2000">
                <a:solidFill>
                  <a:schemeClr val="tx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Speaker information</a:t>
            </a:r>
          </a:p>
        </p:txBody>
      </p:sp>
    </p:spTree>
    <p:extLst>
      <p:ext uri="{BB962C8B-B14F-4D97-AF65-F5344CB8AC3E}">
        <p14:creationId xmlns:p14="http://schemas.microsoft.com/office/powerpoint/2010/main" val="2317170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39" y="0"/>
            <a:ext cx="12187261" cy="6857999"/>
          </a:xfrm>
          <a:prstGeom prst="rect">
            <a:avLst/>
          </a:prstGeom>
        </p:spPr>
      </p:pic>
      <p:sp>
        <p:nvSpPr>
          <p:cNvPr id="2" name="Title 1"/>
          <p:cNvSpPr>
            <a:spLocks noGrp="1"/>
          </p:cNvSpPr>
          <p:nvPr>
            <p:ph type="title" hasCustomPrompt="1"/>
          </p:nvPr>
        </p:nvSpPr>
        <p:spPr>
          <a:xfrm>
            <a:off x="831850" y="1786794"/>
            <a:ext cx="10515600" cy="2852737"/>
          </a:xfrm>
          <a:prstGeom prst="rect">
            <a:avLst/>
          </a:prstGeom>
        </p:spPr>
        <p:txBody>
          <a:bodyPr anchor="b"/>
          <a:lstStyle>
            <a:lvl1pPr>
              <a:defRPr sz="6000" b="1">
                <a:solidFill>
                  <a:schemeClr val="bg1"/>
                </a:solidFill>
                <a:latin typeface="Arial" panose="020B0604020202020204" pitchFamily="34" charset="0"/>
                <a:cs typeface="Arial" panose="020B0604020202020204" pitchFamily="34" charset="0"/>
              </a:defRPr>
            </a:lvl1pPr>
          </a:lstStyle>
          <a:p>
            <a:r>
              <a:rPr lang="en-US"/>
              <a:t>Section Title</a:t>
            </a:r>
          </a:p>
        </p:txBody>
      </p:sp>
      <p:sp>
        <p:nvSpPr>
          <p:cNvPr id="3" name="Text Placeholder 2"/>
          <p:cNvSpPr>
            <a:spLocks noGrp="1"/>
          </p:cNvSpPr>
          <p:nvPr>
            <p:ph type="body" idx="1" hasCustomPrompt="1"/>
          </p:nvPr>
        </p:nvSpPr>
        <p:spPr>
          <a:xfrm>
            <a:off x="831850" y="4666519"/>
            <a:ext cx="10515600" cy="1500187"/>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Subtitle/speaker info</a:t>
            </a:r>
          </a:p>
        </p:txBody>
      </p:sp>
      <p:sp>
        <p:nvSpPr>
          <p:cNvPr id="7" name="Text Placeholder 7"/>
          <p:cNvSpPr>
            <a:spLocks noGrp="1"/>
          </p:cNvSpPr>
          <p:nvPr>
            <p:ph type="body" sz="quarter" idx="13" hasCustomPrompt="1"/>
          </p:nvPr>
        </p:nvSpPr>
        <p:spPr>
          <a:xfrm>
            <a:off x="1" y="57150"/>
            <a:ext cx="12192000" cy="180975"/>
          </a:xfrm>
          <a:prstGeom prst="rect">
            <a:avLst/>
          </a:prstGeom>
        </p:spPr>
        <p:txBody>
          <a:bodyPr lIns="457200" rIns="457200"/>
          <a:lstStyle>
            <a:lvl1pPr marL="0" indent="0" algn="r">
              <a:buFontTx/>
              <a:buNone/>
              <a:defRPr sz="1000">
                <a:solidFill>
                  <a:schemeClr val="bg1">
                    <a:lumMod val="50000"/>
                  </a:schemeClr>
                </a:solidFill>
                <a:latin typeface="Arial" panose="020B0604020202020204" pitchFamily="34" charset="0"/>
                <a:cs typeface="Arial" panose="020B0604020202020204" pitchFamily="34" charset="0"/>
              </a:defRPr>
            </a:lvl1pPr>
            <a:lvl2pPr marL="457200" indent="0">
              <a:buFontTx/>
              <a:buNone/>
              <a:defRPr sz="1000">
                <a:solidFill>
                  <a:schemeClr val="bg1">
                    <a:lumMod val="50000"/>
                  </a:schemeClr>
                </a:solidFill>
                <a:latin typeface="Arial" panose="020B0604020202020204" pitchFamily="34" charset="0"/>
                <a:cs typeface="Arial" panose="020B0604020202020204" pitchFamily="34" charset="0"/>
              </a:defRPr>
            </a:lvl2pPr>
            <a:lvl3pPr marL="914400" indent="0">
              <a:buFontTx/>
              <a:buNone/>
              <a:defRPr sz="1000">
                <a:solidFill>
                  <a:schemeClr val="bg1">
                    <a:lumMod val="50000"/>
                  </a:schemeClr>
                </a:solidFill>
                <a:latin typeface="Arial" panose="020B0604020202020204" pitchFamily="34" charset="0"/>
                <a:cs typeface="Arial" panose="020B0604020202020204" pitchFamily="34" charset="0"/>
              </a:defRPr>
            </a:lvl3pPr>
            <a:lvl4pPr marL="1371600" indent="0">
              <a:buFontTx/>
              <a:buNone/>
              <a:defRPr sz="1000">
                <a:solidFill>
                  <a:schemeClr val="bg1">
                    <a:lumMod val="50000"/>
                  </a:schemeClr>
                </a:solidFill>
                <a:latin typeface="Arial" panose="020B0604020202020204" pitchFamily="34" charset="0"/>
                <a:cs typeface="Arial" panose="020B0604020202020204" pitchFamily="34" charset="0"/>
              </a:defRPr>
            </a:lvl4pPr>
            <a:lvl5pPr marL="1828800" indent="0">
              <a:buFontTx/>
              <a:buNone/>
              <a:defRPr sz="1000">
                <a:solidFill>
                  <a:schemeClr val="bg1">
                    <a:lumMod val="50000"/>
                  </a:schemeClr>
                </a:solidFill>
                <a:latin typeface="Arial" panose="020B0604020202020204" pitchFamily="34" charset="0"/>
                <a:cs typeface="Arial" panose="020B0604020202020204" pitchFamily="34" charset="0"/>
              </a:defRPr>
            </a:lvl5pPr>
          </a:lstStyle>
          <a:p>
            <a:pPr lvl="0"/>
            <a:r>
              <a:rPr lang="en-US"/>
              <a:t>CLASSIFICATION</a:t>
            </a:r>
          </a:p>
        </p:txBody>
      </p:sp>
      <p:sp>
        <p:nvSpPr>
          <p:cNvPr id="8" name="Text Placeholder 7"/>
          <p:cNvSpPr>
            <a:spLocks noGrp="1"/>
          </p:cNvSpPr>
          <p:nvPr>
            <p:ph type="body" sz="quarter" idx="14" hasCustomPrompt="1"/>
          </p:nvPr>
        </p:nvSpPr>
        <p:spPr>
          <a:xfrm>
            <a:off x="1" y="6604794"/>
            <a:ext cx="12192000" cy="180975"/>
          </a:xfrm>
          <a:prstGeom prst="rect">
            <a:avLst/>
          </a:prstGeom>
        </p:spPr>
        <p:txBody>
          <a:bodyPr lIns="457200" rIns="457200"/>
          <a:lstStyle>
            <a:lvl1pPr marL="0" indent="0" algn="l">
              <a:buFontTx/>
              <a:buNone/>
              <a:defRPr sz="1000">
                <a:solidFill>
                  <a:schemeClr val="bg1">
                    <a:lumMod val="50000"/>
                  </a:schemeClr>
                </a:solidFill>
                <a:latin typeface="Arial" panose="020B0604020202020204" pitchFamily="34" charset="0"/>
                <a:cs typeface="Arial" panose="020B0604020202020204" pitchFamily="34" charset="0"/>
              </a:defRPr>
            </a:lvl1pPr>
            <a:lvl2pPr marL="457200" indent="0">
              <a:buFontTx/>
              <a:buNone/>
              <a:defRPr sz="1000">
                <a:solidFill>
                  <a:schemeClr val="bg1">
                    <a:lumMod val="50000"/>
                  </a:schemeClr>
                </a:solidFill>
                <a:latin typeface="Arial" panose="020B0604020202020204" pitchFamily="34" charset="0"/>
                <a:cs typeface="Arial" panose="020B0604020202020204" pitchFamily="34" charset="0"/>
              </a:defRPr>
            </a:lvl2pPr>
            <a:lvl3pPr marL="914400" indent="0">
              <a:buFontTx/>
              <a:buNone/>
              <a:defRPr sz="1000">
                <a:solidFill>
                  <a:schemeClr val="bg1">
                    <a:lumMod val="50000"/>
                  </a:schemeClr>
                </a:solidFill>
                <a:latin typeface="Arial" panose="020B0604020202020204" pitchFamily="34" charset="0"/>
                <a:cs typeface="Arial" panose="020B0604020202020204" pitchFamily="34" charset="0"/>
              </a:defRPr>
            </a:lvl3pPr>
            <a:lvl4pPr marL="1371600" indent="0">
              <a:buFontTx/>
              <a:buNone/>
              <a:defRPr sz="1000">
                <a:solidFill>
                  <a:schemeClr val="bg1">
                    <a:lumMod val="50000"/>
                  </a:schemeClr>
                </a:solidFill>
                <a:latin typeface="Arial" panose="020B0604020202020204" pitchFamily="34" charset="0"/>
                <a:cs typeface="Arial" panose="020B0604020202020204" pitchFamily="34" charset="0"/>
              </a:defRPr>
            </a:lvl4pPr>
            <a:lvl5pPr marL="1828800" indent="0">
              <a:buFontTx/>
              <a:buNone/>
              <a:defRPr sz="1000">
                <a:solidFill>
                  <a:schemeClr val="bg1">
                    <a:lumMod val="50000"/>
                  </a:schemeClr>
                </a:solidFill>
                <a:latin typeface="Arial" panose="020B0604020202020204" pitchFamily="34" charset="0"/>
                <a:cs typeface="Arial" panose="020B0604020202020204" pitchFamily="34" charset="0"/>
              </a:defRPr>
            </a:lvl5pPr>
          </a:lstStyle>
          <a:p>
            <a:pPr lvl="0"/>
            <a:r>
              <a:rPr lang="en-US"/>
              <a:t>CLASSIFICATION</a:t>
            </a:r>
          </a:p>
        </p:txBody>
      </p:sp>
    </p:spTree>
    <p:extLst>
      <p:ext uri="{BB962C8B-B14F-4D97-AF65-F5344CB8AC3E}">
        <p14:creationId xmlns:p14="http://schemas.microsoft.com/office/powerpoint/2010/main" val="234222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896" y="1714"/>
            <a:ext cx="12184209" cy="6856282"/>
          </a:xfrm>
          <a:prstGeom prst="rect">
            <a:avLst/>
          </a:prstGeom>
        </p:spPr>
      </p:pic>
      <p:sp>
        <p:nvSpPr>
          <p:cNvPr id="2" name="Title 1"/>
          <p:cNvSpPr>
            <a:spLocks noGrp="1"/>
          </p:cNvSpPr>
          <p:nvPr>
            <p:ph type="title"/>
          </p:nvPr>
        </p:nvSpPr>
        <p:spPr>
          <a:xfrm>
            <a:off x="838200" y="365125"/>
            <a:ext cx="10515600" cy="1062459"/>
          </a:xfrm>
          <a:prstGeom prst="rect">
            <a:avLst/>
          </a:prstGeom>
        </p:spPr>
        <p:txBody>
          <a:bodyPr anchor="ctr" anchorCtr="0"/>
          <a:lstStyle>
            <a:lvl1pPr>
              <a:defRPr sz="4000" b="1">
                <a:solidFill>
                  <a:schemeClr val="bg1"/>
                </a:solidFill>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838200" y="1825625"/>
            <a:ext cx="10515600" cy="4006008"/>
          </a:xfrm>
          <a:prstGeom prst="rect">
            <a:avLst/>
          </a:prstGeom>
        </p:spPr>
        <p:txBody>
          <a:bodyPr/>
          <a:lstStyle>
            <a:lvl1pPr>
              <a:lnSpc>
                <a:spcPct val="100000"/>
              </a:lnSpc>
              <a:defRPr sz="2400">
                <a:solidFill>
                  <a:schemeClr val="tx1"/>
                </a:solidFill>
                <a:latin typeface="Arial" panose="020B0604020202020204" pitchFamily="34" charset="0"/>
                <a:cs typeface="Arial" panose="020B0604020202020204" pitchFamily="34" charset="0"/>
              </a:defRPr>
            </a:lvl1pPr>
            <a:lvl2pPr>
              <a:lnSpc>
                <a:spcPct val="100000"/>
              </a:lnSpc>
              <a:defRPr>
                <a:solidFill>
                  <a:schemeClr val="tx1"/>
                </a:solidFill>
                <a:latin typeface="Arial" panose="020B0604020202020204" pitchFamily="34" charset="0"/>
                <a:cs typeface="Arial" panose="020B0604020202020204" pitchFamily="34" charset="0"/>
              </a:defRPr>
            </a:lvl2pPr>
            <a:lvl3pPr>
              <a:lnSpc>
                <a:spcPct val="100000"/>
              </a:lnSpc>
              <a:defRPr>
                <a:solidFill>
                  <a:schemeClr val="tx1"/>
                </a:solidFill>
                <a:latin typeface="Arial" panose="020B0604020202020204" pitchFamily="34" charset="0"/>
                <a:cs typeface="Arial" panose="020B0604020202020204" pitchFamily="34" charset="0"/>
              </a:defRPr>
            </a:lvl3pPr>
            <a:lvl4pPr>
              <a:lnSpc>
                <a:spcPct val="100000"/>
              </a:lnSpc>
              <a:defRPr>
                <a:solidFill>
                  <a:schemeClr val="tx1"/>
                </a:solidFill>
                <a:latin typeface="Arial" panose="020B0604020202020204" pitchFamily="34" charset="0"/>
                <a:cs typeface="Arial" panose="020B0604020202020204" pitchFamily="34" charset="0"/>
              </a:defRPr>
            </a:lvl4pPr>
            <a:lvl5pPr>
              <a:lnSpc>
                <a:spcPct val="100000"/>
              </a:lnSpc>
              <a:defRPr>
                <a:solidFill>
                  <a:schemeClr val="tx1"/>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Text Placeholder 7"/>
          <p:cNvSpPr>
            <a:spLocks noGrp="1"/>
          </p:cNvSpPr>
          <p:nvPr>
            <p:ph type="body" sz="quarter" idx="13" hasCustomPrompt="1"/>
          </p:nvPr>
        </p:nvSpPr>
        <p:spPr>
          <a:xfrm>
            <a:off x="1" y="57150"/>
            <a:ext cx="12192000" cy="180975"/>
          </a:xfrm>
          <a:prstGeom prst="rect">
            <a:avLst/>
          </a:prstGeom>
        </p:spPr>
        <p:txBody>
          <a:bodyPr lIns="457200" rIns="457200"/>
          <a:lstStyle>
            <a:lvl1pPr marL="0" indent="0" algn="r">
              <a:buFontTx/>
              <a:buNone/>
              <a:defRPr sz="1000">
                <a:solidFill>
                  <a:schemeClr val="bg1">
                    <a:lumMod val="50000"/>
                  </a:schemeClr>
                </a:solidFill>
                <a:latin typeface="Arial" panose="020B0604020202020204" pitchFamily="34" charset="0"/>
                <a:cs typeface="Arial" panose="020B0604020202020204" pitchFamily="34" charset="0"/>
              </a:defRPr>
            </a:lvl1pPr>
            <a:lvl2pPr marL="457200" indent="0">
              <a:buFontTx/>
              <a:buNone/>
              <a:defRPr sz="1000">
                <a:solidFill>
                  <a:schemeClr val="bg1">
                    <a:lumMod val="50000"/>
                  </a:schemeClr>
                </a:solidFill>
                <a:latin typeface="Arial" panose="020B0604020202020204" pitchFamily="34" charset="0"/>
                <a:cs typeface="Arial" panose="020B0604020202020204" pitchFamily="34" charset="0"/>
              </a:defRPr>
            </a:lvl2pPr>
            <a:lvl3pPr marL="914400" indent="0">
              <a:buFontTx/>
              <a:buNone/>
              <a:defRPr sz="1000">
                <a:solidFill>
                  <a:schemeClr val="bg1">
                    <a:lumMod val="50000"/>
                  </a:schemeClr>
                </a:solidFill>
                <a:latin typeface="Arial" panose="020B0604020202020204" pitchFamily="34" charset="0"/>
                <a:cs typeface="Arial" panose="020B0604020202020204" pitchFamily="34" charset="0"/>
              </a:defRPr>
            </a:lvl3pPr>
            <a:lvl4pPr marL="1371600" indent="0">
              <a:buFontTx/>
              <a:buNone/>
              <a:defRPr sz="1000">
                <a:solidFill>
                  <a:schemeClr val="bg1">
                    <a:lumMod val="50000"/>
                  </a:schemeClr>
                </a:solidFill>
                <a:latin typeface="Arial" panose="020B0604020202020204" pitchFamily="34" charset="0"/>
                <a:cs typeface="Arial" panose="020B0604020202020204" pitchFamily="34" charset="0"/>
              </a:defRPr>
            </a:lvl4pPr>
            <a:lvl5pPr marL="1828800" indent="0">
              <a:buFontTx/>
              <a:buNone/>
              <a:defRPr sz="1000">
                <a:solidFill>
                  <a:schemeClr val="bg1">
                    <a:lumMod val="50000"/>
                  </a:schemeClr>
                </a:solidFill>
                <a:latin typeface="Arial" panose="020B0604020202020204" pitchFamily="34" charset="0"/>
                <a:cs typeface="Arial" panose="020B0604020202020204" pitchFamily="34" charset="0"/>
              </a:defRPr>
            </a:lvl5pPr>
          </a:lstStyle>
          <a:p>
            <a:pPr lvl="0"/>
            <a:r>
              <a:rPr lang="en-US"/>
              <a:t>CLASSIFICATION</a:t>
            </a:r>
          </a:p>
        </p:txBody>
      </p:sp>
      <p:sp>
        <p:nvSpPr>
          <p:cNvPr id="8" name="Text Placeholder 7"/>
          <p:cNvSpPr>
            <a:spLocks noGrp="1"/>
          </p:cNvSpPr>
          <p:nvPr>
            <p:ph type="body" sz="quarter" idx="14" hasCustomPrompt="1"/>
          </p:nvPr>
        </p:nvSpPr>
        <p:spPr>
          <a:xfrm>
            <a:off x="1" y="6604794"/>
            <a:ext cx="12192000" cy="180975"/>
          </a:xfrm>
          <a:prstGeom prst="rect">
            <a:avLst/>
          </a:prstGeom>
        </p:spPr>
        <p:txBody>
          <a:bodyPr lIns="457200" rIns="457200"/>
          <a:lstStyle>
            <a:lvl1pPr marL="0" indent="0" algn="l">
              <a:buFontTx/>
              <a:buNone/>
              <a:defRPr sz="1000">
                <a:solidFill>
                  <a:schemeClr val="bg1">
                    <a:lumMod val="50000"/>
                  </a:schemeClr>
                </a:solidFill>
                <a:latin typeface="Arial" panose="020B0604020202020204" pitchFamily="34" charset="0"/>
                <a:cs typeface="Arial" panose="020B0604020202020204" pitchFamily="34" charset="0"/>
              </a:defRPr>
            </a:lvl1pPr>
            <a:lvl2pPr marL="457200" indent="0">
              <a:buFontTx/>
              <a:buNone/>
              <a:defRPr sz="1000">
                <a:solidFill>
                  <a:schemeClr val="bg1">
                    <a:lumMod val="50000"/>
                  </a:schemeClr>
                </a:solidFill>
                <a:latin typeface="Arial" panose="020B0604020202020204" pitchFamily="34" charset="0"/>
                <a:cs typeface="Arial" panose="020B0604020202020204" pitchFamily="34" charset="0"/>
              </a:defRPr>
            </a:lvl2pPr>
            <a:lvl3pPr marL="914400" indent="0">
              <a:buFontTx/>
              <a:buNone/>
              <a:defRPr sz="1000">
                <a:solidFill>
                  <a:schemeClr val="bg1">
                    <a:lumMod val="50000"/>
                  </a:schemeClr>
                </a:solidFill>
                <a:latin typeface="Arial" panose="020B0604020202020204" pitchFamily="34" charset="0"/>
                <a:cs typeface="Arial" panose="020B0604020202020204" pitchFamily="34" charset="0"/>
              </a:defRPr>
            </a:lvl3pPr>
            <a:lvl4pPr marL="1371600" indent="0">
              <a:buFontTx/>
              <a:buNone/>
              <a:defRPr sz="1000">
                <a:solidFill>
                  <a:schemeClr val="bg1">
                    <a:lumMod val="50000"/>
                  </a:schemeClr>
                </a:solidFill>
                <a:latin typeface="Arial" panose="020B0604020202020204" pitchFamily="34" charset="0"/>
                <a:cs typeface="Arial" panose="020B0604020202020204" pitchFamily="34" charset="0"/>
              </a:defRPr>
            </a:lvl4pPr>
            <a:lvl5pPr marL="1828800" indent="0">
              <a:buFontTx/>
              <a:buNone/>
              <a:defRPr sz="1000">
                <a:solidFill>
                  <a:schemeClr val="bg1">
                    <a:lumMod val="50000"/>
                  </a:schemeClr>
                </a:solidFill>
                <a:latin typeface="Arial" panose="020B0604020202020204" pitchFamily="34" charset="0"/>
                <a:cs typeface="Arial" panose="020B0604020202020204" pitchFamily="34" charset="0"/>
              </a:defRPr>
            </a:lvl5pPr>
          </a:lstStyle>
          <a:p>
            <a:pPr lvl="0"/>
            <a:r>
              <a:rPr lang="en-US"/>
              <a:t>CLASSIFICATION</a:t>
            </a:r>
          </a:p>
        </p:txBody>
      </p:sp>
    </p:spTree>
    <p:extLst>
      <p:ext uri="{BB962C8B-B14F-4D97-AF65-F5344CB8AC3E}">
        <p14:creationId xmlns:p14="http://schemas.microsoft.com/office/powerpoint/2010/main" val="3476087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Column Conten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896" y="1714"/>
            <a:ext cx="12184209" cy="6856282"/>
          </a:xfrm>
          <a:prstGeom prst="rect">
            <a:avLst/>
          </a:prstGeom>
        </p:spPr>
      </p:pic>
      <p:sp>
        <p:nvSpPr>
          <p:cNvPr id="3" name="Content Placeholder 2"/>
          <p:cNvSpPr>
            <a:spLocks noGrp="1"/>
          </p:cNvSpPr>
          <p:nvPr>
            <p:ph sz="half" idx="1"/>
          </p:nvPr>
        </p:nvSpPr>
        <p:spPr>
          <a:xfrm>
            <a:off x="838200" y="1825625"/>
            <a:ext cx="5181600" cy="4351338"/>
          </a:xfrm>
          <a:prstGeom prst="rect">
            <a:avLst/>
          </a:prstGeom>
        </p:spPr>
        <p:txBody>
          <a:bodyPr/>
          <a:lstStyle>
            <a:lvl1pPr>
              <a:lnSpc>
                <a:spcPct val="100000"/>
              </a:lnSpc>
              <a:defRPr sz="2400">
                <a:solidFill>
                  <a:schemeClr val="tx1"/>
                </a:solidFill>
                <a:latin typeface="Arial" panose="020B0604020202020204" pitchFamily="34" charset="0"/>
                <a:cs typeface="Arial" panose="020B0604020202020204" pitchFamily="34" charset="0"/>
              </a:defRPr>
            </a:lvl1pPr>
            <a:lvl2pPr>
              <a:lnSpc>
                <a:spcPct val="100000"/>
              </a:lnSpc>
              <a:defRPr>
                <a:solidFill>
                  <a:schemeClr val="tx1"/>
                </a:solidFill>
                <a:latin typeface="Arial" panose="020B0604020202020204" pitchFamily="34" charset="0"/>
                <a:cs typeface="Arial" panose="020B0604020202020204" pitchFamily="34" charset="0"/>
              </a:defRPr>
            </a:lvl2pPr>
            <a:lvl3pPr>
              <a:lnSpc>
                <a:spcPct val="100000"/>
              </a:lnSpc>
              <a:defRPr>
                <a:solidFill>
                  <a:schemeClr val="tx1"/>
                </a:solidFill>
                <a:latin typeface="Arial" panose="020B0604020202020204" pitchFamily="34" charset="0"/>
                <a:cs typeface="Arial" panose="020B0604020202020204" pitchFamily="34" charset="0"/>
              </a:defRPr>
            </a:lvl3pPr>
            <a:lvl4pPr>
              <a:lnSpc>
                <a:spcPct val="100000"/>
              </a:lnSpc>
              <a:defRPr>
                <a:solidFill>
                  <a:schemeClr val="tx1"/>
                </a:solidFill>
                <a:latin typeface="Arial" panose="020B0604020202020204" pitchFamily="34" charset="0"/>
                <a:cs typeface="Arial" panose="020B0604020202020204" pitchFamily="34" charset="0"/>
              </a:defRPr>
            </a:lvl4pPr>
            <a:lvl5pPr>
              <a:lnSpc>
                <a:spcPct val="100000"/>
              </a:lnSpc>
              <a:defRPr>
                <a:solidFill>
                  <a:schemeClr val="tx1"/>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lvl1pPr>
              <a:lnSpc>
                <a:spcPct val="100000"/>
              </a:lnSpc>
              <a:defRPr sz="2400">
                <a:solidFill>
                  <a:schemeClr val="tx1"/>
                </a:solidFill>
                <a:latin typeface="Arial" panose="020B0604020202020204" pitchFamily="34" charset="0"/>
                <a:cs typeface="Arial" panose="020B0604020202020204" pitchFamily="34" charset="0"/>
              </a:defRPr>
            </a:lvl1pPr>
            <a:lvl2pPr>
              <a:lnSpc>
                <a:spcPct val="100000"/>
              </a:lnSpc>
              <a:defRPr>
                <a:solidFill>
                  <a:schemeClr val="tx1"/>
                </a:solidFill>
                <a:latin typeface="Arial" panose="020B0604020202020204" pitchFamily="34" charset="0"/>
                <a:cs typeface="Arial" panose="020B0604020202020204" pitchFamily="34" charset="0"/>
              </a:defRPr>
            </a:lvl2pPr>
            <a:lvl3pPr>
              <a:lnSpc>
                <a:spcPct val="100000"/>
              </a:lnSpc>
              <a:defRPr>
                <a:solidFill>
                  <a:schemeClr val="tx1"/>
                </a:solidFill>
                <a:latin typeface="Arial" panose="020B0604020202020204" pitchFamily="34" charset="0"/>
                <a:cs typeface="Arial" panose="020B0604020202020204" pitchFamily="34" charset="0"/>
              </a:defRPr>
            </a:lvl3pPr>
            <a:lvl4pPr>
              <a:lnSpc>
                <a:spcPct val="100000"/>
              </a:lnSpc>
              <a:defRPr>
                <a:solidFill>
                  <a:schemeClr val="tx1"/>
                </a:solidFill>
                <a:latin typeface="Arial" panose="020B0604020202020204" pitchFamily="34" charset="0"/>
                <a:cs typeface="Arial" panose="020B0604020202020204" pitchFamily="34" charset="0"/>
              </a:defRPr>
            </a:lvl4pPr>
            <a:lvl5pPr>
              <a:lnSpc>
                <a:spcPct val="100000"/>
              </a:lnSpc>
              <a:defRPr>
                <a:solidFill>
                  <a:schemeClr val="tx1"/>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p:nvPr>
        </p:nvSpPr>
        <p:spPr>
          <a:xfrm>
            <a:off x="838200" y="365125"/>
            <a:ext cx="10515600" cy="1062459"/>
          </a:xfrm>
          <a:prstGeom prst="rect">
            <a:avLst/>
          </a:prstGeom>
        </p:spPr>
        <p:txBody>
          <a:bodyPr anchor="ctr" anchorCtr="0"/>
          <a:lstStyle>
            <a:lvl1pPr>
              <a:defRPr sz="4000" b="1">
                <a:solidFill>
                  <a:schemeClr val="bg1"/>
                </a:solidFill>
                <a:latin typeface="Arial" panose="020B0604020202020204" pitchFamily="34" charset="0"/>
                <a:cs typeface="Arial" panose="020B0604020202020204" pitchFamily="34" charset="0"/>
              </a:defRPr>
            </a:lvl1pPr>
          </a:lstStyle>
          <a:p>
            <a:r>
              <a:rPr lang="en-US"/>
              <a:t>Click to edit Master title style</a:t>
            </a:r>
          </a:p>
        </p:txBody>
      </p:sp>
      <p:sp>
        <p:nvSpPr>
          <p:cNvPr id="8" name="Text Placeholder 7"/>
          <p:cNvSpPr>
            <a:spLocks noGrp="1"/>
          </p:cNvSpPr>
          <p:nvPr>
            <p:ph type="body" sz="quarter" idx="13" hasCustomPrompt="1"/>
          </p:nvPr>
        </p:nvSpPr>
        <p:spPr>
          <a:xfrm>
            <a:off x="1" y="57150"/>
            <a:ext cx="12192000" cy="180975"/>
          </a:xfrm>
          <a:prstGeom prst="rect">
            <a:avLst/>
          </a:prstGeom>
        </p:spPr>
        <p:txBody>
          <a:bodyPr lIns="457200" rIns="457200"/>
          <a:lstStyle>
            <a:lvl1pPr marL="0" indent="0" algn="r">
              <a:buFontTx/>
              <a:buNone/>
              <a:defRPr sz="1000">
                <a:solidFill>
                  <a:schemeClr val="bg1">
                    <a:lumMod val="50000"/>
                  </a:schemeClr>
                </a:solidFill>
                <a:latin typeface="Arial" panose="020B0604020202020204" pitchFamily="34" charset="0"/>
                <a:cs typeface="Arial" panose="020B0604020202020204" pitchFamily="34" charset="0"/>
              </a:defRPr>
            </a:lvl1pPr>
            <a:lvl2pPr marL="457200" indent="0">
              <a:buFontTx/>
              <a:buNone/>
              <a:defRPr sz="1000">
                <a:solidFill>
                  <a:schemeClr val="bg1">
                    <a:lumMod val="50000"/>
                  </a:schemeClr>
                </a:solidFill>
                <a:latin typeface="Arial" panose="020B0604020202020204" pitchFamily="34" charset="0"/>
                <a:cs typeface="Arial" panose="020B0604020202020204" pitchFamily="34" charset="0"/>
              </a:defRPr>
            </a:lvl2pPr>
            <a:lvl3pPr marL="914400" indent="0">
              <a:buFontTx/>
              <a:buNone/>
              <a:defRPr sz="1000">
                <a:solidFill>
                  <a:schemeClr val="bg1">
                    <a:lumMod val="50000"/>
                  </a:schemeClr>
                </a:solidFill>
                <a:latin typeface="Arial" panose="020B0604020202020204" pitchFamily="34" charset="0"/>
                <a:cs typeface="Arial" panose="020B0604020202020204" pitchFamily="34" charset="0"/>
              </a:defRPr>
            </a:lvl3pPr>
            <a:lvl4pPr marL="1371600" indent="0">
              <a:buFontTx/>
              <a:buNone/>
              <a:defRPr sz="1000">
                <a:solidFill>
                  <a:schemeClr val="bg1">
                    <a:lumMod val="50000"/>
                  </a:schemeClr>
                </a:solidFill>
                <a:latin typeface="Arial" panose="020B0604020202020204" pitchFamily="34" charset="0"/>
                <a:cs typeface="Arial" panose="020B0604020202020204" pitchFamily="34" charset="0"/>
              </a:defRPr>
            </a:lvl4pPr>
            <a:lvl5pPr marL="1828800" indent="0">
              <a:buFontTx/>
              <a:buNone/>
              <a:defRPr sz="1000">
                <a:solidFill>
                  <a:schemeClr val="bg1">
                    <a:lumMod val="50000"/>
                  </a:schemeClr>
                </a:solidFill>
                <a:latin typeface="Arial" panose="020B0604020202020204" pitchFamily="34" charset="0"/>
                <a:cs typeface="Arial" panose="020B0604020202020204" pitchFamily="34" charset="0"/>
              </a:defRPr>
            </a:lvl5pPr>
          </a:lstStyle>
          <a:p>
            <a:pPr lvl="0"/>
            <a:r>
              <a:rPr lang="en-US"/>
              <a:t>CLASSIFICATION</a:t>
            </a:r>
          </a:p>
        </p:txBody>
      </p:sp>
      <p:sp>
        <p:nvSpPr>
          <p:cNvPr id="9" name="Text Placeholder 7"/>
          <p:cNvSpPr>
            <a:spLocks noGrp="1"/>
          </p:cNvSpPr>
          <p:nvPr>
            <p:ph type="body" sz="quarter" idx="14" hasCustomPrompt="1"/>
          </p:nvPr>
        </p:nvSpPr>
        <p:spPr>
          <a:xfrm>
            <a:off x="1" y="6604794"/>
            <a:ext cx="12192000" cy="180975"/>
          </a:xfrm>
          <a:prstGeom prst="rect">
            <a:avLst/>
          </a:prstGeom>
        </p:spPr>
        <p:txBody>
          <a:bodyPr lIns="457200" rIns="457200"/>
          <a:lstStyle>
            <a:lvl1pPr marL="0" indent="0" algn="l">
              <a:buFontTx/>
              <a:buNone/>
              <a:defRPr sz="1000">
                <a:solidFill>
                  <a:schemeClr val="bg1">
                    <a:lumMod val="50000"/>
                  </a:schemeClr>
                </a:solidFill>
                <a:latin typeface="Arial" panose="020B0604020202020204" pitchFamily="34" charset="0"/>
                <a:cs typeface="Arial" panose="020B0604020202020204" pitchFamily="34" charset="0"/>
              </a:defRPr>
            </a:lvl1pPr>
            <a:lvl2pPr marL="457200" indent="0">
              <a:buFontTx/>
              <a:buNone/>
              <a:defRPr sz="1000">
                <a:solidFill>
                  <a:schemeClr val="bg1">
                    <a:lumMod val="50000"/>
                  </a:schemeClr>
                </a:solidFill>
                <a:latin typeface="Arial" panose="020B0604020202020204" pitchFamily="34" charset="0"/>
                <a:cs typeface="Arial" panose="020B0604020202020204" pitchFamily="34" charset="0"/>
              </a:defRPr>
            </a:lvl2pPr>
            <a:lvl3pPr marL="914400" indent="0">
              <a:buFontTx/>
              <a:buNone/>
              <a:defRPr sz="1000">
                <a:solidFill>
                  <a:schemeClr val="bg1">
                    <a:lumMod val="50000"/>
                  </a:schemeClr>
                </a:solidFill>
                <a:latin typeface="Arial" panose="020B0604020202020204" pitchFamily="34" charset="0"/>
                <a:cs typeface="Arial" panose="020B0604020202020204" pitchFamily="34" charset="0"/>
              </a:defRPr>
            </a:lvl3pPr>
            <a:lvl4pPr marL="1371600" indent="0">
              <a:buFontTx/>
              <a:buNone/>
              <a:defRPr sz="1000">
                <a:solidFill>
                  <a:schemeClr val="bg1">
                    <a:lumMod val="50000"/>
                  </a:schemeClr>
                </a:solidFill>
                <a:latin typeface="Arial" panose="020B0604020202020204" pitchFamily="34" charset="0"/>
                <a:cs typeface="Arial" panose="020B0604020202020204" pitchFamily="34" charset="0"/>
              </a:defRPr>
            </a:lvl4pPr>
            <a:lvl5pPr marL="1828800" indent="0">
              <a:buFontTx/>
              <a:buNone/>
              <a:defRPr sz="1000">
                <a:solidFill>
                  <a:schemeClr val="bg1">
                    <a:lumMod val="50000"/>
                  </a:schemeClr>
                </a:solidFill>
                <a:latin typeface="Arial" panose="020B0604020202020204" pitchFamily="34" charset="0"/>
                <a:cs typeface="Arial" panose="020B0604020202020204" pitchFamily="34" charset="0"/>
              </a:defRPr>
            </a:lvl5pPr>
          </a:lstStyle>
          <a:p>
            <a:pPr lvl="0"/>
            <a:r>
              <a:rPr lang="en-US"/>
              <a:t>CLASSIFICATION</a:t>
            </a:r>
          </a:p>
        </p:txBody>
      </p:sp>
    </p:spTree>
    <p:extLst>
      <p:ext uri="{BB962C8B-B14F-4D97-AF65-F5344CB8AC3E}">
        <p14:creationId xmlns:p14="http://schemas.microsoft.com/office/powerpoint/2010/main" val="4217568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or Ima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789" y="-3905"/>
            <a:ext cx="12184211" cy="6856283"/>
          </a:xfrm>
          <a:prstGeom prst="rect">
            <a:avLst/>
          </a:prstGeom>
        </p:spPr>
      </p:pic>
      <p:sp>
        <p:nvSpPr>
          <p:cNvPr id="2" name="Title 1"/>
          <p:cNvSpPr>
            <a:spLocks noGrp="1"/>
          </p:cNvSpPr>
          <p:nvPr>
            <p:ph type="title"/>
          </p:nvPr>
        </p:nvSpPr>
        <p:spPr>
          <a:xfrm>
            <a:off x="839788" y="802432"/>
            <a:ext cx="3932237" cy="1600200"/>
          </a:xfrm>
          <a:prstGeom prst="rect">
            <a:avLst/>
          </a:prstGeom>
        </p:spPr>
        <p:txBody>
          <a:bodyPr anchor="b"/>
          <a:lstStyle>
            <a:lvl1pPr>
              <a:defRPr sz="3200" b="1">
                <a:solidFill>
                  <a:schemeClr val="tx1"/>
                </a:solidFill>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lnSpc>
                <a:spcPct val="100000"/>
              </a:lnSpc>
              <a:defRPr sz="2800">
                <a:solidFill>
                  <a:schemeClr val="tx1"/>
                </a:solidFill>
                <a:latin typeface="Arial" panose="020B0604020202020204" pitchFamily="34" charset="0"/>
                <a:cs typeface="Arial" panose="020B0604020202020204" pitchFamily="34" charset="0"/>
              </a:defRPr>
            </a:lvl1pPr>
            <a:lvl2pPr>
              <a:lnSpc>
                <a:spcPct val="100000"/>
              </a:lnSpc>
              <a:defRPr sz="2400">
                <a:solidFill>
                  <a:schemeClr val="tx1"/>
                </a:solidFill>
                <a:latin typeface="Arial" panose="020B0604020202020204" pitchFamily="34" charset="0"/>
                <a:cs typeface="Arial" panose="020B0604020202020204" pitchFamily="34" charset="0"/>
              </a:defRPr>
            </a:lvl2pPr>
            <a:lvl3pPr>
              <a:lnSpc>
                <a:spcPct val="100000"/>
              </a:lnSpc>
              <a:defRPr sz="2400">
                <a:solidFill>
                  <a:schemeClr val="tx1"/>
                </a:solidFill>
                <a:latin typeface="Arial" panose="020B0604020202020204" pitchFamily="34" charset="0"/>
                <a:cs typeface="Arial" panose="020B0604020202020204" pitchFamily="34" charset="0"/>
              </a:defRPr>
            </a:lvl3pPr>
            <a:lvl4pPr>
              <a:lnSpc>
                <a:spcPct val="100000"/>
              </a:lnSpc>
              <a:defRPr sz="2000">
                <a:solidFill>
                  <a:schemeClr val="tx1"/>
                </a:solidFill>
                <a:latin typeface="Arial" panose="020B0604020202020204" pitchFamily="34" charset="0"/>
                <a:cs typeface="Arial" panose="020B0604020202020204" pitchFamily="34" charset="0"/>
              </a:defRPr>
            </a:lvl4pPr>
            <a:lvl5pPr>
              <a:lnSpc>
                <a:spcPct val="100000"/>
              </a:lnSpc>
              <a:defRPr sz="2000">
                <a:solidFill>
                  <a:schemeClr val="tx1"/>
                </a:solidFill>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p:txBody>
      </p:sp>
      <p:sp>
        <p:nvSpPr>
          <p:cNvPr id="4" name="Text Placeholder 3"/>
          <p:cNvSpPr>
            <a:spLocks noGrp="1"/>
          </p:cNvSpPr>
          <p:nvPr>
            <p:ph type="body" sz="half" idx="2"/>
          </p:nvPr>
        </p:nvSpPr>
        <p:spPr>
          <a:xfrm>
            <a:off x="839788" y="2791326"/>
            <a:ext cx="3932237" cy="3422894"/>
          </a:xfrm>
          <a:prstGeom prst="rect">
            <a:avLst/>
          </a:prstGeom>
        </p:spPr>
        <p:txBody>
          <a:bodyPr/>
          <a:lstStyle>
            <a:lvl1pPr marL="0" indent="0">
              <a:buNone/>
              <a:defRPr sz="2000">
                <a:solidFill>
                  <a:schemeClr val="tx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Text Placeholder 7"/>
          <p:cNvSpPr>
            <a:spLocks noGrp="1"/>
          </p:cNvSpPr>
          <p:nvPr>
            <p:ph type="body" sz="quarter" idx="13" hasCustomPrompt="1"/>
          </p:nvPr>
        </p:nvSpPr>
        <p:spPr>
          <a:xfrm>
            <a:off x="1" y="57150"/>
            <a:ext cx="12192000" cy="180975"/>
          </a:xfrm>
          <a:prstGeom prst="rect">
            <a:avLst/>
          </a:prstGeom>
        </p:spPr>
        <p:txBody>
          <a:bodyPr lIns="457200" rIns="457200"/>
          <a:lstStyle>
            <a:lvl1pPr marL="0" indent="0" algn="r">
              <a:buFontTx/>
              <a:buNone/>
              <a:defRPr sz="1000">
                <a:solidFill>
                  <a:schemeClr val="bg1">
                    <a:lumMod val="50000"/>
                  </a:schemeClr>
                </a:solidFill>
                <a:latin typeface="Arial" panose="020B0604020202020204" pitchFamily="34" charset="0"/>
                <a:cs typeface="Arial" panose="020B0604020202020204" pitchFamily="34" charset="0"/>
              </a:defRPr>
            </a:lvl1pPr>
            <a:lvl2pPr marL="457200" indent="0">
              <a:buFontTx/>
              <a:buNone/>
              <a:defRPr sz="1000">
                <a:solidFill>
                  <a:schemeClr val="bg1">
                    <a:lumMod val="50000"/>
                  </a:schemeClr>
                </a:solidFill>
                <a:latin typeface="Arial" panose="020B0604020202020204" pitchFamily="34" charset="0"/>
                <a:cs typeface="Arial" panose="020B0604020202020204" pitchFamily="34" charset="0"/>
              </a:defRPr>
            </a:lvl2pPr>
            <a:lvl3pPr marL="914400" indent="0">
              <a:buFontTx/>
              <a:buNone/>
              <a:defRPr sz="1000">
                <a:solidFill>
                  <a:schemeClr val="bg1">
                    <a:lumMod val="50000"/>
                  </a:schemeClr>
                </a:solidFill>
                <a:latin typeface="Arial" panose="020B0604020202020204" pitchFamily="34" charset="0"/>
                <a:cs typeface="Arial" panose="020B0604020202020204" pitchFamily="34" charset="0"/>
              </a:defRPr>
            </a:lvl3pPr>
            <a:lvl4pPr marL="1371600" indent="0">
              <a:buFontTx/>
              <a:buNone/>
              <a:defRPr sz="1000">
                <a:solidFill>
                  <a:schemeClr val="bg1">
                    <a:lumMod val="50000"/>
                  </a:schemeClr>
                </a:solidFill>
                <a:latin typeface="Arial" panose="020B0604020202020204" pitchFamily="34" charset="0"/>
                <a:cs typeface="Arial" panose="020B0604020202020204" pitchFamily="34" charset="0"/>
              </a:defRPr>
            </a:lvl4pPr>
            <a:lvl5pPr marL="1828800" indent="0">
              <a:buFontTx/>
              <a:buNone/>
              <a:defRPr sz="1000">
                <a:solidFill>
                  <a:schemeClr val="bg1">
                    <a:lumMod val="50000"/>
                  </a:schemeClr>
                </a:solidFill>
                <a:latin typeface="Arial" panose="020B0604020202020204" pitchFamily="34" charset="0"/>
                <a:cs typeface="Arial" panose="020B0604020202020204" pitchFamily="34" charset="0"/>
              </a:defRPr>
            </a:lvl5pPr>
          </a:lstStyle>
          <a:p>
            <a:pPr lvl="0"/>
            <a:r>
              <a:rPr lang="en-US"/>
              <a:t>CLASSIFICATION</a:t>
            </a:r>
          </a:p>
        </p:txBody>
      </p:sp>
      <p:sp>
        <p:nvSpPr>
          <p:cNvPr id="13" name="Text Placeholder 7"/>
          <p:cNvSpPr>
            <a:spLocks noGrp="1"/>
          </p:cNvSpPr>
          <p:nvPr>
            <p:ph type="body" sz="quarter" idx="14" hasCustomPrompt="1"/>
          </p:nvPr>
        </p:nvSpPr>
        <p:spPr>
          <a:xfrm>
            <a:off x="1" y="6604794"/>
            <a:ext cx="12192000" cy="180975"/>
          </a:xfrm>
          <a:prstGeom prst="rect">
            <a:avLst/>
          </a:prstGeom>
        </p:spPr>
        <p:txBody>
          <a:bodyPr lIns="457200" rIns="457200"/>
          <a:lstStyle>
            <a:lvl1pPr marL="0" indent="0" algn="l">
              <a:buFontTx/>
              <a:buNone/>
              <a:defRPr sz="1000">
                <a:solidFill>
                  <a:schemeClr val="bg1">
                    <a:lumMod val="50000"/>
                  </a:schemeClr>
                </a:solidFill>
                <a:latin typeface="Arial" panose="020B0604020202020204" pitchFamily="34" charset="0"/>
                <a:cs typeface="Arial" panose="020B0604020202020204" pitchFamily="34" charset="0"/>
              </a:defRPr>
            </a:lvl1pPr>
            <a:lvl2pPr marL="457200" indent="0">
              <a:buFontTx/>
              <a:buNone/>
              <a:defRPr sz="1000">
                <a:solidFill>
                  <a:schemeClr val="bg1">
                    <a:lumMod val="50000"/>
                  </a:schemeClr>
                </a:solidFill>
                <a:latin typeface="Arial" panose="020B0604020202020204" pitchFamily="34" charset="0"/>
                <a:cs typeface="Arial" panose="020B0604020202020204" pitchFamily="34" charset="0"/>
              </a:defRPr>
            </a:lvl2pPr>
            <a:lvl3pPr marL="914400" indent="0">
              <a:buFontTx/>
              <a:buNone/>
              <a:defRPr sz="1000">
                <a:solidFill>
                  <a:schemeClr val="bg1">
                    <a:lumMod val="50000"/>
                  </a:schemeClr>
                </a:solidFill>
                <a:latin typeface="Arial" panose="020B0604020202020204" pitchFamily="34" charset="0"/>
                <a:cs typeface="Arial" panose="020B0604020202020204" pitchFamily="34" charset="0"/>
              </a:defRPr>
            </a:lvl3pPr>
            <a:lvl4pPr marL="1371600" indent="0">
              <a:buFontTx/>
              <a:buNone/>
              <a:defRPr sz="1000">
                <a:solidFill>
                  <a:schemeClr val="bg1">
                    <a:lumMod val="50000"/>
                  </a:schemeClr>
                </a:solidFill>
                <a:latin typeface="Arial" panose="020B0604020202020204" pitchFamily="34" charset="0"/>
                <a:cs typeface="Arial" panose="020B0604020202020204" pitchFamily="34" charset="0"/>
              </a:defRPr>
            </a:lvl4pPr>
            <a:lvl5pPr marL="1828800" indent="0">
              <a:buFontTx/>
              <a:buNone/>
              <a:defRPr sz="1000">
                <a:solidFill>
                  <a:schemeClr val="bg1">
                    <a:lumMod val="50000"/>
                  </a:schemeClr>
                </a:solidFill>
                <a:latin typeface="Arial" panose="020B0604020202020204" pitchFamily="34" charset="0"/>
                <a:cs typeface="Arial" panose="020B0604020202020204" pitchFamily="34" charset="0"/>
              </a:defRPr>
            </a:lvl5pPr>
          </a:lstStyle>
          <a:p>
            <a:pPr lvl="0"/>
            <a:r>
              <a:rPr lang="en-US"/>
              <a:t>CLASSIFICATION</a:t>
            </a:r>
          </a:p>
        </p:txBody>
      </p:sp>
    </p:spTree>
    <p:extLst>
      <p:ext uri="{BB962C8B-B14F-4D97-AF65-F5344CB8AC3E}">
        <p14:creationId xmlns:p14="http://schemas.microsoft.com/office/powerpoint/2010/main" val="1197401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939" y="1714"/>
            <a:ext cx="12178122" cy="6856283"/>
          </a:xfrm>
          <a:prstGeom prst="rect">
            <a:avLst/>
          </a:prstGeom>
        </p:spPr>
      </p:pic>
      <p:sp>
        <p:nvSpPr>
          <p:cNvPr id="7" name="Title 1"/>
          <p:cNvSpPr>
            <a:spLocks noGrp="1"/>
          </p:cNvSpPr>
          <p:nvPr>
            <p:ph type="title"/>
          </p:nvPr>
        </p:nvSpPr>
        <p:spPr>
          <a:xfrm>
            <a:off x="838200" y="365125"/>
            <a:ext cx="10515600" cy="1062459"/>
          </a:xfrm>
          <a:prstGeom prst="rect">
            <a:avLst/>
          </a:prstGeom>
        </p:spPr>
        <p:txBody>
          <a:bodyPr anchor="ctr" anchorCtr="0"/>
          <a:lstStyle>
            <a:lvl1pPr>
              <a:defRPr sz="4000" b="1">
                <a:solidFill>
                  <a:schemeClr val="tx1"/>
                </a:solidFill>
                <a:latin typeface="Arial" panose="020B0604020202020204" pitchFamily="34" charset="0"/>
                <a:cs typeface="Arial" panose="020B0604020202020204" pitchFamily="34" charset="0"/>
              </a:defRPr>
            </a:lvl1pPr>
          </a:lstStyle>
          <a:p>
            <a:r>
              <a:rPr lang="en-US"/>
              <a:t>Click to edit Master title style</a:t>
            </a:r>
          </a:p>
        </p:txBody>
      </p:sp>
      <p:sp>
        <p:nvSpPr>
          <p:cNvPr id="11" name="Content Placeholder 2"/>
          <p:cNvSpPr>
            <a:spLocks noGrp="1"/>
          </p:cNvSpPr>
          <p:nvPr>
            <p:ph idx="1"/>
          </p:nvPr>
        </p:nvSpPr>
        <p:spPr>
          <a:xfrm>
            <a:off x="838200" y="1611734"/>
            <a:ext cx="10515600" cy="4712865"/>
          </a:xfrm>
          <a:prstGeom prst="rect">
            <a:avLst/>
          </a:prstGeom>
        </p:spPr>
        <p:txBody>
          <a:bodyPr/>
          <a:lstStyle>
            <a:lvl1pPr>
              <a:lnSpc>
                <a:spcPct val="100000"/>
              </a:lnSpc>
              <a:defRPr sz="2400">
                <a:solidFill>
                  <a:srgbClr val="132736"/>
                </a:solidFill>
                <a:latin typeface="Arial" panose="020B0604020202020204" pitchFamily="34" charset="0"/>
                <a:cs typeface="Arial" panose="020B0604020202020204" pitchFamily="34" charset="0"/>
              </a:defRPr>
            </a:lvl1pPr>
            <a:lvl2pPr>
              <a:lnSpc>
                <a:spcPct val="100000"/>
              </a:lnSpc>
              <a:defRPr>
                <a:solidFill>
                  <a:srgbClr val="132736"/>
                </a:solidFill>
                <a:latin typeface="Arial" panose="020B0604020202020204" pitchFamily="34" charset="0"/>
                <a:cs typeface="Arial" panose="020B0604020202020204" pitchFamily="34" charset="0"/>
              </a:defRPr>
            </a:lvl2pPr>
            <a:lvl3pPr>
              <a:lnSpc>
                <a:spcPct val="100000"/>
              </a:lnSpc>
              <a:defRPr>
                <a:solidFill>
                  <a:srgbClr val="132736"/>
                </a:solidFill>
                <a:latin typeface="Arial" panose="020B0604020202020204" pitchFamily="34" charset="0"/>
                <a:cs typeface="Arial" panose="020B0604020202020204" pitchFamily="34" charset="0"/>
              </a:defRPr>
            </a:lvl3pPr>
            <a:lvl4pPr>
              <a:lnSpc>
                <a:spcPct val="100000"/>
              </a:lnSpc>
              <a:defRPr>
                <a:solidFill>
                  <a:srgbClr val="132736"/>
                </a:solidFill>
                <a:latin typeface="Arial" panose="020B0604020202020204" pitchFamily="34" charset="0"/>
                <a:cs typeface="Arial" panose="020B0604020202020204" pitchFamily="34" charset="0"/>
              </a:defRPr>
            </a:lvl4pPr>
            <a:lvl5pPr>
              <a:lnSpc>
                <a:spcPct val="100000"/>
              </a:lnSpc>
              <a:defRPr>
                <a:solidFill>
                  <a:srgbClr val="132736"/>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12" name="Text Placeholder 7"/>
          <p:cNvSpPr>
            <a:spLocks noGrp="1"/>
          </p:cNvSpPr>
          <p:nvPr>
            <p:ph type="body" sz="quarter" idx="13" hasCustomPrompt="1"/>
          </p:nvPr>
        </p:nvSpPr>
        <p:spPr>
          <a:xfrm>
            <a:off x="1" y="57150"/>
            <a:ext cx="12192000" cy="180975"/>
          </a:xfrm>
          <a:prstGeom prst="rect">
            <a:avLst/>
          </a:prstGeom>
        </p:spPr>
        <p:txBody>
          <a:bodyPr lIns="457200" rIns="457200"/>
          <a:lstStyle>
            <a:lvl1pPr marL="0" indent="0" algn="r">
              <a:buFontTx/>
              <a:buNone/>
              <a:defRPr sz="1000">
                <a:solidFill>
                  <a:schemeClr val="bg1">
                    <a:lumMod val="50000"/>
                  </a:schemeClr>
                </a:solidFill>
                <a:latin typeface="Arial" panose="020B0604020202020204" pitchFamily="34" charset="0"/>
                <a:cs typeface="Arial" panose="020B0604020202020204" pitchFamily="34" charset="0"/>
              </a:defRPr>
            </a:lvl1pPr>
            <a:lvl2pPr marL="457200" indent="0">
              <a:buFontTx/>
              <a:buNone/>
              <a:defRPr sz="1000">
                <a:solidFill>
                  <a:schemeClr val="bg1">
                    <a:lumMod val="50000"/>
                  </a:schemeClr>
                </a:solidFill>
                <a:latin typeface="Arial" panose="020B0604020202020204" pitchFamily="34" charset="0"/>
                <a:cs typeface="Arial" panose="020B0604020202020204" pitchFamily="34" charset="0"/>
              </a:defRPr>
            </a:lvl2pPr>
            <a:lvl3pPr marL="914400" indent="0">
              <a:buFontTx/>
              <a:buNone/>
              <a:defRPr sz="1000">
                <a:solidFill>
                  <a:schemeClr val="bg1">
                    <a:lumMod val="50000"/>
                  </a:schemeClr>
                </a:solidFill>
                <a:latin typeface="Arial" panose="020B0604020202020204" pitchFamily="34" charset="0"/>
                <a:cs typeface="Arial" panose="020B0604020202020204" pitchFamily="34" charset="0"/>
              </a:defRPr>
            </a:lvl3pPr>
            <a:lvl4pPr marL="1371600" indent="0">
              <a:buFontTx/>
              <a:buNone/>
              <a:defRPr sz="1000">
                <a:solidFill>
                  <a:schemeClr val="bg1">
                    <a:lumMod val="50000"/>
                  </a:schemeClr>
                </a:solidFill>
                <a:latin typeface="Arial" panose="020B0604020202020204" pitchFamily="34" charset="0"/>
                <a:cs typeface="Arial" panose="020B0604020202020204" pitchFamily="34" charset="0"/>
              </a:defRPr>
            </a:lvl4pPr>
            <a:lvl5pPr marL="1828800" indent="0">
              <a:buFontTx/>
              <a:buNone/>
              <a:defRPr sz="1000">
                <a:solidFill>
                  <a:schemeClr val="bg1">
                    <a:lumMod val="50000"/>
                  </a:schemeClr>
                </a:solidFill>
                <a:latin typeface="Arial" panose="020B0604020202020204" pitchFamily="34" charset="0"/>
                <a:cs typeface="Arial" panose="020B0604020202020204" pitchFamily="34" charset="0"/>
              </a:defRPr>
            </a:lvl5pPr>
          </a:lstStyle>
          <a:p>
            <a:pPr lvl="0"/>
            <a:r>
              <a:rPr lang="en-US"/>
              <a:t>CLASSIFICATION</a:t>
            </a:r>
          </a:p>
        </p:txBody>
      </p:sp>
      <p:sp>
        <p:nvSpPr>
          <p:cNvPr id="13" name="Text Placeholder 7"/>
          <p:cNvSpPr>
            <a:spLocks noGrp="1"/>
          </p:cNvSpPr>
          <p:nvPr>
            <p:ph type="body" sz="quarter" idx="14" hasCustomPrompt="1"/>
          </p:nvPr>
        </p:nvSpPr>
        <p:spPr>
          <a:xfrm>
            <a:off x="1" y="6604794"/>
            <a:ext cx="12192000" cy="180975"/>
          </a:xfrm>
          <a:prstGeom prst="rect">
            <a:avLst/>
          </a:prstGeom>
        </p:spPr>
        <p:txBody>
          <a:bodyPr lIns="457200" rIns="457200"/>
          <a:lstStyle>
            <a:lvl1pPr marL="0" indent="0" algn="l">
              <a:buFontTx/>
              <a:buNone/>
              <a:defRPr sz="1000">
                <a:solidFill>
                  <a:schemeClr val="bg1">
                    <a:lumMod val="50000"/>
                  </a:schemeClr>
                </a:solidFill>
                <a:latin typeface="Arial" panose="020B0604020202020204" pitchFamily="34" charset="0"/>
                <a:cs typeface="Arial" panose="020B0604020202020204" pitchFamily="34" charset="0"/>
              </a:defRPr>
            </a:lvl1pPr>
            <a:lvl2pPr marL="457200" indent="0">
              <a:buFontTx/>
              <a:buNone/>
              <a:defRPr sz="1000">
                <a:solidFill>
                  <a:schemeClr val="bg1">
                    <a:lumMod val="50000"/>
                  </a:schemeClr>
                </a:solidFill>
                <a:latin typeface="Arial" panose="020B0604020202020204" pitchFamily="34" charset="0"/>
                <a:cs typeface="Arial" panose="020B0604020202020204" pitchFamily="34" charset="0"/>
              </a:defRPr>
            </a:lvl2pPr>
            <a:lvl3pPr marL="914400" indent="0">
              <a:buFontTx/>
              <a:buNone/>
              <a:defRPr sz="1000">
                <a:solidFill>
                  <a:schemeClr val="bg1">
                    <a:lumMod val="50000"/>
                  </a:schemeClr>
                </a:solidFill>
                <a:latin typeface="Arial" panose="020B0604020202020204" pitchFamily="34" charset="0"/>
                <a:cs typeface="Arial" panose="020B0604020202020204" pitchFamily="34" charset="0"/>
              </a:defRPr>
            </a:lvl3pPr>
            <a:lvl4pPr marL="1371600" indent="0">
              <a:buFontTx/>
              <a:buNone/>
              <a:defRPr sz="1000">
                <a:solidFill>
                  <a:schemeClr val="bg1">
                    <a:lumMod val="50000"/>
                  </a:schemeClr>
                </a:solidFill>
                <a:latin typeface="Arial" panose="020B0604020202020204" pitchFamily="34" charset="0"/>
                <a:cs typeface="Arial" panose="020B0604020202020204" pitchFamily="34" charset="0"/>
              </a:defRPr>
            </a:lvl4pPr>
            <a:lvl5pPr marL="1828800" indent="0">
              <a:buFontTx/>
              <a:buNone/>
              <a:defRPr sz="1000">
                <a:solidFill>
                  <a:schemeClr val="bg1">
                    <a:lumMod val="50000"/>
                  </a:schemeClr>
                </a:solidFill>
                <a:latin typeface="Arial" panose="020B0604020202020204" pitchFamily="34" charset="0"/>
                <a:cs typeface="Arial" panose="020B0604020202020204" pitchFamily="34" charset="0"/>
              </a:defRPr>
            </a:lvl5pPr>
          </a:lstStyle>
          <a:p>
            <a:pPr lvl="0"/>
            <a:r>
              <a:rPr lang="en-US"/>
              <a:t>CLASSIFICATION</a:t>
            </a:r>
          </a:p>
        </p:txBody>
      </p:sp>
    </p:spTree>
    <p:extLst>
      <p:ext uri="{BB962C8B-B14F-4D97-AF65-F5344CB8AC3E}">
        <p14:creationId xmlns:p14="http://schemas.microsoft.com/office/powerpoint/2010/main" val="3981090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893" y="1714"/>
            <a:ext cx="12184213" cy="6856283"/>
          </a:xfrm>
          <a:prstGeom prst="rect">
            <a:avLst/>
          </a:prstGeom>
        </p:spPr>
      </p:pic>
      <p:sp>
        <p:nvSpPr>
          <p:cNvPr id="7" name="Title 1"/>
          <p:cNvSpPr>
            <a:spLocks noGrp="1"/>
          </p:cNvSpPr>
          <p:nvPr>
            <p:ph type="title"/>
          </p:nvPr>
        </p:nvSpPr>
        <p:spPr>
          <a:xfrm>
            <a:off x="838200" y="365125"/>
            <a:ext cx="10515600" cy="1062459"/>
          </a:xfrm>
          <a:prstGeom prst="rect">
            <a:avLst/>
          </a:prstGeom>
        </p:spPr>
        <p:txBody>
          <a:bodyPr anchor="ctr" anchorCtr="0"/>
          <a:lstStyle>
            <a:lvl1pPr>
              <a:defRPr sz="4000" b="1">
                <a:solidFill>
                  <a:schemeClr val="bg1"/>
                </a:solidFill>
                <a:latin typeface="Arial" panose="020B0604020202020204" pitchFamily="34" charset="0"/>
                <a:cs typeface="Arial" panose="020B0604020202020204" pitchFamily="34" charset="0"/>
              </a:defRPr>
            </a:lvl1pPr>
          </a:lstStyle>
          <a:p>
            <a:r>
              <a:rPr lang="en-US"/>
              <a:t>Click to edit Master title style</a:t>
            </a:r>
          </a:p>
        </p:txBody>
      </p:sp>
      <p:sp>
        <p:nvSpPr>
          <p:cNvPr id="8" name="Content Placeholder 2"/>
          <p:cNvSpPr>
            <a:spLocks noGrp="1"/>
          </p:cNvSpPr>
          <p:nvPr>
            <p:ph idx="1"/>
          </p:nvPr>
        </p:nvSpPr>
        <p:spPr>
          <a:xfrm>
            <a:off x="838200" y="1611734"/>
            <a:ext cx="10515600" cy="4712865"/>
          </a:xfrm>
          <a:prstGeom prst="rect">
            <a:avLst/>
          </a:prstGeom>
        </p:spPr>
        <p:txBody>
          <a:bodyPr/>
          <a:lstStyle>
            <a:lvl1pPr>
              <a:lnSpc>
                <a:spcPct val="100000"/>
              </a:lnSpc>
              <a:defRPr sz="2400">
                <a:solidFill>
                  <a:schemeClr val="bg1"/>
                </a:solidFill>
                <a:latin typeface="Arial" panose="020B0604020202020204" pitchFamily="34" charset="0"/>
                <a:cs typeface="Arial" panose="020B0604020202020204" pitchFamily="34" charset="0"/>
              </a:defRPr>
            </a:lvl1pPr>
            <a:lvl2pPr>
              <a:lnSpc>
                <a:spcPct val="100000"/>
              </a:lnSpc>
              <a:defRPr>
                <a:solidFill>
                  <a:schemeClr val="bg1"/>
                </a:solidFill>
                <a:latin typeface="Arial" panose="020B0604020202020204" pitchFamily="34" charset="0"/>
                <a:cs typeface="Arial" panose="020B0604020202020204" pitchFamily="34" charset="0"/>
              </a:defRPr>
            </a:lvl2pPr>
            <a:lvl3pPr>
              <a:lnSpc>
                <a:spcPct val="100000"/>
              </a:lnSpc>
              <a:defRPr>
                <a:solidFill>
                  <a:schemeClr val="bg1"/>
                </a:solidFill>
                <a:latin typeface="Arial" panose="020B0604020202020204" pitchFamily="34" charset="0"/>
                <a:cs typeface="Arial" panose="020B0604020202020204" pitchFamily="34" charset="0"/>
              </a:defRPr>
            </a:lvl3pPr>
            <a:lvl4pPr>
              <a:lnSpc>
                <a:spcPct val="100000"/>
              </a:lnSpc>
              <a:defRPr>
                <a:solidFill>
                  <a:schemeClr val="bg1"/>
                </a:solidFill>
                <a:latin typeface="Arial" panose="020B0604020202020204" pitchFamily="34" charset="0"/>
                <a:cs typeface="Arial" panose="020B0604020202020204" pitchFamily="34" charset="0"/>
              </a:defRPr>
            </a:lvl4pPr>
            <a:lvl5pPr>
              <a:lnSpc>
                <a:spcPct val="100000"/>
              </a:lnSpc>
              <a:defRPr>
                <a:solidFill>
                  <a:schemeClr val="bg1"/>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Text Placeholder 7"/>
          <p:cNvSpPr>
            <a:spLocks noGrp="1"/>
          </p:cNvSpPr>
          <p:nvPr>
            <p:ph type="body" sz="quarter" idx="13" hasCustomPrompt="1"/>
          </p:nvPr>
        </p:nvSpPr>
        <p:spPr>
          <a:xfrm>
            <a:off x="1" y="0"/>
            <a:ext cx="12192000" cy="180975"/>
          </a:xfrm>
          <a:prstGeom prst="rect">
            <a:avLst/>
          </a:prstGeom>
        </p:spPr>
        <p:txBody>
          <a:bodyPr lIns="457200" rIns="457200"/>
          <a:lstStyle>
            <a:lvl1pPr marL="0" indent="0" algn="r">
              <a:buFontTx/>
              <a:buNone/>
              <a:defRPr sz="1000">
                <a:solidFill>
                  <a:schemeClr val="bg1">
                    <a:lumMod val="50000"/>
                  </a:schemeClr>
                </a:solidFill>
                <a:latin typeface="Arial" panose="020B0604020202020204" pitchFamily="34" charset="0"/>
                <a:cs typeface="Arial" panose="020B0604020202020204" pitchFamily="34" charset="0"/>
              </a:defRPr>
            </a:lvl1pPr>
            <a:lvl2pPr marL="457200" indent="0">
              <a:buFontTx/>
              <a:buNone/>
              <a:defRPr sz="1000">
                <a:solidFill>
                  <a:schemeClr val="bg1">
                    <a:lumMod val="50000"/>
                  </a:schemeClr>
                </a:solidFill>
                <a:latin typeface="Arial" panose="020B0604020202020204" pitchFamily="34" charset="0"/>
                <a:cs typeface="Arial" panose="020B0604020202020204" pitchFamily="34" charset="0"/>
              </a:defRPr>
            </a:lvl2pPr>
            <a:lvl3pPr marL="914400" indent="0">
              <a:buFontTx/>
              <a:buNone/>
              <a:defRPr sz="1000">
                <a:solidFill>
                  <a:schemeClr val="bg1">
                    <a:lumMod val="50000"/>
                  </a:schemeClr>
                </a:solidFill>
                <a:latin typeface="Arial" panose="020B0604020202020204" pitchFamily="34" charset="0"/>
                <a:cs typeface="Arial" panose="020B0604020202020204" pitchFamily="34" charset="0"/>
              </a:defRPr>
            </a:lvl3pPr>
            <a:lvl4pPr marL="1371600" indent="0">
              <a:buFontTx/>
              <a:buNone/>
              <a:defRPr sz="1000">
                <a:solidFill>
                  <a:schemeClr val="bg1">
                    <a:lumMod val="50000"/>
                  </a:schemeClr>
                </a:solidFill>
                <a:latin typeface="Arial" panose="020B0604020202020204" pitchFamily="34" charset="0"/>
                <a:cs typeface="Arial" panose="020B0604020202020204" pitchFamily="34" charset="0"/>
              </a:defRPr>
            </a:lvl4pPr>
            <a:lvl5pPr marL="1828800" indent="0">
              <a:buFontTx/>
              <a:buNone/>
              <a:defRPr sz="1000">
                <a:solidFill>
                  <a:schemeClr val="bg1">
                    <a:lumMod val="50000"/>
                  </a:schemeClr>
                </a:solidFill>
                <a:latin typeface="Arial" panose="020B0604020202020204" pitchFamily="34" charset="0"/>
                <a:cs typeface="Arial" panose="020B0604020202020204" pitchFamily="34" charset="0"/>
              </a:defRPr>
            </a:lvl5pPr>
          </a:lstStyle>
          <a:p>
            <a:pPr lvl="0"/>
            <a:r>
              <a:rPr lang="en-US"/>
              <a:t>CLASSIFICATION</a:t>
            </a:r>
          </a:p>
        </p:txBody>
      </p:sp>
      <p:sp>
        <p:nvSpPr>
          <p:cNvPr id="12" name="Text Placeholder 7"/>
          <p:cNvSpPr>
            <a:spLocks noGrp="1"/>
          </p:cNvSpPr>
          <p:nvPr>
            <p:ph type="body" sz="quarter" idx="15" hasCustomPrompt="1"/>
          </p:nvPr>
        </p:nvSpPr>
        <p:spPr>
          <a:xfrm>
            <a:off x="1" y="6604794"/>
            <a:ext cx="12192000" cy="180975"/>
          </a:xfrm>
          <a:prstGeom prst="rect">
            <a:avLst/>
          </a:prstGeom>
        </p:spPr>
        <p:txBody>
          <a:bodyPr lIns="457200" rIns="457200"/>
          <a:lstStyle>
            <a:lvl1pPr marL="0" indent="0" algn="l">
              <a:buFontTx/>
              <a:buNone/>
              <a:defRPr sz="1000">
                <a:solidFill>
                  <a:schemeClr val="bg1">
                    <a:lumMod val="50000"/>
                  </a:schemeClr>
                </a:solidFill>
                <a:latin typeface="Arial" panose="020B0604020202020204" pitchFamily="34" charset="0"/>
                <a:cs typeface="Arial" panose="020B0604020202020204" pitchFamily="34" charset="0"/>
              </a:defRPr>
            </a:lvl1pPr>
            <a:lvl2pPr marL="457200" indent="0">
              <a:buFontTx/>
              <a:buNone/>
              <a:defRPr sz="1000">
                <a:solidFill>
                  <a:schemeClr val="bg1">
                    <a:lumMod val="50000"/>
                  </a:schemeClr>
                </a:solidFill>
                <a:latin typeface="Arial" panose="020B0604020202020204" pitchFamily="34" charset="0"/>
                <a:cs typeface="Arial" panose="020B0604020202020204" pitchFamily="34" charset="0"/>
              </a:defRPr>
            </a:lvl2pPr>
            <a:lvl3pPr marL="914400" indent="0">
              <a:buFontTx/>
              <a:buNone/>
              <a:defRPr sz="1000">
                <a:solidFill>
                  <a:schemeClr val="bg1">
                    <a:lumMod val="50000"/>
                  </a:schemeClr>
                </a:solidFill>
                <a:latin typeface="Arial" panose="020B0604020202020204" pitchFamily="34" charset="0"/>
                <a:cs typeface="Arial" panose="020B0604020202020204" pitchFamily="34" charset="0"/>
              </a:defRPr>
            </a:lvl3pPr>
            <a:lvl4pPr marL="1371600" indent="0">
              <a:buFontTx/>
              <a:buNone/>
              <a:defRPr sz="1000">
                <a:solidFill>
                  <a:schemeClr val="bg1">
                    <a:lumMod val="50000"/>
                  </a:schemeClr>
                </a:solidFill>
                <a:latin typeface="Arial" panose="020B0604020202020204" pitchFamily="34" charset="0"/>
                <a:cs typeface="Arial" panose="020B0604020202020204" pitchFamily="34" charset="0"/>
              </a:defRPr>
            </a:lvl4pPr>
            <a:lvl5pPr marL="1828800" indent="0">
              <a:buFontTx/>
              <a:buNone/>
              <a:defRPr sz="1000">
                <a:solidFill>
                  <a:schemeClr val="bg1">
                    <a:lumMod val="50000"/>
                  </a:schemeClr>
                </a:solidFill>
                <a:latin typeface="Arial" panose="020B0604020202020204" pitchFamily="34" charset="0"/>
                <a:cs typeface="Arial" panose="020B0604020202020204" pitchFamily="34" charset="0"/>
              </a:defRPr>
            </a:lvl5pPr>
          </a:lstStyle>
          <a:p>
            <a:pPr lvl="0"/>
            <a:r>
              <a:rPr lang="en-US"/>
              <a:t>CLASSIFICATION</a:t>
            </a:r>
          </a:p>
        </p:txBody>
      </p:sp>
    </p:spTree>
    <p:extLst>
      <p:ext uri="{BB962C8B-B14F-4D97-AF65-F5344CB8AC3E}">
        <p14:creationId xmlns:p14="http://schemas.microsoft.com/office/powerpoint/2010/main" val="1373248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7E1E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347327"/>
      </p:ext>
    </p:extLst>
  </p:cSld>
  <p:clrMap bg1="lt1" tx1="dk1" bg2="lt2" tx2="dk2" accent1="accent1" accent2="accent2" accent3="accent3" accent4="accent4" accent5="accent5" accent6="accent6" hlink="hlink" folHlink="folHlink"/>
  <p:sldLayoutIdLst>
    <p:sldLayoutId id="2147483690" r:id="rId1"/>
    <p:sldLayoutId id="2147483678" r:id="rId2"/>
    <p:sldLayoutId id="2147483694" r:id="rId3"/>
    <p:sldLayoutId id="2147483679" r:id="rId4"/>
    <p:sldLayoutId id="2147483680" r:id="rId5"/>
    <p:sldLayoutId id="2147483681" r:id="rId6"/>
    <p:sldLayoutId id="2147483683" r:id="rId7"/>
    <p:sldLayoutId id="2147483693" r:id="rId8"/>
    <p:sldLayoutId id="2147483692" r:id="rId9"/>
    <p:sldLayoutId id="2147483691" r:id="rId10"/>
    <p:sldLayoutId id="21474836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3" name="Text Placeholder 2"/>
          <p:cNvSpPr>
            <a:spLocks noGrp="1"/>
          </p:cNvSpPr>
          <p:nvPr>
            <p:ph type="body" sz="quarter" idx="13"/>
          </p:nvPr>
        </p:nvSpPr>
        <p:spPr/>
        <p:txBody>
          <a:bodyPr/>
          <a:lstStyle/>
          <a:p>
            <a:endParaRPr lang="en-US"/>
          </a:p>
        </p:txBody>
      </p:sp>
      <p:sp>
        <p:nvSpPr>
          <p:cNvPr id="4" name="Text Placeholder 3"/>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4140343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38200" y="1628079"/>
            <a:ext cx="10314354" cy="4795023"/>
          </a:xfrm>
        </p:spPr>
        <p:txBody>
          <a:bodyPr lIns="91440" tIns="45720" rIns="91440" bIns="45720" anchor="ctr"/>
          <a:lstStyle/>
          <a:p>
            <a:pPr marL="0" indent="0">
              <a:buNone/>
            </a:pPr>
            <a:r>
              <a:rPr lang="en-US">
                <a:latin typeface="Arial"/>
                <a:cs typeface="Arial"/>
              </a:rPr>
              <a:t>Speak to what your organization cares about...read the room</a:t>
            </a:r>
            <a:endParaRPr lang="en-US"/>
          </a:p>
          <a:p>
            <a:pPr marL="0" indent="0" fontAlgn="base">
              <a:buNone/>
            </a:pPr>
            <a:endParaRPr lang="en-US" sz="2000"/>
          </a:p>
          <a:p>
            <a:pPr marL="0" indent="0" fontAlgn="base">
              <a:buNone/>
            </a:pPr>
            <a:r>
              <a:rPr lang="en-US">
                <a:latin typeface="Arial"/>
                <a:cs typeface="Arial"/>
              </a:rPr>
              <a:t>Initial DevX pitch</a:t>
            </a:r>
            <a:endParaRPr lang="en-US" sz="2000"/>
          </a:p>
          <a:p>
            <a:pPr marL="800100" lvl="1" indent="-342900"/>
            <a:r>
              <a:rPr lang="en-US" sz="2000">
                <a:latin typeface="Arial"/>
                <a:cs typeface="Arial"/>
              </a:rPr>
              <a:t>Focused on duplicative efforts</a:t>
            </a:r>
            <a:endParaRPr lang="en-US"/>
          </a:p>
          <a:p>
            <a:pPr marL="800100" lvl="1" indent="-342900"/>
            <a:r>
              <a:rPr lang="en-US" sz="2000">
                <a:latin typeface="Arial"/>
                <a:cs typeface="Arial"/>
              </a:rPr>
              <a:t>Shared with leaders of said efforts</a:t>
            </a:r>
            <a:endParaRPr lang="en-US"/>
          </a:p>
          <a:p>
            <a:pPr marL="800100" lvl="1" indent="-342900"/>
            <a:r>
              <a:rPr lang="en-US" sz="2000">
                <a:latin typeface="Arial"/>
                <a:cs typeface="Arial"/>
              </a:rPr>
              <a:t>...poorly received</a:t>
            </a:r>
            <a:endParaRPr lang="en-US"/>
          </a:p>
          <a:p>
            <a:pPr marL="971550" lvl="1" indent="-285750">
              <a:buFont typeface="Arial"/>
              <a:buChar char="•"/>
            </a:pPr>
            <a:endParaRPr lang="en-US" sz="2000">
              <a:latin typeface="Arial"/>
              <a:cs typeface="Arial"/>
            </a:endParaRPr>
          </a:p>
          <a:p>
            <a:pPr marL="0" indent="0">
              <a:buNone/>
            </a:pPr>
            <a:r>
              <a:rPr lang="en-US">
                <a:latin typeface="Arial"/>
                <a:cs typeface="Arial"/>
              </a:rPr>
              <a:t>Successful pitch </a:t>
            </a:r>
            <a:endParaRPr lang="en-US"/>
          </a:p>
          <a:p>
            <a:pPr lvl="1" fontAlgn="base"/>
            <a:r>
              <a:rPr lang="en-US" sz="2000">
                <a:latin typeface="Arial"/>
                <a:cs typeface="Arial"/>
              </a:rPr>
              <a:t>Focused on positives like cost savings seen across FAANG</a:t>
            </a:r>
          </a:p>
          <a:p>
            <a:pPr lvl="1" fontAlgn="base"/>
            <a:r>
              <a:rPr lang="en-US" sz="2000">
                <a:latin typeface="Arial"/>
                <a:cs typeface="Arial"/>
              </a:rPr>
              <a:t>Showed productivity accelerations possible via centralized tools</a:t>
            </a:r>
          </a:p>
        </p:txBody>
      </p:sp>
      <p:sp>
        <p:nvSpPr>
          <p:cNvPr id="4" name="Title 3"/>
          <p:cNvSpPr>
            <a:spLocks noGrp="1"/>
          </p:cNvSpPr>
          <p:nvPr>
            <p:ph type="title"/>
          </p:nvPr>
        </p:nvSpPr>
        <p:spPr/>
        <p:txBody>
          <a:bodyPr lIns="91440" tIns="45720" rIns="91440" bIns="45720" anchor="ctr" anchorCtr="0"/>
          <a:lstStyle/>
          <a:p>
            <a:r>
              <a:rPr lang="en-US">
                <a:latin typeface="Arial"/>
                <a:cs typeface="Arial"/>
              </a:rPr>
              <a:t>Bureaucracy Hack #3</a:t>
            </a:r>
          </a:p>
        </p:txBody>
      </p:sp>
      <p:sp>
        <p:nvSpPr>
          <p:cNvPr id="5" name="Text Placeholder 4"/>
          <p:cNvSpPr>
            <a:spLocks noGrp="1"/>
          </p:cNvSpPr>
          <p:nvPr>
            <p:ph type="body" sz="quarter" idx="13"/>
          </p:nvPr>
        </p:nvSpPr>
        <p:spPr/>
        <p:txBody>
          <a:bodyPr/>
          <a:lstStyle/>
          <a:p>
            <a:endParaRPr lang="en-US"/>
          </a:p>
        </p:txBody>
      </p:sp>
      <p:sp>
        <p:nvSpPr>
          <p:cNvPr id="6" name="Text Placeholder 5"/>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396416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802432"/>
            <a:ext cx="3932237" cy="1974222"/>
          </a:xfrm>
        </p:spPr>
        <p:txBody>
          <a:bodyPr/>
          <a:lstStyle/>
          <a:p>
            <a:pPr algn="ctr"/>
            <a:r>
              <a:rPr lang="en-US" sz="3600"/>
              <a:t>DevX Motto</a:t>
            </a:r>
            <a:br>
              <a:rPr lang="en-US" sz="3600"/>
            </a:br>
            <a:r>
              <a:rPr lang="en-US" sz="3600"/>
              <a:t>There is no they. We are they.</a:t>
            </a:r>
          </a:p>
        </p:txBody>
      </p:sp>
      <p:sp>
        <p:nvSpPr>
          <p:cNvPr id="3" name="Content Placeholder 2"/>
          <p:cNvSpPr>
            <a:spLocks noGrp="1"/>
          </p:cNvSpPr>
          <p:nvPr>
            <p:ph idx="1"/>
          </p:nvPr>
        </p:nvSpPr>
        <p:spPr>
          <a:xfrm>
            <a:off x="5183188" y="628699"/>
            <a:ext cx="6172200" cy="5694042"/>
          </a:xfrm>
        </p:spPr>
        <p:txBody>
          <a:bodyPr anchor="ctr"/>
          <a:lstStyle/>
          <a:p>
            <a:pPr marL="0" indent="0">
              <a:buNone/>
            </a:pPr>
            <a:r>
              <a:rPr lang="en-US" sz="2000"/>
              <a:t>“I had never before worked with civilians who did the type of external research [DevX members did], plugging into the latest technology information, reaching out and working with external companies, attending and actively participating in conferences, reading technology and business books....then bringing that all back inside and making change happen, not accepting the status quo, or the fact that a policy is in the way, evangelizing and making it part of the culture of your teams while building it into the larger fabric of the enterprise.”</a:t>
            </a:r>
          </a:p>
        </p:txBody>
      </p:sp>
      <p:sp>
        <p:nvSpPr>
          <p:cNvPr id="4" name="Text Placeholder 3"/>
          <p:cNvSpPr>
            <a:spLocks noGrp="1"/>
          </p:cNvSpPr>
          <p:nvPr>
            <p:ph type="body" sz="half" idx="2"/>
          </p:nvPr>
        </p:nvSpPr>
        <p:spPr>
          <a:xfrm>
            <a:off x="839788" y="3334216"/>
            <a:ext cx="3932237" cy="2880004"/>
          </a:xfrm>
        </p:spPr>
        <p:txBody>
          <a:bodyPr lIns="91440" tIns="45720" rIns="91440" bIns="45720" anchor="t"/>
          <a:lstStyle/>
          <a:p>
            <a:pPr algn="ctr"/>
            <a:r>
              <a:rPr lang="en-US" sz="2800">
                <a:latin typeface="Arial"/>
                <a:cs typeface="Arial"/>
              </a:rPr>
              <a:t>DevX Goal</a:t>
            </a:r>
          </a:p>
          <a:p>
            <a:pPr algn="ctr"/>
            <a:r>
              <a:rPr lang="en-US" sz="2800">
                <a:latin typeface="Arial"/>
                <a:cs typeface="Arial"/>
              </a:rPr>
              <a:t>Improve the developer experience by delivering tools and services to increase productivity. </a:t>
            </a:r>
            <a:endParaRPr lang="en-US" sz="2800"/>
          </a:p>
        </p:txBody>
      </p:sp>
      <p:sp>
        <p:nvSpPr>
          <p:cNvPr id="5" name="Text Placeholder 4"/>
          <p:cNvSpPr>
            <a:spLocks noGrp="1"/>
          </p:cNvSpPr>
          <p:nvPr>
            <p:ph type="body" sz="quarter" idx="13"/>
          </p:nvPr>
        </p:nvSpPr>
        <p:spPr/>
        <p:txBody>
          <a:bodyPr/>
          <a:lstStyle/>
          <a:p>
            <a:endParaRPr lang="en-US"/>
          </a:p>
        </p:txBody>
      </p:sp>
      <p:sp>
        <p:nvSpPr>
          <p:cNvPr id="6" name="Text Placeholder 5"/>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656215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38200" y="1702963"/>
            <a:ext cx="10314354" cy="4686685"/>
          </a:xfrm>
        </p:spPr>
        <p:txBody>
          <a:bodyPr lIns="91440" tIns="45720" rIns="91440" bIns="45720" anchor="ctr"/>
          <a:lstStyle/>
          <a:p>
            <a:pPr marL="0" indent="0" fontAlgn="base">
              <a:buNone/>
            </a:pPr>
            <a:r>
              <a:rPr lang="en-US"/>
              <a:t>Identified a broken relationship with key user group</a:t>
            </a:r>
          </a:p>
          <a:p>
            <a:pPr lvl="1" fontAlgn="base"/>
            <a:r>
              <a:rPr lang="en-US" sz="2000"/>
              <a:t>Goal: sit with them and understand a day in their life</a:t>
            </a:r>
          </a:p>
          <a:p>
            <a:pPr lvl="1" fontAlgn="base"/>
            <a:r>
              <a:rPr lang="en-US" sz="2000">
                <a:latin typeface="Arial"/>
                <a:cs typeface="Arial"/>
              </a:rPr>
              <a:t>Day of the meeting, a DevX tool critical to their daily work degraded #classic</a:t>
            </a:r>
          </a:p>
          <a:p>
            <a:pPr lvl="1" fontAlgn="base"/>
            <a:endParaRPr lang="en-US"/>
          </a:p>
          <a:p>
            <a:pPr marL="0" indent="0" fontAlgn="base">
              <a:buNone/>
            </a:pPr>
            <a:r>
              <a:rPr lang="en-US"/>
              <a:t>Baptism by fire!</a:t>
            </a:r>
          </a:p>
          <a:p>
            <a:pPr lvl="1" fontAlgn="base"/>
            <a:r>
              <a:rPr lang="en-US" sz="2000"/>
              <a:t>Built relationships with DevX teams, leadership and users</a:t>
            </a:r>
          </a:p>
          <a:p>
            <a:pPr lvl="1" fontAlgn="base"/>
            <a:r>
              <a:rPr lang="en-US" sz="2000"/>
              <a:t>Wrote, refined, practiced communications plans </a:t>
            </a:r>
          </a:p>
          <a:p>
            <a:pPr lvl="1" fontAlgn="base"/>
            <a:r>
              <a:rPr lang="en-US" sz="2000"/>
              <a:t>Built monitoring muscles so we see the failure signals earlier</a:t>
            </a:r>
          </a:p>
          <a:p>
            <a:pPr lvl="1" fontAlgn="base"/>
            <a:endParaRPr lang="en-US"/>
          </a:p>
          <a:p>
            <a:pPr marL="0" indent="0" fontAlgn="base">
              <a:buNone/>
            </a:pPr>
            <a:r>
              <a:rPr lang="en-US"/>
              <a:t>Earned challenge coins from users for incident management</a:t>
            </a:r>
          </a:p>
        </p:txBody>
      </p:sp>
      <p:sp>
        <p:nvSpPr>
          <p:cNvPr id="4" name="Title 3"/>
          <p:cNvSpPr>
            <a:spLocks noGrp="1"/>
          </p:cNvSpPr>
          <p:nvPr>
            <p:ph type="title"/>
          </p:nvPr>
        </p:nvSpPr>
        <p:spPr>
          <a:xfrm>
            <a:off x="737577" y="346714"/>
            <a:ext cx="10515600" cy="1062459"/>
          </a:xfrm>
        </p:spPr>
        <p:txBody>
          <a:bodyPr/>
          <a:lstStyle/>
          <a:p>
            <a:r>
              <a:rPr lang="en-US"/>
              <a:t>Rewarded for an…Outage</a:t>
            </a:r>
          </a:p>
        </p:txBody>
      </p:sp>
      <p:sp>
        <p:nvSpPr>
          <p:cNvPr id="5" name="Text Placeholder 4"/>
          <p:cNvSpPr>
            <a:spLocks noGrp="1"/>
          </p:cNvSpPr>
          <p:nvPr>
            <p:ph type="body" sz="quarter" idx="13"/>
          </p:nvPr>
        </p:nvSpPr>
        <p:spPr/>
        <p:txBody>
          <a:bodyPr/>
          <a:lstStyle/>
          <a:p>
            <a:endParaRPr lang="en-US"/>
          </a:p>
        </p:txBody>
      </p:sp>
      <p:sp>
        <p:nvSpPr>
          <p:cNvPr id="6" name="Text Placeholder 5"/>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595396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38200" y="1825625"/>
            <a:ext cx="10314354" cy="4351338"/>
          </a:xfrm>
        </p:spPr>
        <p:txBody>
          <a:bodyPr lIns="91440" tIns="45720" rIns="91440" bIns="45720" anchor="t"/>
          <a:lstStyle/>
          <a:p>
            <a:pPr marL="0" indent="0" fontAlgn="base">
              <a:buNone/>
            </a:pPr>
            <a:r>
              <a:rPr lang="en-US" i="1">
                <a:latin typeface="Arial"/>
                <a:cs typeface="Arial"/>
              </a:rPr>
              <a:t>Serve (verb): to be of use – mirriam-webster.com/dictionary/serve</a:t>
            </a:r>
          </a:p>
          <a:p>
            <a:pPr marL="0" indent="0" fontAlgn="base">
              <a:buNone/>
            </a:pPr>
            <a:endParaRPr lang="en-US"/>
          </a:p>
          <a:p>
            <a:pPr marL="0" indent="0" fontAlgn="base">
              <a:buNone/>
            </a:pPr>
            <a:r>
              <a:rPr lang="en-US">
                <a:latin typeface="Arial"/>
                <a:cs typeface="Arial"/>
              </a:rPr>
              <a:t>Don’t wait for permission when there is no policy, law, governance forbidding an activity. Civil service necessitates action.</a:t>
            </a:r>
          </a:p>
          <a:p>
            <a:pPr marL="0" indent="0" fontAlgn="base">
              <a:buNone/>
            </a:pPr>
            <a:endParaRPr lang="en-US" sz="2000"/>
          </a:p>
          <a:p>
            <a:pPr marL="0" indent="0" fontAlgn="base">
              <a:buNone/>
            </a:pPr>
            <a:r>
              <a:rPr lang="en-US">
                <a:latin typeface="Arial"/>
                <a:cs typeface="Arial"/>
              </a:rPr>
              <a:t>Example: NSA has an evaluation process for some software purchases. DevX added rigor for tools in our purview, requiring defensible evidence…</a:t>
            </a:r>
          </a:p>
          <a:p>
            <a:pPr lvl="1" fontAlgn="base"/>
            <a:r>
              <a:rPr lang="en-US" sz="2000">
                <a:latin typeface="Arial"/>
                <a:cs typeface="Arial"/>
              </a:rPr>
              <a:t>DevX did not ask if this change was acceptable.</a:t>
            </a:r>
          </a:p>
          <a:p>
            <a:pPr lvl="1"/>
            <a:r>
              <a:rPr lang="en-US" sz="2000">
                <a:latin typeface="Arial"/>
                <a:cs typeface="Arial"/>
              </a:rPr>
              <a:t>Expectation: I want it, I have money, approver must say yes. </a:t>
            </a:r>
            <a:endParaRPr lang="en-US"/>
          </a:p>
          <a:p>
            <a:pPr lvl="1" fontAlgn="base"/>
            <a:r>
              <a:rPr lang="en-US" sz="2000">
                <a:latin typeface="Arial"/>
                <a:cs typeface="Arial"/>
              </a:rPr>
              <a:t>Reality: being asked for proof of need is difficult to accept. </a:t>
            </a:r>
            <a:endParaRPr lang="en-US" sz="2000"/>
          </a:p>
        </p:txBody>
      </p:sp>
      <p:sp>
        <p:nvSpPr>
          <p:cNvPr id="4" name="Title 3"/>
          <p:cNvSpPr>
            <a:spLocks noGrp="1"/>
          </p:cNvSpPr>
          <p:nvPr>
            <p:ph type="title"/>
          </p:nvPr>
        </p:nvSpPr>
        <p:spPr/>
        <p:txBody>
          <a:bodyPr lIns="91440" tIns="45720" rIns="91440" bIns="45720" anchor="ctr" anchorCtr="0"/>
          <a:lstStyle/>
          <a:p>
            <a:r>
              <a:rPr lang="en-US">
                <a:latin typeface="Arial"/>
                <a:cs typeface="Arial"/>
              </a:rPr>
              <a:t>Bureaucracy Hack #4</a:t>
            </a:r>
            <a:endParaRPr lang="en-US"/>
          </a:p>
        </p:txBody>
      </p:sp>
      <p:sp>
        <p:nvSpPr>
          <p:cNvPr id="5" name="Text Placeholder 4"/>
          <p:cNvSpPr>
            <a:spLocks noGrp="1"/>
          </p:cNvSpPr>
          <p:nvPr>
            <p:ph type="body" sz="quarter" idx="13"/>
          </p:nvPr>
        </p:nvSpPr>
        <p:spPr/>
        <p:txBody>
          <a:bodyPr/>
          <a:lstStyle/>
          <a:p>
            <a:endParaRPr lang="en-US"/>
          </a:p>
        </p:txBody>
      </p:sp>
      <p:sp>
        <p:nvSpPr>
          <p:cNvPr id="6" name="Text Placeholder 5"/>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095780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38200" y="1825625"/>
            <a:ext cx="10314354" cy="4351338"/>
          </a:xfrm>
        </p:spPr>
        <p:txBody>
          <a:bodyPr lIns="91440" tIns="45720" rIns="91440" bIns="45720" anchor="ctr"/>
          <a:lstStyle/>
          <a:p>
            <a:pPr marL="0" indent="0" fontAlgn="base">
              <a:buNone/>
            </a:pPr>
            <a:r>
              <a:rPr lang="en-US" dirty="0">
                <a:latin typeface="Arial"/>
                <a:cs typeface="Arial"/>
              </a:rPr>
              <a:t>Support RBAC/ABAC and project labels</a:t>
            </a:r>
            <a:endParaRPr lang="en-US" dirty="0"/>
          </a:p>
          <a:p>
            <a:pPr lvl="1"/>
            <a:r>
              <a:rPr lang="en-US" sz="2000" dirty="0">
                <a:latin typeface="Arial"/>
                <a:cs typeface="Arial"/>
              </a:rPr>
              <a:t>Wrote modular plug-ins outside of tools</a:t>
            </a:r>
            <a:endParaRPr lang="en-US" dirty="0"/>
          </a:p>
          <a:p>
            <a:pPr lvl="1" fontAlgn="base"/>
            <a:r>
              <a:rPr lang="en-US" sz="2000" dirty="0">
                <a:latin typeface="Arial"/>
                <a:cs typeface="Arial"/>
              </a:rPr>
              <a:t>Used public/private partnership to incorporate features</a:t>
            </a:r>
          </a:p>
          <a:p>
            <a:pPr fontAlgn="base"/>
            <a:endParaRPr lang="en-US" dirty="0"/>
          </a:p>
          <a:p>
            <a:pPr marL="0" indent="0" fontAlgn="base">
              <a:buNone/>
            </a:pPr>
            <a:r>
              <a:rPr lang="en-US" dirty="0">
                <a:latin typeface="Arial"/>
                <a:cs typeface="Arial"/>
              </a:rPr>
              <a:t>Results</a:t>
            </a:r>
          </a:p>
          <a:p>
            <a:pPr lvl="1" fontAlgn="base"/>
            <a:r>
              <a:rPr lang="en-US" sz="2000" dirty="0">
                <a:latin typeface="Arial"/>
                <a:cs typeface="Arial"/>
              </a:rPr>
              <a:t>DevX provides COTS/FOSS tools and ensures only those who should access a source </a:t>
            </a:r>
            <a:r>
              <a:rPr lang="en-US" sz="2000" dirty="0" smtClean="0">
                <a:latin typeface="Arial"/>
                <a:cs typeface="Arial"/>
              </a:rPr>
              <a:t>code/notes/binaries </a:t>
            </a:r>
            <a:r>
              <a:rPr lang="en-US" sz="2000" dirty="0">
                <a:latin typeface="Arial"/>
                <a:cs typeface="Arial"/>
              </a:rPr>
              <a:t>can and do access them</a:t>
            </a:r>
          </a:p>
          <a:p>
            <a:pPr lvl="1" fontAlgn="base"/>
            <a:r>
              <a:rPr lang="en-US" sz="2000" dirty="0">
                <a:latin typeface="Arial"/>
                <a:cs typeface="Arial"/>
              </a:rPr>
              <a:t>Teams able to store classified, need-to-know artifacts in shared tools</a:t>
            </a:r>
          </a:p>
          <a:p>
            <a:pPr lvl="1" fontAlgn="base"/>
            <a:r>
              <a:rPr lang="en-US" sz="2000" dirty="0">
                <a:latin typeface="Arial"/>
                <a:cs typeface="Arial"/>
              </a:rPr>
              <a:t>Teams can focus on their mission enabling software!</a:t>
            </a:r>
          </a:p>
        </p:txBody>
      </p:sp>
      <p:sp>
        <p:nvSpPr>
          <p:cNvPr id="4" name="Title 3"/>
          <p:cNvSpPr>
            <a:spLocks noGrp="1"/>
          </p:cNvSpPr>
          <p:nvPr>
            <p:ph type="title"/>
          </p:nvPr>
        </p:nvSpPr>
        <p:spPr/>
        <p:txBody>
          <a:bodyPr/>
          <a:lstStyle/>
          <a:p>
            <a:r>
              <a:rPr lang="en-US"/>
              <a:t>Secure, Shared Resources at NSA</a:t>
            </a:r>
          </a:p>
        </p:txBody>
      </p:sp>
      <p:sp>
        <p:nvSpPr>
          <p:cNvPr id="5" name="Text Placeholder 4"/>
          <p:cNvSpPr>
            <a:spLocks noGrp="1"/>
          </p:cNvSpPr>
          <p:nvPr>
            <p:ph type="body" sz="quarter" idx="13"/>
          </p:nvPr>
        </p:nvSpPr>
        <p:spPr/>
        <p:txBody>
          <a:bodyPr/>
          <a:lstStyle/>
          <a:p>
            <a:endParaRPr lang="en-US"/>
          </a:p>
        </p:txBody>
      </p:sp>
      <p:sp>
        <p:nvSpPr>
          <p:cNvPr id="6" name="Text Placeholder 5"/>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947746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938561" y="1839951"/>
            <a:ext cx="10314354" cy="4537734"/>
          </a:xfrm>
        </p:spPr>
        <p:txBody>
          <a:bodyPr lIns="91440" tIns="45720" rIns="91440" bIns="45720" anchor="ctr"/>
          <a:lstStyle/>
          <a:p>
            <a:pPr marL="0" indent="0">
              <a:buNone/>
            </a:pPr>
            <a:r>
              <a:rPr lang="en-US">
                <a:latin typeface="Arial"/>
                <a:cs typeface="Arial"/>
              </a:rPr>
              <a:t>DevX has under 100 people, supporting </a:t>
            </a:r>
            <a:endParaRPr lang="en-US"/>
          </a:p>
          <a:p>
            <a:pPr lvl="1"/>
            <a:r>
              <a:rPr lang="en-US" sz="2000">
                <a:latin typeface="Arial"/>
                <a:cs typeface="Arial"/>
              </a:rPr>
              <a:t>CI/CD, workflow automation, collaboration tools</a:t>
            </a:r>
            <a:endParaRPr lang="en-US" sz="2000"/>
          </a:p>
          <a:p>
            <a:pPr lvl="1"/>
            <a:r>
              <a:rPr lang="en-US" sz="2000">
                <a:latin typeface="Arial"/>
                <a:cs typeface="Arial"/>
              </a:rPr>
              <a:t>source code and artifact repositories</a:t>
            </a:r>
          </a:p>
          <a:p>
            <a:pPr lvl="1"/>
            <a:endParaRPr lang="en-US" sz="2000">
              <a:latin typeface="Arial"/>
              <a:cs typeface="Arial"/>
            </a:endParaRPr>
          </a:p>
          <a:p>
            <a:pPr marL="0" indent="0">
              <a:buNone/>
            </a:pPr>
            <a:r>
              <a:rPr lang="en-US">
                <a:latin typeface="Arial"/>
                <a:cs typeface="Arial"/>
              </a:rPr>
              <a:t>DevX has enabled</a:t>
            </a:r>
          </a:p>
          <a:p>
            <a:pPr lvl="1"/>
            <a:r>
              <a:rPr lang="en-US" sz="2000">
                <a:latin typeface="Arial"/>
                <a:cs typeface="Arial"/>
              </a:rPr>
              <a:t>250+ builds per day</a:t>
            </a:r>
          </a:p>
          <a:p>
            <a:pPr lvl="1"/>
            <a:r>
              <a:rPr lang="en-US" sz="2000">
                <a:latin typeface="Arial"/>
                <a:cs typeface="Arial"/>
              </a:rPr>
              <a:t>~3,000 active </a:t>
            </a:r>
            <a:r>
              <a:rPr lang="en-US" sz="2000" err="1">
                <a:latin typeface="Arial"/>
                <a:cs typeface="Arial"/>
              </a:rPr>
              <a:t>ChatOps</a:t>
            </a:r>
            <a:r>
              <a:rPr lang="en-US" sz="2000">
                <a:latin typeface="Arial"/>
                <a:cs typeface="Arial"/>
              </a:rPr>
              <a:t> users per day</a:t>
            </a:r>
          </a:p>
          <a:p>
            <a:pPr lvl="1"/>
            <a:r>
              <a:rPr lang="en-US" sz="2000">
                <a:latin typeface="Arial"/>
                <a:cs typeface="Arial"/>
              </a:rPr>
              <a:t>4,000+ active CI/CD users per day</a:t>
            </a:r>
          </a:p>
          <a:p>
            <a:pPr lvl="1"/>
            <a:r>
              <a:rPr lang="en-US" sz="2000">
                <a:latin typeface="Arial"/>
                <a:cs typeface="Arial"/>
              </a:rPr>
              <a:t>20,000 active workflow collaboration users per day</a:t>
            </a:r>
          </a:p>
          <a:p>
            <a:pPr lvl="1"/>
            <a:r>
              <a:rPr lang="en-US" sz="2000">
                <a:latin typeface="Arial"/>
                <a:cs typeface="Arial"/>
              </a:rPr>
              <a:t>100,000+ software projects</a:t>
            </a:r>
          </a:p>
          <a:p>
            <a:pPr lvl="1"/>
            <a:r>
              <a:rPr lang="en-US" sz="2000">
                <a:latin typeface="Arial"/>
                <a:cs typeface="Arial"/>
              </a:rPr>
              <a:t>5+ million builds overall</a:t>
            </a:r>
          </a:p>
        </p:txBody>
      </p:sp>
      <p:sp>
        <p:nvSpPr>
          <p:cNvPr id="4" name="Title 3"/>
          <p:cNvSpPr>
            <a:spLocks noGrp="1"/>
          </p:cNvSpPr>
          <p:nvPr>
            <p:ph type="title"/>
          </p:nvPr>
        </p:nvSpPr>
        <p:spPr/>
        <p:txBody>
          <a:bodyPr/>
          <a:lstStyle/>
          <a:p>
            <a:r>
              <a:rPr lang="en-US"/>
              <a:t>Small, but Mighty: DevX by the Numbers</a:t>
            </a:r>
          </a:p>
        </p:txBody>
      </p:sp>
      <p:sp>
        <p:nvSpPr>
          <p:cNvPr id="5" name="Text Placeholder 4"/>
          <p:cNvSpPr>
            <a:spLocks noGrp="1"/>
          </p:cNvSpPr>
          <p:nvPr>
            <p:ph type="body" sz="quarter" idx="13"/>
          </p:nvPr>
        </p:nvSpPr>
        <p:spPr/>
        <p:txBody>
          <a:bodyPr/>
          <a:lstStyle/>
          <a:p>
            <a:endParaRPr lang="en-US"/>
          </a:p>
        </p:txBody>
      </p:sp>
      <p:sp>
        <p:nvSpPr>
          <p:cNvPr id="6" name="Text Placeholder 5"/>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478974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38200" y="1825625"/>
            <a:ext cx="10314354" cy="4351338"/>
          </a:xfrm>
        </p:spPr>
        <p:txBody>
          <a:bodyPr lIns="91440" tIns="45720" rIns="91440" bIns="45720" anchor="ctr"/>
          <a:lstStyle/>
          <a:p>
            <a:pPr marL="0" indent="0" fontAlgn="base">
              <a:buNone/>
            </a:pPr>
            <a:r>
              <a:rPr lang="en-US">
                <a:latin typeface="Arial"/>
                <a:cs typeface="Arial"/>
              </a:rPr>
              <a:t>“Everything I do is close hold” -&gt; focus on the why and how, not the what.</a:t>
            </a:r>
          </a:p>
          <a:p>
            <a:pPr marL="0" indent="0">
              <a:buNone/>
            </a:pPr>
            <a:endParaRPr lang="en-US">
              <a:latin typeface="Arial"/>
              <a:cs typeface="Arial"/>
            </a:endParaRPr>
          </a:p>
          <a:p>
            <a:pPr>
              <a:buNone/>
            </a:pPr>
            <a:r>
              <a:rPr lang="en-US">
                <a:latin typeface="Arial"/>
                <a:cs typeface="Arial"/>
              </a:rPr>
              <a:t>"Everything my team does is unique" -&gt; focus on shared technology stacks</a:t>
            </a:r>
          </a:p>
          <a:p>
            <a:pPr marL="0" indent="0">
              <a:buNone/>
            </a:pPr>
            <a:endParaRPr lang="en-US" dirty="0">
              <a:latin typeface="Arial"/>
              <a:cs typeface="Arial"/>
            </a:endParaRPr>
          </a:p>
          <a:p>
            <a:pPr marL="0" indent="0">
              <a:buNone/>
            </a:pPr>
            <a:r>
              <a:rPr lang="en-US">
                <a:latin typeface="Arial"/>
                <a:cs typeface="Arial"/>
              </a:rPr>
              <a:t>Culture of hiding imperfections -&gt; it's ok. We're all human.</a:t>
            </a:r>
            <a:endParaRPr lang="en-US"/>
          </a:p>
          <a:p>
            <a:pPr marL="0" indent="0" fontAlgn="base">
              <a:buNone/>
            </a:pPr>
            <a:endParaRPr lang="en-US"/>
          </a:p>
          <a:p>
            <a:pPr marL="0" indent="0">
              <a:buNone/>
            </a:pPr>
            <a:r>
              <a:rPr lang="en-US">
                <a:latin typeface="Arial"/>
                <a:cs typeface="Arial"/>
              </a:rPr>
              <a:t>Participants lay blame during or after meetings -&gt; modeling blameless</a:t>
            </a:r>
            <a:endParaRPr lang="en-US"/>
          </a:p>
          <a:p>
            <a:pPr marL="0" indent="0" fontAlgn="base">
              <a:buNone/>
            </a:pPr>
            <a:endParaRPr lang="en-US">
              <a:latin typeface="Arial"/>
              <a:cs typeface="Arial"/>
            </a:endParaRPr>
          </a:p>
          <a:p>
            <a:pPr marL="0" indent="0">
              <a:buNone/>
            </a:pPr>
            <a:r>
              <a:rPr lang="en-US">
                <a:latin typeface="Arial"/>
                <a:cs typeface="Arial"/>
              </a:rPr>
              <a:t>Personality driven practice -&gt; goal to normalize blameless postmortems</a:t>
            </a:r>
            <a:endParaRPr lang="en-US"/>
          </a:p>
        </p:txBody>
      </p:sp>
      <p:sp>
        <p:nvSpPr>
          <p:cNvPr id="4" name="Title 3"/>
          <p:cNvSpPr>
            <a:spLocks noGrp="1"/>
          </p:cNvSpPr>
          <p:nvPr>
            <p:ph type="title"/>
          </p:nvPr>
        </p:nvSpPr>
        <p:spPr/>
        <p:txBody>
          <a:bodyPr/>
          <a:lstStyle/>
          <a:p>
            <a:r>
              <a:rPr lang="en-US"/>
              <a:t>Challenge: Blameless Postmortems</a:t>
            </a:r>
          </a:p>
        </p:txBody>
      </p:sp>
      <p:sp>
        <p:nvSpPr>
          <p:cNvPr id="5" name="Text Placeholder 4"/>
          <p:cNvSpPr>
            <a:spLocks noGrp="1"/>
          </p:cNvSpPr>
          <p:nvPr>
            <p:ph type="body" sz="quarter" idx="13"/>
          </p:nvPr>
        </p:nvSpPr>
        <p:spPr/>
        <p:txBody>
          <a:bodyPr/>
          <a:lstStyle/>
          <a:p>
            <a:endParaRPr lang="en-US"/>
          </a:p>
        </p:txBody>
      </p:sp>
      <p:sp>
        <p:nvSpPr>
          <p:cNvPr id="6" name="Text Placeholder 5"/>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467214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38200" y="1825625"/>
            <a:ext cx="10314354" cy="4351338"/>
          </a:xfrm>
        </p:spPr>
        <p:txBody>
          <a:bodyPr lIns="91440" tIns="45720" rIns="91440" bIns="45720" anchor="ctr"/>
          <a:lstStyle/>
          <a:p>
            <a:pPr marL="0" indent="0" fontAlgn="base">
              <a:buNone/>
            </a:pPr>
            <a:r>
              <a:rPr lang="en-US"/>
              <a:t>Many view COTS/FOSS tool support as ‘sustainment’ </a:t>
            </a:r>
          </a:p>
          <a:p>
            <a:pPr marL="0" indent="0" fontAlgn="base">
              <a:buNone/>
            </a:pPr>
            <a:endParaRPr lang="en-US"/>
          </a:p>
          <a:p>
            <a:pPr marL="0" indent="0" fontAlgn="base">
              <a:buNone/>
            </a:pPr>
            <a:r>
              <a:rPr lang="en-US">
                <a:latin typeface="Arial"/>
                <a:cs typeface="Arial"/>
              </a:rPr>
              <a:t>Need ways to identify and capture key metrics for various leadership levels</a:t>
            </a:r>
          </a:p>
          <a:p>
            <a:pPr fontAlgn="base"/>
            <a:endParaRPr lang="en-US"/>
          </a:p>
          <a:p>
            <a:pPr marL="0" indent="0" fontAlgn="base">
              <a:buNone/>
            </a:pPr>
            <a:r>
              <a:rPr lang="en-US"/>
              <a:t>How did you help your management understand</a:t>
            </a:r>
          </a:p>
          <a:p>
            <a:pPr lvl="1" fontAlgn="base"/>
            <a:r>
              <a:rPr lang="en-US">
                <a:latin typeface="Arial"/>
                <a:cs typeface="Arial"/>
              </a:rPr>
              <a:t>the tools their employees need to do their jobs?</a:t>
            </a:r>
            <a:endParaRPr lang="en-US"/>
          </a:p>
          <a:p>
            <a:pPr lvl="1" fontAlgn="base"/>
            <a:r>
              <a:rPr lang="en-US">
                <a:latin typeface="Arial"/>
                <a:cs typeface="Arial"/>
              </a:rPr>
              <a:t>that software powers their products/mission?</a:t>
            </a:r>
            <a:endParaRPr lang="en-US"/>
          </a:p>
          <a:p>
            <a:pPr lvl="1" fontAlgn="base"/>
            <a:r>
              <a:rPr lang="en-US">
                <a:latin typeface="Arial"/>
                <a:cs typeface="Arial"/>
              </a:rPr>
              <a:t>an evolving software development ecosystem is critical to success?</a:t>
            </a:r>
          </a:p>
        </p:txBody>
      </p:sp>
      <p:sp>
        <p:nvSpPr>
          <p:cNvPr id="4" name="Title 3"/>
          <p:cNvSpPr>
            <a:spLocks noGrp="1"/>
          </p:cNvSpPr>
          <p:nvPr>
            <p:ph type="title"/>
          </p:nvPr>
        </p:nvSpPr>
        <p:spPr/>
        <p:txBody>
          <a:bodyPr/>
          <a:lstStyle/>
          <a:p>
            <a:r>
              <a:rPr lang="en-US"/>
              <a:t>Need Your Help: Middle Management</a:t>
            </a:r>
          </a:p>
        </p:txBody>
      </p:sp>
      <p:sp>
        <p:nvSpPr>
          <p:cNvPr id="5" name="Text Placeholder 4"/>
          <p:cNvSpPr>
            <a:spLocks noGrp="1"/>
          </p:cNvSpPr>
          <p:nvPr>
            <p:ph type="body" sz="quarter" idx="13"/>
          </p:nvPr>
        </p:nvSpPr>
        <p:spPr/>
        <p:txBody>
          <a:bodyPr/>
          <a:lstStyle/>
          <a:p>
            <a:endParaRPr lang="en-US"/>
          </a:p>
        </p:txBody>
      </p:sp>
      <p:sp>
        <p:nvSpPr>
          <p:cNvPr id="6" name="Text Placeholder 5"/>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40172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105400" cy="1246609"/>
          </a:xfrm>
        </p:spPr>
        <p:txBody>
          <a:bodyPr/>
          <a:lstStyle/>
          <a:p>
            <a:r>
              <a:rPr lang="en-US"/>
              <a:t>DevX Reading List	</a:t>
            </a:r>
          </a:p>
        </p:txBody>
      </p:sp>
      <p:sp>
        <p:nvSpPr>
          <p:cNvPr id="3" name="Content Placeholder 2"/>
          <p:cNvSpPr>
            <a:spLocks noGrp="1"/>
          </p:cNvSpPr>
          <p:nvPr>
            <p:ph idx="1"/>
          </p:nvPr>
        </p:nvSpPr>
        <p:spPr>
          <a:xfrm>
            <a:off x="838200" y="1611734"/>
            <a:ext cx="4034883" cy="4712865"/>
          </a:xfrm>
        </p:spPr>
        <p:txBody>
          <a:bodyPr/>
          <a:lstStyle/>
          <a:p>
            <a:r>
              <a:rPr lang="en-US" sz="2000"/>
              <a:t>The Phoenix Project</a:t>
            </a:r>
          </a:p>
          <a:p>
            <a:r>
              <a:rPr lang="en-US" sz="2000"/>
              <a:t>The DevOps Handbook</a:t>
            </a:r>
          </a:p>
          <a:p>
            <a:r>
              <a:rPr lang="en-US" sz="2000"/>
              <a:t>Making Work Visible</a:t>
            </a:r>
          </a:p>
          <a:p>
            <a:r>
              <a:rPr lang="en-US" sz="2000"/>
              <a:t>Accelerate</a:t>
            </a:r>
          </a:p>
          <a:p>
            <a:r>
              <a:rPr lang="en-US" sz="2000"/>
              <a:t>A Seat at the Table</a:t>
            </a:r>
          </a:p>
          <a:p>
            <a:r>
              <a:rPr lang="en-US" sz="2000"/>
              <a:t>Project to Product</a:t>
            </a:r>
          </a:p>
          <a:p>
            <a:r>
              <a:rPr lang="en-US" sz="2000"/>
              <a:t>Turn the Ship Around</a:t>
            </a:r>
          </a:p>
          <a:p>
            <a:r>
              <a:rPr lang="en-US" sz="2000"/>
              <a:t>Measure What Matters</a:t>
            </a:r>
          </a:p>
          <a:p>
            <a:r>
              <a:rPr lang="en-US" sz="2000"/>
              <a:t>The Lean Startup</a:t>
            </a:r>
          </a:p>
          <a:p>
            <a:r>
              <a:rPr lang="en-US" sz="2000"/>
              <a:t>The Unicorn Project</a:t>
            </a:r>
          </a:p>
          <a:p>
            <a:r>
              <a:rPr lang="en-US" sz="2000"/>
              <a:t>Team Topologies</a:t>
            </a:r>
          </a:p>
        </p:txBody>
      </p:sp>
      <p:sp>
        <p:nvSpPr>
          <p:cNvPr id="4" name="Text Placeholder 3"/>
          <p:cNvSpPr>
            <a:spLocks noGrp="1"/>
          </p:cNvSpPr>
          <p:nvPr>
            <p:ph type="body" sz="quarter" idx="13"/>
          </p:nvPr>
        </p:nvSpPr>
        <p:spPr/>
        <p:txBody>
          <a:bodyPr/>
          <a:lstStyle/>
          <a:p>
            <a:endParaRPr lang="en-US"/>
          </a:p>
        </p:txBody>
      </p:sp>
      <p:sp>
        <p:nvSpPr>
          <p:cNvPr id="5" name="Text Placeholder 4"/>
          <p:cNvSpPr>
            <a:spLocks noGrp="1"/>
          </p:cNvSpPr>
          <p:nvPr>
            <p:ph type="body" sz="quarter" idx="15"/>
          </p:nvPr>
        </p:nvSpPr>
        <p:spPr/>
        <p:txBody>
          <a:bodyPr/>
          <a:lstStyle/>
          <a:p>
            <a:endParaRPr lang="en-US"/>
          </a:p>
        </p:txBody>
      </p:sp>
      <p:sp>
        <p:nvSpPr>
          <p:cNvPr id="7" name="Content Placeholder 2"/>
          <p:cNvSpPr txBox="1">
            <a:spLocks/>
          </p:cNvSpPr>
          <p:nvPr/>
        </p:nvSpPr>
        <p:spPr>
          <a:xfrm>
            <a:off x="7107349" y="330191"/>
            <a:ext cx="4629619" cy="6172723"/>
          </a:xfrm>
          <a:prstGeom prst="rect">
            <a:avLst/>
          </a:prstGeom>
        </p:spPr>
        <p:txBody>
          <a:bodyPr lIns="91440" tIns="45720" rIns="91440" bIns="45720" anchor="t"/>
          <a:lst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latin typeface="Arial"/>
                <a:cs typeface="Arial"/>
              </a:rPr>
              <a:t>Radical Candor</a:t>
            </a:r>
          </a:p>
          <a:p>
            <a:r>
              <a:rPr lang="en-US" sz="2000">
                <a:latin typeface="Arial"/>
                <a:cs typeface="Arial"/>
              </a:rPr>
              <a:t>Lean In</a:t>
            </a:r>
          </a:p>
          <a:p>
            <a:r>
              <a:rPr lang="en-US" sz="2000">
                <a:latin typeface="Arial"/>
                <a:cs typeface="Arial"/>
              </a:rPr>
              <a:t>Who Gets What and Why</a:t>
            </a:r>
          </a:p>
          <a:p>
            <a:r>
              <a:rPr lang="en-US" sz="2000">
                <a:latin typeface="Arial"/>
                <a:cs typeface="Arial"/>
              </a:rPr>
              <a:t>Continuous Delivery</a:t>
            </a:r>
          </a:p>
          <a:p>
            <a:r>
              <a:rPr lang="en-US" sz="2000">
                <a:latin typeface="Arial"/>
                <a:cs typeface="Arial"/>
              </a:rPr>
              <a:t>Braving the Wilderness</a:t>
            </a:r>
          </a:p>
          <a:p>
            <a:r>
              <a:rPr lang="en-US" sz="2000">
                <a:latin typeface="Arial"/>
                <a:cs typeface="Arial"/>
              </a:rPr>
              <a:t>The Fuzzy and the Techie</a:t>
            </a:r>
          </a:p>
          <a:p>
            <a:r>
              <a:rPr lang="en-US" sz="2000">
                <a:latin typeface="Arial"/>
                <a:cs typeface="Arial"/>
              </a:rPr>
              <a:t>Start with Why</a:t>
            </a:r>
          </a:p>
          <a:p>
            <a:r>
              <a:rPr lang="en-US" sz="2000">
                <a:latin typeface="Arial"/>
                <a:cs typeface="Arial"/>
              </a:rPr>
              <a:t>Beyond the Phoenix Project</a:t>
            </a:r>
          </a:p>
          <a:p>
            <a:r>
              <a:rPr lang="en-US" sz="2000">
                <a:latin typeface="Arial"/>
                <a:cs typeface="Arial"/>
              </a:rPr>
              <a:t>The Goal</a:t>
            </a:r>
          </a:p>
          <a:p>
            <a:r>
              <a:rPr lang="en-US" sz="2000">
                <a:latin typeface="Arial"/>
                <a:cs typeface="Arial"/>
              </a:rPr>
              <a:t>Good to Great</a:t>
            </a:r>
          </a:p>
          <a:p>
            <a:r>
              <a:rPr lang="en-US" sz="2000">
                <a:latin typeface="Arial"/>
                <a:cs typeface="Arial"/>
              </a:rPr>
              <a:t>The Five Dysfunctions of a Team</a:t>
            </a:r>
          </a:p>
          <a:p>
            <a:r>
              <a:rPr lang="en-US" sz="2000">
                <a:latin typeface="Arial"/>
                <a:cs typeface="Arial"/>
              </a:rPr>
              <a:t>Radical Focus</a:t>
            </a:r>
          </a:p>
          <a:p>
            <a:r>
              <a:rPr lang="en-US" sz="2000">
                <a:latin typeface="Arial"/>
                <a:cs typeface="Arial"/>
              </a:rPr>
              <a:t>Alpha Girls</a:t>
            </a:r>
          </a:p>
          <a:p>
            <a:r>
              <a:rPr lang="en-US" sz="2000">
                <a:latin typeface="Arial"/>
                <a:cs typeface="Arial"/>
              </a:rPr>
              <a:t>Women in Tech</a:t>
            </a:r>
          </a:p>
        </p:txBody>
      </p:sp>
      <p:sp>
        <p:nvSpPr>
          <p:cNvPr id="8" name="Rectangle 7"/>
          <p:cNvSpPr/>
          <p:nvPr/>
        </p:nvSpPr>
        <p:spPr>
          <a:xfrm rot="19944480">
            <a:off x="3806568" y="2768077"/>
            <a:ext cx="3183210" cy="1754326"/>
          </a:xfrm>
          <a:prstGeom prst="rect">
            <a:avLst/>
          </a:prstGeom>
          <a:noFill/>
        </p:spPr>
        <p:txBody>
          <a:bodyPr wrap="square" lIns="91440" tIns="45720" rIns="91440" bIns="45720">
            <a:spAutoFit/>
          </a:bodyPr>
          <a:lstStyle/>
          <a:p>
            <a:pPr algn="ctr"/>
            <a:r>
              <a:rPr lang="en-US" sz="5400" b="1">
                <a:ln w="22225">
                  <a:solidFill>
                    <a:schemeClr val="accent2"/>
                  </a:solidFill>
                  <a:prstDash val="solid"/>
                </a:ln>
                <a:solidFill>
                  <a:schemeClr val="accent2">
                    <a:lumMod val="40000"/>
                    <a:lumOff val="60000"/>
                  </a:schemeClr>
                </a:solidFill>
              </a:rPr>
              <a:t>Thank you!</a:t>
            </a:r>
          </a:p>
        </p:txBody>
      </p:sp>
    </p:spTree>
    <p:extLst>
      <p:ext uri="{BB962C8B-B14F-4D97-AF65-F5344CB8AC3E}">
        <p14:creationId xmlns:p14="http://schemas.microsoft.com/office/powerpoint/2010/main" val="2235997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86795"/>
            <a:ext cx="10515600" cy="1112714"/>
          </a:xfrm>
        </p:spPr>
        <p:txBody>
          <a:bodyPr/>
          <a:lstStyle/>
          <a:p>
            <a:r>
              <a:rPr lang="en-US" b="0"/>
              <a:t>Virginia Laurenzano</a:t>
            </a:r>
          </a:p>
        </p:txBody>
      </p:sp>
      <p:sp>
        <p:nvSpPr>
          <p:cNvPr id="3" name="Text Placeholder 2"/>
          <p:cNvSpPr>
            <a:spLocks noGrp="1"/>
          </p:cNvSpPr>
          <p:nvPr>
            <p:ph type="body" idx="1"/>
          </p:nvPr>
        </p:nvSpPr>
        <p:spPr>
          <a:xfrm>
            <a:off x="831850" y="3618389"/>
            <a:ext cx="10515600" cy="2548318"/>
          </a:xfrm>
        </p:spPr>
        <p:txBody>
          <a:bodyPr lIns="91440" tIns="45720" rIns="91440" bIns="45720" anchor="t"/>
          <a:lstStyle/>
          <a:p>
            <a:r>
              <a:rPr lang="en-US"/>
              <a:t>Senior Mission Director to Deputy Commander </a:t>
            </a:r>
          </a:p>
          <a:p>
            <a:r>
              <a:rPr lang="en-US"/>
              <a:t>JFHQ-C (Marines)</a:t>
            </a:r>
          </a:p>
          <a:p>
            <a:r>
              <a:rPr lang="en-US"/>
              <a:t>U. S. Cyber Command</a:t>
            </a:r>
          </a:p>
          <a:p>
            <a:r>
              <a:rPr lang="en-US"/>
              <a:t>She/her</a:t>
            </a:r>
          </a:p>
          <a:p>
            <a:endParaRPr lang="en-US"/>
          </a:p>
          <a:p>
            <a:r>
              <a:rPr lang="en-US">
                <a:latin typeface="Arial"/>
                <a:cs typeface="Arial"/>
              </a:rPr>
              <a:t>Questions? Reach out to mediarelations@nsa.gov</a:t>
            </a:r>
            <a:endParaRPr lang="en-US"/>
          </a:p>
        </p:txBody>
      </p:sp>
      <p:sp>
        <p:nvSpPr>
          <p:cNvPr id="4" name="Text Placeholder 3"/>
          <p:cNvSpPr>
            <a:spLocks noGrp="1"/>
          </p:cNvSpPr>
          <p:nvPr>
            <p:ph type="body" sz="quarter" idx="13"/>
          </p:nvPr>
        </p:nvSpPr>
        <p:spPr/>
        <p:txBody>
          <a:bodyPr/>
          <a:lstStyle/>
          <a:p>
            <a:endParaRPr lang="en-US"/>
          </a:p>
        </p:txBody>
      </p:sp>
      <p:sp>
        <p:nvSpPr>
          <p:cNvPr id="5" name="Text Placeholder 4"/>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872905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Text Placeholder 2"/>
          <p:cNvSpPr>
            <a:spLocks noGrp="1"/>
          </p:cNvSpPr>
          <p:nvPr>
            <p:ph type="body" sz="quarter" idx="14"/>
          </p:nvPr>
        </p:nvSpPr>
        <p:spPr/>
        <p:txBody>
          <a:bodyPr/>
          <a:lstStyle/>
          <a:p>
            <a:endParaRPr lang="en-US"/>
          </a:p>
        </p:txBody>
      </p:sp>
      <p:sp>
        <p:nvSpPr>
          <p:cNvPr id="4" name="Title 3"/>
          <p:cNvSpPr>
            <a:spLocks noGrp="1"/>
          </p:cNvSpPr>
          <p:nvPr>
            <p:ph type="ctrTitle"/>
          </p:nvPr>
        </p:nvSpPr>
        <p:spPr/>
        <p:txBody>
          <a:bodyPr/>
          <a:lstStyle/>
          <a:p>
            <a:r>
              <a:rPr lang="en-US" b="0"/>
              <a:t>Improving the Developer Experience at the National Security Agency</a:t>
            </a:r>
            <a:endParaRPr lang="en-US"/>
          </a:p>
        </p:txBody>
      </p:sp>
      <p:sp>
        <p:nvSpPr>
          <p:cNvPr id="5" name="Subtitle 4"/>
          <p:cNvSpPr>
            <a:spLocks noGrp="1"/>
          </p:cNvSpPr>
          <p:nvPr>
            <p:ph type="subTitle" idx="1"/>
          </p:nvPr>
        </p:nvSpPr>
        <p:spPr/>
        <p:txBody>
          <a:bodyPr/>
          <a:lstStyle/>
          <a:p>
            <a:r>
              <a:rPr lang="en-US"/>
              <a:t>Virginia Laurenzano</a:t>
            </a:r>
          </a:p>
          <a:p>
            <a:r>
              <a:rPr lang="en-US"/>
              <a:t>National Security Agency (NSA)</a:t>
            </a:r>
          </a:p>
        </p:txBody>
      </p:sp>
    </p:spTree>
    <p:extLst>
      <p:ext uri="{BB962C8B-B14F-4D97-AF65-F5344CB8AC3E}">
        <p14:creationId xmlns:p14="http://schemas.microsoft.com/office/powerpoint/2010/main" val="1894521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About NSA</a:t>
            </a:r>
          </a:p>
        </p:txBody>
      </p:sp>
      <p:sp>
        <p:nvSpPr>
          <p:cNvPr id="3" name="Content Placeholder 2"/>
          <p:cNvSpPr>
            <a:spLocks noGrp="1"/>
          </p:cNvSpPr>
          <p:nvPr>
            <p:ph idx="1"/>
          </p:nvPr>
        </p:nvSpPr>
        <p:spPr/>
        <p:txBody>
          <a:bodyPr lIns="91440" tIns="45720" rIns="91440" bIns="45720" anchor="t"/>
          <a:lstStyle/>
          <a:p>
            <a:pPr marL="0" indent="0">
              <a:buNone/>
            </a:pPr>
            <a:r>
              <a:rPr lang="en-US" sz="2000" dirty="0"/>
              <a:t>What is NSA’s focus?</a:t>
            </a:r>
          </a:p>
          <a:p>
            <a:r>
              <a:rPr lang="en-US" sz="1800" dirty="0"/>
              <a:t>Security is Our Middle Name</a:t>
            </a:r>
          </a:p>
          <a:p>
            <a:r>
              <a:rPr lang="en-US" sz="1800" dirty="0"/>
              <a:t>Signals Intelligence (SIGINT) </a:t>
            </a:r>
          </a:p>
          <a:p>
            <a:r>
              <a:rPr lang="en-US" sz="1800" dirty="0"/>
              <a:t>Cybersecurity</a:t>
            </a:r>
          </a:p>
          <a:p>
            <a:pPr marL="0" indent="0">
              <a:buNone/>
            </a:pPr>
            <a:endParaRPr lang="en-US" sz="1800" dirty="0"/>
          </a:p>
          <a:p>
            <a:pPr marL="0" indent="0">
              <a:buNone/>
            </a:pPr>
            <a:r>
              <a:rPr lang="en-US" sz="2000" dirty="0"/>
              <a:t>Quick Facts</a:t>
            </a:r>
          </a:p>
          <a:p>
            <a:r>
              <a:rPr lang="en-US" sz="1800" dirty="0"/>
              <a:t>Founded in 1952</a:t>
            </a:r>
          </a:p>
          <a:p>
            <a:r>
              <a:rPr lang="en-US" sz="1800" dirty="0">
                <a:latin typeface="Arial"/>
                <a:cs typeface="Arial"/>
              </a:rPr>
              <a:t>40,000+ affiliates</a:t>
            </a:r>
            <a:endParaRPr lang="en-US" sz="1800" dirty="0"/>
          </a:p>
          <a:p>
            <a:r>
              <a:rPr lang="en-US" sz="1800" dirty="0">
                <a:latin typeface="Arial"/>
                <a:cs typeface="Arial"/>
              </a:rPr>
              <a:t>Would be in the top 10% of Fortune 500 companies in size and budget</a:t>
            </a:r>
          </a:p>
          <a:p>
            <a:r>
              <a:rPr lang="en-US" sz="1800" dirty="0"/>
              <a:t>Largest employer of mathematicians in the country</a:t>
            </a:r>
          </a:p>
        </p:txBody>
      </p:sp>
      <p:sp>
        <p:nvSpPr>
          <p:cNvPr id="4" name="Text Placeholder 3"/>
          <p:cNvSpPr>
            <a:spLocks noGrp="1"/>
          </p:cNvSpPr>
          <p:nvPr>
            <p:ph type="body" sz="quarter" idx="13"/>
          </p:nvPr>
        </p:nvSpPr>
        <p:spPr/>
        <p:txBody>
          <a:bodyPr/>
          <a:lstStyle/>
          <a:p>
            <a:endParaRPr lang="en-US"/>
          </a:p>
        </p:txBody>
      </p:sp>
      <p:sp>
        <p:nvSpPr>
          <p:cNvPr id="5" name="Text Placeholder 4"/>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614688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About Me</a:t>
            </a:r>
          </a:p>
        </p:txBody>
      </p:sp>
      <p:sp>
        <p:nvSpPr>
          <p:cNvPr id="3" name="Content Placeholder 2"/>
          <p:cNvSpPr>
            <a:spLocks noGrp="1"/>
          </p:cNvSpPr>
          <p:nvPr>
            <p:ph idx="1"/>
          </p:nvPr>
        </p:nvSpPr>
        <p:spPr>
          <a:xfrm>
            <a:off x="838200" y="1672683"/>
            <a:ext cx="10515600" cy="4716966"/>
          </a:xfrm>
        </p:spPr>
        <p:txBody>
          <a:bodyPr lIns="91440" tIns="45720" rIns="91440" bIns="45720" anchor="ctr"/>
          <a:lstStyle/>
          <a:p>
            <a:r>
              <a:rPr lang="en-US" err="1">
                <a:latin typeface="Arial"/>
                <a:cs typeface="Arial"/>
              </a:rPr>
              <a:t>Americorps</a:t>
            </a:r>
            <a:r>
              <a:rPr lang="en-US">
                <a:latin typeface="Arial"/>
                <a:cs typeface="Arial"/>
              </a:rPr>
              <a:t> Volunteer</a:t>
            </a:r>
          </a:p>
          <a:p>
            <a:r>
              <a:rPr lang="en-US"/>
              <a:t>Cryptologic Mathematician</a:t>
            </a:r>
          </a:p>
          <a:p>
            <a:r>
              <a:rPr lang="en-US"/>
              <a:t>Analysis Fellow</a:t>
            </a:r>
          </a:p>
          <a:p>
            <a:r>
              <a:rPr lang="en-US">
                <a:latin typeface="Arial"/>
                <a:cs typeface="Arial"/>
              </a:rPr>
              <a:t>Processing Solutions and Services Technical Director </a:t>
            </a:r>
            <a:endParaRPr lang="en-US"/>
          </a:p>
          <a:p>
            <a:r>
              <a:rPr lang="en-US"/>
              <a:t>Developer Experience (DevX) Co-Founder and Technical Director</a:t>
            </a:r>
          </a:p>
          <a:p>
            <a:r>
              <a:rPr lang="en-US"/>
              <a:t>MARFORCYBER DevOps Champion</a:t>
            </a:r>
          </a:p>
        </p:txBody>
      </p:sp>
      <p:sp>
        <p:nvSpPr>
          <p:cNvPr id="4" name="Text Placeholder 3"/>
          <p:cNvSpPr>
            <a:spLocks noGrp="1"/>
          </p:cNvSpPr>
          <p:nvPr>
            <p:ph type="body" sz="quarter" idx="13"/>
          </p:nvPr>
        </p:nvSpPr>
        <p:spPr/>
        <p:txBody>
          <a:bodyPr/>
          <a:lstStyle/>
          <a:p>
            <a:endParaRPr lang="en-US"/>
          </a:p>
        </p:txBody>
      </p:sp>
      <p:sp>
        <p:nvSpPr>
          <p:cNvPr id="5" name="Text Placeholder 4"/>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716696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 a Technical Director. Now what?</a:t>
            </a:r>
          </a:p>
        </p:txBody>
      </p:sp>
      <p:sp>
        <p:nvSpPr>
          <p:cNvPr id="3" name="Content Placeholder 2"/>
          <p:cNvSpPr>
            <a:spLocks noGrp="1"/>
          </p:cNvSpPr>
          <p:nvPr>
            <p:ph idx="1"/>
          </p:nvPr>
        </p:nvSpPr>
        <p:spPr>
          <a:xfrm>
            <a:off x="838200" y="1825624"/>
            <a:ext cx="10515600" cy="4485965"/>
          </a:xfrm>
        </p:spPr>
        <p:txBody>
          <a:bodyPr/>
          <a:lstStyle/>
          <a:p>
            <a:pPr marL="0" indent="0">
              <a:buNone/>
            </a:pPr>
            <a:r>
              <a:rPr lang="en-US"/>
              <a:t>Observations confirmed my teams were agile…and it wasn’t enough.</a:t>
            </a:r>
          </a:p>
          <a:p>
            <a:endParaRPr lang="en-US" sz="2000"/>
          </a:p>
          <a:p>
            <a:pPr marL="0" indent="0">
              <a:buNone/>
            </a:pPr>
            <a:r>
              <a:rPr lang="en-US"/>
              <a:t>What else is out there?</a:t>
            </a:r>
          </a:p>
          <a:p>
            <a:pPr lvl="1"/>
            <a:r>
              <a:rPr lang="en-US" sz="2000"/>
              <a:t>Read </a:t>
            </a:r>
            <a:r>
              <a:rPr lang="en-US" sz="2000" b="1"/>
              <a:t>The Phoenix Project</a:t>
            </a:r>
            <a:r>
              <a:rPr lang="en-US" sz="2000"/>
              <a:t> and </a:t>
            </a:r>
            <a:r>
              <a:rPr lang="en-US" sz="2000" b="1"/>
              <a:t>The DevOps Handbook</a:t>
            </a:r>
          </a:p>
          <a:p>
            <a:pPr lvl="1"/>
            <a:r>
              <a:rPr lang="en-US" sz="2000"/>
              <a:t>Attend DOES 2016 – present</a:t>
            </a:r>
          </a:p>
          <a:p>
            <a:endParaRPr lang="en-US" sz="2000"/>
          </a:p>
          <a:p>
            <a:pPr marL="0" indent="0">
              <a:buNone/>
            </a:pPr>
            <a:r>
              <a:rPr lang="en-US"/>
              <a:t>Large, internal software development environment working group</a:t>
            </a:r>
          </a:p>
          <a:p>
            <a:pPr lvl="1"/>
            <a:r>
              <a:rPr lang="en-US" sz="2000"/>
              <a:t>Admired the problem</a:t>
            </a:r>
          </a:p>
          <a:p>
            <a:pPr lvl="1"/>
            <a:r>
              <a:rPr lang="en-US" sz="2000"/>
              <a:t>“Surely they know this needs to be fixed?”</a:t>
            </a:r>
          </a:p>
          <a:p>
            <a:pPr lvl="1"/>
            <a:r>
              <a:rPr lang="en-US" sz="2000"/>
              <a:t>#</a:t>
            </a:r>
            <a:r>
              <a:rPr lang="en-US" sz="2000" err="1"/>
              <a:t>thereisnothey</a:t>
            </a:r>
            <a:endParaRPr lang="en-US" sz="2000"/>
          </a:p>
        </p:txBody>
      </p:sp>
      <p:sp>
        <p:nvSpPr>
          <p:cNvPr id="4" name="Text Placeholder 3"/>
          <p:cNvSpPr>
            <a:spLocks noGrp="1"/>
          </p:cNvSpPr>
          <p:nvPr>
            <p:ph type="body" sz="quarter" idx="13"/>
          </p:nvPr>
        </p:nvSpPr>
        <p:spPr/>
        <p:txBody>
          <a:bodyPr/>
          <a:lstStyle/>
          <a:p>
            <a:endParaRPr lang="en-US"/>
          </a:p>
        </p:txBody>
      </p:sp>
      <p:sp>
        <p:nvSpPr>
          <p:cNvPr id="5" name="Text Placeholder 4"/>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816694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38200" y="1825625"/>
            <a:ext cx="10314354" cy="4351338"/>
          </a:xfrm>
        </p:spPr>
        <p:txBody>
          <a:bodyPr anchor="ctr"/>
          <a:lstStyle/>
          <a:p>
            <a:pPr marL="0" indent="0">
              <a:buNone/>
            </a:pPr>
            <a:r>
              <a:rPr lang="en-US" dirty="0"/>
              <a:t>Many teams roll their software development ecosystem</a:t>
            </a:r>
          </a:p>
          <a:p>
            <a:pPr marL="0" indent="0">
              <a:buNone/>
            </a:pPr>
            <a:endParaRPr lang="en-US" dirty="0"/>
          </a:p>
          <a:p>
            <a:pPr marL="0" indent="0">
              <a:buNone/>
            </a:pPr>
            <a:r>
              <a:rPr lang="en-US" dirty="0"/>
              <a:t>Enterprise-accessible tools lack resources to support user base</a:t>
            </a:r>
          </a:p>
          <a:p>
            <a:pPr marL="0" indent="0">
              <a:buNone/>
            </a:pPr>
            <a:endParaRPr lang="en-US" dirty="0"/>
          </a:p>
          <a:p>
            <a:pPr marL="0" indent="0">
              <a:buNone/>
            </a:pPr>
            <a:r>
              <a:rPr lang="en-US" dirty="0"/>
              <a:t>Teams </a:t>
            </a:r>
            <a:r>
              <a:rPr lang="en-US" dirty="0" smtClean="0"/>
              <a:t>create custom solutions to support NSA standards</a:t>
            </a:r>
            <a:endParaRPr lang="en-US" dirty="0"/>
          </a:p>
          <a:p>
            <a:pPr lvl="1"/>
            <a:r>
              <a:rPr lang="en-US" sz="2000" dirty="0" smtClean="0"/>
              <a:t>Rely </a:t>
            </a:r>
            <a:r>
              <a:rPr lang="en-US" sz="2000" dirty="0"/>
              <a:t>on proprietary NSA GOTS tools or standards</a:t>
            </a:r>
          </a:p>
          <a:p>
            <a:pPr lvl="1"/>
            <a:r>
              <a:rPr lang="en-US" sz="2000" dirty="0" smtClean="0"/>
              <a:t>Code changes not merged back into core FOSS offerings</a:t>
            </a:r>
            <a:endParaRPr lang="en-US" sz="2000" dirty="0"/>
          </a:p>
          <a:p>
            <a:pPr lvl="1"/>
            <a:r>
              <a:rPr lang="en-US" sz="2000" dirty="0" smtClean="0"/>
              <a:t>Interfaces not shared with other teams using same COTS offerings</a:t>
            </a:r>
            <a:endParaRPr lang="en-US" sz="2000" dirty="0"/>
          </a:p>
        </p:txBody>
      </p:sp>
      <p:sp>
        <p:nvSpPr>
          <p:cNvPr id="4" name="Title 3"/>
          <p:cNvSpPr>
            <a:spLocks noGrp="1"/>
          </p:cNvSpPr>
          <p:nvPr>
            <p:ph type="title"/>
          </p:nvPr>
        </p:nvSpPr>
        <p:spPr/>
        <p:txBody>
          <a:bodyPr/>
          <a:lstStyle/>
          <a:p>
            <a:r>
              <a:rPr lang="en-US"/>
              <a:t>Investigating…is it that bad?</a:t>
            </a:r>
          </a:p>
        </p:txBody>
      </p:sp>
      <p:sp>
        <p:nvSpPr>
          <p:cNvPr id="5" name="Text Placeholder 4"/>
          <p:cNvSpPr>
            <a:spLocks noGrp="1"/>
          </p:cNvSpPr>
          <p:nvPr>
            <p:ph type="body" sz="quarter" idx="13"/>
          </p:nvPr>
        </p:nvSpPr>
        <p:spPr/>
        <p:txBody>
          <a:bodyPr/>
          <a:lstStyle/>
          <a:p>
            <a:endParaRPr lang="en-US"/>
          </a:p>
        </p:txBody>
      </p:sp>
      <p:sp>
        <p:nvSpPr>
          <p:cNvPr id="6" name="Text Placeholder 5"/>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335339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38200" y="1694985"/>
            <a:ext cx="10314354" cy="4694664"/>
          </a:xfrm>
        </p:spPr>
        <p:txBody>
          <a:bodyPr lIns="91440" tIns="45720" rIns="91440" bIns="45720" anchor="ctr"/>
          <a:lstStyle/>
          <a:p>
            <a:pPr marL="0" indent="0" fontAlgn="base">
              <a:buNone/>
            </a:pPr>
            <a:r>
              <a:rPr lang="en-US" dirty="0" smtClean="0">
                <a:latin typeface="+mj-lt"/>
                <a:cs typeface="Arial"/>
              </a:rPr>
              <a:t>Developers need/want</a:t>
            </a:r>
            <a:endParaRPr lang="en-US" dirty="0">
              <a:latin typeface="+mj-lt"/>
              <a:cs typeface="Arial"/>
            </a:endParaRPr>
          </a:p>
          <a:p>
            <a:pPr lvl="1" fontAlgn="base"/>
            <a:r>
              <a:rPr lang="en-US" sz="2000" dirty="0">
                <a:latin typeface="+mj-lt"/>
                <a:cs typeface="Arial"/>
              </a:rPr>
              <a:t>Modern development tools so they can focus </a:t>
            </a:r>
            <a:r>
              <a:rPr lang="en-US" sz="2000">
                <a:latin typeface="+mj-lt"/>
                <a:cs typeface="Arial"/>
              </a:rPr>
              <a:t>on </a:t>
            </a:r>
            <a:r>
              <a:rPr lang="en-US" sz="2000" smtClean="0">
                <a:latin typeface="+mj-lt"/>
                <a:cs typeface="Arial"/>
              </a:rPr>
              <a:t>mission </a:t>
            </a:r>
            <a:r>
              <a:rPr lang="en-US" sz="2000" dirty="0">
                <a:latin typeface="+mj-lt"/>
                <a:cs typeface="Arial"/>
              </a:rPr>
              <a:t>problems </a:t>
            </a:r>
          </a:p>
          <a:p>
            <a:pPr lvl="1" fontAlgn="base"/>
            <a:r>
              <a:rPr lang="en-US" sz="2000" dirty="0">
                <a:latin typeface="+mj-lt"/>
                <a:cs typeface="Arial"/>
              </a:rPr>
              <a:t>Reliable collaboration and work management tools </a:t>
            </a:r>
          </a:p>
          <a:p>
            <a:pPr lvl="1" fontAlgn="base"/>
            <a:r>
              <a:rPr lang="en-US" sz="2000" dirty="0">
                <a:latin typeface="+mj-lt"/>
                <a:cs typeface="Arial"/>
              </a:rPr>
              <a:t>Centralized knowledgebase of best practices </a:t>
            </a:r>
          </a:p>
          <a:p>
            <a:pPr marL="0" indent="0" fontAlgn="base">
              <a:buNone/>
            </a:pPr>
            <a:endParaRPr lang="en-US" dirty="0">
              <a:latin typeface="+mj-lt"/>
            </a:endParaRPr>
          </a:p>
          <a:p>
            <a:pPr marL="0" indent="0" fontAlgn="base">
              <a:buNone/>
            </a:pPr>
            <a:r>
              <a:rPr lang="en-US" dirty="0">
                <a:latin typeface="+mj-lt"/>
                <a:cs typeface="Arial"/>
              </a:rPr>
              <a:t>Layers of complexity</a:t>
            </a:r>
          </a:p>
          <a:p>
            <a:pPr lvl="1" fontAlgn="base"/>
            <a:r>
              <a:rPr lang="en-US" sz="2000" dirty="0">
                <a:latin typeface="+mj-lt"/>
                <a:cs typeface="Arial"/>
              </a:rPr>
              <a:t>Working disconnected from the internet makes life weird </a:t>
            </a:r>
          </a:p>
          <a:p>
            <a:pPr lvl="1"/>
            <a:r>
              <a:rPr lang="en-US" sz="2000" dirty="0">
                <a:latin typeface="+mj-lt"/>
                <a:cs typeface="Arial"/>
              </a:rPr>
              <a:t>Classified development needs proper markings and access controls</a:t>
            </a:r>
            <a:endParaRPr lang="en-US" dirty="0"/>
          </a:p>
          <a:p>
            <a:pPr lvl="1" fontAlgn="base"/>
            <a:r>
              <a:rPr lang="en-US" sz="2000" dirty="0">
                <a:latin typeface="+mj-lt"/>
                <a:cs typeface="Arial"/>
              </a:rPr>
              <a:t>Cultural barriers – “can’t trust other teams to support tools for us”</a:t>
            </a:r>
          </a:p>
        </p:txBody>
      </p:sp>
      <p:sp>
        <p:nvSpPr>
          <p:cNvPr id="4" name="Title 3"/>
          <p:cNvSpPr>
            <a:spLocks noGrp="1"/>
          </p:cNvSpPr>
          <p:nvPr>
            <p:ph type="title"/>
          </p:nvPr>
        </p:nvSpPr>
        <p:spPr/>
        <p:txBody>
          <a:bodyPr/>
          <a:lstStyle/>
          <a:p>
            <a:r>
              <a:rPr lang="en-US"/>
              <a:t>How can I help my developers?</a:t>
            </a:r>
          </a:p>
        </p:txBody>
      </p:sp>
      <p:sp>
        <p:nvSpPr>
          <p:cNvPr id="5" name="Text Placeholder 4"/>
          <p:cNvSpPr>
            <a:spLocks noGrp="1"/>
          </p:cNvSpPr>
          <p:nvPr>
            <p:ph type="body" sz="quarter" idx="13"/>
          </p:nvPr>
        </p:nvSpPr>
        <p:spPr/>
        <p:txBody>
          <a:bodyPr/>
          <a:lstStyle/>
          <a:p>
            <a:endParaRPr lang="en-US"/>
          </a:p>
        </p:txBody>
      </p:sp>
      <p:sp>
        <p:nvSpPr>
          <p:cNvPr id="6" name="Text Placeholder 5"/>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256118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38200" y="1769869"/>
            <a:ext cx="10314354" cy="4630931"/>
          </a:xfrm>
        </p:spPr>
        <p:txBody>
          <a:bodyPr/>
          <a:lstStyle/>
          <a:p>
            <a:pPr marL="0" indent="0" fontAlgn="base">
              <a:buNone/>
            </a:pPr>
            <a:r>
              <a:rPr lang="en-US">
                <a:latin typeface="+mj-lt"/>
              </a:rPr>
              <a:t>Leverage public/private partnerships</a:t>
            </a:r>
          </a:p>
          <a:p>
            <a:pPr marL="0" indent="0" fontAlgn="base">
              <a:buNone/>
            </a:pPr>
            <a:endParaRPr lang="en-US">
              <a:latin typeface="+mj-lt"/>
            </a:endParaRPr>
          </a:p>
          <a:p>
            <a:pPr marL="0" indent="0" fontAlgn="base">
              <a:buNone/>
            </a:pPr>
            <a:r>
              <a:rPr lang="en-US">
                <a:latin typeface="+mj-lt"/>
              </a:rPr>
              <a:t>Goals to have COTS products support necessary:</a:t>
            </a:r>
          </a:p>
          <a:p>
            <a:pPr lvl="1" fontAlgn="base"/>
            <a:r>
              <a:rPr lang="en-US" sz="2000">
                <a:latin typeface="+mj-lt"/>
              </a:rPr>
              <a:t>Classification marking abilities</a:t>
            </a:r>
          </a:p>
          <a:p>
            <a:pPr lvl="1" fontAlgn="base"/>
            <a:r>
              <a:rPr lang="en-US" sz="2000">
                <a:latin typeface="+mj-lt"/>
              </a:rPr>
              <a:t>RBAC/ABAC security features</a:t>
            </a:r>
          </a:p>
          <a:p>
            <a:pPr fontAlgn="base"/>
            <a:endParaRPr lang="en-US">
              <a:latin typeface="+mj-lt"/>
            </a:endParaRPr>
          </a:p>
          <a:p>
            <a:pPr marL="0" indent="0" fontAlgn="base">
              <a:buNone/>
            </a:pPr>
            <a:r>
              <a:rPr lang="en-US">
                <a:latin typeface="+mj-lt"/>
              </a:rPr>
              <a:t>Implementation took 3+ years AND the founding/funding of DevX to go from “good idea” to “COTS product is usable by developers”</a:t>
            </a:r>
          </a:p>
          <a:p>
            <a:pPr fontAlgn="base"/>
            <a:endParaRPr lang="en-US">
              <a:latin typeface="+mj-lt"/>
            </a:endParaRPr>
          </a:p>
          <a:p>
            <a:pPr marL="0" indent="0" fontAlgn="base">
              <a:buNone/>
            </a:pPr>
            <a:r>
              <a:rPr lang="en-US">
                <a:latin typeface="+mj-lt"/>
              </a:rPr>
              <a:t>Years later, still get thank you notes for seeing that through!</a:t>
            </a:r>
          </a:p>
        </p:txBody>
      </p:sp>
      <p:sp>
        <p:nvSpPr>
          <p:cNvPr id="4" name="Title 3"/>
          <p:cNvSpPr>
            <a:spLocks noGrp="1"/>
          </p:cNvSpPr>
          <p:nvPr>
            <p:ph type="title"/>
          </p:nvPr>
        </p:nvSpPr>
        <p:spPr/>
        <p:txBody>
          <a:bodyPr/>
          <a:lstStyle/>
          <a:p>
            <a:r>
              <a:rPr lang="en-US"/>
              <a:t>Bureaucracy Hack #1</a:t>
            </a:r>
          </a:p>
        </p:txBody>
      </p:sp>
      <p:sp>
        <p:nvSpPr>
          <p:cNvPr id="5" name="Text Placeholder 4"/>
          <p:cNvSpPr>
            <a:spLocks noGrp="1"/>
          </p:cNvSpPr>
          <p:nvPr>
            <p:ph type="body" sz="quarter" idx="13"/>
          </p:nvPr>
        </p:nvSpPr>
        <p:spPr/>
        <p:txBody>
          <a:bodyPr/>
          <a:lstStyle/>
          <a:p>
            <a:endParaRPr lang="en-US"/>
          </a:p>
        </p:txBody>
      </p:sp>
      <p:sp>
        <p:nvSpPr>
          <p:cNvPr id="6" name="Text Placeholder 5"/>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31003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38200" y="1628079"/>
            <a:ext cx="10314354" cy="4795023"/>
          </a:xfrm>
        </p:spPr>
        <p:txBody>
          <a:bodyPr lIns="91440" tIns="45720" rIns="91440" bIns="45720" anchor="ctr"/>
          <a:lstStyle/>
          <a:p>
            <a:pPr marL="0" indent="0" fontAlgn="base">
              <a:buNone/>
            </a:pPr>
            <a:r>
              <a:rPr lang="en-US">
                <a:latin typeface="+mj-lt"/>
                <a:cs typeface="Arial"/>
              </a:rPr>
              <a:t>Model failure.  Model getting back up. </a:t>
            </a:r>
            <a:endParaRPr lang="en-US">
              <a:latin typeface="+mj-lt"/>
            </a:endParaRPr>
          </a:p>
          <a:p>
            <a:pPr marL="0" indent="0" fontAlgn="base">
              <a:buNone/>
            </a:pPr>
            <a:endParaRPr lang="en-US" sz="2000"/>
          </a:p>
          <a:p>
            <a:pPr marL="0" indent="0" fontAlgn="base">
              <a:buNone/>
            </a:pPr>
            <a:r>
              <a:rPr lang="en-US">
                <a:latin typeface="Arial"/>
                <a:cs typeface="Arial"/>
              </a:rPr>
              <a:t>Personally failed to: </a:t>
            </a:r>
            <a:endParaRPr lang="en-US"/>
          </a:p>
          <a:p>
            <a:pPr lvl="1" fontAlgn="base"/>
            <a:r>
              <a:rPr lang="en-US" sz="2000">
                <a:latin typeface="Arial"/>
                <a:cs typeface="Arial"/>
              </a:rPr>
              <a:t>scale postmortems to other organizations, earning myself many “you don’t understand” lectures from more seasoned practitioners</a:t>
            </a:r>
          </a:p>
          <a:p>
            <a:pPr lvl="1" fontAlgn="base"/>
            <a:r>
              <a:rPr lang="en-US" sz="2000">
                <a:latin typeface="Arial"/>
                <a:cs typeface="Arial"/>
              </a:rPr>
              <a:t>get senior leaders to read DevOps books...but junior folks read them, went to other teams...spreading change like a beneficial plague</a:t>
            </a:r>
          </a:p>
        </p:txBody>
      </p:sp>
      <p:sp>
        <p:nvSpPr>
          <p:cNvPr id="4" name="Title 3"/>
          <p:cNvSpPr>
            <a:spLocks noGrp="1"/>
          </p:cNvSpPr>
          <p:nvPr>
            <p:ph type="title"/>
          </p:nvPr>
        </p:nvSpPr>
        <p:spPr/>
        <p:txBody>
          <a:bodyPr lIns="91440" tIns="45720" rIns="91440" bIns="45720" anchor="ctr" anchorCtr="0"/>
          <a:lstStyle/>
          <a:p>
            <a:r>
              <a:rPr lang="en-US">
                <a:latin typeface="Arial"/>
                <a:cs typeface="Arial"/>
              </a:rPr>
              <a:t>Bureaucracy Hack #2</a:t>
            </a:r>
            <a:endParaRPr lang="en-US"/>
          </a:p>
        </p:txBody>
      </p:sp>
      <p:sp>
        <p:nvSpPr>
          <p:cNvPr id="5" name="Text Placeholder 4"/>
          <p:cNvSpPr>
            <a:spLocks noGrp="1"/>
          </p:cNvSpPr>
          <p:nvPr>
            <p:ph type="body" sz="quarter" idx="13"/>
          </p:nvPr>
        </p:nvSpPr>
        <p:spPr/>
        <p:txBody>
          <a:bodyPr/>
          <a:lstStyle/>
          <a:p>
            <a:endParaRPr lang="en-US"/>
          </a:p>
        </p:txBody>
      </p:sp>
      <p:sp>
        <p:nvSpPr>
          <p:cNvPr id="6" name="Text Placeholder 5"/>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226929307"/>
      </p:ext>
    </p:extLst>
  </p:cSld>
  <p:clrMapOvr>
    <a:masterClrMapping/>
  </p:clrMapOvr>
</p:sld>
</file>

<file path=ppt/theme/theme1.xml><?xml version="1.0" encoding="utf-8"?>
<a:theme xmlns:a="http://schemas.openxmlformats.org/drawingml/2006/main" name="3_CYBERCOM-NSA-CSS">
  <a:themeElements>
    <a:clrScheme name="NSA">
      <a:dk1>
        <a:srgbClr val="002A3A"/>
      </a:dk1>
      <a:lt1>
        <a:srgbClr val="FFFFFF"/>
      </a:lt1>
      <a:dk2>
        <a:srgbClr val="002A3A"/>
      </a:dk2>
      <a:lt2>
        <a:srgbClr val="E5E1E6"/>
      </a:lt2>
      <a:accent1>
        <a:srgbClr val="415364"/>
      </a:accent1>
      <a:accent2>
        <a:srgbClr val="CE0E2D"/>
      </a:accent2>
      <a:accent3>
        <a:srgbClr val="F5A800"/>
      </a:accent3>
      <a:accent4>
        <a:srgbClr val="0095C8"/>
      </a:accent4>
      <a:accent5>
        <a:srgbClr val="45A041"/>
      </a:accent5>
      <a:accent6>
        <a:srgbClr val="7C98AC"/>
      </a:accent6>
      <a:hlink>
        <a:srgbClr val="0563C1"/>
      </a:hlink>
      <a:folHlink>
        <a:srgbClr val="48A1F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CA8E94B4-A205-4988-B558-0C36CBDA151D}" vid="{8BD0D05A-7A82-4531-9018-3577364BD1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E67A0614D0988499F06F1D71D80DA01" ma:contentTypeVersion="9" ma:contentTypeDescription="Create a new document." ma:contentTypeScope="" ma:versionID="db19f7b485534039fc97024bcb32ba69">
  <xsd:schema xmlns:xsd="http://www.w3.org/2001/XMLSchema" xmlns:xs="http://www.w3.org/2001/XMLSchema" xmlns:p="http://schemas.microsoft.com/office/2006/metadata/properties" xmlns:ns2="3be05e37-e589-4af2-abfc-94d9389ce3d7" xmlns:ns3="d9333874-b885-4ec6-9b68-76ff1220881a" targetNamespace="http://schemas.microsoft.com/office/2006/metadata/properties" ma:root="true" ma:fieldsID="e42a53bc3e90ce3560a424449e11b481" ns2:_="" ns3:_="">
    <xsd:import namespace="3be05e37-e589-4af2-abfc-94d9389ce3d7"/>
    <xsd:import namespace="d9333874-b885-4ec6-9b68-76ff1220881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e05e37-e589-4af2-abfc-94d9389ce3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333874-b885-4ec6-9b68-76ff1220881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d9333874-b885-4ec6-9b68-76ff1220881a">
      <UserInfo>
        <DisplayName>Ayanna Anderson (GOV)</DisplayName>
        <AccountId>66</AccountId>
        <AccountType/>
      </UserInfo>
      <UserInfo>
        <DisplayName>Michael Dusak (GOV)</DisplayName>
        <AccountId>99</AccountId>
        <AccountType/>
      </UserInfo>
    </SharedWithUsers>
  </documentManagement>
</p:properties>
</file>

<file path=customXml/itemProps1.xml><?xml version="1.0" encoding="utf-8"?>
<ds:datastoreItem xmlns:ds="http://schemas.openxmlformats.org/officeDocument/2006/customXml" ds:itemID="{1AC5E924-74FC-43A9-BC10-9B4A1CB43DA7}">
  <ds:schemaRefs>
    <ds:schemaRef ds:uri="http://schemas.microsoft.com/sharepoint/v3/contenttype/forms"/>
  </ds:schemaRefs>
</ds:datastoreItem>
</file>

<file path=customXml/itemProps2.xml><?xml version="1.0" encoding="utf-8"?>
<ds:datastoreItem xmlns:ds="http://schemas.openxmlformats.org/officeDocument/2006/customXml" ds:itemID="{5EF45384-3CD0-4041-B97A-7878DA084570}">
  <ds:schemaRefs>
    <ds:schemaRef ds:uri="3be05e37-e589-4af2-abfc-94d9389ce3d7"/>
    <ds:schemaRef ds:uri="d9333874-b885-4ec6-9b68-76ff1220881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456AA6B-3484-4760-A158-20737DB1B027}">
  <ds:schemaRefs>
    <ds:schemaRef ds:uri="d9333874-b885-4ec6-9b68-76ff1220881a"/>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NSA-CSS_NOV2020_template</Template>
  <TotalTime>38</TotalTime>
  <Words>1160</Words>
  <Application>Microsoft Office PowerPoint</Application>
  <PresentationFormat>Widescreen</PresentationFormat>
  <Paragraphs>194</Paragraphs>
  <Slides>19</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3_CYBERCOM-NSA-CSS</vt:lpstr>
      <vt:lpstr>PowerPoint Presentation</vt:lpstr>
      <vt:lpstr>Improving the Developer Experience at the National Security Agency</vt:lpstr>
      <vt:lpstr>About NSA</vt:lpstr>
      <vt:lpstr>About Me</vt:lpstr>
      <vt:lpstr>I’m a Technical Director. Now what?</vt:lpstr>
      <vt:lpstr>Investigating…is it that bad?</vt:lpstr>
      <vt:lpstr>How can I help my developers?</vt:lpstr>
      <vt:lpstr>Bureaucracy Hack #1</vt:lpstr>
      <vt:lpstr>Bureaucracy Hack #2</vt:lpstr>
      <vt:lpstr>Bureaucracy Hack #3</vt:lpstr>
      <vt:lpstr>DevX Motto There is no they. We are they.</vt:lpstr>
      <vt:lpstr>Rewarded for an…Outage</vt:lpstr>
      <vt:lpstr>Bureaucracy Hack #4</vt:lpstr>
      <vt:lpstr>Secure, Shared Resources at NSA</vt:lpstr>
      <vt:lpstr>Small, but Mighty: DevX by the Numbers</vt:lpstr>
      <vt:lpstr>Challenge: Blameless Postmortems</vt:lpstr>
      <vt:lpstr>Need Your Help: Middle Management</vt:lpstr>
      <vt:lpstr>DevX Reading List </vt:lpstr>
      <vt:lpstr>Virginia Laurenzano</vt:lpstr>
    </vt:vector>
  </TitlesOfParts>
  <Company>U.S. Department of Defense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Laurenzano, Virginia M</dc:creator>
  <cp:lastModifiedBy>Laurenzano, Virginia M</cp:lastModifiedBy>
  <cp:revision>42</cp:revision>
  <dcterms:created xsi:type="dcterms:W3CDTF">2021-08-13T16:31:54Z</dcterms:created>
  <dcterms:modified xsi:type="dcterms:W3CDTF">2021-08-31T16:24:34Z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0x0101001E67A0614D0988499F06F1D71D80DA01</vt:lpwstr>
  </property>
</Properties>
</file>