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73" r:id="rId2"/>
  </p:sldMasterIdLst>
  <p:notesMasterIdLst>
    <p:notesMasterId r:id="rId21"/>
  </p:notesMasterIdLst>
  <p:sldIdLst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5" r:id="rId18"/>
    <p:sldId id="281" r:id="rId19"/>
    <p:sldId id="277" r:id="rId20"/>
  </p:sldIdLst>
  <p:sldSz cx="16321088" cy="918051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kmvFvrQwz68hj7k+FVRGGDzpS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1E4DB4-45F0-4BB1-AA2C-EBE3841ACD17}">
  <a:tblStyle styleId="{221E4DB4-45F0-4BB1-AA2C-EBE3841ACD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80" autoAdjust="0"/>
  </p:normalViewPr>
  <p:slideViewPr>
    <p:cSldViewPr snapToGrid="0">
      <p:cViewPr varScale="1">
        <p:scale>
          <a:sx n="58" d="100"/>
          <a:sy n="58" d="100"/>
        </p:scale>
        <p:origin x="86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microsoft.com/office/2016/11/relationships/changesInfo" Target="changesInfos/changesInfo1.xml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M,Monika,QQ R" userId="9433eae3-4951-46e1-a3f5-61c5a559e6cb" providerId="ADAL" clId="{0C698E21-8123-4DD8-9CBB-E1A6951FB98C}"/>
    <pc:docChg chg="custSel modSld">
      <pc:chgData name="Gupta,M,Monika,QQ R" userId="9433eae3-4951-46e1-a3f5-61c5a559e6cb" providerId="ADAL" clId="{0C698E21-8123-4DD8-9CBB-E1A6951FB98C}" dt="2021-09-10T13:27:27.723" v="27" actId="368"/>
      <pc:docMkLst>
        <pc:docMk/>
      </pc:docMkLst>
      <pc:sldChg chg="modNotes">
        <pc:chgData name="Gupta,M,Monika,QQ R" userId="9433eae3-4951-46e1-a3f5-61c5a559e6cb" providerId="ADAL" clId="{0C698E21-8123-4DD8-9CBB-E1A6951FB98C}" dt="2021-09-10T13:27:27.538" v="1" actId="368"/>
        <pc:sldMkLst>
          <pc:docMk/>
          <pc:sldMk cId="0" sldId="258"/>
        </pc:sldMkLst>
      </pc:sldChg>
      <pc:sldChg chg="modNotes">
        <pc:chgData name="Gupta,M,Monika,QQ R" userId="9433eae3-4951-46e1-a3f5-61c5a559e6cb" providerId="ADAL" clId="{0C698E21-8123-4DD8-9CBB-E1A6951FB98C}" dt="2021-09-10T13:27:27.552" v="3" actId="368"/>
        <pc:sldMkLst>
          <pc:docMk/>
          <pc:sldMk cId="0" sldId="259"/>
        </pc:sldMkLst>
      </pc:sldChg>
      <pc:sldChg chg="modNotes">
        <pc:chgData name="Gupta,M,Monika,QQ R" userId="9433eae3-4951-46e1-a3f5-61c5a559e6cb" providerId="ADAL" clId="{0C698E21-8123-4DD8-9CBB-E1A6951FB98C}" dt="2021-09-10T13:27:27.566" v="5" actId="368"/>
        <pc:sldMkLst>
          <pc:docMk/>
          <pc:sldMk cId="0" sldId="260"/>
        </pc:sldMkLst>
      </pc:sldChg>
      <pc:sldChg chg="modNotes">
        <pc:chgData name="Gupta,M,Monika,QQ R" userId="9433eae3-4951-46e1-a3f5-61c5a559e6cb" providerId="ADAL" clId="{0C698E21-8123-4DD8-9CBB-E1A6951FB98C}" dt="2021-09-10T13:27:27.582" v="7" actId="368"/>
        <pc:sldMkLst>
          <pc:docMk/>
          <pc:sldMk cId="0" sldId="261"/>
        </pc:sldMkLst>
      </pc:sldChg>
      <pc:sldChg chg="modNotes">
        <pc:chgData name="Gupta,M,Monika,QQ R" userId="9433eae3-4951-46e1-a3f5-61c5a559e6cb" providerId="ADAL" clId="{0C698E21-8123-4DD8-9CBB-E1A6951FB98C}" dt="2021-09-10T13:27:27.602" v="9" actId="368"/>
        <pc:sldMkLst>
          <pc:docMk/>
          <pc:sldMk cId="0" sldId="262"/>
        </pc:sldMkLst>
      </pc:sldChg>
      <pc:sldChg chg="modNotes">
        <pc:chgData name="Gupta,M,Monika,QQ R" userId="9433eae3-4951-46e1-a3f5-61c5a559e6cb" providerId="ADAL" clId="{0C698E21-8123-4DD8-9CBB-E1A6951FB98C}" dt="2021-09-10T13:27:27.616" v="11" actId="368"/>
        <pc:sldMkLst>
          <pc:docMk/>
          <pc:sldMk cId="0" sldId="263"/>
        </pc:sldMkLst>
      </pc:sldChg>
      <pc:sldChg chg="modNotes">
        <pc:chgData name="Gupta,M,Monika,QQ R" userId="9433eae3-4951-46e1-a3f5-61c5a559e6cb" providerId="ADAL" clId="{0C698E21-8123-4DD8-9CBB-E1A6951FB98C}" dt="2021-09-10T13:27:27.629" v="13" actId="368"/>
        <pc:sldMkLst>
          <pc:docMk/>
          <pc:sldMk cId="0" sldId="264"/>
        </pc:sldMkLst>
      </pc:sldChg>
      <pc:sldChg chg="modNotes">
        <pc:chgData name="Gupta,M,Monika,QQ R" userId="9433eae3-4951-46e1-a3f5-61c5a559e6cb" providerId="ADAL" clId="{0C698E21-8123-4DD8-9CBB-E1A6951FB98C}" dt="2021-09-10T13:27:27.643" v="15" actId="368"/>
        <pc:sldMkLst>
          <pc:docMk/>
          <pc:sldMk cId="0" sldId="265"/>
        </pc:sldMkLst>
      </pc:sldChg>
      <pc:sldChg chg="modNotes">
        <pc:chgData name="Gupta,M,Monika,QQ R" userId="9433eae3-4951-46e1-a3f5-61c5a559e6cb" providerId="ADAL" clId="{0C698E21-8123-4DD8-9CBB-E1A6951FB98C}" dt="2021-09-10T13:27:27.657" v="17" actId="368"/>
        <pc:sldMkLst>
          <pc:docMk/>
          <pc:sldMk cId="0" sldId="266"/>
        </pc:sldMkLst>
      </pc:sldChg>
      <pc:sldChg chg="modNotes">
        <pc:chgData name="Gupta,M,Monika,QQ R" userId="9433eae3-4951-46e1-a3f5-61c5a559e6cb" providerId="ADAL" clId="{0C698E21-8123-4DD8-9CBB-E1A6951FB98C}" dt="2021-09-10T13:27:27.675" v="19" actId="368"/>
        <pc:sldMkLst>
          <pc:docMk/>
          <pc:sldMk cId="0" sldId="268"/>
        </pc:sldMkLst>
      </pc:sldChg>
      <pc:sldChg chg="modNotes">
        <pc:chgData name="Gupta,M,Monika,QQ R" userId="9433eae3-4951-46e1-a3f5-61c5a559e6cb" providerId="ADAL" clId="{0C698E21-8123-4DD8-9CBB-E1A6951FB98C}" dt="2021-09-10T13:27:27.685" v="21" actId="368"/>
        <pc:sldMkLst>
          <pc:docMk/>
          <pc:sldMk cId="0" sldId="269"/>
        </pc:sldMkLst>
      </pc:sldChg>
      <pc:sldChg chg="modNotes">
        <pc:chgData name="Gupta,M,Monika,QQ R" userId="9433eae3-4951-46e1-a3f5-61c5a559e6cb" providerId="ADAL" clId="{0C698E21-8123-4DD8-9CBB-E1A6951FB98C}" dt="2021-09-10T13:27:27.696" v="23" actId="368"/>
        <pc:sldMkLst>
          <pc:docMk/>
          <pc:sldMk cId="0" sldId="270"/>
        </pc:sldMkLst>
      </pc:sldChg>
      <pc:sldChg chg="modNotes">
        <pc:chgData name="Gupta,M,Monika,QQ R" userId="9433eae3-4951-46e1-a3f5-61c5a559e6cb" providerId="ADAL" clId="{0C698E21-8123-4DD8-9CBB-E1A6951FB98C}" dt="2021-09-10T13:27:27.708" v="25" actId="368"/>
        <pc:sldMkLst>
          <pc:docMk/>
          <pc:sldMk cId="1956880653" sldId="280"/>
        </pc:sldMkLst>
      </pc:sldChg>
      <pc:sldChg chg="modNotes">
        <pc:chgData name="Gupta,M,Monika,QQ R" userId="9433eae3-4951-46e1-a3f5-61c5a559e6cb" providerId="ADAL" clId="{0C698E21-8123-4DD8-9CBB-E1A6951FB98C}" dt="2021-09-10T13:27:27.723" v="27" actId="368"/>
        <pc:sldMkLst>
          <pc:docMk/>
          <pc:sldMk cId="765554978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Arial"/>
            </a:endParaRPr>
          </a:p>
        </p:txBody>
      </p:sp>
      <p:sp>
        <p:nvSpPr>
          <p:cNvPr id="179" name="Google Shape;179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September, 2021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574" name="Google Shape;57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574" name="Google Shape;57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0724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0" name="Google Shape;7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574" name="Google Shape;57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63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September, 2021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September, 2021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</p:txBody>
      </p:sp>
      <p:sp>
        <p:nvSpPr>
          <p:cNvPr id="207" name="Google Shape;207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September, 2021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480047" y="341784"/>
            <a:ext cx="8832625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(large text) (pink)">
  <p:cSld name="Divider (large text) (pink)">
    <p:bg>
      <p:bgPr>
        <a:solidFill>
          <a:schemeClr val="accen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/>
          <p:nvPr/>
        </p:nvSpPr>
        <p:spPr>
          <a:xfrm>
            <a:off x="-1" y="8310127"/>
            <a:ext cx="16321087" cy="86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5"/>
          <p:cNvSpPr txBox="1">
            <a:spLocks noGrp="1"/>
          </p:cNvSpPr>
          <p:nvPr>
            <p:ph type="title"/>
          </p:nvPr>
        </p:nvSpPr>
        <p:spPr>
          <a:xfrm>
            <a:off x="480047" y="2705624"/>
            <a:ext cx="11041074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(small text) (purple)">
  <p:cSld name="Divider (small text) (purple)">
    <p:bg>
      <p:bgPr>
        <a:solidFill>
          <a:schemeClr val="accen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"/>
          <p:cNvSpPr txBox="1">
            <a:spLocks noGrp="1"/>
          </p:cNvSpPr>
          <p:nvPr>
            <p:ph type="title"/>
          </p:nvPr>
        </p:nvSpPr>
        <p:spPr>
          <a:xfrm>
            <a:off x="478413" y="2705623"/>
            <a:ext cx="11041074" cy="4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body" idx="1"/>
          </p:nvPr>
        </p:nvSpPr>
        <p:spPr>
          <a:xfrm>
            <a:off x="478413" y="3188772"/>
            <a:ext cx="11041074" cy="217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/>
          <p:nvPr/>
        </p:nvSpPr>
        <p:spPr>
          <a:xfrm>
            <a:off x="14881448" y="8310127"/>
            <a:ext cx="1008098" cy="869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(purple)">
  <p:cSld name="Statement (purple)"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>
            <a:spLocks noGrp="1"/>
          </p:cNvSpPr>
          <p:nvPr>
            <p:ph type="title"/>
          </p:nvPr>
        </p:nvSpPr>
        <p:spPr>
          <a:xfrm>
            <a:off x="478413" y="2705622"/>
            <a:ext cx="15361495" cy="362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(narrow columns)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body" idx="1"/>
          </p:nvPr>
        </p:nvSpPr>
        <p:spPr>
          <a:xfrm>
            <a:off x="480047" y="2701530"/>
            <a:ext cx="6240607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6pPr>
            <a:lvl7pPr marL="3200400" lvl="6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7pPr>
            <a:lvl8pPr marL="3657600" lvl="7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8pPr>
            <a:lvl9pPr marL="4114800" lvl="8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2"/>
          </p:nvPr>
        </p:nvSpPr>
        <p:spPr>
          <a:xfrm>
            <a:off x="6960677" y="2701530"/>
            <a:ext cx="6240607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6pPr>
            <a:lvl7pPr marL="3200400" lvl="6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7pPr>
            <a:lvl8pPr marL="3657600" lvl="7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8pPr>
            <a:lvl9pPr marL="4114800" lvl="8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body" idx="1"/>
          </p:nvPr>
        </p:nvSpPr>
        <p:spPr>
          <a:xfrm>
            <a:off x="480047" y="2701530"/>
            <a:ext cx="7560736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6pPr>
            <a:lvl7pPr marL="3200400" lvl="6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7pPr>
            <a:lvl8pPr marL="3657600" lvl="7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8pPr>
            <a:lvl9pPr marL="4114800" lvl="8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body" idx="2"/>
          </p:nvPr>
        </p:nvSpPr>
        <p:spPr>
          <a:xfrm>
            <a:off x="8280806" y="2701530"/>
            <a:ext cx="7560736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6pPr>
            <a:lvl7pPr marL="3200400" lvl="6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7pPr>
            <a:lvl8pPr marL="3657600" lvl="7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8pPr>
            <a:lvl9pPr marL="4114800" lvl="8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480046" y="1111239"/>
            <a:ext cx="10160189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body" idx="1"/>
          </p:nvPr>
        </p:nvSpPr>
        <p:spPr>
          <a:xfrm>
            <a:off x="480047" y="2701530"/>
            <a:ext cx="4958882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6pPr>
            <a:lvl7pPr marL="3200400" lvl="6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7pPr>
            <a:lvl8pPr marL="3657600" lvl="7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8pPr>
            <a:lvl9pPr marL="4114800" lvl="8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body" idx="2"/>
          </p:nvPr>
        </p:nvSpPr>
        <p:spPr>
          <a:xfrm>
            <a:off x="5681353" y="2701530"/>
            <a:ext cx="4958882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6pPr>
            <a:lvl7pPr marL="3200400" lvl="6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7pPr>
            <a:lvl8pPr marL="3657600" lvl="7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8pPr>
            <a:lvl9pPr marL="4114800" lvl="8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body" idx="3"/>
          </p:nvPr>
        </p:nvSpPr>
        <p:spPr>
          <a:xfrm>
            <a:off x="10882659" y="2701530"/>
            <a:ext cx="4958882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1 image">
  <p:cSld name="Text and 1 imag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body" idx="1"/>
          </p:nvPr>
        </p:nvSpPr>
        <p:spPr>
          <a:xfrm>
            <a:off x="480047" y="2705625"/>
            <a:ext cx="6240607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1"/>
          <p:cNvSpPr>
            <a:spLocks noGrp="1"/>
          </p:cNvSpPr>
          <p:nvPr>
            <p:ph type="pic" idx="2"/>
          </p:nvPr>
        </p:nvSpPr>
        <p:spPr>
          <a:xfrm>
            <a:off x="8160794" y="2"/>
            <a:ext cx="8160794" cy="8310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2 Landscape Images">
  <p:cSld name="Text + 2 Landscape Image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2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2"/>
          <p:cNvSpPr txBox="1">
            <a:spLocks noGrp="1"/>
          </p:cNvSpPr>
          <p:nvPr>
            <p:ph type="body" idx="1"/>
          </p:nvPr>
        </p:nvSpPr>
        <p:spPr>
          <a:xfrm>
            <a:off x="480047" y="2705625"/>
            <a:ext cx="6240607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6pPr>
            <a:lvl7pPr marL="3200400" lvl="6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7pPr>
            <a:lvl8pPr marL="3657600" lvl="7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8pPr>
            <a:lvl9pPr marL="4114800" lvl="8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9pPr>
          </a:lstStyle>
          <a:p>
            <a:endParaRPr/>
          </a:p>
        </p:txBody>
      </p:sp>
      <p:sp>
        <p:nvSpPr>
          <p:cNvPr id="109" name="Google Shape;109;p42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42"/>
          <p:cNvSpPr>
            <a:spLocks noGrp="1"/>
          </p:cNvSpPr>
          <p:nvPr>
            <p:ph type="pic" idx="2"/>
          </p:nvPr>
        </p:nvSpPr>
        <p:spPr>
          <a:xfrm>
            <a:off x="8160794" y="2705623"/>
            <a:ext cx="4080397" cy="28022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2" name="Google Shape;112;p42"/>
          <p:cNvSpPr>
            <a:spLocks noGrp="1"/>
          </p:cNvSpPr>
          <p:nvPr>
            <p:ph type="pic" idx="3"/>
          </p:nvPr>
        </p:nvSpPr>
        <p:spPr>
          <a:xfrm>
            <a:off x="12241191" y="2705623"/>
            <a:ext cx="4080397" cy="280225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2 Portrait Images">
  <p:cSld name="Text + 2 Portrait Image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3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3"/>
          <p:cNvSpPr txBox="1">
            <a:spLocks noGrp="1"/>
          </p:cNvSpPr>
          <p:nvPr>
            <p:ph type="body" idx="1"/>
          </p:nvPr>
        </p:nvSpPr>
        <p:spPr>
          <a:xfrm>
            <a:off x="480047" y="2705625"/>
            <a:ext cx="6240607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6pPr>
            <a:lvl7pPr marL="3200400" lvl="6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7pPr>
            <a:lvl8pPr marL="3657600" lvl="7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8pPr>
            <a:lvl9pPr marL="4114800" lvl="8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3"/>
          <p:cNvSpPr>
            <a:spLocks noGrp="1"/>
          </p:cNvSpPr>
          <p:nvPr>
            <p:ph type="pic" idx="2"/>
          </p:nvPr>
        </p:nvSpPr>
        <p:spPr>
          <a:xfrm>
            <a:off x="8160794" y="2705621"/>
            <a:ext cx="4080397" cy="56045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9" name="Google Shape;119;p43"/>
          <p:cNvSpPr>
            <a:spLocks noGrp="1"/>
          </p:cNvSpPr>
          <p:nvPr>
            <p:ph type="pic" idx="3"/>
          </p:nvPr>
        </p:nvSpPr>
        <p:spPr>
          <a:xfrm>
            <a:off x="12241191" y="2705621"/>
            <a:ext cx="4080397" cy="560450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3 Images">
  <p:cSld name="Text + 3 Image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4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4"/>
          <p:cNvSpPr txBox="1">
            <a:spLocks noGrp="1"/>
          </p:cNvSpPr>
          <p:nvPr>
            <p:ph type="body" idx="1"/>
          </p:nvPr>
        </p:nvSpPr>
        <p:spPr>
          <a:xfrm>
            <a:off x="480047" y="2705625"/>
            <a:ext cx="6240607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6pPr>
            <a:lvl7pPr marL="3200400" lvl="6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7pPr>
            <a:lvl8pPr marL="3657600" lvl="7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8pPr>
            <a:lvl9pPr marL="4114800" lvl="8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4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44"/>
          <p:cNvSpPr>
            <a:spLocks noGrp="1"/>
          </p:cNvSpPr>
          <p:nvPr>
            <p:ph type="pic" idx="2"/>
          </p:nvPr>
        </p:nvSpPr>
        <p:spPr>
          <a:xfrm>
            <a:off x="8160794" y="2705621"/>
            <a:ext cx="4080397" cy="56045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6" name="Google Shape;126;p44"/>
          <p:cNvSpPr>
            <a:spLocks noGrp="1"/>
          </p:cNvSpPr>
          <p:nvPr>
            <p:ph type="pic" idx="3"/>
          </p:nvPr>
        </p:nvSpPr>
        <p:spPr>
          <a:xfrm>
            <a:off x="12241191" y="2705623"/>
            <a:ext cx="4080397" cy="280225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7" name="Google Shape;127;p44"/>
          <p:cNvSpPr>
            <a:spLocks noGrp="1"/>
          </p:cNvSpPr>
          <p:nvPr>
            <p:ph type="pic" idx="4"/>
          </p:nvPr>
        </p:nvSpPr>
        <p:spPr>
          <a:xfrm>
            <a:off x="12241191" y="5507875"/>
            <a:ext cx="4080397" cy="28022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4 Images">
  <p:cSld name="Text + 4 Image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5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5"/>
          <p:cNvSpPr txBox="1">
            <a:spLocks noGrp="1"/>
          </p:cNvSpPr>
          <p:nvPr>
            <p:ph type="body" idx="1"/>
          </p:nvPr>
        </p:nvSpPr>
        <p:spPr>
          <a:xfrm>
            <a:off x="478413" y="2705625"/>
            <a:ext cx="6240607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6pPr>
            <a:lvl7pPr marL="3200400" lvl="6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7pPr>
            <a:lvl8pPr marL="3657600" lvl="7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8pPr>
            <a:lvl9pPr marL="4114800" lvl="8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9pPr>
          </a:lstStyle>
          <a:p>
            <a:endParaRPr/>
          </a:p>
        </p:txBody>
      </p:sp>
      <p:sp>
        <p:nvSpPr>
          <p:cNvPr id="131" name="Google Shape;131;p45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5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45"/>
          <p:cNvSpPr>
            <a:spLocks noGrp="1"/>
          </p:cNvSpPr>
          <p:nvPr>
            <p:ph type="pic" idx="2"/>
          </p:nvPr>
        </p:nvSpPr>
        <p:spPr>
          <a:xfrm>
            <a:off x="8160543" y="2705623"/>
            <a:ext cx="4080397" cy="28022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45"/>
          <p:cNvSpPr>
            <a:spLocks noGrp="1"/>
          </p:cNvSpPr>
          <p:nvPr>
            <p:ph type="pic" idx="3"/>
          </p:nvPr>
        </p:nvSpPr>
        <p:spPr>
          <a:xfrm>
            <a:off x="12240940" y="2705623"/>
            <a:ext cx="4080397" cy="280225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5" name="Google Shape;135;p45"/>
          <p:cNvSpPr>
            <a:spLocks noGrp="1"/>
          </p:cNvSpPr>
          <p:nvPr>
            <p:ph type="pic" idx="4"/>
          </p:nvPr>
        </p:nvSpPr>
        <p:spPr>
          <a:xfrm>
            <a:off x="8160543" y="5507875"/>
            <a:ext cx="4080397" cy="280225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6" name="Google Shape;136;p45"/>
          <p:cNvSpPr>
            <a:spLocks noGrp="1"/>
          </p:cNvSpPr>
          <p:nvPr>
            <p:ph type="pic" idx="5"/>
          </p:nvPr>
        </p:nvSpPr>
        <p:spPr>
          <a:xfrm>
            <a:off x="12240940" y="5507875"/>
            <a:ext cx="4080397" cy="28022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6 Images">
  <p:cSld name="Text + 6 Image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6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6"/>
          <p:cNvSpPr txBox="1">
            <a:spLocks noGrp="1"/>
          </p:cNvSpPr>
          <p:nvPr>
            <p:ph type="body" idx="1"/>
          </p:nvPr>
        </p:nvSpPr>
        <p:spPr>
          <a:xfrm>
            <a:off x="478413" y="2705625"/>
            <a:ext cx="6240607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6pPr>
            <a:lvl7pPr marL="3200400" lvl="6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7pPr>
            <a:lvl8pPr marL="3657600" lvl="7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8pPr>
            <a:lvl9pPr marL="4114800" lvl="8" indent="-342582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9pPr>
          </a:lstStyle>
          <a:p>
            <a:endParaRPr/>
          </a:p>
        </p:txBody>
      </p:sp>
      <p:sp>
        <p:nvSpPr>
          <p:cNvPr id="140" name="Google Shape;140;p46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6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46"/>
          <p:cNvSpPr>
            <a:spLocks noGrp="1"/>
          </p:cNvSpPr>
          <p:nvPr>
            <p:ph type="pic" idx="2"/>
          </p:nvPr>
        </p:nvSpPr>
        <p:spPr>
          <a:xfrm>
            <a:off x="8160294" y="2705623"/>
            <a:ext cx="4080397" cy="28022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3" name="Google Shape;143;p46"/>
          <p:cNvSpPr>
            <a:spLocks noGrp="1"/>
          </p:cNvSpPr>
          <p:nvPr>
            <p:ph type="pic" idx="3"/>
          </p:nvPr>
        </p:nvSpPr>
        <p:spPr>
          <a:xfrm>
            <a:off x="12240691" y="2705623"/>
            <a:ext cx="4080397" cy="280225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4" name="Google Shape;144;p46"/>
          <p:cNvSpPr>
            <a:spLocks noGrp="1"/>
          </p:cNvSpPr>
          <p:nvPr>
            <p:ph type="pic" idx="4"/>
          </p:nvPr>
        </p:nvSpPr>
        <p:spPr>
          <a:xfrm>
            <a:off x="8160294" y="5507875"/>
            <a:ext cx="4080397" cy="280225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5" name="Google Shape;145;p46"/>
          <p:cNvSpPr>
            <a:spLocks noGrp="1"/>
          </p:cNvSpPr>
          <p:nvPr>
            <p:ph type="pic" idx="5"/>
          </p:nvPr>
        </p:nvSpPr>
        <p:spPr>
          <a:xfrm>
            <a:off x="12240691" y="5507875"/>
            <a:ext cx="4080397" cy="28022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46"/>
          <p:cNvSpPr>
            <a:spLocks noGrp="1"/>
          </p:cNvSpPr>
          <p:nvPr>
            <p:ph type="pic" idx="6"/>
          </p:nvPr>
        </p:nvSpPr>
        <p:spPr>
          <a:xfrm>
            <a:off x="8160294" y="2"/>
            <a:ext cx="4080397" cy="270562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7" name="Google Shape;147;p46"/>
          <p:cNvSpPr>
            <a:spLocks noGrp="1"/>
          </p:cNvSpPr>
          <p:nvPr>
            <p:ph type="pic" idx="7"/>
          </p:nvPr>
        </p:nvSpPr>
        <p:spPr>
          <a:xfrm>
            <a:off x="12240691" y="2"/>
            <a:ext cx="4080397" cy="27056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age image">
  <p:cSld name="Full page imag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7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7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47"/>
          <p:cNvSpPr>
            <a:spLocks noGrp="1"/>
          </p:cNvSpPr>
          <p:nvPr>
            <p:ph type="pic" idx="2"/>
          </p:nvPr>
        </p:nvSpPr>
        <p:spPr>
          <a:xfrm>
            <a:off x="-1" y="-2"/>
            <a:ext cx="16321588" cy="8310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large images">
  <p:cSld name="Title + 2 large image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8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8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8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48"/>
          <p:cNvSpPr>
            <a:spLocks noGrp="1"/>
          </p:cNvSpPr>
          <p:nvPr>
            <p:ph type="pic" idx="2"/>
          </p:nvPr>
        </p:nvSpPr>
        <p:spPr>
          <a:xfrm>
            <a:off x="-1" y="1980904"/>
            <a:ext cx="8160794" cy="6329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48"/>
          <p:cNvSpPr>
            <a:spLocks noGrp="1"/>
          </p:cNvSpPr>
          <p:nvPr>
            <p:ph type="pic" idx="3"/>
          </p:nvPr>
        </p:nvSpPr>
        <p:spPr>
          <a:xfrm>
            <a:off x="8160294" y="1980904"/>
            <a:ext cx="8160794" cy="632922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05D5-F10B-7142-B2B3-B0E5711BD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136" y="1502459"/>
            <a:ext cx="12240816" cy="3196179"/>
          </a:xfrm>
        </p:spPr>
        <p:txBody>
          <a:bodyPr anchor="b"/>
          <a:lstStyle>
            <a:lvl1pPr algn="ctr">
              <a:defRPr sz="803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4D7D-FC52-564F-88E0-C4A328484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136" y="4821895"/>
            <a:ext cx="12240816" cy="2216498"/>
          </a:xfrm>
        </p:spPr>
        <p:txBody>
          <a:bodyPr/>
          <a:lstStyle>
            <a:lvl1pPr marL="0" indent="0" algn="ctr">
              <a:buNone/>
              <a:defRPr sz="3213"/>
            </a:lvl1pPr>
            <a:lvl2pPr marL="612054" indent="0" algn="ctr">
              <a:buNone/>
              <a:defRPr sz="2677"/>
            </a:lvl2pPr>
            <a:lvl3pPr marL="1224107" indent="0" algn="ctr">
              <a:buNone/>
              <a:defRPr sz="2410"/>
            </a:lvl3pPr>
            <a:lvl4pPr marL="1836161" indent="0" algn="ctr">
              <a:buNone/>
              <a:defRPr sz="2142"/>
            </a:lvl4pPr>
            <a:lvl5pPr marL="2448215" indent="0" algn="ctr">
              <a:buNone/>
              <a:defRPr sz="2142"/>
            </a:lvl5pPr>
            <a:lvl6pPr marL="3060268" indent="0" algn="ctr">
              <a:buNone/>
              <a:defRPr sz="2142"/>
            </a:lvl6pPr>
            <a:lvl7pPr marL="3672322" indent="0" algn="ctr">
              <a:buNone/>
              <a:defRPr sz="2142"/>
            </a:lvl7pPr>
            <a:lvl8pPr marL="4284375" indent="0" algn="ctr">
              <a:buNone/>
              <a:defRPr sz="2142"/>
            </a:lvl8pPr>
            <a:lvl9pPr marL="4896429" indent="0" algn="ctr">
              <a:buNone/>
              <a:defRPr sz="214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CC24F-116E-334F-A3EE-9A2C944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02C6-7084-9449-9ECB-B0A5BFC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360B-76B0-9245-8240-58B9604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0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2021-BA10-274E-8F7E-E65E9CE3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A676-1AFA-3248-BED7-983446C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A036-8DC8-974D-8B00-BA93079F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008D-6BDE-E24D-B1B6-14FE4CA7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FC5D-0D08-B246-A6CA-D5FF182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58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DF82-A1D4-3F4C-B295-6CE539C3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74" y="2288754"/>
            <a:ext cx="14076938" cy="3818838"/>
          </a:xfrm>
        </p:spPr>
        <p:txBody>
          <a:bodyPr anchor="b"/>
          <a:lstStyle>
            <a:lvl1pPr>
              <a:defRPr sz="803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181C-5665-BC4C-969A-83DA4A6F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574" y="6143719"/>
            <a:ext cx="14076938" cy="2008237"/>
          </a:xfrm>
        </p:spPr>
        <p:txBody>
          <a:bodyPr/>
          <a:lstStyle>
            <a:lvl1pPr marL="0" indent="0">
              <a:buNone/>
              <a:defRPr sz="3213">
                <a:solidFill>
                  <a:schemeClr val="tx1">
                    <a:tint val="75000"/>
                  </a:schemeClr>
                </a:solidFill>
              </a:defRPr>
            </a:lvl1pPr>
            <a:lvl2pPr marL="612054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2pPr>
            <a:lvl3pPr marL="1224107" indent="0">
              <a:buNone/>
              <a:defRPr sz="2410">
                <a:solidFill>
                  <a:schemeClr val="tx1">
                    <a:tint val="75000"/>
                  </a:schemeClr>
                </a:solidFill>
              </a:defRPr>
            </a:lvl3pPr>
            <a:lvl4pPr marL="1836161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4pPr>
            <a:lvl5pPr marL="2448215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5pPr>
            <a:lvl6pPr marL="3060268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6pPr>
            <a:lvl7pPr marL="3672322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7pPr>
            <a:lvl8pPr marL="4284375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8pPr>
            <a:lvl9pPr marL="4896429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A18F-BFCB-E844-B809-5DC8DA81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BE2D-FAC1-7E4A-954E-CF8952F0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A1B7-77F7-0E42-A998-F6E022FD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7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BB9-1D60-F34C-A808-A9A81366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A45F-1400-8343-87D1-9EC456E08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2075" y="2443887"/>
            <a:ext cx="6936462" cy="5824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ED320-A8B2-AA4E-A575-F1D7A218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2551" y="2443887"/>
            <a:ext cx="6936462" cy="5824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DCFF-3182-5942-ACFA-501870F5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17DE-A88D-9240-B754-5B3DB40E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ECD98-9683-804F-85DD-24920DF3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1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981-0E95-A24F-AA10-76549735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01" y="488778"/>
            <a:ext cx="14076938" cy="1774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35EF-427F-A143-8411-6EFF05DE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201" y="2250501"/>
            <a:ext cx="6904585" cy="1102936"/>
          </a:xfrm>
        </p:spPr>
        <p:txBody>
          <a:bodyPr anchor="b"/>
          <a:lstStyle>
            <a:lvl1pPr marL="0" indent="0">
              <a:buNone/>
              <a:defRPr sz="3213" b="1"/>
            </a:lvl1pPr>
            <a:lvl2pPr marL="612054" indent="0">
              <a:buNone/>
              <a:defRPr sz="2677" b="1"/>
            </a:lvl2pPr>
            <a:lvl3pPr marL="1224107" indent="0">
              <a:buNone/>
              <a:defRPr sz="2410" b="1"/>
            </a:lvl3pPr>
            <a:lvl4pPr marL="1836161" indent="0">
              <a:buNone/>
              <a:defRPr sz="2142" b="1"/>
            </a:lvl4pPr>
            <a:lvl5pPr marL="2448215" indent="0">
              <a:buNone/>
              <a:defRPr sz="2142" b="1"/>
            </a:lvl5pPr>
            <a:lvl6pPr marL="3060268" indent="0">
              <a:buNone/>
              <a:defRPr sz="2142" b="1"/>
            </a:lvl6pPr>
            <a:lvl7pPr marL="3672322" indent="0">
              <a:buNone/>
              <a:defRPr sz="2142" b="1"/>
            </a:lvl7pPr>
            <a:lvl8pPr marL="4284375" indent="0">
              <a:buNone/>
              <a:defRPr sz="2142" b="1"/>
            </a:lvl8pPr>
            <a:lvl9pPr marL="4896429" indent="0">
              <a:buNone/>
              <a:defRPr sz="2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A3FCD-0D1A-ED4F-9E9C-CB054CEF8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201" y="3353438"/>
            <a:ext cx="6904585" cy="4932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29F10-C3B5-904F-A29E-FA362EA35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62551" y="2250501"/>
            <a:ext cx="6938588" cy="1102936"/>
          </a:xfrm>
        </p:spPr>
        <p:txBody>
          <a:bodyPr anchor="b"/>
          <a:lstStyle>
            <a:lvl1pPr marL="0" indent="0">
              <a:buNone/>
              <a:defRPr sz="3213" b="1"/>
            </a:lvl1pPr>
            <a:lvl2pPr marL="612054" indent="0">
              <a:buNone/>
              <a:defRPr sz="2677" b="1"/>
            </a:lvl2pPr>
            <a:lvl3pPr marL="1224107" indent="0">
              <a:buNone/>
              <a:defRPr sz="2410" b="1"/>
            </a:lvl3pPr>
            <a:lvl4pPr marL="1836161" indent="0">
              <a:buNone/>
              <a:defRPr sz="2142" b="1"/>
            </a:lvl4pPr>
            <a:lvl5pPr marL="2448215" indent="0">
              <a:buNone/>
              <a:defRPr sz="2142" b="1"/>
            </a:lvl5pPr>
            <a:lvl6pPr marL="3060268" indent="0">
              <a:buNone/>
              <a:defRPr sz="2142" b="1"/>
            </a:lvl6pPr>
            <a:lvl7pPr marL="3672322" indent="0">
              <a:buNone/>
              <a:defRPr sz="2142" b="1"/>
            </a:lvl7pPr>
            <a:lvl8pPr marL="4284375" indent="0">
              <a:buNone/>
              <a:defRPr sz="2142" b="1"/>
            </a:lvl8pPr>
            <a:lvl9pPr marL="4896429" indent="0">
              <a:buNone/>
              <a:defRPr sz="2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C7FC7-3CFF-4245-BD54-1F196AFD2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62551" y="3353438"/>
            <a:ext cx="6938588" cy="4932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1F98-E218-A147-9CDA-C9691430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4CF16-E239-0548-8C89-75F65279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31858-1478-3A4E-9DD7-389D7706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19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D817-A316-E14E-B9C7-B2FA23DD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3EE2C-9BAF-B744-A0F9-C62D6AF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71967-EFFE-664A-88F8-8A2ED68F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37E01-C90A-0548-9842-6AB216E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9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1"/>
          </p:nvPr>
        </p:nvSpPr>
        <p:spPr>
          <a:xfrm>
            <a:off x="480047" y="2705625"/>
            <a:ext cx="6240607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92EAC-3B4A-614C-8815-427E2A6E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6A190-4391-DD45-ACC3-6576838A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D8A-854D-A948-B160-AF16B5E1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1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6896-B2ED-F145-A9CB-2999E3CD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01" y="612034"/>
            <a:ext cx="5263975" cy="2142120"/>
          </a:xfrm>
        </p:spPr>
        <p:txBody>
          <a:bodyPr anchor="b"/>
          <a:lstStyle>
            <a:lvl1pPr>
              <a:defRPr sz="42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07E4-784F-204C-9C9E-ADE69E3C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588" y="1321824"/>
            <a:ext cx="8262551" cy="6524115"/>
          </a:xfrm>
        </p:spPr>
        <p:txBody>
          <a:bodyPr/>
          <a:lstStyle>
            <a:lvl1pPr>
              <a:defRPr sz="4284"/>
            </a:lvl1pPr>
            <a:lvl2pPr>
              <a:defRPr sz="3748"/>
            </a:lvl2pPr>
            <a:lvl3pPr>
              <a:defRPr sz="3213"/>
            </a:lvl3pPr>
            <a:lvl4pPr>
              <a:defRPr sz="2677"/>
            </a:lvl4pPr>
            <a:lvl5pPr>
              <a:defRPr sz="2677"/>
            </a:lvl5pPr>
            <a:lvl6pPr>
              <a:defRPr sz="2677"/>
            </a:lvl6pPr>
            <a:lvl7pPr>
              <a:defRPr sz="2677"/>
            </a:lvl7pPr>
            <a:lvl8pPr>
              <a:defRPr sz="2677"/>
            </a:lvl8pPr>
            <a:lvl9pPr>
              <a:defRPr sz="2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0004-7AB2-C143-B41F-02875E74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01" y="2754154"/>
            <a:ext cx="5263975" cy="5102411"/>
          </a:xfrm>
        </p:spPr>
        <p:txBody>
          <a:bodyPr/>
          <a:lstStyle>
            <a:lvl1pPr marL="0" indent="0">
              <a:buNone/>
              <a:defRPr sz="2142"/>
            </a:lvl1pPr>
            <a:lvl2pPr marL="612054" indent="0">
              <a:buNone/>
              <a:defRPr sz="1874"/>
            </a:lvl2pPr>
            <a:lvl3pPr marL="1224107" indent="0">
              <a:buNone/>
              <a:defRPr sz="1606"/>
            </a:lvl3pPr>
            <a:lvl4pPr marL="1836161" indent="0">
              <a:buNone/>
              <a:defRPr sz="1339"/>
            </a:lvl4pPr>
            <a:lvl5pPr marL="2448215" indent="0">
              <a:buNone/>
              <a:defRPr sz="1339"/>
            </a:lvl5pPr>
            <a:lvl6pPr marL="3060268" indent="0">
              <a:buNone/>
              <a:defRPr sz="1339"/>
            </a:lvl6pPr>
            <a:lvl7pPr marL="3672322" indent="0">
              <a:buNone/>
              <a:defRPr sz="1339"/>
            </a:lvl7pPr>
            <a:lvl8pPr marL="4284375" indent="0">
              <a:buNone/>
              <a:defRPr sz="1339"/>
            </a:lvl8pPr>
            <a:lvl9pPr marL="4896429" indent="0">
              <a:buNone/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6CFC-4CFC-FE49-BF5C-28CA0F9E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D285-6BFF-CB45-969A-598A9F1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52E5E-98BE-BC4C-AB68-C0EB5FB4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0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50DB-264C-DE4B-A235-F9EA19C4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01" y="612034"/>
            <a:ext cx="5263975" cy="2142120"/>
          </a:xfrm>
        </p:spPr>
        <p:txBody>
          <a:bodyPr anchor="b"/>
          <a:lstStyle>
            <a:lvl1pPr>
              <a:defRPr sz="42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B3878-CFE0-F84E-BE68-0E791A7E9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38588" y="1321824"/>
            <a:ext cx="8262551" cy="6524115"/>
          </a:xfrm>
        </p:spPr>
        <p:txBody>
          <a:bodyPr/>
          <a:lstStyle>
            <a:lvl1pPr marL="0" indent="0">
              <a:buNone/>
              <a:defRPr sz="4284"/>
            </a:lvl1pPr>
            <a:lvl2pPr marL="612054" indent="0">
              <a:buNone/>
              <a:defRPr sz="3748"/>
            </a:lvl2pPr>
            <a:lvl3pPr marL="1224107" indent="0">
              <a:buNone/>
              <a:defRPr sz="3213"/>
            </a:lvl3pPr>
            <a:lvl4pPr marL="1836161" indent="0">
              <a:buNone/>
              <a:defRPr sz="2677"/>
            </a:lvl4pPr>
            <a:lvl5pPr marL="2448215" indent="0">
              <a:buNone/>
              <a:defRPr sz="2677"/>
            </a:lvl5pPr>
            <a:lvl6pPr marL="3060268" indent="0">
              <a:buNone/>
              <a:defRPr sz="2677"/>
            </a:lvl6pPr>
            <a:lvl7pPr marL="3672322" indent="0">
              <a:buNone/>
              <a:defRPr sz="2677"/>
            </a:lvl7pPr>
            <a:lvl8pPr marL="4284375" indent="0">
              <a:buNone/>
              <a:defRPr sz="2677"/>
            </a:lvl8pPr>
            <a:lvl9pPr marL="4896429" indent="0">
              <a:buNone/>
              <a:defRPr sz="267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877B2-6EFD-9D47-9757-B45A5BBDD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01" y="2754154"/>
            <a:ext cx="5263975" cy="5102411"/>
          </a:xfrm>
        </p:spPr>
        <p:txBody>
          <a:bodyPr/>
          <a:lstStyle>
            <a:lvl1pPr marL="0" indent="0">
              <a:buNone/>
              <a:defRPr sz="2142"/>
            </a:lvl1pPr>
            <a:lvl2pPr marL="612054" indent="0">
              <a:buNone/>
              <a:defRPr sz="1874"/>
            </a:lvl2pPr>
            <a:lvl3pPr marL="1224107" indent="0">
              <a:buNone/>
              <a:defRPr sz="1606"/>
            </a:lvl3pPr>
            <a:lvl4pPr marL="1836161" indent="0">
              <a:buNone/>
              <a:defRPr sz="1339"/>
            </a:lvl4pPr>
            <a:lvl5pPr marL="2448215" indent="0">
              <a:buNone/>
              <a:defRPr sz="1339"/>
            </a:lvl5pPr>
            <a:lvl6pPr marL="3060268" indent="0">
              <a:buNone/>
              <a:defRPr sz="1339"/>
            </a:lvl6pPr>
            <a:lvl7pPr marL="3672322" indent="0">
              <a:buNone/>
              <a:defRPr sz="1339"/>
            </a:lvl7pPr>
            <a:lvl8pPr marL="4284375" indent="0">
              <a:buNone/>
              <a:defRPr sz="1339"/>
            </a:lvl8pPr>
            <a:lvl9pPr marL="4896429" indent="0">
              <a:buNone/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3E4B-7770-A44F-9965-6FFA7F81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C3AB7-06C2-4B46-99AD-3C78DFC6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D69F8-6DC5-174C-9C0C-CA665885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65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35DB-3EE5-7747-95B1-0A4A155E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EB93-8A21-6141-8C70-D92CD5FF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EE9A-1688-9D48-91DC-D2D8450E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F38A-39CA-9B4D-959E-88923F56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B3EA-04D3-3541-8A5E-F60557D1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41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FA117-E8A9-B24E-8662-0B659D123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79778" y="488778"/>
            <a:ext cx="3519235" cy="77800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B717-0DD1-C54D-A67F-BBBCCC66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22075" y="488778"/>
            <a:ext cx="10353690" cy="77800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333D-736E-1040-AFDC-F981C710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8F33-B600-4349-9D79-791C8FA3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E215-D573-8E44-B5D1-04D831D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">
  <p:cSld name="2_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448938" y="220396"/>
            <a:ext cx="15551741" cy="128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426"/>
              <a:buFont typeface="Arial"/>
              <a:buNone/>
              <a:defRPr sz="6426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ldNum" idx="12"/>
          </p:nvPr>
        </p:nvSpPr>
        <p:spPr>
          <a:xfrm>
            <a:off x="191884" y="8446019"/>
            <a:ext cx="652844" cy="4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964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964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964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964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964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964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964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964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964" b="0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(large text) (blue)">
  <p:cSld name="Divider (large text) (blue)">
    <p:bg>
      <p:bgPr>
        <a:solidFill>
          <a:schemeClr val="accent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/>
          <p:nvPr/>
        </p:nvSpPr>
        <p:spPr>
          <a:xfrm>
            <a:off x="-1158" y="8310127"/>
            <a:ext cx="16322245" cy="869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480047" y="2705624"/>
            <a:ext cx="11041074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ull page image">
  <p:cSld name="Title + full page im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1"/>
          <p:cNvSpPr>
            <a:spLocks noGrp="1"/>
          </p:cNvSpPr>
          <p:nvPr>
            <p:ph type="pic" idx="2"/>
          </p:nvPr>
        </p:nvSpPr>
        <p:spPr>
          <a:xfrm>
            <a:off x="-1" y="1980904"/>
            <a:ext cx="16321588" cy="6329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accen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2"/>
          <p:cNvGrpSpPr/>
          <p:nvPr/>
        </p:nvGrpSpPr>
        <p:grpSpPr>
          <a:xfrm>
            <a:off x="816079" y="8488801"/>
            <a:ext cx="3095357" cy="412295"/>
            <a:chOff x="612000" y="8488800"/>
            <a:chExt cx="2321292" cy="412295"/>
          </a:xfrm>
        </p:grpSpPr>
        <p:grpSp>
          <p:nvGrpSpPr>
            <p:cNvPr id="51" name="Google Shape;51;p32"/>
            <p:cNvGrpSpPr/>
            <p:nvPr/>
          </p:nvGrpSpPr>
          <p:grpSpPr>
            <a:xfrm>
              <a:off x="1364224" y="8488800"/>
              <a:ext cx="1569068" cy="412295"/>
              <a:chOff x="2948400" y="6325130"/>
              <a:chExt cx="1569068" cy="307207"/>
            </a:xfrm>
          </p:grpSpPr>
          <p:sp>
            <p:nvSpPr>
              <p:cNvPr id="52" name="Google Shape;52;p32"/>
              <p:cNvSpPr txBox="1"/>
              <p:nvPr/>
            </p:nvSpPr>
            <p:spPr>
              <a:xfrm>
                <a:off x="3023468" y="6325130"/>
                <a:ext cx="1494000" cy="26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04/09/2021</a:t>
                </a:r>
                <a:endParaRPr sz="11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2"/>
              <p:cNvSpPr/>
              <p:nvPr/>
            </p:nvSpPr>
            <p:spPr>
              <a:xfrm>
                <a:off x="2948400" y="6416337"/>
                <a:ext cx="1231200" cy="21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" name="Google Shape;54;p32"/>
            <p:cNvSpPr txBox="1"/>
            <p:nvPr/>
          </p:nvSpPr>
          <p:spPr>
            <a:xfrm>
              <a:off x="612000" y="8488800"/>
              <a:ext cx="2160000" cy="351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50" b="0" i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© British Telecommunications plc</a:t>
              </a:r>
              <a:endParaRPr/>
            </a:p>
          </p:txBody>
        </p:sp>
      </p:grpSp>
      <p:pic>
        <p:nvPicPr>
          <p:cNvPr id="55" name="Google Shape;5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544" y="3870256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purple)" type="title">
  <p:cSld name="TITLE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ctrTitle"/>
          </p:nvPr>
        </p:nvSpPr>
        <p:spPr>
          <a:xfrm>
            <a:off x="480047" y="2705625"/>
            <a:ext cx="8640841" cy="120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subTitle" idx="1"/>
          </p:nvPr>
        </p:nvSpPr>
        <p:spPr>
          <a:xfrm>
            <a:off x="480047" y="4010121"/>
            <a:ext cx="8640841" cy="96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995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995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995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995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0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buNone/>
              <a:defRPr sz="10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buNone/>
              <a:defRPr sz="10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buNone/>
              <a:defRPr sz="10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buNone/>
              <a:defRPr sz="10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buNone/>
              <a:defRPr sz="10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buNone/>
              <a:defRPr sz="10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buNone/>
              <a:defRPr sz="10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buNone/>
              <a:defRPr sz="10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ftr" idx="11"/>
          </p:nvPr>
        </p:nvSpPr>
        <p:spPr>
          <a:xfrm>
            <a:off x="9504823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/>
          <p:nvPr/>
        </p:nvSpPr>
        <p:spPr>
          <a:xfrm>
            <a:off x="14881448" y="8310127"/>
            <a:ext cx="1008098" cy="869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6043" y="345600"/>
            <a:ext cx="990000" cy="9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(large text) (purple)">
  <p:cSld name="Divider (large text) (purple)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>
            <a:spLocks noGrp="1"/>
          </p:cNvSpPr>
          <p:nvPr>
            <p:ph type="title"/>
          </p:nvPr>
        </p:nvSpPr>
        <p:spPr>
          <a:xfrm>
            <a:off x="480047" y="2705624"/>
            <a:ext cx="11041074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ftr" idx="11"/>
          </p:nvPr>
        </p:nvSpPr>
        <p:spPr>
          <a:xfrm>
            <a:off x="9504925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4"/>
          <p:cNvSpPr/>
          <p:nvPr/>
        </p:nvSpPr>
        <p:spPr>
          <a:xfrm>
            <a:off x="14881448" y="8310127"/>
            <a:ext cx="1008098" cy="869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-1" y="8310127"/>
            <a:ext cx="16321588" cy="869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 txBox="1">
            <a:spLocks noGrp="1"/>
          </p:cNvSpPr>
          <p:nvPr>
            <p:ph type="title"/>
          </p:nvPr>
        </p:nvSpPr>
        <p:spPr>
          <a:xfrm>
            <a:off x="480047" y="1111239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body" idx="1"/>
          </p:nvPr>
        </p:nvSpPr>
        <p:spPr>
          <a:xfrm>
            <a:off x="480047" y="2705625"/>
            <a:ext cx="6240607" cy="483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282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282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282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282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9504823" y="8479229"/>
            <a:ext cx="480046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5399544" y="8476456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02">
          <p15:clr>
            <a:srgbClr val="F26B43"/>
          </p15:clr>
        </p15:guide>
        <p15:guide id="2" pos="301">
          <p15:clr>
            <a:srgbClr val="F26B43"/>
          </p15:clr>
        </p15:guide>
        <p15:guide id="3" pos="9980">
          <p15:clr>
            <a:srgbClr val="F26B43"/>
          </p15:clr>
        </p15:guide>
        <p15:guide id="4" orient="horz" pos="70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1CA1F-15D3-C749-98E5-2F0291D4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75" y="488778"/>
            <a:ext cx="14076938" cy="177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D5932-18AD-2143-826D-F5793D80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075" y="2443887"/>
            <a:ext cx="14076938" cy="582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2E31-C264-5046-8D02-D8BB8E364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22075" y="8508976"/>
            <a:ext cx="3672245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A203-444C-9B4B-8E1D-CB4391A6046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0DED-574C-9C40-9C39-45730CF02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6361" y="8508976"/>
            <a:ext cx="5508367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0A32-08EE-E947-99D1-213768D8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6768" y="8508976"/>
            <a:ext cx="3672245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B6CF8C5-07C0-F74D-A6A4-3C9F05FB7E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2241" y="0"/>
            <a:ext cx="16342849" cy="91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3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1224107" rtl="0" eaLnBrk="1" latinLnBrk="0" hangingPunct="1">
        <a:lnSpc>
          <a:spcPct val="90000"/>
        </a:lnSpc>
        <a:spcBef>
          <a:spcPct val="0"/>
        </a:spcBef>
        <a:buNone/>
        <a:defRPr sz="5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27" indent="-306027" algn="l" defTabSz="1224107" rtl="0" eaLnBrk="1" latinLnBrk="0" hangingPunct="1">
        <a:lnSpc>
          <a:spcPct val="90000"/>
        </a:lnSpc>
        <a:spcBef>
          <a:spcPts val="1339"/>
        </a:spcBef>
        <a:buFont typeface="Arial" panose="020B0604020202020204" pitchFamily="34" charset="0"/>
        <a:buChar char="•"/>
        <a:defRPr sz="3748" kern="1200">
          <a:solidFill>
            <a:schemeClr val="tx1"/>
          </a:solidFill>
          <a:latin typeface="+mn-lt"/>
          <a:ea typeface="+mn-ea"/>
          <a:cs typeface="+mn-cs"/>
        </a:defRPr>
      </a:lvl1pPr>
      <a:lvl2pPr marL="918080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3213" kern="1200">
          <a:solidFill>
            <a:schemeClr val="tx1"/>
          </a:solidFill>
          <a:latin typeface="+mn-lt"/>
          <a:ea typeface="+mn-ea"/>
          <a:cs typeface="+mn-cs"/>
        </a:defRPr>
      </a:lvl2pPr>
      <a:lvl3pPr marL="1530134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677" kern="1200">
          <a:solidFill>
            <a:schemeClr val="tx1"/>
          </a:solidFill>
          <a:latin typeface="+mn-lt"/>
          <a:ea typeface="+mn-ea"/>
          <a:cs typeface="+mn-cs"/>
        </a:defRPr>
      </a:lvl3pPr>
      <a:lvl4pPr marL="2142188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4pPr>
      <a:lvl5pPr marL="2754241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5pPr>
      <a:lvl6pPr marL="3366295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6pPr>
      <a:lvl7pPr marL="3978349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7pPr>
      <a:lvl8pPr marL="4590402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8pPr>
      <a:lvl9pPr marL="5202456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1pPr>
      <a:lvl2pPr marL="612054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224107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3pPr>
      <a:lvl4pPr marL="1836161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4pPr>
      <a:lvl5pPr marL="2448215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5pPr>
      <a:lvl6pPr marL="3060268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6pPr>
      <a:lvl7pPr marL="3672322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7pPr>
      <a:lvl8pPr marL="4284375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29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12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jp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BAABEF6-F047-DB4A-A79A-CFBD2631FB7A}"/>
              </a:ext>
            </a:extLst>
          </p:cNvPr>
          <p:cNvSpPr/>
          <p:nvPr/>
        </p:nvSpPr>
        <p:spPr>
          <a:xfrm>
            <a:off x="177018" y="504578"/>
            <a:ext cx="15269475" cy="128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24107">
              <a:buClrTx/>
            </a:pPr>
            <a:r>
              <a:rPr lang="en-US" sz="7764" kern="1200" spc="-161" dirty="0">
                <a:solidFill>
                  <a:prstClr val="white"/>
                </a:solidFill>
                <a:latin typeface="Brandon Grotesque Medium" panose="020B0503020203060202" pitchFamily="34" charset="77"/>
                <a:ea typeface="+mn-ea"/>
                <a:cs typeface="Calibri" panose="020F0502020204030204" pitchFamily="34" charset="0"/>
              </a:rPr>
              <a:t>SRE from scratch: an enterprise journey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1EFA03-5B34-684A-828E-9B3A3A45BD14}"/>
              </a:ext>
            </a:extLst>
          </p:cNvPr>
          <p:cNvSpPr txBox="1"/>
          <p:nvPr/>
        </p:nvSpPr>
        <p:spPr>
          <a:xfrm>
            <a:off x="723559" y="2450958"/>
            <a:ext cx="14176395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4107">
              <a:spcAft>
                <a:spcPts val="1606"/>
              </a:spcAft>
              <a:buClrTx/>
            </a:pPr>
            <a:r>
              <a:rPr lang="en-US" sz="4819" kern="1200" dirty="0">
                <a:solidFill>
                  <a:prstClr val="white"/>
                </a:solidFill>
                <a:latin typeface="Brandon Grotesque Medium" panose="020B0503020203060202" pitchFamily="34" charset="77"/>
                <a:ea typeface="+mn-ea"/>
                <a:cs typeface="Calibri" panose="020F0502020204030204" pitchFamily="34" charset="0"/>
              </a:rPr>
              <a:t>Monika Gupta</a:t>
            </a:r>
            <a:br>
              <a:rPr lang="en-US" sz="4284" kern="1200" dirty="0">
                <a:solidFill>
                  <a:prstClr val="whit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US" sz="3748" i="1" kern="1200" dirty="0">
                <a:solidFill>
                  <a:prstClr val="white"/>
                </a:solidFill>
                <a:latin typeface="Brandon Grotesque Regular" panose="020B0503020203060202" pitchFamily="34" charset="77"/>
                <a:ea typeface="+mn-ea"/>
                <a:cs typeface="Calibri" panose="020F0502020204030204" pitchFamily="34" charset="0"/>
              </a:rPr>
              <a:t>SRE Lead – MOBIUS Platform and Tools , BT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A1A8-BD28-1945-BF4D-1B819AC00D4B}"/>
              </a:ext>
            </a:extLst>
          </p:cNvPr>
          <p:cNvSpPr txBox="1"/>
          <p:nvPr/>
        </p:nvSpPr>
        <p:spPr>
          <a:xfrm>
            <a:off x="723557" y="4590256"/>
            <a:ext cx="14176395" cy="161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4107">
              <a:spcAft>
                <a:spcPts val="1606"/>
              </a:spcAft>
              <a:buClrTx/>
            </a:pPr>
            <a:r>
              <a:rPr lang="en-US" sz="4819" kern="1200" dirty="0">
                <a:solidFill>
                  <a:prstClr val="white"/>
                </a:solidFill>
                <a:latin typeface="Brandon Grotesque Medium" panose="020B0503020203060202" pitchFamily="34" charset="77"/>
                <a:ea typeface="+mn-ea"/>
                <a:cs typeface="Calibri" panose="020F0502020204030204" pitchFamily="34" charset="0"/>
              </a:rPr>
              <a:t>Avinash Rao</a:t>
            </a:r>
          </a:p>
          <a:p>
            <a:pPr defTabSz="1224107">
              <a:spcAft>
                <a:spcPts val="1606"/>
              </a:spcAft>
              <a:buClrTx/>
            </a:pPr>
            <a:r>
              <a:rPr lang="en-US" sz="3750" i="1" kern="1200" dirty="0">
                <a:solidFill>
                  <a:prstClr val="white"/>
                </a:solidFill>
                <a:latin typeface="Brandon Grotesque Medium" panose="020B0503020203060202" pitchFamily="34" charset="77"/>
                <a:ea typeface="+mn-ea"/>
                <a:cs typeface="Calibri" panose="020F0502020204030204" pitchFamily="34" charset="0"/>
              </a:rPr>
              <a:t>VP Products, </a:t>
            </a:r>
            <a:r>
              <a:rPr lang="en-US" sz="3750" i="1" kern="1200" dirty="0" err="1">
                <a:solidFill>
                  <a:prstClr val="white"/>
                </a:solidFill>
                <a:latin typeface="Brandon Grotesque Medium" panose="020B0503020203060202" pitchFamily="34" charset="77"/>
                <a:ea typeface="+mn-ea"/>
                <a:cs typeface="Calibri" panose="020F0502020204030204" pitchFamily="34" charset="0"/>
              </a:rPr>
              <a:t>Digite</a:t>
            </a:r>
            <a:r>
              <a:rPr lang="en-US" sz="3750" i="1" kern="1200" dirty="0">
                <a:solidFill>
                  <a:prstClr val="white"/>
                </a:solidFill>
                <a:latin typeface="Brandon Grotesque Medium" panose="020B0503020203060202" pitchFamily="34" charset="77"/>
                <a:ea typeface="+mn-ea"/>
                <a:cs typeface="Calibri" panose="020F0502020204030204" pitchFamily="34" charset="0"/>
              </a:rPr>
              <a:t> Inc</a:t>
            </a:r>
            <a:endParaRPr lang="en-US" sz="3750" i="1" kern="1200" dirty="0">
              <a:solidFill>
                <a:prstClr val="white"/>
              </a:solidFill>
              <a:latin typeface="Brandon Grotesque Regular" panose="020B0503020203060202" pitchFamily="34" charset="77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4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290" name="Google Shape;290;p10"/>
          <p:cNvGrpSpPr/>
          <p:nvPr/>
        </p:nvGrpSpPr>
        <p:grpSpPr>
          <a:xfrm>
            <a:off x="1907027" y="2785120"/>
            <a:ext cx="5256584" cy="997260"/>
            <a:chOff x="887736" y="2347156"/>
            <a:chExt cx="5256584" cy="997260"/>
          </a:xfrm>
        </p:grpSpPr>
        <p:sp>
          <p:nvSpPr>
            <p:cNvPr id="291" name="Google Shape;291;p10"/>
            <p:cNvSpPr txBox="1"/>
            <p:nvPr/>
          </p:nvSpPr>
          <p:spPr>
            <a:xfrm>
              <a:off x="887736" y="2347156"/>
              <a:ext cx="720080" cy="792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6600" b="0" i="0" u="none" strike="noStrike" cap="none">
                  <a:solidFill>
                    <a:srgbClr val="C777FF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endParaRPr sz="6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 txBox="1"/>
            <p:nvPr/>
          </p:nvSpPr>
          <p:spPr>
            <a:xfrm>
              <a:off x="1751832" y="2430016"/>
              <a:ext cx="4392488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Understanding SRE </a:t>
              </a:r>
              <a:endParaRPr/>
            </a:p>
          </p:txBody>
        </p:sp>
      </p:grpSp>
      <p:grpSp>
        <p:nvGrpSpPr>
          <p:cNvPr id="293" name="Google Shape;293;p10"/>
          <p:cNvGrpSpPr/>
          <p:nvPr/>
        </p:nvGrpSpPr>
        <p:grpSpPr>
          <a:xfrm>
            <a:off x="1772792" y="4004705"/>
            <a:ext cx="12958578" cy="997270"/>
            <a:chOff x="887736" y="2347156"/>
            <a:chExt cx="12958578" cy="997270"/>
          </a:xfrm>
        </p:grpSpPr>
        <p:sp>
          <p:nvSpPr>
            <p:cNvPr id="294" name="Google Shape;294;p10"/>
            <p:cNvSpPr txBox="1"/>
            <p:nvPr/>
          </p:nvSpPr>
          <p:spPr>
            <a:xfrm>
              <a:off x="887736" y="2347156"/>
              <a:ext cx="720080" cy="792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6600">
                  <a:solidFill>
                    <a:srgbClr val="C777FF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endParaRPr sz="6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 txBox="1"/>
            <p:nvPr/>
          </p:nvSpPr>
          <p:spPr>
            <a:xfrm>
              <a:off x="1751814" y="2430026"/>
              <a:ext cx="120945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Moving from Reactive to Proactive Operating Model </a:t>
              </a:r>
              <a:endParaRPr/>
            </a:p>
          </p:txBody>
        </p:sp>
      </p:grpSp>
      <p:grpSp>
        <p:nvGrpSpPr>
          <p:cNvPr id="296" name="Google Shape;296;p10"/>
          <p:cNvGrpSpPr/>
          <p:nvPr/>
        </p:nvGrpSpPr>
        <p:grpSpPr>
          <a:xfrm>
            <a:off x="1761173" y="5114282"/>
            <a:ext cx="8727707" cy="997268"/>
            <a:chOff x="887736" y="2347156"/>
            <a:chExt cx="8727707" cy="997268"/>
          </a:xfrm>
        </p:grpSpPr>
        <p:sp>
          <p:nvSpPr>
            <p:cNvPr id="297" name="Google Shape;297;p10"/>
            <p:cNvSpPr txBox="1"/>
            <p:nvPr/>
          </p:nvSpPr>
          <p:spPr>
            <a:xfrm>
              <a:off x="887736" y="2347156"/>
              <a:ext cx="720080" cy="792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sz="6600">
                  <a:solidFill>
                    <a:srgbClr val="C777FF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endParaRPr sz="6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0"/>
            <p:cNvSpPr txBox="1"/>
            <p:nvPr/>
          </p:nvSpPr>
          <p:spPr>
            <a:xfrm>
              <a:off x="1751843" y="2430024"/>
              <a:ext cx="78636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Implementation via Tools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10"/>
          <p:cNvSpPr txBox="1">
            <a:spLocks noGrp="1"/>
          </p:cNvSpPr>
          <p:nvPr>
            <p:ph type="title"/>
          </p:nvPr>
        </p:nvSpPr>
        <p:spPr>
          <a:xfrm>
            <a:off x="2634304" y="422280"/>
            <a:ext cx="113597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This led us to SRE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 txBox="1">
            <a:spLocks noGrp="1"/>
          </p:cNvSpPr>
          <p:nvPr>
            <p:ph type="sldNum" idx="12"/>
          </p:nvPr>
        </p:nvSpPr>
        <p:spPr>
          <a:xfrm>
            <a:off x="191884" y="8446019"/>
            <a:ext cx="652844" cy="4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305" name="Google Shape;305;p11"/>
          <p:cNvGrpSpPr/>
          <p:nvPr/>
        </p:nvGrpSpPr>
        <p:grpSpPr>
          <a:xfrm>
            <a:off x="3984080" y="557808"/>
            <a:ext cx="11809312" cy="6192688"/>
            <a:chOff x="2327896" y="1061864"/>
            <a:chExt cx="11809312" cy="6622952"/>
          </a:xfrm>
        </p:grpSpPr>
        <p:sp>
          <p:nvSpPr>
            <p:cNvPr id="306" name="Google Shape;306;p11"/>
            <p:cNvSpPr/>
            <p:nvPr/>
          </p:nvSpPr>
          <p:spPr>
            <a:xfrm>
              <a:off x="2399904" y="1061864"/>
              <a:ext cx="11655357" cy="6622952"/>
            </a:xfrm>
            <a:custGeom>
              <a:avLst/>
              <a:gdLst/>
              <a:ahLst/>
              <a:cxnLst/>
              <a:rect l="l" t="t" r="r" b="b"/>
              <a:pathLst>
                <a:path w="203144" h="115433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cubicBezTo>
                    <a:pt x="203061" y="84461"/>
                    <a:pt x="203191" y="67098"/>
                    <a:pt x="203126" y="48762"/>
                  </a:cubicBezTo>
                  <a:cubicBezTo>
                    <a:pt x="203052" y="40922"/>
                    <a:pt x="202724" y="46591"/>
                    <a:pt x="202683" y="55759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lnTo>
                    <a:pt x="1146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63175" tIns="163175" rIns="163175" bIns="1631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2327896" y="4446240"/>
              <a:ext cx="165411" cy="165412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63175" tIns="163175" rIns="163175" bIns="1631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13971797" y="3510136"/>
              <a:ext cx="165411" cy="165412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63175" tIns="163175" rIns="163175" bIns="1631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1"/>
          <p:cNvGrpSpPr/>
          <p:nvPr/>
        </p:nvGrpSpPr>
        <p:grpSpPr>
          <a:xfrm>
            <a:off x="4272112" y="1637928"/>
            <a:ext cx="2520280" cy="4337253"/>
            <a:chOff x="4272112" y="1637928"/>
            <a:chExt cx="2520280" cy="4337253"/>
          </a:xfrm>
        </p:grpSpPr>
        <p:sp>
          <p:nvSpPr>
            <p:cNvPr id="310" name="Google Shape;310;p11"/>
            <p:cNvSpPr/>
            <p:nvPr/>
          </p:nvSpPr>
          <p:spPr>
            <a:xfrm>
              <a:off x="4272112" y="1637928"/>
              <a:ext cx="2520280" cy="4337253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63175" tIns="163175" rIns="163175" bIns="1631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1"/>
            <p:cNvSpPr txBox="1"/>
            <p:nvPr/>
          </p:nvSpPr>
          <p:spPr>
            <a:xfrm>
              <a:off x="4537842" y="3942184"/>
              <a:ext cx="1944216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C2C2C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2C2C2C"/>
                  </a:solidFill>
                  <a:latin typeface="Arial"/>
                  <a:ea typeface="Arial"/>
                  <a:cs typeface="Arial"/>
                  <a:sym typeface="Arial"/>
                </a:rPr>
                <a:t>Assess</a:t>
              </a:r>
              <a:endParaRPr/>
            </a:p>
          </p:txBody>
        </p:sp>
        <p:sp>
          <p:nvSpPr>
            <p:cNvPr id="312" name="Google Shape;312;p11"/>
            <p:cNvSpPr txBox="1"/>
            <p:nvPr/>
          </p:nvSpPr>
          <p:spPr>
            <a:xfrm>
              <a:off x="4537842" y="4662264"/>
              <a:ext cx="1944216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C2C2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2C2C2C"/>
                  </a:solidFill>
                  <a:latin typeface="Arial"/>
                  <a:ea typeface="Arial"/>
                  <a:cs typeface="Arial"/>
                  <a:sym typeface="Arial"/>
                </a:rPr>
                <a:t>Map the current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C2C2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2C2C2C"/>
                  </a:solidFill>
                  <a:latin typeface="Arial"/>
                  <a:ea typeface="Arial"/>
                  <a:cs typeface="Arial"/>
                  <a:sym typeface="Arial"/>
                </a:rPr>
                <a:t>State of ITSM Practices</a:t>
              </a:r>
              <a:endParaRPr/>
            </a:p>
          </p:txBody>
        </p:sp>
        <p:grpSp>
          <p:nvGrpSpPr>
            <p:cNvPr id="313" name="Google Shape;313;p11"/>
            <p:cNvGrpSpPr/>
            <p:nvPr/>
          </p:nvGrpSpPr>
          <p:grpSpPr>
            <a:xfrm>
              <a:off x="4632152" y="1997968"/>
              <a:ext cx="1657159" cy="1804846"/>
              <a:chOff x="2687936" y="2358008"/>
              <a:chExt cx="1657159" cy="1804846"/>
            </a:xfrm>
          </p:grpSpPr>
          <p:sp>
            <p:nvSpPr>
              <p:cNvPr id="314" name="Google Shape;314;p11"/>
              <p:cNvSpPr/>
              <p:nvPr/>
            </p:nvSpPr>
            <p:spPr>
              <a:xfrm>
                <a:off x="2687936" y="2516138"/>
                <a:ext cx="694178" cy="965332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6825" extrusionOk="0">
                    <a:moveTo>
                      <a:pt x="11956" y="0"/>
                    </a:moveTo>
                    <a:cubicBezTo>
                      <a:pt x="11941" y="0"/>
                      <a:pt x="11925" y="3"/>
                      <a:pt x="11908" y="8"/>
                    </a:cubicBezTo>
                    <a:cubicBezTo>
                      <a:pt x="11338" y="103"/>
                      <a:pt x="10768" y="230"/>
                      <a:pt x="10198" y="388"/>
                    </a:cubicBezTo>
                    <a:cubicBezTo>
                      <a:pt x="10103" y="420"/>
                      <a:pt x="10071" y="515"/>
                      <a:pt x="10103" y="610"/>
                    </a:cubicBezTo>
                    <a:cubicBezTo>
                      <a:pt x="10103" y="705"/>
                      <a:pt x="10198" y="737"/>
                      <a:pt x="10261" y="737"/>
                    </a:cubicBezTo>
                    <a:lnTo>
                      <a:pt x="10293" y="737"/>
                    </a:lnTo>
                    <a:cubicBezTo>
                      <a:pt x="10831" y="578"/>
                      <a:pt x="11402" y="420"/>
                      <a:pt x="11972" y="325"/>
                    </a:cubicBezTo>
                    <a:cubicBezTo>
                      <a:pt x="12035" y="325"/>
                      <a:pt x="12098" y="230"/>
                      <a:pt x="12098" y="135"/>
                    </a:cubicBezTo>
                    <a:cubicBezTo>
                      <a:pt x="12072" y="57"/>
                      <a:pt x="12025" y="0"/>
                      <a:pt x="11956" y="0"/>
                    </a:cubicBezTo>
                    <a:close/>
                    <a:moveTo>
                      <a:pt x="8665" y="995"/>
                    </a:moveTo>
                    <a:cubicBezTo>
                      <a:pt x="8639" y="995"/>
                      <a:pt x="8611" y="1003"/>
                      <a:pt x="8583" y="1022"/>
                    </a:cubicBezTo>
                    <a:cubicBezTo>
                      <a:pt x="8045" y="1243"/>
                      <a:pt x="7538" y="1528"/>
                      <a:pt x="7031" y="1813"/>
                    </a:cubicBezTo>
                    <a:cubicBezTo>
                      <a:pt x="6968" y="1877"/>
                      <a:pt x="6936" y="1972"/>
                      <a:pt x="6968" y="2035"/>
                    </a:cubicBezTo>
                    <a:cubicBezTo>
                      <a:pt x="7000" y="2098"/>
                      <a:pt x="7063" y="2130"/>
                      <a:pt x="7126" y="2130"/>
                    </a:cubicBezTo>
                    <a:cubicBezTo>
                      <a:pt x="7158" y="2130"/>
                      <a:pt x="7190" y="2130"/>
                      <a:pt x="7221" y="2098"/>
                    </a:cubicBezTo>
                    <a:cubicBezTo>
                      <a:pt x="7696" y="1813"/>
                      <a:pt x="8203" y="1560"/>
                      <a:pt x="8710" y="1307"/>
                    </a:cubicBezTo>
                    <a:cubicBezTo>
                      <a:pt x="8805" y="1275"/>
                      <a:pt x="8836" y="1180"/>
                      <a:pt x="8805" y="1085"/>
                    </a:cubicBezTo>
                    <a:cubicBezTo>
                      <a:pt x="8782" y="1040"/>
                      <a:pt x="8728" y="995"/>
                      <a:pt x="8665" y="995"/>
                    </a:cubicBezTo>
                    <a:close/>
                    <a:moveTo>
                      <a:pt x="5698" y="2761"/>
                    </a:moveTo>
                    <a:cubicBezTo>
                      <a:pt x="5664" y="2761"/>
                      <a:pt x="5630" y="2771"/>
                      <a:pt x="5606" y="2795"/>
                    </a:cubicBezTo>
                    <a:cubicBezTo>
                      <a:pt x="5131" y="3143"/>
                      <a:pt x="4719" y="3523"/>
                      <a:pt x="4308" y="3935"/>
                    </a:cubicBezTo>
                    <a:cubicBezTo>
                      <a:pt x="4213" y="3999"/>
                      <a:pt x="4213" y="4125"/>
                      <a:pt x="4308" y="4189"/>
                    </a:cubicBezTo>
                    <a:cubicBezTo>
                      <a:pt x="4339" y="4220"/>
                      <a:pt x="4371" y="4220"/>
                      <a:pt x="4403" y="4220"/>
                    </a:cubicBezTo>
                    <a:cubicBezTo>
                      <a:pt x="4466" y="4220"/>
                      <a:pt x="4498" y="4220"/>
                      <a:pt x="4529" y="4189"/>
                    </a:cubicBezTo>
                    <a:cubicBezTo>
                      <a:pt x="4941" y="3777"/>
                      <a:pt x="5353" y="3428"/>
                      <a:pt x="5796" y="3080"/>
                    </a:cubicBezTo>
                    <a:cubicBezTo>
                      <a:pt x="5891" y="3017"/>
                      <a:pt x="5891" y="2890"/>
                      <a:pt x="5828" y="2827"/>
                    </a:cubicBezTo>
                    <a:cubicBezTo>
                      <a:pt x="5808" y="2788"/>
                      <a:pt x="5752" y="2761"/>
                      <a:pt x="5698" y="2761"/>
                    </a:cubicBezTo>
                    <a:close/>
                    <a:moveTo>
                      <a:pt x="3282" y="5167"/>
                    </a:moveTo>
                    <a:cubicBezTo>
                      <a:pt x="3226" y="5167"/>
                      <a:pt x="3175" y="5194"/>
                      <a:pt x="3136" y="5234"/>
                    </a:cubicBezTo>
                    <a:cubicBezTo>
                      <a:pt x="2788" y="5677"/>
                      <a:pt x="2439" y="6152"/>
                      <a:pt x="2123" y="6659"/>
                    </a:cubicBezTo>
                    <a:cubicBezTo>
                      <a:pt x="2091" y="6754"/>
                      <a:pt x="2091" y="6849"/>
                      <a:pt x="2186" y="6880"/>
                    </a:cubicBezTo>
                    <a:cubicBezTo>
                      <a:pt x="2218" y="6912"/>
                      <a:pt x="2249" y="6912"/>
                      <a:pt x="2281" y="6912"/>
                    </a:cubicBezTo>
                    <a:cubicBezTo>
                      <a:pt x="2344" y="6912"/>
                      <a:pt x="2376" y="6880"/>
                      <a:pt x="2408" y="6849"/>
                    </a:cubicBezTo>
                    <a:cubicBezTo>
                      <a:pt x="2724" y="6374"/>
                      <a:pt x="3041" y="5899"/>
                      <a:pt x="3389" y="5455"/>
                    </a:cubicBezTo>
                    <a:cubicBezTo>
                      <a:pt x="3453" y="5360"/>
                      <a:pt x="3453" y="5265"/>
                      <a:pt x="3389" y="5202"/>
                    </a:cubicBezTo>
                    <a:cubicBezTo>
                      <a:pt x="3353" y="5178"/>
                      <a:pt x="3317" y="5167"/>
                      <a:pt x="3282" y="5167"/>
                    </a:cubicBezTo>
                    <a:close/>
                    <a:moveTo>
                      <a:pt x="1453" y="8083"/>
                    </a:moveTo>
                    <a:cubicBezTo>
                      <a:pt x="1394" y="8083"/>
                      <a:pt x="1340" y="8117"/>
                      <a:pt x="1299" y="8179"/>
                    </a:cubicBezTo>
                    <a:cubicBezTo>
                      <a:pt x="1077" y="8717"/>
                      <a:pt x="856" y="9256"/>
                      <a:pt x="666" y="9794"/>
                    </a:cubicBezTo>
                    <a:cubicBezTo>
                      <a:pt x="634" y="9889"/>
                      <a:pt x="697" y="9984"/>
                      <a:pt x="792" y="10016"/>
                    </a:cubicBezTo>
                    <a:cubicBezTo>
                      <a:pt x="792" y="10016"/>
                      <a:pt x="824" y="10047"/>
                      <a:pt x="824" y="10047"/>
                    </a:cubicBezTo>
                    <a:cubicBezTo>
                      <a:pt x="919" y="10047"/>
                      <a:pt x="982" y="9984"/>
                      <a:pt x="1014" y="9921"/>
                    </a:cubicBezTo>
                    <a:cubicBezTo>
                      <a:pt x="1172" y="9382"/>
                      <a:pt x="1394" y="8844"/>
                      <a:pt x="1616" y="8337"/>
                    </a:cubicBezTo>
                    <a:cubicBezTo>
                      <a:pt x="1647" y="8242"/>
                      <a:pt x="1616" y="8147"/>
                      <a:pt x="1552" y="8115"/>
                    </a:cubicBezTo>
                    <a:cubicBezTo>
                      <a:pt x="1519" y="8093"/>
                      <a:pt x="1485" y="8083"/>
                      <a:pt x="1453" y="8083"/>
                    </a:cubicBezTo>
                    <a:close/>
                    <a:moveTo>
                      <a:pt x="444" y="11346"/>
                    </a:moveTo>
                    <a:cubicBezTo>
                      <a:pt x="349" y="11346"/>
                      <a:pt x="254" y="11409"/>
                      <a:pt x="254" y="11504"/>
                    </a:cubicBezTo>
                    <a:cubicBezTo>
                      <a:pt x="127" y="12074"/>
                      <a:pt x="64" y="12644"/>
                      <a:pt x="32" y="13214"/>
                    </a:cubicBezTo>
                    <a:cubicBezTo>
                      <a:pt x="1" y="13309"/>
                      <a:pt x="96" y="13404"/>
                      <a:pt x="191" y="13404"/>
                    </a:cubicBezTo>
                    <a:cubicBezTo>
                      <a:pt x="286" y="13404"/>
                      <a:pt x="349" y="13341"/>
                      <a:pt x="349" y="13246"/>
                    </a:cubicBezTo>
                    <a:cubicBezTo>
                      <a:pt x="412" y="12676"/>
                      <a:pt x="476" y="12106"/>
                      <a:pt x="571" y="11567"/>
                    </a:cubicBezTo>
                    <a:cubicBezTo>
                      <a:pt x="602" y="11472"/>
                      <a:pt x="539" y="11377"/>
                      <a:pt x="444" y="11346"/>
                    </a:cubicBezTo>
                    <a:close/>
                    <a:moveTo>
                      <a:pt x="159" y="14766"/>
                    </a:moveTo>
                    <a:cubicBezTo>
                      <a:pt x="64" y="14798"/>
                      <a:pt x="1" y="14861"/>
                      <a:pt x="1" y="14956"/>
                    </a:cubicBezTo>
                    <a:cubicBezTo>
                      <a:pt x="32" y="15526"/>
                      <a:pt x="96" y="16128"/>
                      <a:pt x="191" y="16698"/>
                    </a:cubicBezTo>
                    <a:cubicBezTo>
                      <a:pt x="191" y="16761"/>
                      <a:pt x="286" y="16824"/>
                      <a:pt x="349" y="16824"/>
                    </a:cubicBezTo>
                    <a:lnTo>
                      <a:pt x="381" y="16824"/>
                    </a:lnTo>
                    <a:cubicBezTo>
                      <a:pt x="476" y="16793"/>
                      <a:pt x="539" y="16729"/>
                      <a:pt x="539" y="16634"/>
                    </a:cubicBezTo>
                    <a:cubicBezTo>
                      <a:pt x="444" y="16064"/>
                      <a:pt x="381" y="15494"/>
                      <a:pt x="349" y="14924"/>
                    </a:cubicBezTo>
                    <a:cubicBezTo>
                      <a:pt x="349" y="14829"/>
                      <a:pt x="254" y="14766"/>
                      <a:pt x="159" y="14766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3074988" y="3394203"/>
                <a:ext cx="1270107" cy="768651"/>
              </a:xfrm>
              <a:custGeom>
                <a:avLst/>
                <a:gdLst/>
                <a:ahLst/>
                <a:cxnLst/>
                <a:rect l="l" t="t" r="r" b="b"/>
                <a:pathLst>
                  <a:path w="22137" h="13397" extrusionOk="0">
                    <a:moveTo>
                      <a:pt x="21979" y="0"/>
                    </a:moveTo>
                    <a:cubicBezTo>
                      <a:pt x="21884" y="0"/>
                      <a:pt x="21789" y="64"/>
                      <a:pt x="21789" y="159"/>
                    </a:cubicBezTo>
                    <a:cubicBezTo>
                      <a:pt x="21757" y="697"/>
                      <a:pt x="21662" y="1267"/>
                      <a:pt x="21535" y="1837"/>
                    </a:cubicBezTo>
                    <a:cubicBezTo>
                      <a:pt x="21535" y="1932"/>
                      <a:pt x="21598" y="1995"/>
                      <a:pt x="21693" y="2027"/>
                    </a:cubicBezTo>
                    <a:lnTo>
                      <a:pt x="21725" y="2027"/>
                    </a:lnTo>
                    <a:cubicBezTo>
                      <a:pt x="21789" y="2027"/>
                      <a:pt x="21852" y="1964"/>
                      <a:pt x="21884" y="1900"/>
                    </a:cubicBezTo>
                    <a:cubicBezTo>
                      <a:pt x="22010" y="1330"/>
                      <a:pt x="22074" y="760"/>
                      <a:pt x="22137" y="190"/>
                    </a:cubicBezTo>
                    <a:cubicBezTo>
                      <a:pt x="22137" y="95"/>
                      <a:pt x="22074" y="0"/>
                      <a:pt x="21979" y="0"/>
                    </a:cubicBezTo>
                    <a:close/>
                    <a:moveTo>
                      <a:pt x="21262" y="3349"/>
                    </a:moveTo>
                    <a:cubicBezTo>
                      <a:pt x="21186" y="3349"/>
                      <a:pt x="21118" y="3401"/>
                      <a:pt x="21092" y="3452"/>
                    </a:cubicBezTo>
                    <a:cubicBezTo>
                      <a:pt x="20902" y="3991"/>
                      <a:pt x="20712" y="4529"/>
                      <a:pt x="20458" y="5036"/>
                    </a:cubicBezTo>
                    <a:cubicBezTo>
                      <a:pt x="20427" y="5131"/>
                      <a:pt x="20458" y="5226"/>
                      <a:pt x="20522" y="5257"/>
                    </a:cubicBezTo>
                    <a:cubicBezTo>
                      <a:pt x="20553" y="5289"/>
                      <a:pt x="20585" y="5289"/>
                      <a:pt x="20617" y="5289"/>
                    </a:cubicBezTo>
                    <a:cubicBezTo>
                      <a:pt x="20680" y="5289"/>
                      <a:pt x="20743" y="5257"/>
                      <a:pt x="20775" y="5194"/>
                    </a:cubicBezTo>
                    <a:cubicBezTo>
                      <a:pt x="21028" y="4656"/>
                      <a:pt x="21250" y="4117"/>
                      <a:pt x="21408" y="3579"/>
                    </a:cubicBezTo>
                    <a:cubicBezTo>
                      <a:pt x="21440" y="3484"/>
                      <a:pt x="21408" y="3389"/>
                      <a:pt x="21313" y="3357"/>
                    </a:cubicBezTo>
                    <a:cubicBezTo>
                      <a:pt x="21296" y="3351"/>
                      <a:pt x="21279" y="3349"/>
                      <a:pt x="21262" y="3349"/>
                    </a:cubicBezTo>
                    <a:close/>
                    <a:moveTo>
                      <a:pt x="19769" y="6442"/>
                    </a:moveTo>
                    <a:cubicBezTo>
                      <a:pt x="19713" y="6442"/>
                      <a:pt x="19655" y="6464"/>
                      <a:pt x="19635" y="6524"/>
                    </a:cubicBezTo>
                    <a:cubicBezTo>
                      <a:pt x="19318" y="6999"/>
                      <a:pt x="19002" y="7443"/>
                      <a:pt x="18622" y="7886"/>
                    </a:cubicBezTo>
                    <a:cubicBezTo>
                      <a:pt x="18558" y="7949"/>
                      <a:pt x="18590" y="8076"/>
                      <a:pt x="18653" y="8139"/>
                    </a:cubicBezTo>
                    <a:cubicBezTo>
                      <a:pt x="18685" y="8171"/>
                      <a:pt x="18717" y="8171"/>
                      <a:pt x="18780" y="8171"/>
                    </a:cubicBezTo>
                    <a:cubicBezTo>
                      <a:pt x="18812" y="8171"/>
                      <a:pt x="18875" y="8139"/>
                      <a:pt x="18907" y="8108"/>
                    </a:cubicBezTo>
                    <a:cubicBezTo>
                      <a:pt x="19255" y="7664"/>
                      <a:pt x="19603" y="7189"/>
                      <a:pt x="19920" y="6714"/>
                    </a:cubicBezTo>
                    <a:cubicBezTo>
                      <a:pt x="19983" y="6619"/>
                      <a:pt x="19952" y="6524"/>
                      <a:pt x="19857" y="6461"/>
                    </a:cubicBezTo>
                    <a:cubicBezTo>
                      <a:pt x="19834" y="6449"/>
                      <a:pt x="19802" y="6442"/>
                      <a:pt x="19769" y="6442"/>
                    </a:cubicBezTo>
                    <a:close/>
                    <a:moveTo>
                      <a:pt x="17581" y="9093"/>
                    </a:moveTo>
                    <a:cubicBezTo>
                      <a:pt x="17545" y="9093"/>
                      <a:pt x="17510" y="9110"/>
                      <a:pt x="17482" y="9153"/>
                    </a:cubicBezTo>
                    <a:cubicBezTo>
                      <a:pt x="17070" y="9533"/>
                      <a:pt x="16626" y="9913"/>
                      <a:pt x="16183" y="10229"/>
                    </a:cubicBezTo>
                    <a:cubicBezTo>
                      <a:pt x="16088" y="10293"/>
                      <a:pt x="16088" y="10419"/>
                      <a:pt x="16151" y="10483"/>
                    </a:cubicBezTo>
                    <a:cubicBezTo>
                      <a:pt x="16183" y="10514"/>
                      <a:pt x="16246" y="10546"/>
                      <a:pt x="16278" y="10546"/>
                    </a:cubicBezTo>
                    <a:cubicBezTo>
                      <a:pt x="16310" y="10546"/>
                      <a:pt x="16373" y="10546"/>
                      <a:pt x="16373" y="10514"/>
                    </a:cubicBezTo>
                    <a:cubicBezTo>
                      <a:pt x="16848" y="10166"/>
                      <a:pt x="17291" y="9786"/>
                      <a:pt x="17703" y="9374"/>
                    </a:cubicBezTo>
                    <a:cubicBezTo>
                      <a:pt x="17798" y="9311"/>
                      <a:pt x="17798" y="9216"/>
                      <a:pt x="17703" y="9153"/>
                    </a:cubicBezTo>
                    <a:cubicBezTo>
                      <a:pt x="17668" y="9118"/>
                      <a:pt x="17624" y="9093"/>
                      <a:pt x="17581" y="9093"/>
                    </a:cubicBezTo>
                    <a:close/>
                    <a:moveTo>
                      <a:pt x="214" y="10939"/>
                    </a:moveTo>
                    <a:cubicBezTo>
                      <a:pt x="157" y="10939"/>
                      <a:pt x="104" y="10961"/>
                      <a:pt x="64" y="11021"/>
                    </a:cubicBezTo>
                    <a:cubicBezTo>
                      <a:pt x="0" y="11116"/>
                      <a:pt x="32" y="11211"/>
                      <a:pt x="127" y="11243"/>
                    </a:cubicBezTo>
                    <a:cubicBezTo>
                      <a:pt x="602" y="11559"/>
                      <a:pt x="1077" y="11813"/>
                      <a:pt x="1552" y="12034"/>
                    </a:cubicBezTo>
                    <a:cubicBezTo>
                      <a:pt x="1584" y="12066"/>
                      <a:pt x="1615" y="12066"/>
                      <a:pt x="1647" y="12066"/>
                    </a:cubicBezTo>
                    <a:cubicBezTo>
                      <a:pt x="1710" y="12066"/>
                      <a:pt x="1774" y="12034"/>
                      <a:pt x="1805" y="11971"/>
                    </a:cubicBezTo>
                    <a:cubicBezTo>
                      <a:pt x="1837" y="11876"/>
                      <a:pt x="1805" y="11781"/>
                      <a:pt x="1710" y="11718"/>
                    </a:cubicBezTo>
                    <a:cubicBezTo>
                      <a:pt x="1235" y="11496"/>
                      <a:pt x="760" y="11243"/>
                      <a:pt x="317" y="10958"/>
                    </a:cubicBezTo>
                    <a:cubicBezTo>
                      <a:pt x="282" y="10946"/>
                      <a:pt x="247" y="10939"/>
                      <a:pt x="214" y="10939"/>
                    </a:cubicBezTo>
                    <a:close/>
                    <a:moveTo>
                      <a:pt x="14858" y="11146"/>
                    </a:moveTo>
                    <a:cubicBezTo>
                      <a:pt x="14825" y="11146"/>
                      <a:pt x="14792" y="11157"/>
                      <a:pt x="14758" y="11179"/>
                    </a:cubicBezTo>
                    <a:cubicBezTo>
                      <a:pt x="14283" y="11464"/>
                      <a:pt x="13776" y="11718"/>
                      <a:pt x="13238" y="11939"/>
                    </a:cubicBezTo>
                    <a:cubicBezTo>
                      <a:pt x="13175" y="11971"/>
                      <a:pt x="13111" y="12066"/>
                      <a:pt x="13175" y="12161"/>
                    </a:cubicBezTo>
                    <a:cubicBezTo>
                      <a:pt x="13175" y="12225"/>
                      <a:pt x="13238" y="12256"/>
                      <a:pt x="13333" y="12256"/>
                    </a:cubicBezTo>
                    <a:lnTo>
                      <a:pt x="13365" y="12256"/>
                    </a:lnTo>
                    <a:cubicBezTo>
                      <a:pt x="13903" y="12034"/>
                      <a:pt x="14441" y="11749"/>
                      <a:pt x="14948" y="11464"/>
                    </a:cubicBezTo>
                    <a:cubicBezTo>
                      <a:pt x="15011" y="11433"/>
                      <a:pt x="15043" y="11338"/>
                      <a:pt x="15011" y="11243"/>
                    </a:cubicBezTo>
                    <a:cubicBezTo>
                      <a:pt x="14970" y="11181"/>
                      <a:pt x="14916" y="11146"/>
                      <a:pt x="14858" y="11146"/>
                    </a:cubicBezTo>
                    <a:close/>
                    <a:moveTo>
                      <a:pt x="3244" y="12343"/>
                    </a:moveTo>
                    <a:cubicBezTo>
                      <a:pt x="3167" y="12343"/>
                      <a:pt x="3098" y="12400"/>
                      <a:pt x="3072" y="12478"/>
                    </a:cubicBezTo>
                    <a:cubicBezTo>
                      <a:pt x="3040" y="12573"/>
                      <a:pt x="3072" y="12668"/>
                      <a:pt x="3167" y="12700"/>
                    </a:cubicBezTo>
                    <a:cubicBezTo>
                      <a:pt x="3737" y="12858"/>
                      <a:pt x="4307" y="13016"/>
                      <a:pt x="4846" y="13143"/>
                    </a:cubicBezTo>
                    <a:lnTo>
                      <a:pt x="4909" y="13143"/>
                    </a:lnTo>
                    <a:cubicBezTo>
                      <a:pt x="4972" y="13143"/>
                      <a:pt x="5036" y="13080"/>
                      <a:pt x="5067" y="12985"/>
                    </a:cubicBezTo>
                    <a:cubicBezTo>
                      <a:pt x="5067" y="12890"/>
                      <a:pt x="5036" y="12826"/>
                      <a:pt x="4941" y="12795"/>
                    </a:cubicBezTo>
                    <a:cubicBezTo>
                      <a:pt x="4371" y="12668"/>
                      <a:pt x="3832" y="12541"/>
                      <a:pt x="3294" y="12351"/>
                    </a:cubicBezTo>
                    <a:cubicBezTo>
                      <a:pt x="3277" y="12346"/>
                      <a:pt x="3260" y="12343"/>
                      <a:pt x="3244" y="12343"/>
                    </a:cubicBezTo>
                    <a:close/>
                    <a:moveTo>
                      <a:pt x="11705" y="12501"/>
                    </a:moveTo>
                    <a:cubicBezTo>
                      <a:pt x="11688" y="12501"/>
                      <a:pt x="11671" y="12504"/>
                      <a:pt x="11654" y="12510"/>
                    </a:cubicBezTo>
                    <a:cubicBezTo>
                      <a:pt x="11116" y="12668"/>
                      <a:pt x="10546" y="12795"/>
                      <a:pt x="10008" y="12890"/>
                    </a:cubicBezTo>
                    <a:cubicBezTo>
                      <a:pt x="9913" y="12890"/>
                      <a:pt x="9849" y="12985"/>
                      <a:pt x="9849" y="13080"/>
                    </a:cubicBezTo>
                    <a:cubicBezTo>
                      <a:pt x="9881" y="13175"/>
                      <a:pt x="9944" y="13238"/>
                      <a:pt x="10039" y="13238"/>
                    </a:cubicBezTo>
                    <a:cubicBezTo>
                      <a:pt x="10609" y="13143"/>
                      <a:pt x="11179" y="13016"/>
                      <a:pt x="11749" y="12826"/>
                    </a:cubicBezTo>
                    <a:cubicBezTo>
                      <a:pt x="11844" y="12826"/>
                      <a:pt x="11908" y="12731"/>
                      <a:pt x="11876" y="12636"/>
                    </a:cubicBezTo>
                    <a:cubicBezTo>
                      <a:pt x="11850" y="12558"/>
                      <a:pt x="11781" y="12501"/>
                      <a:pt x="11705" y="12501"/>
                    </a:cubicBezTo>
                    <a:close/>
                    <a:moveTo>
                      <a:pt x="6619" y="13016"/>
                    </a:moveTo>
                    <a:cubicBezTo>
                      <a:pt x="6524" y="13016"/>
                      <a:pt x="6429" y="13080"/>
                      <a:pt x="6429" y="13175"/>
                    </a:cubicBezTo>
                    <a:cubicBezTo>
                      <a:pt x="6429" y="13270"/>
                      <a:pt x="6492" y="13365"/>
                      <a:pt x="6587" y="13365"/>
                    </a:cubicBezTo>
                    <a:cubicBezTo>
                      <a:pt x="6967" y="13396"/>
                      <a:pt x="7347" y="13396"/>
                      <a:pt x="7696" y="13396"/>
                    </a:cubicBezTo>
                    <a:lnTo>
                      <a:pt x="8329" y="13396"/>
                    </a:lnTo>
                    <a:cubicBezTo>
                      <a:pt x="8424" y="13396"/>
                      <a:pt x="8487" y="13301"/>
                      <a:pt x="8487" y="13206"/>
                    </a:cubicBezTo>
                    <a:cubicBezTo>
                      <a:pt x="8487" y="13111"/>
                      <a:pt x="8392" y="13048"/>
                      <a:pt x="8297" y="13048"/>
                    </a:cubicBezTo>
                    <a:cubicBezTo>
                      <a:pt x="8074" y="13061"/>
                      <a:pt x="7846" y="13069"/>
                      <a:pt x="7614" y="13069"/>
                    </a:cubicBezTo>
                    <a:cubicBezTo>
                      <a:pt x="7287" y="13069"/>
                      <a:pt x="6953" y="13053"/>
                      <a:pt x="6619" y="13016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3819943" y="2564965"/>
                <a:ext cx="396172" cy="329619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5745" extrusionOk="0">
                    <a:moveTo>
                      <a:pt x="184" y="0"/>
                    </a:moveTo>
                    <a:cubicBezTo>
                      <a:pt x="115" y="0"/>
                      <a:pt x="56" y="36"/>
                      <a:pt x="32" y="107"/>
                    </a:cubicBezTo>
                    <a:cubicBezTo>
                      <a:pt x="1" y="202"/>
                      <a:pt x="32" y="297"/>
                      <a:pt x="127" y="329"/>
                    </a:cubicBezTo>
                    <a:cubicBezTo>
                      <a:pt x="634" y="551"/>
                      <a:pt x="1172" y="804"/>
                      <a:pt x="1647" y="1057"/>
                    </a:cubicBezTo>
                    <a:cubicBezTo>
                      <a:pt x="1679" y="1089"/>
                      <a:pt x="1711" y="1089"/>
                      <a:pt x="1742" y="1089"/>
                    </a:cubicBezTo>
                    <a:cubicBezTo>
                      <a:pt x="1806" y="1089"/>
                      <a:pt x="1869" y="1057"/>
                      <a:pt x="1901" y="994"/>
                    </a:cubicBezTo>
                    <a:cubicBezTo>
                      <a:pt x="1932" y="931"/>
                      <a:pt x="1901" y="836"/>
                      <a:pt x="1837" y="772"/>
                    </a:cubicBezTo>
                    <a:cubicBezTo>
                      <a:pt x="1331" y="487"/>
                      <a:pt x="792" y="234"/>
                      <a:pt x="254" y="12"/>
                    </a:cubicBezTo>
                    <a:cubicBezTo>
                      <a:pt x="230" y="4"/>
                      <a:pt x="206" y="0"/>
                      <a:pt x="184" y="0"/>
                    </a:cubicBezTo>
                    <a:close/>
                    <a:moveTo>
                      <a:pt x="3187" y="1688"/>
                    </a:moveTo>
                    <a:cubicBezTo>
                      <a:pt x="3131" y="1688"/>
                      <a:pt x="3080" y="1715"/>
                      <a:pt x="3041" y="1754"/>
                    </a:cubicBezTo>
                    <a:cubicBezTo>
                      <a:pt x="2977" y="1849"/>
                      <a:pt x="3009" y="1944"/>
                      <a:pt x="3072" y="2007"/>
                    </a:cubicBezTo>
                    <a:cubicBezTo>
                      <a:pt x="3547" y="2324"/>
                      <a:pt x="3959" y="2704"/>
                      <a:pt x="4371" y="3084"/>
                    </a:cubicBezTo>
                    <a:cubicBezTo>
                      <a:pt x="4434" y="3116"/>
                      <a:pt x="4466" y="3116"/>
                      <a:pt x="4498" y="3116"/>
                    </a:cubicBezTo>
                    <a:cubicBezTo>
                      <a:pt x="4561" y="3116"/>
                      <a:pt x="4593" y="3116"/>
                      <a:pt x="4624" y="3084"/>
                    </a:cubicBezTo>
                    <a:cubicBezTo>
                      <a:pt x="4688" y="3021"/>
                      <a:pt x="4688" y="2894"/>
                      <a:pt x="4624" y="2831"/>
                    </a:cubicBezTo>
                    <a:cubicBezTo>
                      <a:pt x="4212" y="2451"/>
                      <a:pt x="3737" y="2071"/>
                      <a:pt x="3294" y="1722"/>
                    </a:cubicBezTo>
                    <a:cubicBezTo>
                      <a:pt x="3258" y="1698"/>
                      <a:pt x="3222" y="1688"/>
                      <a:pt x="3187" y="1688"/>
                    </a:cubicBezTo>
                    <a:close/>
                    <a:moveTo>
                      <a:pt x="5668" y="4031"/>
                    </a:moveTo>
                    <a:cubicBezTo>
                      <a:pt x="5632" y="4031"/>
                      <a:pt x="5598" y="4042"/>
                      <a:pt x="5574" y="4066"/>
                    </a:cubicBezTo>
                    <a:cubicBezTo>
                      <a:pt x="5511" y="4129"/>
                      <a:pt x="5479" y="4256"/>
                      <a:pt x="5543" y="4319"/>
                    </a:cubicBezTo>
                    <a:cubicBezTo>
                      <a:pt x="5923" y="4763"/>
                      <a:pt x="6271" y="5206"/>
                      <a:pt x="6556" y="5681"/>
                    </a:cubicBezTo>
                    <a:cubicBezTo>
                      <a:pt x="6588" y="5744"/>
                      <a:pt x="6651" y="5744"/>
                      <a:pt x="6714" y="5744"/>
                    </a:cubicBezTo>
                    <a:lnTo>
                      <a:pt x="6809" y="5744"/>
                    </a:lnTo>
                    <a:cubicBezTo>
                      <a:pt x="6873" y="5681"/>
                      <a:pt x="6904" y="5586"/>
                      <a:pt x="6841" y="5491"/>
                    </a:cubicBezTo>
                    <a:cubicBezTo>
                      <a:pt x="6524" y="5016"/>
                      <a:pt x="6176" y="4541"/>
                      <a:pt x="5828" y="4098"/>
                    </a:cubicBezTo>
                    <a:cubicBezTo>
                      <a:pt x="5788" y="4058"/>
                      <a:pt x="5725" y="4031"/>
                      <a:pt x="5668" y="403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2815137" y="3403269"/>
                <a:ext cx="623264" cy="40048"/>
              </a:xfrm>
              <a:custGeom>
                <a:avLst/>
                <a:gdLst/>
                <a:ahLst/>
                <a:cxnLst/>
                <a:rect l="l" t="t" r="r" b="b"/>
                <a:pathLst>
                  <a:path w="10863" h="698" extrusionOk="0">
                    <a:moveTo>
                      <a:pt x="349" y="1"/>
                    </a:moveTo>
                    <a:cubicBezTo>
                      <a:pt x="159" y="1"/>
                      <a:pt x="1" y="159"/>
                      <a:pt x="1" y="349"/>
                    </a:cubicBezTo>
                    <a:lnTo>
                      <a:pt x="1" y="381"/>
                    </a:lnTo>
                    <a:cubicBezTo>
                      <a:pt x="1" y="571"/>
                      <a:pt x="159" y="697"/>
                      <a:pt x="349" y="697"/>
                    </a:cubicBezTo>
                    <a:lnTo>
                      <a:pt x="10483" y="697"/>
                    </a:lnTo>
                    <a:cubicBezTo>
                      <a:pt x="10705" y="697"/>
                      <a:pt x="10863" y="571"/>
                      <a:pt x="10863" y="381"/>
                    </a:cubicBezTo>
                    <a:lnTo>
                      <a:pt x="10863" y="349"/>
                    </a:lnTo>
                    <a:cubicBezTo>
                      <a:pt x="10863" y="159"/>
                      <a:pt x="10705" y="1"/>
                      <a:pt x="10483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2804236" y="3394203"/>
                <a:ext cx="645065" cy="60014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1046" extrusionOk="0">
                    <a:moveTo>
                      <a:pt x="10673" y="349"/>
                    </a:moveTo>
                    <a:cubicBezTo>
                      <a:pt x="10800" y="349"/>
                      <a:pt x="10895" y="412"/>
                      <a:pt x="10895" y="507"/>
                    </a:cubicBezTo>
                    <a:cubicBezTo>
                      <a:pt x="10895" y="602"/>
                      <a:pt x="10800" y="697"/>
                      <a:pt x="10673" y="697"/>
                    </a:cubicBezTo>
                    <a:lnTo>
                      <a:pt x="539" y="697"/>
                    </a:lnTo>
                    <a:cubicBezTo>
                      <a:pt x="444" y="697"/>
                      <a:pt x="349" y="602"/>
                      <a:pt x="349" y="507"/>
                    </a:cubicBezTo>
                    <a:cubicBezTo>
                      <a:pt x="349" y="412"/>
                      <a:pt x="444" y="349"/>
                      <a:pt x="539" y="349"/>
                    </a:cubicBezTo>
                    <a:close/>
                    <a:moveTo>
                      <a:pt x="571" y="0"/>
                    </a:moveTo>
                    <a:cubicBezTo>
                      <a:pt x="254" y="0"/>
                      <a:pt x="0" y="222"/>
                      <a:pt x="0" y="507"/>
                    </a:cubicBezTo>
                    <a:cubicBezTo>
                      <a:pt x="0" y="792"/>
                      <a:pt x="254" y="1045"/>
                      <a:pt x="571" y="1045"/>
                    </a:cubicBezTo>
                    <a:lnTo>
                      <a:pt x="10673" y="1045"/>
                    </a:lnTo>
                    <a:cubicBezTo>
                      <a:pt x="10990" y="1045"/>
                      <a:pt x="11243" y="792"/>
                      <a:pt x="11243" y="507"/>
                    </a:cubicBezTo>
                    <a:cubicBezTo>
                      <a:pt x="11243" y="222"/>
                      <a:pt x="10990" y="0"/>
                      <a:pt x="10705" y="0"/>
                    </a:cubicBezTo>
                    <a:close/>
                  </a:path>
                </a:pathLst>
              </a:custGeom>
              <a:solidFill>
                <a:srgbClr val="C777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2827875" y="3434194"/>
                <a:ext cx="603298" cy="461522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8044" extrusionOk="0">
                    <a:moveTo>
                      <a:pt x="10166" y="348"/>
                    </a:moveTo>
                    <a:lnTo>
                      <a:pt x="10166" y="7537"/>
                    </a:lnTo>
                    <a:cubicBezTo>
                      <a:pt x="10166" y="7632"/>
                      <a:pt x="10103" y="7696"/>
                      <a:pt x="10039" y="7696"/>
                    </a:cubicBezTo>
                    <a:lnTo>
                      <a:pt x="570" y="7696"/>
                    </a:lnTo>
                    <a:cubicBezTo>
                      <a:pt x="444" y="7696"/>
                      <a:pt x="349" y="7601"/>
                      <a:pt x="349" y="7506"/>
                    </a:cubicBezTo>
                    <a:lnTo>
                      <a:pt x="349" y="348"/>
                    </a:lnTo>
                    <a:close/>
                    <a:moveTo>
                      <a:pt x="190" y="0"/>
                    </a:moveTo>
                    <a:cubicBezTo>
                      <a:pt x="95" y="0"/>
                      <a:pt x="0" y="63"/>
                      <a:pt x="0" y="158"/>
                    </a:cubicBezTo>
                    <a:lnTo>
                      <a:pt x="0" y="7506"/>
                    </a:lnTo>
                    <a:cubicBezTo>
                      <a:pt x="0" y="7791"/>
                      <a:pt x="254" y="8044"/>
                      <a:pt x="570" y="8044"/>
                    </a:cubicBezTo>
                    <a:lnTo>
                      <a:pt x="10039" y="8044"/>
                    </a:lnTo>
                    <a:cubicBezTo>
                      <a:pt x="10293" y="8044"/>
                      <a:pt x="10514" y="7822"/>
                      <a:pt x="10483" y="7537"/>
                    </a:cubicBezTo>
                    <a:lnTo>
                      <a:pt x="10483" y="158"/>
                    </a:lnTo>
                    <a:cubicBezTo>
                      <a:pt x="10483" y="63"/>
                      <a:pt x="10419" y="0"/>
                      <a:pt x="10324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2976876" y="3517729"/>
                <a:ext cx="63629" cy="6546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41" extrusionOk="0">
                    <a:moveTo>
                      <a:pt x="538" y="1"/>
                    </a:moveTo>
                    <a:cubicBezTo>
                      <a:pt x="253" y="1"/>
                      <a:pt x="0" y="254"/>
                      <a:pt x="0" y="571"/>
                    </a:cubicBezTo>
                    <a:cubicBezTo>
                      <a:pt x="0" y="888"/>
                      <a:pt x="253" y="1141"/>
                      <a:pt x="538" y="1141"/>
                    </a:cubicBezTo>
                    <a:cubicBezTo>
                      <a:pt x="855" y="1141"/>
                      <a:pt x="1108" y="888"/>
                      <a:pt x="1108" y="571"/>
                    </a:cubicBezTo>
                    <a:cubicBezTo>
                      <a:pt x="1108" y="254"/>
                      <a:pt x="855" y="1"/>
                      <a:pt x="53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2965975" y="3506828"/>
                <a:ext cx="85432" cy="85489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90" extrusionOk="0">
                    <a:moveTo>
                      <a:pt x="760" y="349"/>
                    </a:moveTo>
                    <a:cubicBezTo>
                      <a:pt x="950" y="349"/>
                      <a:pt x="1140" y="539"/>
                      <a:pt x="1140" y="761"/>
                    </a:cubicBezTo>
                    <a:cubicBezTo>
                      <a:pt x="1140" y="983"/>
                      <a:pt x="950" y="1141"/>
                      <a:pt x="760" y="1141"/>
                    </a:cubicBezTo>
                    <a:cubicBezTo>
                      <a:pt x="538" y="1141"/>
                      <a:pt x="348" y="983"/>
                      <a:pt x="348" y="761"/>
                    </a:cubicBezTo>
                    <a:cubicBezTo>
                      <a:pt x="348" y="539"/>
                      <a:pt x="538" y="349"/>
                      <a:pt x="760" y="349"/>
                    </a:cubicBezTo>
                    <a:close/>
                    <a:moveTo>
                      <a:pt x="760" y="1"/>
                    </a:moveTo>
                    <a:cubicBezTo>
                      <a:pt x="348" y="1"/>
                      <a:pt x="0" y="349"/>
                      <a:pt x="0" y="761"/>
                    </a:cubicBezTo>
                    <a:cubicBezTo>
                      <a:pt x="0" y="1173"/>
                      <a:pt x="348" y="1489"/>
                      <a:pt x="760" y="1489"/>
                    </a:cubicBezTo>
                    <a:cubicBezTo>
                      <a:pt x="1140" y="1489"/>
                      <a:pt x="1488" y="1173"/>
                      <a:pt x="1488" y="761"/>
                    </a:cubicBezTo>
                    <a:cubicBezTo>
                      <a:pt x="1488" y="349"/>
                      <a:pt x="1140" y="1"/>
                      <a:pt x="760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2960524" y="3746713"/>
                <a:ext cx="74531" cy="7453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665" y="0"/>
                    </a:moveTo>
                    <a:cubicBezTo>
                      <a:pt x="285" y="0"/>
                      <a:pt x="0" y="285"/>
                      <a:pt x="0" y="665"/>
                    </a:cubicBezTo>
                    <a:cubicBezTo>
                      <a:pt x="0" y="1013"/>
                      <a:pt x="285" y="1299"/>
                      <a:pt x="665" y="1299"/>
                    </a:cubicBezTo>
                    <a:cubicBezTo>
                      <a:pt x="1013" y="1299"/>
                      <a:pt x="1298" y="1013"/>
                      <a:pt x="1298" y="665"/>
                    </a:cubicBezTo>
                    <a:cubicBezTo>
                      <a:pt x="1298" y="285"/>
                      <a:pt x="1013" y="0"/>
                      <a:pt x="665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2951402" y="3737590"/>
                <a:ext cx="94555" cy="92718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1616" extrusionOk="0">
                    <a:moveTo>
                      <a:pt x="824" y="349"/>
                    </a:moveTo>
                    <a:cubicBezTo>
                      <a:pt x="1077" y="349"/>
                      <a:pt x="1299" y="539"/>
                      <a:pt x="1299" y="792"/>
                    </a:cubicBezTo>
                    <a:cubicBezTo>
                      <a:pt x="1299" y="1077"/>
                      <a:pt x="1077" y="1267"/>
                      <a:pt x="824" y="1267"/>
                    </a:cubicBezTo>
                    <a:cubicBezTo>
                      <a:pt x="571" y="1267"/>
                      <a:pt x="349" y="1077"/>
                      <a:pt x="349" y="792"/>
                    </a:cubicBezTo>
                    <a:cubicBezTo>
                      <a:pt x="349" y="539"/>
                      <a:pt x="571" y="349"/>
                      <a:pt x="824" y="349"/>
                    </a:cubicBezTo>
                    <a:close/>
                    <a:moveTo>
                      <a:pt x="824" y="1"/>
                    </a:moveTo>
                    <a:cubicBezTo>
                      <a:pt x="381" y="1"/>
                      <a:pt x="1" y="349"/>
                      <a:pt x="1" y="824"/>
                    </a:cubicBezTo>
                    <a:cubicBezTo>
                      <a:pt x="1" y="1267"/>
                      <a:pt x="381" y="1616"/>
                      <a:pt x="824" y="1616"/>
                    </a:cubicBezTo>
                    <a:cubicBezTo>
                      <a:pt x="1267" y="1616"/>
                      <a:pt x="1647" y="1267"/>
                      <a:pt x="1647" y="824"/>
                    </a:cubicBezTo>
                    <a:cubicBezTo>
                      <a:pt x="1647" y="381"/>
                      <a:pt x="1267" y="1"/>
                      <a:pt x="824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3173098" y="3517729"/>
                <a:ext cx="63629" cy="6546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41" extrusionOk="0">
                    <a:moveTo>
                      <a:pt x="539" y="1"/>
                    </a:moveTo>
                    <a:cubicBezTo>
                      <a:pt x="254" y="1"/>
                      <a:pt x="0" y="254"/>
                      <a:pt x="0" y="571"/>
                    </a:cubicBezTo>
                    <a:cubicBezTo>
                      <a:pt x="0" y="888"/>
                      <a:pt x="254" y="1141"/>
                      <a:pt x="539" y="1141"/>
                    </a:cubicBezTo>
                    <a:cubicBezTo>
                      <a:pt x="855" y="1141"/>
                      <a:pt x="1109" y="888"/>
                      <a:pt x="1109" y="571"/>
                    </a:cubicBezTo>
                    <a:cubicBezTo>
                      <a:pt x="1109" y="254"/>
                      <a:pt x="855" y="1"/>
                      <a:pt x="539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3162199" y="3506828"/>
                <a:ext cx="85432" cy="85489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90" extrusionOk="0">
                    <a:moveTo>
                      <a:pt x="760" y="349"/>
                    </a:moveTo>
                    <a:cubicBezTo>
                      <a:pt x="950" y="349"/>
                      <a:pt x="1140" y="539"/>
                      <a:pt x="1140" y="761"/>
                    </a:cubicBezTo>
                    <a:cubicBezTo>
                      <a:pt x="1140" y="983"/>
                      <a:pt x="950" y="1141"/>
                      <a:pt x="760" y="1141"/>
                    </a:cubicBezTo>
                    <a:cubicBezTo>
                      <a:pt x="539" y="1141"/>
                      <a:pt x="349" y="983"/>
                      <a:pt x="349" y="761"/>
                    </a:cubicBezTo>
                    <a:cubicBezTo>
                      <a:pt x="349" y="539"/>
                      <a:pt x="539" y="349"/>
                      <a:pt x="760" y="349"/>
                    </a:cubicBezTo>
                    <a:close/>
                    <a:moveTo>
                      <a:pt x="760" y="1"/>
                    </a:moveTo>
                    <a:cubicBezTo>
                      <a:pt x="349" y="1"/>
                      <a:pt x="0" y="349"/>
                      <a:pt x="0" y="761"/>
                    </a:cubicBezTo>
                    <a:cubicBezTo>
                      <a:pt x="0" y="1173"/>
                      <a:pt x="349" y="1489"/>
                      <a:pt x="760" y="1489"/>
                    </a:cubicBezTo>
                    <a:cubicBezTo>
                      <a:pt x="1140" y="1489"/>
                      <a:pt x="1489" y="1173"/>
                      <a:pt x="1489" y="761"/>
                    </a:cubicBezTo>
                    <a:cubicBezTo>
                      <a:pt x="1489" y="349"/>
                      <a:pt x="1140" y="1"/>
                      <a:pt x="760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3065865" y="3612228"/>
                <a:ext cx="41884" cy="6001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046" extrusionOk="0">
                    <a:moveTo>
                      <a:pt x="1" y="1"/>
                    </a:moveTo>
                    <a:lnTo>
                      <a:pt x="729" y="10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3054964" y="3602417"/>
                <a:ext cx="65465" cy="78891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375" extrusionOk="0">
                    <a:moveTo>
                      <a:pt x="205" y="1"/>
                    </a:moveTo>
                    <a:cubicBezTo>
                      <a:pt x="166" y="1"/>
                      <a:pt x="124" y="16"/>
                      <a:pt x="96" y="45"/>
                    </a:cubicBezTo>
                    <a:cubicBezTo>
                      <a:pt x="1" y="108"/>
                      <a:pt x="1" y="203"/>
                      <a:pt x="32" y="267"/>
                    </a:cubicBezTo>
                    <a:lnTo>
                      <a:pt x="793" y="1312"/>
                    </a:lnTo>
                    <a:cubicBezTo>
                      <a:pt x="824" y="1343"/>
                      <a:pt x="888" y="1375"/>
                      <a:pt x="919" y="1375"/>
                    </a:cubicBezTo>
                    <a:cubicBezTo>
                      <a:pt x="983" y="1375"/>
                      <a:pt x="1014" y="1375"/>
                      <a:pt x="1046" y="1343"/>
                    </a:cubicBezTo>
                    <a:cubicBezTo>
                      <a:pt x="1109" y="1280"/>
                      <a:pt x="1141" y="1185"/>
                      <a:pt x="1078" y="1090"/>
                    </a:cubicBezTo>
                    <a:lnTo>
                      <a:pt x="318" y="77"/>
                    </a:lnTo>
                    <a:cubicBezTo>
                      <a:pt x="300" y="24"/>
                      <a:pt x="254" y="1"/>
                      <a:pt x="205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3065865" y="3612228"/>
                <a:ext cx="41884" cy="6001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046" extrusionOk="0">
                    <a:moveTo>
                      <a:pt x="729" y="1"/>
                    </a:moveTo>
                    <a:lnTo>
                      <a:pt x="1" y="10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3054964" y="3602989"/>
                <a:ext cx="65465" cy="78317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365" extrusionOk="0">
                    <a:moveTo>
                      <a:pt x="939" y="0"/>
                    </a:moveTo>
                    <a:cubicBezTo>
                      <a:pt x="883" y="0"/>
                      <a:pt x="832" y="27"/>
                      <a:pt x="793" y="67"/>
                    </a:cubicBezTo>
                    <a:lnTo>
                      <a:pt x="32" y="1080"/>
                    </a:lnTo>
                    <a:cubicBezTo>
                      <a:pt x="1" y="1175"/>
                      <a:pt x="1" y="1270"/>
                      <a:pt x="96" y="1333"/>
                    </a:cubicBezTo>
                    <a:cubicBezTo>
                      <a:pt x="128" y="1365"/>
                      <a:pt x="159" y="1365"/>
                      <a:pt x="191" y="1365"/>
                    </a:cubicBezTo>
                    <a:cubicBezTo>
                      <a:pt x="254" y="1365"/>
                      <a:pt x="286" y="1333"/>
                      <a:pt x="318" y="1302"/>
                    </a:cubicBezTo>
                    <a:lnTo>
                      <a:pt x="1078" y="257"/>
                    </a:lnTo>
                    <a:cubicBezTo>
                      <a:pt x="1141" y="193"/>
                      <a:pt x="1109" y="67"/>
                      <a:pt x="1046" y="35"/>
                    </a:cubicBezTo>
                    <a:cubicBezTo>
                      <a:pt x="1010" y="11"/>
                      <a:pt x="973" y="0"/>
                      <a:pt x="939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3256694" y="3623127"/>
                <a:ext cx="43663" cy="5817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014" extrusionOk="0">
                    <a:moveTo>
                      <a:pt x="0" y="1"/>
                    </a:moveTo>
                    <a:lnTo>
                      <a:pt x="760" y="10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3245792" y="3612974"/>
                <a:ext cx="65465" cy="7929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382" extrusionOk="0">
                    <a:moveTo>
                      <a:pt x="198" y="0"/>
                    </a:moveTo>
                    <a:cubicBezTo>
                      <a:pt x="165" y="0"/>
                      <a:pt x="130" y="8"/>
                      <a:pt x="95" y="19"/>
                    </a:cubicBezTo>
                    <a:cubicBezTo>
                      <a:pt x="32" y="83"/>
                      <a:pt x="0" y="209"/>
                      <a:pt x="63" y="273"/>
                    </a:cubicBezTo>
                    <a:lnTo>
                      <a:pt x="792" y="1318"/>
                    </a:lnTo>
                    <a:cubicBezTo>
                      <a:pt x="855" y="1349"/>
                      <a:pt x="887" y="1381"/>
                      <a:pt x="950" y="1381"/>
                    </a:cubicBezTo>
                    <a:cubicBezTo>
                      <a:pt x="982" y="1381"/>
                      <a:pt x="1013" y="1381"/>
                      <a:pt x="1045" y="1349"/>
                    </a:cubicBezTo>
                    <a:cubicBezTo>
                      <a:pt x="1140" y="1286"/>
                      <a:pt x="1140" y="1159"/>
                      <a:pt x="1077" y="1096"/>
                    </a:cubicBezTo>
                    <a:lnTo>
                      <a:pt x="348" y="83"/>
                    </a:lnTo>
                    <a:cubicBezTo>
                      <a:pt x="308" y="22"/>
                      <a:pt x="255" y="0"/>
                      <a:pt x="198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3256694" y="3623127"/>
                <a:ext cx="43663" cy="5817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014" extrusionOk="0">
                    <a:moveTo>
                      <a:pt x="760" y="1"/>
                    </a:move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3245792" y="3612974"/>
                <a:ext cx="65465" cy="7929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382" extrusionOk="0">
                    <a:moveTo>
                      <a:pt x="956" y="0"/>
                    </a:moveTo>
                    <a:cubicBezTo>
                      <a:pt x="898" y="0"/>
                      <a:pt x="832" y="22"/>
                      <a:pt x="792" y="83"/>
                    </a:cubicBezTo>
                    <a:lnTo>
                      <a:pt x="63" y="1096"/>
                    </a:lnTo>
                    <a:cubicBezTo>
                      <a:pt x="0" y="1191"/>
                      <a:pt x="32" y="1286"/>
                      <a:pt x="95" y="1349"/>
                    </a:cubicBezTo>
                    <a:cubicBezTo>
                      <a:pt x="127" y="1349"/>
                      <a:pt x="158" y="1381"/>
                      <a:pt x="190" y="1381"/>
                    </a:cubicBezTo>
                    <a:cubicBezTo>
                      <a:pt x="253" y="1381"/>
                      <a:pt x="317" y="1349"/>
                      <a:pt x="348" y="1318"/>
                    </a:cubicBezTo>
                    <a:lnTo>
                      <a:pt x="1077" y="273"/>
                    </a:lnTo>
                    <a:cubicBezTo>
                      <a:pt x="1140" y="209"/>
                      <a:pt x="1108" y="83"/>
                      <a:pt x="1045" y="19"/>
                    </a:cubicBezTo>
                    <a:cubicBezTo>
                      <a:pt x="1022" y="8"/>
                      <a:pt x="990" y="0"/>
                      <a:pt x="956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3067701" y="3678783"/>
                <a:ext cx="132707" cy="111594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945" extrusionOk="0">
                    <a:moveTo>
                      <a:pt x="2115" y="0"/>
                    </a:moveTo>
                    <a:cubicBezTo>
                      <a:pt x="2045" y="0"/>
                      <a:pt x="1980" y="36"/>
                      <a:pt x="1932" y="107"/>
                    </a:cubicBezTo>
                    <a:cubicBezTo>
                      <a:pt x="1426" y="1342"/>
                      <a:pt x="159" y="1596"/>
                      <a:pt x="159" y="1596"/>
                    </a:cubicBezTo>
                    <a:cubicBezTo>
                      <a:pt x="64" y="1627"/>
                      <a:pt x="1" y="1722"/>
                      <a:pt x="32" y="1817"/>
                    </a:cubicBezTo>
                    <a:cubicBezTo>
                      <a:pt x="32" y="1881"/>
                      <a:pt x="127" y="1944"/>
                      <a:pt x="191" y="1944"/>
                    </a:cubicBezTo>
                    <a:lnTo>
                      <a:pt x="222" y="1944"/>
                    </a:lnTo>
                    <a:cubicBezTo>
                      <a:pt x="286" y="1944"/>
                      <a:pt x="1647" y="1627"/>
                      <a:pt x="2249" y="234"/>
                    </a:cubicBezTo>
                    <a:cubicBezTo>
                      <a:pt x="2312" y="171"/>
                      <a:pt x="2249" y="44"/>
                      <a:pt x="2186" y="12"/>
                    </a:cubicBezTo>
                    <a:cubicBezTo>
                      <a:pt x="2162" y="4"/>
                      <a:pt x="2138" y="0"/>
                      <a:pt x="2115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3122206" y="3672183"/>
                <a:ext cx="98167" cy="6913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205" extrusionOk="0">
                    <a:moveTo>
                      <a:pt x="1141" y="1"/>
                    </a:moveTo>
                    <a:lnTo>
                      <a:pt x="127" y="412"/>
                    </a:lnTo>
                    <a:cubicBezTo>
                      <a:pt x="32" y="444"/>
                      <a:pt x="1" y="539"/>
                      <a:pt x="32" y="634"/>
                    </a:cubicBezTo>
                    <a:cubicBezTo>
                      <a:pt x="58" y="686"/>
                      <a:pt x="126" y="737"/>
                      <a:pt x="202" y="737"/>
                    </a:cubicBezTo>
                    <a:cubicBezTo>
                      <a:pt x="219" y="737"/>
                      <a:pt x="237" y="735"/>
                      <a:pt x="254" y="729"/>
                    </a:cubicBezTo>
                    <a:lnTo>
                      <a:pt x="1109" y="381"/>
                    </a:lnTo>
                    <a:lnTo>
                      <a:pt x="1362" y="1077"/>
                    </a:lnTo>
                    <a:cubicBezTo>
                      <a:pt x="1394" y="1172"/>
                      <a:pt x="1457" y="1204"/>
                      <a:pt x="1521" y="1204"/>
                    </a:cubicBezTo>
                    <a:lnTo>
                      <a:pt x="1584" y="1204"/>
                    </a:lnTo>
                    <a:cubicBezTo>
                      <a:pt x="1647" y="1172"/>
                      <a:pt x="1711" y="1077"/>
                      <a:pt x="1679" y="982"/>
                    </a:cubicBezTo>
                    <a:lnTo>
                      <a:pt x="1362" y="96"/>
                    </a:lnTo>
                    <a:cubicBezTo>
                      <a:pt x="1362" y="64"/>
                      <a:pt x="1331" y="32"/>
                      <a:pt x="1267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3265759" y="3723075"/>
                <a:ext cx="419754" cy="247172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4308" extrusionOk="0">
                    <a:moveTo>
                      <a:pt x="1932" y="0"/>
                    </a:moveTo>
                    <a:cubicBezTo>
                      <a:pt x="792" y="634"/>
                      <a:pt x="0" y="1837"/>
                      <a:pt x="0" y="3231"/>
                    </a:cubicBezTo>
                    <a:lnTo>
                      <a:pt x="0" y="4307"/>
                    </a:lnTo>
                    <a:lnTo>
                      <a:pt x="7316" y="4307"/>
                    </a:lnTo>
                    <a:lnTo>
                      <a:pt x="7316" y="3231"/>
                    </a:lnTo>
                    <a:cubicBezTo>
                      <a:pt x="7316" y="1837"/>
                      <a:pt x="6524" y="634"/>
                      <a:pt x="5384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3256694" y="3714009"/>
                <a:ext cx="437942" cy="256237"/>
              </a:xfrm>
              <a:custGeom>
                <a:avLst/>
                <a:gdLst/>
                <a:ahLst/>
                <a:cxnLst/>
                <a:rect l="l" t="t" r="r" b="b"/>
                <a:pathLst>
                  <a:path w="7633" h="4466" extrusionOk="0">
                    <a:moveTo>
                      <a:pt x="2059" y="0"/>
                    </a:moveTo>
                    <a:cubicBezTo>
                      <a:pt x="2059" y="0"/>
                      <a:pt x="2027" y="0"/>
                      <a:pt x="1995" y="32"/>
                    </a:cubicBezTo>
                    <a:cubicBezTo>
                      <a:pt x="760" y="697"/>
                      <a:pt x="0" y="1964"/>
                      <a:pt x="0" y="3389"/>
                    </a:cubicBezTo>
                    <a:lnTo>
                      <a:pt x="0" y="4434"/>
                    </a:lnTo>
                    <a:lnTo>
                      <a:pt x="348" y="4434"/>
                    </a:lnTo>
                    <a:lnTo>
                      <a:pt x="348" y="3389"/>
                    </a:lnTo>
                    <a:cubicBezTo>
                      <a:pt x="348" y="2122"/>
                      <a:pt x="1014" y="950"/>
                      <a:pt x="2122" y="348"/>
                    </a:cubicBezTo>
                    <a:lnTo>
                      <a:pt x="5511" y="348"/>
                    </a:lnTo>
                    <a:cubicBezTo>
                      <a:pt x="6619" y="950"/>
                      <a:pt x="7284" y="2122"/>
                      <a:pt x="7284" y="3389"/>
                    </a:cubicBezTo>
                    <a:lnTo>
                      <a:pt x="7284" y="4465"/>
                    </a:lnTo>
                    <a:lnTo>
                      <a:pt x="7632" y="4465"/>
                    </a:lnTo>
                    <a:lnTo>
                      <a:pt x="7632" y="3389"/>
                    </a:lnTo>
                    <a:cubicBezTo>
                      <a:pt x="7632" y="1964"/>
                      <a:pt x="6872" y="697"/>
                      <a:pt x="5637" y="32"/>
                    </a:cubicBezTo>
                    <a:cubicBezTo>
                      <a:pt x="5606" y="0"/>
                      <a:pt x="5574" y="0"/>
                      <a:pt x="5542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3345681" y="3721239"/>
                <a:ext cx="263523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680" extrusionOk="0">
                    <a:moveTo>
                      <a:pt x="444" y="1"/>
                    </a:moveTo>
                    <a:lnTo>
                      <a:pt x="1" y="1679"/>
                    </a:lnTo>
                    <a:lnTo>
                      <a:pt x="1553" y="1172"/>
                    </a:lnTo>
                    <a:lnTo>
                      <a:pt x="3041" y="1172"/>
                    </a:lnTo>
                    <a:lnTo>
                      <a:pt x="4593" y="1679"/>
                    </a:lnTo>
                    <a:lnTo>
                      <a:pt x="4118" y="1"/>
                    </a:lnTo>
                    <a:close/>
                  </a:path>
                </a:pathLst>
              </a:custGeom>
              <a:solidFill>
                <a:srgbClr val="C777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3334782" y="3717624"/>
                <a:ext cx="285325" cy="109816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1914" extrusionOk="0">
                    <a:moveTo>
                      <a:pt x="444" y="0"/>
                    </a:moveTo>
                    <a:lnTo>
                      <a:pt x="33" y="1710"/>
                    </a:lnTo>
                    <a:cubicBezTo>
                      <a:pt x="1" y="1774"/>
                      <a:pt x="33" y="1837"/>
                      <a:pt x="64" y="1869"/>
                    </a:cubicBezTo>
                    <a:cubicBezTo>
                      <a:pt x="109" y="1891"/>
                      <a:pt x="154" y="1914"/>
                      <a:pt x="199" y="1914"/>
                    </a:cubicBezTo>
                    <a:cubicBezTo>
                      <a:pt x="217" y="1914"/>
                      <a:pt x="236" y="1910"/>
                      <a:pt x="254" y="1901"/>
                    </a:cubicBezTo>
                    <a:lnTo>
                      <a:pt x="1774" y="1394"/>
                    </a:lnTo>
                    <a:lnTo>
                      <a:pt x="3199" y="1394"/>
                    </a:lnTo>
                    <a:lnTo>
                      <a:pt x="4751" y="1901"/>
                    </a:lnTo>
                    <a:lnTo>
                      <a:pt x="4783" y="1901"/>
                    </a:lnTo>
                    <a:cubicBezTo>
                      <a:pt x="4846" y="1901"/>
                      <a:pt x="4878" y="1901"/>
                      <a:pt x="4910" y="1869"/>
                    </a:cubicBezTo>
                    <a:cubicBezTo>
                      <a:pt x="4941" y="1837"/>
                      <a:pt x="4973" y="1742"/>
                      <a:pt x="4941" y="1710"/>
                    </a:cubicBezTo>
                    <a:lnTo>
                      <a:pt x="4466" y="0"/>
                    </a:lnTo>
                    <a:lnTo>
                      <a:pt x="4118" y="95"/>
                    </a:lnTo>
                    <a:lnTo>
                      <a:pt x="4530" y="1489"/>
                    </a:lnTo>
                    <a:lnTo>
                      <a:pt x="3294" y="1077"/>
                    </a:lnTo>
                    <a:lnTo>
                      <a:pt x="1711" y="1077"/>
                    </a:lnTo>
                    <a:lnTo>
                      <a:pt x="444" y="1489"/>
                    </a:lnTo>
                    <a:lnTo>
                      <a:pt x="793" y="95"/>
                    </a:lnTo>
                    <a:lnTo>
                      <a:pt x="444" y="0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3440178" y="3786646"/>
                <a:ext cx="67301" cy="454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793" extrusionOk="0">
                    <a:moveTo>
                      <a:pt x="1" y="1"/>
                    </a:moveTo>
                    <a:lnTo>
                      <a:pt x="1" y="507"/>
                    </a:lnTo>
                    <a:cubicBezTo>
                      <a:pt x="1" y="666"/>
                      <a:pt x="127" y="793"/>
                      <a:pt x="286" y="793"/>
                    </a:cubicBezTo>
                    <a:lnTo>
                      <a:pt x="887" y="793"/>
                    </a:lnTo>
                    <a:cubicBezTo>
                      <a:pt x="1046" y="793"/>
                      <a:pt x="1172" y="666"/>
                      <a:pt x="1172" y="507"/>
                    </a:cubicBez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3429277" y="3786646"/>
                <a:ext cx="89104" cy="5456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951" extrusionOk="0">
                    <a:moveTo>
                      <a:pt x="1" y="1"/>
                    </a:moveTo>
                    <a:lnTo>
                      <a:pt x="1" y="507"/>
                    </a:lnTo>
                    <a:cubicBezTo>
                      <a:pt x="1" y="761"/>
                      <a:pt x="222" y="951"/>
                      <a:pt x="476" y="951"/>
                    </a:cubicBezTo>
                    <a:lnTo>
                      <a:pt x="1077" y="951"/>
                    </a:lnTo>
                    <a:cubicBezTo>
                      <a:pt x="1331" y="951"/>
                      <a:pt x="1552" y="761"/>
                      <a:pt x="1552" y="507"/>
                    </a:cubicBezTo>
                    <a:lnTo>
                      <a:pt x="1552" y="1"/>
                    </a:lnTo>
                    <a:lnTo>
                      <a:pt x="1204" y="1"/>
                    </a:lnTo>
                    <a:lnTo>
                      <a:pt x="1204" y="507"/>
                    </a:lnTo>
                    <a:cubicBezTo>
                      <a:pt x="1204" y="571"/>
                      <a:pt x="1141" y="634"/>
                      <a:pt x="1077" y="634"/>
                    </a:cubicBezTo>
                    <a:lnTo>
                      <a:pt x="476" y="634"/>
                    </a:lnTo>
                    <a:cubicBezTo>
                      <a:pt x="412" y="634"/>
                      <a:pt x="349" y="571"/>
                      <a:pt x="349" y="507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3440178" y="3832087"/>
                <a:ext cx="72752" cy="18400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3207" extrusionOk="0">
                    <a:moveTo>
                      <a:pt x="286" y="1"/>
                    </a:moveTo>
                    <a:lnTo>
                      <a:pt x="1" y="2566"/>
                    </a:lnTo>
                    <a:cubicBezTo>
                      <a:pt x="1" y="2661"/>
                      <a:pt x="32" y="2756"/>
                      <a:pt x="96" y="2819"/>
                    </a:cubicBezTo>
                    <a:lnTo>
                      <a:pt x="412" y="3136"/>
                    </a:lnTo>
                    <a:cubicBezTo>
                      <a:pt x="476" y="3183"/>
                      <a:pt x="539" y="3207"/>
                      <a:pt x="602" y="3207"/>
                    </a:cubicBezTo>
                    <a:cubicBezTo>
                      <a:pt x="666" y="3207"/>
                      <a:pt x="729" y="3183"/>
                      <a:pt x="792" y="3136"/>
                    </a:cubicBezTo>
                    <a:lnTo>
                      <a:pt x="1141" y="2819"/>
                    </a:lnTo>
                    <a:cubicBezTo>
                      <a:pt x="1204" y="2756"/>
                      <a:pt x="1267" y="2661"/>
                      <a:pt x="1236" y="2566"/>
                    </a:cubicBezTo>
                    <a:lnTo>
                      <a:pt x="951" y="1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3429277" y="3830251"/>
                <a:ext cx="92719" cy="194501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390" extrusionOk="0">
                    <a:moveTo>
                      <a:pt x="317" y="1"/>
                    </a:moveTo>
                    <a:lnTo>
                      <a:pt x="32" y="2566"/>
                    </a:lnTo>
                    <a:cubicBezTo>
                      <a:pt x="1" y="2724"/>
                      <a:pt x="64" y="2883"/>
                      <a:pt x="191" y="2978"/>
                    </a:cubicBezTo>
                    <a:lnTo>
                      <a:pt x="507" y="3294"/>
                    </a:lnTo>
                    <a:cubicBezTo>
                      <a:pt x="602" y="3358"/>
                      <a:pt x="697" y="3389"/>
                      <a:pt x="792" y="3389"/>
                    </a:cubicBezTo>
                    <a:cubicBezTo>
                      <a:pt x="887" y="3389"/>
                      <a:pt x="982" y="3358"/>
                      <a:pt x="1077" y="3294"/>
                    </a:cubicBezTo>
                    <a:lnTo>
                      <a:pt x="1426" y="2978"/>
                    </a:lnTo>
                    <a:cubicBezTo>
                      <a:pt x="1552" y="2883"/>
                      <a:pt x="1616" y="2724"/>
                      <a:pt x="1584" y="2566"/>
                    </a:cubicBezTo>
                    <a:lnTo>
                      <a:pt x="1299" y="1"/>
                    </a:lnTo>
                    <a:lnTo>
                      <a:pt x="951" y="64"/>
                    </a:lnTo>
                    <a:lnTo>
                      <a:pt x="1267" y="2598"/>
                    </a:lnTo>
                    <a:cubicBezTo>
                      <a:pt x="1267" y="2629"/>
                      <a:pt x="1236" y="2693"/>
                      <a:pt x="1204" y="2693"/>
                    </a:cubicBezTo>
                    <a:cubicBezTo>
                      <a:pt x="1204" y="2693"/>
                      <a:pt x="1204" y="2724"/>
                      <a:pt x="1204" y="2724"/>
                    </a:cubicBezTo>
                    <a:lnTo>
                      <a:pt x="856" y="3041"/>
                    </a:lnTo>
                    <a:cubicBezTo>
                      <a:pt x="840" y="3057"/>
                      <a:pt x="816" y="3065"/>
                      <a:pt x="792" y="3065"/>
                    </a:cubicBezTo>
                    <a:cubicBezTo>
                      <a:pt x="769" y="3065"/>
                      <a:pt x="745" y="3057"/>
                      <a:pt x="729" y="3041"/>
                    </a:cubicBezTo>
                    <a:lnTo>
                      <a:pt x="412" y="2724"/>
                    </a:lnTo>
                    <a:cubicBezTo>
                      <a:pt x="412" y="2724"/>
                      <a:pt x="412" y="2693"/>
                      <a:pt x="412" y="2693"/>
                    </a:cubicBezTo>
                    <a:cubicBezTo>
                      <a:pt x="381" y="2693"/>
                      <a:pt x="349" y="2629"/>
                      <a:pt x="349" y="2598"/>
                    </a:cubicBezTo>
                    <a:lnTo>
                      <a:pt x="666" y="33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3338454" y="3486864"/>
                <a:ext cx="270752" cy="305292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5321" extrusionOk="0">
                    <a:moveTo>
                      <a:pt x="2344" y="0"/>
                    </a:moveTo>
                    <a:cubicBezTo>
                      <a:pt x="1045" y="0"/>
                      <a:pt x="0" y="1046"/>
                      <a:pt x="0" y="2376"/>
                    </a:cubicBezTo>
                    <a:cubicBezTo>
                      <a:pt x="0" y="3674"/>
                      <a:pt x="1045" y="5321"/>
                      <a:pt x="2344" y="5321"/>
                    </a:cubicBezTo>
                    <a:cubicBezTo>
                      <a:pt x="3674" y="5321"/>
                      <a:pt x="4719" y="3674"/>
                      <a:pt x="4719" y="2376"/>
                    </a:cubicBezTo>
                    <a:cubicBezTo>
                      <a:pt x="4719" y="1077"/>
                      <a:pt x="3674" y="0"/>
                      <a:pt x="2344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3327552" y="3477796"/>
                <a:ext cx="292555" cy="323478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5638" extrusionOk="0">
                    <a:moveTo>
                      <a:pt x="2534" y="348"/>
                    </a:moveTo>
                    <a:cubicBezTo>
                      <a:pt x="3769" y="348"/>
                      <a:pt x="4751" y="1330"/>
                      <a:pt x="4751" y="2534"/>
                    </a:cubicBezTo>
                    <a:cubicBezTo>
                      <a:pt x="4751" y="3769"/>
                      <a:pt x="3737" y="5320"/>
                      <a:pt x="2534" y="5320"/>
                    </a:cubicBezTo>
                    <a:cubicBezTo>
                      <a:pt x="1362" y="5320"/>
                      <a:pt x="349" y="3769"/>
                      <a:pt x="349" y="2534"/>
                    </a:cubicBezTo>
                    <a:cubicBezTo>
                      <a:pt x="349" y="1330"/>
                      <a:pt x="1330" y="348"/>
                      <a:pt x="2534" y="348"/>
                    </a:cubicBezTo>
                    <a:close/>
                    <a:moveTo>
                      <a:pt x="2534" y="0"/>
                    </a:moveTo>
                    <a:cubicBezTo>
                      <a:pt x="1140" y="0"/>
                      <a:pt x="0" y="1140"/>
                      <a:pt x="0" y="2534"/>
                    </a:cubicBezTo>
                    <a:cubicBezTo>
                      <a:pt x="0" y="3959"/>
                      <a:pt x="1140" y="5637"/>
                      <a:pt x="2534" y="5637"/>
                    </a:cubicBezTo>
                    <a:cubicBezTo>
                      <a:pt x="3959" y="5637"/>
                      <a:pt x="5099" y="3927"/>
                      <a:pt x="5099" y="2534"/>
                    </a:cubicBezTo>
                    <a:cubicBezTo>
                      <a:pt x="5099" y="1140"/>
                      <a:pt x="3959" y="0"/>
                      <a:pt x="2534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6" name="Google Shape;346;p11"/>
              <p:cNvGrpSpPr/>
              <p:nvPr/>
            </p:nvGrpSpPr>
            <p:grpSpPr>
              <a:xfrm>
                <a:off x="3840064" y="2862064"/>
                <a:ext cx="392558" cy="843123"/>
                <a:chOff x="3774502" y="2943580"/>
                <a:chExt cx="392558" cy="843123"/>
              </a:xfrm>
            </p:grpSpPr>
            <p:sp>
              <p:nvSpPr>
                <p:cNvPr id="347" name="Google Shape;347;p11"/>
                <p:cNvSpPr/>
                <p:nvPr/>
              </p:nvSpPr>
              <p:spPr>
                <a:xfrm>
                  <a:off x="3850811" y="2943580"/>
                  <a:ext cx="170862" cy="170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" h="2978" extrusionOk="0">
                      <a:moveTo>
                        <a:pt x="1489" y="317"/>
                      </a:moveTo>
                      <a:cubicBezTo>
                        <a:pt x="2123" y="317"/>
                        <a:pt x="2629" y="855"/>
                        <a:pt x="2629" y="1489"/>
                      </a:cubicBezTo>
                      <a:cubicBezTo>
                        <a:pt x="2629" y="2122"/>
                        <a:pt x="2123" y="2629"/>
                        <a:pt x="1489" y="2629"/>
                      </a:cubicBezTo>
                      <a:cubicBezTo>
                        <a:pt x="856" y="2629"/>
                        <a:pt x="318" y="2122"/>
                        <a:pt x="318" y="1489"/>
                      </a:cubicBezTo>
                      <a:cubicBezTo>
                        <a:pt x="318" y="855"/>
                        <a:pt x="856" y="317"/>
                        <a:pt x="1489" y="317"/>
                      </a:cubicBezTo>
                      <a:close/>
                      <a:moveTo>
                        <a:pt x="1489" y="0"/>
                      </a:moveTo>
                      <a:cubicBezTo>
                        <a:pt x="666" y="0"/>
                        <a:pt x="1" y="665"/>
                        <a:pt x="1" y="1489"/>
                      </a:cubicBezTo>
                      <a:cubicBezTo>
                        <a:pt x="1" y="2312"/>
                        <a:pt x="666" y="2977"/>
                        <a:pt x="1489" y="2977"/>
                      </a:cubicBezTo>
                      <a:cubicBezTo>
                        <a:pt x="2313" y="2977"/>
                        <a:pt x="2978" y="2312"/>
                        <a:pt x="2978" y="1489"/>
                      </a:cubicBezTo>
                      <a:cubicBezTo>
                        <a:pt x="2978" y="665"/>
                        <a:pt x="2313" y="0"/>
                        <a:pt x="1489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3783625" y="3130737"/>
                  <a:ext cx="314357" cy="646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9" h="11275" extrusionOk="0">
                      <a:moveTo>
                        <a:pt x="1647" y="0"/>
                      </a:moveTo>
                      <a:cubicBezTo>
                        <a:pt x="697" y="0"/>
                        <a:pt x="0" y="729"/>
                        <a:pt x="0" y="1552"/>
                      </a:cubicBezTo>
                      <a:lnTo>
                        <a:pt x="32" y="5321"/>
                      </a:lnTo>
                      <a:cubicBezTo>
                        <a:pt x="32" y="5637"/>
                        <a:pt x="285" y="5891"/>
                        <a:pt x="634" y="5891"/>
                      </a:cubicBezTo>
                      <a:cubicBezTo>
                        <a:pt x="950" y="5891"/>
                        <a:pt x="1172" y="5796"/>
                        <a:pt x="1267" y="5606"/>
                      </a:cubicBezTo>
                      <a:lnTo>
                        <a:pt x="1330" y="10514"/>
                      </a:lnTo>
                      <a:cubicBezTo>
                        <a:pt x="1330" y="10926"/>
                        <a:pt x="1679" y="11274"/>
                        <a:pt x="2090" y="11274"/>
                      </a:cubicBezTo>
                      <a:cubicBezTo>
                        <a:pt x="2502" y="11274"/>
                        <a:pt x="2819" y="10926"/>
                        <a:pt x="2819" y="10514"/>
                      </a:cubicBezTo>
                      <a:cubicBezTo>
                        <a:pt x="2819" y="10926"/>
                        <a:pt x="3167" y="11274"/>
                        <a:pt x="3579" y="11274"/>
                      </a:cubicBezTo>
                      <a:cubicBezTo>
                        <a:pt x="3990" y="11274"/>
                        <a:pt x="4339" y="10926"/>
                        <a:pt x="4339" y="10514"/>
                      </a:cubicBezTo>
                      <a:lnTo>
                        <a:pt x="4339" y="5732"/>
                      </a:lnTo>
                      <a:cubicBezTo>
                        <a:pt x="4434" y="5859"/>
                        <a:pt x="4624" y="5922"/>
                        <a:pt x="4814" y="5922"/>
                      </a:cubicBezTo>
                      <a:cubicBezTo>
                        <a:pt x="5194" y="5922"/>
                        <a:pt x="5479" y="5669"/>
                        <a:pt x="5479" y="5352"/>
                      </a:cubicBezTo>
                      <a:lnTo>
                        <a:pt x="5447" y="1425"/>
                      </a:lnTo>
                      <a:cubicBezTo>
                        <a:pt x="5416" y="729"/>
                        <a:pt x="4719" y="0"/>
                        <a:pt x="3674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3774502" y="3119836"/>
                  <a:ext cx="334381" cy="666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8" h="11623" extrusionOk="0">
                      <a:moveTo>
                        <a:pt x="3864" y="349"/>
                      </a:moveTo>
                      <a:cubicBezTo>
                        <a:pt x="4783" y="349"/>
                        <a:pt x="5416" y="1014"/>
                        <a:pt x="5448" y="1615"/>
                      </a:cubicBezTo>
                      <a:lnTo>
                        <a:pt x="5448" y="5542"/>
                      </a:lnTo>
                      <a:cubicBezTo>
                        <a:pt x="5448" y="5669"/>
                        <a:pt x="5416" y="5732"/>
                        <a:pt x="5353" y="5796"/>
                      </a:cubicBezTo>
                      <a:cubicBezTo>
                        <a:pt x="5258" y="5891"/>
                        <a:pt x="5131" y="5954"/>
                        <a:pt x="4973" y="5954"/>
                      </a:cubicBezTo>
                      <a:cubicBezTo>
                        <a:pt x="4814" y="5954"/>
                        <a:pt x="4688" y="5891"/>
                        <a:pt x="4593" y="5796"/>
                      </a:cubicBezTo>
                      <a:cubicBezTo>
                        <a:pt x="4570" y="5773"/>
                        <a:pt x="4516" y="5751"/>
                        <a:pt x="4464" y="5751"/>
                      </a:cubicBezTo>
                      <a:cubicBezTo>
                        <a:pt x="4443" y="5751"/>
                        <a:pt x="4421" y="5755"/>
                        <a:pt x="4403" y="5764"/>
                      </a:cubicBezTo>
                      <a:cubicBezTo>
                        <a:pt x="4339" y="5796"/>
                        <a:pt x="4308" y="5859"/>
                        <a:pt x="4308" y="5922"/>
                      </a:cubicBezTo>
                      <a:lnTo>
                        <a:pt x="4308" y="10704"/>
                      </a:lnTo>
                      <a:cubicBezTo>
                        <a:pt x="4308" y="11021"/>
                        <a:pt x="4054" y="11274"/>
                        <a:pt x="3738" y="11274"/>
                      </a:cubicBezTo>
                      <a:cubicBezTo>
                        <a:pt x="3421" y="11274"/>
                        <a:pt x="3168" y="11053"/>
                        <a:pt x="3168" y="10736"/>
                      </a:cubicBezTo>
                      <a:cubicBezTo>
                        <a:pt x="3168" y="10736"/>
                        <a:pt x="3168" y="10704"/>
                        <a:pt x="3136" y="10704"/>
                      </a:cubicBezTo>
                      <a:cubicBezTo>
                        <a:pt x="3136" y="10609"/>
                        <a:pt x="3073" y="10546"/>
                        <a:pt x="2978" y="10546"/>
                      </a:cubicBezTo>
                      <a:cubicBezTo>
                        <a:pt x="2883" y="10546"/>
                        <a:pt x="2819" y="10609"/>
                        <a:pt x="2819" y="10704"/>
                      </a:cubicBezTo>
                      <a:lnTo>
                        <a:pt x="2819" y="10736"/>
                      </a:lnTo>
                      <a:cubicBezTo>
                        <a:pt x="2788" y="11053"/>
                        <a:pt x="2534" y="11274"/>
                        <a:pt x="2249" y="11274"/>
                      </a:cubicBezTo>
                      <a:cubicBezTo>
                        <a:pt x="1933" y="11274"/>
                        <a:pt x="1648" y="11021"/>
                        <a:pt x="1648" y="10704"/>
                      </a:cubicBezTo>
                      <a:lnTo>
                        <a:pt x="1584" y="5796"/>
                      </a:lnTo>
                      <a:cubicBezTo>
                        <a:pt x="1584" y="5732"/>
                        <a:pt x="1553" y="5669"/>
                        <a:pt x="1489" y="5637"/>
                      </a:cubicBezTo>
                      <a:cubicBezTo>
                        <a:pt x="1394" y="5637"/>
                        <a:pt x="1331" y="5637"/>
                        <a:pt x="1299" y="5701"/>
                      </a:cubicBezTo>
                      <a:cubicBezTo>
                        <a:pt x="1204" y="5859"/>
                        <a:pt x="1014" y="5922"/>
                        <a:pt x="793" y="5922"/>
                      </a:cubicBezTo>
                      <a:cubicBezTo>
                        <a:pt x="539" y="5922"/>
                        <a:pt x="381" y="5764"/>
                        <a:pt x="381" y="5511"/>
                      </a:cubicBezTo>
                      <a:lnTo>
                        <a:pt x="317" y="1742"/>
                      </a:lnTo>
                      <a:cubicBezTo>
                        <a:pt x="317" y="982"/>
                        <a:pt x="983" y="380"/>
                        <a:pt x="1806" y="349"/>
                      </a:cubicBezTo>
                      <a:close/>
                      <a:moveTo>
                        <a:pt x="1838" y="0"/>
                      </a:moveTo>
                      <a:cubicBezTo>
                        <a:pt x="793" y="32"/>
                        <a:pt x="1" y="792"/>
                        <a:pt x="1" y="1774"/>
                      </a:cubicBezTo>
                      <a:lnTo>
                        <a:pt x="32" y="5511"/>
                      </a:lnTo>
                      <a:cubicBezTo>
                        <a:pt x="32" y="5954"/>
                        <a:pt x="349" y="6271"/>
                        <a:pt x="793" y="6271"/>
                      </a:cubicBezTo>
                      <a:cubicBezTo>
                        <a:pt x="983" y="6271"/>
                        <a:pt x="1141" y="6239"/>
                        <a:pt x="1268" y="6176"/>
                      </a:cubicBezTo>
                      <a:lnTo>
                        <a:pt x="1331" y="10704"/>
                      </a:lnTo>
                      <a:cubicBezTo>
                        <a:pt x="1331" y="11211"/>
                        <a:pt x="1743" y="11623"/>
                        <a:pt x="2249" y="11623"/>
                      </a:cubicBezTo>
                      <a:cubicBezTo>
                        <a:pt x="2566" y="11623"/>
                        <a:pt x="2819" y="11464"/>
                        <a:pt x="2978" y="11243"/>
                      </a:cubicBezTo>
                      <a:cubicBezTo>
                        <a:pt x="3168" y="11464"/>
                        <a:pt x="3421" y="11623"/>
                        <a:pt x="3738" y="11623"/>
                      </a:cubicBezTo>
                      <a:cubicBezTo>
                        <a:pt x="4244" y="11623"/>
                        <a:pt x="4656" y="11211"/>
                        <a:pt x="4656" y="10704"/>
                      </a:cubicBezTo>
                      <a:lnTo>
                        <a:pt x="4656" y="6239"/>
                      </a:lnTo>
                      <a:cubicBezTo>
                        <a:pt x="4751" y="6271"/>
                        <a:pt x="4878" y="6302"/>
                        <a:pt x="5004" y="6302"/>
                      </a:cubicBezTo>
                      <a:cubicBezTo>
                        <a:pt x="5226" y="6271"/>
                        <a:pt x="5448" y="6207"/>
                        <a:pt x="5606" y="6049"/>
                      </a:cubicBezTo>
                      <a:cubicBezTo>
                        <a:pt x="5733" y="5891"/>
                        <a:pt x="5828" y="5732"/>
                        <a:pt x="5828" y="5542"/>
                      </a:cubicBezTo>
                      <a:lnTo>
                        <a:pt x="5796" y="1615"/>
                      </a:lnTo>
                      <a:cubicBezTo>
                        <a:pt x="5765" y="855"/>
                        <a:pt x="5004" y="32"/>
                        <a:pt x="3864" y="32"/>
                      </a:cubicBezTo>
                      <a:lnTo>
                        <a:pt x="3833" y="3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1"/>
                <p:cNvSpPr/>
                <p:nvPr/>
              </p:nvSpPr>
              <p:spPr>
                <a:xfrm>
                  <a:off x="3856260" y="3237914"/>
                  <a:ext cx="57" cy="21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770" extrusionOk="0">
                      <a:moveTo>
                        <a:pt x="1" y="1"/>
                      </a:moveTo>
                      <a:lnTo>
                        <a:pt x="1" y="3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1"/>
                <p:cNvSpPr/>
                <p:nvPr/>
              </p:nvSpPr>
              <p:spPr>
                <a:xfrm>
                  <a:off x="3847197" y="3227013"/>
                  <a:ext cx="20024" cy="23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4118" extrusionOk="0">
                      <a:moveTo>
                        <a:pt x="159" y="1"/>
                      </a:moveTo>
                      <a:cubicBezTo>
                        <a:pt x="64" y="1"/>
                        <a:pt x="1" y="96"/>
                        <a:pt x="1" y="191"/>
                      </a:cubicBezTo>
                      <a:lnTo>
                        <a:pt x="1" y="3928"/>
                      </a:lnTo>
                      <a:cubicBezTo>
                        <a:pt x="1" y="4023"/>
                        <a:pt x="64" y="4118"/>
                        <a:pt x="159" y="4118"/>
                      </a:cubicBezTo>
                      <a:cubicBezTo>
                        <a:pt x="254" y="4118"/>
                        <a:pt x="349" y="4054"/>
                        <a:pt x="349" y="3928"/>
                      </a:cubicBezTo>
                      <a:lnTo>
                        <a:pt x="349" y="191"/>
                      </a:lnTo>
                      <a:cubicBezTo>
                        <a:pt x="349" y="96"/>
                        <a:pt x="254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1"/>
                <p:cNvSpPr/>
                <p:nvPr/>
              </p:nvSpPr>
              <p:spPr>
                <a:xfrm>
                  <a:off x="4021615" y="3228849"/>
                  <a:ext cx="20081" cy="241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4213" extrusionOk="0">
                      <a:moveTo>
                        <a:pt x="191" y="0"/>
                      </a:moveTo>
                      <a:cubicBezTo>
                        <a:pt x="96" y="0"/>
                        <a:pt x="1" y="64"/>
                        <a:pt x="1" y="159"/>
                      </a:cubicBezTo>
                      <a:lnTo>
                        <a:pt x="1" y="4022"/>
                      </a:lnTo>
                      <a:cubicBezTo>
                        <a:pt x="1" y="4117"/>
                        <a:pt x="96" y="4212"/>
                        <a:pt x="191" y="4212"/>
                      </a:cubicBezTo>
                      <a:cubicBezTo>
                        <a:pt x="286" y="4212"/>
                        <a:pt x="349" y="4117"/>
                        <a:pt x="349" y="4022"/>
                      </a:cubicBezTo>
                      <a:lnTo>
                        <a:pt x="349" y="159"/>
                      </a:lnTo>
                      <a:cubicBezTo>
                        <a:pt x="349" y="64"/>
                        <a:pt x="286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1"/>
                <p:cNvSpPr/>
                <p:nvPr/>
              </p:nvSpPr>
              <p:spPr>
                <a:xfrm>
                  <a:off x="3936241" y="3439644"/>
                  <a:ext cx="20024" cy="305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5321" extrusionOk="0">
                      <a:moveTo>
                        <a:pt x="159" y="0"/>
                      </a:moveTo>
                      <a:cubicBezTo>
                        <a:pt x="64" y="0"/>
                        <a:pt x="0" y="95"/>
                        <a:pt x="0" y="190"/>
                      </a:cubicBezTo>
                      <a:lnTo>
                        <a:pt x="0" y="5162"/>
                      </a:lnTo>
                      <a:cubicBezTo>
                        <a:pt x="0" y="5257"/>
                        <a:pt x="64" y="5320"/>
                        <a:pt x="159" y="5320"/>
                      </a:cubicBezTo>
                      <a:cubicBezTo>
                        <a:pt x="254" y="5320"/>
                        <a:pt x="349" y="5257"/>
                        <a:pt x="349" y="5162"/>
                      </a:cubicBezTo>
                      <a:lnTo>
                        <a:pt x="349" y="190"/>
                      </a:lnTo>
                      <a:cubicBezTo>
                        <a:pt x="349" y="95"/>
                        <a:pt x="254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11"/>
                <p:cNvSpPr/>
                <p:nvPr/>
              </p:nvSpPr>
              <p:spPr>
                <a:xfrm>
                  <a:off x="3978010" y="3466895"/>
                  <a:ext cx="178148" cy="13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2376" extrusionOk="0">
                      <a:moveTo>
                        <a:pt x="96" y="0"/>
                      </a:moveTo>
                      <a:cubicBezTo>
                        <a:pt x="64" y="0"/>
                        <a:pt x="1" y="32"/>
                        <a:pt x="1" y="95"/>
                      </a:cubicBezTo>
                      <a:lnTo>
                        <a:pt x="1" y="2280"/>
                      </a:lnTo>
                      <a:cubicBezTo>
                        <a:pt x="1" y="2312"/>
                        <a:pt x="64" y="2375"/>
                        <a:pt x="96" y="2375"/>
                      </a:cubicBezTo>
                      <a:lnTo>
                        <a:pt x="3009" y="2375"/>
                      </a:lnTo>
                      <a:cubicBezTo>
                        <a:pt x="3041" y="2375"/>
                        <a:pt x="3073" y="2312"/>
                        <a:pt x="3104" y="2280"/>
                      </a:cubicBezTo>
                      <a:lnTo>
                        <a:pt x="3104" y="95"/>
                      </a:lnTo>
                      <a:cubicBezTo>
                        <a:pt x="3104" y="32"/>
                        <a:pt x="3041" y="0"/>
                        <a:pt x="3009" y="0"/>
                      </a:cubicBezTo>
                      <a:close/>
                    </a:path>
                  </a:pathLst>
                </a:custGeom>
                <a:solidFill>
                  <a:srgbClr val="C777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11"/>
                <p:cNvSpPr/>
                <p:nvPr/>
              </p:nvSpPr>
              <p:spPr>
                <a:xfrm>
                  <a:off x="3968945" y="3457775"/>
                  <a:ext cx="196279" cy="15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" h="2693" extrusionOk="0">
                      <a:moveTo>
                        <a:pt x="3072" y="317"/>
                      </a:moveTo>
                      <a:lnTo>
                        <a:pt x="3072" y="2344"/>
                      </a:lnTo>
                      <a:lnTo>
                        <a:pt x="349" y="2344"/>
                      </a:lnTo>
                      <a:lnTo>
                        <a:pt x="349" y="317"/>
                      </a:lnTo>
                      <a:close/>
                      <a:moveTo>
                        <a:pt x="254" y="1"/>
                      </a:moveTo>
                      <a:cubicBezTo>
                        <a:pt x="127" y="1"/>
                        <a:pt x="0" y="96"/>
                        <a:pt x="0" y="254"/>
                      </a:cubicBezTo>
                      <a:lnTo>
                        <a:pt x="0" y="2439"/>
                      </a:lnTo>
                      <a:cubicBezTo>
                        <a:pt x="0" y="2566"/>
                        <a:pt x="127" y="2693"/>
                        <a:pt x="254" y="2693"/>
                      </a:cubicBezTo>
                      <a:lnTo>
                        <a:pt x="3167" y="2693"/>
                      </a:lnTo>
                      <a:cubicBezTo>
                        <a:pt x="3294" y="2693"/>
                        <a:pt x="3421" y="2566"/>
                        <a:pt x="3421" y="2439"/>
                      </a:cubicBezTo>
                      <a:lnTo>
                        <a:pt x="3421" y="254"/>
                      </a:lnTo>
                      <a:cubicBezTo>
                        <a:pt x="3421" y="96"/>
                        <a:pt x="3294" y="1"/>
                        <a:pt x="3167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1"/>
                <p:cNvSpPr/>
                <p:nvPr/>
              </p:nvSpPr>
              <p:spPr>
                <a:xfrm>
                  <a:off x="3967109" y="3480725"/>
                  <a:ext cx="199951" cy="107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1881" extrusionOk="0">
                      <a:moveTo>
                        <a:pt x="229" y="1"/>
                      </a:moveTo>
                      <a:cubicBezTo>
                        <a:pt x="207" y="1"/>
                        <a:pt x="183" y="5"/>
                        <a:pt x="159" y="12"/>
                      </a:cubicBezTo>
                      <a:cubicBezTo>
                        <a:pt x="64" y="44"/>
                        <a:pt x="1" y="139"/>
                        <a:pt x="32" y="234"/>
                      </a:cubicBezTo>
                      <a:lnTo>
                        <a:pt x="349" y="1121"/>
                      </a:lnTo>
                      <a:lnTo>
                        <a:pt x="412" y="1311"/>
                      </a:lnTo>
                      <a:cubicBezTo>
                        <a:pt x="539" y="1659"/>
                        <a:pt x="792" y="1881"/>
                        <a:pt x="1109" y="1881"/>
                      </a:cubicBezTo>
                      <a:lnTo>
                        <a:pt x="2376" y="1881"/>
                      </a:lnTo>
                      <a:cubicBezTo>
                        <a:pt x="2693" y="1881"/>
                        <a:pt x="2946" y="1659"/>
                        <a:pt x="3073" y="1311"/>
                      </a:cubicBezTo>
                      <a:lnTo>
                        <a:pt x="3453" y="234"/>
                      </a:lnTo>
                      <a:cubicBezTo>
                        <a:pt x="3484" y="139"/>
                        <a:pt x="3421" y="44"/>
                        <a:pt x="3326" y="12"/>
                      </a:cubicBezTo>
                      <a:cubicBezTo>
                        <a:pt x="3310" y="5"/>
                        <a:pt x="3290" y="1"/>
                        <a:pt x="3269" y="1"/>
                      </a:cubicBezTo>
                      <a:cubicBezTo>
                        <a:pt x="3205" y="1"/>
                        <a:pt x="3128" y="36"/>
                        <a:pt x="3104" y="107"/>
                      </a:cubicBezTo>
                      <a:lnTo>
                        <a:pt x="2788" y="994"/>
                      </a:lnTo>
                      <a:lnTo>
                        <a:pt x="2724" y="1184"/>
                      </a:lnTo>
                      <a:cubicBezTo>
                        <a:pt x="2661" y="1406"/>
                        <a:pt x="2534" y="1533"/>
                        <a:pt x="2376" y="1533"/>
                      </a:cubicBezTo>
                      <a:lnTo>
                        <a:pt x="1109" y="1533"/>
                      </a:lnTo>
                      <a:cubicBezTo>
                        <a:pt x="951" y="1533"/>
                        <a:pt x="824" y="1406"/>
                        <a:pt x="761" y="1216"/>
                      </a:cubicBezTo>
                      <a:lnTo>
                        <a:pt x="381" y="107"/>
                      </a:lnTo>
                      <a:cubicBezTo>
                        <a:pt x="357" y="36"/>
                        <a:pt x="298" y="1"/>
                        <a:pt x="229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1"/>
                <p:cNvSpPr/>
                <p:nvPr/>
              </p:nvSpPr>
              <p:spPr>
                <a:xfrm>
                  <a:off x="4034353" y="3430522"/>
                  <a:ext cx="63629" cy="3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" h="603" extrusionOk="0">
                      <a:moveTo>
                        <a:pt x="0" y="1"/>
                      </a:moveTo>
                      <a:lnTo>
                        <a:pt x="0" y="602"/>
                      </a:lnTo>
                      <a:lnTo>
                        <a:pt x="1109" y="602"/>
                      </a:lnTo>
                      <a:lnTo>
                        <a:pt x="110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1"/>
                <p:cNvSpPr/>
                <p:nvPr/>
              </p:nvSpPr>
              <p:spPr>
                <a:xfrm>
                  <a:off x="4023451" y="3419618"/>
                  <a:ext cx="85432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" h="983" extrusionOk="0">
                      <a:moveTo>
                        <a:pt x="1141" y="349"/>
                      </a:moveTo>
                      <a:lnTo>
                        <a:pt x="1141" y="634"/>
                      </a:lnTo>
                      <a:lnTo>
                        <a:pt x="349" y="634"/>
                      </a:lnTo>
                      <a:lnTo>
                        <a:pt x="349" y="349"/>
                      </a:lnTo>
                      <a:close/>
                      <a:moveTo>
                        <a:pt x="190" y="1"/>
                      </a:moveTo>
                      <a:cubicBezTo>
                        <a:pt x="95" y="1"/>
                        <a:pt x="0" y="96"/>
                        <a:pt x="0" y="191"/>
                      </a:cubicBezTo>
                      <a:lnTo>
                        <a:pt x="0" y="792"/>
                      </a:lnTo>
                      <a:cubicBezTo>
                        <a:pt x="0" y="919"/>
                        <a:pt x="95" y="982"/>
                        <a:pt x="190" y="982"/>
                      </a:cubicBezTo>
                      <a:lnTo>
                        <a:pt x="1299" y="982"/>
                      </a:lnTo>
                      <a:cubicBezTo>
                        <a:pt x="1394" y="982"/>
                        <a:pt x="1489" y="919"/>
                        <a:pt x="1489" y="792"/>
                      </a:cubicBezTo>
                      <a:lnTo>
                        <a:pt x="1489" y="191"/>
                      </a:lnTo>
                      <a:cubicBezTo>
                        <a:pt x="1489" y="96"/>
                        <a:pt x="1394" y="1"/>
                        <a:pt x="1299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359" name="Google Shape;359;p11" descr="Magnifying glass outline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047976" y="2574032"/>
                <a:ext cx="648072" cy="6480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Google Shape;360;p11" descr="Clipboard Partially Checked with solid fill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191992" y="2358008"/>
                <a:ext cx="792088" cy="7920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1" name="Google Shape;361;p11"/>
          <p:cNvGrpSpPr/>
          <p:nvPr/>
        </p:nvGrpSpPr>
        <p:grpSpPr>
          <a:xfrm>
            <a:off x="10071307" y="768210"/>
            <a:ext cx="2520280" cy="4337253"/>
            <a:chOff x="10071307" y="768210"/>
            <a:chExt cx="2520280" cy="4337253"/>
          </a:xfrm>
        </p:grpSpPr>
        <p:sp>
          <p:nvSpPr>
            <p:cNvPr id="362" name="Google Shape;362;p11"/>
            <p:cNvSpPr/>
            <p:nvPr/>
          </p:nvSpPr>
          <p:spPr>
            <a:xfrm>
              <a:off x="10071307" y="768210"/>
              <a:ext cx="2520280" cy="4337253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63175" tIns="163175" rIns="163175" bIns="1631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 txBox="1"/>
            <p:nvPr/>
          </p:nvSpPr>
          <p:spPr>
            <a:xfrm>
              <a:off x="10359339" y="2862064"/>
              <a:ext cx="1944216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C2C2C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2C2C2C"/>
                  </a:solidFill>
                  <a:latin typeface="Arial"/>
                  <a:ea typeface="Arial"/>
                  <a:cs typeface="Arial"/>
                  <a:sym typeface="Arial"/>
                </a:rPr>
                <a:t>Incubate</a:t>
              </a:r>
              <a:endParaRPr/>
            </a:p>
          </p:txBody>
        </p:sp>
        <p:sp>
          <p:nvSpPr>
            <p:cNvPr id="364" name="Google Shape;364;p11"/>
            <p:cNvSpPr txBox="1"/>
            <p:nvPr/>
          </p:nvSpPr>
          <p:spPr>
            <a:xfrm>
              <a:off x="10359339" y="3654152"/>
              <a:ext cx="1944216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C2C2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2C2C2C"/>
                  </a:solidFill>
                  <a:latin typeface="Arial"/>
                  <a:ea typeface="Arial"/>
                  <a:cs typeface="Arial"/>
                  <a:sym typeface="Arial"/>
                </a:rPr>
                <a:t>Bootstrap the SRE Model and Coach the teams</a:t>
              </a:r>
              <a:endParaRPr/>
            </a:p>
          </p:txBody>
        </p:sp>
        <p:grpSp>
          <p:nvGrpSpPr>
            <p:cNvPr id="365" name="Google Shape;365;p11"/>
            <p:cNvGrpSpPr/>
            <p:nvPr/>
          </p:nvGrpSpPr>
          <p:grpSpPr>
            <a:xfrm>
              <a:off x="10467351" y="989856"/>
              <a:ext cx="1728192" cy="1676356"/>
              <a:chOff x="10320784" y="2141984"/>
              <a:chExt cx="2880320" cy="2793926"/>
            </a:xfrm>
          </p:grpSpPr>
          <p:grpSp>
            <p:nvGrpSpPr>
              <p:cNvPr id="366" name="Google Shape;366;p11"/>
              <p:cNvGrpSpPr/>
              <p:nvPr/>
            </p:nvGrpSpPr>
            <p:grpSpPr>
              <a:xfrm>
                <a:off x="10968856" y="2141984"/>
                <a:ext cx="1000532" cy="864096"/>
                <a:chOff x="7555452" y="1853952"/>
                <a:chExt cx="792088" cy="856476"/>
              </a:xfrm>
            </p:grpSpPr>
            <p:pic>
              <p:nvPicPr>
                <p:cNvPr id="367" name="Google Shape;367;p11" descr="Open hand with plant outline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656488" y="2069976"/>
                  <a:ext cx="553908" cy="5539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8" name="Google Shape;368;p11"/>
                <p:cNvSpPr/>
                <p:nvPr/>
              </p:nvSpPr>
              <p:spPr>
                <a:xfrm rot="-5400000">
                  <a:off x="7591456" y="1909343"/>
                  <a:ext cx="720080" cy="609298"/>
                </a:xfrm>
                <a:prstGeom prst="flowChartDelay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1"/>
                <p:cNvSpPr/>
                <p:nvPr/>
              </p:nvSpPr>
              <p:spPr>
                <a:xfrm>
                  <a:off x="7555452" y="2566412"/>
                  <a:ext cx="792088" cy="14401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0" name="Google Shape;370;p11"/>
              <p:cNvSpPr/>
              <p:nvPr/>
            </p:nvSpPr>
            <p:spPr>
              <a:xfrm>
                <a:off x="10320784" y="2523878"/>
                <a:ext cx="540102" cy="1823895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19252" extrusionOk="0">
                    <a:moveTo>
                      <a:pt x="5497" y="1"/>
                    </a:moveTo>
                    <a:cubicBezTo>
                      <a:pt x="5454" y="1"/>
                      <a:pt x="5413" y="18"/>
                      <a:pt x="5384" y="61"/>
                    </a:cubicBezTo>
                    <a:cubicBezTo>
                      <a:pt x="4877" y="441"/>
                      <a:pt x="4402" y="884"/>
                      <a:pt x="3991" y="1359"/>
                    </a:cubicBezTo>
                    <a:cubicBezTo>
                      <a:pt x="3896" y="1454"/>
                      <a:pt x="3896" y="1549"/>
                      <a:pt x="3991" y="1644"/>
                    </a:cubicBezTo>
                    <a:cubicBezTo>
                      <a:pt x="4022" y="1676"/>
                      <a:pt x="4054" y="1676"/>
                      <a:pt x="4117" y="1676"/>
                    </a:cubicBezTo>
                    <a:cubicBezTo>
                      <a:pt x="4181" y="1676"/>
                      <a:pt x="4212" y="1676"/>
                      <a:pt x="4244" y="1612"/>
                    </a:cubicBezTo>
                    <a:cubicBezTo>
                      <a:pt x="4687" y="1169"/>
                      <a:pt x="5131" y="726"/>
                      <a:pt x="5606" y="346"/>
                    </a:cubicBezTo>
                    <a:cubicBezTo>
                      <a:pt x="5701" y="282"/>
                      <a:pt x="5701" y="156"/>
                      <a:pt x="5637" y="61"/>
                    </a:cubicBezTo>
                    <a:cubicBezTo>
                      <a:pt x="5603" y="26"/>
                      <a:pt x="5549" y="1"/>
                      <a:pt x="5497" y="1"/>
                    </a:cubicBezTo>
                    <a:close/>
                    <a:moveTo>
                      <a:pt x="2897" y="2772"/>
                    </a:moveTo>
                    <a:cubicBezTo>
                      <a:pt x="2844" y="2772"/>
                      <a:pt x="2790" y="2795"/>
                      <a:pt x="2755" y="2847"/>
                    </a:cubicBezTo>
                    <a:cubicBezTo>
                      <a:pt x="2375" y="3386"/>
                      <a:pt x="2059" y="3924"/>
                      <a:pt x="1742" y="4494"/>
                    </a:cubicBezTo>
                    <a:cubicBezTo>
                      <a:pt x="1710" y="4589"/>
                      <a:pt x="1742" y="4684"/>
                      <a:pt x="1837" y="4748"/>
                    </a:cubicBezTo>
                    <a:cubicBezTo>
                      <a:pt x="1869" y="4748"/>
                      <a:pt x="1869" y="4779"/>
                      <a:pt x="1900" y="4779"/>
                    </a:cubicBezTo>
                    <a:cubicBezTo>
                      <a:pt x="1964" y="4779"/>
                      <a:pt x="2059" y="4716"/>
                      <a:pt x="2090" y="4653"/>
                    </a:cubicBezTo>
                    <a:cubicBezTo>
                      <a:pt x="2375" y="4114"/>
                      <a:pt x="2692" y="3576"/>
                      <a:pt x="3072" y="3069"/>
                    </a:cubicBezTo>
                    <a:cubicBezTo>
                      <a:pt x="3136" y="2974"/>
                      <a:pt x="3104" y="2879"/>
                      <a:pt x="3009" y="2816"/>
                    </a:cubicBezTo>
                    <a:cubicBezTo>
                      <a:pt x="2980" y="2787"/>
                      <a:pt x="2939" y="2772"/>
                      <a:pt x="2897" y="2772"/>
                    </a:cubicBezTo>
                    <a:close/>
                    <a:moveTo>
                      <a:pt x="1151" y="6101"/>
                    </a:moveTo>
                    <a:cubicBezTo>
                      <a:pt x="1067" y="6101"/>
                      <a:pt x="976" y="6158"/>
                      <a:pt x="950" y="6236"/>
                    </a:cubicBezTo>
                    <a:cubicBezTo>
                      <a:pt x="729" y="6838"/>
                      <a:pt x="539" y="7471"/>
                      <a:pt x="380" y="8073"/>
                    </a:cubicBezTo>
                    <a:cubicBezTo>
                      <a:pt x="380" y="8168"/>
                      <a:pt x="444" y="8294"/>
                      <a:pt x="539" y="8294"/>
                    </a:cubicBezTo>
                    <a:cubicBezTo>
                      <a:pt x="539" y="8326"/>
                      <a:pt x="570" y="8326"/>
                      <a:pt x="570" y="8326"/>
                    </a:cubicBezTo>
                    <a:cubicBezTo>
                      <a:pt x="665" y="8326"/>
                      <a:pt x="760" y="8263"/>
                      <a:pt x="760" y="8168"/>
                    </a:cubicBezTo>
                    <a:cubicBezTo>
                      <a:pt x="919" y="7566"/>
                      <a:pt x="1077" y="6964"/>
                      <a:pt x="1299" y="6363"/>
                    </a:cubicBezTo>
                    <a:cubicBezTo>
                      <a:pt x="1330" y="6268"/>
                      <a:pt x="1299" y="6173"/>
                      <a:pt x="1204" y="6109"/>
                    </a:cubicBezTo>
                    <a:cubicBezTo>
                      <a:pt x="1187" y="6104"/>
                      <a:pt x="1169" y="6101"/>
                      <a:pt x="1151" y="6101"/>
                    </a:cubicBezTo>
                    <a:close/>
                    <a:moveTo>
                      <a:pt x="247" y="9808"/>
                    </a:moveTo>
                    <a:cubicBezTo>
                      <a:pt x="167" y="9808"/>
                      <a:pt x="95" y="9891"/>
                      <a:pt x="95" y="9973"/>
                    </a:cubicBezTo>
                    <a:cubicBezTo>
                      <a:pt x="32" y="10448"/>
                      <a:pt x="0" y="10923"/>
                      <a:pt x="0" y="11430"/>
                    </a:cubicBezTo>
                    <a:cubicBezTo>
                      <a:pt x="0" y="11588"/>
                      <a:pt x="0" y="11746"/>
                      <a:pt x="32" y="11905"/>
                    </a:cubicBezTo>
                    <a:cubicBezTo>
                      <a:pt x="32" y="12000"/>
                      <a:pt x="95" y="12095"/>
                      <a:pt x="222" y="12095"/>
                    </a:cubicBezTo>
                    <a:cubicBezTo>
                      <a:pt x="317" y="12095"/>
                      <a:pt x="412" y="12000"/>
                      <a:pt x="412" y="11873"/>
                    </a:cubicBezTo>
                    <a:cubicBezTo>
                      <a:pt x="412" y="11746"/>
                      <a:pt x="380" y="11588"/>
                      <a:pt x="380" y="11430"/>
                    </a:cubicBezTo>
                    <a:cubicBezTo>
                      <a:pt x="380" y="10955"/>
                      <a:pt x="412" y="10480"/>
                      <a:pt x="475" y="10005"/>
                    </a:cubicBezTo>
                    <a:cubicBezTo>
                      <a:pt x="475" y="9910"/>
                      <a:pt x="380" y="9815"/>
                      <a:pt x="285" y="9815"/>
                    </a:cubicBezTo>
                    <a:cubicBezTo>
                      <a:pt x="273" y="9810"/>
                      <a:pt x="260" y="9808"/>
                      <a:pt x="247" y="9808"/>
                    </a:cubicBezTo>
                    <a:close/>
                    <a:moveTo>
                      <a:pt x="380" y="13583"/>
                    </a:moveTo>
                    <a:cubicBezTo>
                      <a:pt x="254" y="13615"/>
                      <a:pt x="190" y="13710"/>
                      <a:pt x="222" y="13805"/>
                    </a:cubicBezTo>
                    <a:cubicBezTo>
                      <a:pt x="317" y="14438"/>
                      <a:pt x="475" y="15072"/>
                      <a:pt x="634" y="15673"/>
                    </a:cubicBezTo>
                    <a:cubicBezTo>
                      <a:pt x="665" y="15768"/>
                      <a:pt x="760" y="15832"/>
                      <a:pt x="824" y="15832"/>
                    </a:cubicBezTo>
                    <a:cubicBezTo>
                      <a:pt x="855" y="15832"/>
                      <a:pt x="855" y="15800"/>
                      <a:pt x="887" y="15800"/>
                    </a:cubicBezTo>
                    <a:cubicBezTo>
                      <a:pt x="982" y="15768"/>
                      <a:pt x="1045" y="15673"/>
                      <a:pt x="1014" y="15578"/>
                    </a:cubicBezTo>
                    <a:cubicBezTo>
                      <a:pt x="824" y="14977"/>
                      <a:pt x="697" y="14375"/>
                      <a:pt x="602" y="13742"/>
                    </a:cubicBezTo>
                    <a:cubicBezTo>
                      <a:pt x="570" y="13647"/>
                      <a:pt x="475" y="13583"/>
                      <a:pt x="380" y="13583"/>
                    </a:cubicBezTo>
                    <a:close/>
                    <a:moveTo>
                      <a:pt x="1496" y="17213"/>
                    </a:moveTo>
                    <a:cubicBezTo>
                      <a:pt x="1473" y="17213"/>
                      <a:pt x="1449" y="17217"/>
                      <a:pt x="1425" y="17225"/>
                    </a:cubicBezTo>
                    <a:cubicBezTo>
                      <a:pt x="1330" y="17257"/>
                      <a:pt x="1267" y="17383"/>
                      <a:pt x="1330" y="17478"/>
                    </a:cubicBezTo>
                    <a:cubicBezTo>
                      <a:pt x="1584" y="18049"/>
                      <a:pt x="1900" y="18619"/>
                      <a:pt x="2217" y="19189"/>
                    </a:cubicBezTo>
                    <a:cubicBezTo>
                      <a:pt x="2249" y="19220"/>
                      <a:pt x="2312" y="19252"/>
                      <a:pt x="2375" y="19252"/>
                    </a:cubicBezTo>
                    <a:cubicBezTo>
                      <a:pt x="2439" y="19252"/>
                      <a:pt x="2470" y="19252"/>
                      <a:pt x="2470" y="19220"/>
                    </a:cubicBezTo>
                    <a:cubicBezTo>
                      <a:pt x="2565" y="19189"/>
                      <a:pt x="2597" y="19062"/>
                      <a:pt x="2534" y="18967"/>
                    </a:cubicBezTo>
                    <a:cubicBezTo>
                      <a:pt x="2217" y="18429"/>
                      <a:pt x="1932" y="17890"/>
                      <a:pt x="1647" y="17320"/>
                    </a:cubicBezTo>
                    <a:cubicBezTo>
                      <a:pt x="1623" y="17249"/>
                      <a:pt x="1564" y="17213"/>
                      <a:pt x="1496" y="17213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12117964" y="4058540"/>
                <a:ext cx="918105" cy="877370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9261" extrusionOk="0">
                    <a:moveTo>
                      <a:pt x="9462" y="1"/>
                    </a:moveTo>
                    <a:cubicBezTo>
                      <a:pt x="9394" y="1"/>
                      <a:pt x="9335" y="36"/>
                      <a:pt x="9311" y="108"/>
                    </a:cubicBezTo>
                    <a:cubicBezTo>
                      <a:pt x="9089" y="709"/>
                      <a:pt x="8836" y="1279"/>
                      <a:pt x="8551" y="1850"/>
                    </a:cubicBezTo>
                    <a:cubicBezTo>
                      <a:pt x="8487" y="1945"/>
                      <a:pt x="8519" y="2040"/>
                      <a:pt x="8614" y="2103"/>
                    </a:cubicBezTo>
                    <a:lnTo>
                      <a:pt x="8709" y="2103"/>
                    </a:lnTo>
                    <a:cubicBezTo>
                      <a:pt x="8772" y="2103"/>
                      <a:pt x="8836" y="2071"/>
                      <a:pt x="8899" y="2008"/>
                    </a:cubicBezTo>
                    <a:cubicBezTo>
                      <a:pt x="9184" y="1438"/>
                      <a:pt x="9437" y="836"/>
                      <a:pt x="9659" y="266"/>
                    </a:cubicBezTo>
                    <a:cubicBezTo>
                      <a:pt x="9691" y="139"/>
                      <a:pt x="9659" y="44"/>
                      <a:pt x="9532" y="13"/>
                    </a:cubicBezTo>
                    <a:cubicBezTo>
                      <a:pt x="9509" y="5"/>
                      <a:pt x="9485" y="1"/>
                      <a:pt x="9462" y="1"/>
                    </a:cubicBezTo>
                    <a:close/>
                    <a:moveTo>
                      <a:pt x="7710" y="3357"/>
                    </a:moveTo>
                    <a:cubicBezTo>
                      <a:pt x="7658" y="3357"/>
                      <a:pt x="7604" y="3381"/>
                      <a:pt x="7569" y="3433"/>
                    </a:cubicBezTo>
                    <a:cubicBezTo>
                      <a:pt x="7221" y="3940"/>
                      <a:pt x="6809" y="4446"/>
                      <a:pt x="6397" y="4890"/>
                    </a:cubicBezTo>
                    <a:cubicBezTo>
                      <a:pt x="6334" y="4985"/>
                      <a:pt x="6334" y="5080"/>
                      <a:pt x="6397" y="5175"/>
                    </a:cubicBezTo>
                    <a:cubicBezTo>
                      <a:pt x="6461" y="5206"/>
                      <a:pt x="6492" y="5206"/>
                      <a:pt x="6524" y="5206"/>
                    </a:cubicBezTo>
                    <a:cubicBezTo>
                      <a:pt x="6587" y="5206"/>
                      <a:pt x="6651" y="5206"/>
                      <a:pt x="6682" y="5143"/>
                    </a:cubicBezTo>
                    <a:cubicBezTo>
                      <a:pt x="7126" y="4668"/>
                      <a:pt x="7506" y="4161"/>
                      <a:pt x="7886" y="3655"/>
                    </a:cubicBezTo>
                    <a:cubicBezTo>
                      <a:pt x="7949" y="3560"/>
                      <a:pt x="7917" y="3433"/>
                      <a:pt x="7822" y="3401"/>
                    </a:cubicBezTo>
                    <a:cubicBezTo>
                      <a:pt x="7794" y="3373"/>
                      <a:pt x="7753" y="3357"/>
                      <a:pt x="7710" y="3357"/>
                    </a:cubicBezTo>
                    <a:close/>
                    <a:moveTo>
                      <a:pt x="5174" y="6144"/>
                    </a:moveTo>
                    <a:cubicBezTo>
                      <a:pt x="5127" y="6144"/>
                      <a:pt x="5078" y="6160"/>
                      <a:pt x="5035" y="6188"/>
                    </a:cubicBezTo>
                    <a:cubicBezTo>
                      <a:pt x="4560" y="6600"/>
                      <a:pt x="4054" y="6980"/>
                      <a:pt x="3547" y="7297"/>
                    </a:cubicBezTo>
                    <a:cubicBezTo>
                      <a:pt x="3452" y="7360"/>
                      <a:pt x="3420" y="7487"/>
                      <a:pt x="3484" y="7582"/>
                    </a:cubicBezTo>
                    <a:cubicBezTo>
                      <a:pt x="3515" y="7613"/>
                      <a:pt x="3579" y="7645"/>
                      <a:pt x="3642" y="7645"/>
                    </a:cubicBezTo>
                    <a:lnTo>
                      <a:pt x="3737" y="7645"/>
                    </a:lnTo>
                    <a:cubicBezTo>
                      <a:pt x="4275" y="7297"/>
                      <a:pt x="4814" y="6917"/>
                      <a:pt x="5289" y="6505"/>
                    </a:cubicBezTo>
                    <a:cubicBezTo>
                      <a:pt x="5384" y="6410"/>
                      <a:pt x="5384" y="6315"/>
                      <a:pt x="5320" y="6220"/>
                    </a:cubicBezTo>
                    <a:cubicBezTo>
                      <a:pt x="5286" y="6168"/>
                      <a:pt x="5232" y="6144"/>
                      <a:pt x="5174" y="6144"/>
                    </a:cubicBezTo>
                    <a:close/>
                    <a:moveTo>
                      <a:pt x="1975" y="8203"/>
                    </a:moveTo>
                    <a:cubicBezTo>
                      <a:pt x="1950" y="8203"/>
                      <a:pt x="1924" y="8207"/>
                      <a:pt x="1900" y="8215"/>
                    </a:cubicBezTo>
                    <a:cubicBezTo>
                      <a:pt x="1330" y="8500"/>
                      <a:pt x="760" y="8722"/>
                      <a:pt x="158" y="8912"/>
                    </a:cubicBezTo>
                    <a:cubicBezTo>
                      <a:pt x="63" y="8943"/>
                      <a:pt x="0" y="9038"/>
                      <a:pt x="32" y="9133"/>
                    </a:cubicBezTo>
                    <a:cubicBezTo>
                      <a:pt x="63" y="9228"/>
                      <a:pt x="127" y="9260"/>
                      <a:pt x="222" y="9260"/>
                    </a:cubicBezTo>
                    <a:lnTo>
                      <a:pt x="285" y="9260"/>
                    </a:lnTo>
                    <a:cubicBezTo>
                      <a:pt x="887" y="9070"/>
                      <a:pt x="1489" y="8848"/>
                      <a:pt x="2059" y="8563"/>
                    </a:cubicBezTo>
                    <a:cubicBezTo>
                      <a:pt x="2154" y="8532"/>
                      <a:pt x="2185" y="8405"/>
                      <a:pt x="2154" y="8310"/>
                    </a:cubicBezTo>
                    <a:cubicBezTo>
                      <a:pt x="2130" y="8239"/>
                      <a:pt x="2053" y="8203"/>
                      <a:pt x="1975" y="8203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12168933" y="2290157"/>
                <a:ext cx="498132" cy="314531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320" extrusionOk="0">
                    <a:moveTo>
                      <a:pt x="201" y="0"/>
                    </a:moveTo>
                    <a:cubicBezTo>
                      <a:pt x="127" y="0"/>
                      <a:pt x="55" y="52"/>
                      <a:pt x="32" y="121"/>
                    </a:cubicBezTo>
                    <a:cubicBezTo>
                      <a:pt x="0" y="216"/>
                      <a:pt x="64" y="342"/>
                      <a:pt x="159" y="374"/>
                    </a:cubicBezTo>
                    <a:cubicBezTo>
                      <a:pt x="729" y="596"/>
                      <a:pt x="1299" y="849"/>
                      <a:pt x="1869" y="1134"/>
                    </a:cubicBezTo>
                    <a:lnTo>
                      <a:pt x="1964" y="1134"/>
                    </a:lnTo>
                    <a:cubicBezTo>
                      <a:pt x="2027" y="1134"/>
                      <a:pt x="2091" y="1102"/>
                      <a:pt x="2122" y="1039"/>
                    </a:cubicBezTo>
                    <a:cubicBezTo>
                      <a:pt x="2186" y="944"/>
                      <a:pt x="2122" y="817"/>
                      <a:pt x="2027" y="786"/>
                    </a:cubicBezTo>
                    <a:cubicBezTo>
                      <a:pt x="1457" y="501"/>
                      <a:pt x="887" y="247"/>
                      <a:pt x="285" y="26"/>
                    </a:cubicBezTo>
                    <a:cubicBezTo>
                      <a:pt x="259" y="8"/>
                      <a:pt x="230" y="0"/>
                      <a:pt x="201" y="0"/>
                    </a:cubicBezTo>
                    <a:close/>
                    <a:moveTo>
                      <a:pt x="3589" y="1735"/>
                    </a:moveTo>
                    <a:cubicBezTo>
                      <a:pt x="3529" y="1735"/>
                      <a:pt x="3462" y="1770"/>
                      <a:pt x="3421" y="1831"/>
                    </a:cubicBezTo>
                    <a:cubicBezTo>
                      <a:pt x="3357" y="1926"/>
                      <a:pt x="3389" y="2021"/>
                      <a:pt x="3484" y="2084"/>
                    </a:cubicBezTo>
                    <a:cubicBezTo>
                      <a:pt x="3991" y="2433"/>
                      <a:pt x="4466" y="2844"/>
                      <a:pt x="4941" y="3256"/>
                    </a:cubicBezTo>
                    <a:cubicBezTo>
                      <a:pt x="4972" y="3288"/>
                      <a:pt x="5004" y="3319"/>
                      <a:pt x="5067" y="3319"/>
                    </a:cubicBezTo>
                    <a:cubicBezTo>
                      <a:pt x="5099" y="3319"/>
                      <a:pt x="5162" y="3288"/>
                      <a:pt x="5194" y="3256"/>
                    </a:cubicBezTo>
                    <a:cubicBezTo>
                      <a:pt x="5257" y="3161"/>
                      <a:pt x="5257" y="3034"/>
                      <a:pt x="5194" y="2971"/>
                    </a:cubicBezTo>
                    <a:cubicBezTo>
                      <a:pt x="4719" y="2559"/>
                      <a:pt x="4212" y="2148"/>
                      <a:pt x="3674" y="1768"/>
                    </a:cubicBezTo>
                    <a:cubicBezTo>
                      <a:pt x="3652" y="1745"/>
                      <a:pt x="3621" y="1735"/>
                      <a:pt x="3589" y="1735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12189965" y="2793596"/>
                <a:ext cx="234095" cy="23713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503" extrusionOk="0">
                    <a:moveTo>
                      <a:pt x="1235" y="380"/>
                    </a:moveTo>
                    <a:cubicBezTo>
                      <a:pt x="1710" y="380"/>
                      <a:pt x="2090" y="760"/>
                      <a:pt x="2090" y="1236"/>
                    </a:cubicBezTo>
                    <a:cubicBezTo>
                      <a:pt x="2090" y="1742"/>
                      <a:pt x="1710" y="2122"/>
                      <a:pt x="1235" y="2122"/>
                    </a:cubicBezTo>
                    <a:cubicBezTo>
                      <a:pt x="760" y="2122"/>
                      <a:pt x="380" y="1742"/>
                      <a:pt x="380" y="1236"/>
                    </a:cubicBezTo>
                    <a:cubicBezTo>
                      <a:pt x="380" y="760"/>
                      <a:pt x="760" y="380"/>
                      <a:pt x="1235" y="380"/>
                    </a:cubicBezTo>
                    <a:close/>
                    <a:moveTo>
                      <a:pt x="1235" y="0"/>
                    </a:moveTo>
                    <a:cubicBezTo>
                      <a:pt x="538" y="0"/>
                      <a:pt x="0" y="539"/>
                      <a:pt x="0" y="1236"/>
                    </a:cubicBezTo>
                    <a:cubicBezTo>
                      <a:pt x="0" y="1932"/>
                      <a:pt x="538" y="2502"/>
                      <a:pt x="1235" y="2502"/>
                    </a:cubicBezTo>
                    <a:cubicBezTo>
                      <a:pt x="1932" y="2502"/>
                      <a:pt x="2470" y="1932"/>
                      <a:pt x="2470" y="1236"/>
                    </a:cubicBezTo>
                    <a:cubicBezTo>
                      <a:pt x="2470" y="539"/>
                      <a:pt x="1932" y="0"/>
                      <a:pt x="1235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12087931" y="3036600"/>
                <a:ext cx="438163" cy="927202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9787" extrusionOk="0">
                    <a:moveTo>
                      <a:pt x="3104" y="381"/>
                    </a:moveTo>
                    <a:cubicBezTo>
                      <a:pt x="3737" y="412"/>
                      <a:pt x="4276" y="887"/>
                      <a:pt x="4244" y="1489"/>
                    </a:cubicBezTo>
                    <a:lnTo>
                      <a:pt x="4244" y="4561"/>
                    </a:lnTo>
                    <a:cubicBezTo>
                      <a:pt x="4215" y="4676"/>
                      <a:pt x="4107" y="4818"/>
                      <a:pt x="3944" y="4818"/>
                    </a:cubicBezTo>
                    <a:cubicBezTo>
                      <a:pt x="3929" y="4818"/>
                      <a:pt x="3912" y="4817"/>
                      <a:pt x="3896" y="4814"/>
                    </a:cubicBezTo>
                    <a:cubicBezTo>
                      <a:pt x="3801" y="4814"/>
                      <a:pt x="3706" y="4783"/>
                      <a:pt x="3642" y="4688"/>
                    </a:cubicBezTo>
                    <a:cubicBezTo>
                      <a:pt x="3579" y="4624"/>
                      <a:pt x="3484" y="4593"/>
                      <a:pt x="3421" y="4593"/>
                    </a:cubicBezTo>
                    <a:cubicBezTo>
                      <a:pt x="3326" y="4624"/>
                      <a:pt x="3294" y="4719"/>
                      <a:pt x="3294" y="4783"/>
                    </a:cubicBezTo>
                    <a:lnTo>
                      <a:pt x="3294" y="8995"/>
                    </a:lnTo>
                    <a:cubicBezTo>
                      <a:pt x="3294" y="9185"/>
                      <a:pt x="3167" y="9406"/>
                      <a:pt x="2882" y="9406"/>
                    </a:cubicBezTo>
                    <a:cubicBezTo>
                      <a:pt x="2566" y="9406"/>
                      <a:pt x="2502" y="9090"/>
                      <a:pt x="2471" y="9058"/>
                    </a:cubicBezTo>
                    <a:cubicBezTo>
                      <a:pt x="2471" y="8963"/>
                      <a:pt x="2376" y="8900"/>
                      <a:pt x="2312" y="8900"/>
                    </a:cubicBezTo>
                    <a:cubicBezTo>
                      <a:pt x="2217" y="8900"/>
                      <a:pt x="2122" y="8963"/>
                      <a:pt x="2122" y="9058"/>
                    </a:cubicBezTo>
                    <a:cubicBezTo>
                      <a:pt x="2091" y="9058"/>
                      <a:pt x="2027" y="9375"/>
                      <a:pt x="1742" y="9406"/>
                    </a:cubicBezTo>
                    <a:cubicBezTo>
                      <a:pt x="1703" y="9414"/>
                      <a:pt x="1665" y="9418"/>
                      <a:pt x="1629" y="9418"/>
                    </a:cubicBezTo>
                    <a:cubicBezTo>
                      <a:pt x="1522" y="9418"/>
                      <a:pt x="1433" y="9383"/>
                      <a:pt x="1362" y="9311"/>
                    </a:cubicBezTo>
                    <a:cubicBezTo>
                      <a:pt x="1330" y="9280"/>
                      <a:pt x="1267" y="9185"/>
                      <a:pt x="1267" y="9058"/>
                    </a:cubicBezTo>
                    <a:lnTo>
                      <a:pt x="1267" y="4878"/>
                    </a:lnTo>
                    <a:cubicBezTo>
                      <a:pt x="1267" y="4814"/>
                      <a:pt x="1204" y="4719"/>
                      <a:pt x="1140" y="4719"/>
                    </a:cubicBezTo>
                    <a:cubicBezTo>
                      <a:pt x="1109" y="4688"/>
                      <a:pt x="1109" y="4688"/>
                      <a:pt x="1077" y="4688"/>
                    </a:cubicBezTo>
                    <a:cubicBezTo>
                      <a:pt x="1014" y="4688"/>
                      <a:pt x="982" y="4719"/>
                      <a:pt x="950" y="4751"/>
                    </a:cubicBezTo>
                    <a:cubicBezTo>
                      <a:pt x="887" y="4814"/>
                      <a:pt x="792" y="4846"/>
                      <a:pt x="697" y="4846"/>
                    </a:cubicBezTo>
                    <a:cubicBezTo>
                      <a:pt x="602" y="4846"/>
                      <a:pt x="539" y="4814"/>
                      <a:pt x="475" y="4751"/>
                    </a:cubicBezTo>
                    <a:cubicBezTo>
                      <a:pt x="412" y="4719"/>
                      <a:pt x="380" y="4624"/>
                      <a:pt x="380" y="4561"/>
                    </a:cubicBezTo>
                    <a:lnTo>
                      <a:pt x="412" y="1362"/>
                    </a:lnTo>
                    <a:cubicBezTo>
                      <a:pt x="412" y="571"/>
                      <a:pt x="1267" y="381"/>
                      <a:pt x="1584" y="381"/>
                    </a:cubicBezTo>
                    <a:close/>
                    <a:moveTo>
                      <a:pt x="1552" y="1"/>
                    </a:moveTo>
                    <a:cubicBezTo>
                      <a:pt x="950" y="1"/>
                      <a:pt x="32" y="412"/>
                      <a:pt x="0" y="1362"/>
                    </a:cubicBezTo>
                    <a:lnTo>
                      <a:pt x="0" y="4561"/>
                    </a:lnTo>
                    <a:cubicBezTo>
                      <a:pt x="0" y="4751"/>
                      <a:pt x="64" y="4909"/>
                      <a:pt x="190" y="5036"/>
                    </a:cubicBezTo>
                    <a:cubicBezTo>
                      <a:pt x="317" y="5163"/>
                      <a:pt x="507" y="5226"/>
                      <a:pt x="697" y="5226"/>
                    </a:cubicBezTo>
                    <a:cubicBezTo>
                      <a:pt x="760" y="5226"/>
                      <a:pt x="824" y="5226"/>
                      <a:pt x="887" y="5194"/>
                    </a:cubicBezTo>
                    <a:lnTo>
                      <a:pt x="887" y="9058"/>
                    </a:lnTo>
                    <a:cubicBezTo>
                      <a:pt x="887" y="9280"/>
                      <a:pt x="950" y="9470"/>
                      <a:pt x="1109" y="9596"/>
                    </a:cubicBezTo>
                    <a:cubicBezTo>
                      <a:pt x="1267" y="9723"/>
                      <a:pt x="1457" y="9786"/>
                      <a:pt x="1647" y="9786"/>
                    </a:cubicBezTo>
                    <a:lnTo>
                      <a:pt x="1774" y="9786"/>
                    </a:lnTo>
                    <a:cubicBezTo>
                      <a:pt x="2027" y="9755"/>
                      <a:pt x="2186" y="9628"/>
                      <a:pt x="2281" y="9533"/>
                    </a:cubicBezTo>
                    <a:cubicBezTo>
                      <a:pt x="2407" y="9660"/>
                      <a:pt x="2597" y="9786"/>
                      <a:pt x="2882" y="9786"/>
                    </a:cubicBezTo>
                    <a:cubicBezTo>
                      <a:pt x="3326" y="9786"/>
                      <a:pt x="3674" y="9438"/>
                      <a:pt x="3674" y="8995"/>
                    </a:cubicBezTo>
                    <a:lnTo>
                      <a:pt x="3674" y="5163"/>
                    </a:lnTo>
                    <a:cubicBezTo>
                      <a:pt x="3737" y="5194"/>
                      <a:pt x="3801" y="5194"/>
                      <a:pt x="3896" y="5194"/>
                    </a:cubicBezTo>
                    <a:cubicBezTo>
                      <a:pt x="4276" y="5194"/>
                      <a:pt x="4592" y="4909"/>
                      <a:pt x="4592" y="4529"/>
                    </a:cubicBezTo>
                    <a:lnTo>
                      <a:pt x="4624" y="1489"/>
                    </a:lnTo>
                    <a:cubicBezTo>
                      <a:pt x="4624" y="666"/>
                      <a:pt x="3959" y="32"/>
                      <a:pt x="3104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12414965" y="3198602"/>
                <a:ext cx="3032" cy="29113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073" extrusionOk="0">
                    <a:moveTo>
                      <a:pt x="0" y="1"/>
                    </a:moveTo>
                    <a:lnTo>
                      <a:pt x="32" y="30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12396965" y="3180602"/>
                <a:ext cx="39033" cy="327131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453" extrusionOk="0">
                    <a:moveTo>
                      <a:pt x="190" y="1"/>
                    </a:moveTo>
                    <a:cubicBezTo>
                      <a:pt x="95" y="1"/>
                      <a:pt x="0" y="96"/>
                      <a:pt x="0" y="191"/>
                    </a:cubicBezTo>
                    <a:lnTo>
                      <a:pt x="32" y="3263"/>
                    </a:lnTo>
                    <a:cubicBezTo>
                      <a:pt x="32" y="3358"/>
                      <a:pt x="95" y="3453"/>
                      <a:pt x="222" y="3453"/>
                    </a:cubicBezTo>
                    <a:cubicBezTo>
                      <a:pt x="317" y="3453"/>
                      <a:pt x="412" y="3358"/>
                      <a:pt x="412" y="3263"/>
                    </a:cubicBezTo>
                    <a:lnTo>
                      <a:pt x="380" y="191"/>
                    </a:lnTo>
                    <a:cubicBezTo>
                      <a:pt x="380" y="96"/>
                      <a:pt x="317" y="1"/>
                      <a:pt x="190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12171965" y="3180602"/>
                <a:ext cx="36095" cy="336132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548" extrusionOk="0">
                    <a:moveTo>
                      <a:pt x="190" y="1"/>
                    </a:moveTo>
                    <a:cubicBezTo>
                      <a:pt x="63" y="1"/>
                      <a:pt x="0" y="96"/>
                      <a:pt x="0" y="191"/>
                    </a:cubicBezTo>
                    <a:lnTo>
                      <a:pt x="0" y="3358"/>
                    </a:lnTo>
                    <a:cubicBezTo>
                      <a:pt x="0" y="3453"/>
                      <a:pt x="95" y="3548"/>
                      <a:pt x="190" y="3548"/>
                    </a:cubicBezTo>
                    <a:cubicBezTo>
                      <a:pt x="285" y="3548"/>
                      <a:pt x="380" y="3453"/>
                      <a:pt x="380" y="3358"/>
                    </a:cubicBezTo>
                    <a:lnTo>
                      <a:pt x="380" y="191"/>
                    </a:lnTo>
                    <a:cubicBezTo>
                      <a:pt x="380" y="96"/>
                      <a:pt x="285" y="1"/>
                      <a:pt x="190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12285934" y="3468606"/>
                <a:ext cx="36095" cy="447164"/>
              </a:xfrm>
              <a:custGeom>
                <a:avLst/>
                <a:gdLst/>
                <a:ahLst/>
                <a:cxnLst/>
                <a:rect l="l" t="t" r="r" b="b"/>
                <a:pathLst>
                  <a:path w="381" h="4720" extrusionOk="0">
                    <a:moveTo>
                      <a:pt x="191" y="1"/>
                    </a:moveTo>
                    <a:cubicBezTo>
                      <a:pt x="96" y="1"/>
                      <a:pt x="1" y="64"/>
                      <a:pt x="1" y="191"/>
                    </a:cubicBezTo>
                    <a:lnTo>
                      <a:pt x="1" y="4530"/>
                    </a:lnTo>
                    <a:cubicBezTo>
                      <a:pt x="1" y="4625"/>
                      <a:pt x="96" y="4720"/>
                      <a:pt x="191" y="4720"/>
                    </a:cubicBezTo>
                    <a:cubicBezTo>
                      <a:pt x="317" y="4720"/>
                      <a:pt x="381" y="4625"/>
                      <a:pt x="381" y="4530"/>
                    </a:cubicBezTo>
                    <a:lnTo>
                      <a:pt x="381" y="191"/>
                    </a:lnTo>
                    <a:cubicBezTo>
                      <a:pt x="381" y="64"/>
                      <a:pt x="317" y="1"/>
                      <a:pt x="191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12760000" y="2790565"/>
                <a:ext cx="234095" cy="23713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503" extrusionOk="0">
                    <a:moveTo>
                      <a:pt x="1235" y="381"/>
                    </a:moveTo>
                    <a:cubicBezTo>
                      <a:pt x="1710" y="381"/>
                      <a:pt x="2090" y="761"/>
                      <a:pt x="2090" y="1236"/>
                    </a:cubicBezTo>
                    <a:cubicBezTo>
                      <a:pt x="2090" y="1743"/>
                      <a:pt x="1710" y="2123"/>
                      <a:pt x="1235" y="2123"/>
                    </a:cubicBezTo>
                    <a:cubicBezTo>
                      <a:pt x="760" y="2123"/>
                      <a:pt x="380" y="1743"/>
                      <a:pt x="380" y="1236"/>
                    </a:cubicBezTo>
                    <a:cubicBezTo>
                      <a:pt x="380" y="761"/>
                      <a:pt x="760" y="381"/>
                      <a:pt x="1235" y="381"/>
                    </a:cubicBezTo>
                    <a:close/>
                    <a:moveTo>
                      <a:pt x="1235" y="1"/>
                    </a:moveTo>
                    <a:cubicBezTo>
                      <a:pt x="570" y="1"/>
                      <a:pt x="0" y="571"/>
                      <a:pt x="0" y="1236"/>
                    </a:cubicBezTo>
                    <a:cubicBezTo>
                      <a:pt x="0" y="1933"/>
                      <a:pt x="570" y="2503"/>
                      <a:pt x="1235" y="2503"/>
                    </a:cubicBezTo>
                    <a:cubicBezTo>
                      <a:pt x="1932" y="2503"/>
                      <a:pt x="2470" y="1933"/>
                      <a:pt x="2470" y="1236"/>
                    </a:cubicBezTo>
                    <a:cubicBezTo>
                      <a:pt x="2470" y="571"/>
                      <a:pt x="1932" y="1"/>
                      <a:pt x="1235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12657970" y="3033568"/>
                <a:ext cx="441099" cy="927202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9787" extrusionOk="0">
                    <a:moveTo>
                      <a:pt x="3104" y="381"/>
                    </a:moveTo>
                    <a:cubicBezTo>
                      <a:pt x="3769" y="381"/>
                      <a:pt x="4276" y="888"/>
                      <a:pt x="4276" y="1489"/>
                    </a:cubicBezTo>
                    <a:lnTo>
                      <a:pt x="4244" y="4530"/>
                    </a:lnTo>
                    <a:cubicBezTo>
                      <a:pt x="4244" y="4688"/>
                      <a:pt x="4086" y="4815"/>
                      <a:pt x="3896" y="4815"/>
                    </a:cubicBezTo>
                    <a:cubicBezTo>
                      <a:pt x="3801" y="4815"/>
                      <a:pt x="3706" y="4783"/>
                      <a:pt x="3642" y="4688"/>
                    </a:cubicBezTo>
                    <a:cubicBezTo>
                      <a:pt x="3579" y="4625"/>
                      <a:pt x="3516" y="4593"/>
                      <a:pt x="3421" y="4593"/>
                    </a:cubicBezTo>
                    <a:cubicBezTo>
                      <a:pt x="3357" y="4625"/>
                      <a:pt x="3294" y="4688"/>
                      <a:pt x="3294" y="4783"/>
                    </a:cubicBezTo>
                    <a:lnTo>
                      <a:pt x="3294" y="8995"/>
                    </a:lnTo>
                    <a:cubicBezTo>
                      <a:pt x="3294" y="9185"/>
                      <a:pt x="3167" y="9407"/>
                      <a:pt x="2882" y="9407"/>
                    </a:cubicBezTo>
                    <a:cubicBezTo>
                      <a:pt x="2566" y="9407"/>
                      <a:pt x="2502" y="9090"/>
                      <a:pt x="2502" y="9058"/>
                    </a:cubicBezTo>
                    <a:cubicBezTo>
                      <a:pt x="2471" y="8963"/>
                      <a:pt x="2407" y="8900"/>
                      <a:pt x="2312" y="8900"/>
                    </a:cubicBezTo>
                    <a:cubicBezTo>
                      <a:pt x="2217" y="8900"/>
                      <a:pt x="2122" y="8963"/>
                      <a:pt x="2122" y="9058"/>
                    </a:cubicBezTo>
                    <a:cubicBezTo>
                      <a:pt x="2122" y="9058"/>
                      <a:pt x="2059" y="9375"/>
                      <a:pt x="1742" y="9407"/>
                    </a:cubicBezTo>
                    <a:cubicBezTo>
                      <a:pt x="1703" y="9415"/>
                      <a:pt x="1665" y="9418"/>
                      <a:pt x="1629" y="9418"/>
                    </a:cubicBezTo>
                    <a:cubicBezTo>
                      <a:pt x="1523" y="9418"/>
                      <a:pt x="1434" y="9383"/>
                      <a:pt x="1362" y="9312"/>
                    </a:cubicBezTo>
                    <a:cubicBezTo>
                      <a:pt x="1331" y="9280"/>
                      <a:pt x="1267" y="9185"/>
                      <a:pt x="1267" y="9090"/>
                    </a:cubicBezTo>
                    <a:lnTo>
                      <a:pt x="1267" y="4878"/>
                    </a:lnTo>
                    <a:cubicBezTo>
                      <a:pt x="1267" y="4815"/>
                      <a:pt x="1204" y="4720"/>
                      <a:pt x="1141" y="4720"/>
                    </a:cubicBezTo>
                    <a:cubicBezTo>
                      <a:pt x="1109" y="4688"/>
                      <a:pt x="1109" y="4688"/>
                      <a:pt x="1077" y="4688"/>
                    </a:cubicBezTo>
                    <a:cubicBezTo>
                      <a:pt x="1014" y="4688"/>
                      <a:pt x="982" y="4720"/>
                      <a:pt x="951" y="4751"/>
                    </a:cubicBezTo>
                    <a:cubicBezTo>
                      <a:pt x="887" y="4815"/>
                      <a:pt x="792" y="4846"/>
                      <a:pt x="697" y="4846"/>
                    </a:cubicBezTo>
                    <a:cubicBezTo>
                      <a:pt x="602" y="4846"/>
                      <a:pt x="539" y="4815"/>
                      <a:pt x="476" y="4751"/>
                    </a:cubicBezTo>
                    <a:cubicBezTo>
                      <a:pt x="412" y="4720"/>
                      <a:pt x="381" y="4625"/>
                      <a:pt x="381" y="4561"/>
                    </a:cubicBezTo>
                    <a:lnTo>
                      <a:pt x="412" y="1363"/>
                    </a:lnTo>
                    <a:cubicBezTo>
                      <a:pt x="412" y="571"/>
                      <a:pt x="1267" y="381"/>
                      <a:pt x="1584" y="381"/>
                    </a:cubicBezTo>
                    <a:close/>
                    <a:moveTo>
                      <a:pt x="1584" y="1"/>
                    </a:moveTo>
                    <a:cubicBezTo>
                      <a:pt x="951" y="1"/>
                      <a:pt x="32" y="413"/>
                      <a:pt x="32" y="1363"/>
                    </a:cubicBezTo>
                    <a:lnTo>
                      <a:pt x="0" y="4561"/>
                    </a:lnTo>
                    <a:cubicBezTo>
                      <a:pt x="0" y="4751"/>
                      <a:pt x="64" y="4910"/>
                      <a:pt x="222" y="5036"/>
                    </a:cubicBezTo>
                    <a:cubicBezTo>
                      <a:pt x="349" y="5163"/>
                      <a:pt x="507" y="5226"/>
                      <a:pt x="697" y="5226"/>
                    </a:cubicBezTo>
                    <a:cubicBezTo>
                      <a:pt x="761" y="5226"/>
                      <a:pt x="824" y="5226"/>
                      <a:pt x="887" y="5195"/>
                    </a:cubicBezTo>
                    <a:lnTo>
                      <a:pt x="887" y="9058"/>
                    </a:lnTo>
                    <a:cubicBezTo>
                      <a:pt x="887" y="9280"/>
                      <a:pt x="982" y="9470"/>
                      <a:pt x="1141" y="9597"/>
                    </a:cubicBezTo>
                    <a:cubicBezTo>
                      <a:pt x="1267" y="9723"/>
                      <a:pt x="1457" y="9787"/>
                      <a:pt x="1679" y="9787"/>
                    </a:cubicBezTo>
                    <a:lnTo>
                      <a:pt x="1774" y="9787"/>
                    </a:lnTo>
                    <a:cubicBezTo>
                      <a:pt x="2027" y="9755"/>
                      <a:pt x="2186" y="9628"/>
                      <a:pt x="2281" y="9502"/>
                    </a:cubicBezTo>
                    <a:cubicBezTo>
                      <a:pt x="2407" y="9660"/>
                      <a:pt x="2597" y="9787"/>
                      <a:pt x="2882" y="9787"/>
                    </a:cubicBezTo>
                    <a:cubicBezTo>
                      <a:pt x="3326" y="9787"/>
                      <a:pt x="3674" y="9438"/>
                      <a:pt x="3674" y="8995"/>
                    </a:cubicBezTo>
                    <a:lnTo>
                      <a:pt x="3674" y="5163"/>
                    </a:lnTo>
                    <a:cubicBezTo>
                      <a:pt x="3737" y="5195"/>
                      <a:pt x="3832" y="5195"/>
                      <a:pt x="3896" y="5195"/>
                    </a:cubicBezTo>
                    <a:cubicBezTo>
                      <a:pt x="4307" y="5195"/>
                      <a:pt x="4593" y="4910"/>
                      <a:pt x="4624" y="4530"/>
                    </a:cubicBezTo>
                    <a:lnTo>
                      <a:pt x="4624" y="1458"/>
                    </a:lnTo>
                    <a:cubicBezTo>
                      <a:pt x="4656" y="666"/>
                      <a:pt x="3959" y="33"/>
                      <a:pt x="3136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12988037" y="3195666"/>
                <a:ext cx="94" cy="291036"/>
              </a:xfrm>
              <a:custGeom>
                <a:avLst/>
                <a:gdLst/>
                <a:ahLst/>
                <a:cxnLst/>
                <a:rect l="l" t="t" r="r" b="b"/>
                <a:pathLst>
                  <a:path w="1" h="3072" extrusionOk="0">
                    <a:moveTo>
                      <a:pt x="0" y="0"/>
                    </a:moveTo>
                    <a:lnTo>
                      <a:pt x="0" y="30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12970037" y="3177666"/>
                <a:ext cx="36095" cy="327037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452" extrusionOk="0">
                    <a:moveTo>
                      <a:pt x="190" y="0"/>
                    </a:moveTo>
                    <a:cubicBezTo>
                      <a:pt x="63" y="0"/>
                      <a:pt x="0" y="95"/>
                      <a:pt x="0" y="190"/>
                    </a:cubicBezTo>
                    <a:lnTo>
                      <a:pt x="0" y="3262"/>
                    </a:lnTo>
                    <a:cubicBezTo>
                      <a:pt x="0" y="3389"/>
                      <a:pt x="63" y="3452"/>
                      <a:pt x="190" y="3452"/>
                    </a:cubicBezTo>
                    <a:cubicBezTo>
                      <a:pt x="285" y="3452"/>
                      <a:pt x="380" y="3357"/>
                      <a:pt x="380" y="3262"/>
                    </a:cubicBezTo>
                    <a:lnTo>
                      <a:pt x="380" y="190"/>
                    </a:lnTo>
                    <a:cubicBezTo>
                      <a:pt x="380" y="95"/>
                      <a:pt x="285" y="0"/>
                      <a:pt x="190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12742000" y="3177666"/>
                <a:ext cx="36095" cy="336036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547" extrusionOk="0">
                    <a:moveTo>
                      <a:pt x="190" y="0"/>
                    </a:moveTo>
                    <a:cubicBezTo>
                      <a:pt x="95" y="0"/>
                      <a:pt x="0" y="95"/>
                      <a:pt x="0" y="190"/>
                    </a:cubicBezTo>
                    <a:lnTo>
                      <a:pt x="0" y="3357"/>
                    </a:lnTo>
                    <a:cubicBezTo>
                      <a:pt x="0" y="3452"/>
                      <a:pt x="95" y="3547"/>
                      <a:pt x="190" y="3547"/>
                    </a:cubicBezTo>
                    <a:cubicBezTo>
                      <a:pt x="285" y="3547"/>
                      <a:pt x="380" y="3452"/>
                      <a:pt x="380" y="3357"/>
                    </a:cubicBezTo>
                    <a:lnTo>
                      <a:pt x="380" y="190"/>
                    </a:lnTo>
                    <a:cubicBezTo>
                      <a:pt x="380" y="95"/>
                      <a:pt x="285" y="0"/>
                      <a:pt x="190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12855972" y="3465670"/>
                <a:ext cx="36095" cy="44707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4719" extrusionOk="0">
                    <a:moveTo>
                      <a:pt x="191" y="0"/>
                    </a:moveTo>
                    <a:cubicBezTo>
                      <a:pt x="96" y="0"/>
                      <a:pt x="1" y="64"/>
                      <a:pt x="1" y="190"/>
                    </a:cubicBezTo>
                    <a:lnTo>
                      <a:pt x="1" y="4529"/>
                    </a:lnTo>
                    <a:cubicBezTo>
                      <a:pt x="1" y="4624"/>
                      <a:pt x="96" y="4719"/>
                      <a:pt x="191" y="4719"/>
                    </a:cubicBezTo>
                    <a:cubicBezTo>
                      <a:pt x="317" y="4719"/>
                      <a:pt x="381" y="4624"/>
                      <a:pt x="381" y="4529"/>
                    </a:cubicBezTo>
                    <a:lnTo>
                      <a:pt x="381" y="190"/>
                    </a:lnTo>
                    <a:cubicBezTo>
                      <a:pt x="381" y="64"/>
                      <a:pt x="317" y="0"/>
                      <a:pt x="191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12456935" y="2880570"/>
                <a:ext cx="243096" cy="14116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490" extrusionOk="0">
                    <a:moveTo>
                      <a:pt x="1584" y="1"/>
                    </a:moveTo>
                    <a:lnTo>
                      <a:pt x="1584" y="413"/>
                    </a:lnTo>
                    <a:lnTo>
                      <a:pt x="1" y="413"/>
                    </a:lnTo>
                    <a:lnTo>
                      <a:pt x="1" y="1109"/>
                    </a:lnTo>
                    <a:lnTo>
                      <a:pt x="1584" y="1109"/>
                    </a:lnTo>
                    <a:lnTo>
                      <a:pt x="1584" y="1489"/>
                    </a:lnTo>
                    <a:lnTo>
                      <a:pt x="2566" y="761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12438934" y="2863608"/>
                <a:ext cx="279097" cy="176118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859" extrusionOk="0">
                    <a:moveTo>
                      <a:pt x="1964" y="560"/>
                    </a:moveTo>
                    <a:lnTo>
                      <a:pt x="2439" y="940"/>
                    </a:lnTo>
                    <a:lnTo>
                      <a:pt x="1964" y="1288"/>
                    </a:lnTo>
                    <a:cubicBezTo>
                      <a:pt x="1964" y="1162"/>
                      <a:pt x="1869" y="1098"/>
                      <a:pt x="1774" y="1098"/>
                    </a:cubicBezTo>
                    <a:lnTo>
                      <a:pt x="381" y="1098"/>
                    </a:lnTo>
                    <a:lnTo>
                      <a:pt x="381" y="782"/>
                    </a:lnTo>
                    <a:lnTo>
                      <a:pt x="1774" y="782"/>
                    </a:lnTo>
                    <a:cubicBezTo>
                      <a:pt x="1869" y="782"/>
                      <a:pt x="1964" y="687"/>
                      <a:pt x="1964" y="592"/>
                    </a:cubicBezTo>
                    <a:lnTo>
                      <a:pt x="1964" y="560"/>
                    </a:lnTo>
                    <a:close/>
                    <a:moveTo>
                      <a:pt x="1758" y="1"/>
                    </a:moveTo>
                    <a:cubicBezTo>
                      <a:pt x="1732" y="1"/>
                      <a:pt x="1705" y="8"/>
                      <a:pt x="1679" y="21"/>
                    </a:cubicBezTo>
                    <a:cubicBezTo>
                      <a:pt x="1616" y="53"/>
                      <a:pt x="1584" y="117"/>
                      <a:pt x="1584" y="212"/>
                    </a:cubicBezTo>
                    <a:lnTo>
                      <a:pt x="1584" y="402"/>
                    </a:lnTo>
                    <a:lnTo>
                      <a:pt x="191" y="402"/>
                    </a:lnTo>
                    <a:cubicBezTo>
                      <a:pt x="96" y="402"/>
                      <a:pt x="1" y="465"/>
                      <a:pt x="1" y="592"/>
                    </a:cubicBezTo>
                    <a:lnTo>
                      <a:pt x="1" y="1288"/>
                    </a:lnTo>
                    <a:cubicBezTo>
                      <a:pt x="1" y="1383"/>
                      <a:pt x="96" y="1478"/>
                      <a:pt x="191" y="1478"/>
                    </a:cubicBezTo>
                    <a:lnTo>
                      <a:pt x="1584" y="1478"/>
                    </a:lnTo>
                    <a:lnTo>
                      <a:pt x="1584" y="1668"/>
                    </a:lnTo>
                    <a:cubicBezTo>
                      <a:pt x="1584" y="1732"/>
                      <a:pt x="1616" y="1795"/>
                      <a:pt x="1679" y="1827"/>
                    </a:cubicBezTo>
                    <a:cubicBezTo>
                      <a:pt x="1711" y="1858"/>
                      <a:pt x="1742" y="1858"/>
                      <a:pt x="1774" y="1858"/>
                    </a:cubicBezTo>
                    <a:cubicBezTo>
                      <a:pt x="1806" y="1858"/>
                      <a:pt x="1837" y="1827"/>
                      <a:pt x="1869" y="1827"/>
                    </a:cubicBezTo>
                    <a:lnTo>
                      <a:pt x="2883" y="1098"/>
                    </a:lnTo>
                    <a:cubicBezTo>
                      <a:pt x="2946" y="1035"/>
                      <a:pt x="2946" y="1003"/>
                      <a:pt x="2946" y="940"/>
                    </a:cubicBezTo>
                    <a:cubicBezTo>
                      <a:pt x="2946" y="877"/>
                      <a:pt x="2946" y="813"/>
                      <a:pt x="2883" y="782"/>
                    </a:cubicBezTo>
                    <a:lnTo>
                      <a:pt x="1869" y="53"/>
                    </a:lnTo>
                    <a:cubicBezTo>
                      <a:pt x="1832" y="16"/>
                      <a:pt x="1795" y="1"/>
                      <a:pt x="1758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12480998" y="2715631"/>
                <a:ext cx="243096" cy="138033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457" extrusionOk="0">
                    <a:moveTo>
                      <a:pt x="1013" y="0"/>
                    </a:moveTo>
                    <a:lnTo>
                      <a:pt x="0" y="728"/>
                    </a:lnTo>
                    <a:lnTo>
                      <a:pt x="1013" y="1457"/>
                    </a:lnTo>
                    <a:lnTo>
                      <a:pt x="1013" y="1077"/>
                    </a:lnTo>
                    <a:lnTo>
                      <a:pt x="2565" y="1077"/>
                    </a:lnTo>
                    <a:lnTo>
                      <a:pt x="2565" y="380"/>
                    </a:lnTo>
                    <a:lnTo>
                      <a:pt x="1013" y="38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12462903" y="2696300"/>
                <a:ext cx="279191" cy="17536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1851" extrusionOk="0">
                    <a:moveTo>
                      <a:pt x="1014" y="584"/>
                    </a:moveTo>
                    <a:cubicBezTo>
                      <a:pt x="1014" y="679"/>
                      <a:pt x="1109" y="774"/>
                      <a:pt x="1204" y="774"/>
                    </a:cubicBezTo>
                    <a:lnTo>
                      <a:pt x="2566" y="774"/>
                    </a:lnTo>
                    <a:lnTo>
                      <a:pt x="2566" y="1091"/>
                    </a:lnTo>
                    <a:lnTo>
                      <a:pt x="1204" y="1091"/>
                    </a:lnTo>
                    <a:cubicBezTo>
                      <a:pt x="1078" y="1091"/>
                      <a:pt x="1014" y="1186"/>
                      <a:pt x="1014" y="1281"/>
                    </a:cubicBezTo>
                    <a:lnTo>
                      <a:pt x="508" y="932"/>
                    </a:lnTo>
                    <a:lnTo>
                      <a:pt x="1014" y="584"/>
                    </a:lnTo>
                    <a:close/>
                    <a:moveTo>
                      <a:pt x="1237" y="1"/>
                    </a:moveTo>
                    <a:cubicBezTo>
                      <a:pt x="1183" y="1"/>
                      <a:pt x="1123" y="23"/>
                      <a:pt x="1078" y="46"/>
                    </a:cubicBezTo>
                    <a:lnTo>
                      <a:pt x="96" y="774"/>
                    </a:lnTo>
                    <a:cubicBezTo>
                      <a:pt x="33" y="806"/>
                      <a:pt x="1" y="869"/>
                      <a:pt x="1" y="932"/>
                    </a:cubicBezTo>
                    <a:cubicBezTo>
                      <a:pt x="1" y="996"/>
                      <a:pt x="33" y="1059"/>
                      <a:pt x="96" y="1091"/>
                    </a:cubicBezTo>
                    <a:lnTo>
                      <a:pt x="1078" y="1819"/>
                    </a:lnTo>
                    <a:cubicBezTo>
                      <a:pt x="1109" y="1851"/>
                      <a:pt x="1173" y="1851"/>
                      <a:pt x="1204" y="1851"/>
                    </a:cubicBezTo>
                    <a:cubicBezTo>
                      <a:pt x="1236" y="1851"/>
                      <a:pt x="1268" y="1851"/>
                      <a:pt x="1299" y="1819"/>
                    </a:cubicBezTo>
                    <a:cubicBezTo>
                      <a:pt x="1363" y="1787"/>
                      <a:pt x="1394" y="1724"/>
                      <a:pt x="1394" y="1661"/>
                    </a:cubicBezTo>
                    <a:lnTo>
                      <a:pt x="1394" y="1471"/>
                    </a:lnTo>
                    <a:lnTo>
                      <a:pt x="2756" y="1471"/>
                    </a:lnTo>
                    <a:cubicBezTo>
                      <a:pt x="2883" y="1471"/>
                      <a:pt x="2946" y="1376"/>
                      <a:pt x="2946" y="1281"/>
                    </a:cubicBezTo>
                    <a:lnTo>
                      <a:pt x="2946" y="584"/>
                    </a:lnTo>
                    <a:cubicBezTo>
                      <a:pt x="2946" y="489"/>
                      <a:pt x="2851" y="394"/>
                      <a:pt x="2756" y="394"/>
                    </a:cubicBezTo>
                    <a:lnTo>
                      <a:pt x="1394" y="394"/>
                    </a:lnTo>
                    <a:lnTo>
                      <a:pt x="1394" y="204"/>
                    </a:lnTo>
                    <a:cubicBezTo>
                      <a:pt x="1394" y="141"/>
                      <a:pt x="1363" y="46"/>
                      <a:pt x="1299" y="14"/>
                    </a:cubicBezTo>
                    <a:cubicBezTo>
                      <a:pt x="1281" y="5"/>
                      <a:pt x="1260" y="1"/>
                      <a:pt x="1237" y="1"/>
                    </a:cubicBezTo>
                    <a:close/>
                  </a:path>
                </a:pathLst>
              </a:custGeom>
              <a:solidFill>
                <a:srgbClr val="C777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12994006" y="3462638"/>
                <a:ext cx="120129" cy="8706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9" extrusionOk="0">
                    <a:moveTo>
                      <a:pt x="887" y="381"/>
                    </a:moveTo>
                    <a:lnTo>
                      <a:pt x="887" y="539"/>
                    </a:lnTo>
                    <a:lnTo>
                      <a:pt x="380" y="539"/>
                    </a:lnTo>
                    <a:lnTo>
                      <a:pt x="380" y="381"/>
                    </a:lnTo>
                    <a:close/>
                    <a:moveTo>
                      <a:pt x="285" y="1"/>
                    </a:moveTo>
                    <a:cubicBezTo>
                      <a:pt x="127" y="1"/>
                      <a:pt x="0" y="96"/>
                      <a:pt x="0" y="254"/>
                    </a:cubicBezTo>
                    <a:lnTo>
                      <a:pt x="0" y="729"/>
                    </a:lnTo>
                    <a:cubicBezTo>
                      <a:pt x="0" y="856"/>
                      <a:pt x="95" y="919"/>
                      <a:pt x="190" y="919"/>
                    </a:cubicBezTo>
                    <a:lnTo>
                      <a:pt x="1077" y="919"/>
                    </a:lnTo>
                    <a:cubicBezTo>
                      <a:pt x="1172" y="919"/>
                      <a:pt x="1267" y="824"/>
                      <a:pt x="1267" y="729"/>
                    </a:cubicBezTo>
                    <a:lnTo>
                      <a:pt x="1267" y="254"/>
                    </a:lnTo>
                    <a:cubicBezTo>
                      <a:pt x="1267" y="96"/>
                      <a:pt x="1141" y="1"/>
                      <a:pt x="982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12927973" y="3531608"/>
                <a:ext cx="252097" cy="189192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1997" extrusionOk="0">
                    <a:moveTo>
                      <a:pt x="96" y="1"/>
                    </a:moveTo>
                    <a:cubicBezTo>
                      <a:pt x="32" y="1"/>
                      <a:pt x="1" y="33"/>
                      <a:pt x="1" y="96"/>
                    </a:cubicBezTo>
                    <a:lnTo>
                      <a:pt x="1" y="1901"/>
                    </a:lnTo>
                    <a:cubicBezTo>
                      <a:pt x="1" y="1964"/>
                      <a:pt x="32" y="1996"/>
                      <a:pt x="96" y="1996"/>
                    </a:cubicBezTo>
                    <a:lnTo>
                      <a:pt x="2598" y="1996"/>
                    </a:lnTo>
                    <a:cubicBezTo>
                      <a:pt x="2629" y="1996"/>
                      <a:pt x="2661" y="1933"/>
                      <a:pt x="2661" y="1901"/>
                    </a:cubicBezTo>
                    <a:lnTo>
                      <a:pt x="2661" y="96"/>
                    </a:lnTo>
                    <a:cubicBezTo>
                      <a:pt x="2661" y="33"/>
                      <a:pt x="2629" y="1"/>
                      <a:pt x="259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12909973" y="3513603"/>
                <a:ext cx="288096" cy="225192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377" extrusionOk="0">
                    <a:moveTo>
                      <a:pt x="2661" y="381"/>
                    </a:moveTo>
                    <a:lnTo>
                      <a:pt x="2661" y="1996"/>
                    </a:lnTo>
                    <a:lnTo>
                      <a:pt x="381" y="1996"/>
                    </a:lnTo>
                    <a:lnTo>
                      <a:pt x="381" y="381"/>
                    </a:lnTo>
                    <a:close/>
                    <a:moveTo>
                      <a:pt x="286" y="1"/>
                    </a:moveTo>
                    <a:cubicBezTo>
                      <a:pt x="127" y="1"/>
                      <a:pt x="1" y="128"/>
                      <a:pt x="1" y="286"/>
                    </a:cubicBezTo>
                    <a:lnTo>
                      <a:pt x="1" y="2091"/>
                    </a:lnTo>
                    <a:cubicBezTo>
                      <a:pt x="1" y="2249"/>
                      <a:pt x="127" y="2376"/>
                      <a:pt x="286" y="2376"/>
                    </a:cubicBezTo>
                    <a:lnTo>
                      <a:pt x="2788" y="2376"/>
                    </a:lnTo>
                    <a:cubicBezTo>
                      <a:pt x="2914" y="2376"/>
                      <a:pt x="3041" y="2249"/>
                      <a:pt x="3041" y="2091"/>
                    </a:cubicBezTo>
                    <a:lnTo>
                      <a:pt x="3041" y="286"/>
                    </a:lnTo>
                    <a:cubicBezTo>
                      <a:pt x="3041" y="128"/>
                      <a:pt x="2914" y="1"/>
                      <a:pt x="2788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12907035" y="3544203"/>
                <a:ext cx="294069" cy="125528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325" extrusionOk="0">
                    <a:moveTo>
                      <a:pt x="211" y="1"/>
                    </a:moveTo>
                    <a:cubicBezTo>
                      <a:pt x="182" y="1"/>
                      <a:pt x="153" y="9"/>
                      <a:pt x="127" y="26"/>
                    </a:cubicBezTo>
                    <a:cubicBezTo>
                      <a:pt x="32" y="58"/>
                      <a:pt x="0" y="185"/>
                      <a:pt x="63" y="280"/>
                    </a:cubicBezTo>
                    <a:lnTo>
                      <a:pt x="317" y="818"/>
                    </a:lnTo>
                    <a:lnTo>
                      <a:pt x="380" y="945"/>
                    </a:lnTo>
                    <a:cubicBezTo>
                      <a:pt x="507" y="1166"/>
                      <a:pt x="728" y="1325"/>
                      <a:pt x="982" y="1325"/>
                    </a:cubicBezTo>
                    <a:lnTo>
                      <a:pt x="2122" y="1325"/>
                    </a:lnTo>
                    <a:cubicBezTo>
                      <a:pt x="2375" y="1325"/>
                      <a:pt x="2629" y="1166"/>
                      <a:pt x="2724" y="945"/>
                    </a:cubicBezTo>
                    <a:lnTo>
                      <a:pt x="3040" y="280"/>
                    </a:lnTo>
                    <a:cubicBezTo>
                      <a:pt x="3104" y="185"/>
                      <a:pt x="3072" y="58"/>
                      <a:pt x="2977" y="26"/>
                    </a:cubicBezTo>
                    <a:cubicBezTo>
                      <a:pt x="2950" y="9"/>
                      <a:pt x="2921" y="1"/>
                      <a:pt x="2893" y="1"/>
                    </a:cubicBezTo>
                    <a:cubicBezTo>
                      <a:pt x="2819" y="1"/>
                      <a:pt x="2746" y="53"/>
                      <a:pt x="2724" y="121"/>
                    </a:cubicBezTo>
                    <a:lnTo>
                      <a:pt x="2439" y="660"/>
                    </a:lnTo>
                    <a:lnTo>
                      <a:pt x="2375" y="786"/>
                    </a:lnTo>
                    <a:cubicBezTo>
                      <a:pt x="2344" y="881"/>
                      <a:pt x="2217" y="945"/>
                      <a:pt x="2122" y="945"/>
                    </a:cubicBezTo>
                    <a:lnTo>
                      <a:pt x="982" y="945"/>
                    </a:lnTo>
                    <a:cubicBezTo>
                      <a:pt x="855" y="945"/>
                      <a:pt x="760" y="881"/>
                      <a:pt x="728" y="786"/>
                    </a:cubicBezTo>
                    <a:lnTo>
                      <a:pt x="380" y="121"/>
                    </a:lnTo>
                    <a:cubicBezTo>
                      <a:pt x="357" y="53"/>
                      <a:pt x="285" y="1"/>
                      <a:pt x="211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13021005" y="3630700"/>
                <a:ext cx="66128" cy="360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1" extrusionOk="0">
                    <a:moveTo>
                      <a:pt x="32" y="0"/>
                    </a:moveTo>
                    <a:cubicBezTo>
                      <a:pt x="0" y="0"/>
                      <a:pt x="0" y="0"/>
                      <a:pt x="0" y="32"/>
                    </a:cubicBezTo>
                    <a:lnTo>
                      <a:pt x="0" y="317"/>
                    </a:lnTo>
                    <a:cubicBezTo>
                      <a:pt x="0" y="348"/>
                      <a:pt x="0" y="380"/>
                      <a:pt x="32" y="380"/>
                    </a:cubicBezTo>
                    <a:lnTo>
                      <a:pt x="665" y="380"/>
                    </a:lnTo>
                    <a:cubicBezTo>
                      <a:pt x="697" y="380"/>
                      <a:pt x="697" y="348"/>
                      <a:pt x="697" y="317"/>
                    </a:cubicBezTo>
                    <a:lnTo>
                      <a:pt x="697" y="32"/>
                    </a:lnTo>
                    <a:cubicBezTo>
                      <a:pt x="697" y="0"/>
                      <a:pt x="697" y="0"/>
                      <a:pt x="665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13003005" y="3609667"/>
                <a:ext cx="102129" cy="75127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93" extrusionOk="0">
                    <a:moveTo>
                      <a:pt x="222" y="0"/>
                    </a:moveTo>
                    <a:cubicBezTo>
                      <a:pt x="95" y="0"/>
                      <a:pt x="0" y="127"/>
                      <a:pt x="0" y="254"/>
                    </a:cubicBezTo>
                    <a:lnTo>
                      <a:pt x="0" y="539"/>
                    </a:lnTo>
                    <a:cubicBezTo>
                      <a:pt x="0" y="697"/>
                      <a:pt x="95" y="792"/>
                      <a:pt x="222" y="792"/>
                    </a:cubicBezTo>
                    <a:lnTo>
                      <a:pt x="855" y="792"/>
                    </a:lnTo>
                    <a:cubicBezTo>
                      <a:pt x="982" y="792"/>
                      <a:pt x="1077" y="697"/>
                      <a:pt x="1077" y="539"/>
                    </a:cubicBezTo>
                    <a:lnTo>
                      <a:pt x="1077" y="254"/>
                    </a:lnTo>
                    <a:cubicBezTo>
                      <a:pt x="1077" y="127"/>
                      <a:pt x="982" y="0"/>
                      <a:pt x="855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12081962" y="3462638"/>
                <a:ext cx="117097" cy="8706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919" extrusionOk="0">
                    <a:moveTo>
                      <a:pt x="855" y="381"/>
                    </a:moveTo>
                    <a:lnTo>
                      <a:pt x="855" y="539"/>
                    </a:lnTo>
                    <a:lnTo>
                      <a:pt x="380" y="539"/>
                    </a:lnTo>
                    <a:lnTo>
                      <a:pt x="380" y="381"/>
                    </a:lnTo>
                    <a:close/>
                    <a:moveTo>
                      <a:pt x="253" y="1"/>
                    </a:moveTo>
                    <a:cubicBezTo>
                      <a:pt x="127" y="1"/>
                      <a:pt x="0" y="96"/>
                      <a:pt x="0" y="254"/>
                    </a:cubicBezTo>
                    <a:lnTo>
                      <a:pt x="0" y="729"/>
                    </a:lnTo>
                    <a:cubicBezTo>
                      <a:pt x="0" y="856"/>
                      <a:pt x="95" y="919"/>
                      <a:pt x="190" y="919"/>
                    </a:cubicBezTo>
                    <a:lnTo>
                      <a:pt x="1045" y="919"/>
                    </a:lnTo>
                    <a:cubicBezTo>
                      <a:pt x="1172" y="919"/>
                      <a:pt x="1235" y="824"/>
                      <a:pt x="1235" y="729"/>
                    </a:cubicBezTo>
                    <a:lnTo>
                      <a:pt x="1235" y="254"/>
                    </a:lnTo>
                    <a:cubicBezTo>
                      <a:pt x="1235" y="96"/>
                      <a:pt x="1140" y="1"/>
                      <a:pt x="982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12015930" y="3531608"/>
                <a:ext cx="252097" cy="189192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1997" extrusionOk="0">
                    <a:moveTo>
                      <a:pt x="64" y="1"/>
                    </a:moveTo>
                    <a:cubicBezTo>
                      <a:pt x="32" y="1"/>
                      <a:pt x="0" y="33"/>
                      <a:pt x="0" y="96"/>
                    </a:cubicBezTo>
                    <a:lnTo>
                      <a:pt x="0" y="1901"/>
                    </a:lnTo>
                    <a:cubicBezTo>
                      <a:pt x="0" y="1964"/>
                      <a:pt x="32" y="1996"/>
                      <a:pt x="64" y="1996"/>
                    </a:cubicBezTo>
                    <a:lnTo>
                      <a:pt x="2566" y="1996"/>
                    </a:lnTo>
                    <a:cubicBezTo>
                      <a:pt x="2629" y="1996"/>
                      <a:pt x="2661" y="1933"/>
                      <a:pt x="2661" y="1901"/>
                    </a:cubicBezTo>
                    <a:lnTo>
                      <a:pt x="2661" y="96"/>
                    </a:lnTo>
                    <a:cubicBezTo>
                      <a:pt x="2661" y="33"/>
                      <a:pt x="2629" y="1"/>
                      <a:pt x="2566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11997929" y="3513603"/>
                <a:ext cx="288096" cy="225192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377" extrusionOk="0">
                    <a:moveTo>
                      <a:pt x="2660" y="381"/>
                    </a:moveTo>
                    <a:lnTo>
                      <a:pt x="2660" y="1996"/>
                    </a:lnTo>
                    <a:lnTo>
                      <a:pt x="380" y="1996"/>
                    </a:lnTo>
                    <a:lnTo>
                      <a:pt x="380" y="381"/>
                    </a:lnTo>
                    <a:close/>
                    <a:moveTo>
                      <a:pt x="254" y="1"/>
                    </a:moveTo>
                    <a:cubicBezTo>
                      <a:pt x="127" y="1"/>
                      <a:pt x="0" y="128"/>
                      <a:pt x="0" y="286"/>
                    </a:cubicBezTo>
                    <a:lnTo>
                      <a:pt x="0" y="2091"/>
                    </a:lnTo>
                    <a:cubicBezTo>
                      <a:pt x="0" y="2249"/>
                      <a:pt x="95" y="2376"/>
                      <a:pt x="254" y="2376"/>
                    </a:cubicBezTo>
                    <a:lnTo>
                      <a:pt x="2756" y="2376"/>
                    </a:lnTo>
                    <a:cubicBezTo>
                      <a:pt x="2914" y="2376"/>
                      <a:pt x="3041" y="2249"/>
                      <a:pt x="3041" y="2091"/>
                    </a:cubicBezTo>
                    <a:lnTo>
                      <a:pt x="3041" y="286"/>
                    </a:lnTo>
                    <a:cubicBezTo>
                      <a:pt x="3041" y="128"/>
                      <a:pt x="2914" y="1"/>
                      <a:pt x="2756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11994897" y="3544203"/>
                <a:ext cx="291128" cy="125528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325" extrusionOk="0">
                    <a:moveTo>
                      <a:pt x="206" y="1"/>
                    </a:moveTo>
                    <a:cubicBezTo>
                      <a:pt x="180" y="1"/>
                      <a:pt x="154" y="9"/>
                      <a:pt x="127" y="26"/>
                    </a:cubicBezTo>
                    <a:cubicBezTo>
                      <a:pt x="32" y="58"/>
                      <a:pt x="1" y="185"/>
                      <a:pt x="32" y="280"/>
                    </a:cubicBezTo>
                    <a:lnTo>
                      <a:pt x="317" y="818"/>
                    </a:lnTo>
                    <a:lnTo>
                      <a:pt x="381" y="945"/>
                    </a:lnTo>
                    <a:cubicBezTo>
                      <a:pt x="476" y="1166"/>
                      <a:pt x="729" y="1325"/>
                      <a:pt x="982" y="1325"/>
                    </a:cubicBezTo>
                    <a:lnTo>
                      <a:pt x="2091" y="1325"/>
                    </a:lnTo>
                    <a:cubicBezTo>
                      <a:pt x="2376" y="1325"/>
                      <a:pt x="2597" y="1166"/>
                      <a:pt x="2724" y="945"/>
                    </a:cubicBezTo>
                    <a:lnTo>
                      <a:pt x="3041" y="280"/>
                    </a:lnTo>
                    <a:cubicBezTo>
                      <a:pt x="3073" y="185"/>
                      <a:pt x="3041" y="58"/>
                      <a:pt x="2946" y="26"/>
                    </a:cubicBezTo>
                    <a:cubicBezTo>
                      <a:pt x="2919" y="9"/>
                      <a:pt x="2893" y="1"/>
                      <a:pt x="2867" y="1"/>
                    </a:cubicBezTo>
                    <a:cubicBezTo>
                      <a:pt x="2800" y="1"/>
                      <a:pt x="2738" y="53"/>
                      <a:pt x="2692" y="121"/>
                    </a:cubicBezTo>
                    <a:lnTo>
                      <a:pt x="2439" y="660"/>
                    </a:lnTo>
                    <a:lnTo>
                      <a:pt x="2376" y="786"/>
                    </a:lnTo>
                    <a:cubicBezTo>
                      <a:pt x="2312" y="881"/>
                      <a:pt x="2217" y="945"/>
                      <a:pt x="2091" y="945"/>
                    </a:cubicBezTo>
                    <a:lnTo>
                      <a:pt x="982" y="945"/>
                    </a:lnTo>
                    <a:cubicBezTo>
                      <a:pt x="856" y="945"/>
                      <a:pt x="761" y="881"/>
                      <a:pt x="697" y="786"/>
                    </a:cubicBezTo>
                    <a:lnTo>
                      <a:pt x="381" y="121"/>
                    </a:lnTo>
                    <a:cubicBezTo>
                      <a:pt x="335" y="53"/>
                      <a:pt x="273" y="1"/>
                      <a:pt x="206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9" name="Google Shape;399;p11"/>
              <p:cNvGrpSpPr/>
              <p:nvPr/>
            </p:nvGrpSpPr>
            <p:grpSpPr>
              <a:xfrm>
                <a:off x="10680824" y="3510136"/>
                <a:ext cx="1542236" cy="1251203"/>
                <a:chOff x="10650760" y="3609667"/>
                <a:chExt cx="1542236" cy="1251203"/>
              </a:xfrm>
            </p:grpSpPr>
            <p:sp>
              <p:nvSpPr>
                <p:cNvPr id="400" name="Google Shape;400;p11"/>
                <p:cNvSpPr/>
                <p:nvPr/>
              </p:nvSpPr>
              <p:spPr>
                <a:xfrm>
                  <a:off x="12105931" y="3630700"/>
                  <a:ext cx="69065" cy="36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" h="381" extrusionOk="0">
                      <a:moveTo>
                        <a:pt x="64" y="0"/>
                      </a:moveTo>
                      <a:cubicBezTo>
                        <a:pt x="32" y="0"/>
                        <a:pt x="0" y="0"/>
                        <a:pt x="0" y="32"/>
                      </a:cubicBezTo>
                      <a:lnTo>
                        <a:pt x="0" y="317"/>
                      </a:lnTo>
                      <a:cubicBezTo>
                        <a:pt x="0" y="348"/>
                        <a:pt x="32" y="380"/>
                        <a:pt x="64" y="380"/>
                      </a:cubicBezTo>
                      <a:lnTo>
                        <a:pt x="665" y="380"/>
                      </a:lnTo>
                      <a:cubicBezTo>
                        <a:pt x="697" y="380"/>
                        <a:pt x="729" y="348"/>
                        <a:pt x="729" y="317"/>
                      </a:cubicBezTo>
                      <a:lnTo>
                        <a:pt x="729" y="32"/>
                      </a:lnTo>
                      <a:cubicBezTo>
                        <a:pt x="729" y="0"/>
                        <a:pt x="697" y="0"/>
                        <a:pt x="665" y="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1"/>
                <p:cNvSpPr/>
                <p:nvPr/>
              </p:nvSpPr>
              <p:spPr>
                <a:xfrm>
                  <a:off x="12087931" y="3609667"/>
                  <a:ext cx="105065" cy="75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" h="793" extrusionOk="0">
                      <a:moveTo>
                        <a:pt x="254" y="0"/>
                      </a:moveTo>
                      <a:cubicBezTo>
                        <a:pt x="127" y="0"/>
                        <a:pt x="0" y="127"/>
                        <a:pt x="0" y="254"/>
                      </a:cubicBezTo>
                      <a:lnTo>
                        <a:pt x="0" y="539"/>
                      </a:lnTo>
                      <a:cubicBezTo>
                        <a:pt x="0" y="697"/>
                        <a:pt x="127" y="792"/>
                        <a:pt x="254" y="792"/>
                      </a:cubicBezTo>
                      <a:lnTo>
                        <a:pt x="855" y="792"/>
                      </a:lnTo>
                      <a:cubicBezTo>
                        <a:pt x="1014" y="792"/>
                        <a:pt x="1109" y="697"/>
                        <a:pt x="1109" y="539"/>
                      </a:cubicBezTo>
                      <a:lnTo>
                        <a:pt x="1109" y="254"/>
                      </a:lnTo>
                      <a:cubicBezTo>
                        <a:pt x="1109" y="127"/>
                        <a:pt x="1014" y="0"/>
                        <a:pt x="855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1"/>
                <p:cNvSpPr/>
                <p:nvPr/>
              </p:nvSpPr>
              <p:spPr>
                <a:xfrm>
                  <a:off x="11109856" y="4326741"/>
                  <a:ext cx="468100" cy="37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1" h="3928" extrusionOk="0">
                      <a:moveTo>
                        <a:pt x="1552" y="0"/>
                      </a:moveTo>
                      <a:cubicBezTo>
                        <a:pt x="697" y="32"/>
                        <a:pt x="0" y="602"/>
                        <a:pt x="32" y="1425"/>
                      </a:cubicBezTo>
                      <a:lnTo>
                        <a:pt x="32" y="3927"/>
                      </a:lnTo>
                      <a:lnTo>
                        <a:pt x="4941" y="3832"/>
                      </a:lnTo>
                      <a:lnTo>
                        <a:pt x="4909" y="1425"/>
                      </a:lnTo>
                      <a:cubicBezTo>
                        <a:pt x="4909" y="729"/>
                        <a:pt x="4244" y="0"/>
                        <a:pt x="3357" y="0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11"/>
                <p:cNvSpPr/>
                <p:nvPr/>
              </p:nvSpPr>
              <p:spPr>
                <a:xfrm>
                  <a:off x="11091856" y="4308741"/>
                  <a:ext cx="504101" cy="4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1" h="4308" extrusionOk="0">
                      <a:moveTo>
                        <a:pt x="1742" y="0"/>
                      </a:moveTo>
                      <a:cubicBezTo>
                        <a:pt x="729" y="32"/>
                        <a:pt x="0" y="729"/>
                        <a:pt x="32" y="1647"/>
                      </a:cubicBezTo>
                      <a:lnTo>
                        <a:pt x="32" y="4117"/>
                      </a:lnTo>
                      <a:cubicBezTo>
                        <a:pt x="32" y="4244"/>
                        <a:pt x="127" y="4307"/>
                        <a:pt x="222" y="4307"/>
                      </a:cubicBezTo>
                      <a:cubicBezTo>
                        <a:pt x="317" y="4307"/>
                        <a:pt x="412" y="4212"/>
                        <a:pt x="412" y="4117"/>
                      </a:cubicBezTo>
                      <a:lnTo>
                        <a:pt x="412" y="1615"/>
                      </a:lnTo>
                      <a:cubicBezTo>
                        <a:pt x="412" y="919"/>
                        <a:pt x="982" y="412"/>
                        <a:pt x="1742" y="380"/>
                      </a:cubicBezTo>
                      <a:lnTo>
                        <a:pt x="1774" y="380"/>
                      </a:lnTo>
                      <a:lnTo>
                        <a:pt x="3516" y="412"/>
                      </a:lnTo>
                      <a:lnTo>
                        <a:pt x="3547" y="412"/>
                      </a:lnTo>
                      <a:cubicBezTo>
                        <a:pt x="4339" y="412"/>
                        <a:pt x="4909" y="1045"/>
                        <a:pt x="4941" y="1615"/>
                      </a:cubicBezTo>
                      <a:lnTo>
                        <a:pt x="4941" y="4022"/>
                      </a:lnTo>
                      <a:cubicBezTo>
                        <a:pt x="4941" y="4117"/>
                        <a:pt x="5004" y="4212"/>
                        <a:pt x="5131" y="4212"/>
                      </a:cubicBezTo>
                      <a:cubicBezTo>
                        <a:pt x="5226" y="4212"/>
                        <a:pt x="5321" y="4117"/>
                        <a:pt x="5321" y="4022"/>
                      </a:cubicBezTo>
                      <a:lnTo>
                        <a:pt x="5321" y="1615"/>
                      </a:lnTo>
                      <a:cubicBezTo>
                        <a:pt x="5289" y="855"/>
                        <a:pt x="4592" y="32"/>
                        <a:pt x="3547" y="32"/>
                      </a:cubicBezTo>
                      <a:lnTo>
                        <a:pt x="3516" y="32"/>
                      </a:lnTo>
                      <a:lnTo>
                        <a:pt x="1774" y="0"/>
                      </a:ln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11"/>
                <p:cNvSpPr/>
                <p:nvPr/>
              </p:nvSpPr>
              <p:spPr>
                <a:xfrm>
                  <a:off x="11217858" y="4518775"/>
                  <a:ext cx="264127" cy="222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" h="2344" extrusionOk="0">
                      <a:moveTo>
                        <a:pt x="0" y="0"/>
                      </a:moveTo>
                      <a:lnTo>
                        <a:pt x="0" y="2344"/>
                      </a:lnTo>
                      <a:lnTo>
                        <a:pt x="2787" y="2344"/>
                      </a:lnTo>
                      <a:lnTo>
                        <a:pt x="2787" y="0"/>
                      </a:ln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11"/>
                <p:cNvSpPr/>
                <p:nvPr/>
              </p:nvSpPr>
              <p:spPr>
                <a:xfrm>
                  <a:off x="11199858" y="4500775"/>
                  <a:ext cx="300129" cy="258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2724" extrusionOk="0">
                      <a:moveTo>
                        <a:pt x="190" y="0"/>
                      </a:moveTo>
                      <a:cubicBezTo>
                        <a:pt x="95" y="0"/>
                        <a:pt x="0" y="95"/>
                        <a:pt x="0" y="190"/>
                      </a:cubicBezTo>
                      <a:lnTo>
                        <a:pt x="0" y="2534"/>
                      </a:lnTo>
                      <a:cubicBezTo>
                        <a:pt x="0" y="2597"/>
                        <a:pt x="32" y="2629"/>
                        <a:pt x="64" y="2660"/>
                      </a:cubicBezTo>
                      <a:cubicBezTo>
                        <a:pt x="95" y="2692"/>
                        <a:pt x="159" y="2724"/>
                        <a:pt x="190" y="2724"/>
                      </a:cubicBezTo>
                      <a:lnTo>
                        <a:pt x="2977" y="2724"/>
                      </a:lnTo>
                      <a:cubicBezTo>
                        <a:pt x="3072" y="2724"/>
                        <a:pt x="3167" y="2629"/>
                        <a:pt x="3167" y="2534"/>
                      </a:cubicBezTo>
                      <a:lnTo>
                        <a:pt x="3167" y="190"/>
                      </a:lnTo>
                      <a:cubicBezTo>
                        <a:pt x="3167" y="63"/>
                        <a:pt x="3072" y="0"/>
                        <a:pt x="2977" y="0"/>
                      </a:cubicBezTo>
                      <a:cubicBezTo>
                        <a:pt x="2851" y="0"/>
                        <a:pt x="2787" y="95"/>
                        <a:pt x="2787" y="190"/>
                      </a:cubicBezTo>
                      <a:lnTo>
                        <a:pt x="2787" y="2344"/>
                      </a:lnTo>
                      <a:lnTo>
                        <a:pt x="380" y="2344"/>
                      </a:lnTo>
                      <a:lnTo>
                        <a:pt x="380" y="190"/>
                      </a:lnTo>
                      <a:cubicBezTo>
                        <a:pt x="380" y="63"/>
                        <a:pt x="285" y="0"/>
                        <a:pt x="190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11"/>
                <p:cNvSpPr/>
                <p:nvPr/>
              </p:nvSpPr>
              <p:spPr>
                <a:xfrm>
                  <a:off x="10734788" y="4077674"/>
                  <a:ext cx="270097" cy="26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" h="2820" extrusionOk="0">
                      <a:moveTo>
                        <a:pt x="1426" y="381"/>
                      </a:moveTo>
                      <a:cubicBezTo>
                        <a:pt x="1996" y="381"/>
                        <a:pt x="2471" y="824"/>
                        <a:pt x="2471" y="1394"/>
                      </a:cubicBezTo>
                      <a:cubicBezTo>
                        <a:pt x="2471" y="1964"/>
                        <a:pt x="1996" y="2439"/>
                        <a:pt x="1426" y="2439"/>
                      </a:cubicBezTo>
                      <a:cubicBezTo>
                        <a:pt x="856" y="2439"/>
                        <a:pt x="381" y="1964"/>
                        <a:pt x="381" y="1394"/>
                      </a:cubicBezTo>
                      <a:cubicBezTo>
                        <a:pt x="381" y="824"/>
                        <a:pt x="856" y="381"/>
                        <a:pt x="1426" y="381"/>
                      </a:cubicBezTo>
                      <a:close/>
                      <a:moveTo>
                        <a:pt x="1426" y="1"/>
                      </a:moveTo>
                      <a:cubicBezTo>
                        <a:pt x="634" y="1"/>
                        <a:pt x="1" y="634"/>
                        <a:pt x="1" y="1394"/>
                      </a:cubicBezTo>
                      <a:cubicBezTo>
                        <a:pt x="1" y="2186"/>
                        <a:pt x="634" y="2819"/>
                        <a:pt x="1426" y="2819"/>
                      </a:cubicBezTo>
                      <a:cubicBezTo>
                        <a:pt x="2217" y="2819"/>
                        <a:pt x="2851" y="2186"/>
                        <a:pt x="2851" y="1394"/>
                      </a:cubicBezTo>
                      <a:cubicBezTo>
                        <a:pt x="2851" y="634"/>
                        <a:pt x="2217" y="1"/>
                        <a:pt x="1426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11"/>
                <p:cNvSpPr/>
                <p:nvPr/>
              </p:nvSpPr>
              <p:spPr>
                <a:xfrm>
                  <a:off x="10668757" y="4374299"/>
                  <a:ext cx="558196" cy="4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4787" extrusionOk="0">
                      <a:moveTo>
                        <a:pt x="1757" y="1"/>
                      </a:moveTo>
                      <a:cubicBezTo>
                        <a:pt x="746" y="1"/>
                        <a:pt x="251" y="644"/>
                        <a:pt x="191" y="1462"/>
                      </a:cubicBezTo>
                      <a:lnTo>
                        <a:pt x="1" y="4787"/>
                      </a:lnTo>
                      <a:lnTo>
                        <a:pt x="4371" y="4787"/>
                      </a:lnTo>
                      <a:lnTo>
                        <a:pt x="3146" y="3596"/>
                      </a:lnTo>
                      <a:lnTo>
                        <a:pt x="3146" y="3596"/>
                      </a:lnTo>
                      <a:cubicBezTo>
                        <a:pt x="3332" y="3617"/>
                        <a:pt x="3594" y="3625"/>
                        <a:pt x="3871" y="3625"/>
                      </a:cubicBezTo>
                      <a:cubicBezTo>
                        <a:pt x="4524" y="3625"/>
                        <a:pt x="5258" y="3584"/>
                        <a:pt x="5258" y="3584"/>
                      </a:cubicBezTo>
                      <a:cubicBezTo>
                        <a:pt x="5606" y="3552"/>
                        <a:pt x="5891" y="3330"/>
                        <a:pt x="5860" y="2982"/>
                      </a:cubicBezTo>
                      <a:cubicBezTo>
                        <a:pt x="5828" y="2570"/>
                        <a:pt x="5480" y="2412"/>
                        <a:pt x="5100" y="2412"/>
                      </a:cubicBezTo>
                      <a:lnTo>
                        <a:pt x="4023" y="2443"/>
                      </a:lnTo>
                      <a:cubicBezTo>
                        <a:pt x="4023" y="2443"/>
                        <a:pt x="3516" y="2443"/>
                        <a:pt x="3389" y="2095"/>
                      </a:cubicBezTo>
                      <a:cubicBezTo>
                        <a:pt x="3231" y="1683"/>
                        <a:pt x="3073" y="860"/>
                        <a:pt x="2788" y="480"/>
                      </a:cubicBezTo>
                      <a:cubicBezTo>
                        <a:pt x="2566" y="195"/>
                        <a:pt x="2249" y="37"/>
                        <a:pt x="1901" y="5"/>
                      </a:cubicBezTo>
                      <a:cubicBezTo>
                        <a:pt x="1852" y="2"/>
                        <a:pt x="1804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11"/>
                <p:cNvSpPr/>
                <p:nvPr/>
              </p:nvSpPr>
              <p:spPr>
                <a:xfrm>
                  <a:off x="10668757" y="4374299"/>
                  <a:ext cx="558196" cy="4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4787" extrusionOk="0">
                      <a:moveTo>
                        <a:pt x="1757" y="1"/>
                      </a:moveTo>
                      <a:cubicBezTo>
                        <a:pt x="746" y="1"/>
                        <a:pt x="251" y="644"/>
                        <a:pt x="191" y="1462"/>
                      </a:cubicBezTo>
                      <a:lnTo>
                        <a:pt x="1" y="4787"/>
                      </a:lnTo>
                      <a:lnTo>
                        <a:pt x="1" y="4787"/>
                      </a:lnTo>
                      <a:lnTo>
                        <a:pt x="2123" y="2602"/>
                      </a:lnTo>
                      <a:lnTo>
                        <a:pt x="2883" y="3520"/>
                      </a:lnTo>
                      <a:cubicBezTo>
                        <a:pt x="2937" y="3602"/>
                        <a:pt x="3381" y="3625"/>
                        <a:pt x="3871" y="3625"/>
                      </a:cubicBezTo>
                      <a:cubicBezTo>
                        <a:pt x="4524" y="3625"/>
                        <a:pt x="5258" y="3584"/>
                        <a:pt x="5258" y="3584"/>
                      </a:cubicBezTo>
                      <a:cubicBezTo>
                        <a:pt x="5606" y="3552"/>
                        <a:pt x="5891" y="3330"/>
                        <a:pt x="5860" y="2982"/>
                      </a:cubicBezTo>
                      <a:cubicBezTo>
                        <a:pt x="5828" y="2570"/>
                        <a:pt x="5480" y="2412"/>
                        <a:pt x="5100" y="2412"/>
                      </a:cubicBezTo>
                      <a:lnTo>
                        <a:pt x="4023" y="2443"/>
                      </a:lnTo>
                      <a:cubicBezTo>
                        <a:pt x="4023" y="2443"/>
                        <a:pt x="3516" y="2443"/>
                        <a:pt x="3389" y="2095"/>
                      </a:cubicBezTo>
                      <a:cubicBezTo>
                        <a:pt x="3231" y="1683"/>
                        <a:pt x="3073" y="860"/>
                        <a:pt x="2788" y="480"/>
                      </a:cubicBezTo>
                      <a:cubicBezTo>
                        <a:pt x="2566" y="195"/>
                        <a:pt x="2249" y="37"/>
                        <a:pt x="1901" y="5"/>
                      </a:cubicBezTo>
                      <a:cubicBezTo>
                        <a:pt x="1852" y="2"/>
                        <a:pt x="1804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11"/>
                <p:cNvSpPr/>
                <p:nvPr/>
              </p:nvSpPr>
              <p:spPr>
                <a:xfrm>
                  <a:off x="10650760" y="4358763"/>
                  <a:ext cx="594198" cy="490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" h="5173" extrusionOk="0">
                      <a:moveTo>
                        <a:pt x="1868" y="1"/>
                      </a:moveTo>
                      <a:cubicBezTo>
                        <a:pt x="890" y="1"/>
                        <a:pt x="279" y="594"/>
                        <a:pt x="191" y="1626"/>
                      </a:cubicBezTo>
                      <a:lnTo>
                        <a:pt x="1" y="4951"/>
                      </a:lnTo>
                      <a:cubicBezTo>
                        <a:pt x="1" y="5078"/>
                        <a:pt x="64" y="5141"/>
                        <a:pt x="159" y="5173"/>
                      </a:cubicBezTo>
                      <a:lnTo>
                        <a:pt x="191" y="5173"/>
                      </a:lnTo>
                      <a:cubicBezTo>
                        <a:pt x="286" y="5173"/>
                        <a:pt x="381" y="5078"/>
                        <a:pt x="381" y="4983"/>
                      </a:cubicBezTo>
                      <a:lnTo>
                        <a:pt x="571" y="1657"/>
                      </a:lnTo>
                      <a:cubicBezTo>
                        <a:pt x="601" y="1177"/>
                        <a:pt x="830" y="383"/>
                        <a:pt x="1907" y="383"/>
                      </a:cubicBezTo>
                      <a:cubicBezTo>
                        <a:pt x="1966" y="383"/>
                        <a:pt x="2027" y="386"/>
                        <a:pt x="2091" y="391"/>
                      </a:cubicBezTo>
                      <a:cubicBezTo>
                        <a:pt x="2376" y="391"/>
                        <a:pt x="2629" y="549"/>
                        <a:pt x="2819" y="771"/>
                      </a:cubicBezTo>
                      <a:cubicBezTo>
                        <a:pt x="3009" y="992"/>
                        <a:pt x="3136" y="1467"/>
                        <a:pt x="3231" y="1847"/>
                      </a:cubicBezTo>
                      <a:cubicBezTo>
                        <a:pt x="3294" y="2037"/>
                        <a:pt x="3358" y="2196"/>
                        <a:pt x="3389" y="2322"/>
                      </a:cubicBezTo>
                      <a:cubicBezTo>
                        <a:pt x="3548" y="2766"/>
                        <a:pt x="4181" y="2797"/>
                        <a:pt x="4213" y="2797"/>
                      </a:cubicBezTo>
                      <a:lnTo>
                        <a:pt x="5258" y="2766"/>
                      </a:lnTo>
                      <a:lnTo>
                        <a:pt x="5290" y="2766"/>
                      </a:lnTo>
                      <a:cubicBezTo>
                        <a:pt x="5448" y="2766"/>
                        <a:pt x="5828" y="2797"/>
                        <a:pt x="5860" y="3146"/>
                      </a:cubicBezTo>
                      <a:cubicBezTo>
                        <a:pt x="5891" y="3463"/>
                        <a:pt x="5606" y="3526"/>
                        <a:pt x="5416" y="3558"/>
                      </a:cubicBezTo>
                      <a:cubicBezTo>
                        <a:pt x="4957" y="3589"/>
                        <a:pt x="4458" y="3605"/>
                        <a:pt x="4047" y="3605"/>
                      </a:cubicBezTo>
                      <a:cubicBezTo>
                        <a:pt x="3635" y="3605"/>
                        <a:pt x="3310" y="3589"/>
                        <a:pt x="3199" y="3558"/>
                      </a:cubicBezTo>
                      <a:lnTo>
                        <a:pt x="2439" y="2639"/>
                      </a:lnTo>
                      <a:cubicBezTo>
                        <a:pt x="2405" y="2587"/>
                        <a:pt x="2350" y="2563"/>
                        <a:pt x="2298" y="2563"/>
                      </a:cubicBezTo>
                      <a:cubicBezTo>
                        <a:pt x="2256" y="2563"/>
                        <a:pt x="2215" y="2579"/>
                        <a:pt x="2186" y="2607"/>
                      </a:cubicBezTo>
                      <a:cubicBezTo>
                        <a:pt x="2091" y="2671"/>
                        <a:pt x="2091" y="2797"/>
                        <a:pt x="2154" y="2861"/>
                      </a:cubicBezTo>
                      <a:lnTo>
                        <a:pt x="2914" y="3811"/>
                      </a:lnTo>
                      <a:cubicBezTo>
                        <a:pt x="2961" y="3881"/>
                        <a:pt x="3076" y="3985"/>
                        <a:pt x="4038" y="3985"/>
                      </a:cubicBezTo>
                      <a:cubicBezTo>
                        <a:pt x="4386" y="3985"/>
                        <a:pt x="4843" y="3971"/>
                        <a:pt x="5448" y="3938"/>
                      </a:cubicBezTo>
                      <a:cubicBezTo>
                        <a:pt x="5986" y="3874"/>
                        <a:pt x="6271" y="3558"/>
                        <a:pt x="6240" y="3114"/>
                      </a:cubicBezTo>
                      <a:cubicBezTo>
                        <a:pt x="6176" y="2671"/>
                        <a:pt x="5796" y="2386"/>
                        <a:pt x="5258" y="2386"/>
                      </a:cubicBezTo>
                      <a:lnTo>
                        <a:pt x="4213" y="2417"/>
                      </a:lnTo>
                      <a:cubicBezTo>
                        <a:pt x="4118" y="2417"/>
                        <a:pt x="3801" y="2386"/>
                        <a:pt x="3738" y="2196"/>
                      </a:cubicBezTo>
                      <a:cubicBezTo>
                        <a:pt x="3706" y="2069"/>
                        <a:pt x="3643" y="1911"/>
                        <a:pt x="3611" y="1752"/>
                      </a:cubicBezTo>
                      <a:cubicBezTo>
                        <a:pt x="3484" y="1309"/>
                        <a:pt x="3358" y="834"/>
                        <a:pt x="3104" y="517"/>
                      </a:cubicBezTo>
                      <a:cubicBezTo>
                        <a:pt x="2883" y="232"/>
                        <a:pt x="2503" y="11"/>
                        <a:pt x="2091" y="11"/>
                      </a:cubicBezTo>
                      <a:cubicBezTo>
                        <a:pt x="2015" y="4"/>
                        <a:pt x="1940" y="1"/>
                        <a:pt x="1868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11"/>
                <p:cNvSpPr/>
                <p:nvPr/>
              </p:nvSpPr>
              <p:spPr>
                <a:xfrm>
                  <a:off x="11706895" y="4095674"/>
                  <a:ext cx="234095" cy="23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" h="2440" extrusionOk="0">
                      <a:moveTo>
                        <a:pt x="1235" y="1"/>
                      </a:moveTo>
                      <a:cubicBezTo>
                        <a:pt x="539" y="1"/>
                        <a:pt x="0" y="539"/>
                        <a:pt x="0" y="1204"/>
                      </a:cubicBezTo>
                      <a:cubicBezTo>
                        <a:pt x="0" y="1901"/>
                        <a:pt x="539" y="2439"/>
                        <a:pt x="1235" y="2439"/>
                      </a:cubicBezTo>
                      <a:cubicBezTo>
                        <a:pt x="1901" y="2439"/>
                        <a:pt x="2471" y="1901"/>
                        <a:pt x="2471" y="1204"/>
                      </a:cubicBezTo>
                      <a:cubicBezTo>
                        <a:pt x="2471" y="539"/>
                        <a:pt x="1901" y="1"/>
                        <a:pt x="1235" y="1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11"/>
                <p:cNvSpPr/>
                <p:nvPr/>
              </p:nvSpPr>
              <p:spPr>
                <a:xfrm>
                  <a:off x="11688895" y="4077674"/>
                  <a:ext cx="270097" cy="26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" h="2820" extrusionOk="0">
                      <a:moveTo>
                        <a:pt x="1425" y="381"/>
                      </a:moveTo>
                      <a:cubicBezTo>
                        <a:pt x="1996" y="381"/>
                        <a:pt x="2471" y="824"/>
                        <a:pt x="2471" y="1394"/>
                      </a:cubicBezTo>
                      <a:cubicBezTo>
                        <a:pt x="2471" y="1964"/>
                        <a:pt x="1996" y="2439"/>
                        <a:pt x="1425" y="2439"/>
                      </a:cubicBezTo>
                      <a:cubicBezTo>
                        <a:pt x="855" y="2439"/>
                        <a:pt x="380" y="1964"/>
                        <a:pt x="380" y="1394"/>
                      </a:cubicBezTo>
                      <a:cubicBezTo>
                        <a:pt x="380" y="824"/>
                        <a:pt x="855" y="381"/>
                        <a:pt x="1425" y="381"/>
                      </a:cubicBezTo>
                      <a:close/>
                      <a:moveTo>
                        <a:pt x="1425" y="1"/>
                      </a:moveTo>
                      <a:cubicBezTo>
                        <a:pt x="634" y="1"/>
                        <a:pt x="0" y="634"/>
                        <a:pt x="0" y="1394"/>
                      </a:cubicBezTo>
                      <a:cubicBezTo>
                        <a:pt x="0" y="2186"/>
                        <a:pt x="634" y="2819"/>
                        <a:pt x="1425" y="2819"/>
                      </a:cubicBezTo>
                      <a:cubicBezTo>
                        <a:pt x="2217" y="2819"/>
                        <a:pt x="2851" y="2186"/>
                        <a:pt x="2851" y="1394"/>
                      </a:cubicBezTo>
                      <a:cubicBezTo>
                        <a:pt x="2851" y="634"/>
                        <a:pt x="2217" y="1"/>
                        <a:pt x="1425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11"/>
                <p:cNvSpPr/>
                <p:nvPr/>
              </p:nvSpPr>
              <p:spPr>
                <a:xfrm>
                  <a:off x="11463895" y="4374299"/>
                  <a:ext cx="561134" cy="4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3" h="4787" extrusionOk="0">
                      <a:moveTo>
                        <a:pt x="4166" y="1"/>
                      </a:moveTo>
                      <a:cubicBezTo>
                        <a:pt x="4119" y="1"/>
                        <a:pt x="4071" y="2"/>
                        <a:pt x="4022" y="5"/>
                      </a:cubicBezTo>
                      <a:cubicBezTo>
                        <a:pt x="3674" y="37"/>
                        <a:pt x="3357" y="195"/>
                        <a:pt x="3135" y="480"/>
                      </a:cubicBezTo>
                      <a:cubicBezTo>
                        <a:pt x="2819" y="860"/>
                        <a:pt x="2692" y="1683"/>
                        <a:pt x="2534" y="2095"/>
                      </a:cubicBezTo>
                      <a:cubicBezTo>
                        <a:pt x="2407" y="2443"/>
                        <a:pt x="1900" y="2443"/>
                        <a:pt x="1900" y="2443"/>
                      </a:cubicBezTo>
                      <a:lnTo>
                        <a:pt x="824" y="2412"/>
                      </a:lnTo>
                      <a:cubicBezTo>
                        <a:pt x="444" y="2412"/>
                        <a:pt x="95" y="2570"/>
                        <a:pt x="64" y="2982"/>
                      </a:cubicBezTo>
                      <a:cubicBezTo>
                        <a:pt x="0" y="3330"/>
                        <a:pt x="285" y="3457"/>
                        <a:pt x="665" y="3520"/>
                      </a:cubicBezTo>
                      <a:cubicBezTo>
                        <a:pt x="665" y="3520"/>
                        <a:pt x="1399" y="3562"/>
                        <a:pt x="2052" y="3562"/>
                      </a:cubicBezTo>
                      <a:cubicBezTo>
                        <a:pt x="2542" y="3562"/>
                        <a:pt x="2986" y="3538"/>
                        <a:pt x="3040" y="3457"/>
                      </a:cubicBezTo>
                      <a:lnTo>
                        <a:pt x="3800" y="2602"/>
                      </a:lnTo>
                      <a:lnTo>
                        <a:pt x="5922" y="4787"/>
                      </a:lnTo>
                      <a:lnTo>
                        <a:pt x="5732" y="1462"/>
                      </a:lnTo>
                      <a:cubicBezTo>
                        <a:pt x="5672" y="644"/>
                        <a:pt x="5177" y="1"/>
                        <a:pt x="4166" y="1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11"/>
                <p:cNvSpPr/>
                <p:nvPr/>
              </p:nvSpPr>
              <p:spPr>
                <a:xfrm>
                  <a:off x="11445895" y="4358763"/>
                  <a:ext cx="597135" cy="490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3" h="5173" extrusionOk="0">
                      <a:moveTo>
                        <a:pt x="4404" y="1"/>
                      </a:moveTo>
                      <a:cubicBezTo>
                        <a:pt x="4331" y="1"/>
                        <a:pt x="4257" y="4"/>
                        <a:pt x="4181" y="11"/>
                      </a:cubicBezTo>
                      <a:cubicBezTo>
                        <a:pt x="3800" y="11"/>
                        <a:pt x="3420" y="232"/>
                        <a:pt x="3167" y="549"/>
                      </a:cubicBezTo>
                      <a:cubicBezTo>
                        <a:pt x="2945" y="834"/>
                        <a:pt x="2819" y="1309"/>
                        <a:pt x="2692" y="1752"/>
                      </a:cubicBezTo>
                      <a:cubicBezTo>
                        <a:pt x="2629" y="1911"/>
                        <a:pt x="2597" y="2069"/>
                        <a:pt x="2534" y="2196"/>
                      </a:cubicBezTo>
                      <a:cubicBezTo>
                        <a:pt x="2470" y="2354"/>
                        <a:pt x="2185" y="2417"/>
                        <a:pt x="2090" y="2417"/>
                      </a:cubicBezTo>
                      <a:lnTo>
                        <a:pt x="1014" y="2386"/>
                      </a:lnTo>
                      <a:cubicBezTo>
                        <a:pt x="475" y="2386"/>
                        <a:pt x="95" y="2671"/>
                        <a:pt x="32" y="3114"/>
                      </a:cubicBezTo>
                      <a:cubicBezTo>
                        <a:pt x="0" y="3399"/>
                        <a:pt x="127" y="3779"/>
                        <a:pt x="824" y="3874"/>
                      </a:cubicBezTo>
                      <a:lnTo>
                        <a:pt x="855" y="3874"/>
                      </a:lnTo>
                      <a:cubicBezTo>
                        <a:pt x="1443" y="3908"/>
                        <a:pt x="1891" y="3921"/>
                        <a:pt x="2232" y="3921"/>
                      </a:cubicBezTo>
                      <a:cubicBezTo>
                        <a:pt x="3179" y="3921"/>
                        <a:pt x="3311" y="3817"/>
                        <a:pt x="3357" y="3748"/>
                      </a:cubicBezTo>
                      <a:lnTo>
                        <a:pt x="4149" y="2892"/>
                      </a:lnTo>
                      <a:cubicBezTo>
                        <a:pt x="4212" y="2797"/>
                        <a:pt x="4212" y="2671"/>
                        <a:pt x="4117" y="2607"/>
                      </a:cubicBezTo>
                      <a:cubicBezTo>
                        <a:pt x="4089" y="2579"/>
                        <a:pt x="4047" y="2563"/>
                        <a:pt x="4005" y="2563"/>
                      </a:cubicBezTo>
                      <a:cubicBezTo>
                        <a:pt x="3953" y="2563"/>
                        <a:pt x="3899" y="2587"/>
                        <a:pt x="3864" y="2639"/>
                      </a:cubicBezTo>
                      <a:lnTo>
                        <a:pt x="3072" y="3463"/>
                      </a:lnTo>
                      <a:cubicBezTo>
                        <a:pt x="2967" y="3515"/>
                        <a:pt x="2585" y="3538"/>
                        <a:pt x="2108" y="3538"/>
                      </a:cubicBezTo>
                      <a:cubicBezTo>
                        <a:pt x="1719" y="3538"/>
                        <a:pt x="1268" y="3523"/>
                        <a:pt x="855" y="3494"/>
                      </a:cubicBezTo>
                      <a:cubicBezTo>
                        <a:pt x="380" y="3431"/>
                        <a:pt x="412" y="3241"/>
                        <a:pt x="412" y="3146"/>
                      </a:cubicBezTo>
                      <a:cubicBezTo>
                        <a:pt x="444" y="2797"/>
                        <a:pt x="855" y="2766"/>
                        <a:pt x="1014" y="2766"/>
                      </a:cubicBezTo>
                      <a:lnTo>
                        <a:pt x="2090" y="2797"/>
                      </a:lnTo>
                      <a:cubicBezTo>
                        <a:pt x="2122" y="2797"/>
                        <a:pt x="2724" y="2766"/>
                        <a:pt x="2914" y="2322"/>
                      </a:cubicBezTo>
                      <a:cubicBezTo>
                        <a:pt x="2945" y="2196"/>
                        <a:pt x="3009" y="2037"/>
                        <a:pt x="3040" y="1847"/>
                      </a:cubicBezTo>
                      <a:cubicBezTo>
                        <a:pt x="3167" y="1467"/>
                        <a:pt x="3294" y="992"/>
                        <a:pt x="3484" y="771"/>
                      </a:cubicBezTo>
                      <a:cubicBezTo>
                        <a:pt x="3642" y="549"/>
                        <a:pt x="3927" y="391"/>
                        <a:pt x="4212" y="391"/>
                      </a:cubicBezTo>
                      <a:cubicBezTo>
                        <a:pt x="4276" y="386"/>
                        <a:pt x="4338" y="383"/>
                        <a:pt x="4396" y="383"/>
                      </a:cubicBezTo>
                      <a:cubicBezTo>
                        <a:pt x="5473" y="383"/>
                        <a:pt x="5702" y="1177"/>
                        <a:pt x="5732" y="1657"/>
                      </a:cubicBezTo>
                      <a:lnTo>
                        <a:pt x="5922" y="4983"/>
                      </a:lnTo>
                      <a:cubicBezTo>
                        <a:pt x="5922" y="5078"/>
                        <a:pt x="6017" y="5173"/>
                        <a:pt x="6112" y="5173"/>
                      </a:cubicBezTo>
                      <a:cubicBezTo>
                        <a:pt x="6239" y="5141"/>
                        <a:pt x="6302" y="5078"/>
                        <a:pt x="6302" y="4951"/>
                      </a:cubicBezTo>
                      <a:lnTo>
                        <a:pt x="6112" y="1626"/>
                      </a:lnTo>
                      <a:cubicBezTo>
                        <a:pt x="6024" y="594"/>
                        <a:pt x="5386" y="1"/>
                        <a:pt x="4404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11"/>
                <p:cNvSpPr/>
                <p:nvPr/>
              </p:nvSpPr>
              <p:spPr>
                <a:xfrm>
                  <a:off x="10926824" y="4704742"/>
                  <a:ext cx="819198" cy="138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7" h="1458" extrusionOk="0">
                      <a:moveTo>
                        <a:pt x="32" y="1"/>
                      </a:moveTo>
                      <a:lnTo>
                        <a:pt x="0" y="1457"/>
                      </a:lnTo>
                      <a:lnTo>
                        <a:pt x="8646" y="1457"/>
                      </a:lnTo>
                      <a:lnTo>
                        <a:pt x="8583" y="64"/>
                      </a:lnTo>
                      <a:lnTo>
                        <a:pt x="32" y="1"/>
                      </a:lnTo>
                      <a:close/>
                    </a:path>
                  </a:pathLst>
                </a:custGeom>
                <a:solidFill>
                  <a:srgbClr val="C777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11"/>
                <p:cNvSpPr/>
                <p:nvPr/>
              </p:nvSpPr>
              <p:spPr>
                <a:xfrm>
                  <a:off x="10908824" y="4686742"/>
                  <a:ext cx="855199" cy="174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7" h="1838" extrusionOk="0">
                      <a:moveTo>
                        <a:pt x="412" y="381"/>
                      </a:moveTo>
                      <a:lnTo>
                        <a:pt x="8614" y="444"/>
                      </a:lnTo>
                      <a:lnTo>
                        <a:pt x="8646" y="1457"/>
                      </a:lnTo>
                      <a:lnTo>
                        <a:pt x="380" y="1457"/>
                      </a:lnTo>
                      <a:lnTo>
                        <a:pt x="412" y="381"/>
                      </a:lnTo>
                      <a:close/>
                      <a:moveTo>
                        <a:pt x="222" y="1"/>
                      </a:moveTo>
                      <a:cubicBezTo>
                        <a:pt x="127" y="1"/>
                        <a:pt x="32" y="96"/>
                        <a:pt x="32" y="191"/>
                      </a:cubicBezTo>
                      <a:lnTo>
                        <a:pt x="0" y="1616"/>
                      </a:lnTo>
                      <a:cubicBezTo>
                        <a:pt x="0" y="1679"/>
                        <a:pt x="32" y="1711"/>
                        <a:pt x="64" y="1774"/>
                      </a:cubicBezTo>
                      <a:cubicBezTo>
                        <a:pt x="95" y="1806"/>
                        <a:pt x="159" y="1837"/>
                        <a:pt x="190" y="1837"/>
                      </a:cubicBezTo>
                      <a:lnTo>
                        <a:pt x="8836" y="1837"/>
                      </a:lnTo>
                      <a:cubicBezTo>
                        <a:pt x="8899" y="1837"/>
                        <a:pt x="8931" y="1806"/>
                        <a:pt x="8994" y="1774"/>
                      </a:cubicBezTo>
                      <a:cubicBezTo>
                        <a:pt x="9026" y="1711"/>
                        <a:pt x="9026" y="1679"/>
                        <a:pt x="9026" y="1616"/>
                      </a:cubicBezTo>
                      <a:lnTo>
                        <a:pt x="8963" y="222"/>
                      </a:lnTo>
                      <a:cubicBezTo>
                        <a:pt x="8963" y="127"/>
                        <a:pt x="8899" y="64"/>
                        <a:pt x="8773" y="64"/>
                      </a:cubicBezTo>
                      <a:lnTo>
                        <a:pt x="222" y="1"/>
                      </a:ln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11"/>
                <p:cNvSpPr/>
                <p:nvPr/>
              </p:nvSpPr>
              <p:spPr>
                <a:xfrm>
                  <a:off x="11214826" y="4047736"/>
                  <a:ext cx="258160" cy="258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" h="2724" extrusionOk="0">
                      <a:moveTo>
                        <a:pt x="1362" y="380"/>
                      </a:moveTo>
                      <a:cubicBezTo>
                        <a:pt x="1901" y="380"/>
                        <a:pt x="2344" y="823"/>
                        <a:pt x="2344" y="1362"/>
                      </a:cubicBezTo>
                      <a:cubicBezTo>
                        <a:pt x="2344" y="1900"/>
                        <a:pt x="1901" y="2344"/>
                        <a:pt x="1362" y="2344"/>
                      </a:cubicBezTo>
                      <a:cubicBezTo>
                        <a:pt x="824" y="2344"/>
                        <a:pt x="381" y="1900"/>
                        <a:pt x="381" y="1362"/>
                      </a:cubicBezTo>
                      <a:cubicBezTo>
                        <a:pt x="381" y="823"/>
                        <a:pt x="824" y="380"/>
                        <a:pt x="1362" y="380"/>
                      </a:cubicBezTo>
                      <a:close/>
                      <a:moveTo>
                        <a:pt x="1362" y="0"/>
                      </a:moveTo>
                      <a:cubicBezTo>
                        <a:pt x="602" y="0"/>
                        <a:pt x="1" y="602"/>
                        <a:pt x="1" y="1362"/>
                      </a:cubicBezTo>
                      <a:cubicBezTo>
                        <a:pt x="1" y="2122"/>
                        <a:pt x="602" y="2724"/>
                        <a:pt x="1362" y="2724"/>
                      </a:cubicBezTo>
                      <a:cubicBezTo>
                        <a:pt x="2122" y="2724"/>
                        <a:pt x="2724" y="2122"/>
                        <a:pt x="2724" y="1362"/>
                      </a:cubicBezTo>
                      <a:cubicBezTo>
                        <a:pt x="2724" y="602"/>
                        <a:pt x="2122" y="0"/>
                        <a:pt x="1362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11"/>
                <p:cNvSpPr/>
                <p:nvPr/>
              </p:nvSpPr>
              <p:spPr>
                <a:xfrm>
                  <a:off x="11466832" y="3891703"/>
                  <a:ext cx="243190" cy="249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7" h="2629" extrusionOk="0">
                      <a:moveTo>
                        <a:pt x="1299" y="0"/>
                      </a:moveTo>
                      <a:cubicBezTo>
                        <a:pt x="571" y="0"/>
                        <a:pt x="1" y="602"/>
                        <a:pt x="1" y="1330"/>
                      </a:cubicBezTo>
                      <a:cubicBezTo>
                        <a:pt x="1" y="2027"/>
                        <a:pt x="571" y="2629"/>
                        <a:pt x="1299" y="2629"/>
                      </a:cubicBezTo>
                      <a:cubicBezTo>
                        <a:pt x="1996" y="2629"/>
                        <a:pt x="2566" y="2027"/>
                        <a:pt x="2566" y="1299"/>
                      </a:cubicBezTo>
                      <a:cubicBezTo>
                        <a:pt x="2566" y="1172"/>
                        <a:pt x="2534" y="1014"/>
                        <a:pt x="2471" y="887"/>
                      </a:cubicBezTo>
                      <a:cubicBezTo>
                        <a:pt x="2445" y="809"/>
                        <a:pt x="2376" y="752"/>
                        <a:pt x="2300" y="752"/>
                      </a:cubicBezTo>
                      <a:cubicBezTo>
                        <a:pt x="2283" y="752"/>
                        <a:pt x="2266" y="755"/>
                        <a:pt x="2249" y="760"/>
                      </a:cubicBezTo>
                      <a:cubicBezTo>
                        <a:pt x="2154" y="792"/>
                        <a:pt x="2091" y="919"/>
                        <a:pt x="2123" y="1014"/>
                      </a:cubicBezTo>
                      <a:cubicBezTo>
                        <a:pt x="2154" y="1109"/>
                        <a:pt x="2186" y="1204"/>
                        <a:pt x="2186" y="1299"/>
                      </a:cubicBezTo>
                      <a:cubicBezTo>
                        <a:pt x="2186" y="1837"/>
                        <a:pt x="1774" y="2249"/>
                        <a:pt x="1268" y="2249"/>
                      </a:cubicBezTo>
                      <a:cubicBezTo>
                        <a:pt x="793" y="2249"/>
                        <a:pt x="381" y="1837"/>
                        <a:pt x="381" y="1299"/>
                      </a:cubicBezTo>
                      <a:cubicBezTo>
                        <a:pt x="381" y="792"/>
                        <a:pt x="793" y="380"/>
                        <a:pt x="1268" y="380"/>
                      </a:cubicBezTo>
                      <a:cubicBezTo>
                        <a:pt x="1394" y="380"/>
                        <a:pt x="1521" y="412"/>
                        <a:pt x="1616" y="475"/>
                      </a:cubicBezTo>
                      <a:cubicBezTo>
                        <a:pt x="1633" y="481"/>
                        <a:pt x="1651" y="484"/>
                        <a:pt x="1669" y="484"/>
                      </a:cubicBezTo>
                      <a:cubicBezTo>
                        <a:pt x="1753" y="484"/>
                        <a:pt x="1843" y="427"/>
                        <a:pt x="1869" y="349"/>
                      </a:cubicBezTo>
                      <a:cubicBezTo>
                        <a:pt x="1933" y="254"/>
                        <a:pt x="1869" y="159"/>
                        <a:pt x="1774" y="127"/>
                      </a:cubicBezTo>
                      <a:cubicBezTo>
                        <a:pt x="1616" y="64"/>
                        <a:pt x="1458" y="0"/>
                        <a:pt x="1299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11"/>
                <p:cNvSpPr/>
                <p:nvPr/>
              </p:nvSpPr>
              <p:spPr>
                <a:xfrm>
                  <a:off x="11541862" y="3966640"/>
                  <a:ext cx="93128" cy="9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047" extrusionOk="0">
                      <a:moveTo>
                        <a:pt x="507" y="1"/>
                      </a:moveTo>
                      <a:cubicBezTo>
                        <a:pt x="222" y="1"/>
                        <a:pt x="1" y="254"/>
                        <a:pt x="1" y="539"/>
                      </a:cubicBezTo>
                      <a:cubicBezTo>
                        <a:pt x="1" y="793"/>
                        <a:pt x="222" y="1046"/>
                        <a:pt x="507" y="1046"/>
                      </a:cubicBezTo>
                      <a:cubicBezTo>
                        <a:pt x="761" y="1046"/>
                        <a:pt x="982" y="793"/>
                        <a:pt x="982" y="539"/>
                      </a:cubicBezTo>
                      <a:lnTo>
                        <a:pt x="507" y="1"/>
                      </a:ln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11"/>
                <p:cNvSpPr/>
                <p:nvPr/>
              </p:nvSpPr>
              <p:spPr>
                <a:xfrm>
                  <a:off x="11523860" y="3948640"/>
                  <a:ext cx="129130" cy="135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1427" extrusionOk="0">
                      <a:moveTo>
                        <a:pt x="697" y="1"/>
                      </a:moveTo>
                      <a:cubicBezTo>
                        <a:pt x="317" y="1"/>
                        <a:pt x="1" y="318"/>
                        <a:pt x="1" y="729"/>
                      </a:cubicBezTo>
                      <a:cubicBezTo>
                        <a:pt x="1" y="1109"/>
                        <a:pt x="317" y="1426"/>
                        <a:pt x="697" y="1426"/>
                      </a:cubicBezTo>
                      <a:cubicBezTo>
                        <a:pt x="1077" y="1426"/>
                        <a:pt x="1362" y="1109"/>
                        <a:pt x="1362" y="698"/>
                      </a:cubicBezTo>
                      <a:cubicBezTo>
                        <a:pt x="1362" y="603"/>
                        <a:pt x="1299" y="508"/>
                        <a:pt x="1172" y="508"/>
                      </a:cubicBezTo>
                      <a:cubicBezTo>
                        <a:pt x="1077" y="508"/>
                        <a:pt x="982" y="603"/>
                        <a:pt x="982" y="698"/>
                      </a:cubicBezTo>
                      <a:cubicBezTo>
                        <a:pt x="982" y="888"/>
                        <a:pt x="856" y="1046"/>
                        <a:pt x="697" y="1046"/>
                      </a:cubicBezTo>
                      <a:cubicBezTo>
                        <a:pt x="507" y="1046"/>
                        <a:pt x="381" y="888"/>
                        <a:pt x="381" y="698"/>
                      </a:cubicBezTo>
                      <a:cubicBezTo>
                        <a:pt x="381" y="539"/>
                        <a:pt x="507" y="381"/>
                        <a:pt x="697" y="381"/>
                      </a:cubicBezTo>
                      <a:cubicBezTo>
                        <a:pt x="792" y="381"/>
                        <a:pt x="887" y="318"/>
                        <a:pt x="887" y="191"/>
                      </a:cubicBezTo>
                      <a:cubicBezTo>
                        <a:pt x="887" y="96"/>
                        <a:pt x="792" y="1"/>
                        <a:pt x="697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11"/>
                <p:cNvSpPr/>
                <p:nvPr/>
              </p:nvSpPr>
              <p:spPr>
                <a:xfrm>
                  <a:off x="11568862" y="3893219"/>
                  <a:ext cx="141160" cy="14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505" extrusionOk="0">
                      <a:moveTo>
                        <a:pt x="1283" y="0"/>
                      </a:moveTo>
                      <a:cubicBezTo>
                        <a:pt x="1236" y="0"/>
                        <a:pt x="1188" y="16"/>
                        <a:pt x="1141" y="48"/>
                      </a:cubicBezTo>
                      <a:lnTo>
                        <a:pt x="64" y="1156"/>
                      </a:lnTo>
                      <a:cubicBezTo>
                        <a:pt x="1" y="1251"/>
                        <a:pt x="1" y="1346"/>
                        <a:pt x="64" y="1441"/>
                      </a:cubicBezTo>
                      <a:cubicBezTo>
                        <a:pt x="127" y="1473"/>
                        <a:pt x="159" y="1504"/>
                        <a:pt x="222" y="1504"/>
                      </a:cubicBezTo>
                      <a:cubicBezTo>
                        <a:pt x="254" y="1504"/>
                        <a:pt x="317" y="1473"/>
                        <a:pt x="349" y="1441"/>
                      </a:cubicBezTo>
                      <a:lnTo>
                        <a:pt x="1426" y="333"/>
                      </a:lnTo>
                      <a:cubicBezTo>
                        <a:pt x="1489" y="238"/>
                        <a:pt x="1489" y="111"/>
                        <a:pt x="1426" y="48"/>
                      </a:cubicBezTo>
                      <a:cubicBezTo>
                        <a:pt x="1378" y="16"/>
                        <a:pt x="1331" y="0"/>
                        <a:pt x="1283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1"/>
                <p:cNvSpPr/>
                <p:nvPr/>
              </p:nvSpPr>
              <p:spPr>
                <a:xfrm>
                  <a:off x="11691927" y="3813639"/>
                  <a:ext cx="93034" cy="99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1046" extrusionOk="0">
                      <a:moveTo>
                        <a:pt x="538" y="1"/>
                      </a:moveTo>
                      <a:lnTo>
                        <a:pt x="0" y="571"/>
                      </a:lnTo>
                      <a:lnTo>
                        <a:pt x="0" y="1046"/>
                      </a:lnTo>
                      <a:lnTo>
                        <a:pt x="443" y="1046"/>
                      </a:lnTo>
                      <a:lnTo>
                        <a:pt x="982" y="476"/>
                      </a:lnTo>
                      <a:lnTo>
                        <a:pt x="538" y="476"/>
                      </a:lnTo>
                      <a:lnTo>
                        <a:pt x="538" y="1"/>
                      </a:ln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1"/>
                <p:cNvSpPr/>
                <p:nvPr/>
              </p:nvSpPr>
              <p:spPr>
                <a:xfrm>
                  <a:off x="11673927" y="3796681"/>
                  <a:ext cx="132065" cy="134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1415" extrusionOk="0">
                      <a:moveTo>
                        <a:pt x="538" y="655"/>
                      </a:moveTo>
                      <a:cubicBezTo>
                        <a:pt x="538" y="750"/>
                        <a:pt x="633" y="845"/>
                        <a:pt x="728" y="845"/>
                      </a:cubicBezTo>
                      <a:lnTo>
                        <a:pt x="570" y="1035"/>
                      </a:lnTo>
                      <a:lnTo>
                        <a:pt x="380" y="1035"/>
                      </a:lnTo>
                      <a:lnTo>
                        <a:pt x="380" y="813"/>
                      </a:lnTo>
                      <a:lnTo>
                        <a:pt x="538" y="655"/>
                      </a:lnTo>
                      <a:close/>
                      <a:moveTo>
                        <a:pt x="713" y="1"/>
                      </a:moveTo>
                      <a:cubicBezTo>
                        <a:pt x="676" y="1"/>
                        <a:pt x="639" y="16"/>
                        <a:pt x="602" y="53"/>
                      </a:cubicBezTo>
                      <a:lnTo>
                        <a:pt x="63" y="623"/>
                      </a:lnTo>
                      <a:cubicBezTo>
                        <a:pt x="32" y="655"/>
                        <a:pt x="0" y="687"/>
                        <a:pt x="0" y="750"/>
                      </a:cubicBezTo>
                      <a:lnTo>
                        <a:pt x="0" y="1225"/>
                      </a:lnTo>
                      <a:cubicBezTo>
                        <a:pt x="0" y="1320"/>
                        <a:pt x="95" y="1415"/>
                        <a:pt x="190" y="1415"/>
                      </a:cubicBezTo>
                      <a:lnTo>
                        <a:pt x="633" y="1415"/>
                      </a:lnTo>
                      <a:cubicBezTo>
                        <a:pt x="697" y="1415"/>
                        <a:pt x="728" y="1383"/>
                        <a:pt x="760" y="1352"/>
                      </a:cubicBezTo>
                      <a:lnTo>
                        <a:pt x="1330" y="782"/>
                      </a:lnTo>
                      <a:cubicBezTo>
                        <a:pt x="1362" y="718"/>
                        <a:pt x="1393" y="655"/>
                        <a:pt x="1362" y="592"/>
                      </a:cubicBezTo>
                      <a:cubicBezTo>
                        <a:pt x="1330" y="497"/>
                        <a:pt x="1267" y="465"/>
                        <a:pt x="1172" y="465"/>
                      </a:cubicBezTo>
                      <a:lnTo>
                        <a:pt x="918" y="465"/>
                      </a:lnTo>
                      <a:lnTo>
                        <a:pt x="918" y="180"/>
                      </a:lnTo>
                      <a:cubicBezTo>
                        <a:pt x="918" y="117"/>
                        <a:pt x="887" y="53"/>
                        <a:pt x="792" y="22"/>
                      </a:cubicBezTo>
                      <a:cubicBezTo>
                        <a:pt x="766" y="8"/>
                        <a:pt x="739" y="1"/>
                        <a:pt x="713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11"/>
                <p:cNvSpPr/>
                <p:nvPr/>
              </p:nvSpPr>
              <p:spPr>
                <a:xfrm>
                  <a:off x="10959794" y="4014672"/>
                  <a:ext cx="105161" cy="105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110" extrusionOk="0">
                      <a:moveTo>
                        <a:pt x="191" y="1"/>
                      </a:moveTo>
                      <a:cubicBezTo>
                        <a:pt x="64" y="1"/>
                        <a:pt x="1" y="64"/>
                        <a:pt x="1" y="191"/>
                      </a:cubicBezTo>
                      <a:cubicBezTo>
                        <a:pt x="1" y="286"/>
                        <a:pt x="64" y="381"/>
                        <a:pt x="191" y="381"/>
                      </a:cubicBezTo>
                      <a:cubicBezTo>
                        <a:pt x="476" y="381"/>
                        <a:pt x="729" y="602"/>
                        <a:pt x="729" y="919"/>
                      </a:cubicBezTo>
                      <a:cubicBezTo>
                        <a:pt x="729" y="1014"/>
                        <a:pt x="824" y="1109"/>
                        <a:pt x="919" y="1109"/>
                      </a:cubicBezTo>
                      <a:cubicBezTo>
                        <a:pt x="1014" y="1109"/>
                        <a:pt x="1109" y="1014"/>
                        <a:pt x="1109" y="919"/>
                      </a:cubicBezTo>
                      <a:cubicBezTo>
                        <a:pt x="1109" y="412"/>
                        <a:pt x="698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11"/>
                <p:cNvSpPr/>
                <p:nvPr/>
              </p:nvSpPr>
              <p:spPr>
                <a:xfrm>
                  <a:off x="10959794" y="3942671"/>
                  <a:ext cx="174130" cy="177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" h="1870" extrusionOk="0">
                      <a:moveTo>
                        <a:pt x="191" y="1"/>
                      </a:moveTo>
                      <a:cubicBezTo>
                        <a:pt x="64" y="1"/>
                        <a:pt x="1" y="96"/>
                        <a:pt x="1" y="191"/>
                      </a:cubicBezTo>
                      <a:cubicBezTo>
                        <a:pt x="1" y="286"/>
                        <a:pt x="64" y="381"/>
                        <a:pt x="191" y="381"/>
                      </a:cubicBezTo>
                      <a:cubicBezTo>
                        <a:pt x="888" y="381"/>
                        <a:pt x="1458" y="951"/>
                        <a:pt x="1458" y="1679"/>
                      </a:cubicBezTo>
                      <a:cubicBezTo>
                        <a:pt x="1458" y="1774"/>
                        <a:pt x="1553" y="1869"/>
                        <a:pt x="1648" y="1869"/>
                      </a:cubicBezTo>
                      <a:cubicBezTo>
                        <a:pt x="1743" y="1869"/>
                        <a:pt x="1838" y="1774"/>
                        <a:pt x="1838" y="1679"/>
                      </a:cubicBezTo>
                      <a:cubicBezTo>
                        <a:pt x="1838" y="761"/>
                        <a:pt x="1078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959794" y="3873702"/>
                  <a:ext cx="243096" cy="24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6" h="2598" extrusionOk="0">
                      <a:moveTo>
                        <a:pt x="191" y="0"/>
                      </a:moveTo>
                      <a:cubicBezTo>
                        <a:pt x="64" y="0"/>
                        <a:pt x="1" y="64"/>
                        <a:pt x="1" y="190"/>
                      </a:cubicBezTo>
                      <a:cubicBezTo>
                        <a:pt x="1" y="285"/>
                        <a:pt x="96" y="380"/>
                        <a:pt x="191" y="380"/>
                      </a:cubicBezTo>
                      <a:cubicBezTo>
                        <a:pt x="1299" y="380"/>
                        <a:pt x="2186" y="1267"/>
                        <a:pt x="2186" y="2407"/>
                      </a:cubicBezTo>
                      <a:cubicBezTo>
                        <a:pt x="2186" y="2502"/>
                        <a:pt x="2281" y="2597"/>
                        <a:pt x="2376" y="2597"/>
                      </a:cubicBezTo>
                      <a:cubicBezTo>
                        <a:pt x="2471" y="2597"/>
                        <a:pt x="2566" y="2502"/>
                        <a:pt x="2566" y="2407"/>
                      </a:cubicBezTo>
                      <a:cubicBezTo>
                        <a:pt x="2566" y="1077"/>
                        <a:pt x="1489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26" name="Google Shape;426;p11"/>
          <p:cNvGrpSpPr/>
          <p:nvPr/>
        </p:nvGrpSpPr>
        <p:grpSpPr>
          <a:xfrm>
            <a:off x="7512472" y="2623054"/>
            <a:ext cx="1944216" cy="3263346"/>
            <a:chOff x="5388236" y="2983094"/>
            <a:chExt cx="1944216" cy="3263346"/>
          </a:xfrm>
        </p:grpSpPr>
        <p:sp>
          <p:nvSpPr>
            <p:cNvPr id="427" name="Google Shape;427;p11"/>
            <p:cNvSpPr txBox="1"/>
            <p:nvPr/>
          </p:nvSpPr>
          <p:spPr>
            <a:xfrm>
              <a:off x="5388236" y="5166320"/>
              <a:ext cx="1944216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C2C2C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2C2C2C"/>
                  </a:solidFill>
                  <a:latin typeface="Arial"/>
                  <a:ea typeface="Arial"/>
                  <a:cs typeface="Arial"/>
                  <a:sym typeface="Arial"/>
                </a:rPr>
                <a:t>Define</a:t>
              </a:r>
              <a:endParaRPr/>
            </a:p>
          </p:txBody>
        </p:sp>
        <p:sp>
          <p:nvSpPr>
            <p:cNvPr id="428" name="Google Shape;428;p11"/>
            <p:cNvSpPr txBox="1"/>
            <p:nvPr/>
          </p:nvSpPr>
          <p:spPr>
            <a:xfrm>
              <a:off x="5388236" y="5886400"/>
              <a:ext cx="1944216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C2C2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2C2C2C"/>
                  </a:solidFill>
                  <a:latin typeface="Arial"/>
                  <a:ea typeface="Arial"/>
                  <a:cs typeface="Arial"/>
                  <a:sym typeface="Arial"/>
                </a:rPr>
                <a:t>Determine the future state and the Milestones</a:t>
              </a:r>
              <a:endParaRPr/>
            </a:p>
          </p:txBody>
        </p:sp>
        <p:grpSp>
          <p:nvGrpSpPr>
            <p:cNvPr id="429" name="Google Shape;429;p11"/>
            <p:cNvGrpSpPr/>
            <p:nvPr/>
          </p:nvGrpSpPr>
          <p:grpSpPr>
            <a:xfrm>
              <a:off x="5529226" y="2983094"/>
              <a:ext cx="1662237" cy="1895194"/>
              <a:chOff x="10896848" y="1349896"/>
              <a:chExt cx="2088232" cy="2380890"/>
            </a:xfrm>
          </p:grpSpPr>
          <p:sp>
            <p:nvSpPr>
              <p:cNvPr id="430" name="Google Shape;430;p11"/>
              <p:cNvSpPr/>
              <p:nvPr/>
            </p:nvSpPr>
            <p:spPr>
              <a:xfrm>
                <a:off x="10896848" y="1655713"/>
                <a:ext cx="874753" cy="1216442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6825" extrusionOk="0">
                    <a:moveTo>
                      <a:pt x="11956" y="0"/>
                    </a:moveTo>
                    <a:cubicBezTo>
                      <a:pt x="11941" y="0"/>
                      <a:pt x="11925" y="3"/>
                      <a:pt x="11908" y="8"/>
                    </a:cubicBezTo>
                    <a:cubicBezTo>
                      <a:pt x="11338" y="103"/>
                      <a:pt x="10768" y="230"/>
                      <a:pt x="10198" y="388"/>
                    </a:cubicBezTo>
                    <a:cubicBezTo>
                      <a:pt x="10103" y="420"/>
                      <a:pt x="10071" y="515"/>
                      <a:pt x="10103" y="610"/>
                    </a:cubicBezTo>
                    <a:cubicBezTo>
                      <a:pt x="10103" y="705"/>
                      <a:pt x="10198" y="737"/>
                      <a:pt x="10261" y="737"/>
                    </a:cubicBezTo>
                    <a:lnTo>
                      <a:pt x="10293" y="737"/>
                    </a:lnTo>
                    <a:cubicBezTo>
                      <a:pt x="10831" y="578"/>
                      <a:pt x="11402" y="420"/>
                      <a:pt x="11972" y="325"/>
                    </a:cubicBezTo>
                    <a:cubicBezTo>
                      <a:pt x="12035" y="325"/>
                      <a:pt x="12098" y="230"/>
                      <a:pt x="12098" y="135"/>
                    </a:cubicBezTo>
                    <a:cubicBezTo>
                      <a:pt x="12072" y="57"/>
                      <a:pt x="12025" y="0"/>
                      <a:pt x="11956" y="0"/>
                    </a:cubicBezTo>
                    <a:close/>
                    <a:moveTo>
                      <a:pt x="8665" y="995"/>
                    </a:moveTo>
                    <a:cubicBezTo>
                      <a:pt x="8639" y="995"/>
                      <a:pt x="8611" y="1003"/>
                      <a:pt x="8583" y="1022"/>
                    </a:cubicBezTo>
                    <a:cubicBezTo>
                      <a:pt x="8045" y="1243"/>
                      <a:pt x="7538" y="1528"/>
                      <a:pt x="7031" y="1813"/>
                    </a:cubicBezTo>
                    <a:cubicBezTo>
                      <a:pt x="6968" y="1877"/>
                      <a:pt x="6936" y="1972"/>
                      <a:pt x="6968" y="2035"/>
                    </a:cubicBezTo>
                    <a:cubicBezTo>
                      <a:pt x="7000" y="2098"/>
                      <a:pt x="7063" y="2130"/>
                      <a:pt x="7126" y="2130"/>
                    </a:cubicBezTo>
                    <a:cubicBezTo>
                      <a:pt x="7158" y="2130"/>
                      <a:pt x="7190" y="2130"/>
                      <a:pt x="7221" y="2098"/>
                    </a:cubicBezTo>
                    <a:cubicBezTo>
                      <a:pt x="7696" y="1813"/>
                      <a:pt x="8203" y="1560"/>
                      <a:pt x="8710" y="1307"/>
                    </a:cubicBezTo>
                    <a:cubicBezTo>
                      <a:pt x="8805" y="1275"/>
                      <a:pt x="8836" y="1180"/>
                      <a:pt x="8805" y="1085"/>
                    </a:cubicBezTo>
                    <a:cubicBezTo>
                      <a:pt x="8782" y="1040"/>
                      <a:pt x="8728" y="995"/>
                      <a:pt x="8665" y="995"/>
                    </a:cubicBezTo>
                    <a:close/>
                    <a:moveTo>
                      <a:pt x="5698" y="2761"/>
                    </a:moveTo>
                    <a:cubicBezTo>
                      <a:pt x="5664" y="2761"/>
                      <a:pt x="5630" y="2771"/>
                      <a:pt x="5606" y="2795"/>
                    </a:cubicBezTo>
                    <a:cubicBezTo>
                      <a:pt x="5131" y="3143"/>
                      <a:pt x="4719" y="3523"/>
                      <a:pt x="4308" y="3935"/>
                    </a:cubicBezTo>
                    <a:cubicBezTo>
                      <a:pt x="4213" y="3999"/>
                      <a:pt x="4213" y="4125"/>
                      <a:pt x="4308" y="4189"/>
                    </a:cubicBezTo>
                    <a:cubicBezTo>
                      <a:pt x="4339" y="4220"/>
                      <a:pt x="4371" y="4220"/>
                      <a:pt x="4403" y="4220"/>
                    </a:cubicBezTo>
                    <a:cubicBezTo>
                      <a:pt x="4466" y="4220"/>
                      <a:pt x="4498" y="4220"/>
                      <a:pt x="4529" y="4189"/>
                    </a:cubicBezTo>
                    <a:cubicBezTo>
                      <a:pt x="4941" y="3777"/>
                      <a:pt x="5353" y="3428"/>
                      <a:pt x="5796" y="3080"/>
                    </a:cubicBezTo>
                    <a:cubicBezTo>
                      <a:pt x="5891" y="3017"/>
                      <a:pt x="5891" y="2890"/>
                      <a:pt x="5828" y="2827"/>
                    </a:cubicBezTo>
                    <a:cubicBezTo>
                      <a:pt x="5808" y="2788"/>
                      <a:pt x="5752" y="2761"/>
                      <a:pt x="5698" y="2761"/>
                    </a:cubicBezTo>
                    <a:close/>
                    <a:moveTo>
                      <a:pt x="3282" y="5167"/>
                    </a:moveTo>
                    <a:cubicBezTo>
                      <a:pt x="3226" y="5167"/>
                      <a:pt x="3175" y="5194"/>
                      <a:pt x="3136" y="5234"/>
                    </a:cubicBezTo>
                    <a:cubicBezTo>
                      <a:pt x="2788" y="5677"/>
                      <a:pt x="2439" y="6152"/>
                      <a:pt x="2123" y="6659"/>
                    </a:cubicBezTo>
                    <a:cubicBezTo>
                      <a:pt x="2091" y="6754"/>
                      <a:pt x="2091" y="6849"/>
                      <a:pt x="2186" y="6880"/>
                    </a:cubicBezTo>
                    <a:cubicBezTo>
                      <a:pt x="2218" y="6912"/>
                      <a:pt x="2249" y="6912"/>
                      <a:pt x="2281" y="6912"/>
                    </a:cubicBezTo>
                    <a:cubicBezTo>
                      <a:pt x="2344" y="6912"/>
                      <a:pt x="2376" y="6880"/>
                      <a:pt x="2408" y="6849"/>
                    </a:cubicBezTo>
                    <a:cubicBezTo>
                      <a:pt x="2724" y="6374"/>
                      <a:pt x="3041" y="5899"/>
                      <a:pt x="3389" y="5455"/>
                    </a:cubicBezTo>
                    <a:cubicBezTo>
                      <a:pt x="3453" y="5360"/>
                      <a:pt x="3453" y="5265"/>
                      <a:pt x="3389" y="5202"/>
                    </a:cubicBezTo>
                    <a:cubicBezTo>
                      <a:pt x="3353" y="5178"/>
                      <a:pt x="3317" y="5167"/>
                      <a:pt x="3282" y="5167"/>
                    </a:cubicBezTo>
                    <a:close/>
                    <a:moveTo>
                      <a:pt x="1453" y="8083"/>
                    </a:moveTo>
                    <a:cubicBezTo>
                      <a:pt x="1394" y="8083"/>
                      <a:pt x="1340" y="8117"/>
                      <a:pt x="1299" y="8179"/>
                    </a:cubicBezTo>
                    <a:cubicBezTo>
                      <a:pt x="1077" y="8717"/>
                      <a:pt x="856" y="9256"/>
                      <a:pt x="666" y="9794"/>
                    </a:cubicBezTo>
                    <a:cubicBezTo>
                      <a:pt x="634" y="9889"/>
                      <a:pt x="697" y="9984"/>
                      <a:pt x="792" y="10016"/>
                    </a:cubicBezTo>
                    <a:cubicBezTo>
                      <a:pt x="792" y="10016"/>
                      <a:pt x="824" y="10047"/>
                      <a:pt x="824" y="10047"/>
                    </a:cubicBezTo>
                    <a:cubicBezTo>
                      <a:pt x="919" y="10047"/>
                      <a:pt x="982" y="9984"/>
                      <a:pt x="1014" y="9921"/>
                    </a:cubicBezTo>
                    <a:cubicBezTo>
                      <a:pt x="1172" y="9382"/>
                      <a:pt x="1394" y="8844"/>
                      <a:pt x="1616" y="8337"/>
                    </a:cubicBezTo>
                    <a:cubicBezTo>
                      <a:pt x="1647" y="8242"/>
                      <a:pt x="1616" y="8147"/>
                      <a:pt x="1552" y="8115"/>
                    </a:cubicBezTo>
                    <a:cubicBezTo>
                      <a:pt x="1519" y="8093"/>
                      <a:pt x="1485" y="8083"/>
                      <a:pt x="1453" y="8083"/>
                    </a:cubicBezTo>
                    <a:close/>
                    <a:moveTo>
                      <a:pt x="444" y="11346"/>
                    </a:moveTo>
                    <a:cubicBezTo>
                      <a:pt x="349" y="11346"/>
                      <a:pt x="254" y="11409"/>
                      <a:pt x="254" y="11504"/>
                    </a:cubicBezTo>
                    <a:cubicBezTo>
                      <a:pt x="127" y="12074"/>
                      <a:pt x="64" y="12644"/>
                      <a:pt x="32" y="13214"/>
                    </a:cubicBezTo>
                    <a:cubicBezTo>
                      <a:pt x="1" y="13309"/>
                      <a:pt x="96" y="13404"/>
                      <a:pt x="191" y="13404"/>
                    </a:cubicBezTo>
                    <a:cubicBezTo>
                      <a:pt x="286" y="13404"/>
                      <a:pt x="349" y="13341"/>
                      <a:pt x="349" y="13246"/>
                    </a:cubicBezTo>
                    <a:cubicBezTo>
                      <a:pt x="412" y="12676"/>
                      <a:pt x="476" y="12106"/>
                      <a:pt x="571" y="11567"/>
                    </a:cubicBezTo>
                    <a:cubicBezTo>
                      <a:pt x="602" y="11472"/>
                      <a:pt x="539" y="11377"/>
                      <a:pt x="444" y="11346"/>
                    </a:cubicBezTo>
                    <a:close/>
                    <a:moveTo>
                      <a:pt x="159" y="14766"/>
                    </a:moveTo>
                    <a:cubicBezTo>
                      <a:pt x="64" y="14798"/>
                      <a:pt x="1" y="14861"/>
                      <a:pt x="1" y="14956"/>
                    </a:cubicBezTo>
                    <a:cubicBezTo>
                      <a:pt x="32" y="15526"/>
                      <a:pt x="96" y="16128"/>
                      <a:pt x="191" y="16698"/>
                    </a:cubicBezTo>
                    <a:cubicBezTo>
                      <a:pt x="191" y="16761"/>
                      <a:pt x="286" y="16824"/>
                      <a:pt x="349" y="16824"/>
                    </a:cubicBezTo>
                    <a:lnTo>
                      <a:pt x="381" y="16824"/>
                    </a:lnTo>
                    <a:cubicBezTo>
                      <a:pt x="476" y="16793"/>
                      <a:pt x="539" y="16729"/>
                      <a:pt x="539" y="16634"/>
                    </a:cubicBezTo>
                    <a:cubicBezTo>
                      <a:pt x="444" y="16064"/>
                      <a:pt x="381" y="15494"/>
                      <a:pt x="349" y="14924"/>
                    </a:cubicBezTo>
                    <a:cubicBezTo>
                      <a:pt x="349" y="14829"/>
                      <a:pt x="254" y="14766"/>
                      <a:pt x="159" y="14766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11384583" y="2762188"/>
                <a:ext cx="1600497" cy="968598"/>
              </a:xfrm>
              <a:custGeom>
                <a:avLst/>
                <a:gdLst/>
                <a:ahLst/>
                <a:cxnLst/>
                <a:rect l="l" t="t" r="r" b="b"/>
                <a:pathLst>
                  <a:path w="22137" h="13397" extrusionOk="0">
                    <a:moveTo>
                      <a:pt x="21979" y="0"/>
                    </a:moveTo>
                    <a:cubicBezTo>
                      <a:pt x="21884" y="0"/>
                      <a:pt x="21789" y="64"/>
                      <a:pt x="21789" y="159"/>
                    </a:cubicBezTo>
                    <a:cubicBezTo>
                      <a:pt x="21757" y="697"/>
                      <a:pt x="21662" y="1267"/>
                      <a:pt x="21535" y="1837"/>
                    </a:cubicBezTo>
                    <a:cubicBezTo>
                      <a:pt x="21535" y="1932"/>
                      <a:pt x="21598" y="1995"/>
                      <a:pt x="21693" y="2027"/>
                    </a:cubicBezTo>
                    <a:lnTo>
                      <a:pt x="21725" y="2027"/>
                    </a:lnTo>
                    <a:cubicBezTo>
                      <a:pt x="21789" y="2027"/>
                      <a:pt x="21852" y="1964"/>
                      <a:pt x="21884" y="1900"/>
                    </a:cubicBezTo>
                    <a:cubicBezTo>
                      <a:pt x="22010" y="1330"/>
                      <a:pt x="22074" y="760"/>
                      <a:pt x="22137" y="190"/>
                    </a:cubicBezTo>
                    <a:cubicBezTo>
                      <a:pt x="22137" y="95"/>
                      <a:pt x="22074" y="0"/>
                      <a:pt x="21979" y="0"/>
                    </a:cubicBezTo>
                    <a:close/>
                    <a:moveTo>
                      <a:pt x="21262" y="3349"/>
                    </a:moveTo>
                    <a:cubicBezTo>
                      <a:pt x="21186" y="3349"/>
                      <a:pt x="21118" y="3401"/>
                      <a:pt x="21092" y="3452"/>
                    </a:cubicBezTo>
                    <a:cubicBezTo>
                      <a:pt x="20902" y="3991"/>
                      <a:pt x="20712" y="4529"/>
                      <a:pt x="20458" y="5036"/>
                    </a:cubicBezTo>
                    <a:cubicBezTo>
                      <a:pt x="20427" y="5131"/>
                      <a:pt x="20458" y="5226"/>
                      <a:pt x="20522" y="5257"/>
                    </a:cubicBezTo>
                    <a:cubicBezTo>
                      <a:pt x="20553" y="5289"/>
                      <a:pt x="20585" y="5289"/>
                      <a:pt x="20617" y="5289"/>
                    </a:cubicBezTo>
                    <a:cubicBezTo>
                      <a:pt x="20680" y="5289"/>
                      <a:pt x="20743" y="5257"/>
                      <a:pt x="20775" y="5194"/>
                    </a:cubicBezTo>
                    <a:cubicBezTo>
                      <a:pt x="21028" y="4656"/>
                      <a:pt x="21250" y="4117"/>
                      <a:pt x="21408" y="3579"/>
                    </a:cubicBezTo>
                    <a:cubicBezTo>
                      <a:pt x="21440" y="3484"/>
                      <a:pt x="21408" y="3389"/>
                      <a:pt x="21313" y="3357"/>
                    </a:cubicBezTo>
                    <a:cubicBezTo>
                      <a:pt x="21296" y="3351"/>
                      <a:pt x="21279" y="3349"/>
                      <a:pt x="21262" y="3349"/>
                    </a:cubicBezTo>
                    <a:close/>
                    <a:moveTo>
                      <a:pt x="19769" y="6442"/>
                    </a:moveTo>
                    <a:cubicBezTo>
                      <a:pt x="19713" y="6442"/>
                      <a:pt x="19655" y="6464"/>
                      <a:pt x="19635" y="6524"/>
                    </a:cubicBezTo>
                    <a:cubicBezTo>
                      <a:pt x="19318" y="6999"/>
                      <a:pt x="19002" y="7443"/>
                      <a:pt x="18622" y="7886"/>
                    </a:cubicBezTo>
                    <a:cubicBezTo>
                      <a:pt x="18558" y="7949"/>
                      <a:pt x="18590" y="8076"/>
                      <a:pt x="18653" y="8139"/>
                    </a:cubicBezTo>
                    <a:cubicBezTo>
                      <a:pt x="18685" y="8171"/>
                      <a:pt x="18717" y="8171"/>
                      <a:pt x="18780" y="8171"/>
                    </a:cubicBezTo>
                    <a:cubicBezTo>
                      <a:pt x="18812" y="8171"/>
                      <a:pt x="18875" y="8139"/>
                      <a:pt x="18907" y="8108"/>
                    </a:cubicBezTo>
                    <a:cubicBezTo>
                      <a:pt x="19255" y="7664"/>
                      <a:pt x="19603" y="7189"/>
                      <a:pt x="19920" y="6714"/>
                    </a:cubicBezTo>
                    <a:cubicBezTo>
                      <a:pt x="19983" y="6619"/>
                      <a:pt x="19952" y="6524"/>
                      <a:pt x="19857" y="6461"/>
                    </a:cubicBezTo>
                    <a:cubicBezTo>
                      <a:pt x="19834" y="6449"/>
                      <a:pt x="19802" y="6442"/>
                      <a:pt x="19769" y="6442"/>
                    </a:cubicBezTo>
                    <a:close/>
                    <a:moveTo>
                      <a:pt x="17581" y="9093"/>
                    </a:moveTo>
                    <a:cubicBezTo>
                      <a:pt x="17545" y="9093"/>
                      <a:pt x="17510" y="9110"/>
                      <a:pt x="17482" y="9153"/>
                    </a:cubicBezTo>
                    <a:cubicBezTo>
                      <a:pt x="17070" y="9533"/>
                      <a:pt x="16626" y="9913"/>
                      <a:pt x="16183" y="10229"/>
                    </a:cubicBezTo>
                    <a:cubicBezTo>
                      <a:pt x="16088" y="10293"/>
                      <a:pt x="16088" y="10419"/>
                      <a:pt x="16151" y="10483"/>
                    </a:cubicBezTo>
                    <a:cubicBezTo>
                      <a:pt x="16183" y="10514"/>
                      <a:pt x="16246" y="10546"/>
                      <a:pt x="16278" y="10546"/>
                    </a:cubicBezTo>
                    <a:cubicBezTo>
                      <a:pt x="16310" y="10546"/>
                      <a:pt x="16373" y="10546"/>
                      <a:pt x="16373" y="10514"/>
                    </a:cubicBezTo>
                    <a:cubicBezTo>
                      <a:pt x="16848" y="10166"/>
                      <a:pt x="17291" y="9786"/>
                      <a:pt x="17703" y="9374"/>
                    </a:cubicBezTo>
                    <a:cubicBezTo>
                      <a:pt x="17798" y="9311"/>
                      <a:pt x="17798" y="9216"/>
                      <a:pt x="17703" y="9153"/>
                    </a:cubicBezTo>
                    <a:cubicBezTo>
                      <a:pt x="17668" y="9118"/>
                      <a:pt x="17624" y="9093"/>
                      <a:pt x="17581" y="9093"/>
                    </a:cubicBezTo>
                    <a:close/>
                    <a:moveTo>
                      <a:pt x="214" y="10939"/>
                    </a:moveTo>
                    <a:cubicBezTo>
                      <a:pt x="157" y="10939"/>
                      <a:pt x="104" y="10961"/>
                      <a:pt x="64" y="11021"/>
                    </a:cubicBezTo>
                    <a:cubicBezTo>
                      <a:pt x="0" y="11116"/>
                      <a:pt x="32" y="11211"/>
                      <a:pt x="127" y="11243"/>
                    </a:cubicBezTo>
                    <a:cubicBezTo>
                      <a:pt x="602" y="11559"/>
                      <a:pt x="1077" y="11813"/>
                      <a:pt x="1552" y="12034"/>
                    </a:cubicBezTo>
                    <a:cubicBezTo>
                      <a:pt x="1584" y="12066"/>
                      <a:pt x="1615" y="12066"/>
                      <a:pt x="1647" y="12066"/>
                    </a:cubicBezTo>
                    <a:cubicBezTo>
                      <a:pt x="1710" y="12066"/>
                      <a:pt x="1774" y="12034"/>
                      <a:pt x="1805" y="11971"/>
                    </a:cubicBezTo>
                    <a:cubicBezTo>
                      <a:pt x="1837" y="11876"/>
                      <a:pt x="1805" y="11781"/>
                      <a:pt x="1710" y="11718"/>
                    </a:cubicBezTo>
                    <a:cubicBezTo>
                      <a:pt x="1235" y="11496"/>
                      <a:pt x="760" y="11243"/>
                      <a:pt x="317" y="10958"/>
                    </a:cubicBezTo>
                    <a:cubicBezTo>
                      <a:pt x="282" y="10946"/>
                      <a:pt x="247" y="10939"/>
                      <a:pt x="214" y="10939"/>
                    </a:cubicBezTo>
                    <a:close/>
                    <a:moveTo>
                      <a:pt x="14858" y="11146"/>
                    </a:moveTo>
                    <a:cubicBezTo>
                      <a:pt x="14825" y="11146"/>
                      <a:pt x="14792" y="11157"/>
                      <a:pt x="14758" y="11179"/>
                    </a:cubicBezTo>
                    <a:cubicBezTo>
                      <a:pt x="14283" y="11464"/>
                      <a:pt x="13776" y="11718"/>
                      <a:pt x="13238" y="11939"/>
                    </a:cubicBezTo>
                    <a:cubicBezTo>
                      <a:pt x="13175" y="11971"/>
                      <a:pt x="13111" y="12066"/>
                      <a:pt x="13175" y="12161"/>
                    </a:cubicBezTo>
                    <a:cubicBezTo>
                      <a:pt x="13175" y="12225"/>
                      <a:pt x="13238" y="12256"/>
                      <a:pt x="13333" y="12256"/>
                    </a:cubicBezTo>
                    <a:lnTo>
                      <a:pt x="13365" y="12256"/>
                    </a:lnTo>
                    <a:cubicBezTo>
                      <a:pt x="13903" y="12034"/>
                      <a:pt x="14441" y="11749"/>
                      <a:pt x="14948" y="11464"/>
                    </a:cubicBezTo>
                    <a:cubicBezTo>
                      <a:pt x="15011" y="11433"/>
                      <a:pt x="15043" y="11338"/>
                      <a:pt x="15011" y="11243"/>
                    </a:cubicBezTo>
                    <a:cubicBezTo>
                      <a:pt x="14970" y="11181"/>
                      <a:pt x="14916" y="11146"/>
                      <a:pt x="14858" y="11146"/>
                    </a:cubicBezTo>
                    <a:close/>
                    <a:moveTo>
                      <a:pt x="3244" y="12343"/>
                    </a:moveTo>
                    <a:cubicBezTo>
                      <a:pt x="3167" y="12343"/>
                      <a:pt x="3098" y="12400"/>
                      <a:pt x="3072" y="12478"/>
                    </a:cubicBezTo>
                    <a:cubicBezTo>
                      <a:pt x="3040" y="12573"/>
                      <a:pt x="3072" y="12668"/>
                      <a:pt x="3167" y="12700"/>
                    </a:cubicBezTo>
                    <a:cubicBezTo>
                      <a:pt x="3737" y="12858"/>
                      <a:pt x="4307" y="13016"/>
                      <a:pt x="4846" y="13143"/>
                    </a:cubicBezTo>
                    <a:lnTo>
                      <a:pt x="4909" y="13143"/>
                    </a:lnTo>
                    <a:cubicBezTo>
                      <a:pt x="4972" y="13143"/>
                      <a:pt x="5036" y="13080"/>
                      <a:pt x="5067" y="12985"/>
                    </a:cubicBezTo>
                    <a:cubicBezTo>
                      <a:pt x="5067" y="12890"/>
                      <a:pt x="5036" y="12826"/>
                      <a:pt x="4941" y="12795"/>
                    </a:cubicBezTo>
                    <a:cubicBezTo>
                      <a:pt x="4371" y="12668"/>
                      <a:pt x="3832" y="12541"/>
                      <a:pt x="3294" y="12351"/>
                    </a:cubicBezTo>
                    <a:cubicBezTo>
                      <a:pt x="3277" y="12346"/>
                      <a:pt x="3260" y="12343"/>
                      <a:pt x="3244" y="12343"/>
                    </a:cubicBezTo>
                    <a:close/>
                    <a:moveTo>
                      <a:pt x="11705" y="12501"/>
                    </a:moveTo>
                    <a:cubicBezTo>
                      <a:pt x="11688" y="12501"/>
                      <a:pt x="11671" y="12504"/>
                      <a:pt x="11654" y="12510"/>
                    </a:cubicBezTo>
                    <a:cubicBezTo>
                      <a:pt x="11116" y="12668"/>
                      <a:pt x="10546" y="12795"/>
                      <a:pt x="10008" y="12890"/>
                    </a:cubicBezTo>
                    <a:cubicBezTo>
                      <a:pt x="9913" y="12890"/>
                      <a:pt x="9849" y="12985"/>
                      <a:pt x="9849" y="13080"/>
                    </a:cubicBezTo>
                    <a:cubicBezTo>
                      <a:pt x="9881" y="13175"/>
                      <a:pt x="9944" y="13238"/>
                      <a:pt x="10039" y="13238"/>
                    </a:cubicBezTo>
                    <a:cubicBezTo>
                      <a:pt x="10609" y="13143"/>
                      <a:pt x="11179" y="13016"/>
                      <a:pt x="11749" y="12826"/>
                    </a:cubicBezTo>
                    <a:cubicBezTo>
                      <a:pt x="11844" y="12826"/>
                      <a:pt x="11908" y="12731"/>
                      <a:pt x="11876" y="12636"/>
                    </a:cubicBezTo>
                    <a:cubicBezTo>
                      <a:pt x="11850" y="12558"/>
                      <a:pt x="11781" y="12501"/>
                      <a:pt x="11705" y="12501"/>
                    </a:cubicBezTo>
                    <a:close/>
                    <a:moveTo>
                      <a:pt x="6619" y="13016"/>
                    </a:moveTo>
                    <a:cubicBezTo>
                      <a:pt x="6524" y="13016"/>
                      <a:pt x="6429" y="13080"/>
                      <a:pt x="6429" y="13175"/>
                    </a:cubicBezTo>
                    <a:cubicBezTo>
                      <a:pt x="6429" y="13270"/>
                      <a:pt x="6492" y="13365"/>
                      <a:pt x="6587" y="13365"/>
                    </a:cubicBezTo>
                    <a:cubicBezTo>
                      <a:pt x="6967" y="13396"/>
                      <a:pt x="7347" y="13396"/>
                      <a:pt x="7696" y="13396"/>
                    </a:cubicBezTo>
                    <a:lnTo>
                      <a:pt x="8329" y="13396"/>
                    </a:lnTo>
                    <a:cubicBezTo>
                      <a:pt x="8424" y="13396"/>
                      <a:pt x="8487" y="13301"/>
                      <a:pt x="8487" y="13206"/>
                    </a:cubicBezTo>
                    <a:cubicBezTo>
                      <a:pt x="8487" y="13111"/>
                      <a:pt x="8392" y="13048"/>
                      <a:pt x="8297" y="13048"/>
                    </a:cubicBezTo>
                    <a:cubicBezTo>
                      <a:pt x="8074" y="13061"/>
                      <a:pt x="7846" y="13069"/>
                      <a:pt x="7614" y="13069"/>
                    </a:cubicBezTo>
                    <a:cubicBezTo>
                      <a:pt x="7287" y="13069"/>
                      <a:pt x="6953" y="13053"/>
                      <a:pt x="6619" y="13016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12323321" y="1717242"/>
                <a:ext cx="499227" cy="41536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5745" extrusionOk="0">
                    <a:moveTo>
                      <a:pt x="184" y="0"/>
                    </a:moveTo>
                    <a:cubicBezTo>
                      <a:pt x="115" y="0"/>
                      <a:pt x="56" y="36"/>
                      <a:pt x="32" y="107"/>
                    </a:cubicBezTo>
                    <a:cubicBezTo>
                      <a:pt x="1" y="202"/>
                      <a:pt x="32" y="297"/>
                      <a:pt x="127" y="329"/>
                    </a:cubicBezTo>
                    <a:cubicBezTo>
                      <a:pt x="634" y="551"/>
                      <a:pt x="1172" y="804"/>
                      <a:pt x="1647" y="1057"/>
                    </a:cubicBezTo>
                    <a:cubicBezTo>
                      <a:pt x="1679" y="1089"/>
                      <a:pt x="1711" y="1089"/>
                      <a:pt x="1742" y="1089"/>
                    </a:cubicBezTo>
                    <a:cubicBezTo>
                      <a:pt x="1806" y="1089"/>
                      <a:pt x="1869" y="1057"/>
                      <a:pt x="1901" y="994"/>
                    </a:cubicBezTo>
                    <a:cubicBezTo>
                      <a:pt x="1932" y="931"/>
                      <a:pt x="1901" y="836"/>
                      <a:pt x="1837" y="772"/>
                    </a:cubicBezTo>
                    <a:cubicBezTo>
                      <a:pt x="1331" y="487"/>
                      <a:pt x="792" y="234"/>
                      <a:pt x="254" y="12"/>
                    </a:cubicBezTo>
                    <a:cubicBezTo>
                      <a:pt x="230" y="4"/>
                      <a:pt x="206" y="0"/>
                      <a:pt x="184" y="0"/>
                    </a:cubicBezTo>
                    <a:close/>
                    <a:moveTo>
                      <a:pt x="3187" y="1688"/>
                    </a:moveTo>
                    <a:cubicBezTo>
                      <a:pt x="3131" y="1688"/>
                      <a:pt x="3080" y="1715"/>
                      <a:pt x="3041" y="1754"/>
                    </a:cubicBezTo>
                    <a:cubicBezTo>
                      <a:pt x="2977" y="1849"/>
                      <a:pt x="3009" y="1944"/>
                      <a:pt x="3072" y="2007"/>
                    </a:cubicBezTo>
                    <a:cubicBezTo>
                      <a:pt x="3547" y="2324"/>
                      <a:pt x="3959" y="2704"/>
                      <a:pt x="4371" y="3084"/>
                    </a:cubicBezTo>
                    <a:cubicBezTo>
                      <a:pt x="4434" y="3116"/>
                      <a:pt x="4466" y="3116"/>
                      <a:pt x="4498" y="3116"/>
                    </a:cubicBezTo>
                    <a:cubicBezTo>
                      <a:pt x="4561" y="3116"/>
                      <a:pt x="4593" y="3116"/>
                      <a:pt x="4624" y="3084"/>
                    </a:cubicBezTo>
                    <a:cubicBezTo>
                      <a:pt x="4688" y="3021"/>
                      <a:pt x="4688" y="2894"/>
                      <a:pt x="4624" y="2831"/>
                    </a:cubicBezTo>
                    <a:cubicBezTo>
                      <a:pt x="4212" y="2451"/>
                      <a:pt x="3737" y="2071"/>
                      <a:pt x="3294" y="1722"/>
                    </a:cubicBezTo>
                    <a:cubicBezTo>
                      <a:pt x="3258" y="1698"/>
                      <a:pt x="3222" y="1688"/>
                      <a:pt x="3187" y="1688"/>
                    </a:cubicBezTo>
                    <a:close/>
                    <a:moveTo>
                      <a:pt x="5668" y="4031"/>
                    </a:moveTo>
                    <a:cubicBezTo>
                      <a:pt x="5632" y="4031"/>
                      <a:pt x="5598" y="4042"/>
                      <a:pt x="5574" y="4066"/>
                    </a:cubicBezTo>
                    <a:cubicBezTo>
                      <a:pt x="5511" y="4129"/>
                      <a:pt x="5479" y="4256"/>
                      <a:pt x="5543" y="4319"/>
                    </a:cubicBezTo>
                    <a:cubicBezTo>
                      <a:pt x="5923" y="4763"/>
                      <a:pt x="6271" y="5206"/>
                      <a:pt x="6556" y="5681"/>
                    </a:cubicBezTo>
                    <a:cubicBezTo>
                      <a:pt x="6588" y="5744"/>
                      <a:pt x="6651" y="5744"/>
                      <a:pt x="6714" y="5744"/>
                    </a:cubicBezTo>
                    <a:lnTo>
                      <a:pt x="6809" y="5744"/>
                    </a:lnTo>
                    <a:cubicBezTo>
                      <a:pt x="6873" y="5681"/>
                      <a:pt x="6904" y="5586"/>
                      <a:pt x="6841" y="5491"/>
                    </a:cubicBezTo>
                    <a:cubicBezTo>
                      <a:pt x="6524" y="5016"/>
                      <a:pt x="6176" y="4541"/>
                      <a:pt x="5828" y="4098"/>
                    </a:cubicBezTo>
                    <a:cubicBezTo>
                      <a:pt x="5788" y="4058"/>
                      <a:pt x="5725" y="4031"/>
                      <a:pt x="5668" y="403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3" name="Google Shape;433;p11"/>
              <p:cNvGrpSpPr/>
              <p:nvPr/>
            </p:nvGrpSpPr>
            <p:grpSpPr>
              <a:xfrm>
                <a:off x="12266060" y="2194345"/>
                <a:ext cx="494673" cy="1062443"/>
                <a:chOff x="12266060" y="2194345"/>
                <a:chExt cx="494673" cy="1062443"/>
              </a:xfrm>
            </p:grpSpPr>
            <p:sp>
              <p:nvSpPr>
                <p:cNvPr id="434" name="Google Shape;434;p11"/>
                <p:cNvSpPr/>
                <p:nvPr/>
              </p:nvSpPr>
              <p:spPr>
                <a:xfrm>
                  <a:off x="12362219" y="2194345"/>
                  <a:ext cx="215308" cy="215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" h="2978" extrusionOk="0">
                      <a:moveTo>
                        <a:pt x="1489" y="317"/>
                      </a:moveTo>
                      <a:cubicBezTo>
                        <a:pt x="2123" y="317"/>
                        <a:pt x="2629" y="855"/>
                        <a:pt x="2629" y="1489"/>
                      </a:cubicBezTo>
                      <a:cubicBezTo>
                        <a:pt x="2629" y="2122"/>
                        <a:pt x="2123" y="2629"/>
                        <a:pt x="1489" y="2629"/>
                      </a:cubicBezTo>
                      <a:cubicBezTo>
                        <a:pt x="856" y="2629"/>
                        <a:pt x="318" y="2122"/>
                        <a:pt x="318" y="1489"/>
                      </a:cubicBezTo>
                      <a:cubicBezTo>
                        <a:pt x="318" y="855"/>
                        <a:pt x="856" y="317"/>
                        <a:pt x="1489" y="317"/>
                      </a:cubicBezTo>
                      <a:close/>
                      <a:moveTo>
                        <a:pt x="1489" y="0"/>
                      </a:moveTo>
                      <a:cubicBezTo>
                        <a:pt x="666" y="0"/>
                        <a:pt x="1" y="665"/>
                        <a:pt x="1" y="1489"/>
                      </a:cubicBezTo>
                      <a:cubicBezTo>
                        <a:pt x="1" y="2312"/>
                        <a:pt x="666" y="2977"/>
                        <a:pt x="1489" y="2977"/>
                      </a:cubicBezTo>
                      <a:cubicBezTo>
                        <a:pt x="2313" y="2977"/>
                        <a:pt x="2978" y="2312"/>
                        <a:pt x="2978" y="1489"/>
                      </a:cubicBezTo>
                      <a:cubicBezTo>
                        <a:pt x="2978" y="665"/>
                        <a:pt x="2313" y="0"/>
                        <a:pt x="1489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11"/>
                <p:cNvSpPr/>
                <p:nvPr/>
              </p:nvSpPr>
              <p:spPr>
                <a:xfrm>
                  <a:off x="12277556" y="2430187"/>
                  <a:ext cx="396130" cy="81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9" h="11275" extrusionOk="0">
                      <a:moveTo>
                        <a:pt x="1647" y="0"/>
                      </a:moveTo>
                      <a:cubicBezTo>
                        <a:pt x="697" y="0"/>
                        <a:pt x="0" y="729"/>
                        <a:pt x="0" y="1552"/>
                      </a:cubicBezTo>
                      <a:lnTo>
                        <a:pt x="32" y="5321"/>
                      </a:lnTo>
                      <a:cubicBezTo>
                        <a:pt x="32" y="5637"/>
                        <a:pt x="285" y="5891"/>
                        <a:pt x="634" y="5891"/>
                      </a:cubicBezTo>
                      <a:cubicBezTo>
                        <a:pt x="950" y="5891"/>
                        <a:pt x="1172" y="5796"/>
                        <a:pt x="1267" y="5606"/>
                      </a:cubicBezTo>
                      <a:lnTo>
                        <a:pt x="1330" y="10514"/>
                      </a:lnTo>
                      <a:cubicBezTo>
                        <a:pt x="1330" y="10926"/>
                        <a:pt x="1679" y="11274"/>
                        <a:pt x="2090" y="11274"/>
                      </a:cubicBezTo>
                      <a:cubicBezTo>
                        <a:pt x="2502" y="11274"/>
                        <a:pt x="2819" y="10926"/>
                        <a:pt x="2819" y="10514"/>
                      </a:cubicBezTo>
                      <a:cubicBezTo>
                        <a:pt x="2819" y="10926"/>
                        <a:pt x="3167" y="11274"/>
                        <a:pt x="3579" y="11274"/>
                      </a:cubicBezTo>
                      <a:cubicBezTo>
                        <a:pt x="3990" y="11274"/>
                        <a:pt x="4339" y="10926"/>
                        <a:pt x="4339" y="10514"/>
                      </a:cubicBezTo>
                      <a:lnTo>
                        <a:pt x="4339" y="5732"/>
                      </a:lnTo>
                      <a:cubicBezTo>
                        <a:pt x="4434" y="5859"/>
                        <a:pt x="4624" y="5922"/>
                        <a:pt x="4814" y="5922"/>
                      </a:cubicBezTo>
                      <a:cubicBezTo>
                        <a:pt x="5194" y="5922"/>
                        <a:pt x="5479" y="5669"/>
                        <a:pt x="5479" y="5352"/>
                      </a:cubicBezTo>
                      <a:lnTo>
                        <a:pt x="5447" y="1425"/>
                      </a:lnTo>
                      <a:cubicBezTo>
                        <a:pt x="5416" y="729"/>
                        <a:pt x="4719" y="0"/>
                        <a:pt x="3674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12266060" y="2416450"/>
                  <a:ext cx="421363" cy="84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8" h="11623" extrusionOk="0">
                      <a:moveTo>
                        <a:pt x="3864" y="349"/>
                      </a:moveTo>
                      <a:cubicBezTo>
                        <a:pt x="4783" y="349"/>
                        <a:pt x="5416" y="1014"/>
                        <a:pt x="5448" y="1615"/>
                      </a:cubicBezTo>
                      <a:lnTo>
                        <a:pt x="5448" y="5542"/>
                      </a:lnTo>
                      <a:cubicBezTo>
                        <a:pt x="5448" y="5669"/>
                        <a:pt x="5416" y="5732"/>
                        <a:pt x="5353" y="5796"/>
                      </a:cubicBezTo>
                      <a:cubicBezTo>
                        <a:pt x="5258" y="5891"/>
                        <a:pt x="5131" y="5954"/>
                        <a:pt x="4973" y="5954"/>
                      </a:cubicBezTo>
                      <a:cubicBezTo>
                        <a:pt x="4814" y="5954"/>
                        <a:pt x="4688" y="5891"/>
                        <a:pt x="4593" y="5796"/>
                      </a:cubicBezTo>
                      <a:cubicBezTo>
                        <a:pt x="4570" y="5773"/>
                        <a:pt x="4516" y="5751"/>
                        <a:pt x="4464" y="5751"/>
                      </a:cubicBezTo>
                      <a:cubicBezTo>
                        <a:pt x="4443" y="5751"/>
                        <a:pt x="4421" y="5755"/>
                        <a:pt x="4403" y="5764"/>
                      </a:cubicBezTo>
                      <a:cubicBezTo>
                        <a:pt x="4339" y="5796"/>
                        <a:pt x="4308" y="5859"/>
                        <a:pt x="4308" y="5922"/>
                      </a:cubicBezTo>
                      <a:lnTo>
                        <a:pt x="4308" y="10704"/>
                      </a:lnTo>
                      <a:cubicBezTo>
                        <a:pt x="4308" y="11021"/>
                        <a:pt x="4054" y="11274"/>
                        <a:pt x="3738" y="11274"/>
                      </a:cubicBezTo>
                      <a:cubicBezTo>
                        <a:pt x="3421" y="11274"/>
                        <a:pt x="3168" y="11053"/>
                        <a:pt x="3168" y="10736"/>
                      </a:cubicBezTo>
                      <a:cubicBezTo>
                        <a:pt x="3168" y="10736"/>
                        <a:pt x="3168" y="10704"/>
                        <a:pt x="3136" y="10704"/>
                      </a:cubicBezTo>
                      <a:cubicBezTo>
                        <a:pt x="3136" y="10609"/>
                        <a:pt x="3073" y="10546"/>
                        <a:pt x="2978" y="10546"/>
                      </a:cubicBezTo>
                      <a:cubicBezTo>
                        <a:pt x="2883" y="10546"/>
                        <a:pt x="2819" y="10609"/>
                        <a:pt x="2819" y="10704"/>
                      </a:cubicBezTo>
                      <a:lnTo>
                        <a:pt x="2819" y="10736"/>
                      </a:lnTo>
                      <a:cubicBezTo>
                        <a:pt x="2788" y="11053"/>
                        <a:pt x="2534" y="11274"/>
                        <a:pt x="2249" y="11274"/>
                      </a:cubicBezTo>
                      <a:cubicBezTo>
                        <a:pt x="1933" y="11274"/>
                        <a:pt x="1648" y="11021"/>
                        <a:pt x="1648" y="10704"/>
                      </a:cubicBezTo>
                      <a:lnTo>
                        <a:pt x="1584" y="5796"/>
                      </a:lnTo>
                      <a:cubicBezTo>
                        <a:pt x="1584" y="5732"/>
                        <a:pt x="1553" y="5669"/>
                        <a:pt x="1489" y="5637"/>
                      </a:cubicBezTo>
                      <a:cubicBezTo>
                        <a:pt x="1394" y="5637"/>
                        <a:pt x="1331" y="5637"/>
                        <a:pt x="1299" y="5701"/>
                      </a:cubicBezTo>
                      <a:cubicBezTo>
                        <a:pt x="1204" y="5859"/>
                        <a:pt x="1014" y="5922"/>
                        <a:pt x="793" y="5922"/>
                      </a:cubicBezTo>
                      <a:cubicBezTo>
                        <a:pt x="539" y="5922"/>
                        <a:pt x="381" y="5764"/>
                        <a:pt x="381" y="5511"/>
                      </a:cubicBezTo>
                      <a:lnTo>
                        <a:pt x="317" y="1742"/>
                      </a:lnTo>
                      <a:cubicBezTo>
                        <a:pt x="317" y="982"/>
                        <a:pt x="983" y="380"/>
                        <a:pt x="1806" y="349"/>
                      </a:cubicBezTo>
                      <a:close/>
                      <a:moveTo>
                        <a:pt x="1838" y="0"/>
                      </a:moveTo>
                      <a:cubicBezTo>
                        <a:pt x="793" y="32"/>
                        <a:pt x="1" y="792"/>
                        <a:pt x="1" y="1774"/>
                      </a:cubicBezTo>
                      <a:lnTo>
                        <a:pt x="32" y="5511"/>
                      </a:lnTo>
                      <a:cubicBezTo>
                        <a:pt x="32" y="5954"/>
                        <a:pt x="349" y="6271"/>
                        <a:pt x="793" y="6271"/>
                      </a:cubicBezTo>
                      <a:cubicBezTo>
                        <a:pt x="983" y="6271"/>
                        <a:pt x="1141" y="6239"/>
                        <a:pt x="1268" y="6176"/>
                      </a:cubicBezTo>
                      <a:lnTo>
                        <a:pt x="1331" y="10704"/>
                      </a:lnTo>
                      <a:cubicBezTo>
                        <a:pt x="1331" y="11211"/>
                        <a:pt x="1743" y="11623"/>
                        <a:pt x="2249" y="11623"/>
                      </a:cubicBezTo>
                      <a:cubicBezTo>
                        <a:pt x="2566" y="11623"/>
                        <a:pt x="2819" y="11464"/>
                        <a:pt x="2978" y="11243"/>
                      </a:cubicBezTo>
                      <a:cubicBezTo>
                        <a:pt x="3168" y="11464"/>
                        <a:pt x="3421" y="11623"/>
                        <a:pt x="3738" y="11623"/>
                      </a:cubicBezTo>
                      <a:cubicBezTo>
                        <a:pt x="4244" y="11623"/>
                        <a:pt x="4656" y="11211"/>
                        <a:pt x="4656" y="10704"/>
                      </a:cubicBezTo>
                      <a:lnTo>
                        <a:pt x="4656" y="6239"/>
                      </a:lnTo>
                      <a:cubicBezTo>
                        <a:pt x="4751" y="6271"/>
                        <a:pt x="4878" y="6302"/>
                        <a:pt x="5004" y="6302"/>
                      </a:cubicBezTo>
                      <a:cubicBezTo>
                        <a:pt x="5226" y="6271"/>
                        <a:pt x="5448" y="6207"/>
                        <a:pt x="5606" y="6049"/>
                      </a:cubicBezTo>
                      <a:cubicBezTo>
                        <a:pt x="5733" y="5891"/>
                        <a:pt x="5828" y="5732"/>
                        <a:pt x="5828" y="5542"/>
                      </a:cubicBezTo>
                      <a:lnTo>
                        <a:pt x="5796" y="1615"/>
                      </a:lnTo>
                      <a:cubicBezTo>
                        <a:pt x="5765" y="855"/>
                        <a:pt x="5004" y="32"/>
                        <a:pt x="3864" y="32"/>
                      </a:cubicBezTo>
                      <a:lnTo>
                        <a:pt x="3833" y="3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12369085" y="2565243"/>
                  <a:ext cx="72" cy="272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770" extrusionOk="0">
                      <a:moveTo>
                        <a:pt x="1" y="1"/>
                      </a:moveTo>
                      <a:lnTo>
                        <a:pt x="1" y="3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12357665" y="2551507"/>
                  <a:ext cx="25233" cy="29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4118" extrusionOk="0">
                      <a:moveTo>
                        <a:pt x="159" y="1"/>
                      </a:moveTo>
                      <a:cubicBezTo>
                        <a:pt x="64" y="1"/>
                        <a:pt x="1" y="96"/>
                        <a:pt x="1" y="191"/>
                      </a:cubicBezTo>
                      <a:lnTo>
                        <a:pt x="1" y="3928"/>
                      </a:lnTo>
                      <a:cubicBezTo>
                        <a:pt x="1" y="4023"/>
                        <a:pt x="64" y="4118"/>
                        <a:pt x="159" y="4118"/>
                      </a:cubicBezTo>
                      <a:cubicBezTo>
                        <a:pt x="254" y="4118"/>
                        <a:pt x="349" y="4054"/>
                        <a:pt x="349" y="3928"/>
                      </a:cubicBezTo>
                      <a:lnTo>
                        <a:pt x="349" y="191"/>
                      </a:lnTo>
                      <a:cubicBezTo>
                        <a:pt x="349" y="96"/>
                        <a:pt x="254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12577454" y="2553820"/>
                  <a:ext cx="25305" cy="30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4213" extrusionOk="0">
                      <a:moveTo>
                        <a:pt x="191" y="0"/>
                      </a:moveTo>
                      <a:cubicBezTo>
                        <a:pt x="96" y="0"/>
                        <a:pt x="1" y="64"/>
                        <a:pt x="1" y="159"/>
                      </a:cubicBezTo>
                      <a:lnTo>
                        <a:pt x="1" y="4022"/>
                      </a:lnTo>
                      <a:cubicBezTo>
                        <a:pt x="1" y="4117"/>
                        <a:pt x="96" y="4212"/>
                        <a:pt x="191" y="4212"/>
                      </a:cubicBezTo>
                      <a:cubicBezTo>
                        <a:pt x="286" y="4212"/>
                        <a:pt x="349" y="4117"/>
                        <a:pt x="349" y="4022"/>
                      </a:cubicBezTo>
                      <a:lnTo>
                        <a:pt x="349" y="159"/>
                      </a:lnTo>
                      <a:cubicBezTo>
                        <a:pt x="349" y="64"/>
                        <a:pt x="286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12469872" y="2819449"/>
                  <a:ext cx="25233" cy="38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5321" extrusionOk="0">
                      <a:moveTo>
                        <a:pt x="159" y="0"/>
                      </a:moveTo>
                      <a:cubicBezTo>
                        <a:pt x="64" y="0"/>
                        <a:pt x="0" y="95"/>
                        <a:pt x="0" y="190"/>
                      </a:cubicBezTo>
                      <a:lnTo>
                        <a:pt x="0" y="5162"/>
                      </a:lnTo>
                      <a:cubicBezTo>
                        <a:pt x="0" y="5257"/>
                        <a:pt x="64" y="5320"/>
                        <a:pt x="159" y="5320"/>
                      </a:cubicBezTo>
                      <a:cubicBezTo>
                        <a:pt x="254" y="5320"/>
                        <a:pt x="349" y="5257"/>
                        <a:pt x="349" y="5162"/>
                      </a:cubicBezTo>
                      <a:lnTo>
                        <a:pt x="349" y="190"/>
                      </a:lnTo>
                      <a:cubicBezTo>
                        <a:pt x="349" y="95"/>
                        <a:pt x="254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12522506" y="2853789"/>
                  <a:ext cx="224489" cy="171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2376" extrusionOk="0">
                      <a:moveTo>
                        <a:pt x="96" y="0"/>
                      </a:moveTo>
                      <a:cubicBezTo>
                        <a:pt x="64" y="0"/>
                        <a:pt x="1" y="32"/>
                        <a:pt x="1" y="95"/>
                      </a:cubicBezTo>
                      <a:lnTo>
                        <a:pt x="1" y="2280"/>
                      </a:lnTo>
                      <a:cubicBezTo>
                        <a:pt x="1" y="2312"/>
                        <a:pt x="64" y="2375"/>
                        <a:pt x="96" y="2375"/>
                      </a:cubicBezTo>
                      <a:lnTo>
                        <a:pt x="3009" y="2375"/>
                      </a:lnTo>
                      <a:cubicBezTo>
                        <a:pt x="3041" y="2375"/>
                        <a:pt x="3073" y="2312"/>
                        <a:pt x="3104" y="2280"/>
                      </a:cubicBezTo>
                      <a:lnTo>
                        <a:pt x="3104" y="95"/>
                      </a:lnTo>
                      <a:cubicBezTo>
                        <a:pt x="3104" y="32"/>
                        <a:pt x="3041" y="0"/>
                        <a:pt x="3009" y="0"/>
                      </a:cubicBezTo>
                      <a:close/>
                    </a:path>
                  </a:pathLst>
                </a:custGeom>
                <a:solidFill>
                  <a:srgbClr val="C777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11"/>
                <p:cNvSpPr/>
                <p:nvPr/>
              </p:nvSpPr>
              <p:spPr>
                <a:xfrm>
                  <a:off x="12511083" y="2842296"/>
                  <a:ext cx="247337" cy="19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" h="2693" extrusionOk="0">
                      <a:moveTo>
                        <a:pt x="3072" y="317"/>
                      </a:moveTo>
                      <a:lnTo>
                        <a:pt x="3072" y="2344"/>
                      </a:lnTo>
                      <a:lnTo>
                        <a:pt x="349" y="2344"/>
                      </a:lnTo>
                      <a:lnTo>
                        <a:pt x="349" y="317"/>
                      </a:lnTo>
                      <a:close/>
                      <a:moveTo>
                        <a:pt x="254" y="1"/>
                      </a:moveTo>
                      <a:cubicBezTo>
                        <a:pt x="127" y="1"/>
                        <a:pt x="0" y="96"/>
                        <a:pt x="0" y="254"/>
                      </a:cubicBezTo>
                      <a:lnTo>
                        <a:pt x="0" y="2439"/>
                      </a:lnTo>
                      <a:cubicBezTo>
                        <a:pt x="0" y="2566"/>
                        <a:pt x="127" y="2693"/>
                        <a:pt x="254" y="2693"/>
                      </a:cubicBezTo>
                      <a:lnTo>
                        <a:pt x="3167" y="2693"/>
                      </a:lnTo>
                      <a:cubicBezTo>
                        <a:pt x="3294" y="2693"/>
                        <a:pt x="3421" y="2566"/>
                        <a:pt x="3421" y="2439"/>
                      </a:cubicBezTo>
                      <a:lnTo>
                        <a:pt x="3421" y="254"/>
                      </a:lnTo>
                      <a:cubicBezTo>
                        <a:pt x="3421" y="96"/>
                        <a:pt x="3294" y="1"/>
                        <a:pt x="3167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11"/>
                <p:cNvSpPr/>
                <p:nvPr/>
              </p:nvSpPr>
              <p:spPr>
                <a:xfrm>
                  <a:off x="12508769" y="2871216"/>
                  <a:ext cx="251964" cy="13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1881" extrusionOk="0">
                      <a:moveTo>
                        <a:pt x="229" y="1"/>
                      </a:moveTo>
                      <a:cubicBezTo>
                        <a:pt x="207" y="1"/>
                        <a:pt x="183" y="5"/>
                        <a:pt x="159" y="12"/>
                      </a:cubicBezTo>
                      <a:cubicBezTo>
                        <a:pt x="64" y="44"/>
                        <a:pt x="1" y="139"/>
                        <a:pt x="32" y="234"/>
                      </a:cubicBezTo>
                      <a:lnTo>
                        <a:pt x="349" y="1121"/>
                      </a:lnTo>
                      <a:lnTo>
                        <a:pt x="412" y="1311"/>
                      </a:lnTo>
                      <a:cubicBezTo>
                        <a:pt x="539" y="1659"/>
                        <a:pt x="792" y="1881"/>
                        <a:pt x="1109" y="1881"/>
                      </a:cubicBezTo>
                      <a:lnTo>
                        <a:pt x="2376" y="1881"/>
                      </a:lnTo>
                      <a:cubicBezTo>
                        <a:pt x="2693" y="1881"/>
                        <a:pt x="2946" y="1659"/>
                        <a:pt x="3073" y="1311"/>
                      </a:cubicBezTo>
                      <a:lnTo>
                        <a:pt x="3453" y="234"/>
                      </a:lnTo>
                      <a:cubicBezTo>
                        <a:pt x="3484" y="139"/>
                        <a:pt x="3421" y="44"/>
                        <a:pt x="3326" y="12"/>
                      </a:cubicBezTo>
                      <a:cubicBezTo>
                        <a:pt x="3310" y="5"/>
                        <a:pt x="3290" y="1"/>
                        <a:pt x="3269" y="1"/>
                      </a:cubicBezTo>
                      <a:cubicBezTo>
                        <a:pt x="3205" y="1"/>
                        <a:pt x="3128" y="36"/>
                        <a:pt x="3104" y="107"/>
                      </a:cubicBezTo>
                      <a:lnTo>
                        <a:pt x="2788" y="994"/>
                      </a:lnTo>
                      <a:lnTo>
                        <a:pt x="2724" y="1184"/>
                      </a:lnTo>
                      <a:cubicBezTo>
                        <a:pt x="2661" y="1406"/>
                        <a:pt x="2534" y="1533"/>
                        <a:pt x="2376" y="1533"/>
                      </a:cubicBezTo>
                      <a:lnTo>
                        <a:pt x="1109" y="1533"/>
                      </a:lnTo>
                      <a:cubicBezTo>
                        <a:pt x="951" y="1533"/>
                        <a:pt x="824" y="1406"/>
                        <a:pt x="761" y="1216"/>
                      </a:cubicBezTo>
                      <a:lnTo>
                        <a:pt x="381" y="107"/>
                      </a:lnTo>
                      <a:cubicBezTo>
                        <a:pt x="357" y="36"/>
                        <a:pt x="298" y="1"/>
                        <a:pt x="229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12593505" y="2807954"/>
                  <a:ext cx="80181" cy="43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" h="603" extrusionOk="0">
                      <a:moveTo>
                        <a:pt x="0" y="1"/>
                      </a:moveTo>
                      <a:lnTo>
                        <a:pt x="0" y="602"/>
                      </a:lnTo>
                      <a:lnTo>
                        <a:pt x="1109" y="602"/>
                      </a:lnTo>
                      <a:lnTo>
                        <a:pt x="110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12579767" y="2794214"/>
                  <a:ext cx="107655" cy="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" h="983" extrusionOk="0">
                      <a:moveTo>
                        <a:pt x="1141" y="349"/>
                      </a:moveTo>
                      <a:lnTo>
                        <a:pt x="1141" y="634"/>
                      </a:lnTo>
                      <a:lnTo>
                        <a:pt x="349" y="634"/>
                      </a:lnTo>
                      <a:lnTo>
                        <a:pt x="349" y="349"/>
                      </a:lnTo>
                      <a:close/>
                      <a:moveTo>
                        <a:pt x="190" y="1"/>
                      </a:moveTo>
                      <a:cubicBezTo>
                        <a:pt x="95" y="1"/>
                        <a:pt x="0" y="96"/>
                        <a:pt x="0" y="191"/>
                      </a:cubicBezTo>
                      <a:lnTo>
                        <a:pt x="0" y="792"/>
                      </a:lnTo>
                      <a:cubicBezTo>
                        <a:pt x="0" y="919"/>
                        <a:pt x="95" y="982"/>
                        <a:pt x="190" y="982"/>
                      </a:cubicBezTo>
                      <a:lnTo>
                        <a:pt x="1299" y="982"/>
                      </a:lnTo>
                      <a:cubicBezTo>
                        <a:pt x="1394" y="982"/>
                        <a:pt x="1489" y="919"/>
                        <a:pt x="1489" y="792"/>
                      </a:cubicBezTo>
                      <a:lnTo>
                        <a:pt x="1489" y="191"/>
                      </a:lnTo>
                      <a:cubicBezTo>
                        <a:pt x="1489" y="96"/>
                        <a:pt x="1394" y="1"/>
                        <a:pt x="1299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6" name="Google Shape;446;p11"/>
              <p:cNvGrpSpPr/>
              <p:nvPr/>
            </p:nvGrpSpPr>
            <p:grpSpPr>
              <a:xfrm>
                <a:off x="11043401" y="2592717"/>
                <a:ext cx="1122018" cy="964043"/>
                <a:chOff x="11043401" y="2592717"/>
                <a:chExt cx="1122018" cy="964043"/>
              </a:xfrm>
            </p:grpSpPr>
            <p:sp>
              <p:nvSpPr>
                <p:cNvPr id="447" name="Google Shape;447;p11"/>
                <p:cNvSpPr/>
                <p:nvPr/>
              </p:nvSpPr>
              <p:spPr>
                <a:xfrm>
                  <a:off x="11057138" y="2773612"/>
                  <a:ext cx="785392" cy="5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3" h="698" extrusionOk="0">
                      <a:moveTo>
                        <a:pt x="349" y="1"/>
                      </a:moveTo>
                      <a:cubicBezTo>
                        <a:pt x="159" y="1"/>
                        <a:pt x="1" y="159"/>
                        <a:pt x="1" y="349"/>
                      </a:cubicBezTo>
                      <a:lnTo>
                        <a:pt x="1" y="381"/>
                      </a:lnTo>
                      <a:cubicBezTo>
                        <a:pt x="1" y="571"/>
                        <a:pt x="159" y="697"/>
                        <a:pt x="349" y="697"/>
                      </a:cubicBezTo>
                      <a:lnTo>
                        <a:pt x="10483" y="697"/>
                      </a:lnTo>
                      <a:cubicBezTo>
                        <a:pt x="10705" y="697"/>
                        <a:pt x="10863" y="571"/>
                        <a:pt x="10863" y="381"/>
                      </a:cubicBezTo>
                      <a:lnTo>
                        <a:pt x="10863" y="349"/>
                      </a:lnTo>
                      <a:cubicBezTo>
                        <a:pt x="10863" y="159"/>
                        <a:pt x="10705" y="1"/>
                        <a:pt x="10483" y="1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11043401" y="2762188"/>
                  <a:ext cx="812864" cy="7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3" h="1046" extrusionOk="0">
                      <a:moveTo>
                        <a:pt x="10673" y="349"/>
                      </a:moveTo>
                      <a:cubicBezTo>
                        <a:pt x="10800" y="349"/>
                        <a:pt x="10895" y="412"/>
                        <a:pt x="10895" y="507"/>
                      </a:cubicBezTo>
                      <a:cubicBezTo>
                        <a:pt x="10895" y="602"/>
                        <a:pt x="10800" y="697"/>
                        <a:pt x="10673" y="697"/>
                      </a:cubicBezTo>
                      <a:lnTo>
                        <a:pt x="539" y="697"/>
                      </a:lnTo>
                      <a:cubicBezTo>
                        <a:pt x="444" y="697"/>
                        <a:pt x="349" y="602"/>
                        <a:pt x="349" y="507"/>
                      </a:cubicBezTo>
                      <a:cubicBezTo>
                        <a:pt x="349" y="412"/>
                        <a:pt x="444" y="349"/>
                        <a:pt x="539" y="349"/>
                      </a:cubicBezTo>
                      <a:close/>
                      <a:moveTo>
                        <a:pt x="571" y="0"/>
                      </a:moveTo>
                      <a:cubicBezTo>
                        <a:pt x="254" y="0"/>
                        <a:pt x="0" y="222"/>
                        <a:pt x="0" y="507"/>
                      </a:cubicBezTo>
                      <a:cubicBezTo>
                        <a:pt x="0" y="792"/>
                        <a:pt x="254" y="1045"/>
                        <a:pt x="571" y="1045"/>
                      </a:cubicBezTo>
                      <a:lnTo>
                        <a:pt x="10673" y="1045"/>
                      </a:lnTo>
                      <a:cubicBezTo>
                        <a:pt x="10990" y="1045"/>
                        <a:pt x="11243" y="792"/>
                        <a:pt x="11243" y="507"/>
                      </a:cubicBezTo>
                      <a:cubicBezTo>
                        <a:pt x="11243" y="222"/>
                        <a:pt x="10990" y="0"/>
                        <a:pt x="10705" y="0"/>
                      </a:cubicBezTo>
                      <a:close/>
                    </a:path>
                  </a:pathLst>
                </a:custGeom>
                <a:solidFill>
                  <a:srgbClr val="C777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11073189" y="2812581"/>
                  <a:ext cx="760233" cy="581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5" h="8044" extrusionOk="0">
                      <a:moveTo>
                        <a:pt x="10166" y="348"/>
                      </a:moveTo>
                      <a:lnTo>
                        <a:pt x="10166" y="7537"/>
                      </a:lnTo>
                      <a:cubicBezTo>
                        <a:pt x="10166" y="7632"/>
                        <a:pt x="10103" y="7696"/>
                        <a:pt x="10039" y="7696"/>
                      </a:cubicBezTo>
                      <a:lnTo>
                        <a:pt x="570" y="7696"/>
                      </a:lnTo>
                      <a:cubicBezTo>
                        <a:pt x="444" y="7696"/>
                        <a:pt x="349" y="7601"/>
                        <a:pt x="349" y="7506"/>
                      </a:cubicBezTo>
                      <a:lnTo>
                        <a:pt x="349" y="348"/>
                      </a:lnTo>
                      <a:close/>
                      <a:moveTo>
                        <a:pt x="190" y="0"/>
                      </a:moveTo>
                      <a:cubicBezTo>
                        <a:pt x="95" y="0"/>
                        <a:pt x="0" y="63"/>
                        <a:pt x="0" y="158"/>
                      </a:cubicBezTo>
                      <a:lnTo>
                        <a:pt x="0" y="7506"/>
                      </a:lnTo>
                      <a:cubicBezTo>
                        <a:pt x="0" y="7791"/>
                        <a:pt x="254" y="8044"/>
                        <a:pt x="570" y="8044"/>
                      </a:cubicBezTo>
                      <a:lnTo>
                        <a:pt x="10039" y="8044"/>
                      </a:lnTo>
                      <a:cubicBezTo>
                        <a:pt x="10293" y="8044"/>
                        <a:pt x="10514" y="7822"/>
                        <a:pt x="10483" y="7537"/>
                      </a:cubicBezTo>
                      <a:lnTo>
                        <a:pt x="10483" y="158"/>
                      </a:lnTo>
                      <a:cubicBezTo>
                        <a:pt x="10483" y="63"/>
                        <a:pt x="10419" y="0"/>
                        <a:pt x="10324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11"/>
                <p:cNvSpPr/>
                <p:nvPr/>
              </p:nvSpPr>
              <p:spPr>
                <a:xfrm>
                  <a:off x="11260949" y="2917846"/>
                  <a:ext cx="80181" cy="82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" h="1141" extrusionOk="0">
                      <a:moveTo>
                        <a:pt x="538" y="1"/>
                      </a:moveTo>
                      <a:cubicBezTo>
                        <a:pt x="253" y="1"/>
                        <a:pt x="0" y="254"/>
                        <a:pt x="0" y="571"/>
                      </a:cubicBezTo>
                      <a:cubicBezTo>
                        <a:pt x="0" y="888"/>
                        <a:pt x="253" y="1141"/>
                        <a:pt x="538" y="1141"/>
                      </a:cubicBezTo>
                      <a:cubicBezTo>
                        <a:pt x="855" y="1141"/>
                        <a:pt x="1108" y="888"/>
                        <a:pt x="1108" y="571"/>
                      </a:cubicBezTo>
                      <a:cubicBezTo>
                        <a:pt x="1108" y="254"/>
                        <a:pt x="855" y="1"/>
                        <a:pt x="538" y="1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1"/>
                <p:cNvSpPr/>
                <p:nvPr/>
              </p:nvSpPr>
              <p:spPr>
                <a:xfrm>
                  <a:off x="11247213" y="2904109"/>
                  <a:ext cx="107655" cy="107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" h="1490" extrusionOk="0">
                      <a:moveTo>
                        <a:pt x="760" y="349"/>
                      </a:moveTo>
                      <a:cubicBezTo>
                        <a:pt x="950" y="349"/>
                        <a:pt x="1140" y="539"/>
                        <a:pt x="1140" y="761"/>
                      </a:cubicBezTo>
                      <a:cubicBezTo>
                        <a:pt x="1140" y="983"/>
                        <a:pt x="950" y="1141"/>
                        <a:pt x="760" y="1141"/>
                      </a:cubicBezTo>
                      <a:cubicBezTo>
                        <a:pt x="538" y="1141"/>
                        <a:pt x="348" y="983"/>
                        <a:pt x="348" y="761"/>
                      </a:cubicBezTo>
                      <a:cubicBezTo>
                        <a:pt x="348" y="539"/>
                        <a:pt x="538" y="349"/>
                        <a:pt x="760" y="349"/>
                      </a:cubicBezTo>
                      <a:close/>
                      <a:moveTo>
                        <a:pt x="760" y="1"/>
                      </a:moveTo>
                      <a:cubicBezTo>
                        <a:pt x="348" y="1"/>
                        <a:pt x="0" y="349"/>
                        <a:pt x="0" y="761"/>
                      </a:cubicBezTo>
                      <a:cubicBezTo>
                        <a:pt x="0" y="1173"/>
                        <a:pt x="348" y="1489"/>
                        <a:pt x="760" y="1489"/>
                      </a:cubicBezTo>
                      <a:cubicBezTo>
                        <a:pt x="1140" y="1489"/>
                        <a:pt x="1488" y="1173"/>
                        <a:pt x="1488" y="761"/>
                      </a:cubicBezTo>
                      <a:cubicBezTo>
                        <a:pt x="1488" y="349"/>
                        <a:pt x="1140" y="1"/>
                        <a:pt x="760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1"/>
                <p:cNvSpPr/>
                <p:nvPr/>
              </p:nvSpPr>
              <p:spPr>
                <a:xfrm>
                  <a:off x="11240344" y="3206395"/>
                  <a:ext cx="93919" cy="93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" h="1299" extrusionOk="0">
                      <a:moveTo>
                        <a:pt x="665" y="0"/>
                      </a:moveTo>
                      <a:cubicBezTo>
                        <a:pt x="285" y="0"/>
                        <a:pt x="0" y="285"/>
                        <a:pt x="0" y="665"/>
                      </a:cubicBezTo>
                      <a:cubicBezTo>
                        <a:pt x="0" y="1013"/>
                        <a:pt x="285" y="1299"/>
                        <a:pt x="665" y="1299"/>
                      </a:cubicBezTo>
                      <a:cubicBezTo>
                        <a:pt x="1013" y="1299"/>
                        <a:pt x="1298" y="1013"/>
                        <a:pt x="1298" y="665"/>
                      </a:cubicBezTo>
                      <a:cubicBezTo>
                        <a:pt x="1298" y="285"/>
                        <a:pt x="1013" y="0"/>
                        <a:pt x="665" y="0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1"/>
                <p:cNvSpPr/>
                <p:nvPr/>
              </p:nvSpPr>
              <p:spPr>
                <a:xfrm>
                  <a:off x="11228849" y="3194899"/>
                  <a:ext cx="119151" cy="116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1616" extrusionOk="0">
                      <a:moveTo>
                        <a:pt x="824" y="349"/>
                      </a:moveTo>
                      <a:cubicBezTo>
                        <a:pt x="1077" y="349"/>
                        <a:pt x="1299" y="539"/>
                        <a:pt x="1299" y="792"/>
                      </a:cubicBezTo>
                      <a:cubicBezTo>
                        <a:pt x="1299" y="1077"/>
                        <a:pt x="1077" y="1267"/>
                        <a:pt x="824" y="1267"/>
                      </a:cubicBezTo>
                      <a:cubicBezTo>
                        <a:pt x="571" y="1267"/>
                        <a:pt x="349" y="1077"/>
                        <a:pt x="349" y="792"/>
                      </a:cubicBezTo>
                      <a:cubicBezTo>
                        <a:pt x="349" y="539"/>
                        <a:pt x="571" y="349"/>
                        <a:pt x="824" y="349"/>
                      </a:cubicBezTo>
                      <a:close/>
                      <a:moveTo>
                        <a:pt x="824" y="1"/>
                      </a:moveTo>
                      <a:cubicBezTo>
                        <a:pt x="381" y="1"/>
                        <a:pt x="1" y="349"/>
                        <a:pt x="1" y="824"/>
                      </a:cubicBezTo>
                      <a:cubicBezTo>
                        <a:pt x="1" y="1267"/>
                        <a:pt x="381" y="1616"/>
                        <a:pt x="824" y="1616"/>
                      </a:cubicBezTo>
                      <a:cubicBezTo>
                        <a:pt x="1267" y="1616"/>
                        <a:pt x="1647" y="1267"/>
                        <a:pt x="1647" y="824"/>
                      </a:cubicBezTo>
                      <a:cubicBezTo>
                        <a:pt x="1647" y="381"/>
                        <a:pt x="1267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1"/>
                <p:cNvSpPr/>
                <p:nvPr/>
              </p:nvSpPr>
              <p:spPr>
                <a:xfrm>
                  <a:off x="11508214" y="2917846"/>
                  <a:ext cx="80181" cy="82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" h="1141" extrusionOk="0">
                      <a:moveTo>
                        <a:pt x="539" y="1"/>
                      </a:moveTo>
                      <a:cubicBezTo>
                        <a:pt x="254" y="1"/>
                        <a:pt x="0" y="254"/>
                        <a:pt x="0" y="571"/>
                      </a:cubicBezTo>
                      <a:cubicBezTo>
                        <a:pt x="0" y="888"/>
                        <a:pt x="254" y="1141"/>
                        <a:pt x="539" y="1141"/>
                      </a:cubicBezTo>
                      <a:cubicBezTo>
                        <a:pt x="855" y="1141"/>
                        <a:pt x="1109" y="888"/>
                        <a:pt x="1109" y="571"/>
                      </a:cubicBezTo>
                      <a:cubicBezTo>
                        <a:pt x="1109" y="254"/>
                        <a:pt x="855" y="1"/>
                        <a:pt x="539" y="1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1"/>
                <p:cNvSpPr/>
                <p:nvPr/>
              </p:nvSpPr>
              <p:spPr>
                <a:xfrm>
                  <a:off x="11494480" y="2904109"/>
                  <a:ext cx="107655" cy="107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" h="1490" extrusionOk="0">
                      <a:moveTo>
                        <a:pt x="760" y="349"/>
                      </a:moveTo>
                      <a:cubicBezTo>
                        <a:pt x="950" y="349"/>
                        <a:pt x="1140" y="539"/>
                        <a:pt x="1140" y="761"/>
                      </a:cubicBezTo>
                      <a:cubicBezTo>
                        <a:pt x="1140" y="983"/>
                        <a:pt x="950" y="1141"/>
                        <a:pt x="760" y="1141"/>
                      </a:cubicBezTo>
                      <a:cubicBezTo>
                        <a:pt x="539" y="1141"/>
                        <a:pt x="349" y="983"/>
                        <a:pt x="349" y="761"/>
                      </a:cubicBezTo>
                      <a:cubicBezTo>
                        <a:pt x="349" y="539"/>
                        <a:pt x="539" y="349"/>
                        <a:pt x="760" y="349"/>
                      </a:cubicBezTo>
                      <a:close/>
                      <a:moveTo>
                        <a:pt x="760" y="1"/>
                      </a:moveTo>
                      <a:cubicBezTo>
                        <a:pt x="349" y="1"/>
                        <a:pt x="0" y="349"/>
                        <a:pt x="0" y="761"/>
                      </a:cubicBezTo>
                      <a:cubicBezTo>
                        <a:pt x="0" y="1173"/>
                        <a:pt x="349" y="1489"/>
                        <a:pt x="760" y="1489"/>
                      </a:cubicBezTo>
                      <a:cubicBezTo>
                        <a:pt x="1140" y="1489"/>
                        <a:pt x="1489" y="1173"/>
                        <a:pt x="1489" y="761"/>
                      </a:cubicBezTo>
                      <a:cubicBezTo>
                        <a:pt x="1489" y="349"/>
                        <a:pt x="1140" y="1"/>
                        <a:pt x="760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1"/>
                <p:cNvSpPr/>
                <p:nvPr/>
              </p:nvSpPr>
              <p:spPr>
                <a:xfrm>
                  <a:off x="11373087" y="3036927"/>
                  <a:ext cx="52779" cy="7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046" extrusionOk="0">
                      <a:moveTo>
                        <a:pt x="1" y="1"/>
                      </a:moveTo>
                      <a:lnTo>
                        <a:pt x="729" y="10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11"/>
                <p:cNvSpPr/>
                <p:nvPr/>
              </p:nvSpPr>
              <p:spPr>
                <a:xfrm>
                  <a:off x="11359350" y="3024564"/>
                  <a:ext cx="82494" cy="9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375" extrusionOk="0">
                      <a:moveTo>
                        <a:pt x="205" y="1"/>
                      </a:moveTo>
                      <a:cubicBezTo>
                        <a:pt x="166" y="1"/>
                        <a:pt x="124" y="16"/>
                        <a:pt x="96" y="45"/>
                      </a:cubicBezTo>
                      <a:cubicBezTo>
                        <a:pt x="1" y="108"/>
                        <a:pt x="1" y="203"/>
                        <a:pt x="32" y="267"/>
                      </a:cubicBezTo>
                      <a:lnTo>
                        <a:pt x="793" y="1312"/>
                      </a:lnTo>
                      <a:cubicBezTo>
                        <a:pt x="824" y="1343"/>
                        <a:pt x="888" y="1375"/>
                        <a:pt x="919" y="1375"/>
                      </a:cubicBezTo>
                      <a:cubicBezTo>
                        <a:pt x="983" y="1375"/>
                        <a:pt x="1014" y="1375"/>
                        <a:pt x="1046" y="1343"/>
                      </a:cubicBezTo>
                      <a:cubicBezTo>
                        <a:pt x="1109" y="1280"/>
                        <a:pt x="1141" y="1185"/>
                        <a:pt x="1078" y="1090"/>
                      </a:cubicBezTo>
                      <a:lnTo>
                        <a:pt x="318" y="77"/>
                      </a:lnTo>
                      <a:cubicBezTo>
                        <a:pt x="300" y="24"/>
                        <a:pt x="254" y="1"/>
                        <a:pt x="205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11"/>
                <p:cNvSpPr/>
                <p:nvPr/>
              </p:nvSpPr>
              <p:spPr>
                <a:xfrm>
                  <a:off x="11373087" y="3036927"/>
                  <a:ext cx="52779" cy="7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046" extrusionOk="0">
                      <a:moveTo>
                        <a:pt x="729" y="1"/>
                      </a:moveTo>
                      <a:lnTo>
                        <a:pt x="1" y="10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11"/>
                <p:cNvSpPr/>
                <p:nvPr/>
              </p:nvSpPr>
              <p:spPr>
                <a:xfrm>
                  <a:off x="11359350" y="3025285"/>
                  <a:ext cx="82494" cy="98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365" extrusionOk="0">
                      <a:moveTo>
                        <a:pt x="939" y="0"/>
                      </a:moveTo>
                      <a:cubicBezTo>
                        <a:pt x="883" y="0"/>
                        <a:pt x="832" y="27"/>
                        <a:pt x="793" y="67"/>
                      </a:cubicBezTo>
                      <a:lnTo>
                        <a:pt x="32" y="1080"/>
                      </a:lnTo>
                      <a:cubicBezTo>
                        <a:pt x="1" y="1175"/>
                        <a:pt x="1" y="1270"/>
                        <a:pt x="96" y="1333"/>
                      </a:cubicBezTo>
                      <a:cubicBezTo>
                        <a:pt x="128" y="1365"/>
                        <a:pt x="159" y="1365"/>
                        <a:pt x="191" y="1365"/>
                      </a:cubicBezTo>
                      <a:cubicBezTo>
                        <a:pt x="254" y="1365"/>
                        <a:pt x="286" y="1333"/>
                        <a:pt x="318" y="1302"/>
                      </a:cubicBezTo>
                      <a:lnTo>
                        <a:pt x="1078" y="257"/>
                      </a:lnTo>
                      <a:cubicBezTo>
                        <a:pt x="1141" y="193"/>
                        <a:pt x="1109" y="67"/>
                        <a:pt x="1046" y="35"/>
                      </a:cubicBezTo>
                      <a:cubicBezTo>
                        <a:pt x="1010" y="11"/>
                        <a:pt x="97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11"/>
                <p:cNvSpPr/>
                <p:nvPr/>
              </p:nvSpPr>
              <p:spPr>
                <a:xfrm>
                  <a:off x="11613556" y="3050661"/>
                  <a:ext cx="55021" cy="73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1014" extrusionOk="0">
                      <a:moveTo>
                        <a:pt x="0" y="1"/>
                      </a:moveTo>
                      <a:lnTo>
                        <a:pt x="760" y="10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11"/>
                <p:cNvSpPr/>
                <p:nvPr/>
              </p:nvSpPr>
              <p:spPr>
                <a:xfrm>
                  <a:off x="11599818" y="3037867"/>
                  <a:ext cx="82494" cy="99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382" extrusionOk="0">
                      <a:moveTo>
                        <a:pt x="198" y="0"/>
                      </a:moveTo>
                      <a:cubicBezTo>
                        <a:pt x="165" y="0"/>
                        <a:pt x="130" y="8"/>
                        <a:pt x="95" y="19"/>
                      </a:cubicBezTo>
                      <a:cubicBezTo>
                        <a:pt x="32" y="83"/>
                        <a:pt x="0" y="209"/>
                        <a:pt x="63" y="273"/>
                      </a:cubicBezTo>
                      <a:lnTo>
                        <a:pt x="792" y="1318"/>
                      </a:lnTo>
                      <a:cubicBezTo>
                        <a:pt x="855" y="1349"/>
                        <a:pt x="887" y="1381"/>
                        <a:pt x="950" y="1381"/>
                      </a:cubicBezTo>
                      <a:cubicBezTo>
                        <a:pt x="982" y="1381"/>
                        <a:pt x="1013" y="1381"/>
                        <a:pt x="1045" y="1349"/>
                      </a:cubicBezTo>
                      <a:cubicBezTo>
                        <a:pt x="1140" y="1286"/>
                        <a:pt x="1140" y="1159"/>
                        <a:pt x="1077" y="1096"/>
                      </a:cubicBezTo>
                      <a:lnTo>
                        <a:pt x="348" y="83"/>
                      </a:lnTo>
                      <a:cubicBezTo>
                        <a:pt x="308" y="22"/>
                        <a:pt x="255" y="0"/>
                        <a:pt x="198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11"/>
                <p:cNvSpPr/>
                <p:nvPr/>
              </p:nvSpPr>
              <p:spPr>
                <a:xfrm>
                  <a:off x="11613556" y="3050661"/>
                  <a:ext cx="55021" cy="73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1014" extrusionOk="0">
                      <a:moveTo>
                        <a:pt x="760" y="1"/>
                      </a:moveTo>
                      <a:lnTo>
                        <a:pt x="0" y="10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11"/>
                <p:cNvSpPr/>
                <p:nvPr/>
              </p:nvSpPr>
              <p:spPr>
                <a:xfrm>
                  <a:off x="11599818" y="3037867"/>
                  <a:ext cx="82494" cy="99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382" extrusionOk="0">
                      <a:moveTo>
                        <a:pt x="956" y="0"/>
                      </a:moveTo>
                      <a:cubicBezTo>
                        <a:pt x="898" y="0"/>
                        <a:pt x="832" y="22"/>
                        <a:pt x="792" y="83"/>
                      </a:cubicBezTo>
                      <a:lnTo>
                        <a:pt x="63" y="1096"/>
                      </a:lnTo>
                      <a:cubicBezTo>
                        <a:pt x="0" y="1191"/>
                        <a:pt x="32" y="1286"/>
                        <a:pt x="95" y="1349"/>
                      </a:cubicBezTo>
                      <a:cubicBezTo>
                        <a:pt x="127" y="1349"/>
                        <a:pt x="158" y="1381"/>
                        <a:pt x="190" y="1381"/>
                      </a:cubicBezTo>
                      <a:cubicBezTo>
                        <a:pt x="253" y="1381"/>
                        <a:pt x="317" y="1349"/>
                        <a:pt x="348" y="1318"/>
                      </a:cubicBezTo>
                      <a:lnTo>
                        <a:pt x="1077" y="273"/>
                      </a:lnTo>
                      <a:cubicBezTo>
                        <a:pt x="1140" y="209"/>
                        <a:pt x="1108" y="83"/>
                        <a:pt x="1045" y="19"/>
                      </a:cubicBezTo>
                      <a:cubicBezTo>
                        <a:pt x="1022" y="8"/>
                        <a:pt x="990" y="0"/>
                        <a:pt x="956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11"/>
                <p:cNvSpPr/>
                <p:nvPr/>
              </p:nvSpPr>
              <p:spPr>
                <a:xfrm>
                  <a:off x="11375400" y="3120795"/>
                  <a:ext cx="167228" cy="14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" h="1945" extrusionOk="0">
                      <a:moveTo>
                        <a:pt x="2115" y="0"/>
                      </a:moveTo>
                      <a:cubicBezTo>
                        <a:pt x="2045" y="0"/>
                        <a:pt x="1980" y="36"/>
                        <a:pt x="1932" y="107"/>
                      </a:cubicBezTo>
                      <a:cubicBezTo>
                        <a:pt x="1426" y="1342"/>
                        <a:pt x="159" y="1596"/>
                        <a:pt x="159" y="1596"/>
                      </a:cubicBezTo>
                      <a:cubicBezTo>
                        <a:pt x="64" y="1627"/>
                        <a:pt x="1" y="1722"/>
                        <a:pt x="32" y="1817"/>
                      </a:cubicBezTo>
                      <a:cubicBezTo>
                        <a:pt x="32" y="1881"/>
                        <a:pt x="127" y="1944"/>
                        <a:pt x="191" y="1944"/>
                      </a:cubicBezTo>
                      <a:lnTo>
                        <a:pt x="222" y="1944"/>
                      </a:lnTo>
                      <a:cubicBezTo>
                        <a:pt x="286" y="1944"/>
                        <a:pt x="1647" y="1627"/>
                        <a:pt x="2249" y="234"/>
                      </a:cubicBezTo>
                      <a:cubicBezTo>
                        <a:pt x="2312" y="171"/>
                        <a:pt x="2249" y="44"/>
                        <a:pt x="2186" y="12"/>
                      </a:cubicBezTo>
                      <a:cubicBezTo>
                        <a:pt x="2162" y="4"/>
                        <a:pt x="2138" y="0"/>
                        <a:pt x="2115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11"/>
                <p:cNvSpPr/>
                <p:nvPr/>
              </p:nvSpPr>
              <p:spPr>
                <a:xfrm>
                  <a:off x="11444084" y="3112478"/>
                  <a:ext cx="123703" cy="87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205" extrusionOk="0">
                      <a:moveTo>
                        <a:pt x="1141" y="1"/>
                      </a:moveTo>
                      <a:lnTo>
                        <a:pt x="127" y="412"/>
                      </a:lnTo>
                      <a:cubicBezTo>
                        <a:pt x="32" y="444"/>
                        <a:pt x="1" y="539"/>
                        <a:pt x="32" y="634"/>
                      </a:cubicBezTo>
                      <a:cubicBezTo>
                        <a:pt x="58" y="686"/>
                        <a:pt x="126" y="737"/>
                        <a:pt x="202" y="737"/>
                      </a:cubicBezTo>
                      <a:cubicBezTo>
                        <a:pt x="219" y="737"/>
                        <a:pt x="237" y="735"/>
                        <a:pt x="254" y="729"/>
                      </a:cubicBezTo>
                      <a:lnTo>
                        <a:pt x="1109" y="381"/>
                      </a:lnTo>
                      <a:lnTo>
                        <a:pt x="1362" y="1077"/>
                      </a:lnTo>
                      <a:cubicBezTo>
                        <a:pt x="1394" y="1172"/>
                        <a:pt x="1457" y="1204"/>
                        <a:pt x="1521" y="1204"/>
                      </a:cubicBezTo>
                      <a:lnTo>
                        <a:pt x="1584" y="1204"/>
                      </a:lnTo>
                      <a:cubicBezTo>
                        <a:pt x="1647" y="1172"/>
                        <a:pt x="1711" y="1077"/>
                        <a:pt x="1679" y="982"/>
                      </a:cubicBezTo>
                      <a:lnTo>
                        <a:pt x="1362" y="96"/>
                      </a:lnTo>
                      <a:cubicBezTo>
                        <a:pt x="1362" y="64"/>
                        <a:pt x="1331" y="32"/>
                        <a:pt x="1267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1"/>
                <p:cNvSpPr/>
                <p:nvPr/>
              </p:nvSpPr>
              <p:spPr>
                <a:xfrm>
                  <a:off x="11624979" y="3176608"/>
                  <a:ext cx="528944" cy="3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308" extrusionOk="0">
                      <a:moveTo>
                        <a:pt x="1932" y="0"/>
                      </a:moveTo>
                      <a:cubicBezTo>
                        <a:pt x="792" y="634"/>
                        <a:pt x="0" y="1837"/>
                        <a:pt x="0" y="3231"/>
                      </a:cubicBezTo>
                      <a:lnTo>
                        <a:pt x="0" y="4307"/>
                      </a:lnTo>
                      <a:lnTo>
                        <a:pt x="7316" y="4307"/>
                      </a:lnTo>
                      <a:lnTo>
                        <a:pt x="7316" y="3231"/>
                      </a:lnTo>
                      <a:cubicBezTo>
                        <a:pt x="7316" y="1837"/>
                        <a:pt x="6524" y="634"/>
                        <a:pt x="5384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1"/>
                <p:cNvSpPr/>
                <p:nvPr/>
              </p:nvSpPr>
              <p:spPr>
                <a:xfrm>
                  <a:off x="11613556" y="3165184"/>
                  <a:ext cx="551863" cy="32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3" h="4466" extrusionOk="0">
                      <a:moveTo>
                        <a:pt x="2059" y="0"/>
                      </a:moveTo>
                      <a:cubicBezTo>
                        <a:pt x="2059" y="0"/>
                        <a:pt x="2027" y="0"/>
                        <a:pt x="1995" y="32"/>
                      </a:cubicBezTo>
                      <a:cubicBezTo>
                        <a:pt x="760" y="697"/>
                        <a:pt x="0" y="1964"/>
                        <a:pt x="0" y="3389"/>
                      </a:cubicBezTo>
                      <a:lnTo>
                        <a:pt x="0" y="4434"/>
                      </a:lnTo>
                      <a:lnTo>
                        <a:pt x="348" y="4434"/>
                      </a:lnTo>
                      <a:lnTo>
                        <a:pt x="348" y="3389"/>
                      </a:lnTo>
                      <a:cubicBezTo>
                        <a:pt x="348" y="2122"/>
                        <a:pt x="1014" y="950"/>
                        <a:pt x="2122" y="348"/>
                      </a:cubicBezTo>
                      <a:lnTo>
                        <a:pt x="5511" y="348"/>
                      </a:lnTo>
                      <a:cubicBezTo>
                        <a:pt x="6619" y="950"/>
                        <a:pt x="7284" y="2122"/>
                        <a:pt x="7284" y="3389"/>
                      </a:cubicBezTo>
                      <a:lnTo>
                        <a:pt x="7284" y="4465"/>
                      </a:lnTo>
                      <a:lnTo>
                        <a:pt x="7632" y="4465"/>
                      </a:lnTo>
                      <a:lnTo>
                        <a:pt x="7632" y="3389"/>
                      </a:lnTo>
                      <a:cubicBezTo>
                        <a:pt x="7632" y="1964"/>
                        <a:pt x="6872" y="697"/>
                        <a:pt x="5637" y="32"/>
                      </a:cubicBezTo>
                      <a:cubicBezTo>
                        <a:pt x="5606" y="0"/>
                        <a:pt x="5574" y="0"/>
                        <a:pt x="5542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1"/>
                <p:cNvSpPr/>
                <p:nvPr/>
              </p:nvSpPr>
              <p:spPr>
                <a:xfrm>
                  <a:off x="11725691" y="3174295"/>
                  <a:ext cx="332073" cy="12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1680" extrusionOk="0">
                      <a:moveTo>
                        <a:pt x="444" y="1"/>
                      </a:moveTo>
                      <a:lnTo>
                        <a:pt x="1" y="1679"/>
                      </a:lnTo>
                      <a:lnTo>
                        <a:pt x="1553" y="1172"/>
                      </a:lnTo>
                      <a:lnTo>
                        <a:pt x="3041" y="1172"/>
                      </a:lnTo>
                      <a:lnTo>
                        <a:pt x="4593" y="1679"/>
                      </a:lnTo>
                      <a:lnTo>
                        <a:pt x="4118" y="1"/>
                      </a:lnTo>
                      <a:close/>
                    </a:path>
                  </a:pathLst>
                </a:custGeom>
                <a:solidFill>
                  <a:srgbClr val="C777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1"/>
                <p:cNvSpPr/>
                <p:nvPr/>
              </p:nvSpPr>
              <p:spPr>
                <a:xfrm>
                  <a:off x="11711957" y="3169739"/>
                  <a:ext cx="359546" cy="138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" h="1914" extrusionOk="0">
                      <a:moveTo>
                        <a:pt x="444" y="0"/>
                      </a:moveTo>
                      <a:lnTo>
                        <a:pt x="33" y="1710"/>
                      </a:lnTo>
                      <a:cubicBezTo>
                        <a:pt x="1" y="1774"/>
                        <a:pt x="33" y="1837"/>
                        <a:pt x="64" y="1869"/>
                      </a:cubicBezTo>
                      <a:cubicBezTo>
                        <a:pt x="109" y="1891"/>
                        <a:pt x="154" y="1914"/>
                        <a:pt x="199" y="1914"/>
                      </a:cubicBezTo>
                      <a:cubicBezTo>
                        <a:pt x="217" y="1914"/>
                        <a:pt x="236" y="1910"/>
                        <a:pt x="254" y="1901"/>
                      </a:cubicBezTo>
                      <a:lnTo>
                        <a:pt x="1774" y="1394"/>
                      </a:lnTo>
                      <a:lnTo>
                        <a:pt x="3199" y="1394"/>
                      </a:lnTo>
                      <a:lnTo>
                        <a:pt x="4751" y="1901"/>
                      </a:lnTo>
                      <a:lnTo>
                        <a:pt x="4783" y="1901"/>
                      </a:lnTo>
                      <a:cubicBezTo>
                        <a:pt x="4846" y="1901"/>
                        <a:pt x="4878" y="1901"/>
                        <a:pt x="4910" y="1869"/>
                      </a:cubicBezTo>
                      <a:cubicBezTo>
                        <a:pt x="4941" y="1837"/>
                        <a:pt x="4973" y="1742"/>
                        <a:pt x="4941" y="1710"/>
                      </a:cubicBezTo>
                      <a:lnTo>
                        <a:pt x="4466" y="0"/>
                      </a:lnTo>
                      <a:lnTo>
                        <a:pt x="4118" y="95"/>
                      </a:lnTo>
                      <a:lnTo>
                        <a:pt x="4530" y="1489"/>
                      </a:lnTo>
                      <a:lnTo>
                        <a:pt x="3294" y="1077"/>
                      </a:lnTo>
                      <a:lnTo>
                        <a:pt x="1711" y="1077"/>
                      </a:lnTo>
                      <a:lnTo>
                        <a:pt x="444" y="1489"/>
                      </a:lnTo>
                      <a:lnTo>
                        <a:pt x="793" y="95"/>
                      </a:lnTo>
                      <a:lnTo>
                        <a:pt x="444" y="0"/>
                      </a:ln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1"/>
                <p:cNvSpPr/>
                <p:nvPr/>
              </p:nvSpPr>
              <p:spPr>
                <a:xfrm>
                  <a:off x="11844769" y="3256716"/>
                  <a:ext cx="84808" cy="57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793" extrusionOk="0">
                      <a:moveTo>
                        <a:pt x="1" y="1"/>
                      </a:moveTo>
                      <a:lnTo>
                        <a:pt x="1" y="507"/>
                      </a:lnTo>
                      <a:cubicBezTo>
                        <a:pt x="1" y="666"/>
                        <a:pt x="127" y="793"/>
                        <a:pt x="286" y="793"/>
                      </a:cubicBezTo>
                      <a:lnTo>
                        <a:pt x="887" y="793"/>
                      </a:lnTo>
                      <a:cubicBezTo>
                        <a:pt x="1046" y="793"/>
                        <a:pt x="1172" y="666"/>
                        <a:pt x="1172" y="507"/>
                      </a:cubicBezTo>
                      <a:lnTo>
                        <a:pt x="1172" y="1"/>
                      </a:ln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11"/>
                <p:cNvSpPr/>
                <p:nvPr/>
              </p:nvSpPr>
              <p:spPr>
                <a:xfrm>
                  <a:off x="11831032" y="3256716"/>
                  <a:ext cx="112282" cy="68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951" extrusionOk="0">
                      <a:moveTo>
                        <a:pt x="1" y="1"/>
                      </a:moveTo>
                      <a:lnTo>
                        <a:pt x="1" y="507"/>
                      </a:lnTo>
                      <a:cubicBezTo>
                        <a:pt x="1" y="761"/>
                        <a:pt x="222" y="951"/>
                        <a:pt x="476" y="951"/>
                      </a:cubicBezTo>
                      <a:lnTo>
                        <a:pt x="1077" y="951"/>
                      </a:lnTo>
                      <a:cubicBezTo>
                        <a:pt x="1331" y="951"/>
                        <a:pt x="1552" y="761"/>
                        <a:pt x="1552" y="507"/>
                      </a:cubicBezTo>
                      <a:lnTo>
                        <a:pt x="1552" y="1"/>
                      </a:lnTo>
                      <a:lnTo>
                        <a:pt x="1204" y="1"/>
                      </a:lnTo>
                      <a:lnTo>
                        <a:pt x="1204" y="507"/>
                      </a:lnTo>
                      <a:cubicBezTo>
                        <a:pt x="1204" y="571"/>
                        <a:pt x="1141" y="634"/>
                        <a:pt x="1077" y="634"/>
                      </a:cubicBezTo>
                      <a:lnTo>
                        <a:pt x="476" y="634"/>
                      </a:lnTo>
                      <a:cubicBezTo>
                        <a:pt x="412" y="634"/>
                        <a:pt x="349" y="571"/>
                        <a:pt x="349" y="507"/>
                      </a:cubicBez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1"/>
                <p:cNvSpPr/>
                <p:nvPr/>
              </p:nvSpPr>
              <p:spPr>
                <a:xfrm>
                  <a:off x="11844769" y="3313977"/>
                  <a:ext cx="91677" cy="231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3207" extrusionOk="0">
                      <a:moveTo>
                        <a:pt x="286" y="1"/>
                      </a:moveTo>
                      <a:lnTo>
                        <a:pt x="1" y="2566"/>
                      </a:lnTo>
                      <a:cubicBezTo>
                        <a:pt x="1" y="2661"/>
                        <a:pt x="32" y="2756"/>
                        <a:pt x="96" y="2819"/>
                      </a:cubicBezTo>
                      <a:lnTo>
                        <a:pt x="412" y="3136"/>
                      </a:lnTo>
                      <a:cubicBezTo>
                        <a:pt x="476" y="3183"/>
                        <a:pt x="539" y="3207"/>
                        <a:pt x="602" y="3207"/>
                      </a:cubicBezTo>
                      <a:cubicBezTo>
                        <a:pt x="666" y="3207"/>
                        <a:pt x="729" y="3183"/>
                        <a:pt x="792" y="3136"/>
                      </a:cubicBezTo>
                      <a:lnTo>
                        <a:pt x="1141" y="2819"/>
                      </a:lnTo>
                      <a:cubicBezTo>
                        <a:pt x="1204" y="2756"/>
                        <a:pt x="1267" y="2661"/>
                        <a:pt x="1236" y="2566"/>
                      </a:cubicBezTo>
                      <a:lnTo>
                        <a:pt x="951" y="1"/>
                      </a:ln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11"/>
                <p:cNvSpPr/>
                <p:nvPr/>
              </p:nvSpPr>
              <p:spPr>
                <a:xfrm>
                  <a:off x="11831032" y="3311664"/>
                  <a:ext cx="116838" cy="24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3390" extrusionOk="0">
                      <a:moveTo>
                        <a:pt x="317" y="1"/>
                      </a:moveTo>
                      <a:lnTo>
                        <a:pt x="32" y="2566"/>
                      </a:lnTo>
                      <a:cubicBezTo>
                        <a:pt x="1" y="2724"/>
                        <a:pt x="64" y="2883"/>
                        <a:pt x="191" y="2978"/>
                      </a:cubicBezTo>
                      <a:lnTo>
                        <a:pt x="507" y="3294"/>
                      </a:lnTo>
                      <a:cubicBezTo>
                        <a:pt x="602" y="3358"/>
                        <a:pt x="697" y="3389"/>
                        <a:pt x="792" y="3389"/>
                      </a:cubicBezTo>
                      <a:cubicBezTo>
                        <a:pt x="887" y="3389"/>
                        <a:pt x="982" y="3358"/>
                        <a:pt x="1077" y="3294"/>
                      </a:cubicBezTo>
                      <a:lnTo>
                        <a:pt x="1426" y="2978"/>
                      </a:lnTo>
                      <a:cubicBezTo>
                        <a:pt x="1552" y="2883"/>
                        <a:pt x="1616" y="2724"/>
                        <a:pt x="1584" y="2566"/>
                      </a:cubicBezTo>
                      <a:lnTo>
                        <a:pt x="1299" y="1"/>
                      </a:lnTo>
                      <a:lnTo>
                        <a:pt x="951" y="64"/>
                      </a:lnTo>
                      <a:lnTo>
                        <a:pt x="1267" y="2598"/>
                      </a:lnTo>
                      <a:cubicBezTo>
                        <a:pt x="1267" y="2629"/>
                        <a:pt x="1236" y="2693"/>
                        <a:pt x="1204" y="2693"/>
                      </a:cubicBezTo>
                      <a:cubicBezTo>
                        <a:pt x="1204" y="2693"/>
                        <a:pt x="1204" y="2724"/>
                        <a:pt x="1204" y="2724"/>
                      </a:cubicBezTo>
                      <a:lnTo>
                        <a:pt x="856" y="3041"/>
                      </a:lnTo>
                      <a:cubicBezTo>
                        <a:pt x="840" y="3057"/>
                        <a:pt x="816" y="3065"/>
                        <a:pt x="792" y="3065"/>
                      </a:cubicBezTo>
                      <a:cubicBezTo>
                        <a:pt x="769" y="3065"/>
                        <a:pt x="745" y="3057"/>
                        <a:pt x="729" y="3041"/>
                      </a:cubicBezTo>
                      <a:lnTo>
                        <a:pt x="412" y="2724"/>
                      </a:lnTo>
                      <a:cubicBezTo>
                        <a:pt x="412" y="2724"/>
                        <a:pt x="412" y="2693"/>
                        <a:pt x="412" y="2693"/>
                      </a:cubicBezTo>
                      <a:cubicBezTo>
                        <a:pt x="381" y="2693"/>
                        <a:pt x="349" y="2629"/>
                        <a:pt x="349" y="2598"/>
                      </a:cubicBezTo>
                      <a:lnTo>
                        <a:pt x="666" y="33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11"/>
                <p:cNvSpPr/>
                <p:nvPr/>
              </p:nvSpPr>
              <p:spPr>
                <a:xfrm>
                  <a:off x="11716584" y="2878952"/>
                  <a:ext cx="341182" cy="38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9" h="5321" extrusionOk="0">
                      <a:moveTo>
                        <a:pt x="2344" y="0"/>
                      </a:moveTo>
                      <a:cubicBezTo>
                        <a:pt x="1045" y="0"/>
                        <a:pt x="0" y="1046"/>
                        <a:pt x="0" y="2376"/>
                      </a:cubicBezTo>
                      <a:cubicBezTo>
                        <a:pt x="0" y="3674"/>
                        <a:pt x="1045" y="5321"/>
                        <a:pt x="2344" y="5321"/>
                      </a:cubicBezTo>
                      <a:cubicBezTo>
                        <a:pt x="3674" y="5321"/>
                        <a:pt x="4719" y="3674"/>
                        <a:pt x="4719" y="2376"/>
                      </a:cubicBezTo>
                      <a:cubicBezTo>
                        <a:pt x="4719" y="1077"/>
                        <a:pt x="3674" y="0"/>
                        <a:pt x="2344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11"/>
                <p:cNvSpPr/>
                <p:nvPr/>
              </p:nvSpPr>
              <p:spPr>
                <a:xfrm>
                  <a:off x="11702846" y="2867525"/>
                  <a:ext cx="368657" cy="407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5638" extrusionOk="0">
                      <a:moveTo>
                        <a:pt x="2534" y="348"/>
                      </a:moveTo>
                      <a:cubicBezTo>
                        <a:pt x="3769" y="348"/>
                        <a:pt x="4751" y="1330"/>
                        <a:pt x="4751" y="2534"/>
                      </a:cubicBezTo>
                      <a:cubicBezTo>
                        <a:pt x="4751" y="3769"/>
                        <a:pt x="3737" y="5320"/>
                        <a:pt x="2534" y="5320"/>
                      </a:cubicBezTo>
                      <a:cubicBezTo>
                        <a:pt x="1362" y="5320"/>
                        <a:pt x="349" y="3769"/>
                        <a:pt x="349" y="2534"/>
                      </a:cubicBezTo>
                      <a:cubicBezTo>
                        <a:pt x="349" y="1330"/>
                        <a:pt x="1330" y="348"/>
                        <a:pt x="2534" y="348"/>
                      </a:cubicBezTo>
                      <a:close/>
                      <a:moveTo>
                        <a:pt x="2534" y="0"/>
                      </a:moveTo>
                      <a:cubicBezTo>
                        <a:pt x="1140" y="0"/>
                        <a:pt x="0" y="1140"/>
                        <a:pt x="0" y="2534"/>
                      </a:cubicBezTo>
                      <a:cubicBezTo>
                        <a:pt x="0" y="3959"/>
                        <a:pt x="1140" y="5637"/>
                        <a:pt x="2534" y="5637"/>
                      </a:cubicBezTo>
                      <a:cubicBezTo>
                        <a:pt x="3959" y="5637"/>
                        <a:pt x="5099" y="3927"/>
                        <a:pt x="5099" y="2534"/>
                      </a:cubicBezTo>
                      <a:cubicBezTo>
                        <a:pt x="5099" y="1140"/>
                        <a:pt x="3959" y="0"/>
                        <a:pt x="2534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11"/>
                <p:cNvSpPr/>
                <p:nvPr/>
              </p:nvSpPr>
              <p:spPr>
                <a:xfrm>
                  <a:off x="11107529" y="2592717"/>
                  <a:ext cx="387021" cy="2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350" extrusionOk="0">
                      <a:moveTo>
                        <a:pt x="190" y="1"/>
                      </a:moveTo>
                      <a:cubicBezTo>
                        <a:pt x="95" y="1"/>
                        <a:pt x="0" y="96"/>
                        <a:pt x="0" y="191"/>
                      </a:cubicBezTo>
                      <a:cubicBezTo>
                        <a:pt x="0" y="286"/>
                        <a:pt x="95" y="349"/>
                        <a:pt x="190" y="349"/>
                      </a:cubicBezTo>
                      <a:lnTo>
                        <a:pt x="5194" y="349"/>
                      </a:lnTo>
                      <a:cubicBezTo>
                        <a:pt x="5289" y="349"/>
                        <a:pt x="5352" y="286"/>
                        <a:pt x="5352" y="191"/>
                      </a:cubicBezTo>
                      <a:cubicBezTo>
                        <a:pt x="5352" y="96"/>
                        <a:pt x="5289" y="1"/>
                        <a:pt x="5194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77" name="Google Shape;477;p11" descr="Lights On with solid fill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900000">
                <a:off x="11448233" y="1469234"/>
                <a:ext cx="1061990" cy="10619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78" name="Google Shape;478;p11"/>
          <p:cNvGrpSpPr/>
          <p:nvPr/>
        </p:nvGrpSpPr>
        <p:grpSpPr>
          <a:xfrm>
            <a:off x="13201105" y="2934072"/>
            <a:ext cx="2160240" cy="2952328"/>
            <a:chOff x="13201105" y="2934072"/>
            <a:chExt cx="2160240" cy="2952328"/>
          </a:xfrm>
        </p:grpSpPr>
        <p:sp>
          <p:nvSpPr>
            <p:cNvPr id="479" name="Google Shape;479;p11"/>
            <p:cNvSpPr txBox="1"/>
            <p:nvPr/>
          </p:nvSpPr>
          <p:spPr>
            <a:xfrm>
              <a:off x="13309116" y="4806280"/>
              <a:ext cx="1944216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C2C2C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2C2C2C"/>
                  </a:solidFill>
                  <a:latin typeface="Arial"/>
                  <a:ea typeface="Arial"/>
                  <a:cs typeface="Arial"/>
                  <a:sym typeface="Arial"/>
                </a:rPr>
                <a:t>ADOPT</a:t>
              </a:r>
              <a:endParaRPr/>
            </a:p>
          </p:txBody>
        </p:sp>
        <p:sp>
          <p:nvSpPr>
            <p:cNvPr id="480" name="Google Shape;480;p11"/>
            <p:cNvSpPr txBox="1"/>
            <p:nvPr/>
          </p:nvSpPr>
          <p:spPr>
            <a:xfrm>
              <a:off x="13201105" y="5526360"/>
              <a:ext cx="2160240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C2C2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2C2C2C"/>
                  </a:solidFill>
                  <a:latin typeface="Arial"/>
                  <a:ea typeface="Arial"/>
                  <a:cs typeface="Arial"/>
                  <a:sym typeface="Arial"/>
                </a:rPr>
                <a:t>Scale the practice across the Unit</a:t>
              </a:r>
              <a:endParaRPr/>
            </a:p>
          </p:txBody>
        </p:sp>
        <p:grpSp>
          <p:nvGrpSpPr>
            <p:cNvPr id="481" name="Google Shape;481;p11"/>
            <p:cNvGrpSpPr/>
            <p:nvPr/>
          </p:nvGrpSpPr>
          <p:grpSpPr>
            <a:xfrm>
              <a:off x="13417128" y="2934072"/>
              <a:ext cx="1666041" cy="1656184"/>
              <a:chOff x="12120984" y="4518248"/>
              <a:chExt cx="2880320" cy="2863279"/>
            </a:xfrm>
          </p:grpSpPr>
          <p:grpSp>
            <p:nvGrpSpPr>
              <p:cNvPr id="482" name="Google Shape;482;p11"/>
              <p:cNvGrpSpPr/>
              <p:nvPr/>
            </p:nvGrpSpPr>
            <p:grpSpPr>
              <a:xfrm>
                <a:off x="12913072" y="5958408"/>
                <a:ext cx="1584176" cy="1423119"/>
                <a:chOff x="5845121" y="1476066"/>
                <a:chExt cx="1950347" cy="1752063"/>
              </a:xfrm>
            </p:grpSpPr>
            <p:sp>
              <p:nvSpPr>
                <p:cNvPr id="483" name="Google Shape;483;p11"/>
                <p:cNvSpPr/>
                <p:nvPr/>
              </p:nvSpPr>
              <p:spPr>
                <a:xfrm>
                  <a:off x="6270267" y="2072646"/>
                  <a:ext cx="242011" cy="23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5" h="1877" extrusionOk="0">
                      <a:moveTo>
                        <a:pt x="986" y="385"/>
                      </a:moveTo>
                      <a:cubicBezTo>
                        <a:pt x="1006" y="385"/>
                        <a:pt x="1026" y="386"/>
                        <a:pt x="1046" y="388"/>
                      </a:cubicBezTo>
                      <a:cubicBezTo>
                        <a:pt x="1204" y="388"/>
                        <a:pt x="1331" y="451"/>
                        <a:pt x="1426" y="578"/>
                      </a:cubicBezTo>
                      <a:cubicBezTo>
                        <a:pt x="1521" y="704"/>
                        <a:pt x="1584" y="831"/>
                        <a:pt x="1553" y="989"/>
                      </a:cubicBezTo>
                      <a:cubicBezTo>
                        <a:pt x="1553" y="1258"/>
                        <a:pt x="1299" y="1499"/>
                        <a:pt x="978" y="1499"/>
                      </a:cubicBezTo>
                      <a:cubicBezTo>
                        <a:pt x="959" y="1499"/>
                        <a:pt x="939" y="1498"/>
                        <a:pt x="919" y="1496"/>
                      </a:cubicBezTo>
                      <a:cubicBezTo>
                        <a:pt x="761" y="1464"/>
                        <a:pt x="634" y="1401"/>
                        <a:pt x="539" y="1274"/>
                      </a:cubicBezTo>
                      <a:cubicBezTo>
                        <a:pt x="444" y="1179"/>
                        <a:pt x="381" y="1021"/>
                        <a:pt x="412" y="894"/>
                      </a:cubicBezTo>
                      <a:cubicBezTo>
                        <a:pt x="442" y="598"/>
                        <a:pt x="694" y="385"/>
                        <a:pt x="986" y="385"/>
                      </a:cubicBezTo>
                      <a:close/>
                      <a:moveTo>
                        <a:pt x="960" y="1"/>
                      </a:moveTo>
                      <a:cubicBezTo>
                        <a:pt x="472" y="1"/>
                        <a:pt x="62" y="362"/>
                        <a:pt x="32" y="831"/>
                      </a:cubicBezTo>
                      <a:cubicBezTo>
                        <a:pt x="1" y="1084"/>
                        <a:pt x="64" y="1338"/>
                        <a:pt x="222" y="1528"/>
                      </a:cubicBezTo>
                      <a:cubicBezTo>
                        <a:pt x="412" y="1718"/>
                        <a:pt x="634" y="1844"/>
                        <a:pt x="887" y="1876"/>
                      </a:cubicBezTo>
                      <a:lnTo>
                        <a:pt x="982" y="1876"/>
                      </a:lnTo>
                      <a:cubicBezTo>
                        <a:pt x="1489" y="1876"/>
                        <a:pt x="1901" y="1496"/>
                        <a:pt x="1933" y="1021"/>
                      </a:cubicBezTo>
                      <a:cubicBezTo>
                        <a:pt x="1964" y="768"/>
                        <a:pt x="1901" y="514"/>
                        <a:pt x="1743" y="324"/>
                      </a:cubicBezTo>
                      <a:cubicBezTo>
                        <a:pt x="1553" y="134"/>
                        <a:pt x="1331" y="8"/>
                        <a:pt x="1077" y="8"/>
                      </a:cubicBezTo>
                      <a:cubicBezTo>
                        <a:pt x="1038" y="3"/>
                        <a:pt x="999" y="1"/>
                        <a:pt x="960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>
                  <a:off x="5966059" y="2671818"/>
                  <a:ext cx="308265" cy="486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" h="3947" extrusionOk="0">
                      <a:moveTo>
                        <a:pt x="2016" y="0"/>
                      </a:moveTo>
                      <a:cubicBezTo>
                        <a:pt x="1835" y="0"/>
                        <a:pt x="1660" y="97"/>
                        <a:pt x="1584" y="273"/>
                      </a:cubicBezTo>
                      <a:lnTo>
                        <a:pt x="824" y="2205"/>
                      </a:lnTo>
                      <a:cubicBezTo>
                        <a:pt x="539" y="2648"/>
                        <a:pt x="222" y="3155"/>
                        <a:pt x="159" y="3250"/>
                      </a:cubicBezTo>
                      <a:cubicBezTo>
                        <a:pt x="127" y="3250"/>
                        <a:pt x="127" y="3282"/>
                        <a:pt x="127" y="3313"/>
                      </a:cubicBezTo>
                      <a:cubicBezTo>
                        <a:pt x="1" y="3503"/>
                        <a:pt x="64" y="3757"/>
                        <a:pt x="254" y="3883"/>
                      </a:cubicBezTo>
                      <a:cubicBezTo>
                        <a:pt x="286" y="3883"/>
                        <a:pt x="349" y="3947"/>
                        <a:pt x="444" y="3947"/>
                      </a:cubicBezTo>
                      <a:cubicBezTo>
                        <a:pt x="571" y="3947"/>
                        <a:pt x="761" y="3915"/>
                        <a:pt x="887" y="3725"/>
                      </a:cubicBezTo>
                      <a:cubicBezTo>
                        <a:pt x="919" y="3693"/>
                        <a:pt x="951" y="3630"/>
                        <a:pt x="982" y="3567"/>
                      </a:cubicBezTo>
                      <a:cubicBezTo>
                        <a:pt x="1046" y="3472"/>
                        <a:pt x="1141" y="3345"/>
                        <a:pt x="1236" y="3187"/>
                      </a:cubicBezTo>
                      <a:lnTo>
                        <a:pt x="1584" y="2617"/>
                      </a:lnTo>
                      <a:lnTo>
                        <a:pt x="1616" y="2585"/>
                      </a:lnTo>
                      <a:lnTo>
                        <a:pt x="2407" y="590"/>
                      </a:lnTo>
                      <a:cubicBezTo>
                        <a:pt x="2502" y="368"/>
                        <a:pt x="2376" y="115"/>
                        <a:pt x="2154" y="20"/>
                      </a:cubicBezTo>
                      <a:cubicBezTo>
                        <a:pt x="2109" y="7"/>
                        <a:pt x="2062" y="0"/>
                        <a:pt x="2016" y="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>
                  <a:off x="5946600" y="2649279"/>
                  <a:ext cx="347184" cy="53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4320" extrusionOk="0">
                      <a:moveTo>
                        <a:pt x="2154" y="361"/>
                      </a:moveTo>
                      <a:cubicBezTo>
                        <a:pt x="2185" y="361"/>
                        <a:pt x="2217" y="393"/>
                        <a:pt x="2249" y="393"/>
                      </a:cubicBezTo>
                      <a:cubicBezTo>
                        <a:pt x="2312" y="424"/>
                        <a:pt x="2375" y="456"/>
                        <a:pt x="2407" y="519"/>
                      </a:cubicBezTo>
                      <a:cubicBezTo>
                        <a:pt x="2407" y="583"/>
                        <a:pt x="2439" y="646"/>
                        <a:pt x="2407" y="678"/>
                      </a:cubicBezTo>
                      <a:lnTo>
                        <a:pt x="1615" y="2673"/>
                      </a:lnTo>
                      <a:lnTo>
                        <a:pt x="1615" y="2705"/>
                      </a:lnTo>
                      <a:lnTo>
                        <a:pt x="1235" y="3275"/>
                      </a:lnTo>
                      <a:cubicBezTo>
                        <a:pt x="1140" y="3401"/>
                        <a:pt x="1045" y="3560"/>
                        <a:pt x="982" y="3655"/>
                      </a:cubicBezTo>
                      <a:cubicBezTo>
                        <a:pt x="950" y="3718"/>
                        <a:pt x="919" y="3750"/>
                        <a:pt x="887" y="3781"/>
                      </a:cubicBezTo>
                      <a:cubicBezTo>
                        <a:pt x="824" y="3908"/>
                        <a:pt x="729" y="3940"/>
                        <a:pt x="634" y="3940"/>
                      </a:cubicBezTo>
                      <a:cubicBezTo>
                        <a:pt x="570" y="3940"/>
                        <a:pt x="507" y="3908"/>
                        <a:pt x="507" y="3908"/>
                      </a:cubicBezTo>
                      <a:cubicBezTo>
                        <a:pt x="475" y="3876"/>
                        <a:pt x="412" y="3813"/>
                        <a:pt x="412" y="3750"/>
                      </a:cubicBezTo>
                      <a:cubicBezTo>
                        <a:pt x="380" y="3686"/>
                        <a:pt x="412" y="3623"/>
                        <a:pt x="444" y="3591"/>
                      </a:cubicBezTo>
                      <a:cubicBezTo>
                        <a:pt x="444" y="3560"/>
                        <a:pt x="444" y="3560"/>
                        <a:pt x="475" y="3560"/>
                      </a:cubicBezTo>
                      <a:cubicBezTo>
                        <a:pt x="475" y="3528"/>
                        <a:pt x="475" y="3528"/>
                        <a:pt x="475" y="3528"/>
                      </a:cubicBezTo>
                      <a:cubicBezTo>
                        <a:pt x="539" y="3433"/>
                        <a:pt x="855" y="2926"/>
                        <a:pt x="1140" y="2483"/>
                      </a:cubicBezTo>
                      <a:cubicBezTo>
                        <a:pt x="1140" y="2483"/>
                        <a:pt x="1172" y="2483"/>
                        <a:pt x="1172" y="2451"/>
                      </a:cubicBezTo>
                      <a:lnTo>
                        <a:pt x="1932" y="519"/>
                      </a:lnTo>
                      <a:cubicBezTo>
                        <a:pt x="1964" y="424"/>
                        <a:pt x="2059" y="361"/>
                        <a:pt x="2154" y="361"/>
                      </a:cubicBezTo>
                      <a:close/>
                      <a:moveTo>
                        <a:pt x="2151" y="1"/>
                      </a:moveTo>
                      <a:cubicBezTo>
                        <a:pt x="1908" y="1"/>
                        <a:pt x="1681" y="150"/>
                        <a:pt x="1584" y="393"/>
                      </a:cubicBezTo>
                      <a:lnTo>
                        <a:pt x="824" y="2293"/>
                      </a:lnTo>
                      <a:cubicBezTo>
                        <a:pt x="507" y="2768"/>
                        <a:pt x="222" y="3211"/>
                        <a:pt x="159" y="3306"/>
                      </a:cubicBezTo>
                      <a:cubicBezTo>
                        <a:pt x="127" y="3338"/>
                        <a:pt x="127" y="3370"/>
                        <a:pt x="95" y="3370"/>
                      </a:cubicBezTo>
                      <a:cubicBezTo>
                        <a:pt x="32" y="3528"/>
                        <a:pt x="0" y="3686"/>
                        <a:pt x="32" y="3845"/>
                      </a:cubicBezTo>
                      <a:cubicBezTo>
                        <a:pt x="64" y="4003"/>
                        <a:pt x="190" y="4130"/>
                        <a:pt x="317" y="4225"/>
                      </a:cubicBezTo>
                      <a:cubicBezTo>
                        <a:pt x="349" y="4256"/>
                        <a:pt x="444" y="4288"/>
                        <a:pt x="602" y="4320"/>
                      </a:cubicBezTo>
                      <a:lnTo>
                        <a:pt x="665" y="4320"/>
                      </a:lnTo>
                      <a:cubicBezTo>
                        <a:pt x="855" y="4320"/>
                        <a:pt x="1077" y="4193"/>
                        <a:pt x="1204" y="4003"/>
                      </a:cubicBezTo>
                      <a:cubicBezTo>
                        <a:pt x="1204" y="3971"/>
                        <a:pt x="1235" y="3908"/>
                        <a:pt x="1299" y="3876"/>
                      </a:cubicBezTo>
                      <a:cubicBezTo>
                        <a:pt x="1362" y="3750"/>
                        <a:pt x="1457" y="3623"/>
                        <a:pt x="1552" y="3465"/>
                      </a:cubicBezTo>
                      <a:cubicBezTo>
                        <a:pt x="1742" y="3180"/>
                        <a:pt x="1900" y="2895"/>
                        <a:pt x="1900" y="2895"/>
                      </a:cubicBezTo>
                      <a:lnTo>
                        <a:pt x="1932" y="2863"/>
                      </a:lnTo>
                      <a:cubicBezTo>
                        <a:pt x="1932" y="2863"/>
                        <a:pt x="1932" y="2863"/>
                        <a:pt x="1964" y="2831"/>
                      </a:cubicBezTo>
                      <a:lnTo>
                        <a:pt x="2755" y="836"/>
                      </a:lnTo>
                      <a:cubicBezTo>
                        <a:pt x="2819" y="678"/>
                        <a:pt x="2819" y="519"/>
                        <a:pt x="2724" y="361"/>
                      </a:cubicBezTo>
                      <a:cubicBezTo>
                        <a:pt x="2660" y="203"/>
                        <a:pt x="2534" y="108"/>
                        <a:pt x="2375" y="44"/>
                      </a:cubicBezTo>
                      <a:cubicBezTo>
                        <a:pt x="2301" y="15"/>
                        <a:pt x="2225" y="1"/>
                        <a:pt x="2151" y="1"/>
                      </a:cubicBezTo>
                      <a:close/>
                    </a:path>
                  </a:pathLst>
                </a:custGeom>
                <a:solidFill>
                  <a:srgbClr val="AB33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11"/>
                <p:cNvSpPr/>
                <p:nvPr/>
              </p:nvSpPr>
              <p:spPr>
                <a:xfrm>
                  <a:off x="6110403" y="2265637"/>
                  <a:ext cx="647571" cy="79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8" h="6422" extrusionOk="0">
                      <a:moveTo>
                        <a:pt x="4810" y="0"/>
                      </a:moveTo>
                      <a:cubicBezTo>
                        <a:pt x="4703" y="0"/>
                        <a:pt x="4592" y="40"/>
                        <a:pt x="4497" y="119"/>
                      </a:cubicBezTo>
                      <a:lnTo>
                        <a:pt x="3452" y="1069"/>
                      </a:lnTo>
                      <a:lnTo>
                        <a:pt x="3041" y="1038"/>
                      </a:lnTo>
                      <a:cubicBezTo>
                        <a:pt x="2977" y="753"/>
                        <a:pt x="2787" y="531"/>
                        <a:pt x="2534" y="404"/>
                      </a:cubicBezTo>
                      <a:cubicBezTo>
                        <a:pt x="2400" y="345"/>
                        <a:pt x="2261" y="318"/>
                        <a:pt x="2125" y="318"/>
                      </a:cubicBezTo>
                      <a:cubicBezTo>
                        <a:pt x="1749" y="318"/>
                        <a:pt x="1398" y="530"/>
                        <a:pt x="1235" y="879"/>
                      </a:cubicBezTo>
                      <a:lnTo>
                        <a:pt x="919" y="1544"/>
                      </a:lnTo>
                      <a:lnTo>
                        <a:pt x="222" y="3033"/>
                      </a:lnTo>
                      <a:cubicBezTo>
                        <a:pt x="0" y="3508"/>
                        <a:pt x="222" y="4078"/>
                        <a:pt x="729" y="4268"/>
                      </a:cubicBezTo>
                      <a:cubicBezTo>
                        <a:pt x="855" y="4331"/>
                        <a:pt x="982" y="4363"/>
                        <a:pt x="1109" y="4363"/>
                      </a:cubicBezTo>
                      <a:lnTo>
                        <a:pt x="2312" y="4553"/>
                      </a:lnTo>
                      <a:lnTo>
                        <a:pt x="1995" y="5883"/>
                      </a:lnTo>
                      <a:cubicBezTo>
                        <a:pt x="1932" y="6105"/>
                        <a:pt x="2090" y="6358"/>
                        <a:pt x="2312" y="6390"/>
                      </a:cubicBezTo>
                      <a:cubicBezTo>
                        <a:pt x="2344" y="6421"/>
                        <a:pt x="2375" y="6421"/>
                        <a:pt x="2407" y="6421"/>
                      </a:cubicBezTo>
                      <a:cubicBezTo>
                        <a:pt x="2629" y="6421"/>
                        <a:pt x="2787" y="6263"/>
                        <a:pt x="2851" y="6073"/>
                      </a:cubicBezTo>
                      <a:lnTo>
                        <a:pt x="3199" y="4521"/>
                      </a:lnTo>
                      <a:cubicBezTo>
                        <a:pt x="3294" y="4236"/>
                        <a:pt x="3136" y="3919"/>
                        <a:pt x="2851" y="3824"/>
                      </a:cubicBezTo>
                      <a:lnTo>
                        <a:pt x="2787" y="3793"/>
                      </a:lnTo>
                      <a:lnTo>
                        <a:pt x="2090" y="3666"/>
                      </a:lnTo>
                      <a:lnTo>
                        <a:pt x="2692" y="2336"/>
                      </a:lnTo>
                      <a:lnTo>
                        <a:pt x="2946" y="1829"/>
                      </a:lnTo>
                      <a:lnTo>
                        <a:pt x="3579" y="1893"/>
                      </a:lnTo>
                      <a:lnTo>
                        <a:pt x="3611" y="1893"/>
                      </a:lnTo>
                      <a:cubicBezTo>
                        <a:pt x="3706" y="1893"/>
                        <a:pt x="3832" y="1861"/>
                        <a:pt x="3896" y="1766"/>
                      </a:cubicBezTo>
                      <a:lnTo>
                        <a:pt x="5099" y="689"/>
                      </a:lnTo>
                      <a:cubicBezTo>
                        <a:pt x="5257" y="531"/>
                        <a:pt x="5257" y="277"/>
                        <a:pt x="5099" y="119"/>
                      </a:cubicBezTo>
                      <a:cubicBezTo>
                        <a:pt x="5020" y="40"/>
                        <a:pt x="4917" y="0"/>
                        <a:pt x="4810" y="0"/>
                      </a:cubicBezTo>
                      <a:close/>
                    </a:path>
                  </a:pathLst>
                </a:custGeom>
                <a:solidFill>
                  <a:srgbClr val="C777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11"/>
                <p:cNvSpPr/>
                <p:nvPr/>
              </p:nvSpPr>
              <p:spPr>
                <a:xfrm>
                  <a:off x="6098704" y="2242113"/>
                  <a:ext cx="678731" cy="837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1" h="6803" extrusionOk="0">
                      <a:moveTo>
                        <a:pt x="4872" y="377"/>
                      </a:moveTo>
                      <a:cubicBezTo>
                        <a:pt x="4938" y="377"/>
                        <a:pt x="5001" y="402"/>
                        <a:pt x="5036" y="437"/>
                      </a:cubicBezTo>
                      <a:cubicBezTo>
                        <a:pt x="5099" y="500"/>
                        <a:pt x="5099" y="532"/>
                        <a:pt x="5099" y="595"/>
                      </a:cubicBezTo>
                      <a:cubicBezTo>
                        <a:pt x="5099" y="658"/>
                        <a:pt x="5099" y="690"/>
                        <a:pt x="5036" y="754"/>
                      </a:cubicBezTo>
                      <a:lnTo>
                        <a:pt x="3864" y="1830"/>
                      </a:lnTo>
                      <a:cubicBezTo>
                        <a:pt x="3801" y="1862"/>
                        <a:pt x="3769" y="1894"/>
                        <a:pt x="3706" y="1894"/>
                      </a:cubicBezTo>
                      <a:lnTo>
                        <a:pt x="3674" y="1894"/>
                      </a:lnTo>
                      <a:lnTo>
                        <a:pt x="3041" y="1830"/>
                      </a:lnTo>
                      <a:cubicBezTo>
                        <a:pt x="3023" y="1824"/>
                        <a:pt x="3007" y="1822"/>
                        <a:pt x="2991" y="1822"/>
                      </a:cubicBezTo>
                      <a:cubicBezTo>
                        <a:pt x="2923" y="1822"/>
                        <a:pt x="2876" y="1874"/>
                        <a:pt x="2850" y="1925"/>
                      </a:cubicBezTo>
                      <a:lnTo>
                        <a:pt x="2597" y="2432"/>
                      </a:lnTo>
                      <a:lnTo>
                        <a:pt x="1995" y="3762"/>
                      </a:lnTo>
                      <a:cubicBezTo>
                        <a:pt x="1964" y="3825"/>
                        <a:pt x="1964" y="3889"/>
                        <a:pt x="1995" y="3952"/>
                      </a:cubicBezTo>
                      <a:cubicBezTo>
                        <a:pt x="2027" y="3984"/>
                        <a:pt x="2059" y="4015"/>
                        <a:pt x="2122" y="4047"/>
                      </a:cubicBezTo>
                      <a:lnTo>
                        <a:pt x="2819" y="4174"/>
                      </a:lnTo>
                      <a:lnTo>
                        <a:pt x="2850" y="4174"/>
                      </a:lnTo>
                      <a:cubicBezTo>
                        <a:pt x="3041" y="4269"/>
                        <a:pt x="3167" y="4459"/>
                        <a:pt x="3104" y="4680"/>
                      </a:cubicBezTo>
                      <a:lnTo>
                        <a:pt x="2755" y="6232"/>
                      </a:lnTo>
                      <a:cubicBezTo>
                        <a:pt x="2724" y="6327"/>
                        <a:pt x="2629" y="6422"/>
                        <a:pt x="2502" y="6422"/>
                      </a:cubicBezTo>
                      <a:cubicBezTo>
                        <a:pt x="2502" y="6422"/>
                        <a:pt x="2470" y="6391"/>
                        <a:pt x="2439" y="6391"/>
                      </a:cubicBezTo>
                      <a:cubicBezTo>
                        <a:pt x="2375" y="6391"/>
                        <a:pt x="2344" y="6327"/>
                        <a:pt x="2280" y="6296"/>
                      </a:cubicBezTo>
                      <a:cubicBezTo>
                        <a:pt x="2249" y="6232"/>
                        <a:pt x="2249" y="6169"/>
                        <a:pt x="2280" y="6106"/>
                      </a:cubicBezTo>
                      <a:lnTo>
                        <a:pt x="2565" y="4807"/>
                      </a:lnTo>
                      <a:cubicBezTo>
                        <a:pt x="2597" y="4744"/>
                        <a:pt x="2565" y="4680"/>
                        <a:pt x="2534" y="4649"/>
                      </a:cubicBezTo>
                      <a:cubicBezTo>
                        <a:pt x="2534" y="4617"/>
                        <a:pt x="2470" y="4585"/>
                        <a:pt x="2407" y="4554"/>
                      </a:cubicBezTo>
                      <a:lnTo>
                        <a:pt x="1235" y="4364"/>
                      </a:lnTo>
                      <a:lnTo>
                        <a:pt x="1204" y="4364"/>
                      </a:lnTo>
                      <a:cubicBezTo>
                        <a:pt x="1077" y="4364"/>
                        <a:pt x="982" y="4332"/>
                        <a:pt x="887" y="4300"/>
                      </a:cubicBezTo>
                      <a:cubicBezTo>
                        <a:pt x="697" y="4205"/>
                        <a:pt x="539" y="4047"/>
                        <a:pt x="475" y="3857"/>
                      </a:cubicBezTo>
                      <a:cubicBezTo>
                        <a:pt x="380" y="3667"/>
                        <a:pt x="412" y="3477"/>
                        <a:pt x="475" y="3287"/>
                      </a:cubicBezTo>
                      <a:lnTo>
                        <a:pt x="1172" y="1799"/>
                      </a:lnTo>
                      <a:lnTo>
                        <a:pt x="1489" y="1165"/>
                      </a:lnTo>
                      <a:cubicBezTo>
                        <a:pt x="1615" y="880"/>
                        <a:pt x="1900" y="722"/>
                        <a:pt x="2217" y="722"/>
                      </a:cubicBezTo>
                      <a:cubicBezTo>
                        <a:pt x="2312" y="722"/>
                        <a:pt x="2439" y="722"/>
                        <a:pt x="2534" y="785"/>
                      </a:cubicBezTo>
                      <a:cubicBezTo>
                        <a:pt x="2724" y="880"/>
                        <a:pt x="2882" y="1039"/>
                        <a:pt x="2946" y="1260"/>
                      </a:cubicBezTo>
                      <a:cubicBezTo>
                        <a:pt x="2977" y="1324"/>
                        <a:pt x="3041" y="1387"/>
                        <a:pt x="3104" y="1387"/>
                      </a:cubicBezTo>
                      <a:lnTo>
                        <a:pt x="3516" y="1450"/>
                      </a:lnTo>
                      <a:cubicBezTo>
                        <a:pt x="3579" y="1450"/>
                        <a:pt x="3642" y="1419"/>
                        <a:pt x="3674" y="1387"/>
                      </a:cubicBezTo>
                      <a:lnTo>
                        <a:pt x="4719" y="437"/>
                      </a:lnTo>
                      <a:cubicBezTo>
                        <a:pt x="4762" y="394"/>
                        <a:pt x="4818" y="377"/>
                        <a:pt x="4872" y="377"/>
                      </a:cubicBezTo>
                      <a:close/>
                      <a:moveTo>
                        <a:pt x="4877" y="1"/>
                      </a:moveTo>
                      <a:cubicBezTo>
                        <a:pt x="4737" y="1"/>
                        <a:pt x="4600" y="49"/>
                        <a:pt x="4497" y="152"/>
                      </a:cubicBezTo>
                      <a:lnTo>
                        <a:pt x="3484" y="1070"/>
                      </a:lnTo>
                      <a:lnTo>
                        <a:pt x="3294" y="1039"/>
                      </a:lnTo>
                      <a:cubicBezTo>
                        <a:pt x="3167" y="785"/>
                        <a:pt x="2977" y="563"/>
                        <a:pt x="2692" y="437"/>
                      </a:cubicBezTo>
                      <a:cubicBezTo>
                        <a:pt x="2534" y="367"/>
                        <a:pt x="2367" y="333"/>
                        <a:pt x="2201" y="333"/>
                      </a:cubicBezTo>
                      <a:cubicBezTo>
                        <a:pt x="1768" y="333"/>
                        <a:pt x="1346" y="563"/>
                        <a:pt x="1140" y="975"/>
                      </a:cubicBezTo>
                      <a:lnTo>
                        <a:pt x="824" y="1640"/>
                      </a:lnTo>
                      <a:lnTo>
                        <a:pt x="159" y="3129"/>
                      </a:lnTo>
                      <a:cubicBezTo>
                        <a:pt x="32" y="3414"/>
                        <a:pt x="0" y="3730"/>
                        <a:pt x="127" y="4015"/>
                      </a:cubicBezTo>
                      <a:cubicBezTo>
                        <a:pt x="222" y="4300"/>
                        <a:pt x="444" y="4522"/>
                        <a:pt x="729" y="4649"/>
                      </a:cubicBezTo>
                      <a:cubicBezTo>
                        <a:pt x="887" y="4712"/>
                        <a:pt x="1045" y="4744"/>
                        <a:pt x="1204" y="4744"/>
                      </a:cubicBezTo>
                      <a:lnTo>
                        <a:pt x="2154" y="4902"/>
                      </a:lnTo>
                      <a:lnTo>
                        <a:pt x="1900" y="6042"/>
                      </a:lnTo>
                      <a:cubicBezTo>
                        <a:pt x="1869" y="6201"/>
                        <a:pt x="1900" y="6359"/>
                        <a:pt x="1964" y="6486"/>
                      </a:cubicBezTo>
                      <a:cubicBezTo>
                        <a:pt x="2059" y="6644"/>
                        <a:pt x="2217" y="6739"/>
                        <a:pt x="2375" y="6771"/>
                      </a:cubicBezTo>
                      <a:cubicBezTo>
                        <a:pt x="2407" y="6771"/>
                        <a:pt x="2470" y="6802"/>
                        <a:pt x="2502" y="6802"/>
                      </a:cubicBezTo>
                      <a:cubicBezTo>
                        <a:pt x="2819" y="6802"/>
                        <a:pt x="3072" y="6581"/>
                        <a:pt x="3136" y="6296"/>
                      </a:cubicBezTo>
                      <a:lnTo>
                        <a:pt x="3484" y="4775"/>
                      </a:lnTo>
                      <a:cubicBezTo>
                        <a:pt x="3579" y="4364"/>
                        <a:pt x="3389" y="3984"/>
                        <a:pt x="3009" y="3825"/>
                      </a:cubicBezTo>
                      <a:lnTo>
                        <a:pt x="2946" y="3794"/>
                      </a:lnTo>
                      <a:lnTo>
                        <a:pt x="2914" y="3794"/>
                      </a:lnTo>
                      <a:lnTo>
                        <a:pt x="2439" y="3699"/>
                      </a:lnTo>
                      <a:lnTo>
                        <a:pt x="2946" y="2622"/>
                      </a:lnTo>
                      <a:lnTo>
                        <a:pt x="3136" y="2210"/>
                      </a:lnTo>
                      <a:lnTo>
                        <a:pt x="3642" y="2274"/>
                      </a:lnTo>
                      <a:lnTo>
                        <a:pt x="3706" y="2274"/>
                      </a:lnTo>
                      <a:cubicBezTo>
                        <a:pt x="3864" y="2274"/>
                        <a:pt x="4022" y="2210"/>
                        <a:pt x="4117" y="2115"/>
                      </a:cubicBezTo>
                      <a:lnTo>
                        <a:pt x="5321" y="1039"/>
                      </a:lnTo>
                      <a:cubicBezTo>
                        <a:pt x="5416" y="912"/>
                        <a:pt x="5511" y="785"/>
                        <a:pt x="5511" y="627"/>
                      </a:cubicBezTo>
                      <a:cubicBezTo>
                        <a:pt x="5511" y="437"/>
                        <a:pt x="5447" y="310"/>
                        <a:pt x="5321" y="183"/>
                      </a:cubicBezTo>
                      <a:cubicBezTo>
                        <a:pt x="5202" y="65"/>
                        <a:pt x="5038" y="1"/>
                        <a:pt x="4877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11"/>
                <p:cNvSpPr/>
                <p:nvPr/>
              </p:nvSpPr>
              <p:spPr>
                <a:xfrm>
                  <a:off x="6683709" y="1839506"/>
                  <a:ext cx="667155" cy="881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7158" extrusionOk="0">
                      <a:moveTo>
                        <a:pt x="4023" y="1"/>
                      </a:moveTo>
                      <a:cubicBezTo>
                        <a:pt x="3421" y="32"/>
                        <a:pt x="2534" y="64"/>
                        <a:pt x="2186" y="64"/>
                      </a:cubicBezTo>
                      <a:cubicBezTo>
                        <a:pt x="2152" y="58"/>
                        <a:pt x="2118" y="56"/>
                        <a:pt x="2085" y="56"/>
                      </a:cubicBezTo>
                      <a:cubicBezTo>
                        <a:pt x="1928" y="56"/>
                        <a:pt x="1772" y="112"/>
                        <a:pt x="1616" y="191"/>
                      </a:cubicBezTo>
                      <a:cubicBezTo>
                        <a:pt x="1394" y="317"/>
                        <a:pt x="1299" y="476"/>
                        <a:pt x="1204" y="666"/>
                      </a:cubicBezTo>
                      <a:cubicBezTo>
                        <a:pt x="1109" y="887"/>
                        <a:pt x="1046" y="1141"/>
                        <a:pt x="1014" y="1394"/>
                      </a:cubicBezTo>
                      <a:lnTo>
                        <a:pt x="824" y="2566"/>
                      </a:lnTo>
                      <a:lnTo>
                        <a:pt x="127" y="3452"/>
                      </a:lnTo>
                      <a:cubicBezTo>
                        <a:pt x="1" y="3611"/>
                        <a:pt x="1" y="3832"/>
                        <a:pt x="159" y="3991"/>
                      </a:cubicBezTo>
                      <a:cubicBezTo>
                        <a:pt x="222" y="4086"/>
                        <a:pt x="349" y="4118"/>
                        <a:pt x="444" y="4118"/>
                      </a:cubicBezTo>
                      <a:cubicBezTo>
                        <a:pt x="571" y="4118"/>
                        <a:pt x="697" y="4054"/>
                        <a:pt x="761" y="3959"/>
                      </a:cubicBezTo>
                      <a:lnTo>
                        <a:pt x="1552" y="2977"/>
                      </a:lnTo>
                      <a:cubicBezTo>
                        <a:pt x="1584" y="2946"/>
                        <a:pt x="1616" y="2882"/>
                        <a:pt x="1647" y="2819"/>
                      </a:cubicBezTo>
                      <a:lnTo>
                        <a:pt x="1742" y="2312"/>
                      </a:lnTo>
                      <a:lnTo>
                        <a:pt x="2344" y="3389"/>
                      </a:lnTo>
                      <a:cubicBezTo>
                        <a:pt x="2376" y="3421"/>
                        <a:pt x="2407" y="3484"/>
                        <a:pt x="2439" y="3516"/>
                      </a:cubicBezTo>
                      <a:lnTo>
                        <a:pt x="1711" y="4973"/>
                      </a:lnTo>
                      <a:lnTo>
                        <a:pt x="2534" y="6904"/>
                      </a:lnTo>
                      <a:cubicBezTo>
                        <a:pt x="2598" y="7063"/>
                        <a:pt x="2756" y="7158"/>
                        <a:pt x="2946" y="7158"/>
                      </a:cubicBezTo>
                      <a:cubicBezTo>
                        <a:pt x="3009" y="7158"/>
                        <a:pt x="3104" y="7126"/>
                        <a:pt x="3199" y="7094"/>
                      </a:cubicBezTo>
                      <a:cubicBezTo>
                        <a:pt x="3358" y="6968"/>
                        <a:pt x="3421" y="6746"/>
                        <a:pt x="3326" y="6556"/>
                      </a:cubicBezTo>
                      <a:lnTo>
                        <a:pt x="2693" y="5004"/>
                      </a:lnTo>
                      <a:lnTo>
                        <a:pt x="3231" y="3864"/>
                      </a:lnTo>
                      <a:cubicBezTo>
                        <a:pt x="3326" y="3864"/>
                        <a:pt x="3421" y="3864"/>
                        <a:pt x="3516" y="3832"/>
                      </a:cubicBezTo>
                      <a:lnTo>
                        <a:pt x="3864" y="5131"/>
                      </a:lnTo>
                      <a:lnTo>
                        <a:pt x="4561" y="6461"/>
                      </a:lnTo>
                      <a:cubicBezTo>
                        <a:pt x="4624" y="6619"/>
                        <a:pt x="4783" y="6714"/>
                        <a:pt x="4941" y="6714"/>
                      </a:cubicBezTo>
                      <a:cubicBezTo>
                        <a:pt x="5036" y="6714"/>
                        <a:pt x="5131" y="6683"/>
                        <a:pt x="5194" y="6619"/>
                      </a:cubicBezTo>
                      <a:cubicBezTo>
                        <a:pt x="5384" y="6493"/>
                        <a:pt x="5416" y="6271"/>
                        <a:pt x="5321" y="6081"/>
                      </a:cubicBezTo>
                      <a:lnTo>
                        <a:pt x="4719" y="4814"/>
                      </a:lnTo>
                      <a:cubicBezTo>
                        <a:pt x="4719" y="4814"/>
                        <a:pt x="4149" y="2597"/>
                        <a:pt x="4054" y="2471"/>
                      </a:cubicBezTo>
                      <a:lnTo>
                        <a:pt x="3136" y="856"/>
                      </a:lnTo>
                      <a:cubicBezTo>
                        <a:pt x="3294" y="824"/>
                        <a:pt x="3484" y="824"/>
                        <a:pt x="3674" y="824"/>
                      </a:cubicBezTo>
                      <a:lnTo>
                        <a:pt x="3833" y="1837"/>
                      </a:lnTo>
                      <a:cubicBezTo>
                        <a:pt x="3862" y="2040"/>
                        <a:pt x="4049" y="2190"/>
                        <a:pt x="4251" y="2190"/>
                      </a:cubicBezTo>
                      <a:cubicBezTo>
                        <a:pt x="4270" y="2190"/>
                        <a:pt x="4289" y="2188"/>
                        <a:pt x="4308" y="2186"/>
                      </a:cubicBezTo>
                      <a:cubicBezTo>
                        <a:pt x="4529" y="2154"/>
                        <a:pt x="4688" y="1932"/>
                        <a:pt x="4656" y="1742"/>
                      </a:cubicBezTo>
                      <a:lnTo>
                        <a:pt x="4434" y="349"/>
                      </a:lnTo>
                      <a:cubicBezTo>
                        <a:pt x="4403" y="159"/>
                        <a:pt x="4244" y="1"/>
                        <a:pt x="4023" y="1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11"/>
                <p:cNvSpPr/>
                <p:nvPr/>
              </p:nvSpPr>
              <p:spPr>
                <a:xfrm>
                  <a:off x="6656368" y="1816104"/>
                  <a:ext cx="721714" cy="92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0" h="7538" extrusionOk="0">
                      <a:moveTo>
                        <a:pt x="3738" y="1204"/>
                      </a:moveTo>
                      <a:lnTo>
                        <a:pt x="3770" y="1362"/>
                      </a:lnTo>
                      <a:lnTo>
                        <a:pt x="3675" y="1204"/>
                      </a:lnTo>
                      <a:close/>
                      <a:moveTo>
                        <a:pt x="4245" y="381"/>
                      </a:moveTo>
                      <a:cubicBezTo>
                        <a:pt x="4340" y="381"/>
                        <a:pt x="4466" y="476"/>
                        <a:pt x="4466" y="571"/>
                      </a:cubicBezTo>
                      <a:lnTo>
                        <a:pt x="4688" y="1964"/>
                      </a:lnTo>
                      <a:cubicBezTo>
                        <a:pt x="4688" y="1996"/>
                        <a:pt x="4656" y="2059"/>
                        <a:pt x="4625" y="2091"/>
                      </a:cubicBezTo>
                      <a:cubicBezTo>
                        <a:pt x="4593" y="2154"/>
                        <a:pt x="4561" y="2186"/>
                        <a:pt x="4498" y="2186"/>
                      </a:cubicBezTo>
                      <a:cubicBezTo>
                        <a:pt x="4481" y="2190"/>
                        <a:pt x="4465" y="2192"/>
                        <a:pt x="4448" y="2192"/>
                      </a:cubicBezTo>
                      <a:cubicBezTo>
                        <a:pt x="4340" y="2192"/>
                        <a:pt x="4245" y="2106"/>
                        <a:pt x="4245" y="1996"/>
                      </a:cubicBezTo>
                      <a:lnTo>
                        <a:pt x="4086" y="982"/>
                      </a:lnTo>
                      <a:cubicBezTo>
                        <a:pt x="4055" y="887"/>
                        <a:pt x="3991" y="824"/>
                        <a:pt x="3896" y="824"/>
                      </a:cubicBezTo>
                      <a:lnTo>
                        <a:pt x="3326" y="856"/>
                      </a:lnTo>
                      <a:cubicBezTo>
                        <a:pt x="3263" y="856"/>
                        <a:pt x="3200" y="887"/>
                        <a:pt x="3168" y="951"/>
                      </a:cubicBezTo>
                      <a:cubicBezTo>
                        <a:pt x="3136" y="982"/>
                        <a:pt x="3136" y="1077"/>
                        <a:pt x="3168" y="1141"/>
                      </a:cubicBezTo>
                      <a:lnTo>
                        <a:pt x="4118" y="2724"/>
                      </a:lnTo>
                      <a:cubicBezTo>
                        <a:pt x="4150" y="2851"/>
                        <a:pt x="4466" y="4022"/>
                        <a:pt x="4751" y="5068"/>
                      </a:cubicBezTo>
                      <a:cubicBezTo>
                        <a:pt x="4751" y="5068"/>
                        <a:pt x="4751" y="5068"/>
                        <a:pt x="4751" y="5099"/>
                      </a:cubicBezTo>
                      <a:lnTo>
                        <a:pt x="5385" y="6334"/>
                      </a:lnTo>
                      <a:cubicBezTo>
                        <a:pt x="5448" y="6461"/>
                        <a:pt x="5416" y="6588"/>
                        <a:pt x="5321" y="6651"/>
                      </a:cubicBezTo>
                      <a:cubicBezTo>
                        <a:pt x="5279" y="6683"/>
                        <a:pt x="5230" y="6697"/>
                        <a:pt x="5181" y="6697"/>
                      </a:cubicBezTo>
                      <a:cubicBezTo>
                        <a:pt x="5082" y="6697"/>
                        <a:pt x="4984" y="6640"/>
                        <a:pt x="4941" y="6556"/>
                      </a:cubicBezTo>
                      <a:lnTo>
                        <a:pt x="4276" y="5226"/>
                      </a:lnTo>
                      <a:lnTo>
                        <a:pt x="3928" y="3959"/>
                      </a:lnTo>
                      <a:cubicBezTo>
                        <a:pt x="3896" y="3896"/>
                        <a:pt x="3865" y="3864"/>
                        <a:pt x="3833" y="3832"/>
                      </a:cubicBezTo>
                      <a:cubicBezTo>
                        <a:pt x="3801" y="3817"/>
                        <a:pt x="3777" y="3809"/>
                        <a:pt x="3754" y="3809"/>
                      </a:cubicBezTo>
                      <a:cubicBezTo>
                        <a:pt x="3730" y="3809"/>
                        <a:pt x="3706" y="3817"/>
                        <a:pt x="3675" y="3832"/>
                      </a:cubicBezTo>
                      <a:cubicBezTo>
                        <a:pt x="3611" y="3864"/>
                        <a:pt x="3516" y="3864"/>
                        <a:pt x="3453" y="3864"/>
                      </a:cubicBezTo>
                      <a:cubicBezTo>
                        <a:pt x="3390" y="3864"/>
                        <a:pt x="3326" y="3896"/>
                        <a:pt x="3295" y="3959"/>
                      </a:cubicBezTo>
                      <a:lnTo>
                        <a:pt x="2724" y="5099"/>
                      </a:lnTo>
                      <a:cubicBezTo>
                        <a:pt x="2693" y="5163"/>
                        <a:pt x="2693" y="5226"/>
                        <a:pt x="2724" y="5258"/>
                      </a:cubicBezTo>
                      <a:lnTo>
                        <a:pt x="3390" y="6809"/>
                      </a:lnTo>
                      <a:cubicBezTo>
                        <a:pt x="3421" y="6936"/>
                        <a:pt x="3390" y="7063"/>
                        <a:pt x="3295" y="7126"/>
                      </a:cubicBezTo>
                      <a:cubicBezTo>
                        <a:pt x="3261" y="7143"/>
                        <a:pt x="3222" y="7151"/>
                        <a:pt x="3183" y="7151"/>
                      </a:cubicBezTo>
                      <a:cubicBezTo>
                        <a:pt x="3075" y="7151"/>
                        <a:pt x="2961" y="7092"/>
                        <a:pt x="2915" y="6999"/>
                      </a:cubicBezTo>
                      <a:lnTo>
                        <a:pt x="2154" y="5163"/>
                      </a:lnTo>
                      <a:lnTo>
                        <a:pt x="2820" y="3801"/>
                      </a:lnTo>
                      <a:cubicBezTo>
                        <a:pt x="2851" y="3737"/>
                        <a:pt x="2851" y="3642"/>
                        <a:pt x="2788" y="3611"/>
                      </a:cubicBezTo>
                      <a:cubicBezTo>
                        <a:pt x="2756" y="3547"/>
                        <a:pt x="2756" y="3516"/>
                        <a:pt x="2724" y="3484"/>
                      </a:cubicBezTo>
                      <a:lnTo>
                        <a:pt x="2091" y="2407"/>
                      </a:lnTo>
                      <a:cubicBezTo>
                        <a:pt x="2059" y="2344"/>
                        <a:pt x="1996" y="2312"/>
                        <a:pt x="1901" y="2312"/>
                      </a:cubicBezTo>
                      <a:cubicBezTo>
                        <a:pt x="1838" y="2344"/>
                        <a:pt x="1774" y="2376"/>
                        <a:pt x="1743" y="2471"/>
                      </a:cubicBezTo>
                      <a:lnTo>
                        <a:pt x="1648" y="2977"/>
                      </a:lnTo>
                      <a:cubicBezTo>
                        <a:pt x="1648" y="3009"/>
                        <a:pt x="1648" y="3041"/>
                        <a:pt x="1616" y="3072"/>
                      </a:cubicBezTo>
                      <a:lnTo>
                        <a:pt x="824" y="4054"/>
                      </a:lnTo>
                      <a:cubicBezTo>
                        <a:pt x="793" y="4102"/>
                        <a:pt x="729" y="4125"/>
                        <a:pt x="662" y="4125"/>
                      </a:cubicBezTo>
                      <a:cubicBezTo>
                        <a:pt x="595" y="4125"/>
                        <a:pt x="523" y="4102"/>
                        <a:pt x="476" y="4054"/>
                      </a:cubicBezTo>
                      <a:cubicBezTo>
                        <a:pt x="413" y="3991"/>
                        <a:pt x="413" y="3864"/>
                        <a:pt x="476" y="3769"/>
                      </a:cubicBezTo>
                      <a:lnTo>
                        <a:pt x="1204" y="2882"/>
                      </a:lnTo>
                      <a:cubicBezTo>
                        <a:pt x="1204" y="2851"/>
                        <a:pt x="1236" y="2819"/>
                        <a:pt x="1236" y="2787"/>
                      </a:cubicBezTo>
                      <a:lnTo>
                        <a:pt x="1394" y="1616"/>
                      </a:lnTo>
                      <a:cubicBezTo>
                        <a:pt x="1426" y="1394"/>
                        <a:pt x="1489" y="1141"/>
                        <a:pt x="1584" y="951"/>
                      </a:cubicBezTo>
                      <a:cubicBezTo>
                        <a:pt x="1679" y="761"/>
                        <a:pt x="1743" y="634"/>
                        <a:pt x="1933" y="539"/>
                      </a:cubicBezTo>
                      <a:cubicBezTo>
                        <a:pt x="2059" y="476"/>
                        <a:pt x="2218" y="444"/>
                        <a:pt x="2376" y="444"/>
                      </a:cubicBezTo>
                      <a:lnTo>
                        <a:pt x="2408" y="444"/>
                      </a:lnTo>
                      <a:cubicBezTo>
                        <a:pt x="2756" y="444"/>
                        <a:pt x="3643" y="412"/>
                        <a:pt x="4245" y="381"/>
                      </a:cubicBezTo>
                      <a:close/>
                      <a:moveTo>
                        <a:pt x="4245" y="1"/>
                      </a:moveTo>
                      <a:cubicBezTo>
                        <a:pt x="3643" y="1"/>
                        <a:pt x="2756" y="32"/>
                        <a:pt x="2408" y="64"/>
                      </a:cubicBezTo>
                      <a:cubicBezTo>
                        <a:pt x="2355" y="56"/>
                        <a:pt x="2303" y="52"/>
                        <a:pt x="2251" y="52"/>
                      </a:cubicBezTo>
                      <a:cubicBezTo>
                        <a:pt x="2081" y="52"/>
                        <a:pt x="1912" y="94"/>
                        <a:pt x="1743" y="191"/>
                      </a:cubicBezTo>
                      <a:cubicBezTo>
                        <a:pt x="1489" y="349"/>
                        <a:pt x="1331" y="539"/>
                        <a:pt x="1236" y="792"/>
                      </a:cubicBezTo>
                      <a:cubicBezTo>
                        <a:pt x="1141" y="1014"/>
                        <a:pt x="1078" y="1267"/>
                        <a:pt x="1014" y="1552"/>
                      </a:cubicBezTo>
                      <a:lnTo>
                        <a:pt x="856" y="2661"/>
                      </a:lnTo>
                      <a:lnTo>
                        <a:pt x="191" y="3516"/>
                      </a:lnTo>
                      <a:cubicBezTo>
                        <a:pt x="1" y="3769"/>
                        <a:pt x="1" y="4086"/>
                        <a:pt x="223" y="4308"/>
                      </a:cubicBezTo>
                      <a:cubicBezTo>
                        <a:pt x="349" y="4403"/>
                        <a:pt x="508" y="4466"/>
                        <a:pt x="666" y="4466"/>
                      </a:cubicBezTo>
                      <a:cubicBezTo>
                        <a:pt x="856" y="4466"/>
                        <a:pt x="1014" y="4403"/>
                        <a:pt x="1141" y="4244"/>
                      </a:cubicBezTo>
                      <a:lnTo>
                        <a:pt x="1933" y="3262"/>
                      </a:lnTo>
                      <a:cubicBezTo>
                        <a:pt x="1964" y="3199"/>
                        <a:pt x="2028" y="3104"/>
                        <a:pt x="2028" y="3041"/>
                      </a:cubicBezTo>
                      <a:lnTo>
                        <a:pt x="2028" y="3009"/>
                      </a:lnTo>
                      <a:lnTo>
                        <a:pt x="2408" y="3674"/>
                      </a:lnTo>
                      <a:cubicBezTo>
                        <a:pt x="2408" y="3674"/>
                        <a:pt x="2439" y="3706"/>
                        <a:pt x="2439" y="3706"/>
                      </a:cubicBezTo>
                      <a:lnTo>
                        <a:pt x="1774" y="5068"/>
                      </a:lnTo>
                      <a:cubicBezTo>
                        <a:pt x="1743" y="5131"/>
                        <a:pt x="1743" y="5194"/>
                        <a:pt x="1774" y="5226"/>
                      </a:cubicBezTo>
                      <a:lnTo>
                        <a:pt x="2566" y="7158"/>
                      </a:lnTo>
                      <a:cubicBezTo>
                        <a:pt x="2661" y="7379"/>
                        <a:pt x="2915" y="7538"/>
                        <a:pt x="3168" y="7538"/>
                      </a:cubicBezTo>
                      <a:cubicBezTo>
                        <a:pt x="3295" y="7538"/>
                        <a:pt x="3390" y="7506"/>
                        <a:pt x="3516" y="7443"/>
                      </a:cubicBezTo>
                      <a:cubicBezTo>
                        <a:pt x="3770" y="7253"/>
                        <a:pt x="3865" y="6936"/>
                        <a:pt x="3738" y="6651"/>
                      </a:cubicBezTo>
                      <a:lnTo>
                        <a:pt x="3105" y="5194"/>
                      </a:lnTo>
                      <a:lnTo>
                        <a:pt x="3580" y="4244"/>
                      </a:lnTo>
                      <a:lnTo>
                        <a:pt x="3611" y="4244"/>
                      </a:lnTo>
                      <a:lnTo>
                        <a:pt x="3928" y="5353"/>
                      </a:lnTo>
                      <a:cubicBezTo>
                        <a:pt x="3928" y="5353"/>
                        <a:pt x="3928" y="5384"/>
                        <a:pt x="3928" y="5384"/>
                      </a:cubicBezTo>
                      <a:lnTo>
                        <a:pt x="4593" y="6714"/>
                      </a:lnTo>
                      <a:cubicBezTo>
                        <a:pt x="4688" y="6936"/>
                        <a:pt x="4910" y="7063"/>
                        <a:pt x="5163" y="7063"/>
                      </a:cubicBezTo>
                      <a:cubicBezTo>
                        <a:pt x="5290" y="7063"/>
                        <a:pt x="5416" y="7031"/>
                        <a:pt x="5511" y="6968"/>
                      </a:cubicBezTo>
                      <a:cubicBezTo>
                        <a:pt x="5765" y="6778"/>
                        <a:pt x="5860" y="6429"/>
                        <a:pt x="5733" y="6176"/>
                      </a:cubicBezTo>
                      <a:lnTo>
                        <a:pt x="5100" y="4941"/>
                      </a:lnTo>
                      <a:cubicBezTo>
                        <a:pt x="4878" y="4117"/>
                        <a:pt x="4530" y="2756"/>
                        <a:pt x="4435" y="2566"/>
                      </a:cubicBezTo>
                      <a:cubicBezTo>
                        <a:pt x="4466" y="2566"/>
                        <a:pt x="4498" y="2566"/>
                        <a:pt x="4530" y="2534"/>
                      </a:cubicBezTo>
                      <a:cubicBezTo>
                        <a:pt x="4688" y="2534"/>
                        <a:pt x="4846" y="2439"/>
                        <a:pt x="4941" y="2312"/>
                      </a:cubicBezTo>
                      <a:cubicBezTo>
                        <a:pt x="5036" y="2186"/>
                        <a:pt x="5068" y="2027"/>
                        <a:pt x="5068" y="1869"/>
                      </a:cubicBezTo>
                      <a:lnTo>
                        <a:pt x="4846" y="507"/>
                      </a:lnTo>
                      <a:cubicBezTo>
                        <a:pt x="4815" y="191"/>
                        <a:pt x="4530" y="1"/>
                        <a:pt x="4245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1"/>
                <p:cNvSpPr/>
                <p:nvPr/>
              </p:nvSpPr>
              <p:spPr>
                <a:xfrm>
                  <a:off x="6675952" y="1639500"/>
                  <a:ext cx="273164" cy="24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" h="2005" extrusionOk="0">
                      <a:moveTo>
                        <a:pt x="1109" y="389"/>
                      </a:moveTo>
                      <a:cubicBezTo>
                        <a:pt x="1235" y="389"/>
                        <a:pt x="1394" y="421"/>
                        <a:pt x="1520" y="516"/>
                      </a:cubicBezTo>
                      <a:cubicBezTo>
                        <a:pt x="1520" y="548"/>
                        <a:pt x="1552" y="548"/>
                        <a:pt x="1552" y="579"/>
                      </a:cubicBezTo>
                      <a:cubicBezTo>
                        <a:pt x="1774" y="801"/>
                        <a:pt x="1805" y="1086"/>
                        <a:pt x="1647" y="1308"/>
                      </a:cubicBezTo>
                      <a:cubicBezTo>
                        <a:pt x="1615" y="1371"/>
                        <a:pt x="1552" y="1435"/>
                        <a:pt x="1489" y="1498"/>
                      </a:cubicBezTo>
                      <a:cubicBezTo>
                        <a:pt x="1378" y="1577"/>
                        <a:pt x="1243" y="1617"/>
                        <a:pt x="1109" y="1617"/>
                      </a:cubicBezTo>
                      <a:cubicBezTo>
                        <a:pt x="974" y="1617"/>
                        <a:pt x="840" y="1577"/>
                        <a:pt x="729" y="1498"/>
                      </a:cubicBezTo>
                      <a:cubicBezTo>
                        <a:pt x="665" y="1466"/>
                        <a:pt x="634" y="1435"/>
                        <a:pt x="602" y="1403"/>
                      </a:cubicBezTo>
                      <a:cubicBezTo>
                        <a:pt x="412" y="1181"/>
                        <a:pt x="412" y="896"/>
                        <a:pt x="570" y="643"/>
                      </a:cubicBezTo>
                      <a:cubicBezTo>
                        <a:pt x="602" y="611"/>
                        <a:pt x="634" y="548"/>
                        <a:pt x="697" y="516"/>
                      </a:cubicBezTo>
                      <a:cubicBezTo>
                        <a:pt x="824" y="421"/>
                        <a:pt x="950" y="389"/>
                        <a:pt x="1109" y="389"/>
                      </a:cubicBezTo>
                      <a:close/>
                      <a:moveTo>
                        <a:pt x="1119" y="1"/>
                      </a:moveTo>
                      <a:cubicBezTo>
                        <a:pt x="880" y="1"/>
                        <a:pt x="644" y="81"/>
                        <a:pt x="444" y="231"/>
                      </a:cubicBezTo>
                      <a:cubicBezTo>
                        <a:pt x="380" y="294"/>
                        <a:pt x="317" y="358"/>
                        <a:pt x="254" y="421"/>
                      </a:cubicBezTo>
                      <a:cubicBezTo>
                        <a:pt x="0" y="801"/>
                        <a:pt x="32" y="1276"/>
                        <a:pt x="317" y="1625"/>
                      </a:cubicBezTo>
                      <a:cubicBezTo>
                        <a:pt x="380" y="1688"/>
                        <a:pt x="444" y="1751"/>
                        <a:pt x="507" y="1815"/>
                      </a:cubicBezTo>
                      <a:cubicBezTo>
                        <a:pt x="697" y="1941"/>
                        <a:pt x="887" y="2005"/>
                        <a:pt x="1109" y="2005"/>
                      </a:cubicBezTo>
                      <a:cubicBezTo>
                        <a:pt x="1330" y="2005"/>
                        <a:pt x="1520" y="1910"/>
                        <a:pt x="1710" y="1783"/>
                      </a:cubicBezTo>
                      <a:cubicBezTo>
                        <a:pt x="1805" y="1720"/>
                        <a:pt x="1900" y="1625"/>
                        <a:pt x="1964" y="1498"/>
                      </a:cubicBezTo>
                      <a:cubicBezTo>
                        <a:pt x="2217" y="1118"/>
                        <a:pt x="2154" y="643"/>
                        <a:pt x="1837" y="326"/>
                      </a:cubicBezTo>
                      <a:cubicBezTo>
                        <a:pt x="1805" y="263"/>
                        <a:pt x="1774" y="231"/>
                        <a:pt x="1742" y="199"/>
                      </a:cubicBezTo>
                      <a:cubicBezTo>
                        <a:pt x="1548" y="65"/>
                        <a:pt x="1332" y="1"/>
                        <a:pt x="1119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11"/>
                <p:cNvSpPr/>
                <p:nvPr/>
              </p:nvSpPr>
              <p:spPr>
                <a:xfrm>
                  <a:off x="7370196" y="1499221"/>
                  <a:ext cx="401868" cy="29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3" h="2356" extrusionOk="0">
                      <a:moveTo>
                        <a:pt x="682" y="0"/>
                      </a:moveTo>
                      <a:cubicBezTo>
                        <a:pt x="432" y="0"/>
                        <a:pt x="263" y="57"/>
                        <a:pt x="159" y="135"/>
                      </a:cubicBezTo>
                      <a:cubicBezTo>
                        <a:pt x="64" y="198"/>
                        <a:pt x="0" y="293"/>
                        <a:pt x="0" y="388"/>
                      </a:cubicBezTo>
                      <a:lnTo>
                        <a:pt x="0" y="2099"/>
                      </a:lnTo>
                      <a:cubicBezTo>
                        <a:pt x="0" y="2099"/>
                        <a:pt x="232" y="1867"/>
                        <a:pt x="591" y="1867"/>
                      </a:cubicBezTo>
                      <a:cubicBezTo>
                        <a:pt x="673" y="1867"/>
                        <a:pt x="762" y="1879"/>
                        <a:pt x="855" y="1908"/>
                      </a:cubicBezTo>
                      <a:cubicBezTo>
                        <a:pt x="1225" y="2007"/>
                        <a:pt x="1902" y="2355"/>
                        <a:pt x="2632" y="2355"/>
                      </a:cubicBezTo>
                      <a:cubicBezTo>
                        <a:pt x="2840" y="2355"/>
                        <a:pt x="3052" y="2327"/>
                        <a:pt x="3262" y="2257"/>
                      </a:cubicBezTo>
                      <a:lnTo>
                        <a:pt x="3262" y="452"/>
                      </a:lnTo>
                      <a:cubicBezTo>
                        <a:pt x="3141" y="479"/>
                        <a:pt x="3017" y="490"/>
                        <a:pt x="2893" y="490"/>
                      </a:cubicBezTo>
                      <a:cubicBezTo>
                        <a:pt x="2137" y="490"/>
                        <a:pt x="1345" y="63"/>
                        <a:pt x="855" y="8"/>
                      </a:cubicBezTo>
                      <a:cubicBezTo>
                        <a:pt x="794" y="3"/>
                        <a:pt x="736" y="0"/>
                        <a:pt x="682" y="0"/>
                      </a:cubicBezTo>
                      <a:close/>
                    </a:path>
                  </a:pathLst>
                </a:custGeom>
                <a:solidFill>
                  <a:srgbClr val="C777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1"/>
                <p:cNvSpPr/>
                <p:nvPr/>
              </p:nvSpPr>
              <p:spPr>
                <a:xfrm>
                  <a:off x="7346800" y="1476066"/>
                  <a:ext cx="448668" cy="136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11059" extrusionOk="0">
                      <a:moveTo>
                        <a:pt x="866" y="378"/>
                      </a:moveTo>
                      <a:cubicBezTo>
                        <a:pt x="912" y="378"/>
                        <a:pt x="961" y="381"/>
                        <a:pt x="1014" y="386"/>
                      </a:cubicBezTo>
                      <a:cubicBezTo>
                        <a:pt x="1204" y="418"/>
                        <a:pt x="1425" y="481"/>
                        <a:pt x="1679" y="576"/>
                      </a:cubicBezTo>
                      <a:cubicBezTo>
                        <a:pt x="2112" y="721"/>
                        <a:pt x="2599" y="865"/>
                        <a:pt x="3114" y="865"/>
                      </a:cubicBezTo>
                      <a:cubicBezTo>
                        <a:pt x="3163" y="865"/>
                        <a:pt x="3213" y="864"/>
                        <a:pt x="3262" y="861"/>
                      </a:cubicBezTo>
                      <a:lnTo>
                        <a:pt x="3262" y="2287"/>
                      </a:lnTo>
                      <a:cubicBezTo>
                        <a:pt x="3114" y="2322"/>
                        <a:pt x="2966" y="2337"/>
                        <a:pt x="2820" y="2337"/>
                      </a:cubicBezTo>
                      <a:cubicBezTo>
                        <a:pt x="2310" y="2337"/>
                        <a:pt x="1826" y="2156"/>
                        <a:pt x="1457" y="2033"/>
                      </a:cubicBezTo>
                      <a:cubicBezTo>
                        <a:pt x="1330" y="1970"/>
                        <a:pt x="1204" y="1938"/>
                        <a:pt x="1109" y="1906"/>
                      </a:cubicBezTo>
                      <a:cubicBezTo>
                        <a:pt x="982" y="1875"/>
                        <a:pt x="887" y="1875"/>
                        <a:pt x="792" y="1875"/>
                      </a:cubicBezTo>
                      <a:cubicBezTo>
                        <a:pt x="634" y="1875"/>
                        <a:pt x="475" y="1906"/>
                        <a:pt x="380" y="1938"/>
                      </a:cubicBezTo>
                      <a:lnTo>
                        <a:pt x="380" y="576"/>
                      </a:lnTo>
                      <a:cubicBezTo>
                        <a:pt x="380" y="545"/>
                        <a:pt x="380" y="513"/>
                        <a:pt x="444" y="481"/>
                      </a:cubicBezTo>
                      <a:cubicBezTo>
                        <a:pt x="521" y="430"/>
                        <a:pt x="662" y="378"/>
                        <a:pt x="866" y="378"/>
                      </a:cubicBezTo>
                      <a:close/>
                      <a:moveTo>
                        <a:pt x="919" y="0"/>
                      </a:moveTo>
                      <a:cubicBezTo>
                        <a:pt x="592" y="0"/>
                        <a:pt x="363" y="82"/>
                        <a:pt x="254" y="165"/>
                      </a:cubicBezTo>
                      <a:cubicBezTo>
                        <a:pt x="95" y="228"/>
                        <a:pt x="0" y="418"/>
                        <a:pt x="0" y="576"/>
                      </a:cubicBezTo>
                      <a:lnTo>
                        <a:pt x="0" y="2255"/>
                      </a:lnTo>
                      <a:lnTo>
                        <a:pt x="0" y="10869"/>
                      </a:lnTo>
                      <a:cubicBezTo>
                        <a:pt x="0" y="10964"/>
                        <a:pt x="95" y="11059"/>
                        <a:pt x="190" y="11059"/>
                      </a:cubicBezTo>
                      <a:cubicBezTo>
                        <a:pt x="285" y="11059"/>
                        <a:pt x="380" y="10964"/>
                        <a:pt x="380" y="10869"/>
                      </a:cubicBezTo>
                      <a:lnTo>
                        <a:pt x="380" y="2350"/>
                      </a:lnTo>
                      <a:cubicBezTo>
                        <a:pt x="447" y="2306"/>
                        <a:pt x="574" y="2246"/>
                        <a:pt x="752" y="2246"/>
                      </a:cubicBezTo>
                      <a:cubicBezTo>
                        <a:pt x="830" y="2246"/>
                        <a:pt x="918" y="2258"/>
                        <a:pt x="1014" y="2287"/>
                      </a:cubicBezTo>
                      <a:cubicBezTo>
                        <a:pt x="1109" y="2287"/>
                        <a:pt x="1204" y="2350"/>
                        <a:pt x="1330" y="2382"/>
                      </a:cubicBezTo>
                      <a:cubicBezTo>
                        <a:pt x="1715" y="2517"/>
                        <a:pt x="2244" y="2717"/>
                        <a:pt x="2815" y="2717"/>
                      </a:cubicBezTo>
                      <a:cubicBezTo>
                        <a:pt x="3044" y="2717"/>
                        <a:pt x="3280" y="2685"/>
                        <a:pt x="3516" y="2603"/>
                      </a:cubicBezTo>
                      <a:cubicBezTo>
                        <a:pt x="3579" y="2572"/>
                        <a:pt x="3642" y="2508"/>
                        <a:pt x="3642" y="2413"/>
                      </a:cubicBezTo>
                      <a:lnTo>
                        <a:pt x="3642" y="640"/>
                      </a:lnTo>
                      <a:cubicBezTo>
                        <a:pt x="3642" y="576"/>
                        <a:pt x="3611" y="513"/>
                        <a:pt x="3547" y="481"/>
                      </a:cubicBezTo>
                      <a:cubicBezTo>
                        <a:pt x="3516" y="450"/>
                        <a:pt x="3452" y="450"/>
                        <a:pt x="3389" y="450"/>
                      </a:cubicBezTo>
                      <a:cubicBezTo>
                        <a:pt x="3275" y="478"/>
                        <a:pt x="3157" y="491"/>
                        <a:pt x="3038" y="491"/>
                      </a:cubicBezTo>
                      <a:cubicBezTo>
                        <a:pt x="2629" y="491"/>
                        <a:pt x="2198" y="344"/>
                        <a:pt x="1806" y="196"/>
                      </a:cubicBezTo>
                      <a:cubicBezTo>
                        <a:pt x="1520" y="133"/>
                        <a:pt x="1299" y="38"/>
                        <a:pt x="1077" y="6"/>
                      </a:cubicBezTo>
                      <a:cubicBezTo>
                        <a:pt x="1022" y="2"/>
                        <a:pt x="969" y="0"/>
                        <a:pt x="919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1"/>
                <p:cNvSpPr/>
                <p:nvPr/>
              </p:nvSpPr>
              <p:spPr>
                <a:xfrm>
                  <a:off x="5868516" y="2592258"/>
                  <a:ext cx="1579763" cy="612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" h="4973" extrusionOk="0">
                      <a:moveTo>
                        <a:pt x="12827" y="1"/>
                      </a:moveTo>
                      <a:lnTo>
                        <a:pt x="8013" y="1014"/>
                      </a:lnTo>
                      <a:lnTo>
                        <a:pt x="6145" y="3231"/>
                      </a:lnTo>
                      <a:lnTo>
                        <a:pt x="1173" y="4403"/>
                      </a:lnTo>
                      <a:lnTo>
                        <a:pt x="1" y="4403"/>
                      </a:lnTo>
                      <a:lnTo>
                        <a:pt x="1" y="4973"/>
                      </a:lnTo>
                      <a:lnTo>
                        <a:pt x="12827" y="4973"/>
                      </a:lnTo>
                      <a:lnTo>
                        <a:pt x="12827" y="1"/>
                      </a:ln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11"/>
                <p:cNvSpPr/>
                <p:nvPr/>
              </p:nvSpPr>
              <p:spPr>
                <a:xfrm>
                  <a:off x="5845121" y="2571812"/>
                  <a:ext cx="1626565" cy="656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5329" extrusionOk="0">
                      <a:moveTo>
                        <a:pt x="13035" y="0"/>
                      </a:moveTo>
                      <a:cubicBezTo>
                        <a:pt x="13019" y="0"/>
                        <a:pt x="13002" y="3"/>
                        <a:pt x="12985" y="8"/>
                      </a:cubicBezTo>
                      <a:lnTo>
                        <a:pt x="8140" y="990"/>
                      </a:lnTo>
                      <a:cubicBezTo>
                        <a:pt x="8108" y="990"/>
                        <a:pt x="8076" y="1022"/>
                        <a:pt x="8045" y="1053"/>
                      </a:cubicBezTo>
                      <a:lnTo>
                        <a:pt x="6208" y="3239"/>
                      </a:lnTo>
                      <a:lnTo>
                        <a:pt x="1363" y="4379"/>
                      </a:lnTo>
                      <a:lnTo>
                        <a:pt x="191" y="4379"/>
                      </a:lnTo>
                      <a:cubicBezTo>
                        <a:pt x="159" y="4379"/>
                        <a:pt x="96" y="4379"/>
                        <a:pt x="64" y="4442"/>
                      </a:cubicBezTo>
                      <a:cubicBezTo>
                        <a:pt x="32" y="4474"/>
                        <a:pt x="1" y="4505"/>
                        <a:pt x="1" y="4569"/>
                      </a:cubicBezTo>
                      <a:lnTo>
                        <a:pt x="1" y="5139"/>
                      </a:lnTo>
                      <a:cubicBezTo>
                        <a:pt x="1" y="5234"/>
                        <a:pt x="96" y="5329"/>
                        <a:pt x="191" y="5329"/>
                      </a:cubicBezTo>
                      <a:cubicBezTo>
                        <a:pt x="317" y="5329"/>
                        <a:pt x="381" y="5234"/>
                        <a:pt x="381" y="5139"/>
                      </a:cubicBezTo>
                      <a:lnTo>
                        <a:pt x="381" y="4759"/>
                      </a:lnTo>
                      <a:lnTo>
                        <a:pt x="1394" y="4759"/>
                      </a:lnTo>
                      <a:lnTo>
                        <a:pt x="6366" y="3587"/>
                      </a:lnTo>
                      <a:cubicBezTo>
                        <a:pt x="6398" y="3587"/>
                        <a:pt x="6430" y="3555"/>
                        <a:pt x="6461" y="3524"/>
                      </a:cubicBezTo>
                      <a:lnTo>
                        <a:pt x="8298" y="1338"/>
                      </a:lnTo>
                      <a:lnTo>
                        <a:pt x="13048" y="357"/>
                      </a:lnTo>
                      <a:cubicBezTo>
                        <a:pt x="13143" y="357"/>
                        <a:pt x="13207" y="262"/>
                        <a:pt x="13207" y="135"/>
                      </a:cubicBezTo>
                      <a:cubicBezTo>
                        <a:pt x="13181" y="57"/>
                        <a:pt x="13112" y="0"/>
                        <a:pt x="13035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5" name="Google Shape;495;p11"/>
              <p:cNvSpPr/>
              <p:nvPr/>
            </p:nvSpPr>
            <p:spPr>
              <a:xfrm>
                <a:off x="12120984" y="5321187"/>
                <a:ext cx="609444" cy="1863747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8792" extrusionOk="0">
                    <a:moveTo>
                      <a:pt x="2020" y="0"/>
                    </a:moveTo>
                    <a:cubicBezTo>
                      <a:pt x="1950" y="0"/>
                      <a:pt x="1885" y="36"/>
                      <a:pt x="1838" y="107"/>
                    </a:cubicBezTo>
                    <a:cubicBezTo>
                      <a:pt x="1553" y="645"/>
                      <a:pt x="1268" y="1215"/>
                      <a:pt x="1046" y="1785"/>
                    </a:cubicBezTo>
                    <a:cubicBezTo>
                      <a:pt x="983" y="1912"/>
                      <a:pt x="1046" y="2007"/>
                      <a:pt x="1141" y="2039"/>
                    </a:cubicBezTo>
                    <a:cubicBezTo>
                      <a:pt x="1173" y="2039"/>
                      <a:pt x="1173" y="2070"/>
                      <a:pt x="1204" y="2070"/>
                    </a:cubicBezTo>
                    <a:cubicBezTo>
                      <a:pt x="1268" y="2070"/>
                      <a:pt x="1363" y="2007"/>
                      <a:pt x="1363" y="1944"/>
                    </a:cubicBezTo>
                    <a:cubicBezTo>
                      <a:pt x="1616" y="1374"/>
                      <a:pt x="1869" y="804"/>
                      <a:pt x="2154" y="265"/>
                    </a:cubicBezTo>
                    <a:cubicBezTo>
                      <a:pt x="2218" y="170"/>
                      <a:pt x="2186" y="75"/>
                      <a:pt x="2091" y="12"/>
                    </a:cubicBezTo>
                    <a:cubicBezTo>
                      <a:pt x="2067" y="4"/>
                      <a:pt x="2044" y="0"/>
                      <a:pt x="2020" y="0"/>
                    </a:cubicBezTo>
                    <a:close/>
                    <a:moveTo>
                      <a:pt x="616" y="3456"/>
                    </a:moveTo>
                    <a:cubicBezTo>
                      <a:pt x="539" y="3456"/>
                      <a:pt x="470" y="3512"/>
                      <a:pt x="444" y="3591"/>
                    </a:cubicBezTo>
                    <a:cubicBezTo>
                      <a:pt x="286" y="4224"/>
                      <a:pt x="191" y="4826"/>
                      <a:pt x="96" y="5459"/>
                    </a:cubicBezTo>
                    <a:cubicBezTo>
                      <a:pt x="96" y="5554"/>
                      <a:pt x="159" y="5649"/>
                      <a:pt x="286" y="5681"/>
                    </a:cubicBezTo>
                    <a:cubicBezTo>
                      <a:pt x="381" y="5681"/>
                      <a:pt x="476" y="5586"/>
                      <a:pt x="476" y="5522"/>
                    </a:cubicBezTo>
                    <a:cubicBezTo>
                      <a:pt x="539" y="4889"/>
                      <a:pt x="666" y="4287"/>
                      <a:pt x="793" y="3686"/>
                    </a:cubicBezTo>
                    <a:cubicBezTo>
                      <a:pt x="824" y="3591"/>
                      <a:pt x="761" y="3496"/>
                      <a:pt x="666" y="3464"/>
                    </a:cubicBezTo>
                    <a:cubicBezTo>
                      <a:pt x="649" y="3458"/>
                      <a:pt x="632" y="3456"/>
                      <a:pt x="616" y="3456"/>
                    </a:cubicBezTo>
                    <a:close/>
                    <a:moveTo>
                      <a:pt x="191" y="7169"/>
                    </a:moveTo>
                    <a:cubicBezTo>
                      <a:pt x="96" y="7169"/>
                      <a:pt x="1" y="7264"/>
                      <a:pt x="1" y="7359"/>
                    </a:cubicBezTo>
                    <a:cubicBezTo>
                      <a:pt x="33" y="7993"/>
                      <a:pt x="64" y="8626"/>
                      <a:pt x="159" y="9228"/>
                    </a:cubicBezTo>
                    <a:cubicBezTo>
                      <a:pt x="191" y="9323"/>
                      <a:pt x="254" y="9386"/>
                      <a:pt x="349" y="9386"/>
                    </a:cubicBezTo>
                    <a:cubicBezTo>
                      <a:pt x="349" y="9386"/>
                      <a:pt x="381" y="9386"/>
                      <a:pt x="381" y="9418"/>
                    </a:cubicBezTo>
                    <a:cubicBezTo>
                      <a:pt x="476" y="9386"/>
                      <a:pt x="539" y="9291"/>
                      <a:pt x="539" y="9196"/>
                    </a:cubicBezTo>
                    <a:cubicBezTo>
                      <a:pt x="444" y="8594"/>
                      <a:pt x="413" y="7961"/>
                      <a:pt x="381" y="7359"/>
                    </a:cubicBezTo>
                    <a:cubicBezTo>
                      <a:pt x="381" y="7264"/>
                      <a:pt x="318" y="7169"/>
                      <a:pt x="191" y="7169"/>
                    </a:cubicBezTo>
                    <a:close/>
                    <a:moveTo>
                      <a:pt x="698" y="10843"/>
                    </a:moveTo>
                    <a:cubicBezTo>
                      <a:pt x="603" y="10874"/>
                      <a:pt x="539" y="11001"/>
                      <a:pt x="571" y="11096"/>
                    </a:cubicBezTo>
                    <a:cubicBezTo>
                      <a:pt x="729" y="11698"/>
                      <a:pt x="951" y="12300"/>
                      <a:pt x="1204" y="12870"/>
                    </a:cubicBezTo>
                    <a:cubicBezTo>
                      <a:pt x="1236" y="12933"/>
                      <a:pt x="1299" y="12996"/>
                      <a:pt x="1363" y="12996"/>
                    </a:cubicBezTo>
                    <a:cubicBezTo>
                      <a:pt x="1394" y="12996"/>
                      <a:pt x="1426" y="12965"/>
                      <a:pt x="1426" y="12965"/>
                    </a:cubicBezTo>
                    <a:cubicBezTo>
                      <a:pt x="1553" y="12933"/>
                      <a:pt x="1584" y="12806"/>
                      <a:pt x="1553" y="12711"/>
                    </a:cubicBezTo>
                    <a:cubicBezTo>
                      <a:pt x="1299" y="12173"/>
                      <a:pt x="1078" y="11571"/>
                      <a:pt x="919" y="11001"/>
                    </a:cubicBezTo>
                    <a:cubicBezTo>
                      <a:pt x="888" y="10874"/>
                      <a:pt x="793" y="10843"/>
                      <a:pt x="698" y="10843"/>
                    </a:cubicBezTo>
                    <a:close/>
                    <a:moveTo>
                      <a:pt x="2222" y="14262"/>
                    </a:moveTo>
                    <a:cubicBezTo>
                      <a:pt x="2190" y="14262"/>
                      <a:pt x="2156" y="14272"/>
                      <a:pt x="2123" y="14295"/>
                    </a:cubicBezTo>
                    <a:cubicBezTo>
                      <a:pt x="2028" y="14358"/>
                      <a:pt x="1996" y="14453"/>
                      <a:pt x="2059" y="14548"/>
                    </a:cubicBezTo>
                    <a:cubicBezTo>
                      <a:pt x="2376" y="15086"/>
                      <a:pt x="2724" y="15625"/>
                      <a:pt x="3136" y="16100"/>
                    </a:cubicBezTo>
                    <a:cubicBezTo>
                      <a:pt x="3168" y="16163"/>
                      <a:pt x="3231" y="16195"/>
                      <a:pt x="3263" y="16195"/>
                    </a:cubicBezTo>
                    <a:cubicBezTo>
                      <a:pt x="3326" y="16195"/>
                      <a:pt x="3358" y="16163"/>
                      <a:pt x="3389" y="16131"/>
                    </a:cubicBezTo>
                    <a:cubicBezTo>
                      <a:pt x="3484" y="16068"/>
                      <a:pt x="3484" y="15941"/>
                      <a:pt x="3421" y="15878"/>
                    </a:cubicBezTo>
                    <a:cubicBezTo>
                      <a:pt x="3041" y="15403"/>
                      <a:pt x="2693" y="14896"/>
                      <a:pt x="2376" y="14358"/>
                    </a:cubicBezTo>
                    <a:cubicBezTo>
                      <a:pt x="2335" y="14297"/>
                      <a:pt x="2281" y="14262"/>
                      <a:pt x="2222" y="14262"/>
                    </a:cubicBezTo>
                    <a:close/>
                    <a:moveTo>
                      <a:pt x="4544" y="17196"/>
                    </a:moveTo>
                    <a:cubicBezTo>
                      <a:pt x="4492" y="17196"/>
                      <a:pt x="4438" y="17219"/>
                      <a:pt x="4403" y="17272"/>
                    </a:cubicBezTo>
                    <a:cubicBezTo>
                      <a:pt x="4308" y="17335"/>
                      <a:pt x="4308" y="17462"/>
                      <a:pt x="4403" y="17525"/>
                    </a:cubicBezTo>
                    <a:cubicBezTo>
                      <a:pt x="4846" y="17968"/>
                      <a:pt x="5321" y="18380"/>
                      <a:pt x="5828" y="18760"/>
                    </a:cubicBezTo>
                    <a:cubicBezTo>
                      <a:pt x="5860" y="18792"/>
                      <a:pt x="5891" y="18792"/>
                      <a:pt x="5955" y="18792"/>
                    </a:cubicBezTo>
                    <a:cubicBezTo>
                      <a:pt x="5986" y="18792"/>
                      <a:pt x="6050" y="18760"/>
                      <a:pt x="6081" y="18728"/>
                    </a:cubicBezTo>
                    <a:cubicBezTo>
                      <a:pt x="6145" y="18633"/>
                      <a:pt x="6145" y="18507"/>
                      <a:pt x="6050" y="18443"/>
                    </a:cubicBezTo>
                    <a:cubicBezTo>
                      <a:pt x="5575" y="18095"/>
                      <a:pt x="5100" y="17683"/>
                      <a:pt x="4656" y="17240"/>
                    </a:cubicBezTo>
                    <a:cubicBezTo>
                      <a:pt x="4628" y="17211"/>
                      <a:pt x="4586" y="17196"/>
                      <a:pt x="4544" y="17196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14410700" y="6010177"/>
                <a:ext cx="590604" cy="1162163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11718" extrusionOk="0">
                    <a:moveTo>
                      <a:pt x="5764" y="0"/>
                    </a:moveTo>
                    <a:cubicBezTo>
                      <a:pt x="5669" y="0"/>
                      <a:pt x="5574" y="96"/>
                      <a:pt x="5574" y="191"/>
                    </a:cubicBezTo>
                    <a:cubicBezTo>
                      <a:pt x="5574" y="792"/>
                      <a:pt x="5543" y="1426"/>
                      <a:pt x="5479" y="2027"/>
                    </a:cubicBezTo>
                    <a:cubicBezTo>
                      <a:pt x="5448" y="2122"/>
                      <a:pt x="5543" y="2217"/>
                      <a:pt x="5638" y="2249"/>
                    </a:cubicBezTo>
                    <a:lnTo>
                      <a:pt x="5669" y="2249"/>
                    </a:lnTo>
                    <a:cubicBezTo>
                      <a:pt x="5733" y="2249"/>
                      <a:pt x="5828" y="2186"/>
                      <a:pt x="5828" y="2091"/>
                    </a:cubicBezTo>
                    <a:cubicBezTo>
                      <a:pt x="5923" y="1457"/>
                      <a:pt x="5954" y="824"/>
                      <a:pt x="5954" y="191"/>
                    </a:cubicBezTo>
                    <a:cubicBezTo>
                      <a:pt x="5954" y="96"/>
                      <a:pt x="5891" y="0"/>
                      <a:pt x="5764" y="0"/>
                    </a:cubicBezTo>
                    <a:close/>
                    <a:moveTo>
                      <a:pt x="5289" y="3698"/>
                    </a:moveTo>
                    <a:cubicBezTo>
                      <a:pt x="5194" y="3698"/>
                      <a:pt x="5125" y="3754"/>
                      <a:pt x="5099" y="3832"/>
                    </a:cubicBezTo>
                    <a:cubicBezTo>
                      <a:pt x="4941" y="4434"/>
                      <a:pt x="4751" y="5004"/>
                      <a:pt x="4529" y="5574"/>
                    </a:cubicBezTo>
                    <a:cubicBezTo>
                      <a:pt x="4466" y="5669"/>
                      <a:pt x="4529" y="5796"/>
                      <a:pt x="4624" y="5828"/>
                    </a:cubicBezTo>
                    <a:lnTo>
                      <a:pt x="4688" y="5828"/>
                    </a:lnTo>
                    <a:cubicBezTo>
                      <a:pt x="4751" y="5828"/>
                      <a:pt x="4846" y="5796"/>
                      <a:pt x="4878" y="5733"/>
                    </a:cubicBezTo>
                    <a:cubicBezTo>
                      <a:pt x="5099" y="5131"/>
                      <a:pt x="5321" y="4529"/>
                      <a:pt x="5479" y="3927"/>
                    </a:cubicBezTo>
                    <a:cubicBezTo>
                      <a:pt x="5511" y="3832"/>
                      <a:pt x="5448" y="3737"/>
                      <a:pt x="5353" y="3706"/>
                    </a:cubicBezTo>
                    <a:cubicBezTo>
                      <a:pt x="5330" y="3700"/>
                      <a:pt x="5309" y="3698"/>
                      <a:pt x="5289" y="3698"/>
                    </a:cubicBezTo>
                    <a:close/>
                    <a:moveTo>
                      <a:pt x="3884" y="7146"/>
                    </a:moveTo>
                    <a:cubicBezTo>
                      <a:pt x="3807" y="7146"/>
                      <a:pt x="3730" y="7181"/>
                      <a:pt x="3706" y="7253"/>
                    </a:cubicBezTo>
                    <a:cubicBezTo>
                      <a:pt x="3389" y="7759"/>
                      <a:pt x="3041" y="8298"/>
                      <a:pt x="2692" y="8773"/>
                    </a:cubicBezTo>
                    <a:cubicBezTo>
                      <a:pt x="2629" y="8868"/>
                      <a:pt x="2629" y="8963"/>
                      <a:pt x="2724" y="9026"/>
                    </a:cubicBezTo>
                    <a:cubicBezTo>
                      <a:pt x="2756" y="9058"/>
                      <a:pt x="2787" y="9058"/>
                      <a:pt x="2819" y="9058"/>
                    </a:cubicBezTo>
                    <a:cubicBezTo>
                      <a:pt x="2882" y="9058"/>
                      <a:pt x="2946" y="9058"/>
                      <a:pt x="2977" y="8994"/>
                    </a:cubicBezTo>
                    <a:cubicBezTo>
                      <a:pt x="3358" y="8488"/>
                      <a:pt x="3706" y="7981"/>
                      <a:pt x="4023" y="7411"/>
                    </a:cubicBezTo>
                    <a:cubicBezTo>
                      <a:pt x="4086" y="7348"/>
                      <a:pt x="4054" y="7221"/>
                      <a:pt x="3959" y="7158"/>
                    </a:cubicBezTo>
                    <a:cubicBezTo>
                      <a:pt x="3935" y="7150"/>
                      <a:pt x="3910" y="7146"/>
                      <a:pt x="3884" y="7146"/>
                    </a:cubicBezTo>
                    <a:close/>
                    <a:moveTo>
                      <a:pt x="1588" y="10095"/>
                    </a:moveTo>
                    <a:cubicBezTo>
                      <a:pt x="1537" y="10095"/>
                      <a:pt x="1489" y="10119"/>
                      <a:pt x="1457" y="10166"/>
                    </a:cubicBezTo>
                    <a:cubicBezTo>
                      <a:pt x="1046" y="10610"/>
                      <a:pt x="571" y="10990"/>
                      <a:pt x="96" y="11370"/>
                    </a:cubicBezTo>
                    <a:cubicBezTo>
                      <a:pt x="1" y="11433"/>
                      <a:pt x="1" y="11560"/>
                      <a:pt x="64" y="11623"/>
                    </a:cubicBezTo>
                    <a:cubicBezTo>
                      <a:pt x="96" y="11686"/>
                      <a:pt x="159" y="11718"/>
                      <a:pt x="191" y="11718"/>
                    </a:cubicBezTo>
                    <a:cubicBezTo>
                      <a:pt x="254" y="11718"/>
                      <a:pt x="286" y="11686"/>
                      <a:pt x="317" y="11686"/>
                    </a:cubicBezTo>
                    <a:cubicBezTo>
                      <a:pt x="792" y="11275"/>
                      <a:pt x="1299" y="10863"/>
                      <a:pt x="1742" y="10420"/>
                    </a:cubicBezTo>
                    <a:cubicBezTo>
                      <a:pt x="1806" y="10356"/>
                      <a:pt x="1806" y="10230"/>
                      <a:pt x="1742" y="10166"/>
                    </a:cubicBezTo>
                    <a:cubicBezTo>
                      <a:pt x="1695" y="10119"/>
                      <a:pt x="1639" y="10095"/>
                      <a:pt x="1588" y="10095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13279977" y="4590548"/>
                <a:ext cx="910947" cy="172767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1742" extrusionOk="0">
                    <a:moveTo>
                      <a:pt x="2059" y="0"/>
                    </a:moveTo>
                    <a:cubicBezTo>
                      <a:pt x="1426" y="32"/>
                      <a:pt x="792" y="127"/>
                      <a:pt x="191" y="222"/>
                    </a:cubicBezTo>
                    <a:cubicBezTo>
                      <a:pt x="96" y="254"/>
                      <a:pt x="1" y="349"/>
                      <a:pt x="32" y="444"/>
                    </a:cubicBezTo>
                    <a:cubicBezTo>
                      <a:pt x="64" y="539"/>
                      <a:pt x="127" y="602"/>
                      <a:pt x="222" y="602"/>
                    </a:cubicBezTo>
                    <a:lnTo>
                      <a:pt x="254" y="602"/>
                    </a:lnTo>
                    <a:cubicBezTo>
                      <a:pt x="856" y="475"/>
                      <a:pt x="1458" y="412"/>
                      <a:pt x="2091" y="380"/>
                    </a:cubicBezTo>
                    <a:cubicBezTo>
                      <a:pt x="2186" y="380"/>
                      <a:pt x="2281" y="285"/>
                      <a:pt x="2249" y="190"/>
                    </a:cubicBezTo>
                    <a:cubicBezTo>
                      <a:pt x="2249" y="95"/>
                      <a:pt x="2154" y="0"/>
                      <a:pt x="2059" y="0"/>
                    </a:cubicBezTo>
                    <a:close/>
                    <a:moveTo>
                      <a:pt x="3959" y="32"/>
                    </a:moveTo>
                    <a:cubicBezTo>
                      <a:pt x="3864" y="32"/>
                      <a:pt x="3769" y="95"/>
                      <a:pt x="3738" y="190"/>
                    </a:cubicBezTo>
                    <a:cubicBezTo>
                      <a:pt x="3738" y="317"/>
                      <a:pt x="3833" y="380"/>
                      <a:pt x="3928" y="412"/>
                    </a:cubicBezTo>
                    <a:cubicBezTo>
                      <a:pt x="4529" y="444"/>
                      <a:pt x="5163" y="539"/>
                      <a:pt x="5765" y="665"/>
                    </a:cubicBezTo>
                    <a:lnTo>
                      <a:pt x="5796" y="665"/>
                    </a:lnTo>
                    <a:cubicBezTo>
                      <a:pt x="5891" y="665"/>
                      <a:pt x="5955" y="602"/>
                      <a:pt x="5986" y="507"/>
                    </a:cubicBezTo>
                    <a:cubicBezTo>
                      <a:pt x="5986" y="412"/>
                      <a:pt x="5923" y="317"/>
                      <a:pt x="5828" y="285"/>
                    </a:cubicBezTo>
                    <a:cubicBezTo>
                      <a:pt x="5226" y="159"/>
                      <a:pt x="4593" y="63"/>
                      <a:pt x="3959" y="32"/>
                    </a:cubicBezTo>
                    <a:close/>
                    <a:moveTo>
                      <a:pt x="7612" y="784"/>
                    </a:moveTo>
                    <a:cubicBezTo>
                      <a:pt x="7528" y="784"/>
                      <a:pt x="7437" y="840"/>
                      <a:pt x="7411" y="919"/>
                    </a:cubicBezTo>
                    <a:cubicBezTo>
                      <a:pt x="7380" y="1014"/>
                      <a:pt x="7443" y="1109"/>
                      <a:pt x="7538" y="1140"/>
                    </a:cubicBezTo>
                    <a:cubicBezTo>
                      <a:pt x="7981" y="1330"/>
                      <a:pt x="8456" y="1489"/>
                      <a:pt x="8868" y="1710"/>
                    </a:cubicBezTo>
                    <a:cubicBezTo>
                      <a:pt x="8900" y="1742"/>
                      <a:pt x="8931" y="1742"/>
                      <a:pt x="8963" y="1742"/>
                    </a:cubicBezTo>
                    <a:cubicBezTo>
                      <a:pt x="9026" y="1742"/>
                      <a:pt x="9090" y="1679"/>
                      <a:pt x="9121" y="1615"/>
                    </a:cubicBezTo>
                    <a:cubicBezTo>
                      <a:pt x="9185" y="1520"/>
                      <a:pt x="9153" y="1425"/>
                      <a:pt x="9058" y="1362"/>
                    </a:cubicBezTo>
                    <a:cubicBezTo>
                      <a:pt x="8583" y="1172"/>
                      <a:pt x="8108" y="982"/>
                      <a:pt x="7665" y="792"/>
                    </a:cubicBezTo>
                    <a:cubicBezTo>
                      <a:pt x="7648" y="786"/>
                      <a:pt x="7630" y="784"/>
                      <a:pt x="7612" y="784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12541898" y="4537091"/>
                <a:ext cx="505806" cy="452450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4562" extrusionOk="0">
                    <a:moveTo>
                      <a:pt x="1299" y="1"/>
                    </a:moveTo>
                    <a:cubicBezTo>
                      <a:pt x="571" y="1"/>
                      <a:pt x="1" y="412"/>
                      <a:pt x="1" y="951"/>
                    </a:cubicBezTo>
                    <a:lnTo>
                      <a:pt x="1" y="2471"/>
                    </a:lnTo>
                    <a:cubicBezTo>
                      <a:pt x="1" y="3009"/>
                      <a:pt x="571" y="3421"/>
                      <a:pt x="1299" y="3421"/>
                    </a:cubicBezTo>
                    <a:lnTo>
                      <a:pt x="3864" y="3421"/>
                    </a:lnTo>
                    <a:lnTo>
                      <a:pt x="5099" y="4561"/>
                    </a:lnTo>
                    <a:lnTo>
                      <a:pt x="5068" y="2503"/>
                    </a:lnTo>
                    <a:lnTo>
                      <a:pt x="5068" y="2471"/>
                    </a:lnTo>
                    <a:lnTo>
                      <a:pt x="5068" y="951"/>
                    </a:lnTo>
                    <a:cubicBezTo>
                      <a:pt x="5068" y="412"/>
                      <a:pt x="4498" y="1"/>
                      <a:pt x="3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12523054" y="4518248"/>
                <a:ext cx="543495" cy="490137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4942" extrusionOk="0">
                    <a:moveTo>
                      <a:pt x="3959" y="381"/>
                    </a:moveTo>
                    <a:cubicBezTo>
                      <a:pt x="4561" y="381"/>
                      <a:pt x="5068" y="729"/>
                      <a:pt x="5068" y="1141"/>
                    </a:cubicBezTo>
                    <a:lnTo>
                      <a:pt x="5068" y="2661"/>
                    </a:lnTo>
                    <a:lnTo>
                      <a:pt x="5068" y="2693"/>
                    </a:lnTo>
                    <a:lnTo>
                      <a:pt x="5068" y="4308"/>
                    </a:lnTo>
                    <a:lnTo>
                      <a:pt x="4181" y="3484"/>
                    </a:lnTo>
                    <a:cubicBezTo>
                      <a:pt x="4149" y="3453"/>
                      <a:pt x="4117" y="3421"/>
                      <a:pt x="4054" y="3421"/>
                    </a:cubicBezTo>
                    <a:lnTo>
                      <a:pt x="1489" y="3421"/>
                    </a:lnTo>
                    <a:cubicBezTo>
                      <a:pt x="887" y="3421"/>
                      <a:pt x="381" y="3073"/>
                      <a:pt x="381" y="2661"/>
                    </a:cubicBezTo>
                    <a:lnTo>
                      <a:pt x="381" y="1141"/>
                    </a:lnTo>
                    <a:cubicBezTo>
                      <a:pt x="381" y="729"/>
                      <a:pt x="887" y="381"/>
                      <a:pt x="1489" y="381"/>
                    </a:cubicBezTo>
                    <a:close/>
                    <a:moveTo>
                      <a:pt x="1489" y="1"/>
                    </a:moveTo>
                    <a:cubicBezTo>
                      <a:pt x="666" y="1"/>
                      <a:pt x="0" y="507"/>
                      <a:pt x="0" y="1141"/>
                    </a:cubicBezTo>
                    <a:lnTo>
                      <a:pt x="0" y="2661"/>
                    </a:lnTo>
                    <a:cubicBezTo>
                      <a:pt x="0" y="3294"/>
                      <a:pt x="666" y="3801"/>
                      <a:pt x="1489" y="3801"/>
                    </a:cubicBezTo>
                    <a:lnTo>
                      <a:pt x="3991" y="3801"/>
                    </a:lnTo>
                    <a:lnTo>
                      <a:pt x="5163" y="4878"/>
                    </a:lnTo>
                    <a:cubicBezTo>
                      <a:pt x="5194" y="4909"/>
                      <a:pt x="5226" y="4941"/>
                      <a:pt x="5289" y="4941"/>
                    </a:cubicBezTo>
                    <a:cubicBezTo>
                      <a:pt x="5289" y="4941"/>
                      <a:pt x="5321" y="4941"/>
                      <a:pt x="5353" y="4909"/>
                    </a:cubicBezTo>
                    <a:cubicBezTo>
                      <a:pt x="5416" y="4878"/>
                      <a:pt x="5479" y="4814"/>
                      <a:pt x="5479" y="4751"/>
                    </a:cubicBezTo>
                    <a:lnTo>
                      <a:pt x="5448" y="2693"/>
                    </a:lnTo>
                    <a:lnTo>
                      <a:pt x="5448" y="2661"/>
                    </a:lnTo>
                    <a:lnTo>
                      <a:pt x="5448" y="1141"/>
                    </a:lnTo>
                    <a:cubicBezTo>
                      <a:pt x="5448" y="507"/>
                      <a:pt x="4783" y="1"/>
                      <a:pt x="3959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1"/>
              <p:cNvSpPr/>
              <p:nvPr/>
            </p:nvSpPr>
            <p:spPr>
              <a:xfrm>
                <a:off x="12680050" y="4593623"/>
                <a:ext cx="229396" cy="229398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13" extrusionOk="0">
                    <a:moveTo>
                      <a:pt x="1149" y="725"/>
                    </a:moveTo>
                    <a:cubicBezTo>
                      <a:pt x="1234" y="725"/>
                      <a:pt x="1321" y="748"/>
                      <a:pt x="1394" y="793"/>
                    </a:cubicBezTo>
                    <a:cubicBezTo>
                      <a:pt x="1648" y="951"/>
                      <a:pt x="1679" y="1299"/>
                      <a:pt x="1426" y="1521"/>
                    </a:cubicBezTo>
                    <a:cubicBezTo>
                      <a:pt x="1341" y="1572"/>
                      <a:pt x="1247" y="1604"/>
                      <a:pt x="1154" y="1604"/>
                    </a:cubicBezTo>
                    <a:cubicBezTo>
                      <a:pt x="1073" y="1604"/>
                      <a:pt x="993" y="1580"/>
                      <a:pt x="919" y="1521"/>
                    </a:cubicBezTo>
                    <a:cubicBezTo>
                      <a:pt x="666" y="1363"/>
                      <a:pt x="634" y="1014"/>
                      <a:pt x="888" y="824"/>
                    </a:cubicBezTo>
                    <a:cubicBezTo>
                      <a:pt x="956" y="756"/>
                      <a:pt x="1051" y="725"/>
                      <a:pt x="1149" y="725"/>
                    </a:cubicBezTo>
                    <a:close/>
                    <a:moveTo>
                      <a:pt x="1268" y="1"/>
                    </a:moveTo>
                    <a:lnTo>
                      <a:pt x="888" y="32"/>
                    </a:lnTo>
                    <a:cubicBezTo>
                      <a:pt x="856" y="32"/>
                      <a:pt x="856" y="64"/>
                      <a:pt x="856" y="64"/>
                    </a:cubicBezTo>
                    <a:lnTo>
                      <a:pt x="856" y="286"/>
                    </a:lnTo>
                    <a:cubicBezTo>
                      <a:pt x="856" y="318"/>
                      <a:pt x="856" y="318"/>
                      <a:pt x="824" y="318"/>
                    </a:cubicBezTo>
                    <a:cubicBezTo>
                      <a:pt x="793" y="349"/>
                      <a:pt x="729" y="381"/>
                      <a:pt x="698" y="381"/>
                    </a:cubicBezTo>
                    <a:cubicBezTo>
                      <a:pt x="698" y="397"/>
                      <a:pt x="690" y="405"/>
                      <a:pt x="678" y="405"/>
                    </a:cubicBezTo>
                    <a:cubicBezTo>
                      <a:pt x="666" y="405"/>
                      <a:pt x="650" y="397"/>
                      <a:pt x="634" y="381"/>
                    </a:cubicBezTo>
                    <a:lnTo>
                      <a:pt x="508" y="254"/>
                    </a:lnTo>
                    <a:cubicBezTo>
                      <a:pt x="492" y="238"/>
                      <a:pt x="476" y="230"/>
                      <a:pt x="464" y="230"/>
                    </a:cubicBezTo>
                    <a:cubicBezTo>
                      <a:pt x="452" y="230"/>
                      <a:pt x="444" y="238"/>
                      <a:pt x="444" y="254"/>
                    </a:cubicBezTo>
                    <a:lnTo>
                      <a:pt x="159" y="539"/>
                    </a:lnTo>
                    <a:cubicBezTo>
                      <a:pt x="159" y="571"/>
                      <a:pt x="159" y="603"/>
                      <a:pt x="191" y="603"/>
                    </a:cubicBezTo>
                    <a:lnTo>
                      <a:pt x="318" y="729"/>
                    </a:lnTo>
                    <a:cubicBezTo>
                      <a:pt x="349" y="761"/>
                      <a:pt x="349" y="761"/>
                      <a:pt x="349" y="793"/>
                    </a:cubicBezTo>
                    <a:cubicBezTo>
                      <a:pt x="318" y="856"/>
                      <a:pt x="286" y="888"/>
                      <a:pt x="286" y="951"/>
                    </a:cubicBezTo>
                    <a:cubicBezTo>
                      <a:pt x="286" y="951"/>
                      <a:pt x="254" y="983"/>
                      <a:pt x="254" y="983"/>
                    </a:cubicBezTo>
                    <a:lnTo>
                      <a:pt x="33" y="983"/>
                    </a:lnTo>
                    <a:cubicBezTo>
                      <a:pt x="1" y="983"/>
                      <a:pt x="1" y="1014"/>
                      <a:pt x="1" y="1014"/>
                    </a:cubicBezTo>
                    <a:lnTo>
                      <a:pt x="1" y="1426"/>
                    </a:lnTo>
                    <a:cubicBezTo>
                      <a:pt x="1" y="1426"/>
                      <a:pt x="33" y="1458"/>
                      <a:pt x="64" y="1458"/>
                    </a:cubicBezTo>
                    <a:lnTo>
                      <a:pt x="254" y="1458"/>
                    </a:lnTo>
                    <a:cubicBezTo>
                      <a:pt x="286" y="1458"/>
                      <a:pt x="318" y="1458"/>
                      <a:pt x="318" y="1489"/>
                    </a:cubicBezTo>
                    <a:cubicBezTo>
                      <a:pt x="318" y="1521"/>
                      <a:pt x="349" y="1553"/>
                      <a:pt x="381" y="1616"/>
                    </a:cubicBezTo>
                    <a:cubicBezTo>
                      <a:pt x="381" y="1616"/>
                      <a:pt x="381" y="1648"/>
                      <a:pt x="381" y="1648"/>
                    </a:cubicBezTo>
                    <a:lnTo>
                      <a:pt x="223" y="1806"/>
                    </a:lnTo>
                    <a:cubicBezTo>
                      <a:pt x="223" y="1838"/>
                      <a:pt x="223" y="1869"/>
                      <a:pt x="223" y="1869"/>
                    </a:cubicBezTo>
                    <a:lnTo>
                      <a:pt x="539" y="2123"/>
                    </a:lnTo>
                    <a:cubicBezTo>
                      <a:pt x="539" y="2138"/>
                      <a:pt x="547" y="2146"/>
                      <a:pt x="559" y="2146"/>
                    </a:cubicBezTo>
                    <a:cubicBezTo>
                      <a:pt x="571" y="2146"/>
                      <a:pt x="587" y="2138"/>
                      <a:pt x="603" y="2123"/>
                    </a:cubicBezTo>
                    <a:lnTo>
                      <a:pt x="729" y="1964"/>
                    </a:lnTo>
                    <a:lnTo>
                      <a:pt x="793" y="1964"/>
                    </a:lnTo>
                    <a:cubicBezTo>
                      <a:pt x="824" y="1996"/>
                      <a:pt x="888" y="1996"/>
                      <a:pt x="919" y="2028"/>
                    </a:cubicBezTo>
                    <a:cubicBezTo>
                      <a:pt x="951" y="2028"/>
                      <a:pt x="951" y="2028"/>
                      <a:pt x="951" y="2059"/>
                    </a:cubicBezTo>
                    <a:lnTo>
                      <a:pt x="983" y="2249"/>
                    </a:lnTo>
                    <a:cubicBezTo>
                      <a:pt x="983" y="2281"/>
                      <a:pt x="983" y="2313"/>
                      <a:pt x="1014" y="2313"/>
                    </a:cubicBezTo>
                    <a:lnTo>
                      <a:pt x="1331" y="2281"/>
                    </a:lnTo>
                    <a:cubicBezTo>
                      <a:pt x="1394" y="2281"/>
                      <a:pt x="1458" y="2218"/>
                      <a:pt x="1426" y="2154"/>
                    </a:cubicBezTo>
                    <a:lnTo>
                      <a:pt x="1426" y="2028"/>
                    </a:lnTo>
                    <a:cubicBezTo>
                      <a:pt x="1426" y="2028"/>
                      <a:pt x="1458" y="1996"/>
                      <a:pt x="1458" y="1996"/>
                    </a:cubicBezTo>
                    <a:cubicBezTo>
                      <a:pt x="1521" y="1964"/>
                      <a:pt x="1553" y="1964"/>
                      <a:pt x="1584" y="1933"/>
                    </a:cubicBezTo>
                    <a:lnTo>
                      <a:pt x="1648" y="1933"/>
                    </a:lnTo>
                    <a:lnTo>
                      <a:pt x="1806" y="2059"/>
                    </a:lnTo>
                    <a:cubicBezTo>
                      <a:pt x="1806" y="2075"/>
                      <a:pt x="1814" y="2083"/>
                      <a:pt x="1826" y="2083"/>
                    </a:cubicBezTo>
                    <a:cubicBezTo>
                      <a:pt x="1838" y="2083"/>
                      <a:pt x="1854" y="2075"/>
                      <a:pt x="1869" y="2059"/>
                    </a:cubicBezTo>
                    <a:lnTo>
                      <a:pt x="2123" y="1774"/>
                    </a:lnTo>
                    <a:cubicBezTo>
                      <a:pt x="2154" y="1774"/>
                      <a:pt x="2154" y="1743"/>
                      <a:pt x="2123" y="1711"/>
                    </a:cubicBezTo>
                    <a:lnTo>
                      <a:pt x="1964" y="1584"/>
                    </a:lnTo>
                    <a:cubicBezTo>
                      <a:pt x="1964" y="1553"/>
                      <a:pt x="1964" y="1553"/>
                      <a:pt x="1964" y="1521"/>
                    </a:cubicBezTo>
                    <a:cubicBezTo>
                      <a:pt x="1964" y="1489"/>
                      <a:pt x="1996" y="1426"/>
                      <a:pt x="1996" y="1394"/>
                    </a:cubicBezTo>
                    <a:cubicBezTo>
                      <a:pt x="2028" y="1363"/>
                      <a:pt x="2028" y="1363"/>
                      <a:pt x="2059" y="1363"/>
                    </a:cubicBezTo>
                    <a:lnTo>
                      <a:pt x="2249" y="1331"/>
                    </a:lnTo>
                    <a:cubicBezTo>
                      <a:pt x="2281" y="1331"/>
                      <a:pt x="2313" y="1331"/>
                      <a:pt x="2313" y="1299"/>
                    </a:cubicBezTo>
                    <a:lnTo>
                      <a:pt x="2281" y="919"/>
                    </a:lnTo>
                    <a:cubicBezTo>
                      <a:pt x="2281" y="888"/>
                      <a:pt x="2249" y="856"/>
                      <a:pt x="2218" y="856"/>
                    </a:cubicBezTo>
                    <a:lnTo>
                      <a:pt x="1996" y="856"/>
                    </a:lnTo>
                    <a:cubicBezTo>
                      <a:pt x="1964" y="793"/>
                      <a:pt x="1933" y="761"/>
                      <a:pt x="1933" y="698"/>
                    </a:cubicBezTo>
                    <a:cubicBezTo>
                      <a:pt x="1901" y="698"/>
                      <a:pt x="1901" y="666"/>
                      <a:pt x="1933" y="666"/>
                    </a:cubicBezTo>
                    <a:lnTo>
                      <a:pt x="2059" y="508"/>
                    </a:lnTo>
                    <a:cubicBezTo>
                      <a:pt x="2091" y="476"/>
                      <a:pt x="2091" y="476"/>
                      <a:pt x="2059" y="444"/>
                    </a:cubicBezTo>
                    <a:lnTo>
                      <a:pt x="1774" y="191"/>
                    </a:lnTo>
                    <a:cubicBezTo>
                      <a:pt x="1759" y="175"/>
                      <a:pt x="1743" y="167"/>
                      <a:pt x="1731" y="167"/>
                    </a:cubicBezTo>
                    <a:cubicBezTo>
                      <a:pt x="1719" y="167"/>
                      <a:pt x="1711" y="175"/>
                      <a:pt x="1711" y="191"/>
                    </a:cubicBezTo>
                    <a:lnTo>
                      <a:pt x="1553" y="349"/>
                    </a:lnTo>
                    <a:lnTo>
                      <a:pt x="1521" y="349"/>
                    </a:lnTo>
                    <a:cubicBezTo>
                      <a:pt x="1458" y="318"/>
                      <a:pt x="1426" y="318"/>
                      <a:pt x="1363" y="318"/>
                    </a:cubicBezTo>
                    <a:cubicBezTo>
                      <a:pt x="1363" y="286"/>
                      <a:pt x="1331" y="286"/>
                      <a:pt x="1331" y="254"/>
                    </a:cubicBezTo>
                    <a:lnTo>
                      <a:pt x="1331" y="64"/>
                    </a:lnTo>
                    <a:cubicBezTo>
                      <a:pt x="1331" y="32"/>
                      <a:pt x="1299" y="1"/>
                      <a:pt x="1268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12661207" y="4577357"/>
                <a:ext cx="267085" cy="264507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667" extrusionOk="0">
                    <a:moveTo>
                      <a:pt x="1360" y="1062"/>
                    </a:moveTo>
                    <a:cubicBezTo>
                      <a:pt x="1405" y="1062"/>
                      <a:pt x="1450" y="1070"/>
                      <a:pt x="1489" y="1083"/>
                    </a:cubicBezTo>
                    <a:cubicBezTo>
                      <a:pt x="1553" y="1147"/>
                      <a:pt x="1584" y="1210"/>
                      <a:pt x="1584" y="1305"/>
                    </a:cubicBezTo>
                    <a:cubicBezTo>
                      <a:pt x="1584" y="1400"/>
                      <a:pt x="1553" y="1463"/>
                      <a:pt x="1489" y="1527"/>
                    </a:cubicBezTo>
                    <a:cubicBezTo>
                      <a:pt x="1442" y="1558"/>
                      <a:pt x="1394" y="1574"/>
                      <a:pt x="1347" y="1574"/>
                    </a:cubicBezTo>
                    <a:cubicBezTo>
                      <a:pt x="1299" y="1574"/>
                      <a:pt x="1252" y="1558"/>
                      <a:pt x="1204" y="1527"/>
                    </a:cubicBezTo>
                    <a:cubicBezTo>
                      <a:pt x="1141" y="1495"/>
                      <a:pt x="1078" y="1432"/>
                      <a:pt x="1078" y="1337"/>
                    </a:cubicBezTo>
                    <a:cubicBezTo>
                      <a:pt x="1078" y="1242"/>
                      <a:pt x="1109" y="1178"/>
                      <a:pt x="1173" y="1115"/>
                    </a:cubicBezTo>
                    <a:cubicBezTo>
                      <a:pt x="1228" y="1078"/>
                      <a:pt x="1295" y="1062"/>
                      <a:pt x="1360" y="1062"/>
                    </a:cubicBezTo>
                    <a:close/>
                    <a:moveTo>
                      <a:pt x="1342" y="694"/>
                    </a:moveTo>
                    <a:cubicBezTo>
                      <a:pt x="1198" y="694"/>
                      <a:pt x="1055" y="743"/>
                      <a:pt x="951" y="830"/>
                    </a:cubicBezTo>
                    <a:cubicBezTo>
                      <a:pt x="793" y="957"/>
                      <a:pt x="698" y="1147"/>
                      <a:pt x="698" y="1368"/>
                    </a:cubicBezTo>
                    <a:cubicBezTo>
                      <a:pt x="729" y="1558"/>
                      <a:pt x="824" y="1748"/>
                      <a:pt x="1014" y="1843"/>
                    </a:cubicBezTo>
                    <a:cubicBezTo>
                      <a:pt x="1109" y="1907"/>
                      <a:pt x="1236" y="1938"/>
                      <a:pt x="1331" y="1938"/>
                    </a:cubicBezTo>
                    <a:cubicBezTo>
                      <a:pt x="1489" y="1938"/>
                      <a:pt x="1616" y="1907"/>
                      <a:pt x="1743" y="1812"/>
                    </a:cubicBezTo>
                    <a:cubicBezTo>
                      <a:pt x="1901" y="1685"/>
                      <a:pt x="1964" y="1495"/>
                      <a:pt x="1964" y="1305"/>
                    </a:cubicBezTo>
                    <a:cubicBezTo>
                      <a:pt x="1964" y="1083"/>
                      <a:pt x="1838" y="893"/>
                      <a:pt x="1679" y="798"/>
                    </a:cubicBezTo>
                    <a:cubicBezTo>
                      <a:pt x="1580" y="727"/>
                      <a:pt x="1460" y="694"/>
                      <a:pt x="1342" y="694"/>
                    </a:cubicBezTo>
                    <a:close/>
                    <a:moveTo>
                      <a:pt x="1331" y="387"/>
                    </a:moveTo>
                    <a:lnTo>
                      <a:pt x="1331" y="450"/>
                    </a:lnTo>
                    <a:cubicBezTo>
                      <a:pt x="1363" y="545"/>
                      <a:pt x="1426" y="608"/>
                      <a:pt x="1521" y="640"/>
                    </a:cubicBezTo>
                    <a:cubicBezTo>
                      <a:pt x="1553" y="672"/>
                      <a:pt x="1584" y="672"/>
                      <a:pt x="1616" y="703"/>
                    </a:cubicBezTo>
                    <a:cubicBezTo>
                      <a:pt x="1642" y="712"/>
                      <a:pt x="1669" y="716"/>
                      <a:pt x="1697" y="716"/>
                    </a:cubicBezTo>
                    <a:cubicBezTo>
                      <a:pt x="1774" y="716"/>
                      <a:pt x="1855" y="686"/>
                      <a:pt x="1901" y="640"/>
                    </a:cubicBezTo>
                    <a:lnTo>
                      <a:pt x="1933" y="577"/>
                    </a:lnTo>
                    <a:lnTo>
                      <a:pt x="2028" y="640"/>
                    </a:lnTo>
                    <a:lnTo>
                      <a:pt x="1964" y="703"/>
                    </a:lnTo>
                    <a:cubicBezTo>
                      <a:pt x="1901" y="767"/>
                      <a:pt x="1901" y="893"/>
                      <a:pt x="1933" y="957"/>
                    </a:cubicBezTo>
                    <a:cubicBezTo>
                      <a:pt x="1964" y="988"/>
                      <a:pt x="1964" y="1052"/>
                      <a:pt x="1996" y="1083"/>
                    </a:cubicBezTo>
                    <a:cubicBezTo>
                      <a:pt x="2028" y="1178"/>
                      <a:pt x="2123" y="1242"/>
                      <a:pt x="2218" y="1242"/>
                    </a:cubicBezTo>
                    <a:lnTo>
                      <a:pt x="2281" y="1210"/>
                    </a:lnTo>
                    <a:lnTo>
                      <a:pt x="2281" y="1337"/>
                    </a:lnTo>
                    <a:lnTo>
                      <a:pt x="2218" y="1337"/>
                    </a:lnTo>
                    <a:cubicBezTo>
                      <a:pt x="2123" y="1337"/>
                      <a:pt x="2028" y="1400"/>
                      <a:pt x="2028" y="1495"/>
                    </a:cubicBezTo>
                    <a:cubicBezTo>
                      <a:pt x="1996" y="1527"/>
                      <a:pt x="1996" y="1590"/>
                      <a:pt x="1964" y="1622"/>
                    </a:cubicBezTo>
                    <a:cubicBezTo>
                      <a:pt x="1933" y="1717"/>
                      <a:pt x="1964" y="1812"/>
                      <a:pt x="2028" y="1875"/>
                    </a:cubicBezTo>
                    <a:lnTo>
                      <a:pt x="2091" y="1938"/>
                    </a:lnTo>
                    <a:lnTo>
                      <a:pt x="1996" y="2002"/>
                    </a:lnTo>
                    <a:lnTo>
                      <a:pt x="1964" y="1970"/>
                    </a:lnTo>
                    <a:cubicBezTo>
                      <a:pt x="1930" y="1918"/>
                      <a:pt x="1875" y="1894"/>
                      <a:pt x="1818" y="1894"/>
                    </a:cubicBezTo>
                    <a:cubicBezTo>
                      <a:pt x="1771" y="1894"/>
                      <a:pt x="1722" y="1910"/>
                      <a:pt x="1679" y="1938"/>
                    </a:cubicBezTo>
                    <a:cubicBezTo>
                      <a:pt x="1648" y="1938"/>
                      <a:pt x="1616" y="1970"/>
                      <a:pt x="1584" y="1970"/>
                    </a:cubicBezTo>
                    <a:cubicBezTo>
                      <a:pt x="1489" y="2002"/>
                      <a:pt x="1426" y="2097"/>
                      <a:pt x="1426" y="2192"/>
                    </a:cubicBezTo>
                    <a:lnTo>
                      <a:pt x="1426" y="2255"/>
                    </a:lnTo>
                    <a:lnTo>
                      <a:pt x="1331" y="2287"/>
                    </a:lnTo>
                    <a:lnTo>
                      <a:pt x="1331" y="2223"/>
                    </a:lnTo>
                    <a:cubicBezTo>
                      <a:pt x="1331" y="2097"/>
                      <a:pt x="1268" y="2033"/>
                      <a:pt x="1173" y="2002"/>
                    </a:cubicBezTo>
                    <a:cubicBezTo>
                      <a:pt x="1109" y="2002"/>
                      <a:pt x="1078" y="1970"/>
                      <a:pt x="1046" y="1970"/>
                    </a:cubicBezTo>
                    <a:cubicBezTo>
                      <a:pt x="1014" y="1938"/>
                      <a:pt x="983" y="1938"/>
                      <a:pt x="951" y="1938"/>
                    </a:cubicBezTo>
                    <a:cubicBezTo>
                      <a:pt x="888" y="1938"/>
                      <a:pt x="824" y="1970"/>
                      <a:pt x="793" y="2033"/>
                    </a:cubicBezTo>
                    <a:lnTo>
                      <a:pt x="729" y="2065"/>
                    </a:lnTo>
                    <a:lnTo>
                      <a:pt x="666" y="2002"/>
                    </a:lnTo>
                    <a:lnTo>
                      <a:pt x="698" y="1970"/>
                    </a:lnTo>
                    <a:cubicBezTo>
                      <a:pt x="793" y="1875"/>
                      <a:pt x="793" y="1780"/>
                      <a:pt x="729" y="1685"/>
                    </a:cubicBezTo>
                    <a:cubicBezTo>
                      <a:pt x="729" y="1653"/>
                      <a:pt x="698" y="1622"/>
                      <a:pt x="698" y="1590"/>
                    </a:cubicBezTo>
                    <a:cubicBezTo>
                      <a:pt x="666" y="1495"/>
                      <a:pt x="571" y="1432"/>
                      <a:pt x="444" y="1432"/>
                    </a:cubicBezTo>
                    <a:lnTo>
                      <a:pt x="381" y="1432"/>
                    </a:lnTo>
                    <a:lnTo>
                      <a:pt x="381" y="1337"/>
                    </a:lnTo>
                    <a:lnTo>
                      <a:pt x="444" y="1337"/>
                    </a:lnTo>
                    <a:cubicBezTo>
                      <a:pt x="539" y="1305"/>
                      <a:pt x="634" y="1242"/>
                      <a:pt x="666" y="1147"/>
                    </a:cubicBezTo>
                    <a:cubicBezTo>
                      <a:pt x="666" y="1115"/>
                      <a:pt x="698" y="1083"/>
                      <a:pt x="698" y="1052"/>
                    </a:cubicBezTo>
                    <a:cubicBezTo>
                      <a:pt x="761" y="957"/>
                      <a:pt x="729" y="830"/>
                      <a:pt x="634" y="767"/>
                    </a:cubicBezTo>
                    <a:lnTo>
                      <a:pt x="603" y="735"/>
                    </a:lnTo>
                    <a:lnTo>
                      <a:pt x="666" y="640"/>
                    </a:lnTo>
                    <a:lnTo>
                      <a:pt x="729" y="703"/>
                    </a:lnTo>
                    <a:cubicBezTo>
                      <a:pt x="766" y="740"/>
                      <a:pt x="814" y="756"/>
                      <a:pt x="867" y="756"/>
                    </a:cubicBezTo>
                    <a:cubicBezTo>
                      <a:pt x="904" y="756"/>
                      <a:pt x="943" y="748"/>
                      <a:pt x="983" y="735"/>
                    </a:cubicBezTo>
                    <a:cubicBezTo>
                      <a:pt x="1014" y="703"/>
                      <a:pt x="1046" y="672"/>
                      <a:pt x="1078" y="672"/>
                    </a:cubicBezTo>
                    <a:cubicBezTo>
                      <a:pt x="1173" y="640"/>
                      <a:pt x="1236" y="545"/>
                      <a:pt x="1236" y="450"/>
                    </a:cubicBezTo>
                    <a:lnTo>
                      <a:pt x="1236" y="387"/>
                    </a:lnTo>
                    <a:close/>
                    <a:moveTo>
                      <a:pt x="1517" y="0"/>
                    </a:moveTo>
                    <a:cubicBezTo>
                      <a:pt x="1498" y="0"/>
                      <a:pt x="1479" y="2"/>
                      <a:pt x="1458" y="6"/>
                    </a:cubicBezTo>
                    <a:lnTo>
                      <a:pt x="1078" y="6"/>
                    </a:lnTo>
                    <a:cubicBezTo>
                      <a:pt x="1014" y="6"/>
                      <a:pt x="951" y="38"/>
                      <a:pt x="919" y="101"/>
                    </a:cubicBezTo>
                    <a:cubicBezTo>
                      <a:pt x="888" y="133"/>
                      <a:pt x="856" y="196"/>
                      <a:pt x="856" y="260"/>
                    </a:cubicBezTo>
                    <a:lnTo>
                      <a:pt x="856" y="323"/>
                    </a:lnTo>
                    <a:lnTo>
                      <a:pt x="824" y="292"/>
                    </a:lnTo>
                    <a:cubicBezTo>
                      <a:pt x="761" y="228"/>
                      <a:pt x="698" y="228"/>
                      <a:pt x="666" y="228"/>
                    </a:cubicBezTo>
                    <a:cubicBezTo>
                      <a:pt x="603" y="228"/>
                      <a:pt x="539" y="228"/>
                      <a:pt x="476" y="292"/>
                    </a:cubicBezTo>
                    <a:lnTo>
                      <a:pt x="223" y="577"/>
                    </a:lnTo>
                    <a:cubicBezTo>
                      <a:pt x="128" y="672"/>
                      <a:pt x="159" y="830"/>
                      <a:pt x="254" y="925"/>
                    </a:cubicBezTo>
                    <a:lnTo>
                      <a:pt x="286" y="957"/>
                    </a:lnTo>
                    <a:lnTo>
                      <a:pt x="223" y="957"/>
                    </a:lnTo>
                    <a:cubicBezTo>
                      <a:pt x="159" y="957"/>
                      <a:pt x="96" y="988"/>
                      <a:pt x="64" y="1020"/>
                    </a:cubicBezTo>
                    <a:cubicBezTo>
                      <a:pt x="33" y="1083"/>
                      <a:pt x="1" y="1147"/>
                      <a:pt x="1" y="1210"/>
                    </a:cubicBezTo>
                    <a:lnTo>
                      <a:pt x="33" y="1590"/>
                    </a:lnTo>
                    <a:cubicBezTo>
                      <a:pt x="33" y="1717"/>
                      <a:pt x="159" y="1812"/>
                      <a:pt x="254" y="1812"/>
                    </a:cubicBezTo>
                    <a:lnTo>
                      <a:pt x="349" y="1812"/>
                    </a:lnTo>
                    <a:lnTo>
                      <a:pt x="286" y="1843"/>
                    </a:lnTo>
                    <a:cubicBezTo>
                      <a:pt x="254" y="1875"/>
                      <a:pt x="223" y="1938"/>
                      <a:pt x="223" y="2002"/>
                    </a:cubicBezTo>
                    <a:cubicBezTo>
                      <a:pt x="223" y="2065"/>
                      <a:pt x="254" y="2128"/>
                      <a:pt x="318" y="2160"/>
                    </a:cubicBezTo>
                    <a:lnTo>
                      <a:pt x="603" y="2445"/>
                    </a:lnTo>
                    <a:cubicBezTo>
                      <a:pt x="645" y="2473"/>
                      <a:pt x="694" y="2489"/>
                      <a:pt x="744" y="2489"/>
                    </a:cubicBezTo>
                    <a:cubicBezTo>
                      <a:pt x="805" y="2489"/>
                      <a:pt x="867" y="2466"/>
                      <a:pt x="919" y="2413"/>
                    </a:cubicBezTo>
                    <a:lnTo>
                      <a:pt x="983" y="2382"/>
                    </a:lnTo>
                    <a:lnTo>
                      <a:pt x="983" y="2445"/>
                    </a:lnTo>
                    <a:cubicBezTo>
                      <a:pt x="983" y="2572"/>
                      <a:pt x="1078" y="2667"/>
                      <a:pt x="1204" y="2667"/>
                    </a:cubicBezTo>
                    <a:cubicBezTo>
                      <a:pt x="1204" y="2667"/>
                      <a:pt x="1204" y="2667"/>
                      <a:pt x="1204" y="2635"/>
                    </a:cubicBezTo>
                    <a:lnTo>
                      <a:pt x="1521" y="2635"/>
                    </a:lnTo>
                    <a:cubicBezTo>
                      <a:pt x="1584" y="2635"/>
                      <a:pt x="1679" y="2603"/>
                      <a:pt x="1743" y="2540"/>
                    </a:cubicBezTo>
                    <a:cubicBezTo>
                      <a:pt x="1774" y="2477"/>
                      <a:pt x="1806" y="2382"/>
                      <a:pt x="1806" y="2318"/>
                    </a:cubicBezTo>
                    <a:lnTo>
                      <a:pt x="1869" y="2350"/>
                    </a:lnTo>
                    <a:cubicBezTo>
                      <a:pt x="1917" y="2397"/>
                      <a:pt x="1972" y="2421"/>
                      <a:pt x="2028" y="2421"/>
                    </a:cubicBezTo>
                    <a:cubicBezTo>
                      <a:pt x="2083" y="2421"/>
                      <a:pt x="2139" y="2397"/>
                      <a:pt x="2186" y="2350"/>
                    </a:cubicBezTo>
                    <a:lnTo>
                      <a:pt x="2439" y="2065"/>
                    </a:lnTo>
                    <a:cubicBezTo>
                      <a:pt x="2503" y="2002"/>
                      <a:pt x="2503" y="1970"/>
                      <a:pt x="2503" y="1907"/>
                    </a:cubicBezTo>
                    <a:cubicBezTo>
                      <a:pt x="2503" y="1843"/>
                      <a:pt x="2471" y="1780"/>
                      <a:pt x="2439" y="1748"/>
                    </a:cubicBezTo>
                    <a:lnTo>
                      <a:pt x="2376" y="1685"/>
                    </a:lnTo>
                    <a:lnTo>
                      <a:pt x="2471" y="1685"/>
                    </a:lnTo>
                    <a:cubicBezTo>
                      <a:pt x="2534" y="1685"/>
                      <a:pt x="2566" y="1653"/>
                      <a:pt x="2629" y="1622"/>
                    </a:cubicBezTo>
                    <a:cubicBezTo>
                      <a:pt x="2661" y="1558"/>
                      <a:pt x="2693" y="1495"/>
                      <a:pt x="2693" y="1432"/>
                    </a:cubicBezTo>
                    <a:lnTo>
                      <a:pt x="2661" y="1052"/>
                    </a:lnTo>
                    <a:cubicBezTo>
                      <a:pt x="2661" y="988"/>
                      <a:pt x="2629" y="925"/>
                      <a:pt x="2598" y="893"/>
                    </a:cubicBezTo>
                    <a:cubicBezTo>
                      <a:pt x="2534" y="862"/>
                      <a:pt x="2471" y="830"/>
                      <a:pt x="2408" y="830"/>
                    </a:cubicBezTo>
                    <a:lnTo>
                      <a:pt x="2344" y="830"/>
                    </a:lnTo>
                    <a:lnTo>
                      <a:pt x="2408" y="798"/>
                    </a:lnTo>
                    <a:cubicBezTo>
                      <a:pt x="2439" y="767"/>
                      <a:pt x="2471" y="703"/>
                      <a:pt x="2439" y="640"/>
                    </a:cubicBezTo>
                    <a:cubicBezTo>
                      <a:pt x="2439" y="577"/>
                      <a:pt x="2439" y="513"/>
                      <a:pt x="2376" y="482"/>
                    </a:cubicBezTo>
                    <a:lnTo>
                      <a:pt x="2091" y="228"/>
                    </a:lnTo>
                    <a:cubicBezTo>
                      <a:pt x="2044" y="181"/>
                      <a:pt x="1980" y="157"/>
                      <a:pt x="1921" y="157"/>
                    </a:cubicBezTo>
                    <a:cubicBezTo>
                      <a:pt x="1861" y="157"/>
                      <a:pt x="1806" y="181"/>
                      <a:pt x="1774" y="228"/>
                    </a:cubicBezTo>
                    <a:lnTo>
                      <a:pt x="1711" y="292"/>
                    </a:lnTo>
                    <a:lnTo>
                      <a:pt x="1711" y="196"/>
                    </a:lnTo>
                    <a:cubicBezTo>
                      <a:pt x="1711" y="86"/>
                      <a:pt x="1639" y="0"/>
                      <a:pt x="1517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13107206" y="4985866"/>
                <a:ext cx="603200" cy="996138"/>
              </a:xfrm>
              <a:custGeom>
                <a:avLst/>
                <a:gdLst/>
                <a:ahLst/>
                <a:cxnLst/>
                <a:rect l="l" t="t" r="r" b="b"/>
                <a:pathLst>
                  <a:path w="6082" h="10044" extrusionOk="0">
                    <a:moveTo>
                      <a:pt x="5551" y="0"/>
                    </a:moveTo>
                    <a:cubicBezTo>
                      <a:pt x="5402" y="0"/>
                      <a:pt x="5255" y="65"/>
                      <a:pt x="5163" y="194"/>
                    </a:cubicBezTo>
                    <a:lnTo>
                      <a:pt x="4150" y="1493"/>
                    </a:lnTo>
                    <a:cubicBezTo>
                      <a:pt x="4055" y="1335"/>
                      <a:pt x="3928" y="1176"/>
                      <a:pt x="3833" y="986"/>
                    </a:cubicBezTo>
                    <a:cubicBezTo>
                      <a:pt x="3624" y="658"/>
                      <a:pt x="3274" y="413"/>
                      <a:pt x="2783" y="413"/>
                    </a:cubicBezTo>
                    <a:cubicBezTo>
                      <a:pt x="2753" y="413"/>
                      <a:pt x="2723" y="414"/>
                      <a:pt x="2693" y="416"/>
                    </a:cubicBezTo>
                    <a:lnTo>
                      <a:pt x="1394" y="416"/>
                    </a:lnTo>
                    <a:cubicBezTo>
                      <a:pt x="413" y="416"/>
                      <a:pt x="33" y="891"/>
                      <a:pt x="1" y="1461"/>
                    </a:cubicBezTo>
                    <a:cubicBezTo>
                      <a:pt x="1" y="1493"/>
                      <a:pt x="1" y="4818"/>
                      <a:pt x="1" y="4818"/>
                    </a:cubicBezTo>
                    <a:cubicBezTo>
                      <a:pt x="1" y="5071"/>
                      <a:pt x="223" y="5293"/>
                      <a:pt x="476" y="5293"/>
                    </a:cubicBezTo>
                    <a:cubicBezTo>
                      <a:pt x="666" y="5293"/>
                      <a:pt x="793" y="5230"/>
                      <a:pt x="888" y="5071"/>
                    </a:cubicBezTo>
                    <a:lnTo>
                      <a:pt x="2186" y="5800"/>
                    </a:lnTo>
                    <a:lnTo>
                      <a:pt x="2186" y="9410"/>
                    </a:lnTo>
                    <a:cubicBezTo>
                      <a:pt x="2186" y="9758"/>
                      <a:pt x="2471" y="10043"/>
                      <a:pt x="2819" y="10043"/>
                    </a:cubicBezTo>
                    <a:cubicBezTo>
                      <a:pt x="3168" y="10043"/>
                      <a:pt x="3453" y="9758"/>
                      <a:pt x="3453" y="9410"/>
                    </a:cubicBezTo>
                    <a:lnTo>
                      <a:pt x="3421" y="5103"/>
                    </a:lnTo>
                    <a:lnTo>
                      <a:pt x="3358" y="2031"/>
                    </a:lnTo>
                    <a:lnTo>
                      <a:pt x="3358" y="2031"/>
                    </a:lnTo>
                    <a:cubicBezTo>
                      <a:pt x="3485" y="2221"/>
                      <a:pt x="3611" y="2411"/>
                      <a:pt x="3738" y="2570"/>
                    </a:cubicBezTo>
                    <a:lnTo>
                      <a:pt x="3738" y="2601"/>
                    </a:lnTo>
                    <a:cubicBezTo>
                      <a:pt x="3833" y="2696"/>
                      <a:pt x="3991" y="2760"/>
                      <a:pt x="4118" y="2760"/>
                    </a:cubicBezTo>
                    <a:cubicBezTo>
                      <a:pt x="4276" y="2760"/>
                      <a:pt x="4403" y="2696"/>
                      <a:pt x="4498" y="2570"/>
                    </a:cubicBezTo>
                    <a:lnTo>
                      <a:pt x="5923" y="796"/>
                    </a:lnTo>
                    <a:cubicBezTo>
                      <a:pt x="6081" y="574"/>
                      <a:pt x="6050" y="289"/>
                      <a:pt x="5860" y="99"/>
                    </a:cubicBezTo>
                    <a:cubicBezTo>
                      <a:pt x="5767" y="33"/>
                      <a:pt x="5658" y="0"/>
                      <a:pt x="5551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13085289" y="4966631"/>
                <a:ext cx="643962" cy="1034223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428" extrusionOk="0">
                    <a:moveTo>
                      <a:pt x="5767" y="0"/>
                    </a:moveTo>
                    <a:cubicBezTo>
                      <a:pt x="5734" y="0"/>
                      <a:pt x="5702" y="3"/>
                      <a:pt x="5669" y="8"/>
                    </a:cubicBezTo>
                    <a:cubicBezTo>
                      <a:pt x="5511" y="8"/>
                      <a:pt x="5321" y="103"/>
                      <a:pt x="5226" y="262"/>
                    </a:cubicBezTo>
                    <a:lnTo>
                      <a:pt x="4371" y="1339"/>
                    </a:lnTo>
                    <a:cubicBezTo>
                      <a:pt x="4307" y="1275"/>
                      <a:pt x="4244" y="1180"/>
                      <a:pt x="4181" y="1085"/>
                    </a:cubicBezTo>
                    <a:cubicBezTo>
                      <a:pt x="3896" y="642"/>
                      <a:pt x="3484" y="388"/>
                      <a:pt x="2914" y="388"/>
                    </a:cubicBezTo>
                    <a:lnTo>
                      <a:pt x="2882" y="388"/>
                    </a:lnTo>
                    <a:lnTo>
                      <a:pt x="1584" y="420"/>
                    </a:lnTo>
                    <a:lnTo>
                      <a:pt x="1552" y="420"/>
                    </a:lnTo>
                    <a:cubicBezTo>
                      <a:pt x="602" y="420"/>
                      <a:pt x="32" y="863"/>
                      <a:pt x="32" y="1655"/>
                    </a:cubicBezTo>
                    <a:cubicBezTo>
                      <a:pt x="32" y="1655"/>
                      <a:pt x="32" y="4220"/>
                      <a:pt x="32" y="4980"/>
                    </a:cubicBezTo>
                    <a:cubicBezTo>
                      <a:pt x="0" y="5360"/>
                      <a:pt x="317" y="5677"/>
                      <a:pt x="665" y="5677"/>
                    </a:cubicBezTo>
                    <a:lnTo>
                      <a:pt x="697" y="5677"/>
                    </a:lnTo>
                    <a:cubicBezTo>
                      <a:pt x="919" y="5677"/>
                      <a:pt x="1140" y="5550"/>
                      <a:pt x="1267" y="5360"/>
                    </a:cubicBezTo>
                    <a:cubicBezTo>
                      <a:pt x="1299" y="5297"/>
                      <a:pt x="1299" y="5170"/>
                      <a:pt x="1204" y="5107"/>
                    </a:cubicBezTo>
                    <a:cubicBezTo>
                      <a:pt x="1169" y="5096"/>
                      <a:pt x="1130" y="5088"/>
                      <a:pt x="1093" y="5088"/>
                    </a:cubicBezTo>
                    <a:cubicBezTo>
                      <a:pt x="1029" y="5088"/>
                      <a:pt x="970" y="5110"/>
                      <a:pt x="950" y="5170"/>
                    </a:cubicBezTo>
                    <a:cubicBezTo>
                      <a:pt x="887" y="5265"/>
                      <a:pt x="792" y="5297"/>
                      <a:pt x="697" y="5297"/>
                    </a:cubicBezTo>
                    <a:cubicBezTo>
                      <a:pt x="602" y="5297"/>
                      <a:pt x="539" y="5265"/>
                      <a:pt x="475" y="5202"/>
                    </a:cubicBezTo>
                    <a:cubicBezTo>
                      <a:pt x="444" y="5170"/>
                      <a:pt x="412" y="5075"/>
                      <a:pt x="412" y="5012"/>
                    </a:cubicBezTo>
                    <a:cubicBezTo>
                      <a:pt x="412" y="3872"/>
                      <a:pt x="412" y="1687"/>
                      <a:pt x="412" y="1655"/>
                    </a:cubicBezTo>
                    <a:cubicBezTo>
                      <a:pt x="412" y="1085"/>
                      <a:pt x="824" y="800"/>
                      <a:pt x="1584" y="800"/>
                    </a:cubicBezTo>
                    <a:lnTo>
                      <a:pt x="2882" y="768"/>
                    </a:lnTo>
                    <a:lnTo>
                      <a:pt x="2945" y="768"/>
                    </a:lnTo>
                    <a:cubicBezTo>
                      <a:pt x="3357" y="768"/>
                      <a:pt x="3674" y="958"/>
                      <a:pt x="3896" y="1307"/>
                    </a:cubicBezTo>
                    <a:cubicBezTo>
                      <a:pt x="3991" y="1465"/>
                      <a:pt x="4086" y="1624"/>
                      <a:pt x="4212" y="1782"/>
                    </a:cubicBezTo>
                    <a:cubicBezTo>
                      <a:pt x="4244" y="1845"/>
                      <a:pt x="4276" y="1877"/>
                      <a:pt x="4339" y="1877"/>
                    </a:cubicBezTo>
                    <a:cubicBezTo>
                      <a:pt x="4402" y="1877"/>
                      <a:pt x="4466" y="1845"/>
                      <a:pt x="4497" y="1782"/>
                    </a:cubicBezTo>
                    <a:lnTo>
                      <a:pt x="5511" y="483"/>
                    </a:lnTo>
                    <a:cubicBezTo>
                      <a:pt x="5574" y="420"/>
                      <a:pt x="5637" y="388"/>
                      <a:pt x="5732" y="388"/>
                    </a:cubicBezTo>
                    <a:cubicBezTo>
                      <a:pt x="5796" y="388"/>
                      <a:pt x="5891" y="388"/>
                      <a:pt x="5954" y="452"/>
                    </a:cubicBezTo>
                    <a:cubicBezTo>
                      <a:pt x="6081" y="547"/>
                      <a:pt x="6081" y="737"/>
                      <a:pt x="5986" y="863"/>
                    </a:cubicBezTo>
                    <a:lnTo>
                      <a:pt x="4561" y="2669"/>
                    </a:lnTo>
                    <a:cubicBezTo>
                      <a:pt x="4510" y="2735"/>
                      <a:pt x="4425" y="2776"/>
                      <a:pt x="4337" y="2776"/>
                    </a:cubicBezTo>
                    <a:cubicBezTo>
                      <a:pt x="4258" y="2776"/>
                      <a:pt x="4177" y="2743"/>
                      <a:pt x="4117" y="2669"/>
                    </a:cubicBezTo>
                    <a:cubicBezTo>
                      <a:pt x="3991" y="2510"/>
                      <a:pt x="3864" y="2320"/>
                      <a:pt x="3737" y="2130"/>
                    </a:cubicBezTo>
                    <a:cubicBezTo>
                      <a:pt x="3691" y="2084"/>
                      <a:pt x="3628" y="2054"/>
                      <a:pt x="3572" y="2054"/>
                    </a:cubicBezTo>
                    <a:cubicBezTo>
                      <a:pt x="3552" y="2054"/>
                      <a:pt x="3532" y="2058"/>
                      <a:pt x="3516" y="2067"/>
                    </a:cubicBezTo>
                    <a:cubicBezTo>
                      <a:pt x="3421" y="2067"/>
                      <a:pt x="3389" y="2162"/>
                      <a:pt x="3389" y="2225"/>
                    </a:cubicBezTo>
                    <a:lnTo>
                      <a:pt x="3452" y="5297"/>
                    </a:lnTo>
                    <a:lnTo>
                      <a:pt x="3484" y="9604"/>
                    </a:lnTo>
                    <a:cubicBezTo>
                      <a:pt x="3484" y="9857"/>
                      <a:pt x="3294" y="10047"/>
                      <a:pt x="3040" y="10047"/>
                    </a:cubicBezTo>
                    <a:cubicBezTo>
                      <a:pt x="2787" y="10047"/>
                      <a:pt x="2565" y="9857"/>
                      <a:pt x="2565" y="9604"/>
                    </a:cubicBezTo>
                    <a:lnTo>
                      <a:pt x="2565" y="5994"/>
                    </a:lnTo>
                    <a:cubicBezTo>
                      <a:pt x="2565" y="5899"/>
                      <a:pt x="2502" y="5836"/>
                      <a:pt x="2407" y="5836"/>
                    </a:cubicBezTo>
                    <a:cubicBezTo>
                      <a:pt x="2280" y="5836"/>
                      <a:pt x="2217" y="5899"/>
                      <a:pt x="2217" y="5994"/>
                    </a:cubicBezTo>
                    <a:lnTo>
                      <a:pt x="2217" y="9604"/>
                    </a:lnTo>
                    <a:cubicBezTo>
                      <a:pt x="2217" y="10047"/>
                      <a:pt x="2565" y="10427"/>
                      <a:pt x="3040" y="10427"/>
                    </a:cubicBezTo>
                    <a:cubicBezTo>
                      <a:pt x="3484" y="10427"/>
                      <a:pt x="3864" y="10047"/>
                      <a:pt x="3832" y="9572"/>
                    </a:cubicBezTo>
                    <a:lnTo>
                      <a:pt x="3801" y="5265"/>
                    </a:lnTo>
                    <a:lnTo>
                      <a:pt x="3769" y="2828"/>
                    </a:lnTo>
                    <a:lnTo>
                      <a:pt x="3769" y="2828"/>
                    </a:lnTo>
                    <a:cubicBezTo>
                      <a:pt x="3770" y="2859"/>
                      <a:pt x="3801" y="2859"/>
                      <a:pt x="3801" y="2890"/>
                    </a:cubicBezTo>
                    <a:cubicBezTo>
                      <a:pt x="3927" y="3049"/>
                      <a:pt x="4117" y="3144"/>
                      <a:pt x="4339" y="3144"/>
                    </a:cubicBezTo>
                    <a:cubicBezTo>
                      <a:pt x="4529" y="3144"/>
                      <a:pt x="4719" y="3049"/>
                      <a:pt x="4846" y="2890"/>
                    </a:cubicBezTo>
                    <a:lnTo>
                      <a:pt x="6271" y="1085"/>
                    </a:lnTo>
                    <a:cubicBezTo>
                      <a:pt x="6492" y="800"/>
                      <a:pt x="6461" y="388"/>
                      <a:pt x="6176" y="167"/>
                    </a:cubicBezTo>
                    <a:cubicBezTo>
                      <a:pt x="6071" y="62"/>
                      <a:pt x="5922" y="0"/>
                      <a:pt x="5767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13195180" y="4775811"/>
                <a:ext cx="210556" cy="210554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3" extrusionOk="0">
                    <a:moveTo>
                      <a:pt x="1077" y="1"/>
                    </a:moveTo>
                    <a:cubicBezTo>
                      <a:pt x="476" y="1"/>
                      <a:pt x="1" y="476"/>
                      <a:pt x="1" y="1046"/>
                    </a:cubicBezTo>
                    <a:cubicBezTo>
                      <a:pt x="1" y="1647"/>
                      <a:pt x="476" y="2122"/>
                      <a:pt x="1077" y="2122"/>
                    </a:cubicBezTo>
                    <a:cubicBezTo>
                      <a:pt x="1647" y="2122"/>
                      <a:pt x="2123" y="1647"/>
                      <a:pt x="2123" y="1046"/>
                    </a:cubicBezTo>
                    <a:cubicBezTo>
                      <a:pt x="2123" y="476"/>
                      <a:pt x="1647" y="1"/>
                      <a:pt x="10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13176334" y="4756968"/>
                <a:ext cx="248239" cy="248243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67" y="381"/>
                    </a:moveTo>
                    <a:cubicBezTo>
                      <a:pt x="1742" y="381"/>
                      <a:pt x="2122" y="761"/>
                      <a:pt x="2122" y="1236"/>
                    </a:cubicBezTo>
                    <a:cubicBezTo>
                      <a:pt x="2122" y="1742"/>
                      <a:pt x="1742" y="2122"/>
                      <a:pt x="1267" y="2122"/>
                    </a:cubicBezTo>
                    <a:cubicBezTo>
                      <a:pt x="792" y="2122"/>
                      <a:pt x="381" y="1742"/>
                      <a:pt x="381" y="1236"/>
                    </a:cubicBezTo>
                    <a:cubicBezTo>
                      <a:pt x="381" y="761"/>
                      <a:pt x="792" y="381"/>
                      <a:pt x="1267" y="381"/>
                    </a:cubicBezTo>
                    <a:close/>
                    <a:moveTo>
                      <a:pt x="1267" y="1"/>
                    </a:moveTo>
                    <a:cubicBezTo>
                      <a:pt x="571" y="1"/>
                      <a:pt x="1" y="571"/>
                      <a:pt x="1" y="1267"/>
                    </a:cubicBezTo>
                    <a:cubicBezTo>
                      <a:pt x="1" y="1932"/>
                      <a:pt x="571" y="2502"/>
                      <a:pt x="1267" y="2502"/>
                    </a:cubicBezTo>
                    <a:cubicBezTo>
                      <a:pt x="1964" y="2502"/>
                      <a:pt x="2503" y="1932"/>
                      <a:pt x="2503" y="1267"/>
                    </a:cubicBezTo>
                    <a:cubicBezTo>
                      <a:pt x="2503" y="571"/>
                      <a:pt x="1932" y="1"/>
                      <a:pt x="1267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13195180" y="5447938"/>
                <a:ext cx="128932" cy="53407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385" extrusionOk="0">
                    <a:moveTo>
                      <a:pt x="1" y="1"/>
                    </a:moveTo>
                    <a:lnTo>
                      <a:pt x="1" y="4688"/>
                    </a:lnTo>
                    <a:cubicBezTo>
                      <a:pt x="1" y="5068"/>
                      <a:pt x="286" y="5384"/>
                      <a:pt x="666" y="5384"/>
                    </a:cubicBezTo>
                    <a:cubicBezTo>
                      <a:pt x="1014" y="5384"/>
                      <a:pt x="1299" y="5068"/>
                      <a:pt x="1299" y="4688"/>
                    </a:cubicBezTo>
                    <a:lnTo>
                      <a:pt x="1299" y="9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13176334" y="5432266"/>
                <a:ext cx="166621" cy="56541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5701" extrusionOk="0">
                    <a:moveTo>
                      <a:pt x="191" y="0"/>
                    </a:moveTo>
                    <a:cubicBezTo>
                      <a:pt x="96" y="0"/>
                      <a:pt x="1" y="64"/>
                      <a:pt x="1" y="159"/>
                    </a:cubicBezTo>
                    <a:lnTo>
                      <a:pt x="1" y="4846"/>
                    </a:lnTo>
                    <a:cubicBezTo>
                      <a:pt x="1" y="5321"/>
                      <a:pt x="381" y="5701"/>
                      <a:pt x="824" y="5701"/>
                    </a:cubicBezTo>
                    <a:cubicBezTo>
                      <a:pt x="1299" y="5701"/>
                      <a:pt x="1679" y="5321"/>
                      <a:pt x="1647" y="4846"/>
                    </a:cubicBezTo>
                    <a:lnTo>
                      <a:pt x="1647" y="1109"/>
                    </a:lnTo>
                    <a:cubicBezTo>
                      <a:pt x="1647" y="1014"/>
                      <a:pt x="1584" y="919"/>
                      <a:pt x="1457" y="919"/>
                    </a:cubicBezTo>
                    <a:cubicBezTo>
                      <a:pt x="1362" y="919"/>
                      <a:pt x="1299" y="1014"/>
                      <a:pt x="1299" y="1109"/>
                    </a:cubicBezTo>
                    <a:lnTo>
                      <a:pt x="1299" y="4846"/>
                    </a:lnTo>
                    <a:cubicBezTo>
                      <a:pt x="1299" y="5131"/>
                      <a:pt x="1077" y="5352"/>
                      <a:pt x="824" y="5352"/>
                    </a:cubicBezTo>
                    <a:cubicBezTo>
                      <a:pt x="571" y="5352"/>
                      <a:pt x="381" y="5099"/>
                      <a:pt x="381" y="4846"/>
                    </a:cubicBezTo>
                    <a:lnTo>
                      <a:pt x="381" y="159"/>
                    </a:lnTo>
                    <a:cubicBezTo>
                      <a:pt x="381" y="64"/>
                      <a:pt x="286" y="0"/>
                      <a:pt x="191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13176334" y="5180953"/>
                <a:ext cx="37787" cy="32996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327" extrusionOk="0">
                    <a:moveTo>
                      <a:pt x="191" y="1"/>
                    </a:moveTo>
                    <a:cubicBezTo>
                      <a:pt x="96" y="1"/>
                      <a:pt x="1" y="96"/>
                      <a:pt x="1" y="191"/>
                    </a:cubicBezTo>
                    <a:lnTo>
                      <a:pt x="1" y="3136"/>
                    </a:lnTo>
                    <a:cubicBezTo>
                      <a:pt x="1" y="3231"/>
                      <a:pt x="96" y="3326"/>
                      <a:pt x="191" y="3326"/>
                    </a:cubicBezTo>
                    <a:cubicBezTo>
                      <a:pt x="317" y="3326"/>
                      <a:pt x="381" y="3231"/>
                      <a:pt x="381" y="3136"/>
                    </a:cubicBezTo>
                    <a:lnTo>
                      <a:pt x="381" y="191"/>
                    </a:lnTo>
                    <a:cubicBezTo>
                      <a:pt x="381" y="96"/>
                      <a:pt x="317" y="1"/>
                      <a:pt x="191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12579583" y="5124418"/>
                <a:ext cx="430431" cy="402167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4055" extrusionOk="0">
                    <a:moveTo>
                      <a:pt x="1679" y="1"/>
                    </a:moveTo>
                    <a:cubicBezTo>
                      <a:pt x="761" y="1"/>
                      <a:pt x="1" y="761"/>
                      <a:pt x="1" y="1711"/>
                    </a:cubicBezTo>
                    <a:lnTo>
                      <a:pt x="1" y="2471"/>
                    </a:lnTo>
                    <a:lnTo>
                      <a:pt x="1" y="4054"/>
                    </a:lnTo>
                    <a:lnTo>
                      <a:pt x="4339" y="4054"/>
                    </a:lnTo>
                    <a:lnTo>
                      <a:pt x="4339" y="2471"/>
                    </a:lnTo>
                    <a:lnTo>
                      <a:pt x="4339" y="1711"/>
                    </a:lnTo>
                    <a:cubicBezTo>
                      <a:pt x="4339" y="761"/>
                      <a:pt x="3579" y="1"/>
                      <a:pt x="2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12560738" y="5105578"/>
                <a:ext cx="468120" cy="439854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4435" extrusionOk="0">
                    <a:moveTo>
                      <a:pt x="1869" y="1"/>
                    </a:moveTo>
                    <a:cubicBezTo>
                      <a:pt x="856" y="1"/>
                      <a:pt x="1" y="856"/>
                      <a:pt x="1" y="1901"/>
                    </a:cubicBezTo>
                    <a:lnTo>
                      <a:pt x="1" y="4244"/>
                    </a:lnTo>
                    <a:cubicBezTo>
                      <a:pt x="1" y="4339"/>
                      <a:pt x="96" y="4435"/>
                      <a:pt x="191" y="4435"/>
                    </a:cubicBezTo>
                    <a:cubicBezTo>
                      <a:pt x="286" y="4435"/>
                      <a:pt x="381" y="4339"/>
                      <a:pt x="381" y="4244"/>
                    </a:cubicBezTo>
                    <a:lnTo>
                      <a:pt x="381" y="1901"/>
                    </a:lnTo>
                    <a:cubicBezTo>
                      <a:pt x="381" y="1046"/>
                      <a:pt x="1046" y="381"/>
                      <a:pt x="1869" y="381"/>
                    </a:cubicBezTo>
                    <a:lnTo>
                      <a:pt x="2851" y="381"/>
                    </a:lnTo>
                    <a:cubicBezTo>
                      <a:pt x="3674" y="381"/>
                      <a:pt x="4339" y="1046"/>
                      <a:pt x="4339" y="1901"/>
                    </a:cubicBezTo>
                    <a:lnTo>
                      <a:pt x="4339" y="4244"/>
                    </a:lnTo>
                    <a:cubicBezTo>
                      <a:pt x="4339" y="4339"/>
                      <a:pt x="4434" y="4435"/>
                      <a:pt x="4529" y="4435"/>
                    </a:cubicBezTo>
                    <a:cubicBezTo>
                      <a:pt x="4624" y="4435"/>
                      <a:pt x="4719" y="4339"/>
                      <a:pt x="4719" y="4244"/>
                    </a:cubicBezTo>
                    <a:lnTo>
                      <a:pt x="4719" y="1901"/>
                    </a:lnTo>
                    <a:cubicBezTo>
                      <a:pt x="4719" y="856"/>
                      <a:pt x="3896" y="1"/>
                      <a:pt x="2851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12620443" y="5218638"/>
                <a:ext cx="383222" cy="43668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4403" extrusionOk="0">
                    <a:moveTo>
                      <a:pt x="1457" y="1"/>
                    </a:moveTo>
                    <a:cubicBezTo>
                      <a:pt x="1109" y="1"/>
                      <a:pt x="792" y="381"/>
                      <a:pt x="602" y="729"/>
                    </a:cubicBezTo>
                    <a:cubicBezTo>
                      <a:pt x="222" y="1363"/>
                      <a:pt x="32" y="1933"/>
                      <a:pt x="0" y="3009"/>
                    </a:cubicBezTo>
                    <a:lnTo>
                      <a:pt x="0" y="3073"/>
                    </a:lnTo>
                    <a:cubicBezTo>
                      <a:pt x="0" y="3801"/>
                      <a:pt x="855" y="4403"/>
                      <a:pt x="1932" y="4403"/>
                    </a:cubicBezTo>
                    <a:cubicBezTo>
                      <a:pt x="3009" y="4403"/>
                      <a:pt x="3864" y="3801"/>
                      <a:pt x="3864" y="3073"/>
                    </a:cubicBezTo>
                    <a:lnTo>
                      <a:pt x="3864" y="3009"/>
                    </a:lnTo>
                    <a:cubicBezTo>
                      <a:pt x="3832" y="1901"/>
                      <a:pt x="3642" y="1331"/>
                      <a:pt x="3230" y="666"/>
                    </a:cubicBezTo>
                    <a:cubicBezTo>
                      <a:pt x="3040" y="349"/>
                      <a:pt x="2724" y="1"/>
                      <a:pt x="240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12601600" y="5199793"/>
                <a:ext cx="420910" cy="474368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4783" extrusionOk="0">
                    <a:moveTo>
                      <a:pt x="2597" y="381"/>
                    </a:moveTo>
                    <a:cubicBezTo>
                      <a:pt x="2787" y="381"/>
                      <a:pt x="3040" y="603"/>
                      <a:pt x="3262" y="983"/>
                    </a:cubicBezTo>
                    <a:cubicBezTo>
                      <a:pt x="3674" y="1616"/>
                      <a:pt x="3832" y="2186"/>
                      <a:pt x="3864" y="3231"/>
                    </a:cubicBezTo>
                    <a:lnTo>
                      <a:pt x="3864" y="3263"/>
                    </a:lnTo>
                    <a:cubicBezTo>
                      <a:pt x="3864" y="3896"/>
                      <a:pt x="3072" y="4403"/>
                      <a:pt x="2122" y="4403"/>
                    </a:cubicBezTo>
                    <a:cubicBezTo>
                      <a:pt x="1172" y="4403"/>
                      <a:pt x="380" y="3896"/>
                      <a:pt x="380" y="3263"/>
                    </a:cubicBezTo>
                    <a:lnTo>
                      <a:pt x="380" y="3231"/>
                    </a:lnTo>
                    <a:cubicBezTo>
                      <a:pt x="412" y="2218"/>
                      <a:pt x="570" y="1679"/>
                      <a:pt x="950" y="1014"/>
                    </a:cubicBezTo>
                    <a:cubicBezTo>
                      <a:pt x="1172" y="634"/>
                      <a:pt x="1457" y="381"/>
                      <a:pt x="1647" y="381"/>
                    </a:cubicBezTo>
                    <a:close/>
                    <a:moveTo>
                      <a:pt x="1647" y="1"/>
                    </a:moveTo>
                    <a:cubicBezTo>
                      <a:pt x="1172" y="1"/>
                      <a:pt x="824" y="508"/>
                      <a:pt x="634" y="824"/>
                    </a:cubicBezTo>
                    <a:cubicBezTo>
                      <a:pt x="190" y="1521"/>
                      <a:pt x="32" y="2154"/>
                      <a:pt x="0" y="3199"/>
                    </a:cubicBezTo>
                    <a:lnTo>
                      <a:pt x="0" y="3263"/>
                    </a:lnTo>
                    <a:cubicBezTo>
                      <a:pt x="0" y="4086"/>
                      <a:pt x="950" y="4783"/>
                      <a:pt x="2122" y="4783"/>
                    </a:cubicBezTo>
                    <a:cubicBezTo>
                      <a:pt x="3294" y="4783"/>
                      <a:pt x="4244" y="4086"/>
                      <a:pt x="4244" y="3263"/>
                    </a:cubicBezTo>
                    <a:lnTo>
                      <a:pt x="4244" y="3199"/>
                    </a:lnTo>
                    <a:cubicBezTo>
                      <a:pt x="4181" y="2123"/>
                      <a:pt x="4022" y="1458"/>
                      <a:pt x="3579" y="761"/>
                    </a:cubicBezTo>
                    <a:cubicBezTo>
                      <a:pt x="3389" y="476"/>
                      <a:pt x="3040" y="1"/>
                      <a:pt x="2597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12711490" y="5039626"/>
                <a:ext cx="207383" cy="21680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186" extrusionOk="0">
                    <a:moveTo>
                      <a:pt x="1046" y="1"/>
                    </a:moveTo>
                    <a:cubicBezTo>
                      <a:pt x="476" y="1"/>
                      <a:pt x="1" y="508"/>
                      <a:pt x="1" y="1109"/>
                    </a:cubicBezTo>
                    <a:cubicBezTo>
                      <a:pt x="1" y="1711"/>
                      <a:pt x="476" y="2186"/>
                      <a:pt x="1046" y="2186"/>
                    </a:cubicBezTo>
                    <a:cubicBezTo>
                      <a:pt x="1616" y="2186"/>
                      <a:pt x="2091" y="1711"/>
                      <a:pt x="2091" y="1109"/>
                    </a:cubicBezTo>
                    <a:cubicBezTo>
                      <a:pt x="2091" y="508"/>
                      <a:pt x="1616" y="1"/>
                      <a:pt x="10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12692646" y="5020777"/>
                <a:ext cx="245066" cy="25449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566" extrusionOk="0">
                    <a:moveTo>
                      <a:pt x="1236" y="381"/>
                    </a:moveTo>
                    <a:cubicBezTo>
                      <a:pt x="1711" y="381"/>
                      <a:pt x="2122" y="793"/>
                      <a:pt x="2122" y="1299"/>
                    </a:cubicBezTo>
                    <a:cubicBezTo>
                      <a:pt x="2122" y="1806"/>
                      <a:pt x="1711" y="2218"/>
                      <a:pt x="1236" y="2218"/>
                    </a:cubicBezTo>
                    <a:cubicBezTo>
                      <a:pt x="761" y="2218"/>
                      <a:pt x="381" y="1806"/>
                      <a:pt x="381" y="1299"/>
                    </a:cubicBezTo>
                    <a:cubicBezTo>
                      <a:pt x="381" y="793"/>
                      <a:pt x="761" y="381"/>
                      <a:pt x="1236" y="381"/>
                    </a:cubicBezTo>
                    <a:close/>
                    <a:moveTo>
                      <a:pt x="1236" y="1"/>
                    </a:moveTo>
                    <a:cubicBezTo>
                      <a:pt x="539" y="1"/>
                      <a:pt x="1" y="603"/>
                      <a:pt x="1" y="1299"/>
                    </a:cubicBezTo>
                    <a:cubicBezTo>
                      <a:pt x="1" y="1996"/>
                      <a:pt x="539" y="2566"/>
                      <a:pt x="1236" y="2566"/>
                    </a:cubicBezTo>
                    <a:cubicBezTo>
                      <a:pt x="1932" y="2566"/>
                      <a:pt x="2471" y="1996"/>
                      <a:pt x="2471" y="1299"/>
                    </a:cubicBezTo>
                    <a:cubicBezTo>
                      <a:pt x="2471" y="571"/>
                      <a:pt x="1932" y="1"/>
                      <a:pt x="1236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12827727" y="5137018"/>
                <a:ext cx="402165" cy="304773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3073" extrusionOk="0">
                    <a:moveTo>
                      <a:pt x="222" y="1"/>
                    </a:moveTo>
                    <a:cubicBezTo>
                      <a:pt x="95" y="1"/>
                      <a:pt x="0" y="96"/>
                      <a:pt x="0" y="191"/>
                    </a:cubicBezTo>
                    <a:lnTo>
                      <a:pt x="0" y="2851"/>
                    </a:lnTo>
                    <a:cubicBezTo>
                      <a:pt x="0" y="2977"/>
                      <a:pt x="95" y="3072"/>
                      <a:pt x="222" y="3072"/>
                    </a:cubicBezTo>
                    <a:lnTo>
                      <a:pt x="3864" y="3072"/>
                    </a:lnTo>
                    <a:cubicBezTo>
                      <a:pt x="3959" y="3072"/>
                      <a:pt x="4054" y="2977"/>
                      <a:pt x="4054" y="2851"/>
                    </a:cubicBezTo>
                    <a:lnTo>
                      <a:pt x="4054" y="191"/>
                    </a:lnTo>
                    <a:cubicBezTo>
                      <a:pt x="4054" y="96"/>
                      <a:pt x="3959" y="1"/>
                      <a:pt x="38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12812056" y="5118174"/>
                <a:ext cx="436680" cy="342461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453" extrusionOk="0">
                    <a:moveTo>
                      <a:pt x="4022" y="381"/>
                    </a:moveTo>
                    <a:lnTo>
                      <a:pt x="4022" y="3041"/>
                    </a:lnTo>
                    <a:cubicBezTo>
                      <a:pt x="4022" y="3072"/>
                      <a:pt x="4022" y="3072"/>
                      <a:pt x="4022" y="3072"/>
                    </a:cubicBezTo>
                    <a:lnTo>
                      <a:pt x="380" y="3072"/>
                    </a:lnTo>
                    <a:cubicBezTo>
                      <a:pt x="380" y="3072"/>
                      <a:pt x="348" y="3072"/>
                      <a:pt x="348" y="3041"/>
                    </a:cubicBezTo>
                    <a:lnTo>
                      <a:pt x="348" y="381"/>
                    </a:lnTo>
                    <a:close/>
                    <a:moveTo>
                      <a:pt x="380" y="1"/>
                    </a:moveTo>
                    <a:cubicBezTo>
                      <a:pt x="158" y="1"/>
                      <a:pt x="0" y="191"/>
                      <a:pt x="0" y="381"/>
                    </a:cubicBezTo>
                    <a:lnTo>
                      <a:pt x="0" y="3041"/>
                    </a:lnTo>
                    <a:cubicBezTo>
                      <a:pt x="0" y="3262"/>
                      <a:pt x="158" y="3452"/>
                      <a:pt x="380" y="3452"/>
                    </a:cubicBezTo>
                    <a:lnTo>
                      <a:pt x="4022" y="3452"/>
                    </a:lnTo>
                    <a:cubicBezTo>
                      <a:pt x="4244" y="3452"/>
                      <a:pt x="4402" y="3262"/>
                      <a:pt x="4402" y="3041"/>
                    </a:cubicBezTo>
                    <a:lnTo>
                      <a:pt x="4402" y="381"/>
                    </a:lnTo>
                    <a:cubicBezTo>
                      <a:pt x="4402" y="191"/>
                      <a:pt x="4244" y="1"/>
                      <a:pt x="4022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12997317" y="5287768"/>
                <a:ext cx="66053" cy="219977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218" extrusionOk="0">
                    <a:moveTo>
                      <a:pt x="317" y="1"/>
                    </a:moveTo>
                    <a:cubicBezTo>
                      <a:pt x="159" y="1"/>
                      <a:pt x="1" y="191"/>
                      <a:pt x="1" y="412"/>
                    </a:cubicBezTo>
                    <a:lnTo>
                      <a:pt x="1" y="2217"/>
                    </a:lnTo>
                    <a:lnTo>
                      <a:pt x="666" y="2217"/>
                    </a:lnTo>
                    <a:lnTo>
                      <a:pt x="666" y="412"/>
                    </a:lnTo>
                    <a:cubicBezTo>
                      <a:pt x="666" y="191"/>
                      <a:pt x="507" y="1"/>
                      <a:pt x="3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12978477" y="5268921"/>
                <a:ext cx="103741" cy="257664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598" extrusionOk="0">
                    <a:moveTo>
                      <a:pt x="507" y="1"/>
                    </a:moveTo>
                    <a:cubicBezTo>
                      <a:pt x="222" y="1"/>
                      <a:pt x="1" y="286"/>
                      <a:pt x="1" y="602"/>
                    </a:cubicBezTo>
                    <a:lnTo>
                      <a:pt x="1" y="2407"/>
                    </a:lnTo>
                    <a:cubicBezTo>
                      <a:pt x="1" y="2502"/>
                      <a:pt x="64" y="2597"/>
                      <a:pt x="191" y="2597"/>
                    </a:cubicBezTo>
                    <a:cubicBezTo>
                      <a:pt x="286" y="2597"/>
                      <a:pt x="381" y="2502"/>
                      <a:pt x="381" y="2407"/>
                    </a:cubicBezTo>
                    <a:lnTo>
                      <a:pt x="381" y="602"/>
                    </a:lnTo>
                    <a:cubicBezTo>
                      <a:pt x="381" y="476"/>
                      <a:pt x="444" y="381"/>
                      <a:pt x="507" y="381"/>
                    </a:cubicBezTo>
                    <a:cubicBezTo>
                      <a:pt x="602" y="381"/>
                      <a:pt x="666" y="476"/>
                      <a:pt x="666" y="602"/>
                    </a:cubicBezTo>
                    <a:lnTo>
                      <a:pt x="666" y="2407"/>
                    </a:lnTo>
                    <a:cubicBezTo>
                      <a:pt x="666" y="2502"/>
                      <a:pt x="761" y="2597"/>
                      <a:pt x="856" y="2597"/>
                    </a:cubicBezTo>
                    <a:cubicBezTo>
                      <a:pt x="951" y="2597"/>
                      <a:pt x="1046" y="2502"/>
                      <a:pt x="1046" y="2407"/>
                    </a:cubicBezTo>
                    <a:lnTo>
                      <a:pt x="1046" y="602"/>
                    </a:lnTo>
                    <a:cubicBezTo>
                      <a:pt x="1046" y="286"/>
                      <a:pt x="824" y="1"/>
                      <a:pt x="507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12513632" y="5529660"/>
                <a:ext cx="822975" cy="452350"/>
              </a:xfrm>
              <a:custGeom>
                <a:avLst/>
                <a:gdLst/>
                <a:ahLst/>
                <a:cxnLst/>
                <a:rect l="l" t="t" r="r" b="b"/>
                <a:pathLst>
                  <a:path w="8298" h="4561" extrusionOk="0">
                    <a:moveTo>
                      <a:pt x="0" y="0"/>
                    </a:moveTo>
                    <a:lnTo>
                      <a:pt x="0" y="4465"/>
                    </a:lnTo>
                    <a:cubicBezTo>
                      <a:pt x="0" y="4497"/>
                      <a:pt x="32" y="4560"/>
                      <a:pt x="64" y="4560"/>
                    </a:cubicBezTo>
                    <a:lnTo>
                      <a:pt x="8234" y="4560"/>
                    </a:lnTo>
                    <a:cubicBezTo>
                      <a:pt x="8266" y="4560"/>
                      <a:pt x="8298" y="4497"/>
                      <a:pt x="8298" y="4465"/>
                    </a:cubicBezTo>
                    <a:lnTo>
                      <a:pt x="8298" y="32"/>
                    </a:lnTo>
                    <a:lnTo>
                      <a:pt x="82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12494788" y="5513890"/>
                <a:ext cx="860664" cy="486963"/>
              </a:xfrm>
              <a:custGeom>
                <a:avLst/>
                <a:gdLst/>
                <a:ahLst/>
                <a:cxnLst/>
                <a:rect l="l" t="t" r="r" b="b"/>
                <a:pathLst>
                  <a:path w="8678" h="4910" extrusionOk="0">
                    <a:moveTo>
                      <a:pt x="8298" y="381"/>
                    </a:moveTo>
                    <a:lnTo>
                      <a:pt x="8298" y="4529"/>
                    </a:lnTo>
                    <a:lnTo>
                      <a:pt x="381" y="4529"/>
                    </a:lnTo>
                    <a:lnTo>
                      <a:pt x="381" y="381"/>
                    </a:lnTo>
                    <a:close/>
                    <a:moveTo>
                      <a:pt x="190" y="1"/>
                    </a:moveTo>
                    <a:cubicBezTo>
                      <a:pt x="64" y="1"/>
                      <a:pt x="0" y="64"/>
                      <a:pt x="0" y="191"/>
                    </a:cubicBezTo>
                    <a:lnTo>
                      <a:pt x="0" y="4624"/>
                    </a:lnTo>
                    <a:cubicBezTo>
                      <a:pt x="0" y="4783"/>
                      <a:pt x="127" y="4909"/>
                      <a:pt x="254" y="4909"/>
                    </a:cubicBezTo>
                    <a:lnTo>
                      <a:pt x="8424" y="4878"/>
                    </a:lnTo>
                    <a:cubicBezTo>
                      <a:pt x="8551" y="4878"/>
                      <a:pt x="8678" y="4751"/>
                      <a:pt x="8678" y="4624"/>
                    </a:cubicBezTo>
                    <a:lnTo>
                      <a:pt x="8678" y="191"/>
                    </a:lnTo>
                    <a:cubicBezTo>
                      <a:pt x="8678" y="64"/>
                      <a:pt x="8614" y="1"/>
                      <a:pt x="8488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12482192" y="5491972"/>
                <a:ext cx="885854" cy="72300"/>
              </a:xfrm>
              <a:custGeom>
                <a:avLst/>
                <a:gdLst/>
                <a:ahLst/>
                <a:cxnLst/>
                <a:rect l="l" t="t" r="r" b="b"/>
                <a:pathLst>
                  <a:path w="8932" h="729" extrusionOk="0">
                    <a:moveTo>
                      <a:pt x="254" y="0"/>
                    </a:moveTo>
                    <a:cubicBezTo>
                      <a:pt x="127" y="0"/>
                      <a:pt x="1" y="95"/>
                      <a:pt x="1" y="253"/>
                    </a:cubicBezTo>
                    <a:lnTo>
                      <a:pt x="1" y="443"/>
                    </a:lnTo>
                    <a:cubicBezTo>
                      <a:pt x="1" y="602"/>
                      <a:pt x="127" y="729"/>
                      <a:pt x="254" y="729"/>
                    </a:cubicBezTo>
                    <a:lnTo>
                      <a:pt x="8678" y="729"/>
                    </a:lnTo>
                    <a:cubicBezTo>
                      <a:pt x="8836" y="729"/>
                      <a:pt x="8931" y="602"/>
                      <a:pt x="8931" y="443"/>
                    </a:cubicBezTo>
                    <a:lnTo>
                      <a:pt x="8931" y="253"/>
                    </a:lnTo>
                    <a:cubicBezTo>
                      <a:pt x="8931" y="95"/>
                      <a:pt x="8836" y="0"/>
                      <a:pt x="86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1"/>
              <p:cNvSpPr/>
              <p:nvPr/>
            </p:nvSpPr>
            <p:spPr>
              <a:xfrm>
                <a:off x="12463349" y="5473128"/>
                <a:ext cx="923543" cy="106815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077" extrusionOk="0">
                    <a:moveTo>
                      <a:pt x="8868" y="348"/>
                    </a:moveTo>
                    <a:cubicBezTo>
                      <a:pt x="8900" y="348"/>
                      <a:pt x="8931" y="412"/>
                      <a:pt x="8931" y="443"/>
                    </a:cubicBezTo>
                    <a:lnTo>
                      <a:pt x="8931" y="633"/>
                    </a:lnTo>
                    <a:cubicBezTo>
                      <a:pt x="8931" y="697"/>
                      <a:pt x="8900" y="729"/>
                      <a:pt x="8868" y="729"/>
                    </a:cubicBezTo>
                    <a:lnTo>
                      <a:pt x="444" y="729"/>
                    </a:lnTo>
                    <a:cubicBezTo>
                      <a:pt x="412" y="729"/>
                      <a:pt x="381" y="697"/>
                      <a:pt x="381" y="633"/>
                    </a:cubicBezTo>
                    <a:lnTo>
                      <a:pt x="381" y="443"/>
                    </a:lnTo>
                    <a:cubicBezTo>
                      <a:pt x="381" y="380"/>
                      <a:pt x="412" y="348"/>
                      <a:pt x="444" y="348"/>
                    </a:cubicBezTo>
                    <a:close/>
                    <a:moveTo>
                      <a:pt x="444" y="0"/>
                    </a:moveTo>
                    <a:cubicBezTo>
                      <a:pt x="191" y="0"/>
                      <a:pt x="1" y="190"/>
                      <a:pt x="1" y="443"/>
                    </a:cubicBezTo>
                    <a:lnTo>
                      <a:pt x="1" y="633"/>
                    </a:lnTo>
                    <a:cubicBezTo>
                      <a:pt x="1" y="887"/>
                      <a:pt x="191" y="1077"/>
                      <a:pt x="444" y="1077"/>
                    </a:cubicBezTo>
                    <a:lnTo>
                      <a:pt x="8868" y="1077"/>
                    </a:lnTo>
                    <a:cubicBezTo>
                      <a:pt x="9121" y="1077"/>
                      <a:pt x="9311" y="887"/>
                      <a:pt x="9311" y="633"/>
                    </a:cubicBezTo>
                    <a:lnTo>
                      <a:pt x="9311" y="443"/>
                    </a:lnTo>
                    <a:cubicBezTo>
                      <a:pt x="9311" y="190"/>
                      <a:pt x="9121" y="0"/>
                      <a:pt x="8868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12695820" y="5419672"/>
                <a:ext cx="97493" cy="692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698" extrusionOk="0">
                    <a:moveTo>
                      <a:pt x="444" y="1"/>
                    </a:moveTo>
                    <a:cubicBezTo>
                      <a:pt x="190" y="1"/>
                      <a:pt x="0" y="222"/>
                      <a:pt x="0" y="444"/>
                    </a:cubicBezTo>
                    <a:lnTo>
                      <a:pt x="0" y="476"/>
                    </a:lnTo>
                    <a:cubicBezTo>
                      <a:pt x="0" y="602"/>
                      <a:pt x="95" y="697"/>
                      <a:pt x="222" y="697"/>
                    </a:cubicBezTo>
                    <a:lnTo>
                      <a:pt x="760" y="697"/>
                    </a:lnTo>
                    <a:cubicBezTo>
                      <a:pt x="887" y="697"/>
                      <a:pt x="982" y="602"/>
                      <a:pt x="982" y="476"/>
                    </a:cubicBezTo>
                    <a:lnTo>
                      <a:pt x="982" y="444"/>
                    </a:lnTo>
                    <a:cubicBezTo>
                      <a:pt x="982" y="222"/>
                      <a:pt x="760" y="1"/>
                      <a:pt x="5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12676975" y="5400828"/>
                <a:ext cx="135181" cy="106913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078" extrusionOk="0">
                    <a:moveTo>
                      <a:pt x="729" y="381"/>
                    </a:moveTo>
                    <a:cubicBezTo>
                      <a:pt x="855" y="381"/>
                      <a:pt x="982" y="507"/>
                      <a:pt x="982" y="634"/>
                    </a:cubicBezTo>
                    <a:lnTo>
                      <a:pt x="982" y="666"/>
                    </a:lnTo>
                    <a:cubicBezTo>
                      <a:pt x="982" y="697"/>
                      <a:pt x="950" y="697"/>
                      <a:pt x="950" y="697"/>
                    </a:cubicBezTo>
                    <a:lnTo>
                      <a:pt x="412" y="697"/>
                    </a:lnTo>
                    <a:cubicBezTo>
                      <a:pt x="380" y="697"/>
                      <a:pt x="380" y="697"/>
                      <a:pt x="380" y="666"/>
                    </a:cubicBezTo>
                    <a:lnTo>
                      <a:pt x="380" y="634"/>
                    </a:lnTo>
                    <a:cubicBezTo>
                      <a:pt x="380" y="507"/>
                      <a:pt x="475" y="381"/>
                      <a:pt x="634" y="381"/>
                    </a:cubicBezTo>
                    <a:close/>
                    <a:moveTo>
                      <a:pt x="634" y="1"/>
                    </a:moveTo>
                    <a:cubicBezTo>
                      <a:pt x="285" y="1"/>
                      <a:pt x="0" y="286"/>
                      <a:pt x="0" y="634"/>
                    </a:cubicBezTo>
                    <a:lnTo>
                      <a:pt x="0" y="666"/>
                    </a:lnTo>
                    <a:cubicBezTo>
                      <a:pt x="0" y="919"/>
                      <a:pt x="190" y="1077"/>
                      <a:pt x="412" y="1077"/>
                    </a:cubicBezTo>
                    <a:lnTo>
                      <a:pt x="950" y="1077"/>
                    </a:lnTo>
                    <a:cubicBezTo>
                      <a:pt x="1172" y="1077"/>
                      <a:pt x="1362" y="919"/>
                      <a:pt x="1362" y="666"/>
                    </a:cubicBezTo>
                    <a:lnTo>
                      <a:pt x="1362" y="634"/>
                    </a:lnTo>
                    <a:cubicBezTo>
                      <a:pt x="1362" y="286"/>
                      <a:pt x="1077" y="1"/>
                      <a:pt x="729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12494788" y="5872021"/>
                <a:ext cx="860664" cy="37787"/>
              </a:xfrm>
              <a:custGeom>
                <a:avLst/>
                <a:gdLst/>
                <a:ahLst/>
                <a:cxnLst/>
                <a:rect l="l" t="t" r="r" b="b"/>
                <a:pathLst>
                  <a:path w="8678" h="381" extrusionOk="0">
                    <a:moveTo>
                      <a:pt x="190" y="0"/>
                    </a:moveTo>
                    <a:cubicBezTo>
                      <a:pt x="64" y="0"/>
                      <a:pt x="0" y="95"/>
                      <a:pt x="0" y="190"/>
                    </a:cubicBezTo>
                    <a:cubicBezTo>
                      <a:pt x="0" y="285"/>
                      <a:pt x="64" y="380"/>
                      <a:pt x="190" y="380"/>
                    </a:cubicBezTo>
                    <a:lnTo>
                      <a:pt x="8488" y="380"/>
                    </a:lnTo>
                    <a:cubicBezTo>
                      <a:pt x="8614" y="380"/>
                      <a:pt x="8678" y="285"/>
                      <a:pt x="8678" y="190"/>
                    </a:cubicBezTo>
                    <a:cubicBezTo>
                      <a:pt x="8678" y="95"/>
                      <a:pt x="8614" y="0"/>
                      <a:pt x="8488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1"/>
              <p:cNvSpPr/>
              <p:nvPr/>
            </p:nvSpPr>
            <p:spPr>
              <a:xfrm>
                <a:off x="12494788" y="5636375"/>
                <a:ext cx="860664" cy="37787"/>
              </a:xfrm>
              <a:custGeom>
                <a:avLst/>
                <a:gdLst/>
                <a:ahLst/>
                <a:cxnLst/>
                <a:rect l="l" t="t" r="r" b="b"/>
                <a:pathLst>
                  <a:path w="8678" h="381" extrusionOk="0">
                    <a:moveTo>
                      <a:pt x="190" y="1"/>
                    </a:moveTo>
                    <a:cubicBezTo>
                      <a:pt x="64" y="1"/>
                      <a:pt x="0" y="96"/>
                      <a:pt x="0" y="191"/>
                    </a:cubicBezTo>
                    <a:cubicBezTo>
                      <a:pt x="0" y="286"/>
                      <a:pt x="64" y="381"/>
                      <a:pt x="190" y="381"/>
                    </a:cubicBezTo>
                    <a:lnTo>
                      <a:pt x="8488" y="381"/>
                    </a:lnTo>
                    <a:cubicBezTo>
                      <a:pt x="8614" y="381"/>
                      <a:pt x="8678" y="286"/>
                      <a:pt x="8678" y="191"/>
                    </a:cubicBezTo>
                    <a:cubicBezTo>
                      <a:pt x="8678" y="96"/>
                      <a:pt x="8614" y="1"/>
                      <a:pt x="8488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163175" tIns="163175" rIns="163175" bIns="1631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1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7" name="Google Shape;527;p11"/>
              <p:cNvGrpSpPr/>
              <p:nvPr/>
            </p:nvGrpSpPr>
            <p:grpSpPr>
              <a:xfrm>
                <a:off x="14065200" y="4734272"/>
                <a:ext cx="881695" cy="1082323"/>
                <a:chOff x="13879900" y="4804077"/>
                <a:chExt cx="1049101" cy="1287822"/>
              </a:xfrm>
            </p:grpSpPr>
            <p:sp>
              <p:nvSpPr>
                <p:cNvPr id="528" name="Google Shape;528;p11"/>
                <p:cNvSpPr/>
                <p:nvPr/>
              </p:nvSpPr>
              <p:spPr>
                <a:xfrm>
                  <a:off x="13895570" y="4961175"/>
                  <a:ext cx="844994" cy="1071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0" h="10800" extrusionOk="0">
                      <a:moveTo>
                        <a:pt x="761" y="0"/>
                      </a:moveTo>
                      <a:cubicBezTo>
                        <a:pt x="349" y="0"/>
                        <a:pt x="1" y="348"/>
                        <a:pt x="1" y="728"/>
                      </a:cubicBezTo>
                      <a:lnTo>
                        <a:pt x="1" y="10039"/>
                      </a:lnTo>
                      <a:cubicBezTo>
                        <a:pt x="1" y="10451"/>
                        <a:pt x="349" y="10799"/>
                        <a:pt x="761" y="10799"/>
                      </a:cubicBezTo>
                      <a:lnTo>
                        <a:pt x="7760" y="10799"/>
                      </a:lnTo>
                      <a:cubicBezTo>
                        <a:pt x="8171" y="10799"/>
                        <a:pt x="8520" y="10451"/>
                        <a:pt x="8520" y="10039"/>
                      </a:cubicBezTo>
                      <a:lnTo>
                        <a:pt x="8520" y="728"/>
                      </a:lnTo>
                      <a:cubicBezTo>
                        <a:pt x="8520" y="348"/>
                        <a:pt x="8171" y="0"/>
                        <a:pt x="7760" y="0"/>
                      </a:cubicBezTo>
                      <a:close/>
                    </a:path>
                  </a:pathLst>
                </a:custGeom>
                <a:solidFill>
                  <a:srgbClr val="C777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11"/>
                <p:cNvSpPr/>
                <p:nvPr/>
              </p:nvSpPr>
              <p:spPr>
                <a:xfrm>
                  <a:off x="13879900" y="4942332"/>
                  <a:ext cx="879507" cy="110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8" h="11148" extrusionOk="0">
                      <a:moveTo>
                        <a:pt x="7949" y="380"/>
                      </a:moveTo>
                      <a:cubicBezTo>
                        <a:pt x="8234" y="380"/>
                        <a:pt x="8488" y="633"/>
                        <a:pt x="8488" y="918"/>
                      </a:cubicBezTo>
                      <a:lnTo>
                        <a:pt x="8488" y="10229"/>
                      </a:lnTo>
                      <a:cubicBezTo>
                        <a:pt x="8488" y="10546"/>
                        <a:pt x="8234" y="10799"/>
                        <a:pt x="7949" y="10799"/>
                      </a:cubicBezTo>
                      <a:lnTo>
                        <a:pt x="919" y="10799"/>
                      </a:lnTo>
                      <a:cubicBezTo>
                        <a:pt x="602" y="10799"/>
                        <a:pt x="381" y="10546"/>
                        <a:pt x="381" y="10229"/>
                      </a:cubicBezTo>
                      <a:lnTo>
                        <a:pt x="381" y="918"/>
                      </a:lnTo>
                      <a:cubicBezTo>
                        <a:pt x="381" y="633"/>
                        <a:pt x="602" y="380"/>
                        <a:pt x="919" y="380"/>
                      </a:cubicBezTo>
                      <a:close/>
                      <a:moveTo>
                        <a:pt x="919" y="0"/>
                      </a:moveTo>
                      <a:cubicBezTo>
                        <a:pt x="412" y="0"/>
                        <a:pt x="1" y="412"/>
                        <a:pt x="1" y="918"/>
                      </a:cubicBezTo>
                      <a:lnTo>
                        <a:pt x="1" y="10229"/>
                      </a:lnTo>
                      <a:cubicBezTo>
                        <a:pt x="1" y="10736"/>
                        <a:pt x="412" y="11148"/>
                        <a:pt x="919" y="11148"/>
                      </a:cubicBezTo>
                      <a:lnTo>
                        <a:pt x="7918" y="11148"/>
                      </a:lnTo>
                      <a:cubicBezTo>
                        <a:pt x="8456" y="11148"/>
                        <a:pt x="8868" y="10736"/>
                        <a:pt x="8868" y="10229"/>
                      </a:cubicBezTo>
                      <a:lnTo>
                        <a:pt x="8868" y="918"/>
                      </a:lnTo>
                      <a:cubicBezTo>
                        <a:pt x="8868" y="412"/>
                        <a:pt x="8425" y="0"/>
                        <a:pt x="7918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11"/>
                <p:cNvSpPr/>
                <p:nvPr/>
              </p:nvSpPr>
              <p:spPr>
                <a:xfrm>
                  <a:off x="14118623" y="4822922"/>
                  <a:ext cx="405240" cy="24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6" h="2503" extrusionOk="0">
                      <a:moveTo>
                        <a:pt x="2059" y="1"/>
                      </a:moveTo>
                      <a:cubicBezTo>
                        <a:pt x="1647" y="1"/>
                        <a:pt x="1299" y="254"/>
                        <a:pt x="1299" y="729"/>
                      </a:cubicBezTo>
                      <a:lnTo>
                        <a:pt x="1299" y="792"/>
                      </a:lnTo>
                      <a:cubicBezTo>
                        <a:pt x="1299" y="951"/>
                        <a:pt x="1140" y="1109"/>
                        <a:pt x="982" y="1109"/>
                      </a:cubicBezTo>
                      <a:lnTo>
                        <a:pt x="412" y="1109"/>
                      </a:lnTo>
                      <a:cubicBezTo>
                        <a:pt x="285" y="1109"/>
                        <a:pt x="159" y="1204"/>
                        <a:pt x="159" y="1331"/>
                      </a:cubicBezTo>
                      <a:lnTo>
                        <a:pt x="0" y="2503"/>
                      </a:lnTo>
                      <a:lnTo>
                        <a:pt x="4086" y="2503"/>
                      </a:lnTo>
                      <a:lnTo>
                        <a:pt x="3959" y="1331"/>
                      </a:lnTo>
                      <a:cubicBezTo>
                        <a:pt x="3959" y="1204"/>
                        <a:pt x="3832" y="1109"/>
                        <a:pt x="3706" y="1109"/>
                      </a:cubicBezTo>
                      <a:lnTo>
                        <a:pt x="3136" y="1109"/>
                      </a:lnTo>
                      <a:cubicBezTo>
                        <a:pt x="2946" y="1109"/>
                        <a:pt x="2819" y="951"/>
                        <a:pt x="2819" y="761"/>
                      </a:cubicBezTo>
                      <a:cubicBezTo>
                        <a:pt x="2787" y="286"/>
                        <a:pt x="2471" y="1"/>
                        <a:pt x="2059" y="1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11"/>
                <p:cNvSpPr/>
                <p:nvPr/>
              </p:nvSpPr>
              <p:spPr>
                <a:xfrm>
                  <a:off x="14099780" y="4804077"/>
                  <a:ext cx="446101" cy="28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2883" extrusionOk="0">
                      <a:moveTo>
                        <a:pt x="2249" y="381"/>
                      </a:moveTo>
                      <a:cubicBezTo>
                        <a:pt x="2597" y="381"/>
                        <a:pt x="2819" y="602"/>
                        <a:pt x="2819" y="951"/>
                      </a:cubicBezTo>
                      <a:cubicBezTo>
                        <a:pt x="2819" y="1109"/>
                        <a:pt x="2882" y="1236"/>
                        <a:pt x="2977" y="1331"/>
                      </a:cubicBezTo>
                      <a:cubicBezTo>
                        <a:pt x="3072" y="1426"/>
                        <a:pt x="3199" y="1489"/>
                        <a:pt x="3326" y="1489"/>
                      </a:cubicBezTo>
                      <a:lnTo>
                        <a:pt x="3896" y="1489"/>
                      </a:lnTo>
                      <a:cubicBezTo>
                        <a:pt x="3927" y="1489"/>
                        <a:pt x="3959" y="1489"/>
                        <a:pt x="3959" y="1521"/>
                      </a:cubicBezTo>
                      <a:lnTo>
                        <a:pt x="3959" y="1552"/>
                      </a:lnTo>
                      <a:lnTo>
                        <a:pt x="4086" y="2534"/>
                      </a:lnTo>
                      <a:lnTo>
                        <a:pt x="412" y="2534"/>
                      </a:lnTo>
                      <a:lnTo>
                        <a:pt x="539" y="1552"/>
                      </a:lnTo>
                      <a:lnTo>
                        <a:pt x="539" y="1521"/>
                      </a:lnTo>
                      <a:cubicBezTo>
                        <a:pt x="539" y="1489"/>
                        <a:pt x="570" y="1457"/>
                        <a:pt x="602" y="1457"/>
                      </a:cubicBezTo>
                      <a:lnTo>
                        <a:pt x="1172" y="1457"/>
                      </a:lnTo>
                      <a:cubicBezTo>
                        <a:pt x="1299" y="1457"/>
                        <a:pt x="1425" y="1426"/>
                        <a:pt x="1520" y="1331"/>
                      </a:cubicBezTo>
                      <a:cubicBezTo>
                        <a:pt x="1615" y="1236"/>
                        <a:pt x="1679" y="1109"/>
                        <a:pt x="1679" y="982"/>
                      </a:cubicBezTo>
                      <a:lnTo>
                        <a:pt x="1679" y="919"/>
                      </a:lnTo>
                      <a:cubicBezTo>
                        <a:pt x="1679" y="539"/>
                        <a:pt x="1964" y="381"/>
                        <a:pt x="2249" y="381"/>
                      </a:cubicBezTo>
                      <a:close/>
                      <a:moveTo>
                        <a:pt x="2249" y="1"/>
                      </a:moveTo>
                      <a:cubicBezTo>
                        <a:pt x="1679" y="32"/>
                        <a:pt x="1330" y="381"/>
                        <a:pt x="1299" y="951"/>
                      </a:cubicBezTo>
                      <a:lnTo>
                        <a:pt x="1299" y="982"/>
                      </a:lnTo>
                      <a:cubicBezTo>
                        <a:pt x="1299" y="1014"/>
                        <a:pt x="1299" y="1046"/>
                        <a:pt x="1267" y="1077"/>
                      </a:cubicBezTo>
                      <a:cubicBezTo>
                        <a:pt x="1235" y="1077"/>
                        <a:pt x="1204" y="1109"/>
                        <a:pt x="1172" y="1109"/>
                      </a:cubicBezTo>
                      <a:lnTo>
                        <a:pt x="602" y="1109"/>
                      </a:lnTo>
                      <a:cubicBezTo>
                        <a:pt x="380" y="1109"/>
                        <a:pt x="190" y="1299"/>
                        <a:pt x="190" y="1521"/>
                      </a:cubicBezTo>
                      <a:lnTo>
                        <a:pt x="32" y="2693"/>
                      </a:lnTo>
                      <a:cubicBezTo>
                        <a:pt x="0" y="2724"/>
                        <a:pt x="32" y="2788"/>
                        <a:pt x="64" y="2819"/>
                      </a:cubicBezTo>
                      <a:cubicBezTo>
                        <a:pt x="95" y="2883"/>
                        <a:pt x="159" y="2883"/>
                        <a:pt x="190" y="2883"/>
                      </a:cubicBezTo>
                      <a:lnTo>
                        <a:pt x="4307" y="2883"/>
                      </a:lnTo>
                      <a:cubicBezTo>
                        <a:pt x="4339" y="2883"/>
                        <a:pt x="4402" y="2883"/>
                        <a:pt x="4434" y="2819"/>
                      </a:cubicBezTo>
                      <a:cubicBezTo>
                        <a:pt x="4466" y="2788"/>
                        <a:pt x="4497" y="2724"/>
                        <a:pt x="4497" y="2693"/>
                      </a:cubicBezTo>
                      <a:lnTo>
                        <a:pt x="4339" y="1521"/>
                      </a:lnTo>
                      <a:cubicBezTo>
                        <a:pt x="4307" y="1299"/>
                        <a:pt x="4117" y="1109"/>
                        <a:pt x="3896" y="1109"/>
                      </a:cubicBezTo>
                      <a:lnTo>
                        <a:pt x="3326" y="1109"/>
                      </a:lnTo>
                      <a:cubicBezTo>
                        <a:pt x="3294" y="1109"/>
                        <a:pt x="3262" y="1077"/>
                        <a:pt x="3231" y="1077"/>
                      </a:cubicBezTo>
                      <a:cubicBezTo>
                        <a:pt x="3199" y="1046"/>
                        <a:pt x="3199" y="1014"/>
                        <a:pt x="3199" y="951"/>
                      </a:cubicBezTo>
                      <a:cubicBezTo>
                        <a:pt x="3167" y="381"/>
                        <a:pt x="2787" y="1"/>
                        <a:pt x="2249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11"/>
                <p:cNvSpPr/>
                <p:nvPr/>
              </p:nvSpPr>
              <p:spPr>
                <a:xfrm>
                  <a:off x="14291388" y="4863783"/>
                  <a:ext cx="62879" cy="66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666" extrusionOk="0">
                      <a:moveTo>
                        <a:pt x="317" y="0"/>
                      </a:moveTo>
                      <a:cubicBezTo>
                        <a:pt x="127" y="0"/>
                        <a:pt x="0" y="159"/>
                        <a:pt x="0" y="349"/>
                      </a:cubicBezTo>
                      <a:cubicBezTo>
                        <a:pt x="0" y="507"/>
                        <a:pt x="127" y="665"/>
                        <a:pt x="317" y="665"/>
                      </a:cubicBezTo>
                      <a:cubicBezTo>
                        <a:pt x="507" y="665"/>
                        <a:pt x="634" y="507"/>
                        <a:pt x="634" y="349"/>
                      </a:cubicBezTo>
                      <a:cubicBezTo>
                        <a:pt x="634" y="159"/>
                        <a:pt x="507" y="0"/>
                        <a:pt x="317" y="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11"/>
                <p:cNvSpPr/>
                <p:nvPr/>
              </p:nvSpPr>
              <p:spPr>
                <a:xfrm>
                  <a:off x="14272547" y="4844940"/>
                  <a:ext cx="100568" cy="103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1046" extrusionOk="0">
                      <a:moveTo>
                        <a:pt x="507" y="380"/>
                      </a:moveTo>
                      <a:cubicBezTo>
                        <a:pt x="570" y="380"/>
                        <a:pt x="634" y="444"/>
                        <a:pt x="634" y="539"/>
                      </a:cubicBezTo>
                      <a:cubicBezTo>
                        <a:pt x="634" y="602"/>
                        <a:pt x="570" y="665"/>
                        <a:pt x="507" y="665"/>
                      </a:cubicBezTo>
                      <a:cubicBezTo>
                        <a:pt x="444" y="665"/>
                        <a:pt x="380" y="602"/>
                        <a:pt x="380" y="539"/>
                      </a:cubicBezTo>
                      <a:cubicBezTo>
                        <a:pt x="380" y="444"/>
                        <a:pt x="444" y="380"/>
                        <a:pt x="507" y="380"/>
                      </a:cubicBezTo>
                      <a:close/>
                      <a:moveTo>
                        <a:pt x="507" y="0"/>
                      </a:moveTo>
                      <a:cubicBezTo>
                        <a:pt x="222" y="0"/>
                        <a:pt x="0" y="254"/>
                        <a:pt x="0" y="539"/>
                      </a:cubicBezTo>
                      <a:cubicBezTo>
                        <a:pt x="0" y="792"/>
                        <a:pt x="222" y="1045"/>
                        <a:pt x="507" y="1045"/>
                      </a:cubicBezTo>
                      <a:cubicBezTo>
                        <a:pt x="792" y="1045"/>
                        <a:pt x="1014" y="792"/>
                        <a:pt x="1014" y="539"/>
                      </a:cubicBezTo>
                      <a:cubicBezTo>
                        <a:pt x="1014" y="254"/>
                        <a:pt x="792" y="0"/>
                        <a:pt x="507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1"/>
                <p:cNvSpPr/>
                <p:nvPr/>
              </p:nvSpPr>
              <p:spPr>
                <a:xfrm>
                  <a:off x="13970945" y="5042799"/>
                  <a:ext cx="694242" cy="910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0" h="9185" extrusionOk="0">
                      <a:moveTo>
                        <a:pt x="1" y="0"/>
                      </a:moveTo>
                      <a:lnTo>
                        <a:pt x="1" y="9184"/>
                      </a:lnTo>
                      <a:lnTo>
                        <a:pt x="7000" y="9184"/>
                      </a:lnTo>
                      <a:lnTo>
                        <a:pt x="70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1"/>
                <p:cNvSpPr/>
                <p:nvPr/>
              </p:nvSpPr>
              <p:spPr>
                <a:xfrm>
                  <a:off x="13952103" y="5023951"/>
                  <a:ext cx="731930" cy="945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0" h="9533" extrusionOk="0">
                      <a:moveTo>
                        <a:pt x="7000" y="349"/>
                      </a:moveTo>
                      <a:lnTo>
                        <a:pt x="7000" y="9184"/>
                      </a:lnTo>
                      <a:lnTo>
                        <a:pt x="381" y="9184"/>
                      </a:lnTo>
                      <a:lnTo>
                        <a:pt x="381" y="349"/>
                      </a:lnTo>
                      <a:close/>
                      <a:moveTo>
                        <a:pt x="191" y="0"/>
                      </a:moveTo>
                      <a:cubicBezTo>
                        <a:pt x="96" y="0"/>
                        <a:pt x="1" y="64"/>
                        <a:pt x="1" y="190"/>
                      </a:cubicBezTo>
                      <a:lnTo>
                        <a:pt x="1" y="9374"/>
                      </a:lnTo>
                      <a:cubicBezTo>
                        <a:pt x="1" y="9469"/>
                        <a:pt x="96" y="9533"/>
                        <a:pt x="191" y="9533"/>
                      </a:cubicBezTo>
                      <a:lnTo>
                        <a:pt x="7190" y="9533"/>
                      </a:lnTo>
                      <a:cubicBezTo>
                        <a:pt x="7316" y="9533"/>
                        <a:pt x="7380" y="9469"/>
                        <a:pt x="7380" y="9374"/>
                      </a:cubicBezTo>
                      <a:lnTo>
                        <a:pt x="7380" y="190"/>
                      </a:lnTo>
                      <a:cubicBezTo>
                        <a:pt x="7380" y="64"/>
                        <a:pt x="7316" y="0"/>
                        <a:pt x="7190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1"/>
                <p:cNvSpPr/>
                <p:nvPr/>
              </p:nvSpPr>
              <p:spPr>
                <a:xfrm>
                  <a:off x="14099780" y="5237482"/>
                  <a:ext cx="84896" cy="3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381" extrusionOk="0">
                      <a:moveTo>
                        <a:pt x="190" y="1"/>
                      </a:moveTo>
                      <a:cubicBezTo>
                        <a:pt x="95" y="1"/>
                        <a:pt x="0" y="96"/>
                        <a:pt x="0" y="191"/>
                      </a:cubicBezTo>
                      <a:cubicBezTo>
                        <a:pt x="0" y="286"/>
                        <a:pt x="95" y="381"/>
                        <a:pt x="190" y="381"/>
                      </a:cubicBezTo>
                      <a:lnTo>
                        <a:pt x="665" y="381"/>
                      </a:lnTo>
                      <a:cubicBezTo>
                        <a:pt x="792" y="381"/>
                        <a:pt x="855" y="286"/>
                        <a:pt x="855" y="191"/>
                      </a:cubicBezTo>
                      <a:cubicBezTo>
                        <a:pt x="855" y="96"/>
                        <a:pt x="792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11"/>
                <p:cNvSpPr/>
                <p:nvPr/>
              </p:nvSpPr>
              <p:spPr>
                <a:xfrm>
                  <a:off x="14216017" y="5237482"/>
                  <a:ext cx="329864" cy="3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81" extrusionOk="0">
                      <a:moveTo>
                        <a:pt x="190" y="1"/>
                      </a:moveTo>
                      <a:cubicBezTo>
                        <a:pt x="95" y="1"/>
                        <a:pt x="0" y="96"/>
                        <a:pt x="0" y="191"/>
                      </a:cubicBezTo>
                      <a:cubicBezTo>
                        <a:pt x="0" y="286"/>
                        <a:pt x="95" y="381"/>
                        <a:pt x="190" y="381"/>
                      </a:cubicBezTo>
                      <a:lnTo>
                        <a:pt x="3135" y="381"/>
                      </a:lnTo>
                      <a:cubicBezTo>
                        <a:pt x="3230" y="381"/>
                        <a:pt x="3325" y="286"/>
                        <a:pt x="3325" y="191"/>
                      </a:cubicBezTo>
                      <a:cubicBezTo>
                        <a:pt x="3325" y="96"/>
                        <a:pt x="3230" y="1"/>
                        <a:pt x="3135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11"/>
                <p:cNvSpPr/>
                <p:nvPr/>
              </p:nvSpPr>
              <p:spPr>
                <a:xfrm>
                  <a:off x="14099780" y="5363140"/>
                  <a:ext cx="84896" cy="3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350" extrusionOk="0">
                      <a:moveTo>
                        <a:pt x="190" y="1"/>
                      </a:moveTo>
                      <a:cubicBezTo>
                        <a:pt x="95" y="1"/>
                        <a:pt x="0" y="64"/>
                        <a:pt x="0" y="191"/>
                      </a:cubicBezTo>
                      <a:cubicBezTo>
                        <a:pt x="0" y="286"/>
                        <a:pt x="95" y="349"/>
                        <a:pt x="190" y="349"/>
                      </a:cubicBezTo>
                      <a:lnTo>
                        <a:pt x="665" y="349"/>
                      </a:lnTo>
                      <a:cubicBezTo>
                        <a:pt x="792" y="349"/>
                        <a:pt x="855" y="286"/>
                        <a:pt x="855" y="191"/>
                      </a:cubicBezTo>
                      <a:cubicBezTo>
                        <a:pt x="855" y="64"/>
                        <a:pt x="792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11"/>
                <p:cNvSpPr/>
                <p:nvPr/>
              </p:nvSpPr>
              <p:spPr>
                <a:xfrm>
                  <a:off x="14216017" y="5363140"/>
                  <a:ext cx="329864" cy="3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50" extrusionOk="0">
                      <a:moveTo>
                        <a:pt x="190" y="1"/>
                      </a:moveTo>
                      <a:cubicBezTo>
                        <a:pt x="95" y="1"/>
                        <a:pt x="0" y="64"/>
                        <a:pt x="0" y="191"/>
                      </a:cubicBezTo>
                      <a:cubicBezTo>
                        <a:pt x="0" y="286"/>
                        <a:pt x="95" y="349"/>
                        <a:pt x="190" y="349"/>
                      </a:cubicBezTo>
                      <a:lnTo>
                        <a:pt x="3135" y="349"/>
                      </a:lnTo>
                      <a:cubicBezTo>
                        <a:pt x="3230" y="349"/>
                        <a:pt x="3325" y="286"/>
                        <a:pt x="3325" y="191"/>
                      </a:cubicBezTo>
                      <a:cubicBezTo>
                        <a:pt x="3325" y="64"/>
                        <a:pt x="3230" y="1"/>
                        <a:pt x="3135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11"/>
                <p:cNvSpPr/>
                <p:nvPr/>
              </p:nvSpPr>
              <p:spPr>
                <a:xfrm>
                  <a:off x="14099780" y="5485624"/>
                  <a:ext cx="84896" cy="3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381" extrusionOk="0">
                      <a:moveTo>
                        <a:pt x="190" y="1"/>
                      </a:moveTo>
                      <a:cubicBezTo>
                        <a:pt x="95" y="1"/>
                        <a:pt x="0" y="96"/>
                        <a:pt x="0" y="191"/>
                      </a:cubicBezTo>
                      <a:cubicBezTo>
                        <a:pt x="0" y="286"/>
                        <a:pt x="95" y="381"/>
                        <a:pt x="190" y="381"/>
                      </a:cubicBezTo>
                      <a:lnTo>
                        <a:pt x="665" y="381"/>
                      </a:lnTo>
                      <a:cubicBezTo>
                        <a:pt x="792" y="381"/>
                        <a:pt x="855" y="286"/>
                        <a:pt x="855" y="191"/>
                      </a:cubicBezTo>
                      <a:cubicBezTo>
                        <a:pt x="855" y="96"/>
                        <a:pt x="792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11"/>
                <p:cNvSpPr/>
                <p:nvPr/>
              </p:nvSpPr>
              <p:spPr>
                <a:xfrm>
                  <a:off x="14216017" y="5485624"/>
                  <a:ext cx="329864" cy="3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81" extrusionOk="0">
                      <a:moveTo>
                        <a:pt x="190" y="1"/>
                      </a:moveTo>
                      <a:cubicBezTo>
                        <a:pt x="95" y="1"/>
                        <a:pt x="0" y="96"/>
                        <a:pt x="0" y="191"/>
                      </a:cubicBezTo>
                      <a:cubicBezTo>
                        <a:pt x="0" y="286"/>
                        <a:pt x="95" y="381"/>
                        <a:pt x="190" y="381"/>
                      </a:cubicBezTo>
                      <a:lnTo>
                        <a:pt x="3135" y="381"/>
                      </a:lnTo>
                      <a:cubicBezTo>
                        <a:pt x="3230" y="381"/>
                        <a:pt x="3325" y="286"/>
                        <a:pt x="3325" y="191"/>
                      </a:cubicBezTo>
                      <a:cubicBezTo>
                        <a:pt x="3325" y="96"/>
                        <a:pt x="3230" y="1"/>
                        <a:pt x="3135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11"/>
                <p:cNvSpPr/>
                <p:nvPr/>
              </p:nvSpPr>
              <p:spPr>
                <a:xfrm>
                  <a:off x="14099780" y="5608109"/>
                  <a:ext cx="84896" cy="3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381" extrusionOk="0">
                      <a:moveTo>
                        <a:pt x="190" y="1"/>
                      </a:moveTo>
                      <a:cubicBezTo>
                        <a:pt x="95" y="1"/>
                        <a:pt x="0" y="96"/>
                        <a:pt x="0" y="191"/>
                      </a:cubicBezTo>
                      <a:cubicBezTo>
                        <a:pt x="0" y="286"/>
                        <a:pt x="95" y="381"/>
                        <a:pt x="190" y="381"/>
                      </a:cubicBezTo>
                      <a:lnTo>
                        <a:pt x="665" y="381"/>
                      </a:lnTo>
                      <a:cubicBezTo>
                        <a:pt x="792" y="381"/>
                        <a:pt x="855" y="286"/>
                        <a:pt x="855" y="191"/>
                      </a:cubicBezTo>
                      <a:cubicBezTo>
                        <a:pt x="855" y="96"/>
                        <a:pt x="792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11"/>
                <p:cNvSpPr/>
                <p:nvPr/>
              </p:nvSpPr>
              <p:spPr>
                <a:xfrm>
                  <a:off x="14216017" y="5608109"/>
                  <a:ext cx="329864" cy="3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81" extrusionOk="0">
                      <a:moveTo>
                        <a:pt x="190" y="1"/>
                      </a:moveTo>
                      <a:cubicBezTo>
                        <a:pt x="95" y="1"/>
                        <a:pt x="0" y="96"/>
                        <a:pt x="0" y="191"/>
                      </a:cubicBezTo>
                      <a:cubicBezTo>
                        <a:pt x="0" y="286"/>
                        <a:pt x="95" y="381"/>
                        <a:pt x="190" y="381"/>
                      </a:cubicBezTo>
                      <a:lnTo>
                        <a:pt x="3135" y="381"/>
                      </a:lnTo>
                      <a:cubicBezTo>
                        <a:pt x="3230" y="381"/>
                        <a:pt x="3325" y="286"/>
                        <a:pt x="3325" y="191"/>
                      </a:cubicBezTo>
                      <a:cubicBezTo>
                        <a:pt x="3325" y="96"/>
                        <a:pt x="3230" y="1"/>
                        <a:pt x="3135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11"/>
                <p:cNvSpPr/>
                <p:nvPr/>
              </p:nvSpPr>
              <p:spPr>
                <a:xfrm>
                  <a:off x="14473480" y="5636375"/>
                  <a:ext cx="436680" cy="439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4435" extrusionOk="0">
                      <a:moveTo>
                        <a:pt x="2218" y="1"/>
                      </a:moveTo>
                      <a:cubicBezTo>
                        <a:pt x="983" y="1"/>
                        <a:pt x="1" y="983"/>
                        <a:pt x="1" y="2218"/>
                      </a:cubicBezTo>
                      <a:cubicBezTo>
                        <a:pt x="1" y="3421"/>
                        <a:pt x="983" y="4435"/>
                        <a:pt x="2218" y="4435"/>
                      </a:cubicBezTo>
                      <a:cubicBezTo>
                        <a:pt x="3421" y="4435"/>
                        <a:pt x="4403" y="3421"/>
                        <a:pt x="4403" y="2218"/>
                      </a:cubicBezTo>
                      <a:cubicBezTo>
                        <a:pt x="4403" y="983"/>
                        <a:pt x="3421" y="1"/>
                        <a:pt x="2218" y="1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11"/>
                <p:cNvSpPr/>
                <p:nvPr/>
              </p:nvSpPr>
              <p:spPr>
                <a:xfrm>
                  <a:off x="14454634" y="5617531"/>
                  <a:ext cx="474367" cy="47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3" h="4783" extrusionOk="0">
                      <a:moveTo>
                        <a:pt x="2408" y="381"/>
                      </a:moveTo>
                      <a:cubicBezTo>
                        <a:pt x="3516" y="381"/>
                        <a:pt x="4403" y="1299"/>
                        <a:pt x="4403" y="2408"/>
                      </a:cubicBezTo>
                      <a:cubicBezTo>
                        <a:pt x="4403" y="3516"/>
                        <a:pt x="3516" y="4435"/>
                        <a:pt x="2408" y="4435"/>
                      </a:cubicBezTo>
                      <a:cubicBezTo>
                        <a:pt x="1268" y="4435"/>
                        <a:pt x="381" y="3516"/>
                        <a:pt x="381" y="2408"/>
                      </a:cubicBezTo>
                      <a:cubicBezTo>
                        <a:pt x="381" y="1299"/>
                        <a:pt x="1268" y="381"/>
                        <a:pt x="2408" y="381"/>
                      </a:cubicBezTo>
                      <a:close/>
                      <a:moveTo>
                        <a:pt x="2408" y="1"/>
                      </a:moveTo>
                      <a:cubicBezTo>
                        <a:pt x="1078" y="1"/>
                        <a:pt x="1" y="1078"/>
                        <a:pt x="1" y="2408"/>
                      </a:cubicBezTo>
                      <a:cubicBezTo>
                        <a:pt x="1" y="3706"/>
                        <a:pt x="1078" y="4783"/>
                        <a:pt x="2408" y="4783"/>
                      </a:cubicBezTo>
                      <a:cubicBezTo>
                        <a:pt x="3706" y="4783"/>
                        <a:pt x="4783" y="3706"/>
                        <a:pt x="4783" y="2408"/>
                      </a:cubicBezTo>
                      <a:cubicBezTo>
                        <a:pt x="4783" y="1078"/>
                        <a:pt x="3706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11"/>
                <p:cNvSpPr/>
                <p:nvPr/>
              </p:nvSpPr>
              <p:spPr>
                <a:xfrm>
                  <a:off x="14602313" y="5755786"/>
                  <a:ext cx="213626" cy="16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4" h="1703" extrusionOk="0">
                      <a:moveTo>
                        <a:pt x="2154" y="0"/>
                      </a:moveTo>
                      <a:lnTo>
                        <a:pt x="0" y="919"/>
                      </a:lnTo>
                      <a:lnTo>
                        <a:pt x="697" y="1679"/>
                      </a:lnTo>
                      <a:cubicBezTo>
                        <a:pt x="713" y="1695"/>
                        <a:pt x="737" y="1703"/>
                        <a:pt x="760" y="1703"/>
                      </a:cubicBezTo>
                      <a:cubicBezTo>
                        <a:pt x="784" y="1703"/>
                        <a:pt x="808" y="1695"/>
                        <a:pt x="824" y="1679"/>
                      </a:cubicBezTo>
                      <a:lnTo>
                        <a:pt x="2154" y="0"/>
                      </a:lnTo>
                      <a:close/>
                    </a:path>
                  </a:pathLst>
                </a:custGeom>
                <a:solidFill>
                  <a:srgbClr val="AFAFAF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11"/>
                <p:cNvSpPr/>
                <p:nvPr/>
              </p:nvSpPr>
              <p:spPr>
                <a:xfrm>
                  <a:off x="14580295" y="5735653"/>
                  <a:ext cx="257662" cy="208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2104" extrusionOk="0">
                      <a:moveTo>
                        <a:pt x="2390" y="1"/>
                      </a:moveTo>
                      <a:cubicBezTo>
                        <a:pt x="2338" y="1"/>
                        <a:pt x="2284" y="24"/>
                        <a:pt x="2249" y="77"/>
                      </a:cubicBezTo>
                      <a:lnTo>
                        <a:pt x="982" y="1660"/>
                      </a:lnTo>
                      <a:lnTo>
                        <a:pt x="349" y="995"/>
                      </a:lnTo>
                      <a:cubicBezTo>
                        <a:pt x="317" y="963"/>
                        <a:pt x="270" y="948"/>
                        <a:pt x="222" y="948"/>
                      </a:cubicBezTo>
                      <a:cubicBezTo>
                        <a:pt x="175" y="948"/>
                        <a:pt x="127" y="963"/>
                        <a:pt x="96" y="995"/>
                      </a:cubicBezTo>
                      <a:cubicBezTo>
                        <a:pt x="1" y="1058"/>
                        <a:pt x="1" y="1185"/>
                        <a:pt x="64" y="1248"/>
                      </a:cubicBezTo>
                      <a:lnTo>
                        <a:pt x="761" y="2008"/>
                      </a:lnTo>
                      <a:cubicBezTo>
                        <a:pt x="824" y="2072"/>
                        <a:pt x="887" y="2103"/>
                        <a:pt x="982" y="2103"/>
                      </a:cubicBezTo>
                      <a:cubicBezTo>
                        <a:pt x="1046" y="2103"/>
                        <a:pt x="1109" y="2072"/>
                        <a:pt x="1172" y="2008"/>
                      </a:cubicBezTo>
                      <a:lnTo>
                        <a:pt x="1204" y="2008"/>
                      </a:lnTo>
                      <a:lnTo>
                        <a:pt x="2534" y="298"/>
                      </a:lnTo>
                      <a:cubicBezTo>
                        <a:pt x="2598" y="235"/>
                        <a:pt x="2598" y="108"/>
                        <a:pt x="2503" y="45"/>
                      </a:cubicBezTo>
                      <a:cubicBezTo>
                        <a:pt x="2474" y="17"/>
                        <a:pt x="2433" y="1"/>
                        <a:pt x="2390" y="1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163175" tIns="163175" rIns="163175" bIns="1631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13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48" name="Google Shape;548;p11"/>
          <p:cNvSpPr txBox="1"/>
          <p:nvPr/>
        </p:nvSpPr>
        <p:spPr>
          <a:xfrm>
            <a:off x="527696" y="3654152"/>
            <a:ext cx="3168352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5400"/>
              <a:buFont typeface="Arial"/>
              <a:buNone/>
            </a:pPr>
            <a:r>
              <a:rPr lang="en-US" sz="5300" b="1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Adoption Phases</a:t>
            </a:r>
            <a:endParaRPr sz="1300"/>
          </a:p>
        </p:txBody>
      </p:sp>
      <p:grpSp>
        <p:nvGrpSpPr>
          <p:cNvPr id="549" name="Google Shape;549;p11"/>
          <p:cNvGrpSpPr/>
          <p:nvPr/>
        </p:nvGrpSpPr>
        <p:grpSpPr>
          <a:xfrm>
            <a:off x="527709" y="1112861"/>
            <a:ext cx="2696441" cy="864096"/>
            <a:chOff x="1463800" y="3078088"/>
            <a:chExt cx="1656189" cy="864096"/>
          </a:xfrm>
        </p:grpSpPr>
        <p:sp>
          <p:nvSpPr>
            <p:cNvPr id="550" name="Google Shape;550;p11"/>
            <p:cNvSpPr txBox="1"/>
            <p:nvPr/>
          </p:nvSpPr>
          <p:spPr>
            <a:xfrm>
              <a:off x="1463800" y="3150096"/>
              <a:ext cx="1152128" cy="792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4800"/>
                <a:buFont typeface="Arial"/>
                <a:buNone/>
              </a:pPr>
              <a:r>
                <a:rPr lang="en-US" sz="48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SRE</a:t>
              </a:r>
              <a:endParaRPr/>
            </a:p>
          </p:txBody>
        </p:sp>
        <p:pic>
          <p:nvPicPr>
            <p:cNvPr id="551" name="Google Shape;551;p11" descr="upload.wikimedia.org/wikipedia/en/thumb/c/cd/BT...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687982" y="3286652"/>
              <a:ext cx="432007" cy="58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2" name="Google Shape;552;p11"/>
            <p:cNvSpPr txBox="1"/>
            <p:nvPr/>
          </p:nvSpPr>
          <p:spPr>
            <a:xfrm>
              <a:off x="2255888" y="3078088"/>
              <a:ext cx="432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5791"/>
                  </a:solidFill>
                  <a:latin typeface="Arial"/>
                  <a:ea typeface="Arial"/>
                  <a:cs typeface="Arial"/>
                  <a:sym typeface="Arial"/>
                </a:rPr>
                <a:t>@</a:t>
              </a:r>
              <a:endParaRPr sz="1800" b="1">
                <a:solidFill>
                  <a:srgbClr val="FF579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2"/>
          <p:cNvSpPr txBox="1">
            <a:spLocks noGrp="1"/>
          </p:cNvSpPr>
          <p:nvPr>
            <p:ph type="sldNum" idx="12"/>
          </p:nvPr>
        </p:nvSpPr>
        <p:spPr>
          <a:xfrm>
            <a:off x="191884" y="8446019"/>
            <a:ext cx="652844" cy="4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559" name="Google Shape;559;p12" descr="OUTCOME DRIVEN CAPABILITY MODEL &#10;(b &#10;PERFORMANCE METRICS &#10;SPEED &#10;LEAD TIME &#10;RELEASE CADENCE &#10;STABILITY/ RELIABILITY &#10;TIME TO DETECT &#10;TIME TO ENGAGE &#10;TIME TO RESTORE &#10;CHANGE FAILURE RATE &#10;CULTURE &#10;AGILE &amp; LEAN VALUE &#10;CUSTOMER CENTRIC &#10;AGILE SERVICE MANAGEMENT &#10;DATA DRIVEN &#10;LEARNING ORGANIZATION &#10;SAFE ENVIORNMENT &#10;TRUST &amp; TRANSPARENCY &#10;CLOUD PLATFORM &#10;ON-DEMAND SELF-SERVICE &#10;BROAD NETWORK ACCESS &#10;RESOURCE POOLING &#10;RAPID ELASTICITY &#10;MEASURED SERVICE &#10;RELIABILITY ENGINEERING &#10;SERVICE LEVEL MANAGEMENT &#10;MONITORING &amp; OBSERVABILITY &#10;INCIDENCE RESPONSE &#10;TOIL MANAGEMENT &#10;CONTINUOUS DELIVERY &#10;DEVSECOPS &#10;NON-FUNCTIONAL TEST AUTOMATION &#10;EVERYTHING AS CODE &#10;RISK &amp; COMPLIANCE &#10;CAPACITY MANAGEMENT &#10;CHAOS/RESILIENCE ENGINEERING &#10;TRANSFORMATION LEADERSHIP &#10;VISION &#10;PERSONAL RECOGNITION &#10;SUPPORTIVE LEADERSHIP &#10;INTELLECTUAL STIMULATION &#10;INSPIRATIONAL COMMUNICATION &#10;PRODUCT &#10;VALUE STREAM MANAGEMENT &#10;RELIABILITY AS A FEATURE &#10;CONTINUOUS FEEDBACK &#10;MAKE FLOW OF WORK VISIBLE &#10;LIMIT WORK IN PROGRESS &#10;LIGHT WEIGHT CHANGE APPROVAL &#10;TEAM EXPERIMENTATION &#10;INNERSOURCING &#10;Subset of DevOn Enterprise DevOps Capability Model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36" y="76200"/>
            <a:ext cx="16068706" cy="7632848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12"/>
          <p:cNvSpPr/>
          <p:nvPr/>
        </p:nvSpPr>
        <p:spPr>
          <a:xfrm>
            <a:off x="4668156" y="4590256"/>
            <a:ext cx="11053228" cy="2659768"/>
          </a:xfrm>
          <a:custGeom>
            <a:avLst/>
            <a:gdLst/>
            <a:ahLst/>
            <a:cxnLst/>
            <a:rect l="l" t="t" r="r" b="b"/>
            <a:pathLst>
              <a:path w="10863461" h="2659768" extrusionOk="0">
                <a:moveTo>
                  <a:pt x="7380821" y="1008112"/>
                </a:moveTo>
                <a:lnTo>
                  <a:pt x="10863461" y="1008112"/>
                </a:lnTo>
                <a:lnTo>
                  <a:pt x="10863461" y="2659768"/>
                </a:lnTo>
                <a:lnTo>
                  <a:pt x="7380821" y="2659768"/>
                </a:lnTo>
                <a:close/>
                <a:moveTo>
                  <a:pt x="0" y="0"/>
                </a:moveTo>
                <a:lnTo>
                  <a:pt x="7380820" y="0"/>
                </a:lnTo>
                <a:lnTo>
                  <a:pt x="7380820" y="2659768"/>
                </a:lnTo>
                <a:lnTo>
                  <a:pt x="0" y="2659768"/>
                </a:lnTo>
                <a:close/>
              </a:path>
            </a:pathLst>
          </a:custGeom>
          <a:solidFill>
            <a:srgbClr val="F2F2F2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76" y="251324"/>
            <a:ext cx="2319525" cy="7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3"/>
          <p:cNvSpPr txBox="1">
            <a:spLocks noGrp="1"/>
          </p:cNvSpPr>
          <p:nvPr>
            <p:ph type="title"/>
          </p:nvPr>
        </p:nvSpPr>
        <p:spPr>
          <a:xfrm>
            <a:off x="3175436" y="3438128"/>
            <a:ext cx="13050004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Century Gothic"/>
              <a:buNone/>
            </a:pPr>
            <a:r>
              <a:rPr lang="en-US" sz="4800" b="1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Reactive</a:t>
            </a:r>
            <a:r>
              <a:rPr lang="en-US" sz="4800" b="1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b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r>
              <a:rPr lang="en-US" sz="4800" b="1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Proactive</a:t>
            </a:r>
            <a:r>
              <a:rPr lang="en-US" sz="4800" b="1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b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r>
              <a:rPr lang="en-US" sz="4800" b="1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b="1">
                <a:solidFill>
                  <a:srgbClr val="FF579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Preventive</a:t>
            </a:r>
            <a:br>
              <a:rPr lang="en-US" sz="4800" b="1">
                <a:solidFill>
                  <a:srgbClr val="FF579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Reliability Engineering Model</a:t>
            </a:r>
            <a:endParaRPr sz="4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8" name="Google Shape;568;p13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Arial"/>
              <a:buNone/>
            </a:pPr>
            <a:fld id="{00000000-1234-1234-1234-123412341234}" type="slidenum">
              <a:rPr lang="en-US" sz="11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13" descr="Vision Icon Font Awesome, HD Png Download - kind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9688" y="4034190"/>
            <a:ext cx="1909231" cy="1616187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13"/>
          <p:cNvSpPr txBox="1"/>
          <p:nvPr/>
        </p:nvSpPr>
        <p:spPr>
          <a:xfrm>
            <a:off x="2634304" y="727080"/>
            <a:ext cx="1135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Arial"/>
              <a:buNone/>
            </a:pPr>
            <a:r>
              <a:rPr lang="en-US" sz="4000" b="1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The ask from the SRE team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9073" y="4882755"/>
            <a:ext cx="1458214" cy="9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14"/>
          <p:cNvSpPr/>
          <p:nvPr/>
        </p:nvSpPr>
        <p:spPr>
          <a:xfrm rot="10328043">
            <a:off x="7597988" y="505393"/>
            <a:ext cx="3302477" cy="3745010"/>
          </a:xfrm>
          <a:custGeom>
            <a:avLst/>
            <a:gdLst/>
            <a:ahLst/>
            <a:cxnLst/>
            <a:rect l="l" t="t" r="r" b="b"/>
            <a:pathLst>
              <a:path w="1984757" h="2241436" extrusionOk="0">
                <a:moveTo>
                  <a:pt x="0" y="1965689"/>
                </a:moveTo>
                <a:lnTo>
                  <a:pt x="285359" y="0"/>
                </a:lnTo>
                <a:lnTo>
                  <a:pt x="1984757" y="2241436"/>
                </a:lnTo>
                <a:lnTo>
                  <a:pt x="0" y="1965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4"/>
          <p:cNvSpPr txBox="1">
            <a:spLocks noGrp="1"/>
          </p:cNvSpPr>
          <p:nvPr>
            <p:ph type="title"/>
          </p:nvPr>
        </p:nvSpPr>
        <p:spPr>
          <a:xfrm>
            <a:off x="7250441" y="-109300"/>
            <a:ext cx="9779786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95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PROACTIVE RELIABILITY MONITORING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4"/>
          <p:cNvSpPr/>
          <p:nvPr/>
        </p:nvSpPr>
        <p:spPr>
          <a:xfrm rot="8117109">
            <a:off x="3177319" y="1071173"/>
            <a:ext cx="6162849" cy="6156022"/>
          </a:xfrm>
          <a:prstGeom prst="halfFrame">
            <a:avLst>
              <a:gd name="adj1" fmla="val 17927"/>
              <a:gd name="adj2" fmla="val 1762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4"/>
          <p:cNvSpPr txBox="1"/>
          <p:nvPr/>
        </p:nvSpPr>
        <p:spPr>
          <a:xfrm>
            <a:off x="8409385" y="1296102"/>
            <a:ext cx="2461413" cy="86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5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SLO Driven</a:t>
            </a:r>
            <a:endParaRPr sz="4295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1" name="Google Shape;58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5232" y="784807"/>
            <a:ext cx="5357984" cy="283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14" descr="Docu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9035" y="2301389"/>
            <a:ext cx="712652" cy="712652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14"/>
          <p:cNvSpPr/>
          <p:nvPr/>
        </p:nvSpPr>
        <p:spPr>
          <a:xfrm>
            <a:off x="10755232" y="3700505"/>
            <a:ext cx="2222723" cy="222272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Toil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Identification</a:t>
            </a:r>
            <a:endParaRPr sz="214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4" name="Google Shape;584;p14"/>
          <p:cNvSpPr/>
          <p:nvPr/>
        </p:nvSpPr>
        <p:spPr>
          <a:xfrm>
            <a:off x="13865702" y="6029271"/>
            <a:ext cx="2222723" cy="222272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4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4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Availability Metrics Dashboard</a:t>
            </a:r>
            <a:endParaRPr sz="214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p14"/>
          <p:cNvSpPr/>
          <p:nvPr/>
        </p:nvSpPr>
        <p:spPr>
          <a:xfrm>
            <a:off x="13119106" y="3697049"/>
            <a:ext cx="2994108" cy="2222723"/>
          </a:xfrm>
          <a:prstGeom prst="rect">
            <a:avLst/>
          </a:prstGeom>
          <a:solidFill>
            <a:srgbClr val="FF579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Time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Incident Response Tools Integration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1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(Pager Duty)</a:t>
            </a:r>
            <a:endParaRPr sz="2147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p14"/>
          <p:cNvSpPr/>
          <p:nvPr/>
        </p:nvSpPr>
        <p:spPr>
          <a:xfrm>
            <a:off x="10742836" y="6042942"/>
            <a:ext cx="2994108" cy="222272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Capacity Prediction and Planning</a:t>
            </a:r>
            <a:endParaRPr sz="214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7" name="Google Shape;587;p14"/>
          <p:cNvSpPr/>
          <p:nvPr/>
        </p:nvSpPr>
        <p:spPr>
          <a:xfrm>
            <a:off x="6695433" y="6042942"/>
            <a:ext cx="3936195" cy="2222723"/>
          </a:xfrm>
          <a:custGeom>
            <a:avLst/>
            <a:gdLst/>
            <a:ahLst/>
            <a:cxnLst/>
            <a:rect l="l" t="t" r="r" b="b"/>
            <a:pathLst>
              <a:path w="2932918" h="1656184" extrusionOk="0">
                <a:moveTo>
                  <a:pt x="1634836" y="18473"/>
                </a:moveTo>
                <a:lnTo>
                  <a:pt x="2932918" y="0"/>
                </a:lnTo>
                <a:lnTo>
                  <a:pt x="2932918" y="1656184"/>
                </a:lnTo>
                <a:lnTo>
                  <a:pt x="0" y="1637711"/>
                </a:lnTo>
                <a:lnTo>
                  <a:pt x="1634836" y="18473"/>
                </a:lnTo>
                <a:close/>
              </a:path>
            </a:pathLst>
          </a:custGeom>
          <a:solidFill>
            <a:srgbClr val="FF579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4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8" name="Google Shape;588;p14"/>
          <p:cNvSpPr txBox="1"/>
          <p:nvPr/>
        </p:nvSpPr>
        <p:spPr>
          <a:xfrm>
            <a:off x="8132538" y="6507305"/>
            <a:ext cx="2369931" cy="126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Observability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Self Healing based Monitoring</a:t>
            </a:r>
            <a:endParaRPr sz="24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9" name="Google Shape;589;p14" descr="Metrics Icons - Download Free Vector Icons | Noun Projec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678141" y="6143323"/>
            <a:ext cx="727965" cy="7279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0" name="Google Shape;590;p14"/>
          <p:cNvGrpSpPr/>
          <p:nvPr/>
        </p:nvGrpSpPr>
        <p:grpSpPr>
          <a:xfrm>
            <a:off x="-136207" y="-121696"/>
            <a:ext cx="8833276" cy="8387361"/>
            <a:chOff x="-136207" y="-121696"/>
            <a:chExt cx="8833276" cy="8387361"/>
          </a:xfrm>
        </p:grpSpPr>
        <p:sp>
          <p:nvSpPr>
            <p:cNvPr id="591" name="Google Shape;591;p14"/>
            <p:cNvSpPr txBox="1"/>
            <p:nvPr/>
          </p:nvSpPr>
          <p:spPr>
            <a:xfrm>
              <a:off x="960590" y="-121696"/>
              <a:ext cx="5048144" cy="1062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4295"/>
                <a:buFont typeface="Arial"/>
                <a:buNone/>
              </a:pPr>
              <a:r>
                <a:rPr lang="en-US" sz="36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r>
                <a:rPr lang="en-US" sz="36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REACTIVE </a:t>
              </a:r>
              <a:r>
                <a:rPr lang="en-US" sz="36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  <a:endParaRPr sz="3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3315066" y="6552928"/>
              <a:ext cx="2845623" cy="1712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Alerts Triggers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Management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Manual Incident Trigger</a:t>
              </a:r>
              <a:endParaRPr sz="18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3041515" y="795984"/>
              <a:ext cx="3105864" cy="2279345"/>
            </a:xfrm>
            <a:prstGeom prst="rect">
              <a:avLst/>
            </a:prstGeom>
            <a:solidFill>
              <a:srgbClr val="FF579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125699" y="790555"/>
              <a:ext cx="2806816" cy="227291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6100A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7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4"/>
            <p:cNvSpPr txBox="1"/>
            <p:nvPr/>
          </p:nvSpPr>
          <p:spPr>
            <a:xfrm>
              <a:off x="268247" y="1292646"/>
              <a:ext cx="2461413" cy="86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53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</a:t>
              </a:r>
              <a:endParaRPr sz="8053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1891739" y="2040994"/>
              <a:ext cx="851515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TOOLS</a:t>
              </a: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7" name="Google Shape;597;p14"/>
            <p:cNvPicPr preferRelativeResize="0"/>
            <p:nvPr/>
          </p:nvPicPr>
          <p:blipFill rotWithShape="1">
            <a:blip r:embed="rId7">
              <a:alphaModFix/>
            </a:blip>
            <a:srcRect l="35790" t="13647"/>
            <a:stretch/>
          </p:blipFill>
          <p:spPr>
            <a:xfrm>
              <a:off x="2578907" y="3142940"/>
              <a:ext cx="3592725" cy="3313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8" name="Google Shape;598;p14"/>
            <p:cNvSpPr/>
            <p:nvPr/>
          </p:nvSpPr>
          <p:spPr>
            <a:xfrm>
              <a:off x="142158" y="3142940"/>
              <a:ext cx="2371843" cy="2279345"/>
            </a:xfrm>
            <a:prstGeom prst="rect">
              <a:avLst/>
            </a:prstGeom>
            <a:solidFill>
              <a:srgbClr val="FF579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1035487" y="4900803"/>
              <a:ext cx="1412566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K8 CLUSTER</a:t>
              </a: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0" name="Google Shape;600;p14" descr="Server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71382" y="3216841"/>
              <a:ext cx="655864" cy="699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14"/>
            <p:cNvSpPr txBox="1"/>
            <p:nvPr/>
          </p:nvSpPr>
          <p:spPr>
            <a:xfrm>
              <a:off x="-136207" y="3999855"/>
              <a:ext cx="2461413" cy="86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368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40</a:t>
              </a:r>
              <a:endParaRPr sz="5368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602" name="Google Shape;602;p14"/>
            <p:cNvGrpSpPr/>
            <p:nvPr/>
          </p:nvGrpSpPr>
          <p:grpSpPr>
            <a:xfrm>
              <a:off x="122590" y="5503379"/>
              <a:ext cx="2385868" cy="952622"/>
              <a:chOff x="30413" y="5403500"/>
              <a:chExt cx="1777746" cy="709813"/>
            </a:xfrm>
          </p:grpSpPr>
          <p:sp>
            <p:nvSpPr>
              <p:cNvPr id="603" name="Google Shape;603;p14"/>
              <p:cNvSpPr/>
              <p:nvPr/>
            </p:nvSpPr>
            <p:spPr>
              <a:xfrm>
                <a:off x="30413" y="5403500"/>
                <a:ext cx="1777746" cy="70981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47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129399" y="5805536"/>
                <a:ext cx="1631819" cy="28427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79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MOBIUS PLATFORM</a:t>
                </a:r>
                <a:endParaRPr sz="2147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5" name="Google Shape;605;p14"/>
            <p:cNvSpPr/>
            <p:nvPr/>
          </p:nvSpPr>
          <p:spPr>
            <a:xfrm>
              <a:off x="1126389" y="5630641"/>
              <a:ext cx="1261884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40      120</a:t>
              </a:r>
              <a:endParaRPr sz="2147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1581901" y="5678491"/>
              <a:ext cx="222342" cy="3011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7" name="Google Shape;607;p14" descr="Group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235657" y="2336524"/>
              <a:ext cx="1207337" cy="12874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14"/>
            <p:cNvSpPr txBox="1"/>
            <p:nvPr/>
          </p:nvSpPr>
          <p:spPr>
            <a:xfrm>
              <a:off x="6235656" y="3483880"/>
              <a:ext cx="2461413" cy="86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368" b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23500+</a:t>
              </a:r>
              <a:endParaRPr sz="5368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6380463" y="4397125"/>
              <a:ext cx="1819729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rgbClr val="FF5791"/>
                  </a:solidFill>
                  <a:latin typeface="Arial"/>
                  <a:ea typeface="Arial"/>
                  <a:cs typeface="Arial"/>
                  <a:sym typeface="Arial"/>
                </a:rPr>
                <a:t>END USER 60%  </a:t>
              </a:r>
              <a:endParaRPr sz="2147" b="1">
                <a:solidFill>
                  <a:srgbClr val="FF579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8132538" y="4492281"/>
              <a:ext cx="230168" cy="206531"/>
            </a:xfrm>
            <a:prstGeom prst="triangle">
              <a:avLst>
                <a:gd name="adj" fmla="val 50000"/>
              </a:avLst>
            </a:prstGeom>
            <a:solidFill>
              <a:srgbClr val="FF8F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1" name="Google Shape;611;p14" descr="The Value of Tracking Time Spent on GitLab Issues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81321" y="2387530"/>
              <a:ext cx="597561" cy="552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14" descr="Jira-icon | Brands JA - JZ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4028" y="2327809"/>
              <a:ext cx="662660" cy="662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1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655819" y="2446630"/>
              <a:ext cx="450717" cy="486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14" descr="SonarQube (@SonarQube) | Twitter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261499" y="2437114"/>
              <a:ext cx="472075" cy="472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14"/>
            <p:cNvSpPr/>
            <p:nvPr/>
          </p:nvSpPr>
          <p:spPr>
            <a:xfrm>
              <a:off x="4071977" y="2386733"/>
              <a:ext cx="2013693" cy="670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MOBIUS &amp; TOOLS 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INFRASTRUCTURE</a:t>
              </a:r>
              <a:endPara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6" name="Google Shape;616;p14" descr="Server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371397" y="876696"/>
              <a:ext cx="655864" cy="699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Google Shape;617;p14"/>
            <p:cNvSpPr txBox="1"/>
            <p:nvPr/>
          </p:nvSpPr>
          <p:spPr>
            <a:xfrm>
              <a:off x="3547321" y="1576055"/>
              <a:ext cx="24615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368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289</a:t>
              </a:r>
              <a:endParaRPr sz="5368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618" name="Google Shape;618;p14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42159" y="6583265"/>
              <a:ext cx="3106895" cy="1654205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19" name="Google Shape;619;p14" descr="Desinfectant - Free medical icons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474465" y="7514799"/>
              <a:ext cx="592060" cy="5920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9073" y="4882755"/>
            <a:ext cx="1458214" cy="9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4"/>
          <p:cNvSpPr txBox="1">
            <a:spLocks noGrp="1"/>
          </p:cNvSpPr>
          <p:nvPr>
            <p:ph type="title"/>
          </p:nvPr>
        </p:nvSpPr>
        <p:spPr>
          <a:xfrm>
            <a:off x="7250441" y="-109300"/>
            <a:ext cx="9779786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95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PROACTIVE RELIABILITY MONITORING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4"/>
          <p:cNvSpPr/>
          <p:nvPr/>
        </p:nvSpPr>
        <p:spPr>
          <a:xfrm rot="8117109">
            <a:off x="3177319" y="1071173"/>
            <a:ext cx="6162849" cy="6156022"/>
          </a:xfrm>
          <a:prstGeom prst="halfFrame">
            <a:avLst>
              <a:gd name="adj1" fmla="val 17927"/>
              <a:gd name="adj2" fmla="val 1762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4"/>
          <p:cNvSpPr txBox="1"/>
          <p:nvPr/>
        </p:nvSpPr>
        <p:spPr>
          <a:xfrm>
            <a:off x="8409385" y="1296102"/>
            <a:ext cx="2461413" cy="86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5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SLO Driven</a:t>
            </a:r>
            <a:endParaRPr sz="4295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2" name="Google Shape;582;p14" descr="Docu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69035" y="2301389"/>
            <a:ext cx="712652" cy="712652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14"/>
          <p:cNvSpPr/>
          <p:nvPr/>
        </p:nvSpPr>
        <p:spPr>
          <a:xfrm>
            <a:off x="10755232" y="3700505"/>
            <a:ext cx="2222723" cy="222272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Toil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Identification</a:t>
            </a:r>
            <a:endParaRPr sz="214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4" name="Google Shape;584;p14"/>
          <p:cNvSpPr/>
          <p:nvPr/>
        </p:nvSpPr>
        <p:spPr>
          <a:xfrm>
            <a:off x="13865702" y="6029271"/>
            <a:ext cx="2222723" cy="222272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47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47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Availability Metrics Dashboard</a:t>
            </a:r>
            <a:endParaRPr sz="2147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p14"/>
          <p:cNvSpPr/>
          <p:nvPr/>
        </p:nvSpPr>
        <p:spPr>
          <a:xfrm>
            <a:off x="13119106" y="3697049"/>
            <a:ext cx="2994108" cy="2222723"/>
          </a:xfrm>
          <a:prstGeom prst="rect">
            <a:avLst/>
          </a:prstGeom>
          <a:solidFill>
            <a:srgbClr val="FF579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Time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Incident Response Tools Integration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1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(Pager Duty)</a:t>
            </a:r>
            <a:endParaRPr sz="2147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8" name="Google Shape;588;p14"/>
          <p:cNvSpPr txBox="1"/>
          <p:nvPr/>
        </p:nvSpPr>
        <p:spPr>
          <a:xfrm>
            <a:off x="8132538" y="6507305"/>
            <a:ext cx="2369931" cy="126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Observability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Self Healing based Monitoring</a:t>
            </a:r>
            <a:endParaRPr sz="24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9" name="Google Shape;589;p14" descr="Metric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78141" y="6143323"/>
            <a:ext cx="727965" cy="7279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0" name="Google Shape;590;p14"/>
          <p:cNvGrpSpPr/>
          <p:nvPr/>
        </p:nvGrpSpPr>
        <p:grpSpPr>
          <a:xfrm>
            <a:off x="-136207" y="-121696"/>
            <a:ext cx="8833276" cy="8387361"/>
            <a:chOff x="-136207" y="-121696"/>
            <a:chExt cx="8833276" cy="8387361"/>
          </a:xfrm>
        </p:grpSpPr>
        <p:sp>
          <p:nvSpPr>
            <p:cNvPr id="591" name="Google Shape;591;p14"/>
            <p:cNvSpPr txBox="1"/>
            <p:nvPr/>
          </p:nvSpPr>
          <p:spPr>
            <a:xfrm>
              <a:off x="960590" y="-121696"/>
              <a:ext cx="5048144" cy="1062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4295"/>
                <a:buFont typeface="Arial"/>
                <a:buNone/>
              </a:pPr>
              <a:r>
                <a:rPr lang="en-US" sz="36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r>
                <a:rPr lang="en-US" sz="36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REACTIVE </a:t>
              </a:r>
              <a:r>
                <a:rPr lang="en-US" sz="36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  <a:endParaRPr sz="3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3315066" y="6552928"/>
              <a:ext cx="2845623" cy="1712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Alerts Triggers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Management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Manual Incident Trigger</a:t>
              </a:r>
              <a:endParaRPr sz="18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3041515" y="795984"/>
              <a:ext cx="3105864" cy="2279345"/>
            </a:xfrm>
            <a:prstGeom prst="rect">
              <a:avLst/>
            </a:prstGeom>
            <a:solidFill>
              <a:srgbClr val="FF579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125699" y="790555"/>
              <a:ext cx="2806816" cy="227291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6100A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7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4"/>
            <p:cNvSpPr txBox="1"/>
            <p:nvPr/>
          </p:nvSpPr>
          <p:spPr>
            <a:xfrm>
              <a:off x="268247" y="1292646"/>
              <a:ext cx="2461413" cy="86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53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</a:t>
              </a:r>
              <a:endParaRPr sz="8053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1891739" y="2040994"/>
              <a:ext cx="851515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TOOLS</a:t>
              </a: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7" name="Google Shape;597;p14"/>
            <p:cNvPicPr preferRelativeResize="0"/>
            <p:nvPr/>
          </p:nvPicPr>
          <p:blipFill rotWithShape="1">
            <a:blip r:embed="rId6">
              <a:alphaModFix/>
            </a:blip>
            <a:srcRect l="35790" t="13647"/>
            <a:stretch/>
          </p:blipFill>
          <p:spPr>
            <a:xfrm>
              <a:off x="2578907" y="3142940"/>
              <a:ext cx="3592725" cy="3313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8" name="Google Shape;598;p14"/>
            <p:cNvSpPr/>
            <p:nvPr/>
          </p:nvSpPr>
          <p:spPr>
            <a:xfrm>
              <a:off x="142158" y="3142940"/>
              <a:ext cx="2371843" cy="2279345"/>
            </a:xfrm>
            <a:prstGeom prst="rect">
              <a:avLst/>
            </a:prstGeom>
            <a:solidFill>
              <a:srgbClr val="FF579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1035487" y="4900803"/>
              <a:ext cx="1412566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K8 CLUSTER</a:t>
              </a: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0" name="Google Shape;600;p14" descr="Server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71382" y="3216841"/>
              <a:ext cx="655864" cy="699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14"/>
            <p:cNvSpPr txBox="1"/>
            <p:nvPr/>
          </p:nvSpPr>
          <p:spPr>
            <a:xfrm>
              <a:off x="-136207" y="3999855"/>
              <a:ext cx="2461413" cy="86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368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40</a:t>
              </a:r>
              <a:endParaRPr sz="5368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602" name="Google Shape;602;p14"/>
            <p:cNvGrpSpPr/>
            <p:nvPr/>
          </p:nvGrpSpPr>
          <p:grpSpPr>
            <a:xfrm>
              <a:off x="122590" y="5503379"/>
              <a:ext cx="2385868" cy="952622"/>
              <a:chOff x="30413" y="5403500"/>
              <a:chExt cx="1777746" cy="709813"/>
            </a:xfrm>
          </p:grpSpPr>
          <p:sp>
            <p:nvSpPr>
              <p:cNvPr id="603" name="Google Shape;603;p14"/>
              <p:cNvSpPr/>
              <p:nvPr/>
            </p:nvSpPr>
            <p:spPr>
              <a:xfrm>
                <a:off x="30413" y="5403500"/>
                <a:ext cx="1777746" cy="70981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47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129399" y="5805536"/>
                <a:ext cx="1631819" cy="28427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79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MOBIUS PLATFORM</a:t>
                </a:r>
                <a:endParaRPr sz="2147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5" name="Google Shape;605;p14"/>
            <p:cNvSpPr/>
            <p:nvPr/>
          </p:nvSpPr>
          <p:spPr>
            <a:xfrm>
              <a:off x="1126389" y="5630641"/>
              <a:ext cx="1261884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40      120</a:t>
              </a:r>
              <a:endParaRPr sz="2147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1581901" y="5678491"/>
              <a:ext cx="222342" cy="3011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7" name="Google Shape;607;p14" descr="Group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35657" y="2336524"/>
              <a:ext cx="1207337" cy="12874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14"/>
            <p:cNvSpPr txBox="1"/>
            <p:nvPr/>
          </p:nvSpPr>
          <p:spPr>
            <a:xfrm>
              <a:off x="6235656" y="3483880"/>
              <a:ext cx="2461413" cy="86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368" b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23500+</a:t>
              </a:r>
              <a:endParaRPr sz="5368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6380463" y="4397125"/>
              <a:ext cx="1819729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rgbClr val="FF5791"/>
                  </a:solidFill>
                  <a:latin typeface="Arial"/>
                  <a:ea typeface="Arial"/>
                  <a:cs typeface="Arial"/>
                  <a:sym typeface="Arial"/>
                </a:rPr>
                <a:t>END USER 60%  </a:t>
              </a:r>
              <a:endParaRPr sz="2147" b="1">
                <a:solidFill>
                  <a:srgbClr val="FF579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8132538" y="4492281"/>
              <a:ext cx="230168" cy="206531"/>
            </a:xfrm>
            <a:prstGeom prst="triangle">
              <a:avLst>
                <a:gd name="adj" fmla="val 50000"/>
              </a:avLst>
            </a:prstGeom>
            <a:solidFill>
              <a:srgbClr val="FF8F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1" name="Google Shape;611;p14" descr="The Value of Tracking Time Spent on GitLab Issues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81321" y="2387530"/>
              <a:ext cx="597561" cy="552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14" descr="Jira-icon | Brands JA - JZ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4028" y="2327809"/>
              <a:ext cx="662660" cy="662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1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655819" y="2446630"/>
              <a:ext cx="450717" cy="486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14" descr="SonarQube (@SonarQube) | Twitter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261499" y="2437114"/>
              <a:ext cx="472075" cy="472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14"/>
            <p:cNvSpPr/>
            <p:nvPr/>
          </p:nvSpPr>
          <p:spPr>
            <a:xfrm>
              <a:off x="4071977" y="2386733"/>
              <a:ext cx="2013693" cy="670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MOBIUS &amp; TOOLS 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INFRASTRUCTURE</a:t>
              </a:r>
              <a:endPara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6" name="Google Shape;616;p14" descr="Server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371397" y="876696"/>
              <a:ext cx="655864" cy="699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Google Shape;617;p14"/>
            <p:cNvSpPr txBox="1"/>
            <p:nvPr/>
          </p:nvSpPr>
          <p:spPr>
            <a:xfrm>
              <a:off x="3547321" y="1576055"/>
              <a:ext cx="24615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368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289</a:t>
              </a:r>
              <a:endParaRPr sz="5368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618" name="Google Shape;618;p1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42159" y="6583265"/>
              <a:ext cx="3106895" cy="1654205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19" name="Google Shape;619;p14" descr="Desinfectant - Free medical icons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474465" y="7514799"/>
              <a:ext cx="592060" cy="5920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5688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9"/>
          <p:cNvSpPr txBox="1">
            <a:spLocks noGrp="1"/>
          </p:cNvSpPr>
          <p:nvPr>
            <p:ph type="title"/>
          </p:nvPr>
        </p:nvSpPr>
        <p:spPr>
          <a:xfrm>
            <a:off x="1391792" y="3366120"/>
            <a:ext cx="6240607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600" b="1"/>
              <a:t>Learning</a:t>
            </a:r>
            <a:r>
              <a:rPr lang="en-US" sz="3600"/>
              <a:t>: </a:t>
            </a:r>
            <a:r>
              <a:rPr lang="en-US" sz="3600" b="0"/>
              <a:t>We have unearthed more problems in our digital estate than we initially expected!</a:t>
            </a:r>
            <a:br>
              <a:rPr lang="en-US" sz="3600" b="0"/>
            </a:br>
            <a:br>
              <a:rPr lang="en-US" sz="3600" b="0"/>
            </a:br>
            <a:r>
              <a:rPr lang="en-US" sz="2400"/>
              <a:t>Extending monitoring in uncharted areas like Certificate Monitoring</a:t>
            </a:r>
            <a:br>
              <a:rPr lang="en-US" sz="2400"/>
            </a:br>
            <a:br>
              <a:rPr lang="en-US" sz="2300"/>
            </a:br>
            <a:endParaRPr sz="2300"/>
          </a:p>
        </p:txBody>
      </p:sp>
      <p:sp>
        <p:nvSpPr>
          <p:cNvPr id="793" name="Google Shape;793;p19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794" name="Google Shape;7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4680" y="732969"/>
            <a:ext cx="5349917" cy="6329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00;p20">
            <a:extLst>
              <a:ext uri="{FF2B5EF4-FFF2-40B4-BE49-F238E27FC236}">
                <a16:creationId xmlns:a16="http://schemas.microsoft.com/office/drawing/2014/main" id="{208FEB78-95E2-4424-BAC4-9AAE55FBBFB6}"/>
              </a:ext>
            </a:extLst>
          </p:cNvPr>
          <p:cNvSpPr txBox="1">
            <a:spLocks/>
          </p:cNvSpPr>
          <p:nvPr/>
        </p:nvSpPr>
        <p:spPr>
          <a:xfrm>
            <a:off x="13371294" y="7329330"/>
            <a:ext cx="3966447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7030A0"/>
              </a:buClr>
              <a:buSzPts val="4000"/>
            </a:pPr>
            <a:r>
              <a:rPr lang="en-US" sz="4000" b="1" dirty="0">
                <a:solidFill>
                  <a:srgbClr val="7030A0"/>
                </a:solidFill>
              </a:rPr>
              <a:t>Next Steps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9073" y="4882755"/>
            <a:ext cx="1458214" cy="9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14"/>
          <p:cNvSpPr/>
          <p:nvPr/>
        </p:nvSpPr>
        <p:spPr>
          <a:xfrm rot="10328043">
            <a:off x="7597988" y="505393"/>
            <a:ext cx="3302477" cy="3745010"/>
          </a:xfrm>
          <a:custGeom>
            <a:avLst/>
            <a:gdLst/>
            <a:ahLst/>
            <a:cxnLst/>
            <a:rect l="l" t="t" r="r" b="b"/>
            <a:pathLst>
              <a:path w="1984757" h="2241436" extrusionOk="0">
                <a:moveTo>
                  <a:pt x="0" y="1965689"/>
                </a:moveTo>
                <a:lnTo>
                  <a:pt x="285359" y="0"/>
                </a:lnTo>
                <a:lnTo>
                  <a:pt x="1984757" y="2241436"/>
                </a:lnTo>
                <a:lnTo>
                  <a:pt x="0" y="1965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4"/>
          <p:cNvSpPr txBox="1">
            <a:spLocks noGrp="1"/>
          </p:cNvSpPr>
          <p:nvPr>
            <p:ph type="title"/>
          </p:nvPr>
        </p:nvSpPr>
        <p:spPr>
          <a:xfrm>
            <a:off x="7250441" y="-109300"/>
            <a:ext cx="9779786" cy="106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95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PROACTIVE RELIABILITY MONITORING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4"/>
          <p:cNvSpPr/>
          <p:nvPr/>
        </p:nvSpPr>
        <p:spPr>
          <a:xfrm rot="8117109">
            <a:off x="3177319" y="1071173"/>
            <a:ext cx="6162849" cy="6156022"/>
          </a:xfrm>
          <a:prstGeom prst="halfFrame">
            <a:avLst>
              <a:gd name="adj1" fmla="val 17927"/>
              <a:gd name="adj2" fmla="val 1762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4"/>
          <p:cNvSpPr txBox="1"/>
          <p:nvPr/>
        </p:nvSpPr>
        <p:spPr>
          <a:xfrm>
            <a:off x="8409385" y="1296102"/>
            <a:ext cx="2461413" cy="86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5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SLO Driven</a:t>
            </a:r>
            <a:endParaRPr sz="4295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2" name="Google Shape;582;p14" descr="Docu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69035" y="2301389"/>
            <a:ext cx="712652" cy="712652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4"/>
          <p:cNvSpPr/>
          <p:nvPr/>
        </p:nvSpPr>
        <p:spPr>
          <a:xfrm>
            <a:off x="10742836" y="6042942"/>
            <a:ext cx="2994108" cy="222272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Capacity Prediction and Planning</a:t>
            </a:r>
            <a:endParaRPr sz="214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7" name="Google Shape;587;p14"/>
          <p:cNvSpPr/>
          <p:nvPr/>
        </p:nvSpPr>
        <p:spPr>
          <a:xfrm>
            <a:off x="6695433" y="6042942"/>
            <a:ext cx="3936195" cy="2222723"/>
          </a:xfrm>
          <a:custGeom>
            <a:avLst/>
            <a:gdLst/>
            <a:ahLst/>
            <a:cxnLst/>
            <a:rect l="l" t="t" r="r" b="b"/>
            <a:pathLst>
              <a:path w="2932918" h="1656184" extrusionOk="0">
                <a:moveTo>
                  <a:pt x="1634836" y="18473"/>
                </a:moveTo>
                <a:lnTo>
                  <a:pt x="2932918" y="0"/>
                </a:lnTo>
                <a:lnTo>
                  <a:pt x="2932918" y="1656184"/>
                </a:lnTo>
                <a:lnTo>
                  <a:pt x="0" y="1637711"/>
                </a:lnTo>
                <a:lnTo>
                  <a:pt x="1634836" y="18473"/>
                </a:lnTo>
                <a:close/>
              </a:path>
            </a:pathLst>
          </a:custGeom>
          <a:solidFill>
            <a:srgbClr val="FF579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4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8" name="Google Shape;588;p14"/>
          <p:cNvSpPr txBox="1"/>
          <p:nvPr/>
        </p:nvSpPr>
        <p:spPr>
          <a:xfrm>
            <a:off x="8132538" y="6507305"/>
            <a:ext cx="2369931" cy="126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Observability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Self Healing based Monitoring</a:t>
            </a:r>
            <a:endParaRPr sz="24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0" name="Google Shape;590;p14"/>
          <p:cNvGrpSpPr/>
          <p:nvPr/>
        </p:nvGrpSpPr>
        <p:grpSpPr>
          <a:xfrm>
            <a:off x="-136207" y="-121696"/>
            <a:ext cx="8833276" cy="8387361"/>
            <a:chOff x="-136207" y="-121696"/>
            <a:chExt cx="8833276" cy="8387361"/>
          </a:xfrm>
        </p:grpSpPr>
        <p:sp>
          <p:nvSpPr>
            <p:cNvPr id="591" name="Google Shape;591;p14"/>
            <p:cNvSpPr txBox="1"/>
            <p:nvPr/>
          </p:nvSpPr>
          <p:spPr>
            <a:xfrm>
              <a:off x="960590" y="-121696"/>
              <a:ext cx="5048144" cy="1062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4295"/>
                <a:buFont typeface="Arial"/>
                <a:buNone/>
              </a:pPr>
              <a:r>
                <a:rPr lang="en-US" sz="36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r>
                <a:rPr lang="en-US" sz="36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REACTIVE </a:t>
              </a:r>
              <a:r>
                <a:rPr lang="en-US" sz="36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  <a:endParaRPr sz="3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3315066" y="6552928"/>
              <a:ext cx="2845623" cy="1712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Alerts Triggers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Management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Manual Incident Trigger</a:t>
              </a:r>
              <a:endParaRPr sz="18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3041515" y="795984"/>
              <a:ext cx="3105864" cy="2279345"/>
            </a:xfrm>
            <a:prstGeom prst="rect">
              <a:avLst/>
            </a:prstGeom>
            <a:solidFill>
              <a:srgbClr val="FF579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125699" y="790555"/>
              <a:ext cx="2806816" cy="227291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6100A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7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4"/>
            <p:cNvSpPr txBox="1"/>
            <p:nvPr/>
          </p:nvSpPr>
          <p:spPr>
            <a:xfrm>
              <a:off x="268247" y="1292646"/>
              <a:ext cx="2461413" cy="86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53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</a:t>
              </a:r>
              <a:endParaRPr sz="8053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1891739" y="2040994"/>
              <a:ext cx="851515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TOOLS</a:t>
              </a: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7" name="Google Shape;597;p14"/>
            <p:cNvPicPr preferRelativeResize="0"/>
            <p:nvPr/>
          </p:nvPicPr>
          <p:blipFill rotWithShape="1">
            <a:blip r:embed="rId5">
              <a:alphaModFix/>
            </a:blip>
            <a:srcRect l="35790" t="13647"/>
            <a:stretch/>
          </p:blipFill>
          <p:spPr>
            <a:xfrm>
              <a:off x="2578907" y="3142940"/>
              <a:ext cx="3592725" cy="3313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8" name="Google Shape;598;p14"/>
            <p:cNvSpPr/>
            <p:nvPr/>
          </p:nvSpPr>
          <p:spPr>
            <a:xfrm>
              <a:off x="142158" y="3142940"/>
              <a:ext cx="2371843" cy="2279345"/>
            </a:xfrm>
            <a:prstGeom prst="rect">
              <a:avLst/>
            </a:prstGeom>
            <a:solidFill>
              <a:srgbClr val="FF579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1035487" y="4900803"/>
              <a:ext cx="1412566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K8 CLUSTER</a:t>
              </a:r>
              <a:endParaRPr sz="214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0" name="Google Shape;600;p14" descr="Serve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71382" y="3216841"/>
              <a:ext cx="655864" cy="699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14"/>
            <p:cNvSpPr txBox="1"/>
            <p:nvPr/>
          </p:nvSpPr>
          <p:spPr>
            <a:xfrm>
              <a:off x="-136207" y="3999855"/>
              <a:ext cx="2461413" cy="86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368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40</a:t>
              </a:r>
              <a:endParaRPr sz="5368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602" name="Google Shape;602;p14"/>
            <p:cNvGrpSpPr/>
            <p:nvPr/>
          </p:nvGrpSpPr>
          <p:grpSpPr>
            <a:xfrm>
              <a:off x="122590" y="5503379"/>
              <a:ext cx="2385868" cy="952622"/>
              <a:chOff x="30413" y="5403500"/>
              <a:chExt cx="1777746" cy="709813"/>
            </a:xfrm>
          </p:grpSpPr>
          <p:sp>
            <p:nvSpPr>
              <p:cNvPr id="603" name="Google Shape;603;p14"/>
              <p:cNvSpPr/>
              <p:nvPr/>
            </p:nvSpPr>
            <p:spPr>
              <a:xfrm>
                <a:off x="30413" y="5403500"/>
                <a:ext cx="1777746" cy="70981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47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129399" y="5805536"/>
                <a:ext cx="1631819" cy="28427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79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MOBIUS PLATFORM</a:t>
                </a:r>
                <a:endParaRPr sz="2147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5" name="Google Shape;605;p14"/>
            <p:cNvSpPr/>
            <p:nvPr/>
          </p:nvSpPr>
          <p:spPr>
            <a:xfrm>
              <a:off x="1126389" y="5630641"/>
              <a:ext cx="1261884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40      120</a:t>
              </a:r>
              <a:endParaRPr sz="2147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1581901" y="5678491"/>
              <a:ext cx="222342" cy="3011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7" name="Google Shape;607;p14" descr="Group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35657" y="2336524"/>
              <a:ext cx="1207337" cy="12874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14"/>
            <p:cNvSpPr txBox="1"/>
            <p:nvPr/>
          </p:nvSpPr>
          <p:spPr>
            <a:xfrm>
              <a:off x="6235656" y="3483880"/>
              <a:ext cx="2461413" cy="869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368" b="1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23500+</a:t>
              </a:r>
              <a:endParaRPr sz="5368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6380463" y="4397125"/>
              <a:ext cx="1819729" cy="381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9" b="1">
                  <a:solidFill>
                    <a:srgbClr val="FF5791"/>
                  </a:solidFill>
                  <a:latin typeface="Arial"/>
                  <a:ea typeface="Arial"/>
                  <a:cs typeface="Arial"/>
                  <a:sym typeface="Arial"/>
                </a:rPr>
                <a:t>END USER 60%  </a:t>
              </a:r>
              <a:endParaRPr sz="2147" b="1">
                <a:solidFill>
                  <a:srgbClr val="FF579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8132538" y="4492281"/>
              <a:ext cx="230168" cy="206531"/>
            </a:xfrm>
            <a:prstGeom prst="triangle">
              <a:avLst>
                <a:gd name="adj" fmla="val 50000"/>
              </a:avLst>
            </a:prstGeom>
            <a:solidFill>
              <a:srgbClr val="FF8F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1" name="Google Shape;611;p14" descr="The Value of Tracking Time Spent on GitLab Issues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1321" y="2387530"/>
              <a:ext cx="597561" cy="552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14" descr="Jira-icon | Brands JA - JZ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4028" y="2327809"/>
              <a:ext cx="662660" cy="662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655819" y="2446630"/>
              <a:ext cx="450717" cy="486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14" descr="SonarQube (@SonarQube) | Twitter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261499" y="2437114"/>
              <a:ext cx="472075" cy="472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14"/>
            <p:cNvSpPr/>
            <p:nvPr/>
          </p:nvSpPr>
          <p:spPr>
            <a:xfrm>
              <a:off x="4071977" y="2386733"/>
              <a:ext cx="2013693" cy="670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MOBIUS &amp; TOOLS 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INFRASTRUCTURE</a:t>
              </a:r>
              <a:endPara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6" name="Google Shape;616;p14" descr="Serve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371397" y="876696"/>
              <a:ext cx="655864" cy="699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Google Shape;617;p14"/>
            <p:cNvSpPr txBox="1"/>
            <p:nvPr/>
          </p:nvSpPr>
          <p:spPr>
            <a:xfrm>
              <a:off x="3547321" y="1576055"/>
              <a:ext cx="24615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368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289</a:t>
              </a:r>
              <a:endParaRPr sz="5368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618" name="Google Shape;618;p1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42159" y="6583265"/>
              <a:ext cx="3106895" cy="1654205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19" name="Google Shape;619;p14" descr="Desinfectant - Free medical icons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474465" y="7514799"/>
              <a:ext cx="592060" cy="5920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655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222481" y="1562092"/>
            <a:ext cx="115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Our three-pillar strategy is how we’ll realise our ambition, growing value for all stakeholders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 txBox="1">
            <a:spLocks noGrp="1"/>
          </p:cNvSpPr>
          <p:nvPr>
            <p:ph type="title"/>
          </p:nvPr>
        </p:nvSpPr>
        <p:spPr>
          <a:xfrm>
            <a:off x="2634304" y="422280"/>
            <a:ext cx="113597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BT’s Purpose and Strategy</a:t>
            </a:r>
            <a:endParaRPr/>
          </a:p>
        </p:txBody>
      </p:sp>
      <p:sp>
        <p:nvSpPr>
          <p:cNvPr id="184" name="Google Shape;184;p2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85" name="Google Shape;185;p2" descr="Our strateg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989" y="2701920"/>
            <a:ext cx="13057090" cy="457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>
            <a:spLocks noGrp="1"/>
          </p:cNvSpPr>
          <p:nvPr>
            <p:ph type="title"/>
          </p:nvPr>
        </p:nvSpPr>
        <p:spPr>
          <a:xfrm>
            <a:off x="2634304" y="422280"/>
            <a:ext cx="113597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BT’s Purpose and Strategy</a:t>
            </a:r>
            <a:endParaRPr/>
          </a:p>
        </p:txBody>
      </p:sp>
      <p:sp>
        <p:nvSpPr>
          <p:cNvPr id="193" name="Google Shape;193;p3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968" y="2171915"/>
            <a:ext cx="14883151" cy="483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2634304" y="422280"/>
            <a:ext cx="113597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Simpler, more Dynamic BT</a:t>
            </a:r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03" name="Google Shape;2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4495" y="1570831"/>
            <a:ext cx="12792075" cy="60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>
            <a:spLocks noGrp="1"/>
          </p:cNvSpPr>
          <p:nvPr>
            <p:ph type="title"/>
          </p:nvPr>
        </p:nvSpPr>
        <p:spPr>
          <a:xfrm>
            <a:off x="2634304" y="422280"/>
            <a:ext cx="11359774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A culture where people can be their best</a:t>
            </a:r>
            <a:br>
              <a:rPr lang="en-US" sz="1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843" y="1775625"/>
            <a:ext cx="13982700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11855473" y="3821745"/>
            <a:ext cx="2540700" cy="144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0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8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dirty="0"/>
          </a:p>
          <a:p>
            <a:pPr marL="171451" marR="0" lvl="0" indent="-171451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measurements</a:t>
            </a:r>
            <a:endParaRPr sz="1200" dirty="0"/>
          </a:p>
          <a:p>
            <a:pPr marL="171451" marR="0" lvl="0" indent="-171451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tooling governance</a:t>
            </a:r>
            <a:endParaRPr sz="1200" dirty="0"/>
          </a:p>
          <a:p>
            <a:pPr marL="171451" marR="0" lvl="0" indent="-171451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Localized Optimization</a:t>
            </a:r>
            <a:endParaRPr sz="1200" dirty="0"/>
          </a:p>
          <a:p>
            <a:pPr marL="171451" marR="0" lvl="0" indent="-171451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silos and lack of reusability</a:t>
            </a:r>
            <a:endParaRPr sz="1200" dirty="0"/>
          </a:p>
        </p:txBody>
      </p:sp>
      <p:sp>
        <p:nvSpPr>
          <p:cNvPr id="243" name="Google Shape;243;p6"/>
          <p:cNvSpPr txBox="1"/>
          <p:nvPr/>
        </p:nvSpPr>
        <p:spPr>
          <a:xfrm>
            <a:off x="1423315" y="1381316"/>
            <a:ext cx="2959500" cy="194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03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Pts val="2983"/>
              <a:buFont typeface="Arial"/>
              <a:buNone/>
            </a:pPr>
            <a:r>
              <a:rPr lang="en-US" sz="238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DevOps &amp; CI-CD </a:t>
            </a:r>
            <a:endParaRPr dirty="0"/>
          </a:p>
          <a:p>
            <a:pPr marL="171446" marR="0" lvl="1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9"/>
              <a:buFont typeface="Arial"/>
              <a:buChar char="▪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 Level adoption of CI-CD practices</a:t>
            </a:r>
            <a:endParaRPr sz="1200" dirty="0"/>
          </a:p>
          <a:p>
            <a:pPr marL="171446" marR="0" lvl="1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9"/>
              <a:buFont typeface="Arial"/>
              <a:buChar char="▪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 wide common definition of DevOps not in place</a:t>
            </a:r>
            <a:endParaRPr sz="1200" dirty="0"/>
          </a:p>
          <a:p>
            <a:pPr marL="171446" marR="0" lvl="1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9"/>
              <a:buFont typeface="Arial"/>
              <a:buChar char="▪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Structured visibility on various DevOps capabilities and its adoption</a:t>
            </a:r>
            <a:endParaRPr sz="1200" dirty="0"/>
          </a:p>
          <a:p>
            <a:pPr marL="171446" marR="0" lvl="1" indent="-7691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9"/>
              <a:buFont typeface="Arial"/>
              <a:buNone/>
            </a:pPr>
            <a:endParaRPr sz="119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9"/>
              <a:buFont typeface="Arial"/>
              <a:buNone/>
            </a:pPr>
            <a:endParaRPr sz="119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1417410" y="3866895"/>
            <a:ext cx="2909700" cy="115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03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Pts val="2983"/>
              <a:buFont typeface="Arial"/>
              <a:buNone/>
            </a:pPr>
            <a:r>
              <a:rPr lang="en-US" sz="238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Adoption</a:t>
            </a:r>
            <a:endParaRPr dirty="0"/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19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Structures Cloud adoption strategy in place and driven through </a:t>
            </a:r>
            <a:r>
              <a:rPr lang="en-US" sz="119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</a:t>
            </a:r>
            <a:endParaRPr lang="en-US" sz="1191" dirty="0"/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19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Templatized migration and application refactoring in being defined</a:t>
            </a:r>
            <a:endParaRPr dirty="0"/>
          </a:p>
        </p:txBody>
      </p:sp>
      <p:sp>
        <p:nvSpPr>
          <p:cNvPr id="245" name="Google Shape;245;p6"/>
          <p:cNvSpPr/>
          <p:nvPr/>
        </p:nvSpPr>
        <p:spPr>
          <a:xfrm>
            <a:off x="11855473" y="1402993"/>
            <a:ext cx="3042300" cy="17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0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8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Process </a:t>
            </a:r>
            <a:endParaRPr dirty="0"/>
          </a:p>
          <a:p>
            <a:pPr marL="173549" marR="0" lvl="1" indent="-171446" algn="l" rtl="0"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Pts val="1499"/>
              <a:buFont typeface="Arial"/>
              <a:buChar char="•"/>
            </a:pPr>
            <a:r>
              <a:rPr lang="en-US" sz="11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environment creation process is Manual takes 15 days for creation and 1 day for enablement of virtual servers</a:t>
            </a:r>
            <a:endParaRPr dirty="0"/>
          </a:p>
          <a:p>
            <a:pPr marL="171446" marR="0" lvl="0" indent="-17144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Char char="•"/>
            </a:pPr>
            <a:r>
              <a:rPr lang="en-US" sz="11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 is manual</a:t>
            </a:r>
            <a:endParaRPr dirty="0"/>
          </a:p>
          <a:p>
            <a:pPr marL="171446" marR="0" lvl="0" indent="-17144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Char char="•"/>
            </a:pPr>
            <a:r>
              <a:rPr lang="en-US" sz="11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 Process are defined at component level with partial compliance</a:t>
            </a:r>
            <a:endParaRPr dirty="0"/>
          </a:p>
          <a:p>
            <a:pPr marL="171446" marR="0" lvl="0" indent="-953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"/>
              <a:buFont typeface="Arial"/>
              <a:buNone/>
            </a:pPr>
            <a:endParaRPr sz="1199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 txBox="1"/>
          <p:nvPr/>
        </p:nvSpPr>
        <p:spPr>
          <a:xfrm>
            <a:off x="5109321" y="1300901"/>
            <a:ext cx="2492400" cy="211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03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Pts val="2983"/>
              <a:buFont typeface="Arial"/>
              <a:buNone/>
            </a:pPr>
            <a:r>
              <a:rPr lang="en-US" sz="238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Testing</a:t>
            </a:r>
            <a:endParaRPr dirty="0"/>
          </a:p>
          <a:p>
            <a:pPr marL="171451" marR="0" lvl="0" indent="-171451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automation capability enabled through testing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1200" dirty="0"/>
          </a:p>
          <a:p>
            <a:pPr marL="171451" marR="0" lvl="0" indent="-171451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 Left testing and In sprint test automation capabilities to  be created </a:t>
            </a:r>
            <a:endParaRPr sz="1200" dirty="0"/>
          </a:p>
          <a:p>
            <a:pPr marL="171451" marR="0" lvl="0" indent="-171451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 based Test automation not in place</a:t>
            </a:r>
            <a:endParaRPr sz="1200" dirty="0"/>
          </a:p>
        </p:txBody>
      </p:sp>
      <p:sp>
        <p:nvSpPr>
          <p:cNvPr id="247" name="Google Shape;247;p6"/>
          <p:cNvSpPr txBox="1"/>
          <p:nvPr/>
        </p:nvSpPr>
        <p:spPr>
          <a:xfrm>
            <a:off x="5003271" y="3776595"/>
            <a:ext cx="27045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03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Pts val="2983"/>
              <a:buFont typeface="Arial"/>
              <a:buNone/>
            </a:pPr>
            <a:r>
              <a:rPr lang="en-US" sz="238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</a:t>
            </a:r>
            <a:endParaRPr dirty="0"/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19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 is mostly manual. Manual intervention across software lifecycle.</a:t>
            </a:r>
            <a:endParaRPr sz="119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19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activities of the SDLC is manually triggered of lack any significant automation.</a:t>
            </a:r>
            <a:endParaRPr dirty="0"/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19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Reusable automation scripts are not available pan BT</a:t>
            </a:r>
            <a:endParaRPr dirty="0"/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19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First mindset not enforced with Engineering community</a:t>
            </a:r>
            <a:endParaRPr dirty="0"/>
          </a:p>
        </p:txBody>
      </p:sp>
      <p:sp>
        <p:nvSpPr>
          <p:cNvPr id="248" name="Google Shape;248;p6"/>
          <p:cNvSpPr txBox="1"/>
          <p:nvPr/>
        </p:nvSpPr>
        <p:spPr>
          <a:xfrm>
            <a:off x="8512798" y="1402993"/>
            <a:ext cx="2704500" cy="21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03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Pts val="2983"/>
              <a:buFont typeface="Arial"/>
              <a:buNone/>
            </a:pPr>
            <a:r>
              <a:rPr lang="en-US" sz="238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Management</a:t>
            </a:r>
            <a:endParaRPr dirty="0"/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wait time for most of the components, due to overlap between Org wide Release plans. </a:t>
            </a:r>
            <a:endParaRPr sz="1200" dirty="0"/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for traditional Release management practices needs to be redefined for New Ways of Working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8777998" y="3756166"/>
            <a:ext cx="2174100" cy="3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03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Pts val="2983"/>
              <a:buFont typeface="Arial"/>
              <a:buNone/>
            </a:pPr>
            <a:r>
              <a:rPr lang="en-US" sz="238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Visibility</a:t>
            </a:r>
            <a:endParaRPr dirty="0"/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Single source of truth for all Engineering reporting needs </a:t>
            </a:r>
            <a:endParaRPr sz="1200" dirty="0"/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of Significant amount of time in building dashboards and updating reports</a:t>
            </a:r>
            <a:endParaRPr sz="1200" dirty="0"/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Enterprise-wide reusable Dashboards for all engineering functions</a:t>
            </a:r>
            <a:endParaRPr sz="1200" dirty="0"/>
          </a:p>
          <a:p>
            <a:pPr marL="171446" marR="0" lvl="0" indent="-171446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 level KPIs are measured. Reporting is mostly manual with various </a:t>
            </a:r>
            <a:r>
              <a:rPr lang="en-US" sz="119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of information.</a:t>
            </a:r>
            <a:endParaRPr sz="119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1051080" y="388570"/>
            <a:ext cx="117316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 posts at the start of MOBIUS Program </a:t>
            </a:r>
            <a:endParaRPr sz="40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7" descr="Image result for kubernetes logo transpar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5122" y="7341188"/>
            <a:ext cx="1005285" cy="54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7"/>
          <p:cNvPicPr preferRelativeResize="0"/>
          <p:nvPr/>
        </p:nvPicPr>
        <p:blipFill rotWithShape="1">
          <a:blip r:embed="rId4">
            <a:alphaModFix/>
          </a:blip>
          <a:srcRect t="5334" b="5887"/>
          <a:stretch/>
        </p:blipFill>
        <p:spPr>
          <a:xfrm>
            <a:off x="2242613" y="1248793"/>
            <a:ext cx="628410" cy="621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4643" y="1551650"/>
            <a:ext cx="11638851" cy="561087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2634304" y="422280"/>
            <a:ext cx="113597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The Toolset for MOBIUS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>
            <a:spLocks noGrp="1"/>
          </p:cNvSpPr>
          <p:nvPr>
            <p:ph type="title"/>
          </p:nvPr>
        </p:nvSpPr>
        <p:spPr>
          <a:xfrm>
            <a:off x="2480657" y="2790056"/>
            <a:ext cx="11359774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This should be the slide for results, right?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latin typeface="Arial"/>
                <a:ea typeface="Arial"/>
                <a:cs typeface="Arial"/>
                <a:sym typeface="Arial"/>
              </a:rPr>
              <a:t>But we started seeing complaints about the stability of the MOBIUS platform from initial customers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>
            <a:spLocks noGrp="1"/>
          </p:cNvSpPr>
          <p:nvPr>
            <p:ph type="sldNum" idx="12"/>
          </p:nvPr>
        </p:nvSpPr>
        <p:spPr>
          <a:xfrm>
            <a:off x="480047" y="8488801"/>
            <a:ext cx="480047" cy="3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title"/>
          </p:nvPr>
        </p:nvSpPr>
        <p:spPr>
          <a:xfrm>
            <a:off x="2634304" y="422280"/>
            <a:ext cx="11359774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The original structure was not conducive to SRE – 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Who owns the platform, really? Customer feedback</a:t>
            </a:r>
            <a:br>
              <a:rPr lang="en-US" sz="3200" b="0"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Support tickets started piling up – but needed Platform help</a:t>
            </a:r>
            <a:endParaRPr sz="4000" b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9"/>
          <p:cNvGrpSpPr/>
          <p:nvPr/>
        </p:nvGrpSpPr>
        <p:grpSpPr>
          <a:xfrm>
            <a:off x="5898015" y="3315072"/>
            <a:ext cx="4832350" cy="4832350"/>
            <a:chOff x="704056" y="0"/>
            <a:chExt cx="4832350" cy="4832350"/>
          </a:xfrm>
        </p:grpSpPr>
        <p:sp>
          <p:nvSpPr>
            <p:cNvPr id="275" name="Google Shape;275;p9"/>
            <p:cNvSpPr/>
            <p:nvPr/>
          </p:nvSpPr>
          <p:spPr>
            <a:xfrm>
              <a:off x="704056" y="0"/>
              <a:ext cx="4832350" cy="4832350"/>
            </a:xfrm>
            <a:prstGeom prst="diamond">
              <a:avLst/>
            </a:prstGeom>
            <a:solidFill>
              <a:srgbClr val="D2C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1163129" y="459073"/>
              <a:ext cx="1884616" cy="18846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77" name="Google Shape;277;p9"/>
            <p:cNvSpPr txBox="1"/>
            <p:nvPr/>
          </p:nvSpPr>
          <p:spPr>
            <a:xfrm>
              <a:off x="1255128" y="551072"/>
              <a:ext cx="1700618" cy="170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Onboarding</a:t>
              </a:r>
              <a:endParaRPr sz="1000"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192716" y="459073"/>
              <a:ext cx="1884616" cy="18846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79" name="Google Shape;279;p9"/>
            <p:cNvSpPr txBox="1"/>
            <p:nvPr/>
          </p:nvSpPr>
          <p:spPr>
            <a:xfrm>
              <a:off x="3284715" y="551072"/>
              <a:ext cx="1700618" cy="170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Platform</a:t>
              </a:r>
              <a:endParaRPr sz="1000"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163129" y="2488660"/>
              <a:ext cx="1884616" cy="18846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81" name="Google Shape;281;p9"/>
            <p:cNvSpPr txBox="1"/>
            <p:nvPr/>
          </p:nvSpPr>
          <p:spPr>
            <a:xfrm>
              <a:off x="1255128" y="2580659"/>
              <a:ext cx="1700618" cy="170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</a:t>
              </a:r>
              <a:endParaRPr sz="1000"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192716" y="2488660"/>
              <a:ext cx="1884616" cy="18846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83" name="Google Shape;283;p9"/>
            <p:cNvSpPr txBox="1"/>
            <p:nvPr/>
          </p:nvSpPr>
          <p:spPr>
            <a:xfrm>
              <a:off x="3284715" y="2580659"/>
              <a:ext cx="1700618" cy="170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Core tools team</a:t>
              </a:r>
              <a:endParaRPr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T_ppt_widescreen_mountain">
  <a:themeElements>
    <a:clrScheme name="BT">
      <a:dk1>
        <a:srgbClr val="000000"/>
      </a:dk1>
      <a:lt1>
        <a:srgbClr val="FFFFFF"/>
      </a:lt1>
      <a:dk2>
        <a:srgbClr val="000000"/>
      </a:dk2>
      <a:lt2>
        <a:srgbClr val="3C3C3B"/>
      </a:lt2>
      <a:accent1>
        <a:srgbClr val="6400AA"/>
      </a:accent1>
      <a:accent2>
        <a:srgbClr val="E60050"/>
      </a:accent2>
      <a:accent3>
        <a:srgbClr val="00A0D6"/>
      </a:accent3>
      <a:accent4>
        <a:srgbClr val="000000"/>
      </a:accent4>
      <a:accent5>
        <a:srgbClr val="9D9D9D"/>
      </a:accent5>
      <a:accent6>
        <a:srgbClr val="DADADA"/>
      </a:accent6>
      <a:hlink>
        <a:srgbClr val="6400AA"/>
      </a:hlink>
      <a:folHlink>
        <a:srgbClr val="E60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699</Words>
  <Application>Microsoft Office PowerPoint</Application>
  <PresentationFormat>Custom</PresentationFormat>
  <Paragraphs>177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Brandon Grotesque Regular</vt:lpstr>
      <vt:lpstr>Century Gothic</vt:lpstr>
      <vt:lpstr>Brandon Grotesque Medium</vt:lpstr>
      <vt:lpstr>Calibri</vt:lpstr>
      <vt:lpstr>Calibri Light</vt:lpstr>
      <vt:lpstr>BT_ppt_widescreen_mountain</vt:lpstr>
      <vt:lpstr>Office Theme</vt:lpstr>
      <vt:lpstr>PowerPoint Presentation</vt:lpstr>
      <vt:lpstr>BT’s Purpose and Strategy</vt:lpstr>
      <vt:lpstr>BT’s Purpose and Strategy</vt:lpstr>
      <vt:lpstr>Simpler, more Dynamic BT</vt:lpstr>
      <vt:lpstr>A culture where people can be their best </vt:lpstr>
      <vt:lpstr>PowerPoint Presentation</vt:lpstr>
      <vt:lpstr>The Toolset for MOBIUS</vt:lpstr>
      <vt:lpstr>This should be the slide for results, right?  But we started seeing complaints about the stability of the MOBIUS platform from initial customers</vt:lpstr>
      <vt:lpstr>The original structure was not conducive to SRE –   Who owns the platform, really? Customer feedback Support tickets started piling up – but needed Platform help</vt:lpstr>
      <vt:lpstr>This led us to SRE</vt:lpstr>
      <vt:lpstr>PowerPoint Presentation</vt:lpstr>
      <vt:lpstr>PowerPoint Presentation</vt:lpstr>
      <vt:lpstr>Reactive &gt; Proactive &gt; Preventive Reliability Engineering Model</vt:lpstr>
      <vt:lpstr>PROACTIVE RELIABILITY MONITORING</vt:lpstr>
      <vt:lpstr>PROACTIVE RELIABILITY MONITORING</vt:lpstr>
      <vt:lpstr>Learning: We have unearthed more problems in our digital estate than we initially expected!  Extending monitoring in uncharted areas like Certificate Monitoring  </vt:lpstr>
      <vt:lpstr>PROACTIVE RELIABILITY MONITORING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G</dc:creator>
  <cp:lastModifiedBy>Gupta,M,Monika,QQ R</cp:lastModifiedBy>
  <cp:revision>2</cp:revision>
  <dcterms:created xsi:type="dcterms:W3CDTF">2021-03-03T04:40:47Z</dcterms:created>
  <dcterms:modified xsi:type="dcterms:W3CDTF">2021-09-10T13:27:40Z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2021-02-18T04:17:17Z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cc64570d-23f5-4d67-8e4e-b499369f5cf0</vt:lpwstr>
  </property>
  <property fmtid="{D5CDD505-2E9C-101B-9397-08002B2CF9AE}" pid="8" name="MSIP_Label_55818d02-8d25-4bb9-b27c-e4db64670887_ContentBits">
    <vt:lpwstr>0</vt:lpwstr>
  </property>
  <property fmtid="{D5CDD505-2E9C-101B-9397-08002B2CF9AE}" pid="9" name="ContentTypeId">
    <vt:lpwstr>0x010100C4243FDFE8B5BB4B9D85B172AE15E19D</vt:lpwstr>
  </property>
</Properties>
</file>