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4"/>
    <p:sldMasterId id="2147483712" r:id="rId5"/>
    <p:sldMasterId id="2147483715" r:id="rId6"/>
    <p:sldMasterId id="2147483727" r:id="rId7"/>
  </p:sldMasterIdLst>
  <p:notesMasterIdLst>
    <p:notesMasterId r:id="rId16"/>
  </p:notesMasterIdLst>
  <p:handoutMasterIdLst>
    <p:handoutMasterId r:id="rId17"/>
  </p:handoutMasterIdLst>
  <p:sldIdLst>
    <p:sldId id="257" r:id="rId8"/>
    <p:sldId id="315" r:id="rId9"/>
    <p:sldId id="6582" r:id="rId10"/>
    <p:sldId id="6580" r:id="rId11"/>
    <p:sldId id="6578" r:id="rId12"/>
    <p:sldId id="6583" r:id="rId13"/>
    <p:sldId id="323" r:id="rId14"/>
    <p:sldId id="65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F51C9A-7C25-434C-A8A6-4D1C3CFB9B44}">
          <p14:sldIdLst>
            <p14:sldId id="257"/>
            <p14:sldId id="315"/>
            <p14:sldId id="6582"/>
            <p14:sldId id="6580"/>
            <p14:sldId id="6578"/>
            <p14:sldId id="6583"/>
            <p14:sldId id="323"/>
            <p14:sldId id="65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72" userDrawn="1">
          <p15:clr>
            <a:srgbClr val="A4A3A4"/>
          </p15:clr>
        </p15:guide>
        <p15:guide id="2" pos="96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ffie Bond" initials="EB" lastIdx="14" clrIdx="0">
    <p:extLst>
      <p:ext uri="{19B8F6BF-5375-455C-9EA6-DF929625EA0E}">
        <p15:presenceInfo xmlns:p15="http://schemas.microsoft.com/office/powerpoint/2012/main" userId="S::effie.bond@nationwide.co.uk::47fae0a0-2dd0-4480-b1c6-5e829a319962" providerId="AD"/>
      </p:ext>
    </p:extLst>
  </p:cmAuthor>
  <p:cmAuthor id="2" name="Zsolt Berend" initials="ZB" lastIdx="1" clrIdx="1">
    <p:extLst>
      <p:ext uri="{19B8F6BF-5375-455C-9EA6-DF929625EA0E}">
        <p15:presenceInfo xmlns:p15="http://schemas.microsoft.com/office/powerpoint/2012/main" userId="S::Zsolt.Berend@nationwide.co.uk::e5578820-dd98-4bc2-806a-22e07f91fc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2C83"/>
    <a:srgbClr val="E0457B"/>
    <a:srgbClr val="E1671B"/>
    <a:srgbClr val="E5F1F9"/>
    <a:srgbClr val="E2F0FF"/>
    <a:srgbClr val="B9CEFF"/>
    <a:srgbClr val="B9CEE8"/>
    <a:srgbClr val="F8DF75"/>
    <a:srgbClr val="82AEDC"/>
    <a:srgbClr val="2D8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58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>
        <p:guide orient="horz" pos="1072"/>
        <p:guide pos="96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2A3B7-4915-DA4C-9518-AAF6854A035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10C75-F68F-2A4E-8AE6-1B2AE606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01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A03A3-9965-404D-9EFE-025A1E66B5D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CFC91-37B6-044F-AAFC-35733816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0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CFC91-37B6-044F-AAFC-3573381693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61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CFC91-37B6-044F-AAFC-3573381693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6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CFC91-37B6-044F-AAFC-3573381693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25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6FE3-62A6-534F-A4EF-02518642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03" y="768000"/>
            <a:ext cx="7109908" cy="1683872"/>
          </a:xfrm>
        </p:spPr>
        <p:txBody>
          <a:bodyPr rIns="0" anchor="ctr" anchorCtr="0">
            <a:normAutofit/>
          </a:bodyPr>
          <a:lstStyle>
            <a:lvl1pPr algn="l">
              <a:defRPr sz="4000" b="1" i="0">
                <a:solidFill>
                  <a:schemeClr val="bg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35E55-CD10-A448-87C0-102FFF19F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142" y="2573867"/>
            <a:ext cx="7109916" cy="65024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600" b="0">
                <a:solidFill>
                  <a:schemeClr val="accent6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EE410-FAB9-2C4F-9B91-EE6A2AC9080C}"/>
              </a:ext>
            </a:extLst>
          </p:cNvPr>
          <p:cNvSpPr txBox="1"/>
          <p:nvPr userDrawn="1"/>
        </p:nvSpPr>
        <p:spPr>
          <a:xfrm>
            <a:off x="6533072" y="-211634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GB" sz="140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2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245D-204C-3046-B1FF-80A9CC062FA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6087" y="593725"/>
            <a:ext cx="10746316" cy="625475"/>
          </a:xfrm>
          <a:prstGeom prst="rect">
            <a:avLst/>
          </a:prstGeom>
        </p:spPr>
        <p:txBody>
          <a:bodyPr vert="horz" lIns="0" tIns="0" rIns="91440" bIns="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836087" y="1600202"/>
            <a:ext cx="107463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Rounded Rectangle 1"/>
          <p:cNvSpPr/>
          <p:nvPr userDrawn="1"/>
        </p:nvSpPr>
        <p:spPr>
          <a:xfrm>
            <a:off x="474134" y="355600"/>
            <a:ext cx="11269132" cy="6051550"/>
          </a:xfrm>
          <a:prstGeom prst="roundRect">
            <a:avLst>
              <a:gd name="adj" fmla="val 1117"/>
            </a:avLst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6DEF6F-D02F-264E-AEE3-7C22FADEA35D}"/>
              </a:ext>
            </a:extLst>
          </p:cNvPr>
          <p:cNvCxnSpPr>
            <a:cxnSpLocks/>
          </p:cNvCxnSpPr>
          <p:nvPr userDrawn="1"/>
        </p:nvCxnSpPr>
        <p:spPr>
          <a:xfrm>
            <a:off x="836088" y="1028742"/>
            <a:ext cx="10517713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6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474134" y="355600"/>
            <a:ext cx="11269132" cy="6051550"/>
          </a:xfrm>
          <a:prstGeom prst="roundRect">
            <a:avLst>
              <a:gd name="adj" fmla="val 1117"/>
            </a:avLst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86404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05D5-F10B-7142-B2B3-B0E5711BD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44D7D-FC52-564F-88E0-C4A328484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CC24F-116E-334F-A3EE-9A2C9440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E02C6-7084-9449-9ECB-B0A5BFCC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3360B-76B0-9245-8240-58B96048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54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2021-BA10-274E-8F7E-E65E9CE3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A676-1AFA-3248-BED7-983446C6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A036-8DC8-974D-8B00-BA93079F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008D-6BDE-E24D-B1B6-14FE4CA7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EFC5D-0D08-B246-A6CA-D5FF1826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4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DF82-A1D4-3F4C-B295-6CE539C3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2181C-5665-BC4C-969A-83DA4A6F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8A18F-BFCB-E844-B809-5DC8DA81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6BE2D-FAC1-7E4A-954E-CF8952F0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A1B7-77F7-0E42-A998-F6E022FD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36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8BB9-1D60-F34C-A808-A9A81366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A45F-1400-8343-87D1-9EC456E08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ED320-A8B2-AA4E-A575-F1D7A218D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EDCFF-3182-5942-ACFA-501870F5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317DE-A88D-9240-B754-5B3DB40E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ECD98-9683-804F-85DD-24920DF3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9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4981-0E95-A24F-AA10-76549735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A35EF-427F-A143-8411-6EFF05DED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A3FCD-0D1A-ED4F-9E9C-CB054CEF8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29F10-C3B5-904F-A29E-FA362EA35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C7FC7-3CFF-4245-BD54-1F196AFD2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01F98-E218-A147-9CDA-C9691430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4CF16-E239-0548-8C89-75F65279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31858-1478-3A4E-9DD7-389D7706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29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D817-A316-E14E-B9C7-B2FA23DD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3EE2C-9BAF-B744-A0F9-C62D6AF5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71967-EFFE-664A-88F8-8A2ED68F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37E01-C90A-0548-9842-6AB216EE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71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92EAC-3B4A-614C-8815-427E2A6E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6A190-4391-DD45-ACC3-6576838A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40D8A-854D-A948-B160-AF16B5E1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8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6896-B2ED-F145-A9CB-2999E3CD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07E4-784F-204C-9C9E-ADE69E3CB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60004-7AB2-C143-B41F-02875E740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B6CFC-4CFC-FE49-BF5C-28CA0F9E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D285-6BFF-CB45-969A-598A9F19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52E5E-98BE-BC4C-AB68-C0EB5FB4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0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log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7DDEE39-17D9-184D-806D-DB53DABAA498}"/>
              </a:ext>
            </a:extLst>
          </p:cNvPr>
          <p:cNvSpPr/>
          <p:nvPr userDrawn="1"/>
        </p:nvSpPr>
        <p:spPr>
          <a:xfrm>
            <a:off x="479997" y="728518"/>
            <a:ext cx="7688643" cy="2648240"/>
          </a:xfrm>
          <a:prstGeom prst="roundRect">
            <a:avLst>
              <a:gd name="adj" fmla="val 36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76FE3-62A6-534F-A4EF-02518642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03" y="768000"/>
            <a:ext cx="7109908" cy="1683872"/>
          </a:xfrm>
        </p:spPr>
        <p:txBody>
          <a:bodyPr rIns="0" anchor="ctr" anchorCtr="0">
            <a:normAutofit/>
          </a:bodyPr>
          <a:lstStyle>
            <a:lvl1pPr algn="l">
              <a:defRPr sz="4000" b="1" i="0">
                <a:solidFill>
                  <a:schemeClr val="bg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35E55-CD10-A448-87C0-102FFF19F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142" y="2573867"/>
            <a:ext cx="7109916" cy="65024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600" b="0">
                <a:solidFill>
                  <a:schemeClr val="accent6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EE410-FAB9-2C4F-9B91-EE6A2AC9080C}"/>
              </a:ext>
            </a:extLst>
          </p:cNvPr>
          <p:cNvSpPr txBox="1"/>
          <p:nvPr userDrawn="1"/>
        </p:nvSpPr>
        <p:spPr>
          <a:xfrm>
            <a:off x="6533072" y="-211634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GB" sz="140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A22222-8CB3-49DE-A170-EF5EACE2BC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4854" y="3033503"/>
            <a:ext cx="1781911" cy="68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16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50DB-264C-DE4B-A235-F9EA19C4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B3878-CFE0-F84E-BE68-0E791A7E9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877B2-6EFD-9D47-9757-B45A5BBDD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33E4B-7770-A44F-9965-6FFA7F81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C3AB7-06C2-4B46-99AD-3C78DFC6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D69F8-6DC5-174C-9C0C-CA665885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88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35DB-3EE5-7747-95B1-0A4A155E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9EB93-8A21-6141-8C70-D92CD5FF8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1EE9A-1688-9D48-91DC-D2D8450E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F38A-39CA-9B4D-959E-88923F56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CB3EA-04D3-3541-8A5E-F60557D1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67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FA117-E8A9-B24E-8662-0B659D123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4B717-0DD1-C54D-A67F-BBBCCC66F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E333D-736E-1040-AFDC-F981C710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203-444C-9B4B-8E1D-CB4391A6046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48F33-B600-4349-9D79-791C8FA3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6E215-D573-8E44-B5D1-04D831DB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17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6FE3-62A6-534F-A4EF-02518642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999" y="768000"/>
            <a:ext cx="7109908" cy="1683872"/>
          </a:xfrm>
        </p:spPr>
        <p:txBody>
          <a:bodyPr rIns="0" anchor="ctr" anchorCtr="0">
            <a:normAutofit/>
          </a:bodyPr>
          <a:lstStyle>
            <a:lvl1pPr algn="l">
              <a:defRPr sz="5333" b="1" i="0">
                <a:solidFill>
                  <a:schemeClr val="bg2"/>
                </a:solidFill>
                <a:latin typeface="NBS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35E55-CD10-A448-87C0-102FFF19F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138" y="2573867"/>
            <a:ext cx="7109916" cy="65024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133" b="0">
                <a:solidFill>
                  <a:schemeClr val="accent6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EE410-FAB9-2C4F-9B91-EE6A2AC9080C}"/>
              </a:ext>
            </a:extLst>
          </p:cNvPr>
          <p:cNvSpPr txBox="1"/>
          <p:nvPr userDrawn="1"/>
        </p:nvSpPr>
        <p:spPr>
          <a:xfrm>
            <a:off x="6533072" y="-211634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GB" sz="1867" dirty="0">
              <a:solidFill>
                <a:schemeClr val="bg1">
                  <a:lumMod val="50000"/>
                </a:schemeClr>
              </a:solidFill>
              <a:latin typeface="NB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156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log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00B01A-14EA-9046-A3DD-59772FC10606}"/>
              </a:ext>
            </a:extLst>
          </p:cNvPr>
          <p:cNvSpPr/>
          <p:nvPr userDrawn="1"/>
        </p:nvSpPr>
        <p:spPr>
          <a:xfrm>
            <a:off x="479997" y="480000"/>
            <a:ext cx="7688643" cy="3530987"/>
          </a:xfrm>
          <a:prstGeom prst="roundRect">
            <a:avLst>
              <a:gd name="adj" fmla="val 36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76FE3-62A6-534F-A4EF-02518642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999" y="768000"/>
            <a:ext cx="7109908" cy="1683872"/>
          </a:xfrm>
        </p:spPr>
        <p:txBody>
          <a:bodyPr rIns="0" anchor="ctr" anchorCtr="0">
            <a:normAutofit/>
          </a:bodyPr>
          <a:lstStyle>
            <a:lvl1pPr algn="l">
              <a:defRPr sz="5333" b="1" i="0">
                <a:solidFill>
                  <a:schemeClr val="bg2"/>
                </a:solidFill>
                <a:latin typeface="NBS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35E55-CD10-A448-87C0-102FFF19F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138" y="2573867"/>
            <a:ext cx="7109916" cy="65024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133" b="0">
                <a:solidFill>
                  <a:schemeClr val="accent6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EE410-FAB9-2C4F-9B91-EE6A2AC9080C}"/>
              </a:ext>
            </a:extLst>
          </p:cNvPr>
          <p:cNvSpPr txBox="1"/>
          <p:nvPr userDrawn="1"/>
        </p:nvSpPr>
        <p:spPr>
          <a:xfrm>
            <a:off x="6533072" y="-211634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GB" sz="1867" dirty="0">
              <a:solidFill>
                <a:schemeClr val="bg1">
                  <a:lumMod val="50000"/>
                </a:schemeClr>
              </a:solidFill>
              <a:latin typeface="NBS Light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57CCC7-BA25-0745-BFE3-82C6997685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51816" y="3646823"/>
            <a:ext cx="1826091" cy="72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830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log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00B01A-14EA-9046-A3DD-59772FC10606}"/>
              </a:ext>
            </a:extLst>
          </p:cNvPr>
          <p:cNvSpPr/>
          <p:nvPr userDrawn="1"/>
        </p:nvSpPr>
        <p:spPr>
          <a:xfrm>
            <a:off x="479997" y="480000"/>
            <a:ext cx="7688643" cy="3530987"/>
          </a:xfrm>
          <a:prstGeom prst="roundRect">
            <a:avLst>
              <a:gd name="adj" fmla="val 36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76FE3-62A6-534F-A4EF-02518642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999" y="768000"/>
            <a:ext cx="7109908" cy="1683872"/>
          </a:xfrm>
        </p:spPr>
        <p:txBody>
          <a:bodyPr rIns="0" anchor="ctr" anchorCtr="0">
            <a:normAutofit/>
          </a:bodyPr>
          <a:lstStyle>
            <a:lvl1pPr algn="l">
              <a:defRPr sz="5333" b="1" i="0">
                <a:solidFill>
                  <a:schemeClr val="bg2"/>
                </a:solidFill>
                <a:latin typeface="NBS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35E55-CD10-A448-87C0-102FFF19F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138" y="2573867"/>
            <a:ext cx="7109916" cy="65024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133" b="0">
                <a:solidFill>
                  <a:schemeClr val="accent6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EE410-FAB9-2C4F-9B91-EE6A2AC9080C}"/>
              </a:ext>
            </a:extLst>
          </p:cNvPr>
          <p:cNvSpPr txBox="1"/>
          <p:nvPr userDrawn="1"/>
        </p:nvSpPr>
        <p:spPr>
          <a:xfrm>
            <a:off x="6533072" y="-211634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GB" sz="1867" dirty="0">
              <a:solidFill>
                <a:schemeClr val="bg1">
                  <a:lumMod val="50000"/>
                </a:schemeClr>
              </a:solidFill>
              <a:latin typeface="NBS Light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4D61F8-9CFC-DF4D-8799-144A733C5F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51818" y="3647938"/>
            <a:ext cx="1826089" cy="72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972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6FE3-62A6-534F-A4EF-02518642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999" y="1955748"/>
            <a:ext cx="9409773" cy="1683872"/>
          </a:xfrm>
        </p:spPr>
        <p:txBody>
          <a:bodyPr rIns="0" anchor="t" anchorCtr="0">
            <a:normAutofit/>
          </a:bodyPr>
          <a:lstStyle>
            <a:lvl1pPr algn="l">
              <a:defRPr sz="5333" b="1" i="0">
                <a:solidFill>
                  <a:schemeClr val="bg2"/>
                </a:solidFill>
                <a:latin typeface="NBS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35E55-CD10-A448-87C0-102FFF19F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137" y="3761615"/>
            <a:ext cx="9409784" cy="65024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133" b="0">
                <a:solidFill>
                  <a:schemeClr val="accent6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CE19F-8551-9D4E-8C2E-0780661A3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6098" y="5866028"/>
            <a:ext cx="1826089" cy="72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362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6FE3-62A6-534F-A4EF-02518642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999" y="1955748"/>
            <a:ext cx="9409773" cy="1683872"/>
          </a:xfrm>
        </p:spPr>
        <p:txBody>
          <a:bodyPr rIns="0" anchor="t" anchorCtr="0">
            <a:normAutofit/>
          </a:bodyPr>
          <a:lstStyle>
            <a:lvl1pPr algn="l">
              <a:defRPr sz="5333" b="1" i="0">
                <a:solidFill>
                  <a:schemeClr val="bg1"/>
                </a:solidFill>
                <a:latin typeface="NBS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35E55-CD10-A448-87C0-102FFF19F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137" y="3761615"/>
            <a:ext cx="9409784" cy="65024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133" b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924B8-1A54-8243-88D6-210B0CDBB1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213" y="5864786"/>
            <a:ext cx="1826091" cy="72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19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6FE3-62A6-534F-A4EF-02518642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991" y="1953759"/>
            <a:ext cx="9750852" cy="664797"/>
          </a:xfrm>
        </p:spPr>
        <p:txBody>
          <a:bodyPr rIns="0" anchor="t" anchorCtr="0">
            <a:spAutoFit/>
          </a:bodyPr>
          <a:lstStyle>
            <a:lvl1pPr algn="l">
              <a:defRPr sz="4800" b="1" i="0">
                <a:solidFill>
                  <a:schemeClr val="bg1"/>
                </a:solidFill>
                <a:latin typeface="NBS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35E55-CD10-A448-87C0-102FFF19F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999" y="2827223"/>
            <a:ext cx="9750852" cy="336844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2133" b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385EBE-B491-E642-8223-0B97C2D199CA}"/>
              </a:ext>
            </a:extLst>
          </p:cNvPr>
          <p:cNvCxnSpPr>
            <a:cxnSpLocks/>
          </p:cNvCxnSpPr>
          <p:nvPr userDrawn="1"/>
        </p:nvCxnSpPr>
        <p:spPr>
          <a:xfrm>
            <a:off x="480000" y="6414680"/>
            <a:ext cx="10017424" cy="0"/>
          </a:xfrm>
          <a:prstGeom prst="line">
            <a:avLst/>
          </a:prstGeom>
          <a:ln w="12700" cap="rnd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7AAC27A-0E81-D846-9DDA-B33A070C24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58982" y="6112493"/>
            <a:ext cx="1207305" cy="48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625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6FE3-62A6-534F-A4EF-02518642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991" y="1953759"/>
            <a:ext cx="9750852" cy="664797"/>
          </a:xfrm>
        </p:spPr>
        <p:txBody>
          <a:bodyPr rIns="0" anchor="t" anchorCtr="0">
            <a:spAutoFit/>
          </a:bodyPr>
          <a:lstStyle>
            <a:lvl1pPr algn="l">
              <a:defRPr sz="4800" b="1" i="0">
                <a:solidFill>
                  <a:schemeClr val="bg1"/>
                </a:solidFill>
                <a:latin typeface="NBS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35E55-CD10-A448-87C0-102FFF19F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999" y="2827223"/>
            <a:ext cx="9750852" cy="336844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2133" b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A30CBC-9E33-5E47-BE17-3255EAD13E5C}"/>
              </a:ext>
            </a:extLst>
          </p:cNvPr>
          <p:cNvCxnSpPr>
            <a:cxnSpLocks/>
          </p:cNvCxnSpPr>
          <p:nvPr userDrawn="1"/>
        </p:nvCxnSpPr>
        <p:spPr>
          <a:xfrm>
            <a:off x="480000" y="6414680"/>
            <a:ext cx="10017424" cy="0"/>
          </a:xfrm>
          <a:prstGeom prst="line">
            <a:avLst/>
          </a:prstGeom>
          <a:ln w="12700" cap="rnd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2A5229F-05B4-E74E-93BB-3859B4691A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58982" y="6112493"/>
            <a:ext cx="1207305" cy="48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7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6FE3-62A6-534F-A4EF-02518642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995" y="2328645"/>
            <a:ext cx="9750852" cy="498598"/>
          </a:xfrm>
        </p:spPr>
        <p:txBody>
          <a:bodyPr rIns="0" anchor="t" anchorCtr="0">
            <a:spAutoFit/>
          </a:bodyPr>
          <a:lstStyle>
            <a:lvl1pPr algn="l">
              <a:defRPr sz="3600" b="1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35E55-CD10-A448-87C0-102FFF19F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003" y="2983743"/>
            <a:ext cx="9750852" cy="252633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B65A7F-AED8-4B45-B4D8-11E52831C982}"/>
              </a:ext>
            </a:extLst>
          </p:cNvPr>
          <p:cNvCxnSpPr>
            <a:cxnSpLocks/>
          </p:cNvCxnSpPr>
          <p:nvPr userDrawn="1"/>
        </p:nvCxnSpPr>
        <p:spPr>
          <a:xfrm>
            <a:off x="480000" y="6525510"/>
            <a:ext cx="10017424" cy="0"/>
          </a:xfrm>
          <a:prstGeom prst="line">
            <a:avLst/>
          </a:prstGeom>
          <a:ln w="12700" cap="rnd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881DA9F-E4FE-49ED-B665-E9AFAA009EA3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57993" y="6287009"/>
            <a:ext cx="1224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24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6FE3-62A6-534F-A4EF-02518642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991" y="1953759"/>
            <a:ext cx="9750852" cy="664797"/>
          </a:xfrm>
        </p:spPr>
        <p:txBody>
          <a:bodyPr rIns="0" anchor="t" anchorCtr="0">
            <a:spAutoFit/>
          </a:bodyPr>
          <a:lstStyle>
            <a:lvl1pPr algn="l">
              <a:defRPr sz="4800" b="1" i="0">
                <a:solidFill>
                  <a:schemeClr val="bg2"/>
                </a:solidFill>
                <a:latin typeface="NBS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35E55-CD10-A448-87C0-102FFF19F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999" y="2827223"/>
            <a:ext cx="9750852" cy="336844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2133" b="0">
                <a:solidFill>
                  <a:schemeClr val="accent6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385EBE-B491-E642-8223-0B97C2D199CA}"/>
              </a:ext>
            </a:extLst>
          </p:cNvPr>
          <p:cNvCxnSpPr>
            <a:cxnSpLocks/>
          </p:cNvCxnSpPr>
          <p:nvPr userDrawn="1"/>
        </p:nvCxnSpPr>
        <p:spPr>
          <a:xfrm>
            <a:off x="480000" y="6414680"/>
            <a:ext cx="10017424" cy="0"/>
          </a:xfrm>
          <a:prstGeom prst="line">
            <a:avLst/>
          </a:prstGeom>
          <a:ln w="1270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2EA3760-AB7B-D348-9D09-9C87FFF6C1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57994" y="6112490"/>
            <a:ext cx="1207311" cy="4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74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C6E7-A073-6247-A4A6-FD4F540E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BS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F5BD0-267C-2F42-BFEB-F684E2B7C4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9A4987-E228-4949-89FA-A71A39C61D9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69A2A8-8973-6745-A42D-4140D835FB2B}"/>
              </a:ext>
            </a:extLst>
          </p:cNvPr>
          <p:cNvCxnSpPr>
            <a:cxnSpLocks/>
          </p:cNvCxnSpPr>
          <p:nvPr userDrawn="1"/>
        </p:nvCxnSpPr>
        <p:spPr>
          <a:xfrm>
            <a:off x="480000" y="6414680"/>
            <a:ext cx="10017424" cy="0"/>
          </a:xfrm>
          <a:prstGeom prst="line">
            <a:avLst/>
          </a:prstGeom>
          <a:ln w="1270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464287-447C-EC43-BB06-265D1A30E855}"/>
              </a:ext>
            </a:extLst>
          </p:cNvPr>
          <p:cNvCxnSpPr>
            <a:cxnSpLocks/>
          </p:cNvCxnSpPr>
          <p:nvPr userDrawn="1"/>
        </p:nvCxnSpPr>
        <p:spPr>
          <a:xfrm flipH="1">
            <a:off x="480000" y="908184"/>
            <a:ext cx="11328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6C517DE-E8CB-9048-9FAF-9C3A41F77E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57994" y="6112490"/>
            <a:ext cx="1207311" cy="4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699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5933-93C7-7843-ACA8-CA1D45F3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BS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E13-9D8F-5946-8EE8-EAC60CA58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9A4987-E228-4949-89FA-A71A39C61D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C6E464-2D70-7C44-BFBE-BF8E4E8AFD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997" y="1239631"/>
            <a:ext cx="11328003" cy="505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DCFD44-7BBF-1240-BC04-695ED2C8A15E}"/>
              </a:ext>
            </a:extLst>
          </p:cNvPr>
          <p:cNvCxnSpPr>
            <a:cxnSpLocks/>
          </p:cNvCxnSpPr>
          <p:nvPr userDrawn="1"/>
        </p:nvCxnSpPr>
        <p:spPr>
          <a:xfrm>
            <a:off x="480000" y="6414680"/>
            <a:ext cx="10017424" cy="0"/>
          </a:xfrm>
          <a:prstGeom prst="line">
            <a:avLst/>
          </a:prstGeom>
          <a:ln w="1270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5DADB3-05AB-164B-8644-C273A8681081}"/>
              </a:ext>
            </a:extLst>
          </p:cNvPr>
          <p:cNvCxnSpPr>
            <a:cxnSpLocks/>
          </p:cNvCxnSpPr>
          <p:nvPr userDrawn="1"/>
        </p:nvCxnSpPr>
        <p:spPr>
          <a:xfrm flipH="1">
            <a:off x="480000" y="908184"/>
            <a:ext cx="11328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590D87-1EB7-6943-9DC1-E8C3C91B50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57994" y="6112490"/>
            <a:ext cx="1207311" cy="4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89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5933-93C7-7843-ACA8-CA1D45F3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BS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E13-9D8F-5946-8EE8-EAC60CA58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9A4987-E228-4949-89FA-A71A39C61D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C6E464-2D70-7C44-BFBE-BF8E4E8AFD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997" y="1239631"/>
            <a:ext cx="5472000" cy="5070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9CBC46-3A9B-6A47-849E-41D52FB0FD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36000" y="1239631"/>
            <a:ext cx="5472000" cy="5070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D66A56-CF30-1D47-84BF-41E9C208FD1C}"/>
              </a:ext>
            </a:extLst>
          </p:cNvPr>
          <p:cNvCxnSpPr>
            <a:cxnSpLocks/>
          </p:cNvCxnSpPr>
          <p:nvPr userDrawn="1"/>
        </p:nvCxnSpPr>
        <p:spPr>
          <a:xfrm>
            <a:off x="480000" y="6414680"/>
            <a:ext cx="10017424" cy="0"/>
          </a:xfrm>
          <a:prstGeom prst="line">
            <a:avLst/>
          </a:prstGeom>
          <a:ln w="1270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91C96C-F9C0-2741-96F4-B295739144C4}"/>
              </a:ext>
            </a:extLst>
          </p:cNvPr>
          <p:cNvCxnSpPr>
            <a:cxnSpLocks/>
          </p:cNvCxnSpPr>
          <p:nvPr userDrawn="1"/>
        </p:nvCxnSpPr>
        <p:spPr>
          <a:xfrm flipH="1">
            <a:off x="480000" y="908184"/>
            <a:ext cx="11328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329D065-34E5-D946-B496-09036BD2D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57994" y="6112490"/>
            <a:ext cx="1207311" cy="4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220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8D13C96-FD19-DA40-BE01-6080CD296E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997" y="908185"/>
            <a:ext cx="11328003" cy="509779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B5933-93C7-7843-ACA8-CA1D45F3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BS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E13-9D8F-5946-8EE8-EAC60CA58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9A4987-E228-4949-89FA-A71A39C61D9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CFE09E-05F4-BF4C-8812-ABDF9A167A45}"/>
              </a:ext>
            </a:extLst>
          </p:cNvPr>
          <p:cNvCxnSpPr>
            <a:cxnSpLocks/>
          </p:cNvCxnSpPr>
          <p:nvPr userDrawn="1"/>
        </p:nvCxnSpPr>
        <p:spPr>
          <a:xfrm>
            <a:off x="480000" y="6414680"/>
            <a:ext cx="10017424" cy="0"/>
          </a:xfrm>
          <a:prstGeom prst="line">
            <a:avLst/>
          </a:prstGeom>
          <a:ln w="1270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86E5A25-BB52-2543-9E62-09D2C39093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57994" y="6112490"/>
            <a:ext cx="1207311" cy="4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961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8D13C96-FD19-DA40-BE01-6080CD296E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10355" y="1391480"/>
            <a:ext cx="6897644" cy="4424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B5933-93C7-7843-ACA8-CA1D45F3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BS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E13-9D8F-5946-8EE8-EAC60CA58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9A4987-E228-4949-89FA-A71A39C61D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E11292A-3C3A-144F-860A-961A735320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997" y="1391479"/>
            <a:ext cx="3648000" cy="4898607"/>
          </a:xfrm>
        </p:spPr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20000"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20000"/>
              <a:buFontTx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20000"/>
              <a:buFontTx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20000"/>
              <a:buFontTx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20000"/>
              <a:buFontTx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CFE09E-05F4-BF4C-8812-ABDF9A167A45}"/>
              </a:ext>
            </a:extLst>
          </p:cNvPr>
          <p:cNvCxnSpPr>
            <a:cxnSpLocks/>
          </p:cNvCxnSpPr>
          <p:nvPr userDrawn="1"/>
        </p:nvCxnSpPr>
        <p:spPr>
          <a:xfrm>
            <a:off x="480000" y="6414680"/>
            <a:ext cx="10017424" cy="0"/>
          </a:xfrm>
          <a:prstGeom prst="line">
            <a:avLst/>
          </a:prstGeom>
          <a:ln w="1270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C046A8-54EB-CB48-8287-4E083377D630}"/>
              </a:ext>
            </a:extLst>
          </p:cNvPr>
          <p:cNvCxnSpPr>
            <a:cxnSpLocks/>
          </p:cNvCxnSpPr>
          <p:nvPr userDrawn="1"/>
        </p:nvCxnSpPr>
        <p:spPr>
          <a:xfrm flipH="1">
            <a:off x="480000" y="908184"/>
            <a:ext cx="11328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6397E59-1C92-F341-8BCB-136C11B58A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57994" y="6112490"/>
            <a:ext cx="1207311" cy="4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34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8D13C96-FD19-DA40-BE01-6080CD296E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87200" y="1391480"/>
            <a:ext cx="3216000" cy="20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2BD8FD51-33B8-9748-AE1F-0BBD506319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587200" y="3801600"/>
            <a:ext cx="3216000" cy="20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87B9A114-6238-E54F-A23F-FE926AA537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10355" y="1391480"/>
            <a:ext cx="3216000" cy="20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15BAE90-4A2E-584D-A8AA-4A229D59EBA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10355" y="3801600"/>
            <a:ext cx="3216000" cy="20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B5933-93C7-7843-ACA8-CA1D45F3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BS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E13-9D8F-5946-8EE8-EAC60CA58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9A4987-E228-4949-89FA-A71A39C61D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5B350A-79D0-0C41-B081-5745FA21A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997" y="1391480"/>
            <a:ext cx="3648000" cy="4896517"/>
          </a:xfrm>
        </p:spPr>
        <p:txBody>
          <a:bodyPr/>
          <a:lstStyle>
            <a:lvl1pPr>
              <a:lnSpc>
                <a:spcPct val="110000"/>
              </a:lnSpc>
              <a:spcBef>
                <a:spcPts val="400"/>
              </a:spcBef>
              <a:defRPr/>
            </a:lvl1pPr>
            <a:lvl2pPr>
              <a:lnSpc>
                <a:spcPct val="110000"/>
              </a:lnSpc>
              <a:spcBef>
                <a:spcPts val="400"/>
              </a:spcBef>
              <a:defRPr/>
            </a:lvl2pPr>
            <a:lvl3pPr>
              <a:lnSpc>
                <a:spcPct val="110000"/>
              </a:lnSpc>
              <a:spcBef>
                <a:spcPts val="400"/>
              </a:spcBef>
              <a:defRPr/>
            </a:lvl3pPr>
            <a:lvl4pPr>
              <a:lnSpc>
                <a:spcPct val="110000"/>
              </a:lnSpc>
              <a:spcBef>
                <a:spcPts val="400"/>
              </a:spcBef>
              <a:defRPr/>
            </a:lvl4pPr>
            <a:lvl5pPr>
              <a:lnSpc>
                <a:spcPct val="110000"/>
              </a:lnSpc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0C4547-27B1-6C45-A2EF-D532F12E2D3A}"/>
              </a:ext>
            </a:extLst>
          </p:cNvPr>
          <p:cNvCxnSpPr>
            <a:cxnSpLocks/>
          </p:cNvCxnSpPr>
          <p:nvPr userDrawn="1"/>
        </p:nvCxnSpPr>
        <p:spPr>
          <a:xfrm>
            <a:off x="480000" y="6414680"/>
            <a:ext cx="10017424" cy="0"/>
          </a:xfrm>
          <a:prstGeom prst="line">
            <a:avLst/>
          </a:prstGeom>
          <a:ln w="1270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C28310-90D7-534C-AC66-7B5B9048800F}"/>
              </a:ext>
            </a:extLst>
          </p:cNvPr>
          <p:cNvCxnSpPr>
            <a:cxnSpLocks/>
          </p:cNvCxnSpPr>
          <p:nvPr userDrawn="1"/>
        </p:nvCxnSpPr>
        <p:spPr>
          <a:xfrm flipH="1">
            <a:off x="480000" y="908184"/>
            <a:ext cx="11328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CA77B04-3213-2947-8D33-51A755976F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57994" y="6112490"/>
            <a:ext cx="1207311" cy="4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85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60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6FE3-62A6-534F-A4EF-02518642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995" y="2325311"/>
            <a:ext cx="9750852" cy="498598"/>
          </a:xfrm>
        </p:spPr>
        <p:txBody>
          <a:bodyPr rIns="0" anchor="t" anchorCtr="0">
            <a:spAutoFit/>
          </a:bodyPr>
          <a:lstStyle>
            <a:lvl1pPr algn="l">
              <a:defRPr sz="3600" b="1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35E55-CD10-A448-87C0-102FFF19F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003" y="2983743"/>
            <a:ext cx="9750852" cy="252633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AD12DE-2EAC-0342-B7AE-6C3954F50F6E}"/>
              </a:ext>
            </a:extLst>
          </p:cNvPr>
          <p:cNvCxnSpPr>
            <a:cxnSpLocks/>
          </p:cNvCxnSpPr>
          <p:nvPr userDrawn="1"/>
        </p:nvCxnSpPr>
        <p:spPr>
          <a:xfrm>
            <a:off x="480000" y="6525510"/>
            <a:ext cx="10017424" cy="0"/>
          </a:xfrm>
          <a:prstGeom prst="line">
            <a:avLst/>
          </a:prstGeom>
          <a:ln w="12700" cap="rnd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4EF37C4-CF16-404F-89D0-C0512BD808B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57993" y="6287009"/>
            <a:ext cx="1224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4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6FE3-62A6-534F-A4EF-02518642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995" y="2328645"/>
            <a:ext cx="9750852" cy="498598"/>
          </a:xfrm>
        </p:spPr>
        <p:txBody>
          <a:bodyPr rIns="0" anchor="t" anchorCtr="0">
            <a:spAutoFit/>
          </a:bodyPr>
          <a:lstStyle>
            <a:lvl1pPr algn="l">
              <a:defRPr sz="3600" b="1" i="0">
                <a:solidFill>
                  <a:schemeClr val="bg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35E55-CD10-A448-87C0-102FFF19F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003" y="2983743"/>
            <a:ext cx="9750852" cy="252633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1600" b="0">
                <a:solidFill>
                  <a:schemeClr val="accent6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ECC14E-9FB7-0142-8506-928D116FF1FF}"/>
              </a:ext>
            </a:extLst>
          </p:cNvPr>
          <p:cNvCxnSpPr>
            <a:cxnSpLocks/>
          </p:cNvCxnSpPr>
          <p:nvPr userDrawn="1"/>
        </p:nvCxnSpPr>
        <p:spPr>
          <a:xfrm>
            <a:off x="480000" y="6525510"/>
            <a:ext cx="10017424" cy="0"/>
          </a:xfrm>
          <a:prstGeom prst="line">
            <a:avLst/>
          </a:prstGeom>
          <a:ln w="1270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02E51F3-E777-4530-BAF6-F8B799CB9818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57993" y="6287009"/>
            <a:ext cx="1224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1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C6E7-A073-6247-A4A6-FD4F540E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252000"/>
            <a:ext cx="10655832" cy="324001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F5BD0-267C-2F42-BFEB-F684E2B7C4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35832" y="288001"/>
            <a:ext cx="672168" cy="288000"/>
          </a:xfrm>
        </p:spPr>
        <p:txBody>
          <a:bodyPr/>
          <a:lstStyle/>
          <a:p>
            <a:fld id="{2E9A4987-E228-4949-89FA-A71A39C61D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4BA1D8-59D9-D14B-A485-C4C9096CDAD8}"/>
              </a:ext>
            </a:extLst>
          </p:cNvPr>
          <p:cNvCxnSpPr>
            <a:cxnSpLocks/>
          </p:cNvCxnSpPr>
          <p:nvPr userDrawn="1"/>
        </p:nvCxnSpPr>
        <p:spPr>
          <a:xfrm>
            <a:off x="480000" y="6525510"/>
            <a:ext cx="10017424" cy="0"/>
          </a:xfrm>
          <a:prstGeom prst="line">
            <a:avLst/>
          </a:prstGeom>
          <a:ln w="1270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641069-4B65-2D4C-B3A9-E7487E9A208E}"/>
              </a:ext>
            </a:extLst>
          </p:cNvPr>
          <p:cNvCxnSpPr>
            <a:cxnSpLocks/>
          </p:cNvCxnSpPr>
          <p:nvPr userDrawn="1"/>
        </p:nvCxnSpPr>
        <p:spPr>
          <a:xfrm flipH="1">
            <a:off x="480000" y="681138"/>
            <a:ext cx="11328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1E0157D-8303-44CA-BE0C-70F6CC52ABA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57993" y="6287009"/>
            <a:ext cx="1224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6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5933-93C7-7843-ACA8-CA1D45F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251998"/>
            <a:ext cx="10655832" cy="324002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E13-9D8F-5946-8EE8-EAC60CA58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35832" y="288002"/>
            <a:ext cx="672168" cy="287999"/>
          </a:xfrm>
        </p:spPr>
        <p:txBody>
          <a:bodyPr/>
          <a:lstStyle/>
          <a:p>
            <a:fld id="{2E9A4987-E228-4949-89FA-A71A39C61D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C6E464-2D70-7C44-BFBE-BF8E4E8AFD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997" y="1089659"/>
            <a:ext cx="11328003" cy="49338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7FC336-57EA-4D4F-BED0-2205B09BF6CF}"/>
              </a:ext>
            </a:extLst>
          </p:cNvPr>
          <p:cNvCxnSpPr>
            <a:cxnSpLocks/>
          </p:cNvCxnSpPr>
          <p:nvPr userDrawn="1"/>
        </p:nvCxnSpPr>
        <p:spPr>
          <a:xfrm>
            <a:off x="480000" y="6525510"/>
            <a:ext cx="10017424" cy="0"/>
          </a:xfrm>
          <a:prstGeom prst="line">
            <a:avLst/>
          </a:prstGeom>
          <a:ln w="1270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DDA4B9-0D51-6844-B6FD-73210D9639EB}"/>
              </a:ext>
            </a:extLst>
          </p:cNvPr>
          <p:cNvCxnSpPr>
            <a:cxnSpLocks/>
          </p:cNvCxnSpPr>
          <p:nvPr userDrawn="1"/>
        </p:nvCxnSpPr>
        <p:spPr>
          <a:xfrm flipH="1">
            <a:off x="480000" y="681138"/>
            <a:ext cx="11328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0D3C09B-45EE-467E-844C-C5F03D22AB5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57993" y="6287009"/>
            <a:ext cx="1224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8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5933-93C7-7843-ACA8-CA1D45F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251999"/>
            <a:ext cx="10655832" cy="296154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E13-9D8F-5946-8EE8-EAC60CA58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35832" y="288001"/>
            <a:ext cx="672168" cy="296154"/>
          </a:xfrm>
        </p:spPr>
        <p:txBody>
          <a:bodyPr/>
          <a:lstStyle/>
          <a:p>
            <a:fld id="{2E9A4987-E228-4949-89FA-A71A39C61D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C6E464-2D70-7C44-BFBE-BF8E4E8AFD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997" y="1089659"/>
            <a:ext cx="5472000" cy="49517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9CBC46-3A9B-6A47-849E-41D52FB0FD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36000" y="1089659"/>
            <a:ext cx="5472000" cy="49517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8A0D6C-DD55-E147-9B78-80C0F7600B31}"/>
              </a:ext>
            </a:extLst>
          </p:cNvPr>
          <p:cNvCxnSpPr>
            <a:cxnSpLocks/>
          </p:cNvCxnSpPr>
          <p:nvPr userDrawn="1"/>
        </p:nvCxnSpPr>
        <p:spPr>
          <a:xfrm>
            <a:off x="480000" y="6525510"/>
            <a:ext cx="10017424" cy="0"/>
          </a:xfrm>
          <a:prstGeom prst="line">
            <a:avLst/>
          </a:prstGeom>
          <a:ln w="1270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BF710E-1EB4-7C48-9186-07C203F6D7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80000" y="681138"/>
            <a:ext cx="11328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0FFE092-866C-4B2D-9BB4-9D19E26FDB4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57993" y="6287009"/>
            <a:ext cx="1224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6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57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336000"/>
            <a:ext cx="10655832" cy="432000"/>
          </a:xfrm>
          <a:prstGeom prst="rect">
            <a:avLst/>
          </a:prstGeom>
        </p:spPr>
        <p:txBody>
          <a:bodyPr vert="horz" lIns="0" tIns="0" rIns="91440" bIns="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239632"/>
            <a:ext cx="11328000" cy="50505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0002" y="6528000"/>
            <a:ext cx="9587639" cy="33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900" b="0" i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5832" y="384000"/>
            <a:ext cx="672168" cy="38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5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2E9A4987-E228-4949-89FA-A71A39C61D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4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5" r:id="rId2"/>
    <p:sldLayoutId id="2147483679" r:id="rId3"/>
    <p:sldLayoutId id="2147483709" r:id="rId4"/>
    <p:sldLayoutId id="2147483707" r:id="rId5"/>
    <p:sldLayoutId id="2147483701" r:id="rId6"/>
    <p:sldLayoutId id="2147483674" r:id="rId7"/>
    <p:sldLayoutId id="2147483702" r:id="rId8"/>
    <p:sldLayoutId id="2147483711" r:id="rId9"/>
  </p:sldLayoutIdLst>
  <p:hf hdr="0" ft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100" b="1" i="0" kern="1200" baseline="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457189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chemeClr val="tx2"/>
        </a:buClr>
        <a:buSzPct val="120000"/>
        <a:buFontTx/>
        <a:buNone/>
        <a:defRPr sz="1400" b="1" i="0" kern="120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763" indent="0" algn="l" defTabSz="457189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chemeClr val="tx2"/>
        </a:buClr>
        <a:buSzPct val="120000"/>
        <a:buFontTx/>
        <a:buNone/>
        <a:tabLst/>
        <a:defRPr sz="1400" b="0" i="0" kern="1200" baseline="0">
          <a:solidFill>
            <a:schemeClr val="accent6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43996" indent="-143996" algn="l" defTabSz="457189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tabLst/>
        <a:defRPr sz="1400" b="0" i="0" kern="1200" baseline="0">
          <a:solidFill>
            <a:schemeClr val="accent6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43996" indent="-143996" algn="l" defTabSz="457189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chemeClr val="bg2"/>
        </a:buClr>
        <a:buFont typeface="Arial" panose="020B0604020202020204" pitchFamily="34" charset="0"/>
        <a:buChar char="•"/>
        <a:tabLst/>
        <a:defRPr sz="1400" b="0" i="0" kern="1200" baseline="0">
          <a:solidFill>
            <a:schemeClr val="accent6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4763" indent="0" algn="l" defTabSz="457189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FontTx/>
        <a:buNone/>
        <a:tabLst/>
        <a:defRPr sz="1000" b="0" i="0" kern="1200" baseline="0">
          <a:solidFill>
            <a:schemeClr val="accent6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087" y="593725"/>
            <a:ext cx="10746316" cy="625475"/>
          </a:xfrm>
          <a:prstGeom prst="rect">
            <a:avLst/>
          </a:prstGeom>
        </p:spPr>
        <p:txBody>
          <a:bodyPr vert="horz" lIns="0" tIns="0" rIns="91440" bIns="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087" y="1600202"/>
            <a:ext cx="107463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245D-204C-3046-B1FF-80A9CC062FA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4987-E228-4949-89FA-A71A39C61D9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94AC12-94DF-4641-BBDC-CA0CB1C4EFA3}"/>
              </a:ext>
            </a:extLst>
          </p:cNvPr>
          <p:cNvCxnSpPr>
            <a:cxnSpLocks/>
          </p:cNvCxnSpPr>
          <p:nvPr userDrawn="1"/>
        </p:nvCxnSpPr>
        <p:spPr>
          <a:xfrm>
            <a:off x="836088" y="1028742"/>
            <a:ext cx="10517713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88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NBS Medium"/>
          <a:ea typeface="+mj-ea"/>
          <a:cs typeface="NBS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SzPct val="120000"/>
        <a:buFont typeface="Arial"/>
        <a:buChar char="•"/>
        <a:defRPr sz="2800" b="0" i="0" kern="1200">
          <a:solidFill>
            <a:schemeClr val="accent6"/>
          </a:solidFill>
          <a:latin typeface="NBS Light"/>
          <a:ea typeface="+mn-ea"/>
          <a:cs typeface="NBS Light"/>
        </a:defRPr>
      </a:lvl1pPr>
      <a:lvl2pPr marL="800100" indent="-342900" algn="l" defTabSz="457200" rtl="0" eaLnBrk="1" latinLnBrk="0" hangingPunct="1">
        <a:spcBef>
          <a:spcPct val="20000"/>
        </a:spcBef>
        <a:buClr>
          <a:schemeClr val="tx2"/>
        </a:buClr>
        <a:buSzPct val="120000"/>
        <a:buFont typeface="Arial"/>
        <a:buChar char="•"/>
        <a:defRPr sz="2400" b="0" i="0" kern="1200">
          <a:solidFill>
            <a:srgbClr val="000000"/>
          </a:solidFill>
          <a:latin typeface="NBS Light"/>
          <a:ea typeface="+mn-ea"/>
          <a:cs typeface="NBS Light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rgbClr val="000000"/>
          </a:solidFill>
          <a:latin typeface="NBS Light"/>
          <a:ea typeface="+mn-ea"/>
          <a:cs typeface="NBS Light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rgbClr val="000000"/>
          </a:solidFill>
          <a:latin typeface="NBS Light"/>
          <a:ea typeface="+mn-ea"/>
          <a:cs typeface="NBS Light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rgbClr val="000000"/>
          </a:solidFill>
          <a:latin typeface="NBS Light"/>
          <a:ea typeface="+mn-ea"/>
          <a:cs typeface="NB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1CA1F-15D3-C749-98E5-2F0291D4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D5932-18AD-2143-826D-F5793D80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02E31-C264-5046-8D02-D8BB8E364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A203-444C-9B4B-8E1D-CB4391A6046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A0DED-574C-9C40-9C39-45730CF02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0A32-08EE-E947-99D1-213768D80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4D56-1966-B443-B90D-30669812D4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B6CF8C5-07C0-F74D-A6A4-3C9F05FB7E6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9144" y="0"/>
            <a:ext cx="12208256" cy="686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5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336000"/>
            <a:ext cx="10655832" cy="432000"/>
          </a:xfrm>
          <a:prstGeom prst="rect">
            <a:avLst/>
          </a:prstGeom>
        </p:spPr>
        <p:txBody>
          <a:bodyPr vert="horz" lIns="0" tIns="0" rIns="9144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239631"/>
            <a:ext cx="11328000" cy="50505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9998" y="6528000"/>
            <a:ext cx="9587639" cy="33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 b="0" i="0">
                <a:solidFill>
                  <a:schemeClr val="accent6">
                    <a:lumMod val="65000"/>
                    <a:lumOff val="35000"/>
                  </a:schemeClr>
                </a:solidFill>
                <a:latin typeface="NBS Light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5832" y="384000"/>
            <a:ext cx="672168" cy="38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2000" b="0" i="0">
                <a:solidFill>
                  <a:schemeClr val="tx1"/>
                </a:solidFill>
                <a:latin typeface="NBS Light" pitchFamily="2" charset="0"/>
              </a:defRPr>
            </a:lvl1pPr>
          </a:lstStyle>
          <a:p>
            <a:fld id="{2E9A4987-E228-4949-89FA-A71A39C61D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7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</p:sldLayoutIdLst>
  <p:hf hdr="0" ft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NBS Medium" pitchFamily="2" charset="0"/>
          <a:ea typeface="+mj-ea"/>
          <a:cs typeface="NBS Medium" pitchFamily="2" charset="0"/>
        </a:defRPr>
      </a:lvl1pPr>
    </p:titleStyle>
    <p:bodyStyle>
      <a:lvl1pPr marL="0" indent="0" algn="l" defTabSz="609585" rtl="0" eaLnBrk="1" latinLnBrk="0" hangingPunct="1">
        <a:lnSpc>
          <a:spcPct val="110000"/>
        </a:lnSpc>
        <a:spcBef>
          <a:spcPts val="400"/>
        </a:spcBef>
        <a:spcAft>
          <a:spcPts val="0"/>
        </a:spcAft>
        <a:buClr>
          <a:schemeClr val="tx2"/>
        </a:buClr>
        <a:buSzPct val="120000"/>
        <a:buFontTx/>
        <a:buNone/>
        <a:defRPr sz="1867" b="1" i="0" kern="1200" baseline="0">
          <a:solidFill>
            <a:schemeClr val="bg2"/>
          </a:solidFill>
          <a:latin typeface="NBS Light"/>
          <a:ea typeface="+mn-ea"/>
          <a:cs typeface="NBS Light"/>
        </a:defRPr>
      </a:lvl1pPr>
      <a:lvl2pPr marL="6351" indent="0" algn="l" defTabSz="609585" rtl="0" eaLnBrk="1" latinLnBrk="0" hangingPunct="1">
        <a:lnSpc>
          <a:spcPct val="110000"/>
        </a:lnSpc>
        <a:spcBef>
          <a:spcPts val="400"/>
        </a:spcBef>
        <a:spcAft>
          <a:spcPts val="0"/>
        </a:spcAft>
        <a:buClr>
          <a:schemeClr val="tx2"/>
        </a:buClr>
        <a:buSzPct val="120000"/>
        <a:buFontTx/>
        <a:buNone/>
        <a:tabLst/>
        <a:defRPr sz="1867" b="0" i="0" kern="1200" baseline="0">
          <a:solidFill>
            <a:schemeClr val="accent6">
              <a:lumMod val="65000"/>
              <a:lumOff val="35000"/>
            </a:schemeClr>
          </a:solidFill>
          <a:latin typeface="NBS Light"/>
          <a:ea typeface="+mn-ea"/>
          <a:cs typeface="NBS Light"/>
        </a:defRPr>
      </a:lvl2pPr>
      <a:lvl3pPr marL="191995" indent="-191995" algn="l" defTabSz="609585" rtl="0" eaLnBrk="1" latinLnBrk="0" hangingPunct="1">
        <a:lnSpc>
          <a:spcPct val="11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tabLst/>
        <a:defRPr sz="1867" b="0" i="0" kern="1200" baseline="0">
          <a:solidFill>
            <a:schemeClr val="accent6">
              <a:lumMod val="65000"/>
              <a:lumOff val="35000"/>
            </a:schemeClr>
          </a:solidFill>
          <a:latin typeface="NBS Light"/>
          <a:ea typeface="+mn-ea"/>
          <a:cs typeface="NBS Light"/>
        </a:defRPr>
      </a:lvl3pPr>
      <a:lvl4pPr marL="191995" indent="-191995" algn="l" defTabSz="609585" rtl="0" eaLnBrk="1" latinLnBrk="0" hangingPunct="1">
        <a:lnSpc>
          <a:spcPct val="110000"/>
        </a:lnSpc>
        <a:spcBef>
          <a:spcPts val="400"/>
        </a:spcBef>
        <a:spcAft>
          <a:spcPts val="0"/>
        </a:spcAft>
        <a:buClr>
          <a:schemeClr val="bg2"/>
        </a:buClr>
        <a:buFont typeface="Arial" panose="020B0604020202020204" pitchFamily="34" charset="0"/>
        <a:buChar char="•"/>
        <a:tabLst/>
        <a:defRPr sz="1867" b="0" i="0" kern="1200" baseline="0">
          <a:solidFill>
            <a:schemeClr val="accent6">
              <a:lumMod val="65000"/>
              <a:lumOff val="35000"/>
            </a:schemeClr>
          </a:solidFill>
          <a:latin typeface="NBS Light"/>
          <a:ea typeface="+mn-ea"/>
          <a:cs typeface="NBS Light"/>
        </a:defRPr>
      </a:lvl4pPr>
      <a:lvl5pPr marL="6351" indent="0" algn="l" defTabSz="609585" rtl="0" eaLnBrk="1" latinLnBrk="0" hangingPunct="1">
        <a:lnSpc>
          <a:spcPct val="110000"/>
        </a:lnSpc>
        <a:spcBef>
          <a:spcPts val="400"/>
        </a:spcBef>
        <a:spcAft>
          <a:spcPts val="0"/>
        </a:spcAft>
        <a:buFontTx/>
        <a:buNone/>
        <a:tabLst/>
        <a:defRPr sz="1333" b="0" i="0" kern="1200" baseline="0">
          <a:solidFill>
            <a:schemeClr val="accent6">
              <a:lumMod val="65000"/>
              <a:lumOff val="35000"/>
            </a:schemeClr>
          </a:solidFill>
          <a:latin typeface="NBS Light"/>
          <a:ea typeface="+mn-ea"/>
          <a:cs typeface="NBS Light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BAABEF6-F047-DB4A-A79A-CFBD2631FB7A}"/>
              </a:ext>
            </a:extLst>
          </p:cNvPr>
          <p:cNvSpPr/>
          <p:nvPr/>
        </p:nvSpPr>
        <p:spPr>
          <a:xfrm>
            <a:off x="540445" y="552285"/>
            <a:ext cx="1038422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800" b="0" i="0" u="none" strike="noStrike" kern="1200" cap="none" spc="-1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andon Grotesque Medium" panose="020B0503020203060202" pitchFamily="34" charset="77"/>
                <a:ea typeface="+mn-ea"/>
                <a:cs typeface="Calibri" panose="020F0502020204030204" pitchFamily="34" charset="0"/>
              </a:rPr>
              <a:t>Nationwide Building Society: Measure For Learning</a:t>
            </a:r>
            <a:endParaRPr kumimoji="0" lang="en-US" sz="5800" b="0" i="0" u="none" strike="noStrike" kern="1200" cap="none" spc="-2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andon Grotesque Medium" panose="020B0503020203060202" pitchFamily="34" charset="77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1EFA03-5B34-684A-828E-9B3A3A45BD14}"/>
              </a:ext>
            </a:extLst>
          </p:cNvPr>
          <p:cNvSpPr txBox="1"/>
          <p:nvPr/>
        </p:nvSpPr>
        <p:spPr>
          <a:xfrm>
            <a:off x="540445" y="2581886"/>
            <a:ext cx="10590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andon Grotesque Medium" panose="020B0503020203060202" pitchFamily="34" charset="77"/>
                <a:ea typeface="+mn-ea"/>
                <a:cs typeface="Calibri" panose="020F0502020204030204" pitchFamily="34" charset="0"/>
              </a:rPr>
              <a:t>Marc Price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en-US" sz="2800" i="1" dirty="0">
                <a:solidFill>
                  <a:prstClr val="white"/>
                </a:solidFill>
                <a:latin typeface="Brandon Grotesque Regular" panose="020B0503020203060202" pitchFamily="34" charset="77"/>
                <a:cs typeface="Calibri" panose="020F0502020204030204" pitchFamily="34" charset="0"/>
              </a:rPr>
              <a:t>Product Owner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andon Grotesque Regular" panose="020B0503020203060202" pitchFamily="34" charset="77"/>
                <a:ea typeface="+mn-ea"/>
                <a:cs typeface="Calibri" panose="020F0502020204030204" pitchFamily="34" charset="0"/>
              </a:rPr>
              <a:t>, Nationwide Building Society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7A1A8-BD28-1945-BF4D-1B819AC00D4B}"/>
              </a:ext>
            </a:extLst>
          </p:cNvPr>
          <p:cNvSpPr txBox="1"/>
          <p:nvPr/>
        </p:nvSpPr>
        <p:spPr>
          <a:xfrm>
            <a:off x="540445" y="4002145"/>
            <a:ext cx="10590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andon Grotesque Medium" panose="020B0503020203060202" pitchFamily="34" charset="77"/>
                <a:ea typeface="+mn-ea"/>
                <a:cs typeface="Calibri" panose="020F0502020204030204" pitchFamily="34" charset="0"/>
              </a:rPr>
              <a:t>Zsolt Berend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andon Grotesque Regular" panose="020B0503020203060202" pitchFamily="34" charset="77"/>
                <a:ea typeface="+mn-ea"/>
                <a:cs typeface="Calibri" panose="020F0502020204030204" pitchFamily="34" charset="0"/>
              </a:rPr>
              <a:t>Business Agility Coach, Nationwide Building Society </a:t>
            </a:r>
          </a:p>
        </p:txBody>
      </p:sp>
    </p:spTree>
    <p:extLst>
      <p:ext uri="{BB962C8B-B14F-4D97-AF65-F5344CB8AC3E}">
        <p14:creationId xmlns:p14="http://schemas.microsoft.com/office/powerpoint/2010/main" val="257884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F8F1-62BC-EC4E-9584-DAB7AB60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F5B645D-61CD-FE42-ADD7-6714EF07DF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9A4987-E228-4949-89FA-A71A39C61D9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878"/>
                </a:solidFill>
                <a:effectLst/>
                <a:uLnTx/>
                <a:uFillTx/>
                <a:latin typeface="NBS Light" pitchFamily="2" charset="0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878"/>
              </a:solidFill>
              <a:effectLst/>
              <a:uLnTx/>
              <a:uFillTx/>
              <a:latin typeface="NBS Light" pitchFamily="2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02F51-4EC9-8A4C-B76B-D241246018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000" y="1880627"/>
            <a:ext cx="3609141" cy="3642528"/>
          </a:xfrm>
          <a:prstGeom prst="rect">
            <a:avLst/>
          </a:prstGeom>
        </p:spPr>
      </p:pic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4A2FEF3-2D18-D247-9300-6BE5B5185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192152"/>
              </p:ext>
            </p:extLst>
          </p:nvPr>
        </p:nvGraphicFramePr>
        <p:xfrm>
          <a:off x="4380411" y="1692407"/>
          <a:ext cx="7331589" cy="196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36736">
                  <a:extLst>
                    <a:ext uri="{9D8B030D-6E8A-4147-A177-3AD203B41FA5}">
                      <a16:colId xmlns:a16="http://schemas.microsoft.com/office/drawing/2014/main" val="3075898506"/>
                    </a:ext>
                  </a:extLst>
                </a:gridCol>
                <a:gridCol w="694853">
                  <a:extLst>
                    <a:ext uri="{9D8B030D-6E8A-4147-A177-3AD203B41FA5}">
                      <a16:colId xmlns:a16="http://schemas.microsoft.com/office/drawing/2014/main" val="1222074022"/>
                    </a:ext>
                  </a:extLst>
                </a:gridCol>
              </a:tblGrid>
              <a:tr h="6537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2"/>
                          </a:solidFill>
                          <a:latin typeface="NBS Medium" pitchFamily="2" charset="0"/>
                        </a:rPr>
                        <a:t>Our journey</a:t>
                      </a:r>
                    </a:p>
                  </a:txBody>
                  <a:tcPr marL="0" marR="0" marT="144000" marB="14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b="0" i="0" dirty="0">
                        <a:solidFill>
                          <a:schemeClr val="tx2"/>
                        </a:solidFill>
                        <a:latin typeface="NBS Light" pitchFamily="2" charset="0"/>
                      </a:endParaRPr>
                    </a:p>
                  </a:txBody>
                  <a:tcPr marL="120000" marR="96000" marT="144000" marB="14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057647"/>
                  </a:ext>
                </a:extLst>
              </a:tr>
              <a:tr h="6537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2"/>
                          </a:solidFill>
                          <a:latin typeface="NBS Medium" pitchFamily="2" charset="0"/>
                        </a:rPr>
                        <a:t>From Antipatterns to Patterns</a:t>
                      </a:r>
                    </a:p>
                  </a:txBody>
                  <a:tcPr marL="0" marR="0" marT="144000" marB="14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b="0" i="0" dirty="0">
                        <a:solidFill>
                          <a:schemeClr val="tx2"/>
                        </a:solidFill>
                        <a:latin typeface="NBS Light" pitchFamily="2" charset="0"/>
                      </a:endParaRPr>
                    </a:p>
                  </a:txBody>
                  <a:tcPr marL="120000" marR="96000" marT="144000" marB="14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178819"/>
                  </a:ext>
                </a:extLst>
              </a:tr>
              <a:tr h="6537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i="0" dirty="0">
                        <a:solidFill>
                          <a:schemeClr val="bg2"/>
                        </a:solidFill>
                        <a:latin typeface="NBS Medium" pitchFamily="2" charset="0"/>
                      </a:endParaRPr>
                    </a:p>
                  </a:txBody>
                  <a:tcPr marL="0" marR="0" marT="144000" marB="14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b="0" i="0" dirty="0">
                        <a:solidFill>
                          <a:schemeClr val="tx2"/>
                        </a:solidFill>
                        <a:latin typeface="NBS Light" pitchFamily="2" charset="0"/>
                      </a:endParaRPr>
                    </a:p>
                  </a:txBody>
                  <a:tcPr marL="120000" marR="96000" marT="144000" marB="14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3662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F26002-09A8-493E-B6F7-281065B5C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20537"/>
              </p:ext>
            </p:extLst>
          </p:nvPr>
        </p:nvGraphicFramePr>
        <p:xfrm>
          <a:off x="4380411" y="2999927"/>
          <a:ext cx="6636736" cy="1307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36736">
                  <a:extLst>
                    <a:ext uri="{9D8B030D-6E8A-4147-A177-3AD203B41FA5}">
                      <a16:colId xmlns:a16="http://schemas.microsoft.com/office/drawing/2014/main" val="3217289167"/>
                    </a:ext>
                  </a:extLst>
                </a:gridCol>
              </a:tblGrid>
              <a:tr h="6537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2"/>
                          </a:solidFill>
                          <a:latin typeface="NBS Medium" pitchFamily="2" charset="0"/>
                        </a:rPr>
                        <a:t>Our product</a:t>
                      </a:r>
                    </a:p>
                  </a:txBody>
                  <a:tcPr marL="0" marR="0" marT="144000" marB="14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037641"/>
                  </a:ext>
                </a:extLst>
              </a:tr>
              <a:tr h="6537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2"/>
                          </a:solidFill>
                          <a:latin typeface="NBS Medium" pitchFamily="2" charset="0"/>
                        </a:rPr>
                        <a:t>Voice of the customer</a:t>
                      </a:r>
                    </a:p>
                  </a:txBody>
                  <a:tcPr marL="0" marR="0" marT="144000" marB="14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96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65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EE5ADB5F-54B8-4B60-AC2E-98AD0FEE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>
                <a:solidFill>
                  <a:srgbClr val="002878"/>
                </a:solidFill>
                <a:latin typeface="NBS Medium" pitchFamily="2" charset="0"/>
                <a:cs typeface="+mn-cs"/>
              </a:rPr>
              <a:t>Our journey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B62F7D8-5477-45A3-ABED-5035CD72C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397" y="4182504"/>
            <a:ext cx="1332901" cy="821795"/>
          </a:xfrm>
          <a:prstGeom prst="rect">
            <a:avLst/>
          </a:prstGeom>
        </p:spPr>
      </p:pic>
      <p:sp>
        <p:nvSpPr>
          <p:cNvPr id="41" name="Flowchart: Stored Data 40">
            <a:extLst>
              <a:ext uri="{FF2B5EF4-FFF2-40B4-BE49-F238E27FC236}">
                <a16:creationId xmlns:a16="http://schemas.microsoft.com/office/drawing/2014/main" id="{CB590E25-65C5-40BB-A3EE-2CB7B4D8B16B}"/>
              </a:ext>
            </a:extLst>
          </p:cNvPr>
          <p:cNvSpPr/>
          <p:nvPr/>
        </p:nvSpPr>
        <p:spPr>
          <a:xfrm rot="5400000">
            <a:off x="881669" y="2181017"/>
            <a:ext cx="1077217" cy="1472970"/>
          </a:xfrm>
          <a:prstGeom prst="flowChartOnlineStorage">
            <a:avLst/>
          </a:prstGeom>
          <a:solidFill>
            <a:srgbClr val="006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BS Light" panose="020B0303030303020204" pitchFamily="34" charset="0"/>
              <a:ea typeface="+mn-ea"/>
              <a:cs typeface="+mn-cs"/>
            </a:endParaRPr>
          </a:p>
        </p:txBody>
      </p:sp>
      <p:sp>
        <p:nvSpPr>
          <p:cNvPr id="42" name="Flowchart: Stored Data 41">
            <a:extLst>
              <a:ext uri="{FF2B5EF4-FFF2-40B4-BE49-F238E27FC236}">
                <a16:creationId xmlns:a16="http://schemas.microsoft.com/office/drawing/2014/main" id="{AC8BBEEF-8581-4F2E-B83E-48143136EBCA}"/>
              </a:ext>
            </a:extLst>
          </p:cNvPr>
          <p:cNvSpPr/>
          <p:nvPr/>
        </p:nvSpPr>
        <p:spPr>
          <a:xfrm rot="16200000">
            <a:off x="2397231" y="2723452"/>
            <a:ext cx="1077219" cy="1472973"/>
          </a:xfrm>
          <a:prstGeom prst="flowChartOnlineStorage">
            <a:avLst/>
          </a:prstGeom>
          <a:solidFill>
            <a:srgbClr val="006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BS Light" panose="020B0303030303020204" pitchFamily="34" charset="0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2C74AE-6DB4-4AB7-836E-DA6E987266B5}"/>
              </a:ext>
            </a:extLst>
          </p:cNvPr>
          <p:cNvSpPr txBox="1"/>
          <p:nvPr/>
        </p:nvSpPr>
        <p:spPr>
          <a:xfrm>
            <a:off x="853989" y="2646001"/>
            <a:ext cx="1174479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BS Medium" panose="020B0603030303020204" pitchFamily="34" charset="0"/>
                <a:ea typeface="+mn-ea"/>
                <a:cs typeface="+mn-cs"/>
              </a:rPr>
              <a:t>Q4 2019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BDC4C7-53B5-42FB-BAA1-6EC4AD00037F}"/>
              </a:ext>
            </a:extLst>
          </p:cNvPr>
          <p:cNvSpPr txBox="1"/>
          <p:nvPr/>
        </p:nvSpPr>
        <p:spPr>
          <a:xfrm>
            <a:off x="2388687" y="3280649"/>
            <a:ext cx="1174479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BS Medium" panose="020B0603030303020204" pitchFamily="34" charset="0"/>
                <a:ea typeface="+mn-ea"/>
                <a:cs typeface="+mn-cs"/>
              </a:rPr>
              <a:t>Q1 2020</a:t>
            </a:r>
          </a:p>
        </p:txBody>
      </p:sp>
      <p:sp>
        <p:nvSpPr>
          <p:cNvPr id="45" name="Flowchart: Stored Data 44">
            <a:extLst>
              <a:ext uri="{FF2B5EF4-FFF2-40B4-BE49-F238E27FC236}">
                <a16:creationId xmlns:a16="http://schemas.microsoft.com/office/drawing/2014/main" id="{3E84603C-9D54-478B-8FA4-BDB0D891BABA}"/>
              </a:ext>
            </a:extLst>
          </p:cNvPr>
          <p:cNvSpPr/>
          <p:nvPr/>
        </p:nvSpPr>
        <p:spPr>
          <a:xfrm rot="5400000">
            <a:off x="3902263" y="2186182"/>
            <a:ext cx="1077217" cy="1472970"/>
          </a:xfrm>
          <a:prstGeom prst="flowChartOnlineStorage">
            <a:avLst/>
          </a:prstGeom>
          <a:solidFill>
            <a:srgbClr val="006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BS Light" panose="020B0303030303020204" pitchFamily="34" charset="0"/>
              <a:ea typeface="+mn-ea"/>
              <a:cs typeface="+mn-cs"/>
            </a:endParaRPr>
          </a:p>
        </p:txBody>
      </p:sp>
      <p:sp>
        <p:nvSpPr>
          <p:cNvPr id="46" name="Flowchart: Stored Data 45">
            <a:extLst>
              <a:ext uri="{FF2B5EF4-FFF2-40B4-BE49-F238E27FC236}">
                <a16:creationId xmlns:a16="http://schemas.microsoft.com/office/drawing/2014/main" id="{67797047-71AD-459C-8249-89DAD8899FEA}"/>
              </a:ext>
            </a:extLst>
          </p:cNvPr>
          <p:cNvSpPr/>
          <p:nvPr/>
        </p:nvSpPr>
        <p:spPr>
          <a:xfrm rot="16200000">
            <a:off x="5427202" y="2728618"/>
            <a:ext cx="1077219" cy="1472973"/>
          </a:xfrm>
          <a:prstGeom prst="flowChartOnlineStorage">
            <a:avLst/>
          </a:prstGeom>
          <a:solidFill>
            <a:srgbClr val="006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BS Light" panose="020B0303030303020204" pitchFamily="34" charset="0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2BB9EC-18C4-4B18-B9A4-112C7E8D8DD9}"/>
              </a:ext>
            </a:extLst>
          </p:cNvPr>
          <p:cNvSpPr txBox="1"/>
          <p:nvPr/>
        </p:nvSpPr>
        <p:spPr>
          <a:xfrm>
            <a:off x="3970765" y="2639884"/>
            <a:ext cx="1174479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BS Medium" panose="020B0603030303020204" pitchFamily="34" charset="0"/>
                <a:ea typeface="+mn-ea"/>
                <a:cs typeface="+mn-cs"/>
              </a:rPr>
              <a:t>Q2 2020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E09825-2046-48A2-A76B-58BAEA94E5E1}"/>
              </a:ext>
            </a:extLst>
          </p:cNvPr>
          <p:cNvSpPr txBox="1"/>
          <p:nvPr/>
        </p:nvSpPr>
        <p:spPr>
          <a:xfrm>
            <a:off x="5458575" y="3321181"/>
            <a:ext cx="1174479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BS Medium" panose="020B0603030303020204" pitchFamily="34" charset="0"/>
                <a:ea typeface="+mn-ea"/>
                <a:cs typeface="+mn-cs"/>
              </a:rPr>
              <a:t>Q3 2020</a:t>
            </a:r>
          </a:p>
        </p:txBody>
      </p:sp>
      <p:sp>
        <p:nvSpPr>
          <p:cNvPr id="49" name="Flowchart: Stored Data 48">
            <a:extLst>
              <a:ext uri="{FF2B5EF4-FFF2-40B4-BE49-F238E27FC236}">
                <a16:creationId xmlns:a16="http://schemas.microsoft.com/office/drawing/2014/main" id="{19D4F4F5-9BBC-46F1-ADCC-D436A25733C5}"/>
              </a:ext>
            </a:extLst>
          </p:cNvPr>
          <p:cNvSpPr/>
          <p:nvPr/>
        </p:nvSpPr>
        <p:spPr>
          <a:xfrm rot="5400000">
            <a:off x="6952950" y="2186182"/>
            <a:ext cx="1077217" cy="1472970"/>
          </a:xfrm>
          <a:prstGeom prst="flowChartOnlineStorage">
            <a:avLst/>
          </a:prstGeom>
          <a:solidFill>
            <a:srgbClr val="006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BS Light" panose="020B0303030303020204" pitchFamily="34" charset="0"/>
              <a:ea typeface="+mn-ea"/>
              <a:cs typeface="+mn-cs"/>
            </a:endParaRPr>
          </a:p>
        </p:txBody>
      </p:sp>
      <p:sp>
        <p:nvSpPr>
          <p:cNvPr id="50" name="Flowchart: Stored Data 49">
            <a:extLst>
              <a:ext uri="{FF2B5EF4-FFF2-40B4-BE49-F238E27FC236}">
                <a16:creationId xmlns:a16="http://schemas.microsoft.com/office/drawing/2014/main" id="{CBBCCCED-4C03-462B-BBFC-FECC2BE50D9A}"/>
              </a:ext>
            </a:extLst>
          </p:cNvPr>
          <p:cNvSpPr/>
          <p:nvPr/>
        </p:nvSpPr>
        <p:spPr>
          <a:xfrm rot="16200000">
            <a:off x="8519145" y="2728619"/>
            <a:ext cx="1077219" cy="1472971"/>
          </a:xfrm>
          <a:prstGeom prst="flowChartOnlineStorage">
            <a:avLst/>
          </a:prstGeom>
          <a:solidFill>
            <a:srgbClr val="006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BS Light" panose="020B0303030303020204" pitchFamily="34" charset="0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EF6D31-3373-4B1A-9807-1C46EDE6804F}"/>
              </a:ext>
            </a:extLst>
          </p:cNvPr>
          <p:cNvSpPr txBox="1"/>
          <p:nvPr/>
        </p:nvSpPr>
        <p:spPr>
          <a:xfrm>
            <a:off x="6998698" y="2639884"/>
            <a:ext cx="1174479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BS Medium" panose="020B0603030303020204" pitchFamily="34" charset="0"/>
                <a:ea typeface="+mn-ea"/>
                <a:cs typeface="+mn-cs"/>
              </a:rPr>
              <a:t>Q4 2020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FB4E8-1426-4BC3-A908-17572067B879}"/>
              </a:ext>
            </a:extLst>
          </p:cNvPr>
          <p:cNvSpPr txBox="1"/>
          <p:nvPr/>
        </p:nvSpPr>
        <p:spPr>
          <a:xfrm>
            <a:off x="8555091" y="3260310"/>
            <a:ext cx="1174479" cy="38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BS Medium" panose="020B0603030303020204" pitchFamily="34" charset="0"/>
                <a:ea typeface="+mn-ea"/>
                <a:cs typeface="+mn-cs"/>
              </a:rPr>
              <a:t>Q1 2021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D3B59A-A7FC-4207-821A-53586A8FF970}"/>
              </a:ext>
            </a:extLst>
          </p:cNvPr>
          <p:cNvSpPr txBox="1"/>
          <p:nvPr/>
        </p:nvSpPr>
        <p:spPr>
          <a:xfrm>
            <a:off x="985497" y="3368860"/>
            <a:ext cx="10192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878"/>
                </a:solidFill>
                <a:effectLst/>
                <a:uLnTx/>
                <a:uFillTx/>
                <a:latin typeface="NBS Light" panose="020B0303030303020204" pitchFamily="34" charset="0"/>
                <a:ea typeface="+mn-ea"/>
                <a:cs typeface="+mn-cs"/>
              </a:rPr>
              <a:t>Manual  reports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878"/>
                </a:solidFill>
                <a:effectLst/>
                <a:uLnTx/>
                <a:uFillTx/>
                <a:latin typeface="NBS Light" panose="020B0303030303020204" pitchFamily="34" charset="0"/>
                <a:ea typeface="+mn-ea"/>
                <a:cs typeface="+mn-cs"/>
              </a:rPr>
              <a:t>Output measures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F8AA32-5AE0-4D9D-A03A-7CB132BD4609}"/>
              </a:ext>
            </a:extLst>
          </p:cNvPr>
          <p:cNvSpPr txBox="1"/>
          <p:nvPr/>
        </p:nvSpPr>
        <p:spPr>
          <a:xfrm>
            <a:off x="3870647" y="3375140"/>
            <a:ext cx="1359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878"/>
                </a:solidFill>
                <a:effectLst/>
                <a:uLnTx/>
                <a:uFillTx/>
                <a:latin typeface="NBS Light" panose="020B0303030303020204" pitchFamily="34" charset="0"/>
                <a:ea typeface="+mn-ea"/>
                <a:cs typeface="+mn-cs"/>
              </a:rPr>
              <a:t>Innovators Early adopters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878"/>
                </a:solidFill>
                <a:effectLst/>
                <a:uLnTx/>
                <a:uFillTx/>
                <a:latin typeface="NBS Light" panose="020B0303030303020204" pitchFamily="34" charset="0"/>
                <a:ea typeface="+mn-ea"/>
                <a:cs typeface="+mn-cs"/>
              </a:rPr>
              <a:t>Show &amp; tells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1A9257-4E49-4D19-B7CF-A1D8877E971D}"/>
              </a:ext>
            </a:extLst>
          </p:cNvPr>
          <p:cNvSpPr txBox="1"/>
          <p:nvPr/>
        </p:nvSpPr>
        <p:spPr>
          <a:xfrm>
            <a:off x="2386293" y="2179439"/>
            <a:ext cx="1032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878"/>
                </a:solidFill>
                <a:effectLst/>
                <a:uLnTx/>
                <a:uFillTx/>
                <a:latin typeface="NBS Light" panose="020B0303030303020204" pitchFamily="34" charset="0"/>
                <a:ea typeface="+mn-ea"/>
                <a:cs typeface="+mn-cs"/>
              </a:rPr>
              <a:t>We need a product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108AFE-E89F-4274-93BB-CA9A2E9D30FA}"/>
              </a:ext>
            </a:extLst>
          </p:cNvPr>
          <p:cNvSpPr txBox="1"/>
          <p:nvPr/>
        </p:nvSpPr>
        <p:spPr>
          <a:xfrm>
            <a:off x="5290023" y="1923221"/>
            <a:ext cx="1371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878"/>
                </a:solidFill>
                <a:effectLst/>
                <a:uLnTx/>
                <a:uFillTx/>
                <a:latin typeface="NBS Light" panose="020B0303030303020204" pitchFamily="34" charset="0"/>
                <a:ea typeface="+mn-ea"/>
                <a:cs typeface="+mn-cs"/>
              </a:rPr>
              <a:t>Unlocking measurability of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2878"/>
                </a:solidFill>
                <a:effectLst/>
                <a:uLnTx/>
                <a:uFillTx/>
                <a:latin typeface="NBS Light" panose="020B0303030303020204" pitchFamily="34" charset="0"/>
                <a:ea typeface="+mn-ea"/>
                <a:cs typeface="+mn-cs"/>
              </a:rPr>
              <a:t>Flow end to end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696962-48E8-49DB-8DB8-9259F14E2543}"/>
              </a:ext>
            </a:extLst>
          </p:cNvPr>
          <p:cNvSpPr txBox="1"/>
          <p:nvPr/>
        </p:nvSpPr>
        <p:spPr>
          <a:xfrm>
            <a:off x="8471669" y="2245808"/>
            <a:ext cx="1257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878"/>
                </a:solidFill>
                <a:effectLst/>
                <a:uLnTx/>
                <a:uFillTx/>
                <a:latin typeface="NBS Light" panose="020B0303030303020204" pitchFamily="34" charset="0"/>
                <a:ea typeface="+mn-ea"/>
                <a:cs typeface="+mn-cs"/>
              </a:rPr>
              <a:t>C-suite level  insights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2878"/>
              </a:solidFill>
              <a:effectLst/>
              <a:uLnTx/>
              <a:uFillTx/>
              <a:latin typeface="NBS Light" panose="020B0303030303020204" pitchFamily="34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D28577-C45D-48D0-9879-77CDA78C61DB}"/>
              </a:ext>
            </a:extLst>
          </p:cNvPr>
          <p:cNvSpPr txBox="1"/>
          <p:nvPr/>
        </p:nvSpPr>
        <p:spPr>
          <a:xfrm>
            <a:off x="6903095" y="3617486"/>
            <a:ext cx="1578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878"/>
                </a:solidFill>
                <a:effectLst/>
                <a:uLnTx/>
                <a:uFillTx/>
                <a:latin typeface="NBS Light" panose="020B0303030303020204" pitchFamily="34" charset="0"/>
                <a:ea typeface="+mn-ea"/>
                <a:cs typeface="+mn-cs"/>
              </a:rPr>
              <a:t>Crossing the Chasm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878"/>
                </a:solidFill>
                <a:effectLst/>
                <a:uLnTx/>
                <a:uFillTx/>
                <a:latin typeface="NBS Light" panose="020B0303030303020204" pitchFamily="34" charset="0"/>
                <a:ea typeface="+mn-ea"/>
                <a:cs typeface="+mn-cs"/>
              </a:rPr>
              <a:t>UK IT Awards finalist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F99A0C9-F0D1-43E2-9944-A3CD03945853}"/>
              </a:ext>
            </a:extLst>
          </p:cNvPr>
          <p:cNvGrpSpPr/>
          <p:nvPr/>
        </p:nvGrpSpPr>
        <p:grpSpPr>
          <a:xfrm>
            <a:off x="8263717" y="4171303"/>
            <a:ext cx="1332901" cy="997623"/>
            <a:chOff x="7815000" y="3543680"/>
            <a:chExt cx="999676" cy="748217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9F72FBD-6946-4E17-9EB2-B3385B592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5000" y="3543680"/>
              <a:ext cx="999676" cy="748217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F73B617-2EFC-46FA-A39E-131CE5DF9186}"/>
                </a:ext>
              </a:extLst>
            </p:cNvPr>
            <p:cNvSpPr/>
            <p:nvPr/>
          </p:nvSpPr>
          <p:spPr>
            <a:xfrm>
              <a:off x="7815000" y="3684588"/>
              <a:ext cx="171807" cy="571500"/>
            </a:xfrm>
            <a:prstGeom prst="rect">
              <a:avLst/>
            </a:prstGeom>
            <a:solidFill>
              <a:schemeClr val="bg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BS Light" panose="020B0303030303020204" pitchFamily="34" charset="0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4D2A14A-4A61-4F1F-A370-587605CEAF1E}"/>
                </a:ext>
              </a:extLst>
            </p:cNvPr>
            <p:cNvSpPr/>
            <p:nvPr/>
          </p:nvSpPr>
          <p:spPr>
            <a:xfrm>
              <a:off x="8000737" y="3684587"/>
              <a:ext cx="813939" cy="607309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BS Light" panose="020B0303030303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9402201-A1EB-44C2-81AF-25C0741FE587}"/>
              </a:ext>
            </a:extLst>
          </p:cNvPr>
          <p:cNvSpPr txBox="1"/>
          <p:nvPr/>
        </p:nvSpPr>
        <p:spPr>
          <a:xfrm>
            <a:off x="3662614" y="1448764"/>
            <a:ext cx="1804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878"/>
                </a:solidFill>
                <a:effectLst/>
                <a:uLnTx/>
                <a:uFillTx/>
                <a:latin typeface="NBS Light" panose="020B0303030303020204" pitchFamily="34" charset="0"/>
                <a:ea typeface="+mn-ea"/>
                <a:cs typeface="+mn-cs"/>
              </a:rPr>
              <a:t>Sooner Safer</a:t>
            </a:r>
            <a:r>
              <a:rPr kumimoji="0" lang="en-GB" sz="1600" b="0" i="0" u="none" strike="noStrike" kern="1200" cap="none" spc="0" normalizeH="0" noProof="0" dirty="0">
                <a:ln>
                  <a:noFill/>
                </a:ln>
                <a:solidFill>
                  <a:srgbClr val="002878"/>
                </a:solidFill>
                <a:effectLst/>
                <a:uLnTx/>
                <a:uFillTx/>
                <a:latin typeface="NBS Light" panose="020B0303030303020204" pitchFamily="34" charset="0"/>
                <a:ea typeface="+mn-ea"/>
                <a:cs typeface="+mn-cs"/>
              </a:rPr>
              <a:t> Happier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878"/>
                </a:solidFill>
                <a:effectLst/>
                <a:uLnTx/>
                <a:uFillTx/>
                <a:latin typeface="NBS Light" panose="020B0303030303020204" pitchFamily="34" charset="0"/>
                <a:ea typeface="+mn-ea"/>
                <a:cs typeface="+mn-cs"/>
              </a:rPr>
              <a:t> Pattern: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2878"/>
                </a:solidFill>
                <a:effectLst/>
                <a:uLnTx/>
                <a:uFillTx/>
                <a:latin typeface="NBS Light" panose="020B0303030303020204" pitchFamily="34" charset="0"/>
                <a:ea typeface="+mn-ea"/>
                <a:cs typeface="+mn-cs"/>
              </a:rPr>
              <a:t>Invite over Inflict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E674CFF-5A93-4B9C-A23E-E5D80BC63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3521" y="4264706"/>
            <a:ext cx="1944639" cy="73959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D3AA34-87E0-45E2-ADAD-F16DE971B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7926" y="1367499"/>
            <a:ext cx="1205191" cy="72471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2A06203-8F18-4089-B636-A8E1F4A05EC3}"/>
              </a:ext>
            </a:extLst>
          </p:cNvPr>
          <p:cNvGrpSpPr/>
          <p:nvPr/>
        </p:nvGrpSpPr>
        <p:grpSpPr>
          <a:xfrm>
            <a:off x="9794240" y="1262434"/>
            <a:ext cx="2029785" cy="3183644"/>
            <a:chOff x="9794240" y="1262434"/>
            <a:chExt cx="2029785" cy="3183644"/>
          </a:xfrm>
        </p:grpSpPr>
        <p:sp>
          <p:nvSpPr>
            <p:cNvPr id="29" name="Flowchart: Stored Data 28">
              <a:extLst>
                <a:ext uri="{FF2B5EF4-FFF2-40B4-BE49-F238E27FC236}">
                  <a16:creationId xmlns:a16="http://schemas.microsoft.com/office/drawing/2014/main" id="{EF2D4B9A-5F16-4E23-A725-A59A32DC5F47}"/>
                </a:ext>
              </a:extLst>
            </p:cNvPr>
            <p:cNvSpPr/>
            <p:nvPr/>
          </p:nvSpPr>
          <p:spPr>
            <a:xfrm rot="5400000">
              <a:off x="10027169" y="2081885"/>
              <a:ext cx="1077217" cy="1472970"/>
            </a:xfrm>
            <a:prstGeom prst="flowChartOnlineStorage">
              <a:avLst/>
            </a:prstGeom>
            <a:solidFill>
              <a:srgbClr val="006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BS Light" panose="020B0303030303020204" pitchFamily="34" charset="0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6ACF5E-8580-4284-AFD1-A29B5DB8B28C}"/>
                </a:ext>
              </a:extLst>
            </p:cNvPr>
            <p:cNvSpPr txBox="1"/>
            <p:nvPr/>
          </p:nvSpPr>
          <p:spPr>
            <a:xfrm>
              <a:off x="10058892" y="2540729"/>
              <a:ext cx="1174479" cy="38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67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BS Medium" panose="020B0603030303020204" pitchFamily="34" charset="0"/>
                  <a:ea typeface="+mn-ea"/>
                  <a:cs typeface="+mn-cs"/>
                </a:rPr>
                <a:t>Q2 2021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F940CA-5892-45C1-B687-0E309EEE4700}"/>
                </a:ext>
              </a:extLst>
            </p:cNvPr>
            <p:cNvSpPr txBox="1"/>
            <p:nvPr/>
          </p:nvSpPr>
          <p:spPr>
            <a:xfrm>
              <a:off x="10028062" y="3368860"/>
              <a:ext cx="147297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2878"/>
                  </a:solidFill>
                  <a:effectLst/>
                  <a:uLnTx/>
                  <a:uFillTx/>
                  <a:latin typeface="NBS Light" panose="020B0303030303020204" pitchFamily="34" charset="0"/>
                  <a:ea typeface="+mn-ea"/>
                  <a:cs typeface="+mn-cs"/>
                </a:rPr>
                <a:t>900+ colleagues at all levels across the Society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7815B4-278E-4E18-A59B-17A268C23267}"/>
                </a:ext>
              </a:extLst>
            </p:cNvPr>
            <p:cNvSpPr txBox="1"/>
            <p:nvPr/>
          </p:nvSpPr>
          <p:spPr>
            <a:xfrm>
              <a:off x="9794240" y="1262434"/>
              <a:ext cx="20297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2878"/>
                  </a:solidFill>
                  <a:effectLst/>
                  <a:uLnTx/>
                  <a:uFillTx/>
                  <a:latin typeface="NBS Light" panose="020B0303030303020204" pitchFamily="34" charset="0"/>
                  <a:ea typeface="+mn-ea"/>
                  <a:cs typeface="+mn-cs"/>
                </a:rPr>
                <a:t>160+ self-serve insight boards on flow, quality and alignment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878"/>
                </a:solidFill>
                <a:effectLst/>
                <a:uLnTx/>
                <a:uFillTx/>
                <a:latin typeface="NBS Light" panose="020B0303030303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454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  <p:bldP spid="44" grpId="0"/>
      <p:bldP spid="45" grpId="0" animBg="1"/>
      <p:bldP spid="46" grpId="0" animBg="1"/>
      <p:bldP spid="47" grpId="0"/>
      <p:bldP spid="48" grpId="0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A43E-754E-499C-A43F-A25EAD5C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NBS Light" panose="020B0303030303020204" pitchFamily="34" charset="0"/>
              </a:rPr>
              <a:t>On the journey to moving from Antipatterns to Patterns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7456F-EC4A-4D4F-AFE8-28A981CFA3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9A4987-E228-4949-89FA-A71A39C61D9B}" type="slidenum">
              <a:rPr lang="en-US" smtClean="0">
                <a:latin typeface="NBS Light" panose="020B0303030303020204" pitchFamily="34" charset="0"/>
              </a:rPr>
              <a:pPr/>
              <a:t>4</a:t>
            </a:fld>
            <a:endParaRPr lang="en-US">
              <a:latin typeface="NBS Light" panose="020B0303030303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ED6A1C-C842-4455-8377-1AC5D0E9A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95053"/>
              </p:ext>
            </p:extLst>
          </p:nvPr>
        </p:nvGraphicFramePr>
        <p:xfrm>
          <a:off x="432000" y="2043438"/>
          <a:ext cx="11511184" cy="95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5323">
                  <a:extLst>
                    <a:ext uri="{9D8B030D-6E8A-4147-A177-3AD203B41FA5}">
                      <a16:colId xmlns:a16="http://schemas.microsoft.com/office/drawing/2014/main" val="2650927556"/>
                    </a:ext>
                  </a:extLst>
                </a:gridCol>
                <a:gridCol w="1622252">
                  <a:extLst>
                    <a:ext uri="{9D8B030D-6E8A-4147-A177-3AD203B41FA5}">
                      <a16:colId xmlns:a16="http://schemas.microsoft.com/office/drawing/2014/main" val="927088475"/>
                    </a:ext>
                  </a:extLst>
                </a:gridCol>
                <a:gridCol w="4973609">
                  <a:extLst>
                    <a:ext uri="{9D8B030D-6E8A-4147-A177-3AD203B41FA5}">
                      <a16:colId xmlns:a16="http://schemas.microsoft.com/office/drawing/2014/main" val="90565389"/>
                    </a:ext>
                  </a:extLst>
                </a:gridCol>
              </a:tblGrid>
              <a:tr h="956975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6"/>
                          </a:solidFill>
                          <a:latin typeface="NBS Light" panose="020B0303030303020204" pitchFamily="34" charset="0"/>
                        </a:rPr>
                        <a:t>Measuring Outputs </a:t>
                      </a:r>
                    </a:p>
                    <a:p>
                      <a:r>
                        <a:rPr lang="en-GB" sz="2000" b="0" i="1" dirty="0">
                          <a:solidFill>
                            <a:schemeClr val="accent6"/>
                          </a:solidFill>
                          <a:latin typeface="NBS Light" panose="020B0303030303020204" pitchFamily="34" charset="0"/>
                        </a:rPr>
                        <a:t>(e.g. #features, #storypoints)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000" i="1" dirty="0">
                        <a:solidFill>
                          <a:schemeClr val="accent6"/>
                        </a:solidFill>
                        <a:latin typeface="NBS Light" panose="020B0303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6"/>
                          </a:solidFill>
                          <a:latin typeface="NBS Light" panose="020B0303030303020204" pitchFamily="34" charset="0"/>
                        </a:rPr>
                        <a:t>Measuring Outcomes </a:t>
                      </a:r>
                    </a:p>
                    <a:p>
                      <a:r>
                        <a:rPr lang="en-GB" sz="2000" b="0" i="1" dirty="0">
                          <a:solidFill>
                            <a:schemeClr val="accent6"/>
                          </a:solidFill>
                          <a:latin typeface="NBS Light" panose="020B0303030303020204" pitchFamily="34" charset="0"/>
                        </a:rPr>
                        <a:t>(Better, Value, Sooner, Safer, Happier)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4765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6AF504-83B4-4D38-B20E-746BE7AD6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653914"/>
              </p:ext>
            </p:extLst>
          </p:nvPr>
        </p:nvGraphicFramePr>
        <p:xfrm>
          <a:off x="432000" y="3000413"/>
          <a:ext cx="11511184" cy="95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5323">
                  <a:extLst>
                    <a:ext uri="{9D8B030D-6E8A-4147-A177-3AD203B41FA5}">
                      <a16:colId xmlns:a16="http://schemas.microsoft.com/office/drawing/2014/main" val="1500249842"/>
                    </a:ext>
                  </a:extLst>
                </a:gridCol>
                <a:gridCol w="1622252">
                  <a:extLst>
                    <a:ext uri="{9D8B030D-6E8A-4147-A177-3AD203B41FA5}">
                      <a16:colId xmlns:a16="http://schemas.microsoft.com/office/drawing/2014/main" val="2801424848"/>
                    </a:ext>
                  </a:extLst>
                </a:gridCol>
                <a:gridCol w="4973609">
                  <a:extLst>
                    <a:ext uri="{9D8B030D-6E8A-4147-A177-3AD203B41FA5}">
                      <a16:colId xmlns:a16="http://schemas.microsoft.com/office/drawing/2014/main" val="1952023705"/>
                    </a:ext>
                  </a:extLst>
                </a:gridCol>
              </a:tblGrid>
              <a:tr h="956975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accent6"/>
                          </a:solidFill>
                          <a:latin typeface="NBS Light" panose="020B0303030303020204" pitchFamily="34" charset="0"/>
                        </a:rPr>
                        <a:t>Centralized, and often manual</a:t>
                      </a:r>
                      <a:r>
                        <a:rPr lang="en-GB" sz="2000" dirty="0">
                          <a:solidFill>
                            <a:schemeClr val="accent6"/>
                          </a:solidFill>
                          <a:latin typeface="NBS Light" panose="020B0303030303020204" pitchFamily="34" charset="0"/>
                        </a:rPr>
                        <a:t> reports</a:t>
                      </a:r>
                      <a:endParaRPr lang="en-GB" sz="2000" b="0" dirty="0">
                        <a:solidFill>
                          <a:schemeClr val="accent6"/>
                        </a:solidFill>
                        <a:latin typeface="NBS Light" panose="020B0303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accent6"/>
                        </a:solidFill>
                        <a:latin typeface="NBS Light" panose="020B0303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6"/>
                          </a:solidFill>
                          <a:latin typeface="NBS Light" panose="020B0303030303020204" pitchFamily="34" charset="0"/>
                        </a:rPr>
                        <a:t>Self-serve </a:t>
                      </a:r>
                      <a:r>
                        <a:rPr lang="en-GB" sz="2000" b="0" dirty="0">
                          <a:solidFill>
                            <a:schemeClr val="accent6"/>
                          </a:solidFill>
                          <a:latin typeface="NBS Light" panose="020B0303030303020204" pitchFamily="34" charset="0"/>
                        </a:rPr>
                        <a:t>discoverability of auto-harvested data, metrics and insights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6620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011AD5-C80B-4962-949F-E112A9555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83475"/>
              </p:ext>
            </p:extLst>
          </p:nvPr>
        </p:nvGraphicFramePr>
        <p:xfrm>
          <a:off x="479999" y="3857588"/>
          <a:ext cx="11463184" cy="95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4827">
                  <a:extLst>
                    <a:ext uri="{9D8B030D-6E8A-4147-A177-3AD203B41FA5}">
                      <a16:colId xmlns:a16="http://schemas.microsoft.com/office/drawing/2014/main" val="1037387077"/>
                    </a:ext>
                  </a:extLst>
                </a:gridCol>
                <a:gridCol w="1615487">
                  <a:extLst>
                    <a:ext uri="{9D8B030D-6E8A-4147-A177-3AD203B41FA5}">
                      <a16:colId xmlns:a16="http://schemas.microsoft.com/office/drawing/2014/main" val="1984101649"/>
                    </a:ext>
                  </a:extLst>
                </a:gridCol>
                <a:gridCol w="4952870">
                  <a:extLst>
                    <a:ext uri="{9D8B030D-6E8A-4147-A177-3AD203B41FA5}">
                      <a16:colId xmlns:a16="http://schemas.microsoft.com/office/drawing/2014/main" val="2569936089"/>
                    </a:ext>
                  </a:extLst>
                </a:gridCol>
              </a:tblGrid>
              <a:tr h="956975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6"/>
                          </a:solidFill>
                          <a:latin typeface="NBS Light" panose="020B0303030303020204" pitchFamily="34" charset="0"/>
                        </a:rPr>
                        <a:t>Weaponised metrics </a:t>
                      </a:r>
                    </a:p>
                    <a:p>
                      <a:r>
                        <a:rPr lang="en-GB" sz="2000" b="0" dirty="0">
                          <a:solidFill>
                            <a:schemeClr val="accent6"/>
                          </a:solidFill>
                          <a:latin typeface="NBS Light" panose="020B0303030303020204" pitchFamily="34" charset="0"/>
                        </a:rPr>
                        <a:t>(focusing on achieving a target)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accent6"/>
                        </a:solidFill>
                        <a:latin typeface="NBS Light" panose="020B0303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6"/>
                          </a:solidFill>
                          <a:latin typeface="NBS Light" panose="020B0303030303020204" pitchFamily="34" charset="0"/>
                        </a:rPr>
                        <a:t>Measure for learning </a:t>
                      </a:r>
                    </a:p>
                    <a:p>
                      <a:r>
                        <a:rPr lang="en-GB" sz="2000" b="0" dirty="0">
                          <a:solidFill>
                            <a:schemeClr val="accent6"/>
                          </a:solidFill>
                          <a:latin typeface="NBS Light" panose="020B0303030303020204" pitchFamily="34" charset="0"/>
                        </a:rPr>
                        <a:t>(focusing on maximising outcomes &amp; learning)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0050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561447-DAC3-4CCC-8E8A-851E53961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70761"/>
              </p:ext>
            </p:extLst>
          </p:nvPr>
        </p:nvGraphicFramePr>
        <p:xfrm>
          <a:off x="479999" y="4814563"/>
          <a:ext cx="11463183" cy="95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4827">
                  <a:extLst>
                    <a:ext uri="{9D8B030D-6E8A-4147-A177-3AD203B41FA5}">
                      <a16:colId xmlns:a16="http://schemas.microsoft.com/office/drawing/2014/main" val="961362181"/>
                    </a:ext>
                  </a:extLst>
                </a:gridCol>
                <a:gridCol w="1615487">
                  <a:extLst>
                    <a:ext uri="{9D8B030D-6E8A-4147-A177-3AD203B41FA5}">
                      <a16:colId xmlns:a16="http://schemas.microsoft.com/office/drawing/2014/main" val="1018197522"/>
                    </a:ext>
                  </a:extLst>
                </a:gridCol>
                <a:gridCol w="4952869">
                  <a:extLst>
                    <a:ext uri="{9D8B030D-6E8A-4147-A177-3AD203B41FA5}">
                      <a16:colId xmlns:a16="http://schemas.microsoft.com/office/drawing/2014/main" val="3850772797"/>
                    </a:ext>
                  </a:extLst>
                </a:gridCol>
              </a:tblGrid>
              <a:tr h="956975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accent6"/>
                          </a:solidFill>
                          <a:latin typeface="NBS Light" panose="020B0303030303020204" pitchFamily="34" charset="0"/>
                        </a:rPr>
                        <a:t>Disconnected datasets, </a:t>
                      </a:r>
                      <a:r>
                        <a:rPr lang="en-GB" sz="2000" dirty="0">
                          <a:solidFill>
                            <a:schemeClr val="accent6"/>
                          </a:solidFill>
                          <a:latin typeface="NBS Light" panose="020B0303030303020204" pitchFamily="34" charset="0"/>
                        </a:rPr>
                        <a:t>no or limited measurability </a:t>
                      </a:r>
                      <a:r>
                        <a:rPr lang="en-GB" sz="2000" b="0" dirty="0">
                          <a:solidFill>
                            <a:schemeClr val="accent6"/>
                          </a:solidFill>
                          <a:latin typeface="NBS Light" panose="020B0303030303020204" pitchFamily="34" charset="0"/>
                        </a:rPr>
                        <a:t>of flow, quality, 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accent6"/>
                        </a:solidFill>
                        <a:latin typeface="NBS Light" panose="020B0303030303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6"/>
                          </a:solidFill>
                          <a:latin typeface="NBS Light" panose="020B0303030303020204" pitchFamily="34" charset="0"/>
                        </a:rPr>
                        <a:t>Unlocked measurability </a:t>
                      </a:r>
                      <a:r>
                        <a:rPr lang="en-GB" sz="2000" b="0" dirty="0">
                          <a:solidFill>
                            <a:schemeClr val="accent6"/>
                          </a:solidFill>
                          <a:latin typeface="NBS Light" panose="020B0303030303020204" pitchFamily="34" charset="0"/>
                        </a:rPr>
                        <a:t>of flow, quality, 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112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D8CFA8C-AA4C-410E-85F3-35B6666D96DE}"/>
              </a:ext>
            </a:extLst>
          </p:cNvPr>
          <p:cNvSpPr txBox="1"/>
          <p:nvPr/>
        </p:nvSpPr>
        <p:spPr>
          <a:xfrm>
            <a:off x="-104507" y="1253837"/>
            <a:ext cx="6114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2878"/>
                </a:solidFill>
                <a:effectLst/>
                <a:uLnTx/>
                <a:uFillTx/>
                <a:latin typeface="NBS Medium" pitchFamily="2" charset="0"/>
                <a:ea typeface="+mn-ea"/>
                <a:cs typeface="+mn-cs"/>
              </a:rPr>
              <a:t>From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61644-D385-44A5-8D06-004AEABF1F84}"/>
              </a:ext>
            </a:extLst>
          </p:cNvPr>
          <p:cNvSpPr txBox="1"/>
          <p:nvPr/>
        </p:nvSpPr>
        <p:spPr>
          <a:xfrm>
            <a:off x="5693640" y="1239858"/>
            <a:ext cx="6114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2878"/>
                </a:solidFill>
                <a:effectLst/>
                <a:uLnTx/>
                <a:uFillTx/>
                <a:latin typeface="NBS Medium" pitchFamily="2" charset="0"/>
                <a:ea typeface="+mn-ea"/>
                <a:cs typeface="+mn-cs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23853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48B24-2A56-4C58-A9F8-A883069E140F}"/>
              </a:ext>
            </a:extLst>
          </p:cNvPr>
          <p:cNvSpPr/>
          <p:nvPr/>
        </p:nvSpPr>
        <p:spPr>
          <a:xfrm>
            <a:off x="61143" y="730975"/>
            <a:ext cx="12069714" cy="550683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BS Light" panose="020B0303030303020204" pitchFamily="34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EE5ADB5F-54B8-4B60-AC2E-98AD0FEE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NBS Light" panose="020B0303030303020204" pitchFamily="34" charset="0"/>
              </a:rPr>
              <a:t>Measure for Learning</a:t>
            </a:r>
          </a:p>
        </p:txBody>
      </p:sp>
      <p:sp>
        <p:nvSpPr>
          <p:cNvPr id="29" name="Better TextBox 9">
            <a:extLst>
              <a:ext uri="{FF2B5EF4-FFF2-40B4-BE49-F238E27FC236}">
                <a16:creationId xmlns:a16="http://schemas.microsoft.com/office/drawing/2014/main" id="{AB75E8BD-8484-4576-AA1F-05349FB380B1}"/>
              </a:ext>
            </a:extLst>
          </p:cNvPr>
          <p:cNvSpPr txBox="1"/>
          <p:nvPr/>
        </p:nvSpPr>
        <p:spPr>
          <a:xfrm>
            <a:off x="3416974" y="844432"/>
            <a:ext cx="1248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BS Light" panose="020B0303030303020204" pitchFamily="34" charset="0"/>
              </a:rPr>
              <a:t>Better</a:t>
            </a:r>
          </a:p>
        </p:txBody>
      </p:sp>
      <p:sp>
        <p:nvSpPr>
          <p:cNvPr id="30" name="Value TextBox 54">
            <a:extLst>
              <a:ext uri="{FF2B5EF4-FFF2-40B4-BE49-F238E27FC236}">
                <a16:creationId xmlns:a16="http://schemas.microsoft.com/office/drawing/2014/main" id="{D61D6E17-20B0-425D-B628-6D440E57A71C}"/>
              </a:ext>
            </a:extLst>
          </p:cNvPr>
          <p:cNvSpPr txBox="1"/>
          <p:nvPr/>
        </p:nvSpPr>
        <p:spPr>
          <a:xfrm>
            <a:off x="4510158" y="847192"/>
            <a:ext cx="1199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BS Light" panose="020B0303030303020204" pitchFamily="34" charset="0"/>
              </a:rPr>
              <a:t>Value</a:t>
            </a:r>
          </a:p>
        </p:txBody>
      </p:sp>
      <p:sp>
        <p:nvSpPr>
          <p:cNvPr id="31" name="Sooner TextBox 55">
            <a:extLst>
              <a:ext uri="{FF2B5EF4-FFF2-40B4-BE49-F238E27FC236}">
                <a16:creationId xmlns:a16="http://schemas.microsoft.com/office/drawing/2014/main" id="{91CB020B-7A2D-47B2-8BFD-796CC98C32E6}"/>
              </a:ext>
            </a:extLst>
          </p:cNvPr>
          <p:cNvSpPr txBox="1"/>
          <p:nvPr/>
        </p:nvSpPr>
        <p:spPr>
          <a:xfrm>
            <a:off x="5456431" y="847353"/>
            <a:ext cx="1336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BS Light" panose="020B0303030303020204" pitchFamily="34" charset="0"/>
              </a:rPr>
              <a:t>Sooner</a:t>
            </a:r>
          </a:p>
        </p:txBody>
      </p:sp>
      <p:sp>
        <p:nvSpPr>
          <p:cNvPr id="32" name="Safer TextBox 57">
            <a:extLst>
              <a:ext uri="{FF2B5EF4-FFF2-40B4-BE49-F238E27FC236}">
                <a16:creationId xmlns:a16="http://schemas.microsoft.com/office/drawing/2014/main" id="{45323660-15FC-4B7C-A122-32A0CAA21B0E}"/>
              </a:ext>
            </a:extLst>
          </p:cNvPr>
          <p:cNvSpPr txBox="1"/>
          <p:nvPr/>
        </p:nvSpPr>
        <p:spPr>
          <a:xfrm>
            <a:off x="6593390" y="847343"/>
            <a:ext cx="1284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BS Light" panose="020B0303030303020204" pitchFamily="34" charset="0"/>
              </a:rPr>
              <a:t>Safer</a:t>
            </a:r>
          </a:p>
        </p:txBody>
      </p:sp>
      <p:sp>
        <p:nvSpPr>
          <p:cNvPr id="33" name="Happier TextBox 58">
            <a:extLst>
              <a:ext uri="{FF2B5EF4-FFF2-40B4-BE49-F238E27FC236}">
                <a16:creationId xmlns:a16="http://schemas.microsoft.com/office/drawing/2014/main" id="{3686E352-66B3-41B1-860C-0A1E4E633CF2}"/>
              </a:ext>
            </a:extLst>
          </p:cNvPr>
          <p:cNvSpPr txBox="1"/>
          <p:nvPr/>
        </p:nvSpPr>
        <p:spPr>
          <a:xfrm>
            <a:off x="7453667" y="847337"/>
            <a:ext cx="151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BS Light" panose="020B0303030303020204" pitchFamily="34" charset="0"/>
              </a:rPr>
              <a:t>Happier</a:t>
            </a:r>
          </a:p>
        </p:txBody>
      </p:sp>
      <p:pic>
        <p:nvPicPr>
          <p:cNvPr id="34" name="Rings Picture 69" descr="Logo&#10;&#10;Description automatically generated">
            <a:extLst>
              <a:ext uri="{FF2B5EF4-FFF2-40B4-BE49-F238E27FC236}">
                <a16:creationId xmlns:a16="http://schemas.microsoft.com/office/drawing/2014/main" id="{4526F350-DB81-4068-804C-6831CDFAC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500" y="1781548"/>
            <a:ext cx="2613760" cy="2613760"/>
          </a:xfrm>
          <a:prstGeom prst="rect">
            <a:avLst/>
          </a:prstGeom>
        </p:spPr>
      </p:pic>
      <p:pic>
        <p:nvPicPr>
          <p:cNvPr id="35" name="Happier Picture 73" descr="A picture containing chart&#10;&#10;Description automatically generated">
            <a:extLst>
              <a:ext uri="{FF2B5EF4-FFF2-40B4-BE49-F238E27FC236}">
                <a16:creationId xmlns:a16="http://schemas.microsoft.com/office/drawing/2014/main" id="{A3DA8D4C-E88C-4407-B99F-4804E5921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500" y="1781548"/>
            <a:ext cx="2613760" cy="2613760"/>
          </a:xfrm>
          <a:prstGeom prst="rect">
            <a:avLst/>
          </a:prstGeom>
        </p:spPr>
      </p:pic>
      <p:pic>
        <p:nvPicPr>
          <p:cNvPr id="36" name="Safer Picture 72" descr="A picture containing chart&#10;&#10;Description automatically generated">
            <a:extLst>
              <a:ext uri="{FF2B5EF4-FFF2-40B4-BE49-F238E27FC236}">
                <a16:creationId xmlns:a16="http://schemas.microsoft.com/office/drawing/2014/main" id="{8260B038-4EEC-45F7-B79A-3E904A6B9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500" y="1781548"/>
            <a:ext cx="2613760" cy="2613760"/>
          </a:xfrm>
          <a:prstGeom prst="rect">
            <a:avLst/>
          </a:prstGeom>
        </p:spPr>
      </p:pic>
      <p:pic>
        <p:nvPicPr>
          <p:cNvPr id="37" name="Sooner Picture 71" descr="Shape&#10;&#10;Description automatically generated">
            <a:extLst>
              <a:ext uri="{FF2B5EF4-FFF2-40B4-BE49-F238E27FC236}">
                <a16:creationId xmlns:a16="http://schemas.microsoft.com/office/drawing/2014/main" id="{76DE9984-E4CB-4B18-B9FC-614FAAC74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2500" y="1781548"/>
            <a:ext cx="2613760" cy="2613760"/>
          </a:xfrm>
          <a:prstGeom prst="rect">
            <a:avLst/>
          </a:prstGeom>
        </p:spPr>
      </p:pic>
      <p:pic>
        <p:nvPicPr>
          <p:cNvPr id="38" name="Value Picture 74" descr="Logo&#10;&#10;Description automatically generated">
            <a:extLst>
              <a:ext uri="{FF2B5EF4-FFF2-40B4-BE49-F238E27FC236}">
                <a16:creationId xmlns:a16="http://schemas.microsoft.com/office/drawing/2014/main" id="{2C6B63DB-522B-406F-B27B-38F8923ABF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9152" y="1956828"/>
            <a:ext cx="2344515" cy="2344515"/>
          </a:xfrm>
          <a:prstGeom prst="rect">
            <a:avLst/>
          </a:prstGeom>
        </p:spPr>
      </p:pic>
      <p:pic>
        <p:nvPicPr>
          <p:cNvPr id="66" name="Better Picture 70" descr="A close up of a logo&#10;&#10;Description automatically generated">
            <a:extLst>
              <a:ext uri="{FF2B5EF4-FFF2-40B4-BE49-F238E27FC236}">
                <a16:creationId xmlns:a16="http://schemas.microsoft.com/office/drawing/2014/main" id="{65CAD517-1B85-430F-AA47-EE04EF1035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2500" y="1781548"/>
            <a:ext cx="2613760" cy="2613760"/>
          </a:xfrm>
          <a:prstGeom prst="rect">
            <a:avLst/>
          </a:prstGeom>
        </p:spPr>
      </p:pic>
      <p:grpSp>
        <p:nvGrpSpPr>
          <p:cNvPr id="67" name="Sooner Group 75">
            <a:extLst>
              <a:ext uri="{FF2B5EF4-FFF2-40B4-BE49-F238E27FC236}">
                <a16:creationId xmlns:a16="http://schemas.microsoft.com/office/drawing/2014/main" id="{93901C4E-24E0-4DB6-9BA5-5E2386C2725D}"/>
              </a:ext>
            </a:extLst>
          </p:cNvPr>
          <p:cNvGrpSpPr/>
          <p:nvPr/>
        </p:nvGrpSpPr>
        <p:grpSpPr>
          <a:xfrm>
            <a:off x="7346929" y="2000190"/>
            <a:ext cx="2988403" cy="1225793"/>
            <a:chOff x="5977267" y="1189592"/>
            <a:chExt cx="3079162" cy="165797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3F6A76C-AA66-4BCB-8532-C069F19463EE}"/>
                </a:ext>
              </a:extLst>
            </p:cNvPr>
            <p:cNvSpPr txBox="1"/>
            <p:nvPr/>
          </p:nvSpPr>
          <p:spPr>
            <a:xfrm>
              <a:off x="7554652" y="1425328"/>
              <a:ext cx="1501777" cy="1422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133" b="1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NBS Light" panose="020B03030303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Sooner</a:t>
              </a:r>
            </a:p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BS Light" panose="020B03030303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Lead Time</a:t>
              </a:r>
            </a:p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ts val="267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BS Light" panose="020B03030303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Throughput</a:t>
              </a:r>
            </a:p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ts val="267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BS Light" panose="020B03030303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Flow Efficiency</a:t>
              </a:r>
              <a:endParaRPr kumimoji="0" lang="en-GB" sz="10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BS Light" panose="020B03030303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69" name="Elbow Connector 78">
              <a:extLst>
                <a:ext uri="{FF2B5EF4-FFF2-40B4-BE49-F238E27FC236}">
                  <a16:creationId xmlns:a16="http://schemas.microsoft.com/office/drawing/2014/main" id="{E033CD40-554E-48BA-A7B6-B714A770B8F7}"/>
                </a:ext>
              </a:extLst>
            </p:cNvPr>
            <p:cNvCxnSpPr>
              <a:cxnSpLocks/>
            </p:cNvCxnSpPr>
            <p:nvPr/>
          </p:nvCxnSpPr>
          <p:spPr>
            <a:xfrm>
              <a:off x="5977267" y="1189592"/>
              <a:ext cx="2007773" cy="225803"/>
            </a:xfrm>
            <a:prstGeom prst="bentConnector3">
              <a:avLst>
                <a:gd name="adj1" fmla="val 100079"/>
              </a:avLst>
            </a:prstGeom>
            <a:ln w="38100" cap="rnd">
              <a:solidFill>
                <a:srgbClr val="00B0F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Happier Group 79">
            <a:extLst>
              <a:ext uri="{FF2B5EF4-FFF2-40B4-BE49-F238E27FC236}">
                <a16:creationId xmlns:a16="http://schemas.microsoft.com/office/drawing/2014/main" id="{74EB9418-E502-4C33-92A2-8B1AD2E6B6C0}"/>
              </a:ext>
            </a:extLst>
          </p:cNvPr>
          <p:cNvGrpSpPr/>
          <p:nvPr/>
        </p:nvGrpSpPr>
        <p:grpSpPr>
          <a:xfrm>
            <a:off x="1387801" y="3461856"/>
            <a:ext cx="3213111" cy="958832"/>
            <a:chOff x="-36034" y="2797535"/>
            <a:chExt cx="3304242" cy="129689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1989AA-3F86-4983-BBAB-376CF7863316}"/>
                </a:ext>
              </a:extLst>
            </p:cNvPr>
            <p:cNvSpPr txBox="1"/>
            <p:nvPr/>
          </p:nvSpPr>
          <p:spPr>
            <a:xfrm>
              <a:off x="-36034" y="2797535"/>
              <a:ext cx="2057299" cy="106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133" b="1" i="0" u="none" strike="noStrike" kern="1200" cap="none" spc="0" normalizeH="0" baseline="0" noProof="0">
                  <a:ln>
                    <a:noFill/>
                  </a:ln>
                  <a:solidFill>
                    <a:srgbClr val="86F200"/>
                  </a:solidFill>
                  <a:effectLst/>
                  <a:uLnTx/>
                  <a:uFillTx/>
                  <a:latin typeface="NBS Light" panose="020B03030303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Happier</a:t>
              </a:r>
            </a:p>
            <a:p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BS Light" panose="020B03030303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Customer, Colleagues,</a:t>
              </a:r>
            </a:p>
            <a:p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BS Light" panose="020B03030303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Citizens and Climate</a:t>
              </a:r>
              <a:endPara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BS Light" panose="020B03030303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2" name="Elbow Connector 82">
              <a:extLst>
                <a:ext uri="{FF2B5EF4-FFF2-40B4-BE49-F238E27FC236}">
                  <a16:creationId xmlns:a16="http://schemas.microsoft.com/office/drawing/2014/main" id="{C741D055-1289-4730-BA3E-69B66AA7A94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60435" y="3888696"/>
              <a:ext cx="2007773" cy="205730"/>
            </a:xfrm>
            <a:prstGeom prst="bentConnector3">
              <a:avLst>
                <a:gd name="adj1" fmla="val 99934"/>
              </a:avLst>
            </a:prstGeom>
            <a:ln w="38100" cap="rnd">
              <a:solidFill>
                <a:schemeClr val="accent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Better Group 83">
            <a:extLst>
              <a:ext uri="{FF2B5EF4-FFF2-40B4-BE49-F238E27FC236}">
                <a16:creationId xmlns:a16="http://schemas.microsoft.com/office/drawing/2014/main" id="{A69DCED5-0A42-4F24-BEE2-9152FDE26A26}"/>
              </a:ext>
            </a:extLst>
          </p:cNvPr>
          <p:cNvGrpSpPr/>
          <p:nvPr/>
        </p:nvGrpSpPr>
        <p:grpSpPr>
          <a:xfrm>
            <a:off x="1952371" y="2090290"/>
            <a:ext cx="2887536" cy="803883"/>
            <a:chOff x="820010" y="1210903"/>
            <a:chExt cx="2448198" cy="108731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8654DA-08B4-4F49-8638-DC13D1DF17C9}"/>
                </a:ext>
              </a:extLst>
            </p:cNvPr>
            <p:cNvSpPr txBox="1"/>
            <p:nvPr/>
          </p:nvSpPr>
          <p:spPr>
            <a:xfrm>
              <a:off x="820010" y="1410214"/>
              <a:ext cx="952462" cy="88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133" b="1" i="0" u="none" strike="noStrike" kern="1200" cap="none" spc="0" normalizeH="0" baseline="0" noProof="0">
                  <a:ln>
                    <a:noFill/>
                  </a:ln>
                  <a:solidFill>
                    <a:srgbClr val="FFED00"/>
                  </a:solidFill>
                  <a:effectLst/>
                  <a:uLnTx/>
                  <a:uFillTx/>
                  <a:latin typeface="NBS Light" panose="020B03030303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Better</a:t>
              </a:r>
            </a:p>
            <a:p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ts val="4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BS Light" panose="020B03030303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Quality</a:t>
              </a:r>
              <a:endParaRPr kumimoji="0" lang="en-GB" sz="14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BS Light" panose="020B03030303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5" name="Elbow Connector 86">
              <a:extLst>
                <a:ext uri="{FF2B5EF4-FFF2-40B4-BE49-F238E27FC236}">
                  <a16:creationId xmlns:a16="http://schemas.microsoft.com/office/drawing/2014/main" id="{2FEDE5F3-E0F3-4F4C-8698-3A3A579BA4A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260435" y="1210903"/>
              <a:ext cx="2007773" cy="205730"/>
            </a:xfrm>
            <a:prstGeom prst="bentConnector3">
              <a:avLst>
                <a:gd name="adj1" fmla="val 99934"/>
              </a:avLst>
            </a:prstGeom>
            <a:ln w="38100" cap="rnd">
              <a:solidFill>
                <a:srgbClr val="FFED0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Safer Group 87">
            <a:extLst>
              <a:ext uri="{FF2B5EF4-FFF2-40B4-BE49-F238E27FC236}">
                <a16:creationId xmlns:a16="http://schemas.microsoft.com/office/drawing/2014/main" id="{5F518967-C42F-4080-8B4A-791F5B947EF2}"/>
              </a:ext>
            </a:extLst>
          </p:cNvPr>
          <p:cNvGrpSpPr/>
          <p:nvPr/>
        </p:nvGrpSpPr>
        <p:grpSpPr>
          <a:xfrm>
            <a:off x="7346931" y="3503711"/>
            <a:ext cx="3473463" cy="1045685"/>
            <a:chOff x="5970045" y="2729262"/>
            <a:chExt cx="3589018" cy="141436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8B04AC2-75C3-466C-88FD-C7B256CEB517}"/>
                </a:ext>
              </a:extLst>
            </p:cNvPr>
            <p:cNvSpPr txBox="1"/>
            <p:nvPr/>
          </p:nvSpPr>
          <p:spPr>
            <a:xfrm>
              <a:off x="7551291" y="2729262"/>
              <a:ext cx="2007772" cy="1068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133" b="1" i="0" u="none" strike="noStrike" kern="1200" cap="none" spc="0" normalizeH="0" baseline="0" noProof="0">
                  <a:ln>
                    <a:noFill/>
                  </a:ln>
                  <a:solidFill>
                    <a:srgbClr val="923DD4"/>
                  </a:solidFill>
                  <a:effectLst/>
                  <a:uLnTx/>
                  <a:uFillTx/>
                  <a:latin typeface="NBS Light" panose="020B03030303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Safer</a:t>
              </a:r>
            </a:p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BS Light" panose="020B03030303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Continuous Compliance</a:t>
              </a:r>
            </a:p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BS Light" panose="020B03030303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Agile not Fragile</a:t>
              </a:r>
              <a:endPara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BS Light" panose="020B03030303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8" name="Elbow Connector 90">
              <a:extLst>
                <a:ext uri="{FF2B5EF4-FFF2-40B4-BE49-F238E27FC236}">
                  <a16:creationId xmlns:a16="http://schemas.microsoft.com/office/drawing/2014/main" id="{7E553BC3-678E-42DF-8CC6-F1E5E07404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0045" y="3917827"/>
              <a:ext cx="2007773" cy="225803"/>
            </a:xfrm>
            <a:prstGeom prst="bentConnector3">
              <a:avLst>
                <a:gd name="adj1" fmla="val 100079"/>
              </a:avLst>
            </a:prstGeom>
            <a:ln w="38100" cap="rnd">
              <a:solidFill>
                <a:srgbClr val="923DD4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KRs">
            <a:extLst>
              <a:ext uri="{FF2B5EF4-FFF2-40B4-BE49-F238E27FC236}">
                <a16:creationId xmlns:a16="http://schemas.microsoft.com/office/drawing/2014/main" id="{BBF8F48A-6F86-47AF-AF6F-9DDB86F0D56D}"/>
              </a:ext>
            </a:extLst>
          </p:cNvPr>
          <p:cNvSpPr txBox="1"/>
          <p:nvPr/>
        </p:nvSpPr>
        <p:spPr>
          <a:xfrm>
            <a:off x="5644699" y="3349823"/>
            <a:ext cx="1129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BS Light" panose="020B0303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OKRs</a:t>
            </a:r>
            <a:endParaRPr kumimoji="0" lang="en-GB" sz="9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BS Light" panose="020B0303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6A80F86-68DB-44E7-B4CD-90342639F2BD}"/>
              </a:ext>
            </a:extLst>
          </p:cNvPr>
          <p:cNvGrpSpPr/>
          <p:nvPr/>
        </p:nvGrpSpPr>
        <p:grpSpPr>
          <a:xfrm>
            <a:off x="112731" y="942660"/>
            <a:ext cx="2166551" cy="1110869"/>
            <a:chOff x="663215" y="979621"/>
            <a:chExt cx="6718300" cy="3184257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1192188-1C4B-4DB8-B246-6D52CC219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3215" y="979621"/>
              <a:ext cx="6718300" cy="3184257"/>
            </a:xfrm>
            <a:prstGeom prst="rect">
              <a:avLst/>
            </a:prstGeom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5D2EFA7-AFB3-4C6D-AC40-148728B898E5}"/>
                </a:ext>
              </a:extLst>
            </p:cNvPr>
            <p:cNvSpPr/>
            <p:nvPr/>
          </p:nvSpPr>
          <p:spPr>
            <a:xfrm>
              <a:off x="956711" y="1022350"/>
              <a:ext cx="223570" cy="2628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BS Light" panose="020B0303030303020204" pitchFamily="34" charset="0"/>
              </a:endParaRPr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C5C76DD1-8FBA-4E62-B42D-DC24DE9041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48666" y="825385"/>
            <a:ext cx="2182191" cy="1345420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AC9BE9F6-4E09-45F8-BF89-58E200528274}"/>
              </a:ext>
            </a:extLst>
          </p:cNvPr>
          <p:cNvGrpSpPr/>
          <p:nvPr/>
        </p:nvGrpSpPr>
        <p:grpSpPr>
          <a:xfrm>
            <a:off x="9363180" y="4571335"/>
            <a:ext cx="2525331" cy="1345420"/>
            <a:chOff x="871537" y="95250"/>
            <a:chExt cx="7400925" cy="4953000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BACCC39-6AC6-4FE6-99E5-D15DDC496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1537" y="95250"/>
              <a:ext cx="7400925" cy="4953000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D39FA05-4545-4C1D-A0E9-4DDCB7D7EF31}"/>
                </a:ext>
              </a:extLst>
            </p:cNvPr>
            <p:cNvSpPr/>
            <p:nvPr/>
          </p:nvSpPr>
          <p:spPr>
            <a:xfrm>
              <a:off x="1105786" y="191386"/>
              <a:ext cx="2346240" cy="4632390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BS Light" panose="020B0303030303020204" pitchFamily="34" charset="0"/>
              </a:endParaRPr>
            </a:p>
          </p:txBody>
        </p: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3BEAE111-FFB0-4A0A-A10D-F35EC96649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826" y="4475370"/>
            <a:ext cx="2190686" cy="145127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3F0552A-24D1-4233-B1F9-ED10892354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62846" y="4668402"/>
            <a:ext cx="1653909" cy="12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7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F2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0" grpId="1"/>
      <p:bldP spid="31" grpId="0"/>
      <p:bldP spid="32" grpId="0"/>
      <p:bldP spid="33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B2B1-6632-9049-8A8E-56A7481EC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080" y="2421630"/>
            <a:ext cx="9750852" cy="664797"/>
          </a:xfrm>
        </p:spPr>
        <p:txBody>
          <a:bodyPr/>
          <a:lstStyle/>
          <a:p>
            <a:r>
              <a:rPr lang="en-US" dirty="0"/>
              <a:t>Our product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07A65D-CC92-454B-B3FF-AD26F8928DE7}"/>
              </a:ext>
            </a:extLst>
          </p:cNvPr>
          <p:cNvCxnSpPr>
            <a:cxnSpLocks/>
          </p:cNvCxnSpPr>
          <p:nvPr/>
        </p:nvCxnSpPr>
        <p:spPr>
          <a:xfrm>
            <a:off x="474879" y="2079058"/>
            <a:ext cx="0" cy="1349943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DF7AB2-3341-407E-A764-08619A50A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516" y="2754028"/>
            <a:ext cx="3379338" cy="375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88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B2B1-6632-9049-8A8E-56A7481EC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080" y="2421630"/>
            <a:ext cx="9750852" cy="664797"/>
          </a:xfrm>
        </p:spPr>
        <p:txBody>
          <a:bodyPr/>
          <a:lstStyle/>
          <a:p>
            <a:r>
              <a:rPr lang="en-US" dirty="0"/>
              <a:t>Voice of customers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07A65D-CC92-454B-B3FF-AD26F8928DE7}"/>
              </a:ext>
            </a:extLst>
          </p:cNvPr>
          <p:cNvCxnSpPr>
            <a:cxnSpLocks/>
          </p:cNvCxnSpPr>
          <p:nvPr/>
        </p:nvCxnSpPr>
        <p:spPr>
          <a:xfrm>
            <a:off x="474879" y="2079058"/>
            <a:ext cx="0" cy="1349943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B3CA46-9CDE-459C-BC30-D44F9B661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198" y="3316077"/>
            <a:ext cx="7458697" cy="317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53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B2B1-6632-9049-8A8E-56A7481EC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080" y="2421630"/>
            <a:ext cx="9750852" cy="664797"/>
          </a:xfrm>
        </p:spPr>
        <p:txBody>
          <a:bodyPr/>
          <a:lstStyle/>
          <a:p>
            <a:r>
              <a:rPr lang="en-US" dirty="0"/>
              <a:t>Final thoughts and thank you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07A65D-CC92-454B-B3FF-AD26F8928DE7}"/>
              </a:ext>
            </a:extLst>
          </p:cNvPr>
          <p:cNvCxnSpPr>
            <a:cxnSpLocks/>
          </p:cNvCxnSpPr>
          <p:nvPr/>
        </p:nvCxnSpPr>
        <p:spPr>
          <a:xfrm>
            <a:off x="474879" y="2079058"/>
            <a:ext cx="0" cy="1349943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B3CA46-9CDE-459C-BC30-D44F9B661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198" y="3316077"/>
            <a:ext cx="7458697" cy="317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xt Master">
  <a:themeElements>
    <a:clrScheme name="Custom 37">
      <a:dk1>
        <a:srgbClr val="002878"/>
      </a:dk1>
      <a:lt1>
        <a:srgbClr val="FFFFFF"/>
      </a:lt1>
      <a:dk2>
        <a:srgbClr val="ED1C24"/>
      </a:dk2>
      <a:lt2>
        <a:srgbClr val="0077C8"/>
      </a:lt2>
      <a:accent1>
        <a:srgbClr val="E1671B"/>
      </a:accent1>
      <a:accent2>
        <a:srgbClr val="E0457B"/>
      </a:accent2>
      <a:accent3>
        <a:srgbClr val="FFCE00"/>
      </a:accent3>
      <a:accent4>
        <a:srgbClr val="582C83"/>
      </a:accent4>
      <a:accent5>
        <a:srgbClr val="77B80D"/>
      </a:accent5>
      <a:accent6>
        <a:srgbClr val="000000"/>
      </a:accent6>
      <a:hlink>
        <a:srgbClr val="0077C8"/>
      </a:hlink>
      <a:folHlink>
        <a:srgbClr val="582C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400" dirty="0" smtClean="0">
            <a:solidFill>
              <a:schemeClr val="bg1">
                <a:lumMod val="50000"/>
              </a:schemeClr>
            </a:solidFill>
            <a:latin typeface="NBS Light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Text Master">
  <a:themeElements>
    <a:clrScheme name="Custom 9">
      <a:dk1>
        <a:srgbClr val="004A8F"/>
      </a:dk1>
      <a:lt1>
        <a:srgbClr val="FFFFFF"/>
      </a:lt1>
      <a:dk2>
        <a:srgbClr val="ED1C24"/>
      </a:dk2>
      <a:lt2>
        <a:srgbClr val="0077C8"/>
      </a:lt2>
      <a:accent1>
        <a:srgbClr val="FF661A"/>
      </a:accent1>
      <a:accent2>
        <a:srgbClr val="E0457B"/>
      </a:accent2>
      <a:accent3>
        <a:srgbClr val="FFCE00"/>
      </a:accent3>
      <a:accent4>
        <a:srgbClr val="582C83"/>
      </a:accent4>
      <a:accent5>
        <a:srgbClr val="84BD00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nternal_Powerpoint Pres_Template27012020.pptx" id="{8450D0CB-9CA5-4B2A-B103-66CAB598B12E}" vid="{0582653F-716F-4A9C-85BD-E10FD075F30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xt Master">
  <a:themeElements>
    <a:clrScheme name="Custom 37">
      <a:dk1>
        <a:srgbClr val="002878"/>
      </a:dk1>
      <a:lt1>
        <a:srgbClr val="FFFFFF"/>
      </a:lt1>
      <a:dk2>
        <a:srgbClr val="ED1C24"/>
      </a:dk2>
      <a:lt2>
        <a:srgbClr val="0077C8"/>
      </a:lt2>
      <a:accent1>
        <a:srgbClr val="E1671B"/>
      </a:accent1>
      <a:accent2>
        <a:srgbClr val="E0457B"/>
      </a:accent2>
      <a:accent3>
        <a:srgbClr val="FFCE00"/>
      </a:accent3>
      <a:accent4>
        <a:srgbClr val="582C83"/>
      </a:accent4>
      <a:accent5>
        <a:srgbClr val="77B80D"/>
      </a:accent5>
      <a:accent6>
        <a:srgbClr val="000000"/>
      </a:accent6>
      <a:hlink>
        <a:srgbClr val="0077C8"/>
      </a:hlink>
      <a:folHlink>
        <a:srgbClr val="582C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400" dirty="0" smtClean="0">
            <a:solidFill>
              <a:schemeClr val="bg1">
                <a:lumMod val="50000"/>
              </a:schemeClr>
            </a:solidFill>
            <a:latin typeface="NBS Light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W_Internal_Presentation_Template_16x9" id="{BB7877EF-9D07-4ADE-A788-C7F746892064}" vid="{9724731C-1DFF-43D8-B6C6-0AA0FEFDB10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744309F4CF624C83456ED6DE5A2C64" ma:contentTypeVersion="13" ma:contentTypeDescription="Create a new document." ma:contentTypeScope="" ma:versionID="197b9fa3e7b148df98a9f3d0ebd57d4a">
  <xsd:schema xmlns:xsd="http://www.w3.org/2001/XMLSchema" xmlns:xs="http://www.w3.org/2001/XMLSchema" xmlns:p="http://schemas.microsoft.com/office/2006/metadata/properties" xmlns:ns3="72b0f298-bb35-46e1-90cd-cfaf44132d31" xmlns:ns4="4a7465ae-0da7-43f6-8db6-58bda9d87800" targetNamespace="http://schemas.microsoft.com/office/2006/metadata/properties" ma:root="true" ma:fieldsID="8d43fd9b4aa2f90c879de0e9e8e4a51f" ns3:_="" ns4:_="">
    <xsd:import namespace="72b0f298-bb35-46e1-90cd-cfaf44132d31"/>
    <xsd:import namespace="4a7465ae-0da7-43f6-8db6-58bda9d878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0f298-bb35-46e1-90cd-cfaf44132d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7465ae-0da7-43f6-8db6-58bda9d8780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847996-9B4C-4556-807A-DFDB9F5E59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9570F6-982B-4F02-B8C8-FA1BFB39D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0f298-bb35-46e1-90cd-cfaf44132d31"/>
    <ds:schemaRef ds:uri="4a7465ae-0da7-43f6-8db6-58bda9d878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58D431-E692-49C2-BA0E-D806DD61D3A1}">
  <ds:schemaRefs>
    <ds:schemaRef ds:uri="4a7465ae-0da7-43f6-8db6-58bda9d87800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2b0f298-bb35-46e1-90cd-cfaf44132d3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25783</TotalTime>
  <Words>258</Words>
  <Application>Microsoft Office PowerPoint</Application>
  <PresentationFormat>Widescreen</PresentationFormat>
  <Paragraphs>71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Brandon Grotesque Medium</vt:lpstr>
      <vt:lpstr>Brandon Grotesque Regular</vt:lpstr>
      <vt:lpstr>Calibri</vt:lpstr>
      <vt:lpstr>Calibri Light</vt:lpstr>
      <vt:lpstr>NBS Light</vt:lpstr>
      <vt:lpstr>NBS Medium</vt:lpstr>
      <vt:lpstr>Text Master</vt:lpstr>
      <vt:lpstr>1_Text Master</vt:lpstr>
      <vt:lpstr>Office Theme</vt:lpstr>
      <vt:lpstr>2_Text Master</vt:lpstr>
      <vt:lpstr>PowerPoint Presentation</vt:lpstr>
      <vt:lpstr>What we cover</vt:lpstr>
      <vt:lpstr>Our journey</vt:lpstr>
      <vt:lpstr>On the journey to moving from Antipatterns to Patterns </vt:lpstr>
      <vt:lpstr>Measure for Learning</vt:lpstr>
      <vt:lpstr>Our product</vt:lpstr>
      <vt:lpstr>Voice of customers</vt:lpstr>
      <vt:lpstr>Final thoughts and thank you </vt:lpstr>
    </vt:vector>
  </TitlesOfParts>
  <Company>Nationwide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Becky Guest</dc:creator>
  <cp:lastModifiedBy>Ellie Carter</cp:lastModifiedBy>
  <cp:revision>44</cp:revision>
  <dcterms:created xsi:type="dcterms:W3CDTF">2016-12-14T12:48:07Z</dcterms:created>
  <dcterms:modified xsi:type="dcterms:W3CDTF">2021-09-17T12:49:30Z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0x010100D4744309F4CF624C83456ED6DE5A2C64</vt:lpwstr>
  </property>
  <property fmtid="{D5CDD505-2E9C-101B-9397-08002B2CF9AE}" pid="3" name="MSIP_Label_08580bde-ac20-459a-927b-e4b49b924bfc_Enabled">
    <vt:lpwstr>true</vt:lpwstr>
  </property>
  <property fmtid="{D5CDD505-2E9C-101B-9397-08002B2CF9AE}" pid="4" name="MSIP_Label_08580bde-ac20-459a-927b-e4b49b924bfc_SetDate">
    <vt:lpwstr>2021-02-24T18:52:21Z</vt:lpwstr>
  </property>
  <property fmtid="{D5CDD505-2E9C-101B-9397-08002B2CF9AE}" pid="5" name="MSIP_Label_08580bde-ac20-459a-927b-e4b49b924bfc_Method">
    <vt:lpwstr>Privileged</vt:lpwstr>
  </property>
  <property fmtid="{D5CDD505-2E9C-101B-9397-08002B2CF9AE}" pid="6" name="MSIP_Label_08580bde-ac20-459a-927b-e4b49b924bfc_Name">
    <vt:lpwstr>NBS Confidential - No Visible Label</vt:lpwstr>
  </property>
  <property fmtid="{D5CDD505-2E9C-101B-9397-08002B2CF9AE}" pid="7" name="MSIP_Label_08580bde-ac20-459a-927b-e4b49b924bfc_SiteId">
    <vt:lpwstr>18ed93f5-e470-4996-b0ef-9554af985d50</vt:lpwstr>
  </property>
  <property fmtid="{D5CDD505-2E9C-101B-9397-08002B2CF9AE}" pid="8" name="MSIP_Label_08580bde-ac20-459a-927b-e4b49b924bfc_ActionId">
    <vt:lpwstr>3ccc431b-98d0-4733-99e6-5b6543ea35c4</vt:lpwstr>
  </property>
  <property fmtid="{D5CDD505-2E9C-101B-9397-08002B2CF9AE}" pid="9" name="MSIP_Label_08580bde-ac20-459a-927b-e4b49b924bfc_ContentBits">
    <vt:lpwstr>0</vt:lpwstr>
  </property>
</Properties>
</file>