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3C22-870E-C7C0-DE8C-4661B2D6D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4F5F7-2D75-7FB7-339D-320C11EA6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A6A3-FB4E-0A96-1E9A-1E4BBA5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695-F8D8-4F35-94CC-C48B242C2277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B0866-265C-BE5C-58B7-142D5008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E253-E85B-209A-377D-8C0DA66E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97A1-BB06-433D-8334-83875FF889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4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FD21-C841-F31C-A8A4-9EA933A2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A952A-B641-0822-C9F6-978B3EE0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F89F6-AE68-A877-0442-0CC063BC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695-F8D8-4F35-94CC-C48B242C2277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3CC6-9294-4DF1-6385-BD8CD403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989DD-0CDC-8043-6C5C-F7EF8002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97A1-BB06-433D-8334-83875FF889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8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69B32-7A6B-5834-D356-4B544080C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CA6D3-7817-E6D3-6EB2-ECADAAB03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A22D-90D2-7845-5EFC-EC7659CA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695-F8D8-4F35-94CC-C48B242C2277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F506-7949-F12C-842E-B2E109B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43ED-7A81-A428-267A-F183C127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97A1-BB06-433D-8334-83875FF889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96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D55E-CF5B-D09F-2D26-3E500791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A361-660F-BAB9-A5FC-4AFCCE50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B498-C691-5299-53EB-96DC6FDB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695-F8D8-4F35-94CC-C48B242C2277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15226-9AF0-E373-66D3-730A9C8F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CB3FF-1C64-A007-22A3-C3A79DA1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97A1-BB06-433D-8334-83875FF889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63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1045-DF9D-0B37-94A5-E8669BFC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896C-27BD-31C8-D596-AD699CE9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56BA-3F4B-AEC4-4333-8ABA23A6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695-F8D8-4F35-94CC-C48B242C2277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A4EB-4119-E1AD-1F5E-6BE1F793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2F4A-2BDC-0834-BF30-0F012083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97A1-BB06-433D-8334-83875FF889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23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2272-7893-B5F8-675B-80243018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1A79-5764-F2AC-23FA-42845204E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D2F3C-3AAC-CEDA-24CC-297A09BC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1A14F-526B-3BE9-2578-B636C937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695-F8D8-4F35-94CC-C48B242C2277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D3B8B-9187-9F04-CEBE-B1462680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30BB0-6E6D-D407-A4CE-00575AD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97A1-BB06-433D-8334-83875FF889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22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34A2-0A50-DD1B-B5FF-9689F792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6ACEB-F4AB-676F-FF51-B120F1AA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C8CBD-B9D5-0B49-A551-898DB553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6696C-6024-045C-3636-635E6AF4F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9C18A-C5DE-4468-B55F-269528CE5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1166C-A097-6185-2391-93400B48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695-F8D8-4F35-94CC-C48B242C2277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600AE-0914-E64A-6ADC-769F67C6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7C747-A03B-227A-53D9-AF0B7C0C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97A1-BB06-433D-8334-83875FF889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1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4D47-C213-463F-06ED-39949E6D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76988-BEC8-A50C-5886-9FE4E7F2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695-F8D8-4F35-94CC-C48B242C2277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FD01A-6AFB-2486-EC01-8F74D978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60356-F3B0-6E74-B8FA-405C0E86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97A1-BB06-433D-8334-83875FF889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90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7FE8A-44C2-FBE0-47E4-6ED73989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695-F8D8-4F35-94CC-C48B242C2277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7E1DE-85E2-A0E5-87C3-2D22EBAD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A767F-F3C5-6BB7-B420-8CE6CC46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97A1-BB06-433D-8334-83875FF889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94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9E51-EB59-14EA-6857-B3ED1AEF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BBE7-0527-E827-02EA-7F06387A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1C449-BC13-E55E-5BAD-9D9C2F326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E177F-765C-1FDE-27E5-5CCB4405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695-F8D8-4F35-94CC-C48B242C2277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0F14-401A-10E8-E9EC-FB32E76E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EA8CD-C3D2-74D7-B631-CEF73852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97A1-BB06-433D-8334-83875FF889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90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A1A8-D46C-0CF0-23E1-10EACEED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7C301-B0E7-82A6-0798-94D0E91C0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CABF5-7B7C-20E2-DCCE-69417954E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B7740-CCAD-D1BF-4138-BE406726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0695-F8D8-4F35-94CC-C48B242C2277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15DFE-691B-B269-E45F-ED8172DE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9B19B-D018-9701-F633-5D0CD417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97A1-BB06-433D-8334-83875FF889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24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62D1F-93BF-2166-C48B-EA7EC28F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50ACD-B3B5-F447-DEC7-62A3ED37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12AF-E827-FCFB-D33F-B0398DC87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70695-F8D8-4F35-94CC-C48B242C2277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670A6-57FD-C3BD-B4A3-F2933A020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B40D-11C0-F712-8DBE-BFA4E671A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D97A1-BB06-433D-8334-83875FF889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91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B50A-B0CB-F777-ADC0-FEE71088F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LABORATOIRE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305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42C1FC2E-36A2-6ECF-8AB0-85CDB8C4E3E2}"/>
              </a:ext>
            </a:extLst>
          </p:cNvPr>
          <p:cNvSpPr/>
          <p:nvPr/>
        </p:nvSpPr>
        <p:spPr>
          <a:xfrm>
            <a:off x="166992" y="1595336"/>
            <a:ext cx="3617068" cy="439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49B0156-E853-29CF-427D-15B89E9DDEAF}"/>
              </a:ext>
            </a:extLst>
          </p:cNvPr>
          <p:cNvSpPr/>
          <p:nvPr/>
        </p:nvSpPr>
        <p:spPr>
          <a:xfrm>
            <a:off x="4169923" y="1595336"/>
            <a:ext cx="3617068" cy="439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73632AE-A3F9-8023-C739-9069CC87D965}"/>
              </a:ext>
            </a:extLst>
          </p:cNvPr>
          <p:cNvSpPr/>
          <p:nvPr/>
        </p:nvSpPr>
        <p:spPr>
          <a:xfrm>
            <a:off x="8122595" y="1595336"/>
            <a:ext cx="3617068" cy="439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A4351-06A6-A0B7-10FE-FDBFA1E29B19}"/>
              </a:ext>
            </a:extLst>
          </p:cNvPr>
          <p:cNvSpPr/>
          <p:nvPr/>
        </p:nvSpPr>
        <p:spPr>
          <a:xfrm>
            <a:off x="558085" y="1595336"/>
            <a:ext cx="2982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Serveur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97DF9-DED4-ED5D-0DC3-69A07289E28F}"/>
              </a:ext>
            </a:extLst>
          </p:cNvPr>
          <p:cNvSpPr/>
          <p:nvPr/>
        </p:nvSpPr>
        <p:spPr>
          <a:xfrm>
            <a:off x="4338902" y="1595336"/>
            <a:ext cx="2982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Serveur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B7192-4B20-F143-1047-C14E4659ADAB}"/>
              </a:ext>
            </a:extLst>
          </p:cNvPr>
          <p:cNvSpPr/>
          <p:nvPr/>
        </p:nvSpPr>
        <p:spPr>
          <a:xfrm>
            <a:off x="8420914" y="1595336"/>
            <a:ext cx="2982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Serveur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1CC83EA-9615-AA51-530D-3538B0A8F85B}"/>
              </a:ext>
            </a:extLst>
          </p:cNvPr>
          <p:cNvSpPr/>
          <p:nvPr/>
        </p:nvSpPr>
        <p:spPr>
          <a:xfrm>
            <a:off x="1494006" y="5313283"/>
            <a:ext cx="817123" cy="94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4A040D-A7A3-46CF-A03C-EAAB911419C0}"/>
              </a:ext>
            </a:extLst>
          </p:cNvPr>
          <p:cNvSpPr/>
          <p:nvPr/>
        </p:nvSpPr>
        <p:spPr>
          <a:xfrm>
            <a:off x="331589" y="2870457"/>
            <a:ext cx="3101426" cy="1754326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23F9E7-AB4A-6475-E51B-FE5B45C550E2}"/>
              </a:ext>
            </a:extLst>
          </p:cNvPr>
          <p:cNvSpPr/>
          <p:nvPr/>
        </p:nvSpPr>
        <p:spPr>
          <a:xfrm>
            <a:off x="4545287" y="2870457"/>
            <a:ext cx="3101426" cy="1754326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502F0-7019-1EB4-593C-F3C3AB7EC011}"/>
              </a:ext>
            </a:extLst>
          </p:cNvPr>
          <p:cNvSpPr/>
          <p:nvPr/>
        </p:nvSpPr>
        <p:spPr>
          <a:xfrm>
            <a:off x="8407942" y="2869433"/>
            <a:ext cx="326935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5E3A5-4017-5879-ECC1-31897677F1B1}"/>
              </a:ext>
            </a:extLst>
          </p:cNvPr>
          <p:cNvSpPr/>
          <p:nvPr/>
        </p:nvSpPr>
        <p:spPr>
          <a:xfrm>
            <a:off x="632670" y="74661"/>
            <a:ext cx="2539796" cy="1109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</a:t>
            </a:r>
            <a:r>
              <a:rPr lang="en-US" dirty="0"/>
              <a:t> </a:t>
            </a:r>
          </a:p>
          <a:p>
            <a:pPr algn="ctr"/>
            <a:r>
              <a:rPr lang="en-US" sz="2400" dirty="0"/>
              <a:t>0.0.0.0/:0</a:t>
            </a:r>
            <a:endParaRPr lang="en-CA" sz="2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4FB020A-78E5-0A5B-30E5-783524D3735E}"/>
              </a:ext>
            </a:extLst>
          </p:cNvPr>
          <p:cNvSpPr/>
          <p:nvPr/>
        </p:nvSpPr>
        <p:spPr>
          <a:xfrm>
            <a:off x="1636680" y="1072925"/>
            <a:ext cx="531776" cy="693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046A43-E51F-DC38-04B8-1F52ED2DFA2E}"/>
              </a:ext>
            </a:extLst>
          </p:cNvPr>
          <p:cNvSpPr/>
          <p:nvPr/>
        </p:nvSpPr>
        <p:spPr>
          <a:xfrm>
            <a:off x="563452" y="6344029"/>
            <a:ext cx="2509734" cy="45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</a:t>
            </a:r>
            <a:endParaRPr lang="en-CA" sz="3200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74F06EB-A961-4BA0-8D34-E01D38E442BA}"/>
              </a:ext>
            </a:extLst>
          </p:cNvPr>
          <p:cNvSpPr/>
          <p:nvPr/>
        </p:nvSpPr>
        <p:spPr>
          <a:xfrm>
            <a:off x="5617759" y="1187495"/>
            <a:ext cx="531776" cy="693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10D9E-CCA1-33B6-981A-B112F69CAACF}"/>
              </a:ext>
            </a:extLst>
          </p:cNvPr>
          <p:cNvSpPr/>
          <p:nvPr/>
        </p:nvSpPr>
        <p:spPr>
          <a:xfrm>
            <a:off x="3446043" y="351147"/>
            <a:ext cx="2509734" cy="93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RIEN</a:t>
            </a:r>
            <a:endParaRPr lang="en-CA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DABF4AA-D5D9-925A-ADEC-3A16FBCE9CE5}"/>
              </a:ext>
            </a:extLst>
          </p:cNvPr>
          <p:cNvSpPr/>
          <p:nvPr/>
        </p:nvSpPr>
        <p:spPr>
          <a:xfrm>
            <a:off x="5434926" y="5262664"/>
            <a:ext cx="817123" cy="94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226AA7-9E38-2133-7E7A-0FFF90BEDD53}"/>
              </a:ext>
            </a:extLst>
          </p:cNvPr>
          <p:cNvSpPr/>
          <p:nvPr/>
        </p:nvSpPr>
        <p:spPr>
          <a:xfrm>
            <a:off x="4504372" y="6293410"/>
            <a:ext cx="2509734" cy="45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</a:t>
            </a:r>
            <a:endParaRPr lang="en-CA" sz="32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DA9DAEE-44AE-5BA8-8646-16E29AE8DFF2}"/>
              </a:ext>
            </a:extLst>
          </p:cNvPr>
          <p:cNvSpPr/>
          <p:nvPr/>
        </p:nvSpPr>
        <p:spPr>
          <a:xfrm>
            <a:off x="9521814" y="5434858"/>
            <a:ext cx="817123" cy="94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D292B9-B879-2B9A-948A-A3A4C236E083}"/>
              </a:ext>
            </a:extLst>
          </p:cNvPr>
          <p:cNvSpPr/>
          <p:nvPr/>
        </p:nvSpPr>
        <p:spPr>
          <a:xfrm>
            <a:off x="8660478" y="196236"/>
            <a:ext cx="2539796" cy="1109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</a:t>
            </a:r>
            <a:r>
              <a:rPr lang="en-US" dirty="0"/>
              <a:t> </a:t>
            </a:r>
          </a:p>
          <a:p>
            <a:pPr algn="ctr"/>
            <a:r>
              <a:rPr lang="en-US" sz="2400" dirty="0"/>
              <a:t>0.0.0.0/:0</a:t>
            </a:r>
            <a:endParaRPr lang="en-CA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37384D-E82B-DDD3-513A-D572F01ADF4A}"/>
              </a:ext>
            </a:extLst>
          </p:cNvPr>
          <p:cNvSpPr/>
          <p:nvPr/>
        </p:nvSpPr>
        <p:spPr>
          <a:xfrm>
            <a:off x="8591260" y="6465604"/>
            <a:ext cx="2509734" cy="45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</a:t>
            </a:r>
            <a:endParaRPr lang="en-CA" sz="3200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0845847-0CFF-FD1D-3F0B-3EC22D9829F6}"/>
              </a:ext>
            </a:extLst>
          </p:cNvPr>
          <p:cNvSpPr/>
          <p:nvPr/>
        </p:nvSpPr>
        <p:spPr>
          <a:xfrm>
            <a:off x="9673855" y="1205239"/>
            <a:ext cx="531776" cy="693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F682D5C7-9809-7B06-F381-61715C1E515F}"/>
              </a:ext>
            </a:extLst>
          </p:cNvPr>
          <p:cNvSpPr/>
          <p:nvPr/>
        </p:nvSpPr>
        <p:spPr>
          <a:xfrm>
            <a:off x="3462973" y="176699"/>
            <a:ext cx="2331488" cy="1381328"/>
          </a:xfrm>
          <a:prstGeom prst="cloud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0EEABB-10CD-C77E-BAEF-50A01DE50526}"/>
              </a:ext>
            </a:extLst>
          </p:cNvPr>
          <p:cNvSpPr/>
          <p:nvPr/>
        </p:nvSpPr>
        <p:spPr>
          <a:xfrm>
            <a:off x="260774" y="4781383"/>
            <a:ext cx="16789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IP Publique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30FE46-14D0-6658-63C9-C6E182F67FDB}"/>
              </a:ext>
            </a:extLst>
          </p:cNvPr>
          <p:cNvSpPr/>
          <p:nvPr/>
        </p:nvSpPr>
        <p:spPr>
          <a:xfrm>
            <a:off x="2237585" y="4765252"/>
            <a:ext cx="11548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IP Privé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E8F5DB-12D1-86CE-DA0A-076F0B3222D7}"/>
              </a:ext>
            </a:extLst>
          </p:cNvPr>
          <p:cNvSpPr/>
          <p:nvPr/>
        </p:nvSpPr>
        <p:spPr>
          <a:xfrm>
            <a:off x="4275238" y="4817130"/>
            <a:ext cx="16789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IP Publique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C60EC5-3614-BEC6-0C3F-826120E77D04}"/>
              </a:ext>
            </a:extLst>
          </p:cNvPr>
          <p:cNvSpPr/>
          <p:nvPr/>
        </p:nvSpPr>
        <p:spPr>
          <a:xfrm>
            <a:off x="6252049" y="4800999"/>
            <a:ext cx="11548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IP Privé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6DA16C-504C-77B9-5228-BD6588E0C884}"/>
              </a:ext>
            </a:extLst>
          </p:cNvPr>
          <p:cNvSpPr txBox="1"/>
          <p:nvPr/>
        </p:nvSpPr>
        <p:spPr>
          <a:xfrm>
            <a:off x="-1186774" y="2432631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2800" dirty="0">
                <a:highlight>
                  <a:srgbClr val="00FFFF"/>
                </a:highlight>
              </a:rPr>
              <a:t>(PublicSubnetA)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9F4E2C-265D-8945-BE85-511E406795B9}"/>
              </a:ext>
            </a:extLst>
          </p:cNvPr>
          <p:cNvSpPr txBox="1"/>
          <p:nvPr/>
        </p:nvSpPr>
        <p:spPr>
          <a:xfrm>
            <a:off x="2931268" y="2418288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2800" dirty="0">
                <a:highlight>
                  <a:srgbClr val="00FFFF"/>
                </a:highlight>
              </a:rPr>
              <a:t>(PublicSubnetB)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F7630D-AC96-61E4-C666-D8FA8088C6BC}"/>
              </a:ext>
            </a:extLst>
          </p:cNvPr>
          <p:cNvSpPr txBox="1"/>
          <p:nvPr/>
        </p:nvSpPr>
        <p:spPr>
          <a:xfrm>
            <a:off x="6798938" y="2384054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2800" dirty="0">
                <a:highlight>
                  <a:srgbClr val="FF00FF"/>
                </a:highlight>
              </a:rPr>
              <a:t>(PrivateSubnet)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A4301D-38A8-2636-D371-DB0DB10D7F32}"/>
              </a:ext>
            </a:extLst>
          </p:cNvPr>
          <p:cNvSpPr/>
          <p:nvPr/>
        </p:nvSpPr>
        <p:spPr>
          <a:xfrm>
            <a:off x="10403425" y="4765252"/>
            <a:ext cx="11548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IP Privé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60E95B-3732-0FBF-DFD0-9E83FFCC9495}"/>
              </a:ext>
            </a:extLst>
          </p:cNvPr>
          <p:cNvSpPr/>
          <p:nvPr/>
        </p:nvSpPr>
        <p:spPr>
          <a:xfrm>
            <a:off x="8337752" y="4698779"/>
            <a:ext cx="16789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IP Publique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CC3502-A50D-A048-CC05-FD1E98611815}"/>
              </a:ext>
            </a:extLst>
          </p:cNvPr>
          <p:cNvCxnSpPr/>
          <p:nvPr/>
        </p:nvCxnSpPr>
        <p:spPr>
          <a:xfrm flipH="1">
            <a:off x="8619190" y="4365305"/>
            <a:ext cx="1104496" cy="10695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00E06C-E77E-EB98-8A47-66E70F6718B5}"/>
              </a:ext>
            </a:extLst>
          </p:cNvPr>
          <p:cNvCxnSpPr>
            <a:cxnSpLocks/>
          </p:cNvCxnSpPr>
          <p:nvPr/>
        </p:nvCxnSpPr>
        <p:spPr>
          <a:xfrm>
            <a:off x="8806401" y="4353933"/>
            <a:ext cx="715413" cy="10809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A73BDC2-5841-9CE2-649F-A1D21E3FDD43}"/>
              </a:ext>
            </a:extLst>
          </p:cNvPr>
          <p:cNvSpPr/>
          <p:nvPr/>
        </p:nvSpPr>
        <p:spPr>
          <a:xfrm>
            <a:off x="6259647" y="262088"/>
            <a:ext cx="2208925" cy="1109820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</a:t>
            </a:r>
            <a:r>
              <a:rPr lang="en-US" dirty="0"/>
              <a:t> </a:t>
            </a:r>
          </a:p>
          <a:p>
            <a:pPr algn="ctr"/>
            <a:r>
              <a:rPr lang="en-US" sz="2400" dirty="0"/>
              <a:t>0.0.0.0/:0</a:t>
            </a:r>
            <a:endParaRPr lang="en-CA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D013A9-4362-0C45-149E-974AAA73C193}"/>
              </a:ext>
            </a:extLst>
          </p:cNvPr>
          <p:cNvCxnSpPr/>
          <p:nvPr/>
        </p:nvCxnSpPr>
        <p:spPr>
          <a:xfrm flipH="1">
            <a:off x="4122079" y="367602"/>
            <a:ext cx="1104496" cy="10695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B6A53-5736-10FA-D584-C8EBD8AFDD91}"/>
              </a:ext>
            </a:extLst>
          </p:cNvPr>
          <p:cNvCxnSpPr>
            <a:cxnSpLocks/>
          </p:cNvCxnSpPr>
          <p:nvPr/>
        </p:nvCxnSpPr>
        <p:spPr>
          <a:xfrm>
            <a:off x="4309290" y="356230"/>
            <a:ext cx="715413" cy="10809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006500-1933-7BDD-7283-6597063B3266}"/>
              </a:ext>
            </a:extLst>
          </p:cNvPr>
          <p:cNvSpPr/>
          <p:nvPr/>
        </p:nvSpPr>
        <p:spPr>
          <a:xfrm rot="16519271">
            <a:off x="5963467" y="351754"/>
            <a:ext cx="531776" cy="693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67A78716-33D2-7AB7-18CB-68265EC83049}"/>
              </a:ext>
            </a:extLst>
          </p:cNvPr>
          <p:cNvSpPr/>
          <p:nvPr/>
        </p:nvSpPr>
        <p:spPr>
          <a:xfrm>
            <a:off x="2101030" y="4533089"/>
            <a:ext cx="1519196" cy="1189406"/>
          </a:xfrm>
          <a:prstGeom prst="cloud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74D639FC-9D69-AA36-2D71-4A0B39A2B576}"/>
              </a:ext>
            </a:extLst>
          </p:cNvPr>
          <p:cNvSpPr/>
          <p:nvPr/>
        </p:nvSpPr>
        <p:spPr>
          <a:xfrm>
            <a:off x="6056088" y="4481099"/>
            <a:ext cx="1519196" cy="1189406"/>
          </a:xfrm>
          <a:prstGeom prst="cloud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A8C082-1B97-8CBB-3FCD-55DDC7256A15}"/>
              </a:ext>
            </a:extLst>
          </p:cNvPr>
          <p:cNvCxnSpPr/>
          <p:nvPr/>
        </p:nvCxnSpPr>
        <p:spPr>
          <a:xfrm flipV="1">
            <a:off x="7463942" y="981979"/>
            <a:ext cx="1482737" cy="35353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AAD629-AFD1-9260-A35F-3F298B7C849B}"/>
              </a:ext>
            </a:extLst>
          </p:cNvPr>
          <p:cNvCxnSpPr>
            <a:cxnSpLocks/>
          </p:cNvCxnSpPr>
          <p:nvPr/>
        </p:nvCxnSpPr>
        <p:spPr>
          <a:xfrm flipV="1">
            <a:off x="3470785" y="981979"/>
            <a:ext cx="5335616" cy="36723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6DC27B4-8F0F-0DEF-EBF3-5CC9FA1A7382}"/>
              </a:ext>
            </a:extLst>
          </p:cNvPr>
          <p:cNvSpPr/>
          <p:nvPr/>
        </p:nvSpPr>
        <p:spPr>
          <a:xfrm>
            <a:off x="57535" y="21948"/>
            <a:ext cx="11967473" cy="6726600"/>
          </a:xfrm>
          <a:prstGeom prst="round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8A9F6E-C384-9A55-2CC9-3A8DA96CCFFB}"/>
              </a:ext>
            </a:extLst>
          </p:cNvPr>
          <p:cNvCxnSpPr/>
          <p:nvPr/>
        </p:nvCxnSpPr>
        <p:spPr>
          <a:xfrm flipH="1">
            <a:off x="9266667" y="120445"/>
            <a:ext cx="1104496" cy="10695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9D748F-243E-AB3E-6305-BADFF2BBF446}"/>
              </a:ext>
            </a:extLst>
          </p:cNvPr>
          <p:cNvCxnSpPr>
            <a:cxnSpLocks/>
          </p:cNvCxnSpPr>
          <p:nvPr/>
        </p:nvCxnSpPr>
        <p:spPr>
          <a:xfrm>
            <a:off x="9453878" y="109073"/>
            <a:ext cx="715413" cy="10809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AA68C0C-91DA-E820-3A36-44B98B99C139}"/>
              </a:ext>
            </a:extLst>
          </p:cNvPr>
          <p:cNvSpPr/>
          <p:nvPr/>
        </p:nvSpPr>
        <p:spPr>
          <a:xfrm>
            <a:off x="8619190" y="-38017"/>
            <a:ext cx="28321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AppServerSG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051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FA493D-0ED8-1668-0254-E3250121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6" y="1150803"/>
            <a:ext cx="10934700" cy="3971925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037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F1C0-54EE-1935-E808-F794CE16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43DE-332A-AD18-9750-A5E22B8B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1D02A-7CC5-4D41-92A3-60836E7E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33"/>
            <a:ext cx="12192000" cy="1979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78B1A-AF34-999D-B442-FAA4D56E2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6" y="2695898"/>
            <a:ext cx="11726896" cy="3832257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16D2A9E5-3DD0-A789-08B6-5F89EB83772B}"/>
              </a:ext>
            </a:extLst>
          </p:cNvPr>
          <p:cNvSpPr/>
          <p:nvPr/>
        </p:nvSpPr>
        <p:spPr>
          <a:xfrm>
            <a:off x="5687438" y="2344706"/>
            <a:ext cx="817123" cy="94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5A7381-FBA2-41B3-1066-03E6C79B7529}"/>
              </a:ext>
            </a:extLst>
          </p:cNvPr>
          <p:cNvSpPr/>
          <p:nvPr/>
        </p:nvSpPr>
        <p:spPr>
          <a:xfrm>
            <a:off x="9630383" y="5233481"/>
            <a:ext cx="2373549" cy="4085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E9275-26D6-505D-ECAB-96E4BF042AE8}"/>
              </a:ext>
            </a:extLst>
          </p:cNvPr>
          <p:cNvSpPr/>
          <p:nvPr/>
        </p:nvSpPr>
        <p:spPr>
          <a:xfrm>
            <a:off x="9630383" y="5903338"/>
            <a:ext cx="2373549" cy="4085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0ECE18-C565-6071-89CE-0C8339D353E3}"/>
              </a:ext>
            </a:extLst>
          </p:cNvPr>
          <p:cNvSpPr/>
          <p:nvPr/>
        </p:nvSpPr>
        <p:spPr>
          <a:xfrm>
            <a:off x="9630382" y="4717915"/>
            <a:ext cx="2373549" cy="496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D87B3-100A-95EF-73A3-23322E1F825F}"/>
              </a:ext>
            </a:extLst>
          </p:cNvPr>
          <p:cNvSpPr/>
          <p:nvPr/>
        </p:nvSpPr>
        <p:spPr>
          <a:xfrm>
            <a:off x="7729412" y="5781864"/>
            <a:ext cx="16462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Privé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6DDE-EBF3-ED54-8C74-07ADCC2FE8AF}"/>
              </a:ext>
            </a:extLst>
          </p:cNvPr>
          <p:cNvSpPr/>
          <p:nvPr/>
        </p:nvSpPr>
        <p:spPr>
          <a:xfrm>
            <a:off x="7111230" y="4612027"/>
            <a:ext cx="25191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Publique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73F70E-2622-DD9F-FF72-EDA1E8528116}"/>
              </a:ext>
            </a:extLst>
          </p:cNvPr>
          <p:cNvSpPr/>
          <p:nvPr/>
        </p:nvSpPr>
        <p:spPr>
          <a:xfrm>
            <a:off x="7111229" y="5129734"/>
            <a:ext cx="25191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Publique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17566-C999-3BB5-0272-633229974313}"/>
              </a:ext>
            </a:extLst>
          </p:cNvPr>
          <p:cNvSpPr/>
          <p:nvPr/>
        </p:nvSpPr>
        <p:spPr>
          <a:xfrm>
            <a:off x="4906684" y="4427235"/>
            <a:ext cx="23094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ProxySG2</a:t>
            </a:r>
            <a:endParaRPr lang="en-US" sz="4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FF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CACF14-A433-AC57-7AAE-1BF61DD9E553}"/>
              </a:ext>
            </a:extLst>
          </p:cNvPr>
          <p:cNvSpPr/>
          <p:nvPr/>
        </p:nvSpPr>
        <p:spPr>
          <a:xfrm>
            <a:off x="4666357" y="5107556"/>
            <a:ext cx="20421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ProxySG</a:t>
            </a:r>
            <a:endParaRPr lang="en-US" sz="4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FF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727A18-2FA4-E877-C905-7E432901A3E9}"/>
              </a:ext>
            </a:extLst>
          </p:cNvPr>
          <p:cNvSpPr/>
          <p:nvPr/>
        </p:nvSpPr>
        <p:spPr>
          <a:xfrm>
            <a:off x="4640122" y="5758039"/>
            <a:ext cx="31289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00"/>
                </a:highlight>
              </a:rPr>
              <a:t>AppServerSG</a:t>
            </a:r>
            <a:endParaRPr lang="en-US" sz="4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F2BF6F3-F033-72D2-C30C-5B29CB6E7E16}"/>
              </a:ext>
            </a:extLst>
          </p:cNvPr>
          <p:cNvSpPr/>
          <p:nvPr/>
        </p:nvSpPr>
        <p:spPr>
          <a:xfrm>
            <a:off x="3566536" y="5036881"/>
            <a:ext cx="1099819" cy="7449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51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42C1FC2E-36A2-6ECF-8AB0-85CDB8C4E3E2}"/>
              </a:ext>
            </a:extLst>
          </p:cNvPr>
          <p:cNvSpPr/>
          <p:nvPr/>
        </p:nvSpPr>
        <p:spPr>
          <a:xfrm>
            <a:off x="166992" y="1595336"/>
            <a:ext cx="3617068" cy="439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73632AE-A3F9-8023-C739-9069CC87D965}"/>
              </a:ext>
            </a:extLst>
          </p:cNvPr>
          <p:cNvSpPr/>
          <p:nvPr/>
        </p:nvSpPr>
        <p:spPr>
          <a:xfrm>
            <a:off x="8122595" y="1595336"/>
            <a:ext cx="3617068" cy="439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A4351-06A6-A0B7-10FE-FDBFA1E29B19}"/>
              </a:ext>
            </a:extLst>
          </p:cNvPr>
          <p:cNvSpPr/>
          <p:nvPr/>
        </p:nvSpPr>
        <p:spPr>
          <a:xfrm>
            <a:off x="558085" y="1595336"/>
            <a:ext cx="2982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Serveur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B7192-4B20-F143-1047-C14E4659ADAB}"/>
              </a:ext>
            </a:extLst>
          </p:cNvPr>
          <p:cNvSpPr/>
          <p:nvPr/>
        </p:nvSpPr>
        <p:spPr>
          <a:xfrm>
            <a:off x="8420914" y="1595336"/>
            <a:ext cx="2982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Serveur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1CC83EA-9615-AA51-530D-3538B0A8F85B}"/>
              </a:ext>
            </a:extLst>
          </p:cNvPr>
          <p:cNvSpPr/>
          <p:nvPr/>
        </p:nvSpPr>
        <p:spPr>
          <a:xfrm>
            <a:off x="1494006" y="5313283"/>
            <a:ext cx="817123" cy="94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4A040D-A7A3-46CF-A03C-EAAB911419C0}"/>
              </a:ext>
            </a:extLst>
          </p:cNvPr>
          <p:cNvSpPr/>
          <p:nvPr/>
        </p:nvSpPr>
        <p:spPr>
          <a:xfrm>
            <a:off x="331589" y="2870457"/>
            <a:ext cx="3101426" cy="1754326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502F0-7019-1EB4-593C-F3C3AB7EC011}"/>
              </a:ext>
            </a:extLst>
          </p:cNvPr>
          <p:cNvSpPr/>
          <p:nvPr/>
        </p:nvSpPr>
        <p:spPr>
          <a:xfrm>
            <a:off x="8407942" y="2869433"/>
            <a:ext cx="326935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5E3A5-4017-5879-ECC1-31897677F1B1}"/>
              </a:ext>
            </a:extLst>
          </p:cNvPr>
          <p:cNvSpPr/>
          <p:nvPr/>
        </p:nvSpPr>
        <p:spPr>
          <a:xfrm>
            <a:off x="632670" y="74661"/>
            <a:ext cx="2539796" cy="1109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</a:t>
            </a:r>
            <a:r>
              <a:rPr lang="en-US" dirty="0"/>
              <a:t> </a:t>
            </a:r>
          </a:p>
          <a:p>
            <a:pPr algn="ctr"/>
            <a:r>
              <a:rPr lang="en-US" sz="2400" dirty="0"/>
              <a:t>0.0.0.0/:0</a:t>
            </a:r>
            <a:endParaRPr lang="en-CA" sz="2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4FB020A-78E5-0A5B-30E5-783524D3735E}"/>
              </a:ext>
            </a:extLst>
          </p:cNvPr>
          <p:cNvSpPr/>
          <p:nvPr/>
        </p:nvSpPr>
        <p:spPr>
          <a:xfrm>
            <a:off x="1636680" y="1072925"/>
            <a:ext cx="531776" cy="693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046A43-E51F-DC38-04B8-1F52ED2DFA2E}"/>
              </a:ext>
            </a:extLst>
          </p:cNvPr>
          <p:cNvSpPr/>
          <p:nvPr/>
        </p:nvSpPr>
        <p:spPr>
          <a:xfrm>
            <a:off x="563452" y="6344029"/>
            <a:ext cx="2509734" cy="45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</a:t>
            </a:r>
            <a:endParaRPr lang="en-CA" sz="32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DA9DAEE-44AE-5BA8-8646-16E29AE8DFF2}"/>
              </a:ext>
            </a:extLst>
          </p:cNvPr>
          <p:cNvSpPr/>
          <p:nvPr/>
        </p:nvSpPr>
        <p:spPr>
          <a:xfrm>
            <a:off x="9521814" y="5434858"/>
            <a:ext cx="817123" cy="94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D292B9-B879-2B9A-948A-A3A4C236E083}"/>
              </a:ext>
            </a:extLst>
          </p:cNvPr>
          <p:cNvSpPr/>
          <p:nvPr/>
        </p:nvSpPr>
        <p:spPr>
          <a:xfrm>
            <a:off x="8660478" y="196236"/>
            <a:ext cx="2539796" cy="1109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</a:t>
            </a:r>
            <a:r>
              <a:rPr lang="en-US" dirty="0"/>
              <a:t> </a:t>
            </a:r>
          </a:p>
          <a:p>
            <a:pPr algn="ctr"/>
            <a:r>
              <a:rPr lang="en-US" sz="2400" dirty="0"/>
              <a:t>0.0.0.0/:0</a:t>
            </a:r>
            <a:endParaRPr lang="en-CA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37384D-E82B-DDD3-513A-D572F01ADF4A}"/>
              </a:ext>
            </a:extLst>
          </p:cNvPr>
          <p:cNvSpPr/>
          <p:nvPr/>
        </p:nvSpPr>
        <p:spPr>
          <a:xfrm>
            <a:off x="8591260" y="6465604"/>
            <a:ext cx="2509734" cy="45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</a:t>
            </a:r>
            <a:endParaRPr lang="en-CA" sz="3200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0845847-0CFF-FD1D-3F0B-3EC22D9829F6}"/>
              </a:ext>
            </a:extLst>
          </p:cNvPr>
          <p:cNvSpPr/>
          <p:nvPr/>
        </p:nvSpPr>
        <p:spPr>
          <a:xfrm>
            <a:off x="9673855" y="1205239"/>
            <a:ext cx="531776" cy="693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0EEABB-10CD-C77E-BAEF-50A01DE50526}"/>
              </a:ext>
            </a:extLst>
          </p:cNvPr>
          <p:cNvSpPr/>
          <p:nvPr/>
        </p:nvSpPr>
        <p:spPr>
          <a:xfrm>
            <a:off x="260774" y="4781383"/>
            <a:ext cx="16789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IP Publique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30FE46-14D0-6658-63C9-C6E182F67FDB}"/>
              </a:ext>
            </a:extLst>
          </p:cNvPr>
          <p:cNvSpPr/>
          <p:nvPr/>
        </p:nvSpPr>
        <p:spPr>
          <a:xfrm>
            <a:off x="2237585" y="4765252"/>
            <a:ext cx="11548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IP Privé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6DA16C-504C-77B9-5228-BD6588E0C884}"/>
              </a:ext>
            </a:extLst>
          </p:cNvPr>
          <p:cNvSpPr txBox="1"/>
          <p:nvPr/>
        </p:nvSpPr>
        <p:spPr>
          <a:xfrm>
            <a:off x="-1186774" y="2432631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2800" dirty="0">
                <a:highlight>
                  <a:srgbClr val="00FFFF"/>
                </a:highlight>
              </a:rPr>
              <a:t>(PublicSubnetA)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F7630D-AC96-61E4-C666-D8FA8088C6BC}"/>
              </a:ext>
            </a:extLst>
          </p:cNvPr>
          <p:cNvSpPr txBox="1"/>
          <p:nvPr/>
        </p:nvSpPr>
        <p:spPr>
          <a:xfrm>
            <a:off x="6798938" y="2384054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2800" dirty="0">
                <a:highlight>
                  <a:srgbClr val="FF00FF"/>
                </a:highlight>
              </a:rPr>
              <a:t>(PrivateSubnet)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A4301D-38A8-2636-D371-DB0DB10D7F32}"/>
              </a:ext>
            </a:extLst>
          </p:cNvPr>
          <p:cNvSpPr/>
          <p:nvPr/>
        </p:nvSpPr>
        <p:spPr>
          <a:xfrm>
            <a:off x="10403425" y="4765252"/>
            <a:ext cx="11548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IP Privé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60E95B-3732-0FBF-DFD0-9E83FFCC9495}"/>
              </a:ext>
            </a:extLst>
          </p:cNvPr>
          <p:cNvSpPr/>
          <p:nvPr/>
        </p:nvSpPr>
        <p:spPr>
          <a:xfrm>
            <a:off x="8337752" y="4698779"/>
            <a:ext cx="16789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IP Publique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CC3502-A50D-A048-CC05-FD1E98611815}"/>
              </a:ext>
            </a:extLst>
          </p:cNvPr>
          <p:cNvCxnSpPr/>
          <p:nvPr/>
        </p:nvCxnSpPr>
        <p:spPr>
          <a:xfrm flipH="1">
            <a:off x="8619190" y="4365305"/>
            <a:ext cx="1104496" cy="10695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00E06C-E77E-EB98-8A47-66E70F6718B5}"/>
              </a:ext>
            </a:extLst>
          </p:cNvPr>
          <p:cNvCxnSpPr>
            <a:cxnSpLocks/>
          </p:cNvCxnSpPr>
          <p:nvPr/>
        </p:nvCxnSpPr>
        <p:spPr>
          <a:xfrm>
            <a:off x="8806401" y="4353933"/>
            <a:ext cx="715413" cy="10809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67A78716-33D2-7AB7-18CB-68265EC83049}"/>
              </a:ext>
            </a:extLst>
          </p:cNvPr>
          <p:cNvSpPr/>
          <p:nvPr/>
        </p:nvSpPr>
        <p:spPr>
          <a:xfrm>
            <a:off x="2101030" y="4533089"/>
            <a:ext cx="1519196" cy="1189406"/>
          </a:xfrm>
          <a:prstGeom prst="cloud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6DC27B4-8F0F-0DEF-EBF3-5CC9FA1A7382}"/>
              </a:ext>
            </a:extLst>
          </p:cNvPr>
          <p:cNvSpPr/>
          <p:nvPr/>
        </p:nvSpPr>
        <p:spPr>
          <a:xfrm>
            <a:off x="57535" y="21948"/>
            <a:ext cx="11967473" cy="6726600"/>
          </a:xfrm>
          <a:prstGeom prst="round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8A9F6E-C384-9A55-2CC9-3A8DA96CCFFB}"/>
              </a:ext>
            </a:extLst>
          </p:cNvPr>
          <p:cNvCxnSpPr/>
          <p:nvPr/>
        </p:nvCxnSpPr>
        <p:spPr>
          <a:xfrm flipH="1">
            <a:off x="9266667" y="120445"/>
            <a:ext cx="1104496" cy="10695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9D748F-243E-AB3E-6305-BADFF2BBF446}"/>
              </a:ext>
            </a:extLst>
          </p:cNvPr>
          <p:cNvCxnSpPr>
            <a:cxnSpLocks/>
          </p:cNvCxnSpPr>
          <p:nvPr/>
        </p:nvCxnSpPr>
        <p:spPr>
          <a:xfrm>
            <a:off x="9453878" y="109073"/>
            <a:ext cx="715413" cy="10809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AA68C0C-91DA-E820-3A36-44B98B99C139}"/>
              </a:ext>
            </a:extLst>
          </p:cNvPr>
          <p:cNvSpPr/>
          <p:nvPr/>
        </p:nvSpPr>
        <p:spPr>
          <a:xfrm>
            <a:off x="8619190" y="-38017"/>
            <a:ext cx="28321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AppServerSG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00FF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021FC7-6427-8A63-BB51-70C0066174C6}"/>
              </a:ext>
            </a:extLst>
          </p:cNvPr>
          <p:cNvSpPr/>
          <p:nvPr/>
        </p:nvSpPr>
        <p:spPr>
          <a:xfrm>
            <a:off x="3392453" y="1508970"/>
            <a:ext cx="20421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ProxySG</a:t>
            </a:r>
            <a:endParaRPr lang="en-US" sz="4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FF"/>
              </a:highlight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3D6F62-A992-3D96-E771-F478DE3B00EF}"/>
              </a:ext>
            </a:extLst>
          </p:cNvPr>
          <p:cNvCxnSpPr>
            <a:cxnSpLocks/>
          </p:cNvCxnSpPr>
          <p:nvPr/>
        </p:nvCxnSpPr>
        <p:spPr>
          <a:xfrm flipV="1">
            <a:off x="5359940" y="608314"/>
            <a:ext cx="3446461" cy="10892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A2D5671-1E62-1DD5-A8E8-F5B583AFDD0D}"/>
              </a:ext>
            </a:extLst>
          </p:cNvPr>
          <p:cNvCxnSpPr>
            <a:cxnSpLocks/>
          </p:cNvCxnSpPr>
          <p:nvPr/>
        </p:nvCxnSpPr>
        <p:spPr>
          <a:xfrm flipV="1">
            <a:off x="3784060" y="1898271"/>
            <a:ext cx="4260714" cy="246703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077BE85-2427-EEA3-F537-E86DAA3912C4}"/>
              </a:ext>
            </a:extLst>
          </p:cNvPr>
          <p:cNvSpPr/>
          <p:nvPr/>
        </p:nvSpPr>
        <p:spPr>
          <a:xfrm>
            <a:off x="4085549" y="2967335"/>
            <a:ext cx="3751702" cy="1077218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CA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Tout est bienvenue</a:t>
            </a:r>
            <a:endParaRPr lang="fr-CA" sz="32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CA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fr-CA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 serveur 1</a:t>
            </a:r>
          </a:p>
        </p:txBody>
      </p:sp>
    </p:spTree>
    <p:extLst>
      <p:ext uri="{BB962C8B-B14F-4D97-AF65-F5344CB8AC3E}">
        <p14:creationId xmlns:p14="http://schemas.microsoft.com/office/powerpoint/2010/main" val="363469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10A3-FE89-83B3-3A18-BE30B670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9700" dirty="0"/>
              <a:t>SCHÉMA INITIAL</a:t>
            </a:r>
            <a:endParaRPr lang="en-CA" sz="9700" dirty="0"/>
          </a:p>
        </p:txBody>
      </p:sp>
    </p:spTree>
    <p:extLst>
      <p:ext uri="{BB962C8B-B14F-4D97-AF65-F5344CB8AC3E}">
        <p14:creationId xmlns:p14="http://schemas.microsoft.com/office/powerpoint/2010/main" val="408664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D022E6-3F14-32C8-527E-3D64A1CC1EA6}"/>
              </a:ext>
            </a:extLst>
          </p:cNvPr>
          <p:cNvSpPr/>
          <p:nvPr/>
        </p:nvSpPr>
        <p:spPr>
          <a:xfrm>
            <a:off x="350197" y="272375"/>
            <a:ext cx="4886526" cy="22730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/>
              <a:t>Réseaux 1 publique</a:t>
            </a:r>
          </a:p>
          <a:p>
            <a:pPr algn="ctr"/>
            <a:r>
              <a:rPr lang="fr-CA" sz="4000" dirty="0"/>
              <a:t>(PublicSubnetA)</a:t>
            </a:r>
          </a:p>
          <a:p>
            <a:pPr algn="ctr"/>
            <a:endParaRPr lang="fr-CA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98D85-49BA-DE3B-7422-1311C3EEFECB}"/>
              </a:ext>
            </a:extLst>
          </p:cNvPr>
          <p:cNvSpPr/>
          <p:nvPr/>
        </p:nvSpPr>
        <p:spPr>
          <a:xfrm>
            <a:off x="350196" y="2816597"/>
            <a:ext cx="4886527" cy="18818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/>
              <a:t>Réseaux 2 publique</a:t>
            </a:r>
          </a:p>
          <a:p>
            <a:pPr algn="ctr"/>
            <a:r>
              <a:rPr lang="fr-CA" sz="4000" dirty="0"/>
              <a:t>(PublicSubnetB)</a:t>
            </a:r>
          </a:p>
          <a:p>
            <a:pPr algn="ctr"/>
            <a:endParaRPr lang="fr-CA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22CDE-8CD5-AA45-FCFF-3E641B4A4F58}"/>
              </a:ext>
            </a:extLst>
          </p:cNvPr>
          <p:cNvSpPr/>
          <p:nvPr/>
        </p:nvSpPr>
        <p:spPr>
          <a:xfrm>
            <a:off x="350196" y="4991640"/>
            <a:ext cx="4886527" cy="17885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4000" dirty="0"/>
          </a:p>
          <a:p>
            <a:pPr algn="ctr"/>
            <a:r>
              <a:rPr lang="fr-CA" sz="4000" dirty="0"/>
              <a:t>Réseaux 3 privé</a:t>
            </a:r>
          </a:p>
          <a:p>
            <a:pPr algn="ctr"/>
            <a:r>
              <a:rPr lang="fr-CA" sz="4000" dirty="0"/>
              <a:t>(PrivateSubnet)</a:t>
            </a:r>
          </a:p>
          <a:p>
            <a:pPr algn="ctr"/>
            <a:endParaRPr lang="fr-CA" sz="4000" dirty="0"/>
          </a:p>
          <a:p>
            <a:pPr algn="ctr"/>
            <a:endParaRPr lang="fr-CA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1FA879-D4AF-0AEB-BA0D-3230A984E6AF}"/>
              </a:ext>
            </a:extLst>
          </p:cNvPr>
          <p:cNvSpPr/>
          <p:nvPr/>
        </p:nvSpPr>
        <p:spPr>
          <a:xfrm>
            <a:off x="5875509" y="1030447"/>
            <a:ext cx="2509734" cy="1455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</a:t>
            </a:r>
            <a:r>
              <a:rPr lang="en-US" dirty="0"/>
              <a:t> </a:t>
            </a:r>
          </a:p>
          <a:p>
            <a:pPr algn="ctr"/>
            <a:r>
              <a:rPr lang="en-US" sz="2400" dirty="0"/>
              <a:t>0.0.0.0/:0</a:t>
            </a:r>
            <a:endParaRPr lang="en-CA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05DAE0-9097-1D14-0D65-A2B924833F40}"/>
              </a:ext>
            </a:extLst>
          </p:cNvPr>
          <p:cNvSpPr/>
          <p:nvPr/>
        </p:nvSpPr>
        <p:spPr>
          <a:xfrm>
            <a:off x="8665328" y="959813"/>
            <a:ext cx="2509734" cy="1455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</a:t>
            </a:r>
            <a:endParaRPr lang="en-CA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BB8356-184E-AE62-E778-51905ECE32AA}"/>
              </a:ext>
            </a:extLst>
          </p:cNvPr>
          <p:cNvSpPr/>
          <p:nvPr/>
        </p:nvSpPr>
        <p:spPr>
          <a:xfrm>
            <a:off x="5875509" y="107117"/>
            <a:ext cx="236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3846A-58F8-8662-76F5-EA7F5A04A114}"/>
              </a:ext>
            </a:extLst>
          </p:cNvPr>
          <p:cNvSpPr/>
          <p:nvPr/>
        </p:nvSpPr>
        <p:spPr>
          <a:xfrm>
            <a:off x="8790562" y="107116"/>
            <a:ext cx="2384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Sortant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317CE9-AC1E-D5D6-58AC-DD7A218BC77C}"/>
              </a:ext>
            </a:extLst>
          </p:cNvPr>
          <p:cNvSpPr/>
          <p:nvPr/>
        </p:nvSpPr>
        <p:spPr>
          <a:xfrm>
            <a:off x="5875509" y="3029592"/>
            <a:ext cx="2509734" cy="14558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RIEN</a:t>
            </a:r>
            <a:endParaRPr lang="en-CA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17A85-51D4-A9E3-6152-380080E9098A}"/>
              </a:ext>
            </a:extLst>
          </p:cNvPr>
          <p:cNvSpPr/>
          <p:nvPr/>
        </p:nvSpPr>
        <p:spPr>
          <a:xfrm>
            <a:off x="8750032" y="3067020"/>
            <a:ext cx="2509734" cy="1455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ALL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79F107-2735-317A-41FC-E8A63EBF96C4}"/>
              </a:ext>
            </a:extLst>
          </p:cNvPr>
          <p:cNvSpPr/>
          <p:nvPr/>
        </p:nvSpPr>
        <p:spPr>
          <a:xfrm>
            <a:off x="5875509" y="5028738"/>
            <a:ext cx="2509734" cy="1455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HTTP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0.0.0.0/:0</a:t>
            </a:r>
            <a:endParaRPr lang="en-CA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A06108-40B3-802A-5E15-0AE7754D3B1F}"/>
              </a:ext>
            </a:extLst>
          </p:cNvPr>
          <p:cNvSpPr/>
          <p:nvPr/>
        </p:nvSpPr>
        <p:spPr>
          <a:xfrm>
            <a:off x="8750032" y="5066166"/>
            <a:ext cx="2509734" cy="1455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ALL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33BC0-F421-B101-7178-9F26699283CA}"/>
              </a:ext>
            </a:extLst>
          </p:cNvPr>
          <p:cNvSpPr/>
          <p:nvPr/>
        </p:nvSpPr>
        <p:spPr>
          <a:xfrm>
            <a:off x="11175062" y="1279292"/>
            <a:ext cx="101693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SG1</a:t>
            </a:r>
            <a:endParaRPr lang="en-US" sz="4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211AC-14E2-9B3B-1CAA-E5D0F89870CA}"/>
              </a:ext>
            </a:extLst>
          </p:cNvPr>
          <p:cNvSpPr/>
          <p:nvPr/>
        </p:nvSpPr>
        <p:spPr>
          <a:xfrm>
            <a:off x="11175062" y="3339624"/>
            <a:ext cx="101693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SG2</a:t>
            </a:r>
            <a:endParaRPr lang="en-US" sz="4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0901F9-CF20-E1AE-202C-3E97EA1CE198}"/>
              </a:ext>
            </a:extLst>
          </p:cNvPr>
          <p:cNvSpPr/>
          <p:nvPr/>
        </p:nvSpPr>
        <p:spPr>
          <a:xfrm>
            <a:off x="11116086" y="5465466"/>
            <a:ext cx="101693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SG3</a:t>
            </a:r>
            <a:endParaRPr lang="en-US" sz="4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B09C51E3-047D-3A71-DB5E-6041DFA79B6A}"/>
              </a:ext>
            </a:extLst>
          </p:cNvPr>
          <p:cNvSpPr/>
          <p:nvPr/>
        </p:nvSpPr>
        <p:spPr>
          <a:xfrm>
            <a:off x="960197" y="1912236"/>
            <a:ext cx="408562" cy="483158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ADDDCB4-458C-DF73-BFB1-FB1E989CD369}"/>
              </a:ext>
            </a:extLst>
          </p:cNvPr>
          <p:cNvSpPr/>
          <p:nvPr/>
        </p:nvSpPr>
        <p:spPr>
          <a:xfrm>
            <a:off x="1469279" y="2059252"/>
            <a:ext cx="437745" cy="3210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BD70724A-4B6F-8B54-679A-33E18B0454F7}"/>
              </a:ext>
            </a:extLst>
          </p:cNvPr>
          <p:cNvSpPr/>
          <p:nvPr/>
        </p:nvSpPr>
        <p:spPr>
          <a:xfrm>
            <a:off x="875271" y="4083378"/>
            <a:ext cx="408562" cy="483158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99C9411-C98B-C081-EF5E-FD7BFA532802}"/>
              </a:ext>
            </a:extLst>
          </p:cNvPr>
          <p:cNvSpPr/>
          <p:nvPr/>
        </p:nvSpPr>
        <p:spPr>
          <a:xfrm>
            <a:off x="1430190" y="4164451"/>
            <a:ext cx="437745" cy="3210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AA9F82F-5B33-1965-4418-BD88E66AB889}"/>
              </a:ext>
            </a:extLst>
          </p:cNvPr>
          <p:cNvSpPr/>
          <p:nvPr/>
        </p:nvSpPr>
        <p:spPr>
          <a:xfrm>
            <a:off x="875053" y="6243030"/>
            <a:ext cx="408562" cy="483158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89464E0-17C0-F7B9-C2DC-4F8D3609CE30}"/>
              </a:ext>
            </a:extLst>
          </p:cNvPr>
          <p:cNvSpPr/>
          <p:nvPr/>
        </p:nvSpPr>
        <p:spPr>
          <a:xfrm>
            <a:off x="1429972" y="6324103"/>
            <a:ext cx="437745" cy="3210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96D1C1-6751-F583-2E34-3A1458EC479A}"/>
              </a:ext>
            </a:extLst>
          </p:cNvPr>
          <p:cNvSpPr/>
          <p:nvPr/>
        </p:nvSpPr>
        <p:spPr>
          <a:xfrm>
            <a:off x="2055391" y="1969929"/>
            <a:ext cx="2803180" cy="461665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 SERVER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719F98-C173-3692-493B-8980760A0E78}"/>
              </a:ext>
            </a:extLst>
          </p:cNvPr>
          <p:cNvSpPr/>
          <p:nvPr/>
        </p:nvSpPr>
        <p:spPr>
          <a:xfrm>
            <a:off x="2014292" y="4083378"/>
            <a:ext cx="2803180" cy="461665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 SERVER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91EAEB-2BFC-26AC-0860-9A96B01A86E6}"/>
              </a:ext>
            </a:extLst>
          </p:cNvPr>
          <p:cNvSpPr/>
          <p:nvPr/>
        </p:nvSpPr>
        <p:spPr>
          <a:xfrm>
            <a:off x="2014292" y="6183450"/>
            <a:ext cx="2803180" cy="461665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AppServer</a:t>
            </a:r>
          </a:p>
        </p:txBody>
      </p:sp>
    </p:spTree>
    <p:extLst>
      <p:ext uri="{BB962C8B-B14F-4D97-AF65-F5344CB8AC3E}">
        <p14:creationId xmlns:p14="http://schemas.microsoft.com/office/powerpoint/2010/main" val="295043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45B-89FA-8646-7C30-176B6C5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sz="8000" b="1" dirty="0">
                <a:solidFill>
                  <a:srgbClr val="FF0000"/>
                </a:solidFill>
                <a:latin typeface="Amasis MT Pro Light" panose="02040304050005020304" pitchFamily="18" charset="0"/>
              </a:rPr>
              <a:t>Architecture de notre VPC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7100EF-4E5A-C9E0-3ADA-5BB353492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623" y="2402066"/>
            <a:ext cx="11882754" cy="365826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BA58D-9FB3-7A12-70DD-025E05DF44C8}"/>
              </a:ext>
            </a:extLst>
          </p:cNvPr>
          <p:cNvSpPr/>
          <p:nvPr/>
        </p:nvSpPr>
        <p:spPr>
          <a:xfrm>
            <a:off x="398834" y="3258766"/>
            <a:ext cx="2393004" cy="447472"/>
          </a:xfrm>
          <a:prstGeom prst="rect">
            <a:avLst/>
          </a:prstGeom>
          <a:noFill/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E6C28-2858-7C47-F330-25B64B7B513E}"/>
              </a:ext>
            </a:extLst>
          </p:cNvPr>
          <p:cNvSpPr/>
          <p:nvPr/>
        </p:nvSpPr>
        <p:spPr>
          <a:xfrm>
            <a:off x="3340849" y="3608962"/>
            <a:ext cx="2393004" cy="2983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AE1E4-79C1-DEAA-8769-70DD21F0324F}"/>
              </a:ext>
            </a:extLst>
          </p:cNvPr>
          <p:cNvSpPr/>
          <p:nvPr/>
        </p:nvSpPr>
        <p:spPr>
          <a:xfrm>
            <a:off x="3340849" y="4231199"/>
            <a:ext cx="2393004" cy="29831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DDD9A3-7E2F-4FDA-FC00-44E5C4D21ACA}"/>
              </a:ext>
            </a:extLst>
          </p:cNvPr>
          <p:cNvSpPr/>
          <p:nvPr/>
        </p:nvSpPr>
        <p:spPr>
          <a:xfrm>
            <a:off x="3340849" y="4523528"/>
            <a:ext cx="2393004" cy="29831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260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B978-F733-A714-1894-56C3BC71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6223-7BA0-86EE-DDF1-0D270596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Sous-réseaux (3 sous-réseaux </a:t>
            </a:r>
            <a:r>
              <a:rPr lang="fr-CA" dirty="0">
                <a:sym typeface="Wingdings" panose="05000000000000000000" pitchFamily="2" charset="2"/>
              </a:rPr>
              <a:t> </a:t>
            </a:r>
            <a:r>
              <a:rPr lang="fr-CA" dirty="0"/>
              <a:t>1 privé, 2 publiques)</a:t>
            </a:r>
          </a:p>
          <a:p>
            <a:r>
              <a:rPr lang="fr-CA" dirty="0"/>
              <a:t>Tables de routage (1 privé et 1 publique)</a:t>
            </a:r>
          </a:p>
          <a:p>
            <a:r>
              <a:rPr lang="fr-CA" dirty="0"/>
              <a:t>Connexion vers l’extérieur (IGW, NAT)</a:t>
            </a:r>
          </a:p>
        </p:txBody>
      </p:sp>
    </p:spTree>
    <p:extLst>
      <p:ext uri="{BB962C8B-B14F-4D97-AF65-F5344CB8AC3E}">
        <p14:creationId xmlns:p14="http://schemas.microsoft.com/office/powerpoint/2010/main" val="16162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1002-CB4E-396D-F01D-E6699238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19900" dirty="0">
                <a:latin typeface="Abadi Extra Light" panose="020B0204020104020204" pitchFamily="34" charset="0"/>
              </a:rPr>
              <a:t>Tâche</a:t>
            </a:r>
            <a:r>
              <a:rPr lang="en-US" sz="19900" dirty="0">
                <a:latin typeface="Abadi Extra Light" panose="020B0204020104020204" pitchFamily="34" charset="0"/>
              </a:rPr>
              <a:t> 1</a:t>
            </a:r>
            <a:endParaRPr lang="en-CA" sz="199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8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42C1FC2E-36A2-6ECF-8AB0-85CDB8C4E3E2}"/>
              </a:ext>
            </a:extLst>
          </p:cNvPr>
          <p:cNvSpPr/>
          <p:nvPr/>
        </p:nvSpPr>
        <p:spPr>
          <a:xfrm>
            <a:off x="166992" y="1595336"/>
            <a:ext cx="3617068" cy="439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49B0156-E853-29CF-427D-15B89E9DDEAF}"/>
              </a:ext>
            </a:extLst>
          </p:cNvPr>
          <p:cNvSpPr/>
          <p:nvPr/>
        </p:nvSpPr>
        <p:spPr>
          <a:xfrm>
            <a:off x="4169923" y="1595336"/>
            <a:ext cx="3617068" cy="439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73632AE-A3F9-8023-C739-9069CC87D965}"/>
              </a:ext>
            </a:extLst>
          </p:cNvPr>
          <p:cNvSpPr/>
          <p:nvPr/>
        </p:nvSpPr>
        <p:spPr>
          <a:xfrm>
            <a:off x="8122595" y="1595336"/>
            <a:ext cx="3617068" cy="439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A4351-06A6-A0B7-10FE-FDBFA1E29B19}"/>
              </a:ext>
            </a:extLst>
          </p:cNvPr>
          <p:cNvSpPr/>
          <p:nvPr/>
        </p:nvSpPr>
        <p:spPr>
          <a:xfrm>
            <a:off x="558085" y="1595336"/>
            <a:ext cx="2982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Serveur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97DF9-DED4-ED5D-0DC3-69A07289E28F}"/>
              </a:ext>
            </a:extLst>
          </p:cNvPr>
          <p:cNvSpPr/>
          <p:nvPr/>
        </p:nvSpPr>
        <p:spPr>
          <a:xfrm>
            <a:off x="4338902" y="1595336"/>
            <a:ext cx="2982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Serveur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B7192-4B20-F143-1047-C14E4659ADAB}"/>
              </a:ext>
            </a:extLst>
          </p:cNvPr>
          <p:cNvSpPr/>
          <p:nvPr/>
        </p:nvSpPr>
        <p:spPr>
          <a:xfrm>
            <a:off x="8420914" y="1595336"/>
            <a:ext cx="2982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Serveur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1CC83EA-9615-AA51-530D-3538B0A8F85B}"/>
              </a:ext>
            </a:extLst>
          </p:cNvPr>
          <p:cNvSpPr/>
          <p:nvPr/>
        </p:nvSpPr>
        <p:spPr>
          <a:xfrm>
            <a:off x="1494006" y="5313283"/>
            <a:ext cx="817123" cy="94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4A040D-A7A3-46CF-A03C-EAAB911419C0}"/>
              </a:ext>
            </a:extLst>
          </p:cNvPr>
          <p:cNvSpPr/>
          <p:nvPr/>
        </p:nvSpPr>
        <p:spPr>
          <a:xfrm>
            <a:off x="331589" y="2870457"/>
            <a:ext cx="3101426" cy="1754326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23F9E7-AB4A-6475-E51B-FE5B45C550E2}"/>
              </a:ext>
            </a:extLst>
          </p:cNvPr>
          <p:cNvSpPr/>
          <p:nvPr/>
        </p:nvSpPr>
        <p:spPr>
          <a:xfrm>
            <a:off x="4545287" y="2870457"/>
            <a:ext cx="3101426" cy="1754326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502F0-7019-1EB4-593C-F3C3AB7EC011}"/>
              </a:ext>
            </a:extLst>
          </p:cNvPr>
          <p:cNvSpPr/>
          <p:nvPr/>
        </p:nvSpPr>
        <p:spPr>
          <a:xfrm>
            <a:off x="8407942" y="2869433"/>
            <a:ext cx="326935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5E3A5-4017-5879-ECC1-31897677F1B1}"/>
              </a:ext>
            </a:extLst>
          </p:cNvPr>
          <p:cNvSpPr/>
          <p:nvPr/>
        </p:nvSpPr>
        <p:spPr>
          <a:xfrm>
            <a:off x="632670" y="74661"/>
            <a:ext cx="2539796" cy="1109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</a:t>
            </a:r>
            <a:r>
              <a:rPr lang="en-US" dirty="0"/>
              <a:t> </a:t>
            </a:r>
          </a:p>
          <a:p>
            <a:pPr algn="ctr"/>
            <a:r>
              <a:rPr lang="en-US" sz="2400" dirty="0"/>
              <a:t>0.0.0.0/:0</a:t>
            </a:r>
            <a:endParaRPr lang="en-CA" sz="2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4FB020A-78E5-0A5B-30E5-783524D3735E}"/>
              </a:ext>
            </a:extLst>
          </p:cNvPr>
          <p:cNvSpPr/>
          <p:nvPr/>
        </p:nvSpPr>
        <p:spPr>
          <a:xfrm>
            <a:off x="1636680" y="1072925"/>
            <a:ext cx="531776" cy="693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046A43-E51F-DC38-04B8-1F52ED2DFA2E}"/>
              </a:ext>
            </a:extLst>
          </p:cNvPr>
          <p:cNvSpPr/>
          <p:nvPr/>
        </p:nvSpPr>
        <p:spPr>
          <a:xfrm>
            <a:off x="563452" y="6344029"/>
            <a:ext cx="2509734" cy="45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</a:t>
            </a:r>
            <a:endParaRPr lang="en-CA" sz="3200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74F06EB-A961-4BA0-8D34-E01D38E442BA}"/>
              </a:ext>
            </a:extLst>
          </p:cNvPr>
          <p:cNvSpPr/>
          <p:nvPr/>
        </p:nvSpPr>
        <p:spPr>
          <a:xfrm>
            <a:off x="5617759" y="1187495"/>
            <a:ext cx="531776" cy="693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10D9E-CCA1-33B6-981A-B112F69CAACF}"/>
              </a:ext>
            </a:extLst>
          </p:cNvPr>
          <p:cNvSpPr/>
          <p:nvPr/>
        </p:nvSpPr>
        <p:spPr>
          <a:xfrm>
            <a:off x="4661981" y="196236"/>
            <a:ext cx="2509734" cy="93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RIEN</a:t>
            </a:r>
            <a:endParaRPr lang="en-CA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DABF4AA-D5D9-925A-ADEC-3A16FBCE9CE5}"/>
              </a:ext>
            </a:extLst>
          </p:cNvPr>
          <p:cNvSpPr/>
          <p:nvPr/>
        </p:nvSpPr>
        <p:spPr>
          <a:xfrm>
            <a:off x="5434926" y="5262664"/>
            <a:ext cx="817123" cy="94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226AA7-9E38-2133-7E7A-0FFF90BEDD53}"/>
              </a:ext>
            </a:extLst>
          </p:cNvPr>
          <p:cNvSpPr/>
          <p:nvPr/>
        </p:nvSpPr>
        <p:spPr>
          <a:xfrm>
            <a:off x="4504372" y="6293410"/>
            <a:ext cx="2509734" cy="45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</a:t>
            </a:r>
            <a:endParaRPr lang="en-CA" sz="32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DA9DAEE-44AE-5BA8-8646-16E29AE8DFF2}"/>
              </a:ext>
            </a:extLst>
          </p:cNvPr>
          <p:cNvSpPr/>
          <p:nvPr/>
        </p:nvSpPr>
        <p:spPr>
          <a:xfrm>
            <a:off x="9521814" y="5434858"/>
            <a:ext cx="817123" cy="94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D292B9-B879-2B9A-948A-A3A4C236E083}"/>
              </a:ext>
            </a:extLst>
          </p:cNvPr>
          <p:cNvSpPr/>
          <p:nvPr/>
        </p:nvSpPr>
        <p:spPr>
          <a:xfrm>
            <a:off x="8660478" y="196236"/>
            <a:ext cx="2539796" cy="1109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</a:t>
            </a:r>
            <a:r>
              <a:rPr lang="en-US" dirty="0"/>
              <a:t> </a:t>
            </a:r>
          </a:p>
          <a:p>
            <a:pPr algn="ctr"/>
            <a:r>
              <a:rPr lang="en-US" sz="2400" dirty="0"/>
              <a:t>0.0.0.0/:0</a:t>
            </a:r>
            <a:endParaRPr lang="en-CA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37384D-E82B-DDD3-513A-D572F01ADF4A}"/>
              </a:ext>
            </a:extLst>
          </p:cNvPr>
          <p:cNvSpPr/>
          <p:nvPr/>
        </p:nvSpPr>
        <p:spPr>
          <a:xfrm>
            <a:off x="8591260" y="6465604"/>
            <a:ext cx="2509734" cy="45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</a:t>
            </a:r>
            <a:endParaRPr lang="en-CA" sz="3200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0845847-0CFF-FD1D-3F0B-3EC22D9829F6}"/>
              </a:ext>
            </a:extLst>
          </p:cNvPr>
          <p:cNvSpPr/>
          <p:nvPr/>
        </p:nvSpPr>
        <p:spPr>
          <a:xfrm>
            <a:off x="9673855" y="1205239"/>
            <a:ext cx="531776" cy="693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F682D5C7-9809-7B06-F381-61715C1E515F}"/>
              </a:ext>
            </a:extLst>
          </p:cNvPr>
          <p:cNvSpPr/>
          <p:nvPr/>
        </p:nvSpPr>
        <p:spPr>
          <a:xfrm>
            <a:off x="4251061" y="0"/>
            <a:ext cx="3307811" cy="1381328"/>
          </a:xfrm>
          <a:prstGeom prst="cloud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0EEABB-10CD-C77E-BAEF-50A01DE50526}"/>
              </a:ext>
            </a:extLst>
          </p:cNvPr>
          <p:cNvSpPr/>
          <p:nvPr/>
        </p:nvSpPr>
        <p:spPr>
          <a:xfrm>
            <a:off x="260774" y="4781383"/>
            <a:ext cx="16789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IP Publique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30FE46-14D0-6658-63C9-C6E182F67FDB}"/>
              </a:ext>
            </a:extLst>
          </p:cNvPr>
          <p:cNvSpPr/>
          <p:nvPr/>
        </p:nvSpPr>
        <p:spPr>
          <a:xfrm>
            <a:off x="2237585" y="4765252"/>
            <a:ext cx="11548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IP Privé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E8F5DB-12D1-86CE-DA0A-076F0B3222D7}"/>
              </a:ext>
            </a:extLst>
          </p:cNvPr>
          <p:cNvSpPr/>
          <p:nvPr/>
        </p:nvSpPr>
        <p:spPr>
          <a:xfrm>
            <a:off x="4275238" y="4817130"/>
            <a:ext cx="16789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IP Publique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C60EC5-3614-BEC6-0C3F-826120E77D04}"/>
              </a:ext>
            </a:extLst>
          </p:cNvPr>
          <p:cNvSpPr/>
          <p:nvPr/>
        </p:nvSpPr>
        <p:spPr>
          <a:xfrm>
            <a:off x="6252049" y="4800999"/>
            <a:ext cx="11548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IP Privé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6DA16C-504C-77B9-5228-BD6588E0C884}"/>
              </a:ext>
            </a:extLst>
          </p:cNvPr>
          <p:cNvSpPr txBox="1"/>
          <p:nvPr/>
        </p:nvSpPr>
        <p:spPr>
          <a:xfrm>
            <a:off x="-1186774" y="2432631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2800" dirty="0">
                <a:highlight>
                  <a:srgbClr val="00FFFF"/>
                </a:highlight>
              </a:rPr>
              <a:t>(PublicSubnetA)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9F4E2C-265D-8945-BE85-511E406795B9}"/>
              </a:ext>
            </a:extLst>
          </p:cNvPr>
          <p:cNvSpPr txBox="1"/>
          <p:nvPr/>
        </p:nvSpPr>
        <p:spPr>
          <a:xfrm>
            <a:off x="2931268" y="2418288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2800" dirty="0">
                <a:highlight>
                  <a:srgbClr val="00FFFF"/>
                </a:highlight>
              </a:rPr>
              <a:t>(PublicSubnetB)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F7630D-AC96-61E4-C666-D8FA8088C6BC}"/>
              </a:ext>
            </a:extLst>
          </p:cNvPr>
          <p:cNvSpPr txBox="1"/>
          <p:nvPr/>
        </p:nvSpPr>
        <p:spPr>
          <a:xfrm>
            <a:off x="6798938" y="2384054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2800" dirty="0">
                <a:highlight>
                  <a:srgbClr val="FF00FF"/>
                </a:highlight>
              </a:rPr>
              <a:t>(PrivateSubnet)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A4301D-38A8-2636-D371-DB0DB10D7F32}"/>
              </a:ext>
            </a:extLst>
          </p:cNvPr>
          <p:cNvSpPr/>
          <p:nvPr/>
        </p:nvSpPr>
        <p:spPr>
          <a:xfrm>
            <a:off x="10403425" y="4765252"/>
            <a:ext cx="11548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IP Privé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60E95B-3732-0FBF-DFD0-9E83FFCC9495}"/>
              </a:ext>
            </a:extLst>
          </p:cNvPr>
          <p:cNvSpPr/>
          <p:nvPr/>
        </p:nvSpPr>
        <p:spPr>
          <a:xfrm>
            <a:off x="8337752" y="4698779"/>
            <a:ext cx="16789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IP Publique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CC3502-A50D-A048-CC05-FD1E98611815}"/>
              </a:ext>
            </a:extLst>
          </p:cNvPr>
          <p:cNvCxnSpPr/>
          <p:nvPr/>
        </p:nvCxnSpPr>
        <p:spPr>
          <a:xfrm flipH="1">
            <a:off x="8619190" y="4365305"/>
            <a:ext cx="1104496" cy="10695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00E06C-E77E-EB98-8A47-66E70F6718B5}"/>
              </a:ext>
            </a:extLst>
          </p:cNvPr>
          <p:cNvCxnSpPr>
            <a:cxnSpLocks/>
          </p:cNvCxnSpPr>
          <p:nvPr/>
        </p:nvCxnSpPr>
        <p:spPr>
          <a:xfrm>
            <a:off x="8806401" y="4353933"/>
            <a:ext cx="715413" cy="10809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42C1FC2E-36A2-6ECF-8AB0-85CDB8C4E3E2}"/>
              </a:ext>
            </a:extLst>
          </p:cNvPr>
          <p:cNvSpPr/>
          <p:nvPr/>
        </p:nvSpPr>
        <p:spPr>
          <a:xfrm>
            <a:off x="166992" y="1595336"/>
            <a:ext cx="3617068" cy="439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49B0156-E853-29CF-427D-15B89E9DDEAF}"/>
              </a:ext>
            </a:extLst>
          </p:cNvPr>
          <p:cNvSpPr/>
          <p:nvPr/>
        </p:nvSpPr>
        <p:spPr>
          <a:xfrm>
            <a:off x="4169923" y="1595336"/>
            <a:ext cx="3617068" cy="439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D73632AE-A3F9-8023-C739-9069CC87D965}"/>
              </a:ext>
            </a:extLst>
          </p:cNvPr>
          <p:cNvSpPr/>
          <p:nvPr/>
        </p:nvSpPr>
        <p:spPr>
          <a:xfrm>
            <a:off x="8122595" y="1595336"/>
            <a:ext cx="3617068" cy="439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A4351-06A6-A0B7-10FE-FDBFA1E29B19}"/>
              </a:ext>
            </a:extLst>
          </p:cNvPr>
          <p:cNvSpPr/>
          <p:nvPr/>
        </p:nvSpPr>
        <p:spPr>
          <a:xfrm>
            <a:off x="558085" y="1595336"/>
            <a:ext cx="2982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Serveur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97DF9-DED4-ED5D-0DC3-69A07289E28F}"/>
              </a:ext>
            </a:extLst>
          </p:cNvPr>
          <p:cNvSpPr/>
          <p:nvPr/>
        </p:nvSpPr>
        <p:spPr>
          <a:xfrm>
            <a:off x="4338902" y="1595336"/>
            <a:ext cx="2982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Serveur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B7192-4B20-F143-1047-C14E4659ADAB}"/>
              </a:ext>
            </a:extLst>
          </p:cNvPr>
          <p:cNvSpPr/>
          <p:nvPr/>
        </p:nvSpPr>
        <p:spPr>
          <a:xfrm>
            <a:off x="8420914" y="1595336"/>
            <a:ext cx="2982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Serveur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1CC83EA-9615-AA51-530D-3538B0A8F85B}"/>
              </a:ext>
            </a:extLst>
          </p:cNvPr>
          <p:cNvSpPr/>
          <p:nvPr/>
        </p:nvSpPr>
        <p:spPr>
          <a:xfrm>
            <a:off x="1494006" y="5313283"/>
            <a:ext cx="817123" cy="94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4A040D-A7A3-46CF-A03C-EAAB911419C0}"/>
              </a:ext>
            </a:extLst>
          </p:cNvPr>
          <p:cNvSpPr/>
          <p:nvPr/>
        </p:nvSpPr>
        <p:spPr>
          <a:xfrm>
            <a:off x="331589" y="2870457"/>
            <a:ext cx="3101426" cy="1754326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23F9E7-AB4A-6475-E51B-FE5B45C550E2}"/>
              </a:ext>
            </a:extLst>
          </p:cNvPr>
          <p:cNvSpPr/>
          <p:nvPr/>
        </p:nvSpPr>
        <p:spPr>
          <a:xfrm>
            <a:off x="4545287" y="2870457"/>
            <a:ext cx="3101426" cy="1754326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502F0-7019-1EB4-593C-F3C3AB7EC011}"/>
              </a:ext>
            </a:extLst>
          </p:cNvPr>
          <p:cNvSpPr/>
          <p:nvPr/>
        </p:nvSpPr>
        <p:spPr>
          <a:xfrm>
            <a:off x="8407942" y="2869433"/>
            <a:ext cx="326935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C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5E3A5-4017-5879-ECC1-31897677F1B1}"/>
              </a:ext>
            </a:extLst>
          </p:cNvPr>
          <p:cNvSpPr/>
          <p:nvPr/>
        </p:nvSpPr>
        <p:spPr>
          <a:xfrm>
            <a:off x="632670" y="74661"/>
            <a:ext cx="2539796" cy="1109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</a:t>
            </a:r>
            <a:r>
              <a:rPr lang="en-US" dirty="0"/>
              <a:t> </a:t>
            </a:r>
          </a:p>
          <a:p>
            <a:pPr algn="ctr"/>
            <a:r>
              <a:rPr lang="en-US" sz="2400" dirty="0"/>
              <a:t>0.0.0.0/:0</a:t>
            </a:r>
            <a:endParaRPr lang="en-CA" sz="2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4FB020A-78E5-0A5B-30E5-783524D3735E}"/>
              </a:ext>
            </a:extLst>
          </p:cNvPr>
          <p:cNvSpPr/>
          <p:nvPr/>
        </p:nvSpPr>
        <p:spPr>
          <a:xfrm>
            <a:off x="1636680" y="1072925"/>
            <a:ext cx="531776" cy="693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046A43-E51F-DC38-04B8-1F52ED2DFA2E}"/>
              </a:ext>
            </a:extLst>
          </p:cNvPr>
          <p:cNvSpPr/>
          <p:nvPr/>
        </p:nvSpPr>
        <p:spPr>
          <a:xfrm>
            <a:off x="563452" y="6344029"/>
            <a:ext cx="2509734" cy="45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</a:t>
            </a:r>
            <a:endParaRPr lang="en-CA" sz="3200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74F06EB-A961-4BA0-8D34-E01D38E442BA}"/>
              </a:ext>
            </a:extLst>
          </p:cNvPr>
          <p:cNvSpPr/>
          <p:nvPr/>
        </p:nvSpPr>
        <p:spPr>
          <a:xfrm>
            <a:off x="5617759" y="1187495"/>
            <a:ext cx="531776" cy="693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10D9E-CCA1-33B6-981A-B112F69CAACF}"/>
              </a:ext>
            </a:extLst>
          </p:cNvPr>
          <p:cNvSpPr/>
          <p:nvPr/>
        </p:nvSpPr>
        <p:spPr>
          <a:xfrm>
            <a:off x="3446043" y="351147"/>
            <a:ext cx="2509734" cy="93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RIEN</a:t>
            </a:r>
            <a:endParaRPr lang="en-CA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DABF4AA-D5D9-925A-ADEC-3A16FBCE9CE5}"/>
              </a:ext>
            </a:extLst>
          </p:cNvPr>
          <p:cNvSpPr/>
          <p:nvPr/>
        </p:nvSpPr>
        <p:spPr>
          <a:xfrm>
            <a:off x="5434926" y="5262664"/>
            <a:ext cx="817123" cy="94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226AA7-9E38-2133-7E7A-0FFF90BEDD53}"/>
              </a:ext>
            </a:extLst>
          </p:cNvPr>
          <p:cNvSpPr/>
          <p:nvPr/>
        </p:nvSpPr>
        <p:spPr>
          <a:xfrm>
            <a:off x="4504372" y="6293410"/>
            <a:ext cx="2509734" cy="45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</a:t>
            </a:r>
            <a:endParaRPr lang="en-CA" sz="32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DA9DAEE-44AE-5BA8-8646-16E29AE8DFF2}"/>
              </a:ext>
            </a:extLst>
          </p:cNvPr>
          <p:cNvSpPr/>
          <p:nvPr/>
        </p:nvSpPr>
        <p:spPr>
          <a:xfrm>
            <a:off x="9521814" y="5434858"/>
            <a:ext cx="817123" cy="9435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D292B9-B879-2B9A-948A-A3A4C236E083}"/>
              </a:ext>
            </a:extLst>
          </p:cNvPr>
          <p:cNvSpPr/>
          <p:nvPr/>
        </p:nvSpPr>
        <p:spPr>
          <a:xfrm>
            <a:off x="8660478" y="196236"/>
            <a:ext cx="2539796" cy="1109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</a:t>
            </a:r>
            <a:r>
              <a:rPr lang="en-US" dirty="0"/>
              <a:t> </a:t>
            </a:r>
          </a:p>
          <a:p>
            <a:pPr algn="ctr"/>
            <a:r>
              <a:rPr lang="en-US" sz="2400" dirty="0"/>
              <a:t>0.0.0.0/:0</a:t>
            </a:r>
            <a:endParaRPr lang="en-CA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37384D-E82B-DDD3-513A-D572F01ADF4A}"/>
              </a:ext>
            </a:extLst>
          </p:cNvPr>
          <p:cNvSpPr/>
          <p:nvPr/>
        </p:nvSpPr>
        <p:spPr>
          <a:xfrm>
            <a:off x="8591260" y="6465604"/>
            <a:ext cx="2509734" cy="455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</a:t>
            </a:r>
            <a:endParaRPr lang="en-CA" sz="3200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0845847-0CFF-FD1D-3F0B-3EC22D9829F6}"/>
              </a:ext>
            </a:extLst>
          </p:cNvPr>
          <p:cNvSpPr/>
          <p:nvPr/>
        </p:nvSpPr>
        <p:spPr>
          <a:xfrm>
            <a:off x="9673855" y="1205239"/>
            <a:ext cx="531776" cy="693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F682D5C7-9809-7B06-F381-61715C1E515F}"/>
              </a:ext>
            </a:extLst>
          </p:cNvPr>
          <p:cNvSpPr/>
          <p:nvPr/>
        </p:nvSpPr>
        <p:spPr>
          <a:xfrm>
            <a:off x="3462973" y="176699"/>
            <a:ext cx="2331488" cy="1381328"/>
          </a:xfrm>
          <a:prstGeom prst="cloud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0EEABB-10CD-C77E-BAEF-50A01DE50526}"/>
              </a:ext>
            </a:extLst>
          </p:cNvPr>
          <p:cNvSpPr/>
          <p:nvPr/>
        </p:nvSpPr>
        <p:spPr>
          <a:xfrm>
            <a:off x="260774" y="4781383"/>
            <a:ext cx="16789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IP Publique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30FE46-14D0-6658-63C9-C6E182F67FDB}"/>
              </a:ext>
            </a:extLst>
          </p:cNvPr>
          <p:cNvSpPr/>
          <p:nvPr/>
        </p:nvSpPr>
        <p:spPr>
          <a:xfrm>
            <a:off x="2237585" y="4765252"/>
            <a:ext cx="11548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IP Privé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E8F5DB-12D1-86CE-DA0A-076F0B3222D7}"/>
              </a:ext>
            </a:extLst>
          </p:cNvPr>
          <p:cNvSpPr/>
          <p:nvPr/>
        </p:nvSpPr>
        <p:spPr>
          <a:xfrm>
            <a:off x="4275238" y="4817130"/>
            <a:ext cx="16789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IP Publique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C60EC5-3614-BEC6-0C3F-826120E77D04}"/>
              </a:ext>
            </a:extLst>
          </p:cNvPr>
          <p:cNvSpPr/>
          <p:nvPr/>
        </p:nvSpPr>
        <p:spPr>
          <a:xfrm>
            <a:off x="6252049" y="4800999"/>
            <a:ext cx="11548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IP Privé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6DA16C-504C-77B9-5228-BD6588E0C884}"/>
              </a:ext>
            </a:extLst>
          </p:cNvPr>
          <p:cNvSpPr txBox="1"/>
          <p:nvPr/>
        </p:nvSpPr>
        <p:spPr>
          <a:xfrm>
            <a:off x="-1186774" y="2432631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2800" dirty="0">
                <a:highlight>
                  <a:srgbClr val="00FFFF"/>
                </a:highlight>
              </a:rPr>
              <a:t>(PublicSubnetA)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9F4E2C-265D-8945-BE85-511E406795B9}"/>
              </a:ext>
            </a:extLst>
          </p:cNvPr>
          <p:cNvSpPr txBox="1"/>
          <p:nvPr/>
        </p:nvSpPr>
        <p:spPr>
          <a:xfrm>
            <a:off x="2931268" y="2418288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2800" dirty="0">
                <a:highlight>
                  <a:srgbClr val="00FFFF"/>
                </a:highlight>
              </a:rPr>
              <a:t>(PublicSubnetB)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F7630D-AC96-61E4-C666-D8FA8088C6BC}"/>
              </a:ext>
            </a:extLst>
          </p:cNvPr>
          <p:cNvSpPr txBox="1"/>
          <p:nvPr/>
        </p:nvSpPr>
        <p:spPr>
          <a:xfrm>
            <a:off x="6798938" y="2384054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2800" dirty="0">
                <a:highlight>
                  <a:srgbClr val="FF00FF"/>
                </a:highlight>
              </a:rPr>
              <a:t>(PrivateSubnet)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A4301D-38A8-2636-D371-DB0DB10D7F32}"/>
              </a:ext>
            </a:extLst>
          </p:cNvPr>
          <p:cNvSpPr/>
          <p:nvPr/>
        </p:nvSpPr>
        <p:spPr>
          <a:xfrm>
            <a:off x="10403425" y="4765252"/>
            <a:ext cx="11548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00FF"/>
                </a:highlight>
              </a:rPr>
              <a:t>IP Privé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60E95B-3732-0FBF-DFD0-9E83FFCC9495}"/>
              </a:ext>
            </a:extLst>
          </p:cNvPr>
          <p:cNvSpPr/>
          <p:nvPr/>
        </p:nvSpPr>
        <p:spPr>
          <a:xfrm>
            <a:off x="8337752" y="4698779"/>
            <a:ext cx="16789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IP Publique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CC3502-A50D-A048-CC05-FD1E98611815}"/>
              </a:ext>
            </a:extLst>
          </p:cNvPr>
          <p:cNvCxnSpPr/>
          <p:nvPr/>
        </p:nvCxnSpPr>
        <p:spPr>
          <a:xfrm flipH="1">
            <a:off x="8619190" y="4365305"/>
            <a:ext cx="1104496" cy="10695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00E06C-E77E-EB98-8A47-66E70F6718B5}"/>
              </a:ext>
            </a:extLst>
          </p:cNvPr>
          <p:cNvCxnSpPr>
            <a:cxnSpLocks/>
          </p:cNvCxnSpPr>
          <p:nvPr/>
        </p:nvCxnSpPr>
        <p:spPr>
          <a:xfrm>
            <a:off x="8806401" y="4353933"/>
            <a:ext cx="715413" cy="10809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A73BDC2-5841-9CE2-649F-A1D21E3FDD43}"/>
              </a:ext>
            </a:extLst>
          </p:cNvPr>
          <p:cNvSpPr/>
          <p:nvPr/>
        </p:nvSpPr>
        <p:spPr>
          <a:xfrm>
            <a:off x="6259647" y="262088"/>
            <a:ext cx="2208925" cy="1109820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HTTP</a:t>
            </a:r>
            <a:r>
              <a:rPr lang="en-US" dirty="0"/>
              <a:t> </a:t>
            </a:r>
          </a:p>
          <a:p>
            <a:pPr algn="ctr"/>
            <a:r>
              <a:rPr lang="en-US" sz="2400" dirty="0"/>
              <a:t>0.0.0.0/:0</a:t>
            </a:r>
            <a:endParaRPr lang="en-CA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D013A9-4362-0C45-149E-974AAA73C193}"/>
              </a:ext>
            </a:extLst>
          </p:cNvPr>
          <p:cNvCxnSpPr/>
          <p:nvPr/>
        </p:nvCxnSpPr>
        <p:spPr>
          <a:xfrm flipH="1">
            <a:off x="4122079" y="367602"/>
            <a:ext cx="1104496" cy="10695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B6A53-5736-10FA-D584-C8EBD8AFDD91}"/>
              </a:ext>
            </a:extLst>
          </p:cNvPr>
          <p:cNvCxnSpPr>
            <a:cxnSpLocks/>
          </p:cNvCxnSpPr>
          <p:nvPr/>
        </p:nvCxnSpPr>
        <p:spPr>
          <a:xfrm>
            <a:off x="4309290" y="356230"/>
            <a:ext cx="715413" cy="10809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006500-1933-7BDD-7283-6597063B3266}"/>
              </a:ext>
            </a:extLst>
          </p:cNvPr>
          <p:cNvSpPr/>
          <p:nvPr/>
        </p:nvSpPr>
        <p:spPr>
          <a:xfrm rot="16519271">
            <a:off x="5963467" y="351754"/>
            <a:ext cx="531776" cy="693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23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1002-CB4E-396D-F01D-E6699238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19900" dirty="0">
                <a:latin typeface="Abadi Extra Light" panose="020B0204020104020204" pitchFamily="34" charset="0"/>
              </a:rPr>
              <a:t>Tâche</a:t>
            </a:r>
            <a:r>
              <a:rPr lang="en-US" sz="19900" dirty="0">
                <a:latin typeface="Abadi Extra Light" panose="020B0204020104020204" pitchFamily="34" charset="0"/>
              </a:rPr>
              <a:t> 2</a:t>
            </a:r>
            <a:endParaRPr lang="en-CA" sz="199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4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280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Abadi Extra Light</vt:lpstr>
      <vt:lpstr>Amasis MT Pro Light</vt:lpstr>
      <vt:lpstr>Aptos</vt:lpstr>
      <vt:lpstr>Aptos Display</vt:lpstr>
      <vt:lpstr>Arial</vt:lpstr>
      <vt:lpstr>Wingdings</vt:lpstr>
      <vt:lpstr>Office Theme</vt:lpstr>
      <vt:lpstr>LABORATOIRE 4</vt:lpstr>
      <vt:lpstr>PowerPoint Presentation</vt:lpstr>
      <vt:lpstr>PowerPoint Presentation</vt:lpstr>
      <vt:lpstr>Architecture de notre VPC </vt:lpstr>
      <vt:lpstr>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Rehouma, Haythem</dc:creator>
  <cp:lastModifiedBy>Rehouma, Haythem</cp:lastModifiedBy>
  <cp:revision>3</cp:revision>
  <dcterms:created xsi:type="dcterms:W3CDTF">2024-07-26T19:32:51Z</dcterms:created>
  <dcterms:modified xsi:type="dcterms:W3CDTF">2024-07-26T21:44:11Z</dcterms:modified>
</cp:coreProperties>
</file>