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4" r:id="rId8"/>
    <p:sldId id="266" r:id="rId9"/>
    <p:sldId id="265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d-ID"/>
              <a:t>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MeETUP</a:t>
            </a:r>
            <a:r>
              <a:rPr lang="en-US" dirty="0"/>
              <a:t> 2017-01-19</a:t>
            </a:r>
          </a:p>
          <a:p>
            <a:r>
              <a:rPr lang="en-US" dirty="0"/>
              <a:t>@ </a:t>
            </a:r>
            <a:r>
              <a:rPr lang="en-US" dirty="0" err="1"/>
              <a:t>Bukalapak</a:t>
            </a:r>
            <a:r>
              <a:rPr lang="en-US" dirty="0"/>
              <a:t> OFFICE</a:t>
            </a:r>
          </a:p>
        </p:txBody>
      </p:sp>
    </p:spTree>
    <p:extLst>
      <p:ext uri="{BB962C8B-B14F-4D97-AF65-F5344CB8AC3E}">
        <p14:creationId xmlns:p14="http://schemas.microsoft.com/office/powerpoint/2010/main" val="347191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79" y="473573"/>
            <a:ext cx="4486901" cy="5725324"/>
          </a:xfrm>
          <a:prstGeom prst="rect">
            <a:avLst/>
          </a:prstGeom>
        </p:spPr>
      </p:pic>
      <p:pic>
        <p:nvPicPr>
          <p:cNvPr id="7" name="Gamba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43" y="521204"/>
            <a:ext cx="4496427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2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mpungan Konten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53876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Social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: @</a:t>
            </a:r>
            <a:r>
              <a:rPr lang="en-US" dirty="0" err="1"/>
              <a:t>devopsjakarta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devopsjakarta</a:t>
            </a:r>
            <a:endParaRPr lang="en-US" dirty="0"/>
          </a:p>
          <a:p>
            <a:r>
              <a:rPr lang="en-US" dirty="0"/>
              <a:t>Meetup link: meetup.com/DevOps-Jakarta</a:t>
            </a:r>
          </a:p>
          <a:p>
            <a:r>
              <a:rPr lang="en-US" dirty="0" err="1"/>
              <a:t>Milis</a:t>
            </a:r>
            <a:r>
              <a:rPr lang="en-US" dirty="0"/>
              <a:t>: groups.google.com/d/forum/</a:t>
            </a:r>
            <a:r>
              <a:rPr lang="en-US" dirty="0" err="1"/>
              <a:t>devopsjakarta</a:t>
            </a:r>
            <a:endParaRPr lang="en-US" dirty="0"/>
          </a:p>
          <a:p>
            <a:r>
              <a:rPr lang="en-US" dirty="0" err="1"/>
              <a:t>Milis</a:t>
            </a:r>
            <a:r>
              <a:rPr lang="en-US" dirty="0"/>
              <a:t> Email: devopsjakarta@googlegroups.com</a:t>
            </a:r>
          </a:p>
        </p:txBody>
      </p:sp>
    </p:spTree>
    <p:extLst>
      <p:ext uri="{BB962C8B-B14F-4D97-AF65-F5344CB8AC3E}">
        <p14:creationId xmlns:p14="http://schemas.microsoft.com/office/powerpoint/2010/main" val="162245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mpungan Konten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8987" cy="6858000"/>
          </a:xfrm>
        </p:spPr>
      </p:pic>
      <p:sp>
        <p:nvSpPr>
          <p:cNvPr id="5" name="Persegi Panjang 4"/>
          <p:cNvSpPr/>
          <p:nvPr/>
        </p:nvSpPr>
        <p:spPr>
          <a:xfrm>
            <a:off x="9766852" y="6611779"/>
            <a:ext cx="27034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Source : http://blog.cbtnuggets.com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7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mpungan Konten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2380" cy="6858000"/>
          </a:xfrm>
        </p:spPr>
      </p:pic>
      <p:sp>
        <p:nvSpPr>
          <p:cNvPr id="5" name="Judul 1"/>
          <p:cNvSpPr txBox="1">
            <a:spLocks/>
          </p:cNvSpPr>
          <p:nvPr/>
        </p:nvSpPr>
        <p:spPr>
          <a:xfrm>
            <a:off x="9544948" y="6413563"/>
            <a:ext cx="3919262" cy="444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Source : </a:t>
            </a:r>
            <a:r>
              <a:rPr lang="en-US" sz="1100" dirty="0">
                <a:solidFill>
                  <a:schemeClr val="bg1"/>
                </a:solidFill>
              </a:rPr>
              <a:t>http://ed-baker.com/wp-content/uploads/2015/12/image.png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4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mpungan Konten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Persegi Panjang 4"/>
          <p:cNvSpPr/>
          <p:nvPr/>
        </p:nvSpPr>
        <p:spPr>
          <a:xfrm rot="20879437">
            <a:off x="9731850" y="6363376"/>
            <a:ext cx="24582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 : http://boomeon.com</a:t>
            </a:r>
          </a:p>
        </p:txBody>
      </p:sp>
    </p:spTree>
    <p:extLst>
      <p:ext uri="{BB962C8B-B14F-4D97-AF65-F5344CB8AC3E}">
        <p14:creationId xmlns:p14="http://schemas.microsoft.com/office/powerpoint/2010/main" val="288901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mpungan Konten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Persegi Panjang 4"/>
          <p:cNvSpPr/>
          <p:nvPr/>
        </p:nvSpPr>
        <p:spPr>
          <a:xfrm>
            <a:off x="8902317" y="6488668"/>
            <a:ext cx="3289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 : http://devops.com</a:t>
            </a:r>
          </a:p>
        </p:txBody>
      </p:sp>
    </p:spTree>
    <p:extLst>
      <p:ext uri="{BB962C8B-B14F-4D97-AF65-F5344CB8AC3E}">
        <p14:creationId xmlns:p14="http://schemas.microsoft.com/office/powerpoint/2010/main" val="302796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mpungan Konten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8220"/>
          </a:xfrm>
        </p:spPr>
      </p:pic>
    </p:spTree>
    <p:extLst>
      <p:ext uri="{BB962C8B-B14F-4D97-AF65-F5344CB8AC3E}">
        <p14:creationId xmlns:p14="http://schemas.microsoft.com/office/powerpoint/2010/main" val="65244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2806217" y="2917622"/>
            <a:ext cx="6311280" cy="1005021"/>
          </a:xfrm>
        </p:spPr>
        <p:txBody>
          <a:bodyPr/>
          <a:lstStyle/>
          <a:p>
            <a:r>
              <a:rPr lang="en-US" dirty="0"/>
              <a:t>How to Adopt DevOps</a:t>
            </a:r>
          </a:p>
        </p:txBody>
      </p:sp>
    </p:spTree>
    <p:extLst>
      <p:ext uri="{BB962C8B-B14F-4D97-AF65-F5344CB8AC3E}">
        <p14:creationId xmlns:p14="http://schemas.microsoft.com/office/powerpoint/2010/main" val="312681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1315346" y="1152983"/>
            <a:ext cx="8946541" cy="5115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KMK </a:t>
            </a:r>
            <a:r>
              <a:rPr lang="en-US" dirty="0" err="1"/>
              <a:t>Mengadopsi</a:t>
            </a:r>
            <a:r>
              <a:rPr lang="en-US" dirty="0"/>
              <a:t> DevOps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tahun</a:t>
            </a:r>
            <a:endParaRPr lang="en-US" dirty="0"/>
          </a:p>
          <a:p>
            <a:r>
              <a:rPr lang="en-US" dirty="0"/>
              <a:t>KMK Deploy : 13 times a week in Average Across 3 main services</a:t>
            </a:r>
          </a:p>
          <a:p>
            <a:r>
              <a:rPr lang="en-US" dirty="0"/>
              <a:t>KMK Max Deploy for Publishing Per day : 4</a:t>
            </a:r>
          </a:p>
          <a:p>
            <a:r>
              <a:rPr lang="en-US" dirty="0"/>
              <a:t>KMK Max Deploy for </a:t>
            </a:r>
            <a:r>
              <a:rPr lang="en-US" dirty="0" err="1"/>
              <a:t>Vidio</a:t>
            </a:r>
            <a:r>
              <a:rPr lang="en-US" dirty="0"/>
              <a:t> Per day :  4</a:t>
            </a:r>
          </a:p>
          <a:p>
            <a:r>
              <a:rPr lang="en-US" dirty="0"/>
              <a:t>KMK Deploy Time to Prod : Fastest (15 Mins), Longest (2 Hours)</a:t>
            </a:r>
          </a:p>
          <a:p>
            <a:r>
              <a:rPr lang="en-US" dirty="0"/>
              <a:t>KMK Automatic Staging Environment Deploy Time : 20 Mins ~ 1 Hours</a:t>
            </a:r>
          </a:p>
          <a:p>
            <a:r>
              <a:rPr lang="en-US" dirty="0"/>
              <a:t>KMK </a:t>
            </a:r>
            <a:r>
              <a:rPr lang="en-US" dirty="0" err="1"/>
              <a:t>BlueGreen</a:t>
            </a:r>
            <a:r>
              <a:rPr lang="en-US" dirty="0"/>
              <a:t> Deployment</a:t>
            </a:r>
          </a:p>
          <a:p>
            <a:r>
              <a:rPr lang="en-US" dirty="0"/>
              <a:t>Total CI Jobs : 99 (Master + Slave)</a:t>
            </a:r>
          </a:p>
          <a:p>
            <a:r>
              <a:rPr lang="en-US" dirty="0"/>
              <a:t>Total Instance that we deploy every morning to staging : 30</a:t>
            </a:r>
          </a:p>
          <a:p>
            <a:r>
              <a:rPr lang="en-US" dirty="0"/>
              <a:t>Total Running Automatic Testing Pre-Prod : 309</a:t>
            </a:r>
          </a:p>
          <a:p>
            <a:r>
              <a:rPr lang="en-US" dirty="0"/>
              <a:t>Total Running Testing KMK TE : </a:t>
            </a:r>
            <a:r>
              <a:rPr lang="en-US" dirty="0"/>
              <a:t>877</a:t>
            </a:r>
            <a:endParaRPr lang="en-US" dirty="0"/>
          </a:p>
          <a:p>
            <a:r>
              <a:rPr lang="en-US" dirty="0"/>
              <a:t>Total Running Testing KMK Developer : ~5000+</a:t>
            </a:r>
          </a:p>
        </p:txBody>
      </p:sp>
    </p:spTree>
    <p:extLst>
      <p:ext uri="{BB962C8B-B14F-4D97-AF65-F5344CB8AC3E}">
        <p14:creationId xmlns:p14="http://schemas.microsoft.com/office/powerpoint/2010/main" val="272623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547259" y="2003222"/>
            <a:ext cx="9404723" cy="2780812"/>
          </a:xfrm>
        </p:spPr>
        <p:txBody>
          <a:bodyPr/>
          <a:lstStyle/>
          <a:p>
            <a:r>
              <a:rPr lang="en-US" sz="7300" dirty="0"/>
              <a:t>DevOps value in the Market</a:t>
            </a:r>
          </a:p>
        </p:txBody>
      </p:sp>
    </p:spTree>
    <p:extLst>
      <p:ext uri="{BB962C8B-B14F-4D97-AF65-F5344CB8AC3E}">
        <p14:creationId xmlns:p14="http://schemas.microsoft.com/office/powerpoint/2010/main" val="4017649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837</TotalTime>
  <Words>207</Words>
  <Application>Microsoft Office PowerPoint</Application>
  <PresentationFormat>Layar Lebar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DevOps</vt:lpstr>
      <vt:lpstr>Presentasi PowerPoint</vt:lpstr>
      <vt:lpstr>Presentasi PowerPoint</vt:lpstr>
      <vt:lpstr>Presentasi PowerPoint</vt:lpstr>
      <vt:lpstr>Presentasi PowerPoint</vt:lpstr>
      <vt:lpstr>Presentasi PowerPoint</vt:lpstr>
      <vt:lpstr>How to Adopt DevOps</vt:lpstr>
      <vt:lpstr>Achievement</vt:lpstr>
      <vt:lpstr>DevOps value in the Market</vt:lpstr>
      <vt:lpstr>Presentasi PowerPoint</vt:lpstr>
      <vt:lpstr>Presentasi PowerPoint</vt:lpstr>
      <vt:lpstr>Media Social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addhe warman</dc:creator>
  <cp:lastModifiedBy>addhe warman</cp:lastModifiedBy>
  <cp:revision>18</cp:revision>
  <dcterms:created xsi:type="dcterms:W3CDTF">2017-01-17T16:43:29Z</dcterms:created>
  <dcterms:modified xsi:type="dcterms:W3CDTF">2017-01-18T06:41:27Z</dcterms:modified>
</cp:coreProperties>
</file>