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0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1A4FF-E936-4F26-940E-FBEB9B57C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C181B-B6EB-4D17-8752-3B5057ED7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63786-3C9D-4959-A1D8-D963B4BAA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C099-93C1-4548-BB19-F69219ABDD49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5C0BB-794A-4865-AA57-91AD7C6BB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BF72B-DA2C-4FE3-86F9-74942B0F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DFA1-D011-475A-B27C-1EF12D7CA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22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5C18B-6136-471B-BCA5-21C39F839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6EF51-9173-4B69-B201-B98D8EE68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F104A-1F1A-400D-B691-33F1B199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C099-93C1-4548-BB19-F69219ABDD49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3027D-F3F8-4A4D-8179-B5951794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CA5F7-C3DA-4E9E-A672-BDB09C4C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DFA1-D011-475A-B27C-1EF12D7CA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66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0298ED-42EB-495D-A818-376B77861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BE8D1-034D-4014-8A5F-E8EA6001A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58478-0A1E-4587-AB8B-29272408E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C099-93C1-4548-BB19-F69219ABDD49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98AD6-D265-44AF-BF24-1AA9D794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C58C4-29B8-4A1A-AC68-85E1121F5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DFA1-D011-475A-B27C-1EF12D7CA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64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4C35-D669-46CF-B855-8D596CFB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B3E32-E2CE-4C47-B302-74C8E1DBD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CB2BE-3AC9-4B72-B200-D28682A2C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C099-93C1-4548-BB19-F69219ABDD49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65717-9354-4EC3-97C9-BEA8DD3FF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5F1E0-0723-47E1-A96E-79ABF137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DFA1-D011-475A-B27C-1EF12D7CA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39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F6F28-172A-479B-97B2-6248381E3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66568-9C55-4750-B2E6-C5B8377B5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B33FA-BEDA-49D0-A458-0D028AA96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C099-93C1-4548-BB19-F69219ABDD49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72EBC-4592-4767-922D-D75DF1BE5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32271-0238-4325-AD24-EEAE48D00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DFA1-D011-475A-B27C-1EF12D7CA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78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2D25E-D4D2-4121-898C-F28B1D9B6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B1FEF-7450-4DF4-8CC2-1BF2F76A0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D29F3-2356-4A78-919D-8290F9708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89F9F-E6CB-49C2-81D4-7AB43C923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C099-93C1-4548-BB19-F69219ABDD49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147A8-E1EE-49A6-B9C5-282203E1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30E06-8B98-4F34-A96E-2FA4EC08B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DFA1-D011-475A-B27C-1EF12D7CA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76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7EF4-9AA7-4110-B2AA-70C7F295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482A7-DAFE-40F8-8170-9FD7FE4A1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7D360-8733-4B07-B5ED-8FAFF8DC9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469A24-42A8-4067-9146-B17C53F6E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D70DA-6280-48B0-A70A-B765CACDF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A5D58-251B-4E49-86F9-F063789A7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C099-93C1-4548-BB19-F69219ABDD49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859553-365D-4FC0-9069-E94AC4652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A73782-18C1-46ED-967D-45D0DF3C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DFA1-D011-475A-B27C-1EF12D7CA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12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C720-3AA2-4363-88C9-81F4C73A5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A451E-A7D4-4EC1-B1CE-E8575D35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C099-93C1-4548-BB19-F69219ABDD49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D554-3C30-4AF5-B87D-0793B6046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6E5C93-18B7-4CA4-9F2E-323861F0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DFA1-D011-475A-B27C-1EF12D7CA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51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A9A6D5-4C31-4F31-8E5E-142C43ACD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C099-93C1-4548-BB19-F69219ABDD49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95D50F-5D54-47D0-9AB9-8B0F3FB6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AD1B0-5FBD-4167-BC13-50765A8A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DFA1-D011-475A-B27C-1EF12D7CA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0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26FAD-E06B-4FCE-9E3A-61B20D039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1A6D1-84E1-401C-A121-90C58160A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8F4A5-8F0C-4112-9CE5-F91E845A3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4E3B1-B801-473A-B607-5518E79D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C099-93C1-4548-BB19-F69219ABDD49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4BA33-DDFC-4E8F-BC18-37762A359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C419A-FF45-4B35-B636-BE3A864D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DFA1-D011-475A-B27C-1EF12D7CA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95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C5B7B-CD23-49EB-BEF2-1C30C3125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24CFAB-67EB-4448-8DF6-1719EA044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6D6AD-DD3B-4391-A9FF-0AEDF044C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AA5B1-4818-42B1-A27B-59A4FEDF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C099-93C1-4548-BB19-F69219ABDD49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9E281-647A-459A-B23C-AF08FDD3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31E21-971B-476F-B17E-4CFAEB44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DFA1-D011-475A-B27C-1EF12D7CA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92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884F5-8ACB-486A-8CEB-275CC6E07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41F6C-596C-442D-945A-B86159ECA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A9F94-2B34-43FA-8BD0-9D022A802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3C099-93C1-4548-BB19-F69219ABDD49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7CE3E-1CDF-40BC-ABFB-5609F2706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FDE0C-7CA7-45DF-9E38-5030E1A5C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2DFA1-D011-475A-B27C-1EF12D7CA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62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, shirt&#10;&#10;Description automatically generated">
            <a:extLst>
              <a:ext uri="{FF2B5EF4-FFF2-40B4-BE49-F238E27FC236}">
                <a16:creationId xmlns:a16="http://schemas.microsoft.com/office/drawing/2014/main" id="{BFF4E4C3-DE30-44C1-A0A2-F2F212A8A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449" y="4898571"/>
            <a:ext cx="1735494" cy="17354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EF0E0F-A1E8-41A0-90D6-350B00A86016}"/>
              </a:ext>
            </a:extLst>
          </p:cNvPr>
          <p:cNvSpPr txBox="1"/>
          <p:nvPr/>
        </p:nvSpPr>
        <p:spPr>
          <a:xfrm>
            <a:off x="2528596" y="1408922"/>
            <a:ext cx="7742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Attracting Tech Talent </a:t>
            </a:r>
          </a:p>
          <a:p>
            <a:endParaRPr lang="en-GB" sz="3600" dirty="0"/>
          </a:p>
          <a:p>
            <a:r>
              <a:rPr lang="en-GB" dirty="0"/>
              <a:t>A rundown of 5 things you can do today to attract new staff into your business</a:t>
            </a:r>
          </a:p>
          <a:p>
            <a:endParaRPr lang="en-GB" dirty="0"/>
          </a:p>
          <a:p>
            <a:r>
              <a:rPr lang="en-GB" dirty="0"/>
              <a:t>(not including using a recruiter)</a:t>
            </a:r>
          </a:p>
        </p:txBody>
      </p:sp>
    </p:spTree>
    <p:extLst>
      <p:ext uri="{BB962C8B-B14F-4D97-AF65-F5344CB8AC3E}">
        <p14:creationId xmlns:p14="http://schemas.microsoft.com/office/powerpoint/2010/main" val="3532121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, shirt&#10;&#10;Description automatically generated">
            <a:extLst>
              <a:ext uri="{FF2B5EF4-FFF2-40B4-BE49-F238E27FC236}">
                <a16:creationId xmlns:a16="http://schemas.microsoft.com/office/drawing/2014/main" id="{40DE8271-E6CC-45ED-94E8-A84118650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449" y="4898571"/>
            <a:ext cx="1735494" cy="17354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D40EA6-08D2-4937-A354-147C3C03AFB9}"/>
              </a:ext>
            </a:extLst>
          </p:cNvPr>
          <p:cNvSpPr txBox="1"/>
          <p:nvPr/>
        </p:nvSpPr>
        <p:spPr>
          <a:xfrm>
            <a:off x="1819469" y="662473"/>
            <a:ext cx="8201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6E760-7A8E-4865-AFA5-EA2381458CDD}"/>
              </a:ext>
            </a:extLst>
          </p:cNvPr>
          <p:cNvSpPr txBox="1"/>
          <p:nvPr/>
        </p:nvSpPr>
        <p:spPr>
          <a:xfrm>
            <a:off x="-1309257" y="98408"/>
            <a:ext cx="600891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0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4F4516-2BC6-4494-A8C1-58D72C16C389}"/>
              </a:ext>
            </a:extLst>
          </p:cNvPr>
          <p:cNvSpPr txBox="1"/>
          <p:nvPr/>
        </p:nvSpPr>
        <p:spPr>
          <a:xfrm>
            <a:off x="1107347" y="511728"/>
            <a:ext cx="421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 Realistic</a:t>
            </a:r>
          </a:p>
        </p:txBody>
      </p:sp>
      <p:pic>
        <p:nvPicPr>
          <p:cNvPr id="1026" name="Picture 2" descr="Image result for unrealistic job specs">
            <a:extLst>
              <a:ext uri="{FF2B5EF4-FFF2-40B4-BE49-F238E27FC236}">
                <a16:creationId xmlns:a16="http://schemas.microsoft.com/office/drawing/2014/main" id="{FD11FA76-B5A6-4042-8157-C9CC51FFA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318" y="793739"/>
            <a:ext cx="5572125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13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, shirt&#10;&#10;Description automatically generated">
            <a:extLst>
              <a:ext uri="{FF2B5EF4-FFF2-40B4-BE49-F238E27FC236}">
                <a16:creationId xmlns:a16="http://schemas.microsoft.com/office/drawing/2014/main" id="{1A9BF3E3-1035-462D-96BE-991224118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449" y="4898571"/>
            <a:ext cx="1735494" cy="17354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EEA6BD-B4E7-4B22-B793-B18289FFF135}"/>
              </a:ext>
            </a:extLst>
          </p:cNvPr>
          <p:cNvSpPr txBox="1"/>
          <p:nvPr/>
        </p:nvSpPr>
        <p:spPr>
          <a:xfrm>
            <a:off x="-1309257" y="98408"/>
            <a:ext cx="600891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0" dirty="0">
                <a:solidFill>
                  <a:schemeClr val="bg1">
                    <a:lumMod val="85000"/>
                  </a:schemeClr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607C1A-E1CE-4293-B90C-F45D56442103}"/>
              </a:ext>
            </a:extLst>
          </p:cNvPr>
          <p:cNvSpPr txBox="1"/>
          <p:nvPr/>
        </p:nvSpPr>
        <p:spPr>
          <a:xfrm>
            <a:off x="1107347" y="511728"/>
            <a:ext cx="421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 Diverse</a:t>
            </a:r>
          </a:p>
        </p:txBody>
      </p:sp>
      <p:pic>
        <p:nvPicPr>
          <p:cNvPr id="2050" name="Picture 2" descr="Image result for spiderman sees himself">
            <a:extLst>
              <a:ext uri="{FF2B5EF4-FFF2-40B4-BE49-F238E27FC236}">
                <a16:creationId xmlns:a16="http://schemas.microsoft.com/office/drawing/2014/main" id="{8FB09016-4E0E-4C4A-B4BC-BE755C01D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551" y="418128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33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, shirt&#10;&#10;Description automatically generated">
            <a:extLst>
              <a:ext uri="{FF2B5EF4-FFF2-40B4-BE49-F238E27FC236}">
                <a16:creationId xmlns:a16="http://schemas.microsoft.com/office/drawing/2014/main" id="{9B7E4164-EA78-4139-8B23-48E86677F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449" y="4898571"/>
            <a:ext cx="1735494" cy="17354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17148B-000D-4319-A84B-3FE077A808C8}"/>
              </a:ext>
            </a:extLst>
          </p:cNvPr>
          <p:cNvSpPr txBox="1"/>
          <p:nvPr/>
        </p:nvSpPr>
        <p:spPr>
          <a:xfrm>
            <a:off x="-1309257" y="98408"/>
            <a:ext cx="600891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0" dirty="0">
                <a:solidFill>
                  <a:schemeClr val="bg1">
                    <a:lumMod val="85000"/>
                  </a:schemeClr>
                </a:solidFill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54583A-ACE9-4E27-A16F-8985CD4A791A}"/>
              </a:ext>
            </a:extLst>
          </p:cNvPr>
          <p:cNvSpPr txBox="1"/>
          <p:nvPr/>
        </p:nvSpPr>
        <p:spPr>
          <a:xfrm>
            <a:off x="1107347" y="511728"/>
            <a:ext cx="421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 Flexible</a:t>
            </a:r>
          </a:p>
        </p:txBody>
      </p:sp>
      <p:pic>
        <p:nvPicPr>
          <p:cNvPr id="3074" name="Picture 2" descr="Image result for working from home dog">
            <a:extLst>
              <a:ext uri="{FF2B5EF4-FFF2-40B4-BE49-F238E27FC236}">
                <a16:creationId xmlns:a16="http://schemas.microsoft.com/office/drawing/2014/main" id="{1996C377-9DEE-4F7F-BC51-B5F7D5C49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534" y="788748"/>
            <a:ext cx="6008915" cy="400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257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, shirt&#10;&#10;Description automatically generated">
            <a:extLst>
              <a:ext uri="{FF2B5EF4-FFF2-40B4-BE49-F238E27FC236}">
                <a16:creationId xmlns:a16="http://schemas.microsoft.com/office/drawing/2014/main" id="{13C4BD60-68DF-4C78-8C32-393FBC62B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449" y="4898571"/>
            <a:ext cx="1735494" cy="17354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6C0EA3-BBD1-467A-A11B-7582C7305C0C}"/>
              </a:ext>
            </a:extLst>
          </p:cNvPr>
          <p:cNvSpPr txBox="1"/>
          <p:nvPr/>
        </p:nvSpPr>
        <p:spPr>
          <a:xfrm>
            <a:off x="-1309257" y="98408"/>
            <a:ext cx="600891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0" dirty="0">
                <a:solidFill>
                  <a:schemeClr val="bg1">
                    <a:lumMod val="85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DB6DB-FEB5-4451-BC23-D1FE98B33193}"/>
              </a:ext>
            </a:extLst>
          </p:cNvPr>
          <p:cNvSpPr txBox="1"/>
          <p:nvPr/>
        </p:nvSpPr>
        <p:spPr>
          <a:xfrm>
            <a:off x="1107347" y="511728"/>
            <a:ext cx="421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 Social</a:t>
            </a:r>
          </a:p>
        </p:txBody>
      </p:sp>
      <p:pic>
        <p:nvPicPr>
          <p:cNvPr id="4102" name="Picture 6" descr="Image result for linkedin logo">
            <a:extLst>
              <a:ext uri="{FF2B5EF4-FFF2-40B4-BE49-F238E27FC236}">
                <a16:creationId xmlns:a16="http://schemas.microsoft.com/office/drawing/2014/main" id="{6E50995D-CD38-4B05-8AE2-19F13DB5C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973" y="634154"/>
            <a:ext cx="4350139" cy="244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github">
            <a:extLst>
              <a:ext uri="{FF2B5EF4-FFF2-40B4-BE49-F238E27FC236}">
                <a16:creationId xmlns:a16="http://schemas.microsoft.com/office/drawing/2014/main" id="{9A417EBB-7C4A-4349-BE77-40467E550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054" y="394883"/>
            <a:ext cx="1877202" cy="187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medium">
            <a:extLst>
              <a:ext uri="{FF2B5EF4-FFF2-40B4-BE49-F238E27FC236}">
                <a16:creationId xmlns:a16="http://schemas.microsoft.com/office/drawing/2014/main" id="{D65AB3C1-FF7D-48D7-8F57-74AF7E77F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554" y="2834434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twitter logo">
            <a:extLst>
              <a:ext uri="{FF2B5EF4-FFF2-40B4-BE49-F238E27FC236}">
                <a16:creationId xmlns:a16="http://schemas.microsoft.com/office/drawing/2014/main" id="{ECF45620-6BA2-48FD-BE25-1EB8309038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9447074" y="1657090"/>
            <a:ext cx="1263950" cy="131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Image result for stack overflow">
            <a:extLst>
              <a:ext uri="{FF2B5EF4-FFF2-40B4-BE49-F238E27FC236}">
                <a16:creationId xmlns:a16="http://schemas.microsoft.com/office/drawing/2014/main" id="{E81F6B1A-CE24-4289-B774-516B92A35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929" y="4295078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Image result for slack">
            <a:extLst>
              <a:ext uri="{FF2B5EF4-FFF2-40B4-BE49-F238E27FC236}">
                <a16:creationId xmlns:a16="http://schemas.microsoft.com/office/drawing/2014/main" id="{B4B84A99-F330-4780-BDF8-D0FC4BB4E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879" y="3266769"/>
            <a:ext cx="3385637" cy="84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8" descr="Meetup home">
            <a:extLst>
              <a:ext uri="{FF2B5EF4-FFF2-40B4-BE49-F238E27FC236}">
                <a16:creationId xmlns:a16="http://schemas.microsoft.com/office/drawing/2014/main" id="{699301AA-D9AA-4865-8FC9-6FC1C30CD0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116" name="Picture 20" descr="Image result for meetup">
            <a:extLst>
              <a:ext uri="{FF2B5EF4-FFF2-40B4-BE49-F238E27FC236}">
                <a16:creationId xmlns:a16="http://schemas.microsoft.com/office/drawing/2014/main" id="{506A7062-C3AB-41F2-A9C9-7FAF0EAC1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341" y="4402312"/>
            <a:ext cx="2060805" cy="206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034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, shirt&#10;&#10;Description automatically generated">
            <a:extLst>
              <a:ext uri="{FF2B5EF4-FFF2-40B4-BE49-F238E27FC236}">
                <a16:creationId xmlns:a16="http://schemas.microsoft.com/office/drawing/2014/main" id="{13549071-9895-4EF2-B2E5-2487B98D2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449" y="4898571"/>
            <a:ext cx="1735494" cy="17354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6E4AAB-8CA8-446A-817C-292FFBDB538D}"/>
              </a:ext>
            </a:extLst>
          </p:cNvPr>
          <p:cNvSpPr txBox="1"/>
          <p:nvPr/>
        </p:nvSpPr>
        <p:spPr>
          <a:xfrm>
            <a:off x="-1309257" y="98408"/>
            <a:ext cx="600891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0" dirty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C64BB6-1C83-42EB-BD8C-7A54A8EDD7F2}"/>
              </a:ext>
            </a:extLst>
          </p:cNvPr>
          <p:cNvSpPr txBox="1"/>
          <p:nvPr/>
        </p:nvSpPr>
        <p:spPr>
          <a:xfrm>
            <a:off x="1107347" y="511728"/>
            <a:ext cx="421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 Positive</a:t>
            </a:r>
          </a:p>
        </p:txBody>
      </p:sp>
      <p:pic>
        <p:nvPicPr>
          <p:cNvPr id="5122" name="Picture 2" descr="Image result for alan sugar the apprentice">
            <a:extLst>
              <a:ext uri="{FF2B5EF4-FFF2-40B4-BE49-F238E27FC236}">
                <a16:creationId xmlns:a16="http://schemas.microsoft.com/office/drawing/2014/main" id="{665381C7-DC2E-412A-9886-CCDAEF90E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28" y="461410"/>
            <a:ext cx="4462269" cy="296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1AADA4-42A4-43F7-A8B1-FE207055408B}"/>
              </a:ext>
            </a:extLst>
          </p:cNvPr>
          <p:cNvSpPr txBox="1"/>
          <p:nvPr/>
        </p:nvSpPr>
        <p:spPr>
          <a:xfrm>
            <a:off x="2927545" y="1028343"/>
            <a:ext cx="30386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“Please note this is very much a hands-on position, if you are not hands on please do not apply!!!”</a:t>
            </a:r>
            <a:endParaRPr lang="en-GB" dirty="0"/>
          </a:p>
          <a:p>
            <a:endParaRPr lang="en-GB" dirty="0"/>
          </a:p>
          <a:p>
            <a:r>
              <a:rPr lang="en-GB" dirty="0"/>
              <a:t>“CVs alone will not be considered”</a:t>
            </a:r>
          </a:p>
          <a:p>
            <a:endParaRPr lang="en-GB" dirty="0"/>
          </a:p>
          <a:p>
            <a:r>
              <a:rPr lang="en-GB" b="1" dirty="0"/>
              <a:t>“ </a:t>
            </a:r>
            <a:r>
              <a:rPr lang="en-GB" i="1" dirty="0"/>
              <a:t>DO NOT APPLY IF YOU HAVE NO EXPERIENCE PLEASE DO NOT WASTE YOUR TIME OR OUR TIME”</a:t>
            </a:r>
          </a:p>
          <a:p>
            <a:endParaRPr lang="en-GB" i="1" dirty="0"/>
          </a:p>
          <a:p>
            <a:r>
              <a:rPr lang="en-GB" dirty="0"/>
              <a:t>“IF YOU DO NOT HAVE THE RIGHT TO WORK OR REMAIN IN THE UK, PLEASE DO NOT APPLY”</a:t>
            </a:r>
          </a:p>
        </p:txBody>
      </p:sp>
    </p:spTree>
    <p:extLst>
      <p:ext uri="{BB962C8B-B14F-4D97-AF65-F5344CB8AC3E}">
        <p14:creationId xmlns:p14="http://schemas.microsoft.com/office/powerpoint/2010/main" val="2053617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EACB614BC9C646BD4ED4D4BBDB0141" ma:contentTypeVersion="8" ma:contentTypeDescription="Create a new document." ma:contentTypeScope="" ma:versionID="3ffcb04936e12121a7b17812caff9db6">
  <xsd:schema xmlns:xsd="http://www.w3.org/2001/XMLSchema" xmlns:xs="http://www.w3.org/2001/XMLSchema" xmlns:p="http://schemas.microsoft.com/office/2006/metadata/properties" xmlns:ns2="c57ed8f7-c8ae-4b2e-a853-f3cb77dd11f6" xmlns:ns3="68dbc927-423e-401a-9f74-c300163e853c" targetNamespace="http://schemas.microsoft.com/office/2006/metadata/properties" ma:root="true" ma:fieldsID="c1cca07e1391f19abda9961569ee83e5" ns2:_="" ns3:_="">
    <xsd:import namespace="c57ed8f7-c8ae-4b2e-a853-f3cb77dd11f6"/>
    <xsd:import namespace="68dbc927-423e-401a-9f74-c300163e85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7ed8f7-c8ae-4b2e-a853-f3cb77dd11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dbc927-423e-401a-9f74-c300163e853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B34716-8EF0-4706-8754-EB1C8C2CA8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7ed8f7-c8ae-4b2e-a853-f3cb77dd11f6"/>
    <ds:schemaRef ds:uri="68dbc927-423e-401a-9f74-c300163e85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956ECB-6252-4A1B-B74E-C28A68C5F0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99938C-BB57-4D88-99F1-2D736E08A44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111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Chapman</dc:creator>
  <cp:lastModifiedBy>John Chapman</cp:lastModifiedBy>
  <cp:revision>10</cp:revision>
  <dcterms:created xsi:type="dcterms:W3CDTF">2020-01-27T15:23:54Z</dcterms:created>
  <dcterms:modified xsi:type="dcterms:W3CDTF">2020-01-28T15:02:31Z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0x010100EFEACB614BC9C646BD4ED4D4BBDB0141</vt:lpwstr>
  </property>
</Properties>
</file>