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7" r:id="rId5"/>
    <p:sldId id="259" r:id="rId6"/>
    <p:sldId id="271" r:id="rId7"/>
    <p:sldId id="272" r:id="rId8"/>
    <p:sldId id="273" r:id="rId9"/>
    <p:sldId id="258" r:id="rId10"/>
    <p:sldId id="267" r:id="rId11"/>
    <p:sldId id="274" r:id="rId12"/>
    <p:sldId id="275" r:id="rId13"/>
    <p:sldId id="280" r:id="rId14"/>
    <p:sldId id="260" r:id="rId15"/>
    <p:sldId id="268" r:id="rId16"/>
    <p:sldId id="261" r:id="rId17"/>
    <p:sldId id="269" r:id="rId18"/>
    <p:sldId id="263" r:id="rId19"/>
    <p:sldId id="264" r:id="rId20"/>
    <p:sldId id="270" r:id="rId21"/>
    <p:sldId id="265" r:id="rId22"/>
    <p:sldId id="266" r:id="rId23"/>
    <p:sldId id="279" r:id="rId24"/>
    <p:sldId id="27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D764-F581-48DD-A060-B698C3B1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56058-7224-4E1F-BF05-46C2C9A0F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CA614-D649-4332-BFE3-2BA95B67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7359-28B6-4D80-AADA-E65EA2A7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2422-A312-41D8-BF6C-1B878EBA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0065-D67D-4D48-8042-479F838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FFDF8-9116-49C8-AEA0-11C3AF14A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88C0-FE5B-442D-B170-B15238E0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DD3E-2FBD-49E7-9102-931ACA79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A5E1-F649-4CF3-AA72-25910AC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6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45A8A-CF88-4342-81A3-DDFC7397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D3A88-0F2D-4A42-9FCA-D26BEA147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A923-FF18-4118-93CD-3D156DC2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8044-E2EE-48DC-B779-87B8FE90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F270D-0894-43B0-8898-A4D1C2C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7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F3BE-725C-4C0E-8F5F-086E8DF8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B8FC-BC7A-4878-8D72-8403C2CF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9407-F4A2-4564-8B65-48CA0E7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C590-6046-482C-905C-E88E76B4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17EC-AABB-4C84-97DA-8E6C9200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A1D2-7ABF-484C-9773-99DB894D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3A62-0447-4627-84E8-4753FB58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1B402-1183-4021-AAF5-232EABEE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ED2B-25F1-4C13-B8D7-3A31037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D37D-AEA5-47B3-AAC1-CD6DC095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3AD1-D363-4E9B-BA56-E0A03600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2F9B-A61C-4421-886D-75E18921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CFE0-55B9-4D3D-918E-9EAC341C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99492-A9A6-4588-A722-934402D9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6024A-2555-4EB8-B341-79F55DE3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1102-1B99-493E-8A8A-4023F53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3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A725-3244-40D5-AB8E-B00537BA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094F-ED93-49A1-B47E-3400F201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1AFD-DF27-4860-9C67-AF3411C88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60DBD-74FA-4F68-BA2B-194330966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5A1C1-3783-4569-A991-1BF19631D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F2F66-A226-4922-9471-31C994EB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1931-D3D1-4221-8226-866C1149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CCE62-7272-498F-96A1-108C92DE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5A55-3E6A-4E2E-B87B-0C68F413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7EF43-8D90-4292-8CF5-C0962D3F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6B69-2F2C-4977-AA61-EE45ECD0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C5B3-D8F5-40A1-BF5A-9FD76D7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8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EDB8B-CA3D-42F0-99B1-279DAD4A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8A2C-8188-4640-89BB-28031898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4736-F43A-4FA2-9877-C62538B4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1BF3-0D12-4A6C-8CC1-DF76776A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428B-6D45-4087-85E1-93E8C184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1E6A-8197-4248-BC24-3BFEC98E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5D30B-F87F-4443-8D9E-9582B1F9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E0EB-E67B-461E-974B-521CA850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6003A-0406-4E2D-BD20-68B0487F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6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4C6-A497-4EC3-A1E0-8C31ACE2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0877B-CBA0-4E81-8D84-05B4D186B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738B-5BD3-4754-A082-4C887507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EA78-2FD8-4F63-857E-71FC176F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EE4C-FADC-4FCE-BDF6-6EC4B176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6554-ED31-42B2-8265-0499EFC7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6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A290-2E67-4E4C-AC93-A8A00B36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D9F6-8702-4021-86CB-D6E4B768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33A6-9B2B-4A5E-93EC-803A5277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029D-4175-4CBE-BBB4-1ED99A841990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5C87-8CE2-4365-82F6-B1C1B4142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90C6-3357-4B54-AC33-BA413B2F5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1D49-6754-4B41-B493-485119A8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1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CC29F9-6D0E-4C65-AA78-0D2E7C74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29" y="1138311"/>
            <a:ext cx="5057775" cy="396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C79CA-9FF8-4B2A-A149-4FEAA38A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603" y="3429000"/>
            <a:ext cx="9144000" cy="2123874"/>
          </a:xfrm>
        </p:spPr>
        <p:txBody>
          <a:bodyPr>
            <a:normAutofit fontScale="90000"/>
          </a:bodyPr>
          <a:lstStyle/>
          <a:p>
            <a:r>
              <a:rPr lang="en-GB" dirty="0"/>
              <a:t>Inside the Mind </a:t>
            </a:r>
            <a:br>
              <a:rPr lang="en-GB" dirty="0"/>
            </a:br>
            <a:r>
              <a:rPr lang="en-GB" dirty="0"/>
              <a:t>of a Hiring Manager</a:t>
            </a:r>
            <a:br>
              <a:rPr lang="en-GB" dirty="0"/>
            </a:br>
            <a:r>
              <a:rPr lang="en-GB" sz="3300" dirty="0"/>
              <a:t>James Ashwin</a:t>
            </a:r>
            <a:br>
              <a:rPr lang="en-GB" sz="3300" dirty="0"/>
            </a:b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23395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b="1" dirty="0"/>
              <a:t>Hopeful: Hiring </a:t>
            </a:r>
            <a:r>
              <a:rPr lang="en-GB" b="1" i="1" dirty="0"/>
              <a:t>people </a:t>
            </a:r>
            <a:r>
              <a:rPr lang="en-GB" b="1" dirty="0"/>
              <a:t>is also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Better/faster/stronger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Or takes the pain away</a:t>
            </a:r>
          </a:p>
          <a:p>
            <a:r>
              <a:rPr lang="en-GB" dirty="0"/>
              <a:t>(And the pain is double while recruiting!)</a:t>
            </a:r>
          </a:p>
          <a:p>
            <a:endParaRPr lang="en-GB" dirty="0"/>
          </a:p>
          <a:p>
            <a:r>
              <a:rPr lang="en-GB" sz="10000" b="1" dirty="0">
                <a:solidFill>
                  <a:schemeClr val="bg1">
                    <a:lumMod val="95000"/>
                  </a:schemeClr>
                </a:solidFill>
              </a:rPr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3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MOST IMPORTANTLY</a:t>
            </a:r>
          </a:p>
          <a:p>
            <a:r>
              <a:rPr lang="en-GB" dirty="0"/>
              <a:t>It impacts my bonus!</a:t>
            </a:r>
          </a:p>
          <a:p>
            <a:endParaRPr lang="en-GB" dirty="0"/>
          </a:p>
          <a:p>
            <a:r>
              <a:rPr lang="en-GB" sz="10000" b="1" dirty="0">
                <a:solidFill>
                  <a:schemeClr val="bg1">
                    <a:lumMod val="95000"/>
                  </a:schemeClr>
                </a:solidFill>
              </a:rPr>
              <a:t>GREED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64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So </a:t>
            </a:r>
            <a:r>
              <a:rPr lang="en-GB" b="1" dirty="0"/>
              <a:t>I really want to say yes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sz="10000" b="1" dirty="0">
                <a:solidFill>
                  <a:schemeClr val="bg1">
                    <a:lumMod val="95000"/>
                  </a:schemeClr>
                </a:solidFill>
              </a:rPr>
              <a:t>HOPE</a:t>
            </a:r>
          </a:p>
        </p:txBody>
      </p:sp>
    </p:spTree>
    <p:extLst>
      <p:ext uri="{BB962C8B-B14F-4D97-AF65-F5344CB8AC3E}">
        <p14:creationId xmlns:p14="http://schemas.microsoft.com/office/powerpoint/2010/main" val="301025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So </a:t>
            </a:r>
            <a:r>
              <a:rPr lang="en-GB" b="1" dirty="0"/>
              <a:t>the key to getting hired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Just </a:t>
            </a:r>
            <a:r>
              <a:rPr lang="en-GB" b="1" dirty="0"/>
              <a:t>do not </a:t>
            </a:r>
            <a:r>
              <a:rPr lang="en-GB" dirty="0"/>
              <a:t>give me a reason </a:t>
            </a:r>
            <a:r>
              <a:rPr lang="en-GB" b="1" dirty="0"/>
              <a:t>to not </a:t>
            </a:r>
            <a:r>
              <a:rPr lang="en-GB" dirty="0"/>
              <a:t>say yes.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Hint: The internet is really quite helpful.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28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CVs – What I’m looking for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Building a mental picture of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many of my boxes do you tick?</a:t>
            </a:r>
          </a:p>
          <a:p>
            <a:r>
              <a:rPr lang="en-GB" dirty="0"/>
              <a:t>(Can you do, or grow into, the job?)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Does this feel like a logical step for you?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69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CVs – How you can help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2-3 pages, less waffle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things relevant to </a:t>
            </a:r>
            <a:r>
              <a:rPr lang="en-GB" i="1" dirty="0"/>
              <a:t>this</a:t>
            </a:r>
            <a:r>
              <a:rPr lang="en-GB" dirty="0"/>
              <a:t>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Proactively explain gaps and where you’ve been</a:t>
            </a:r>
          </a:p>
          <a:p>
            <a:r>
              <a:rPr lang="en-GB" dirty="0"/>
              <a:t>(I’m building a mental picture)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Simple. Clean. Accurate.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 honest. BS smells.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60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Phone Interviews – What I’m looking for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you speak English?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Are you worth interviewing?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(and start gathering evidence)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31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Phone Interviews - Prep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Don’t be afraid to reschedule. We get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Find somewhere quiet. Landline is best.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Look on employer’s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 job spec.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 your own CV.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 something about </a:t>
            </a:r>
            <a:r>
              <a:rPr lang="en-GB" i="1" dirty="0"/>
              <a:t>your</a:t>
            </a:r>
            <a:r>
              <a:rPr lang="en-GB" dirty="0"/>
              <a:t>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eStalk</a:t>
            </a:r>
            <a:r>
              <a:rPr lang="en-GB" dirty="0"/>
              <a:t> interviewers. (??)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36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Phone Interviews – The call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They’ll probably call a couple of minutes late. Relax.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Say something out loud before you answer.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Answer with your name. Especially if it’s hard.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all about getting to know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Not too verbose. Not too short. Just right.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 natural – not too polite. (??)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a couple of questions ready.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0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Face to face – What I’m looking for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you do the things your CV said?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Are you smart?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 we get 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4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Warning</a:t>
            </a:r>
          </a:p>
          <a:p>
            <a:endParaRPr lang="en-GB" dirty="0"/>
          </a:p>
          <a:p>
            <a:r>
              <a:rPr lang="en-GB" dirty="0"/>
              <a:t>I can’t draw. </a:t>
            </a:r>
          </a:p>
          <a:p>
            <a:endParaRPr lang="en-GB" dirty="0"/>
          </a:p>
          <a:p>
            <a:r>
              <a:rPr lang="en-GB" dirty="0"/>
              <a:t>I have consciously uncoupled myself from grammar and formatting. </a:t>
            </a:r>
          </a:p>
        </p:txBody>
      </p:sp>
    </p:spTree>
    <p:extLst>
      <p:ext uri="{BB962C8B-B14F-4D97-AF65-F5344CB8AC3E}">
        <p14:creationId xmlns:p14="http://schemas.microsoft.com/office/powerpoint/2010/main" val="95872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Face to face – First contact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 alone.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 punctual. Not too early, either.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Dress sensibly.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Err on the smart side of casual.</a:t>
            </a:r>
          </a:p>
          <a:p>
            <a:r>
              <a:rPr lang="en-GB" dirty="0"/>
              <a:t>(Personality is good, but it’s still an interview)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Eye contact. Firm handshake. Remember names. </a:t>
            </a:r>
          </a:p>
          <a:p>
            <a:r>
              <a:rPr lang="en-GB" dirty="0"/>
              <a:t>(this is Interviewing 101 stuff)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57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Face to face – Inside the belly of the beast</a:t>
            </a:r>
          </a:p>
          <a:p>
            <a:endParaRPr lang="en-GB" dirty="0"/>
          </a:p>
          <a:p>
            <a:r>
              <a:rPr lang="en-GB" b="1" dirty="0"/>
              <a:t>Accept a drink.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Good for chit chat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Gives you a pause if you need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Breaks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 the interview with a “yes”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Try to relax.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too verbose. Not too short. Just right.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 natural – not too polite. (??)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49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Face to face – Tips and tricks</a:t>
            </a:r>
          </a:p>
          <a:p>
            <a:endParaRPr lang="en-GB" dirty="0"/>
          </a:p>
          <a:p>
            <a:r>
              <a:rPr lang="en-GB" dirty="0"/>
              <a:t>“I don’t know” is OK. </a:t>
            </a:r>
          </a:p>
          <a:p>
            <a:r>
              <a:rPr lang="en-GB" dirty="0"/>
              <a:t>(I’ll know you don’t know anyway)</a:t>
            </a:r>
          </a:p>
          <a:p>
            <a:endParaRPr lang="en-GB" dirty="0"/>
          </a:p>
          <a:p>
            <a:r>
              <a:rPr lang="en-GB" dirty="0"/>
              <a:t>Asking the answer is OK, too. </a:t>
            </a:r>
          </a:p>
          <a:p>
            <a:endParaRPr lang="en-GB" dirty="0"/>
          </a:p>
          <a:p>
            <a:r>
              <a:rPr lang="en-GB" dirty="0"/>
              <a:t>Practice competency-based questions.</a:t>
            </a:r>
          </a:p>
          <a:p>
            <a:endParaRPr lang="en-GB" dirty="0"/>
          </a:p>
          <a:p>
            <a:r>
              <a:rPr lang="en-GB" dirty="0"/>
              <a:t>I’m following a script – but it’s fun if it doesn’t feel that way.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5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Face to face – Finish him</a:t>
            </a:r>
          </a:p>
          <a:p>
            <a:endParaRPr lang="en-GB" dirty="0"/>
          </a:p>
          <a:p>
            <a:r>
              <a:rPr lang="en-GB" b="1" dirty="0"/>
              <a:t>Have a couple of questions ready.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End the interview with a “yes”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more conversation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Ask next steps if you want. 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47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81990" y="882396"/>
            <a:ext cx="9144000" cy="5093208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GB" b="1" dirty="0"/>
              <a:t>…but don’t try and close the deal: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A112A-7400-40AB-97F0-AA029E0F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2396"/>
            <a:ext cx="4590098" cy="51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2439E-B18C-4EE7-B5C5-77C552A0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1566862"/>
            <a:ext cx="38004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Agenda</a:t>
            </a:r>
          </a:p>
          <a:p>
            <a:endParaRPr lang="en-GB" dirty="0"/>
          </a:p>
          <a:p>
            <a:r>
              <a:rPr lang="en-GB" dirty="0"/>
              <a:t>About me. </a:t>
            </a:r>
          </a:p>
          <a:p>
            <a:endParaRPr lang="en-GB" dirty="0"/>
          </a:p>
          <a:p>
            <a:r>
              <a:rPr lang="en-GB" dirty="0"/>
              <a:t>How I feel about recruitment. </a:t>
            </a:r>
          </a:p>
          <a:p>
            <a:endParaRPr lang="en-GB" dirty="0"/>
          </a:p>
          <a:p>
            <a:r>
              <a:rPr lang="en-GB" dirty="0"/>
              <a:t>What I look for. </a:t>
            </a:r>
          </a:p>
          <a:p>
            <a:endParaRPr lang="en-GB" dirty="0"/>
          </a:p>
          <a:p>
            <a:r>
              <a:rPr lang="en-GB" dirty="0"/>
              <a:t>How I look for it.</a:t>
            </a:r>
          </a:p>
          <a:p>
            <a:r>
              <a:rPr lang="en-GB" dirty="0"/>
              <a:t>(and how to do well)</a:t>
            </a:r>
          </a:p>
        </p:txBody>
      </p:sp>
    </p:spTree>
    <p:extLst>
      <p:ext uri="{BB962C8B-B14F-4D97-AF65-F5344CB8AC3E}">
        <p14:creationId xmlns:p14="http://schemas.microsoft.com/office/powerpoint/2010/main" val="42568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About me</a:t>
            </a:r>
          </a:p>
          <a:p>
            <a:endParaRPr lang="en-GB" dirty="0"/>
          </a:p>
          <a:p>
            <a:r>
              <a:rPr lang="en-GB" dirty="0"/>
              <a:t>Developer </a:t>
            </a:r>
            <a:r>
              <a:rPr lang="en-GB" dirty="0">
                <a:sym typeface="Wingdings" panose="05000000000000000000" pitchFamily="2" charset="2"/>
              </a:rPr>
              <a:t> Consultant  Developer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Dev Team Lead  Dev Manager  Head of Development</a:t>
            </a: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 have become </a:t>
            </a:r>
            <a:r>
              <a:rPr lang="en-GB" b="1" dirty="0"/>
              <a:t>cautious </a:t>
            </a:r>
            <a:r>
              <a:rPr lang="en-GB" dirty="0"/>
              <a:t>and </a:t>
            </a:r>
            <a:r>
              <a:rPr lang="en-GB" b="1" dirty="0"/>
              <a:t>hopeful</a:t>
            </a:r>
            <a:r>
              <a:rPr lang="en-GB" dirty="0"/>
              <a:t> about recruitment.</a:t>
            </a:r>
          </a:p>
        </p:txBody>
      </p:sp>
    </p:spTree>
    <p:extLst>
      <p:ext uri="{BB962C8B-B14F-4D97-AF65-F5344CB8AC3E}">
        <p14:creationId xmlns:p14="http://schemas.microsoft.com/office/powerpoint/2010/main" val="336019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757251"/>
          </a:xfrm>
        </p:spPr>
        <p:txBody>
          <a:bodyPr>
            <a:normAutofit/>
          </a:bodyPr>
          <a:lstStyle/>
          <a:p>
            <a:r>
              <a:rPr lang="en-GB" b="1" dirty="0"/>
              <a:t>Caution: Hiring </a:t>
            </a:r>
            <a:r>
              <a:rPr lang="en-GB" b="1" i="1" dirty="0"/>
              <a:t>the right people </a:t>
            </a:r>
            <a:r>
              <a:rPr lang="en-GB" b="1" dirty="0"/>
              <a:t>is very important.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F9D3C9-8861-4149-91D3-967B0847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1" y="1263569"/>
            <a:ext cx="3567259" cy="1847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3978CC-82B1-4836-BA85-4653D7E4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51" y="2905674"/>
            <a:ext cx="1788897" cy="2455838"/>
          </a:xfrm>
          <a:prstGeom prst="rect">
            <a:avLst/>
          </a:prstGeom>
        </p:spPr>
      </p:pic>
      <p:sp>
        <p:nvSpPr>
          <p:cNvPr id="5" name="Subtitle 6">
            <a:extLst>
              <a:ext uri="{FF2B5EF4-FFF2-40B4-BE49-F238E27FC236}">
                <a16:creationId xmlns:a16="http://schemas.microsoft.com/office/drawing/2014/main" id="{B9CC0FB4-3B5F-4198-8C1A-024B090331ED}"/>
              </a:ext>
            </a:extLst>
          </p:cNvPr>
          <p:cNvSpPr txBox="1">
            <a:spLocks/>
          </p:cNvSpPr>
          <p:nvPr/>
        </p:nvSpPr>
        <p:spPr>
          <a:xfrm>
            <a:off x="1390650" y="2306735"/>
            <a:ext cx="9144000" cy="50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“Hire slow, fire fast!”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44432790-54B0-4442-84CD-6342FA965241}"/>
              </a:ext>
            </a:extLst>
          </p:cNvPr>
          <p:cNvSpPr txBox="1">
            <a:spLocks/>
          </p:cNvSpPr>
          <p:nvPr/>
        </p:nvSpPr>
        <p:spPr>
          <a:xfrm>
            <a:off x="-2027726" y="3291856"/>
            <a:ext cx="9144000" cy="59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“Our people are our greatest asset!”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F7F997BE-3D01-4221-BD77-41E196033634}"/>
              </a:ext>
            </a:extLst>
          </p:cNvPr>
          <p:cNvSpPr txBox="1">
            <a:spLocks/>
          </p:cNvSpPr>
          <p:nvPr/>
        </p:nvSpPr>
        <p:spPr>
          <a:xfrm>
            <a:off x="4522470" y="5906701"/>
            <a:ext cx="9144000" cy="59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“Hire great people and get out of their way!”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7018B-1792-4B47-9B68-C430EA471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890" y="3376681"/>
            <a:ext cx="4229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Caution: Hiring people takes time. 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275  186 (Other stuff)</a:t>
            </a:r>
          </a:p>
          <a:p>
            <a:r>
              <a:rPr lang="en-GB" dirty="0">
                <a:sym typeface="Wingdings" panose="05000000000000000000" pitchFamily="2" charset="2"/>
              </a:rPr>
              <a:t>189 99 (CV)</a:t>
            </a:r>
          </a:p>
          <a:p>
            <a:r>
              <a:rPr lang="en-GB" dirty="0">
                <a:sym typeface="Wingdings" panose="05000000000000000000" pitchFamily="2" charset="2"/>
              </a:rPr>
              <a:t>99  57 (Phone)</a:t>
            </a:r>
          </a:p>
          <a:p>
            <a:r>
              <a:rPr lang="en-GB" dirty="0">
                <a:sym typeface="Wingdings" panose="05000000000000000000" pitchFamily="2" charset="2"/>
              </a:rPr>
              <a:t>57 21 (F2F)</a:t>
            </a:r>
          </a:p>
          <a:p>
            <a:r>
              <a:rPr lang="en-GB" dirty="0">
                <a:sym typeface="Wingdings" panose="05000000000000000000" pitchFamily="2" charset="2"/>
              </a:rPr>
              <a:t>21 13 (Rejected us)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13 Hired! </a:t>
            </a: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9DC91A-7817-42A7-BA98-6761E43F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84" y="4309109"/>
            <a:ext cx="1854848" cy="19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498" y="886968"/>
            <a:ext cx="9425354" cy="5093208"/>
          </a:xfrm>
        </p:spPr>
        <p:txBody>
          <a:bodyPr>
            <a:normAutofit lnSpcReduction="10000"/>
          </a:bodyPr>
          <a:lstStyle/>
          <a:p>
            <a:endParaRPr lang="en-GB" b="1" dirty="0"/>
          </a:p>
          <a:p>
            <a:r>
              <a:rPr lang="en-GB" b="1" dirty="0"/>
              <a:t>Caution: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MOST IMPORTANTLY </a:t>
            </a:r>
          </a:p>
          <a:p>
            <a:r>
              <a:rPr lang="en-GB" dirty="0"/>
              <a:t>Recruitment is a core competency of my job</a:t>
            </a:r>
          </a:p>
          <a:p>
            <a:r>
              <a:rPr lang="en-GB" dirty="0"/>
              <a:t>so I have to hire good people!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0000" b="1" dirty="0">
                <a:solidFill>
                  <a:schemeClr val="bg1">
                    <a:lumMod val="95000"/>
                  </a:schemeClr>
                </a:solidFill>
              </a:rPr>
              <a:t>FEAR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5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498" y="886968"/>
            <a:ext cx="9425354" cy="5093208"/>
          </a:xfrm>
        </p:spPr>
        <p:txBody>
          <a:bodyPr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r>
              <a:rPr lang="en-GB" dirty="0"/>
              <a:t>So I use one rule: </a:t>
            </a:r>
          </a:p>
          <a:p>
            <a:r>
              <a:rPr lang="en-GB" b="1" dirty="0"/>
              <a:t>If it’s not a yes, it’s a no. </a:t>
            </a:r>
          </a:p>
          <a:p>
            <a:endParaRPr lang="en-GB" b="1" dirty="0"/>
          </a:p>
          <a:p>
            <a:r>
              <a:rPr lang="en-GB" sz="10000" b="1" dirty="0">
                <a:solidFill>
                  <a:schemeClr val="bg1">
                    <a:lumMod val="95000"/>
                  </a:schemeClr>
                </a:solidFill>
              </a:rPr>
              <a:t>CAUTION</a:t>
            </a:r>
            <a:endParaRPr lang="en-GB" sz="10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0CF01E0-B040-4D90-A187-5215BB0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6968"/>
            <a:ext cx="9144000" cy="5093208"/>
          </a:xfrm>
        </p:spPr>
        <p:txBody>
          <a:bodyPr>
            <a:normAutofit/>
          </a:bodyPr>
          <a:lstStyle/>
          <a:p>
            <a:r>
              <a:rPr lang="en-GB" b="1" dirty="0"/>
              <a:t>A non-exhaustive list of things I look for in candidates</a:t>
            </a:r>
          </a:p>
          <a:p>
            <a:r>
              <a:rPr lang="en-GB" b="1" dirty="0"/>
              <a:t>(in no particular order)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Technical competency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“Passion”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3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37410</TotalTime>
  <Words>743</Words>
  <Application>Microsoft Office PowerPoint</Application>
  <PresentationFormat>Widescreen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Inside the Mind  of a Hiring Manager James Ashwin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The Mind of a Hiring Manager</dc:title>
  <dc:creator>James Ashwin</dc:creator>
  <cp:lastModifiedBy>James Ashwin</cp:lastModifiedBy>
  <cp:revision>30</cp:revision>
  <dcterms:created xsi:type="dcterms:W3CDTF">2018-08-29T16:20:38Z</dcterms:created>
  <dcterms:modified xsi:type="dcterms:W3CDTF">2018-09-24T18:04:38Z</dcterms:modified>
</cp:coreProperties>
</file>