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70" r:id="rId5"/>
    <p:sldId id="271" r:id="rId6"/>
    <p:sldId id="272" r:id="rId7"/>
    <p:sldId id="273" r:id="rId8"/>
    <p:sldId id="274" r:id="rId9"/>
    <p:sldId id="275" r:id="rId10"/>
    <p:sldId id="258" r:id="rId11"/>
    <p:sldId id="259" r:id="rId12"/>
    <p:sldId id="260" r:id="rId13"/>
    <p:sldId id="261" r:id="rId14"/>
    <p:sldId id="262" r:id="rId15"/>
    <p:sldId id="263" r:id="rId16"/>
    <p:sldId id="264" r:id="rId17"/>
    <p:sldId id="265" r:id="rId18"/>
    <p:sldId id="266" r:id="rId19"/>
    <p:sldId id="267" r:id="rId20"/>
    <p:sldId id="269" r:id="rId21"/>
    <p:sldId id="276" r:id="rId22"/>
    <p:sldId id="277" r:id="rId23"/>
    <p:sldId id="278" r:id="rId24"/>
    <p:sldId id="279" r:id="rId25"/>
    <p:sldId id="280" r:id="rId26"/>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170" y="-72"/>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Source Sans Pro Black"/>
            </a:endParaRPr>
          </a:p>
        </p:txBody>
      </p:sp>
      <p:sp>
        <p:nvSpPr>
          <p:cNvPr id="31" name="PlaceHolder 2"/>
          <p:cNvSpPr>
            <a:spLocks noGrp="1"/>
          </p:cNvSpPr>
          <p:nvPr>
            <p:ph type="body"/>
          </p:nvPr>
        </p:nvSpPr>
        <p:spPr>
          <a:xfrm>
            <a:off x="360000" y="1980000"/>
            <a:ext cx="91800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32" name="PlaceHolder 3"/>
          <p:cNvSpPr>
            <a:spLocks noGrp="1"/>
          </p:cNvSpPr>
          <p:nvPr>
            <p:ph type="body"/>
          </p:nvPr>
        </p:nvSpPr>
        <p:spPr>
          <a:xfrm>
            <a:off x="360000" y="4424400"/>
            <a:ext cx="91800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Source Sans Pro Black"/>
            </a:endParaRPr>
          </a:p>
        </p:txBody>
      </p:sp>
      <p:sp>
        <p:nvSpPr>
          <p:cNvPr id="34"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35"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36" name="PlaceHolder 4"/>
          <p:cNvSpPr>
            <a:spLocks noGrp="1"/>
          </p:cNvSpPr>
          <p:nvPr>
            <p:ph type="body"/>
          </p:nvPr>
        </p:nvSpPr>
        <p:spPr>
          <a:xfrm>
            <a:off x="360000" y="44244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37" name="PlaceHolder 5"/>
          <p:cNvSpPr>
            <a:spLocks noGrp="1"/>
          </p:cNvSpPr>
          <p:nvPr>
            <p:ph type="body"/>
          </p:nvPr>
        </p:nvSpPr>
        <p:spPr>
          <a:xfrm>
            <a:off x="5063760" y="44244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Source Sans Pro Black"/>
            </a:endParaRPr>
          </a:p>
        </p:txBody>
      </p:sp>
      <p:sp>
        <p:nvSpPr>
          <p:cNvPr id="39" name="PlaceHolder 2"/>
          <p:cNvSpPr>
            <a:spLocks noGrp="1"/>
          </p:cNvSpPr>
          <p:nvPr>
            <p:ph type="body"/>
          </p:nvPr>
        </p:nvSpPr>
        <p:spPr>
          <a:xfrm>
            <a:off x="360000" y="1980000"/>
            <a:ext cx="29556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40" name="PlaceHolder 3"/>
          <p:cNvSpPr>
            <a:spLocks noGrp="1"/>
          </p:cNvSpPr>
          <p:nvPr>
            <p:ph type="body"/>
          </p:nvPr>
        </p:nvSpPr>
        <p:spPr>
          <a:xfrm>
            <a:off x="3463920" y="1980000"/>
            <a:ext cx="29556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41" name="PlaceHolder 4"/>
          <p:cNvSpPr>
            <a:spLocks noGrp="1"/>
          </p:cNvSpPr>
          <p:nvPr>
            <p:ph type="body"/>
          </p:nvPr>
        </p:nvSpPr>
        <p:spPr>
          <a:xfrm>
            <a:off x="6567480" y="1980000"/>
            <a:ext cx="29556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42" name="PlaceHolder 5"/>
          <p:cNvSpPr>
            <a:spLocks noGrp="1"/>
          </p:cNvSpPr>
          <p:nvPr>
            <p:ph type="body"/>
          </p:nvPr>
        </p:nvSpPr>
        <p:spPr>
          <a:xfrm>
            <a:off x="360000" y="4424400"/>
            <a:ext cx="29556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43" name="PlaceHolder 6"/>
          <p:cNvSpPr>
            <a:spLocks noGrp="1"/>
          </p:cNvSpPr>
          <p:nvPr>
            <p:ph type="body"/>
          </p:nvPr>
        </p:nvSpPr>
        <p:spPr>
          <a:xfrm>
            <a:off x="3463920" y="4424400"/>
            <a:ext cx="29556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44" name="PlaceHolder 7"/>
          <p:cNvSpPr>
            <a:spLocks noGrp="1"/>
          </p:cNvSpPr>
          <p:nvPr>
            <p:ph type="body"/>
          </p:nvPr>
        </p:nvSpPr>
        <p:spPr>
          <a:xfrm>
            <a:off x="6567480" y="4424400"/>
            <a:ext cx="29556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Source Sans Pro Black"/>
            </a:endParaRPr>
          </a:p>
        </p:txBody>
      </p:sp>
      <p:sp>
        <p:nvSpPr>
          <p:cNvPr id="52" name="PlaceHolder 2"/>
          <p:cNvSpPr>
            <a:spLocks noGrp="1"/>
          </p:cNvSpPr>
          <p:nvPr>
            <p:ph type="subTitle"/>
          </p:nvPr>
        </p:nvSpPr>
        <p:spPr>
          <a:xfrm>
            <a:off x="360000" y="1980000"/>
            <a:ext cx="9180000" cy="4680000"/>
          </a:xfrm>
          <a:prstGeom prst="rect">
            <a:avLst/>
          </a:prstGeom>
        </p:spPr>
        <p:txBody>
          <a:bodyPr lIns="0" tIns="0" rIns="0" bIns="0">
            <a:noAutofit/>
          </a:bodyPr>
          <a:lstStyle/>
          <a:p>
            <a:endParaRPr lang="en-IN" sz="2600" b="0" strike="noStrike" spc="-1">
              <a:solidFill>
                <a:srgbClr val="1C1C1C"/>
              </a:solidFill>
              <a:latin typeface="Source Sans Pro Ligh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Source Sans Pro Black"/>
            </a:endParaRPr>
          </a:p>
        </p:txBody>
      </p:sp>
      <p:sp>
        <p:nvSpPr>
          <p:cNvPr id="54" name="PlaceHolder 2"/>
          <p:cNvSpPr>
            <a:spLocks noGrp="1"/>
          </p:cNvSpPr>
          <p:nvPr>
            <p:ph type="body"/>
          </p:nvPr>
        </p:nvSpPr>
        <p:spPr>
          <a:xfrm>
            <a:off x="360000" y="1980000"/>
            <a:ext cx="9180000" cy="4680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Source Sans Pro Black"/>
            </a:endParaRPr>
          </a:p>
        </p:txBody>
      </p:sp>
      <p:sp>
        <p:nvSpPr>
          <p:cNvPr id="56" name="PlaceHolder 2"/>
          <p:cNvSpPr>
            <a:spLocks noGrp="1"/>
          </p:cNvSpPr>
          <p:nvPr>
            <p:ph type="body"/>
          </p:nvPr>
        </p:nvSpPr>
        <p:spPr>
          <a:xfrm>
            <a:off x="360000" y="1980000"/>
            <a:ext cx="4479480" cy="4680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57" name="PlaceHolder 3"/>
          <p:cNvSpPr>
            <a:spLocks noGrp="1"/>
          </p:cNvSpPr>
          <p:nvPr>
            <p:ph type="body"/>
          </p:nvPr>
        </p:nvSpPr>
        <p:spPr>
          <a:xfrm>
            <a:off x="5063760" y="1980000"/>
            <a:ext cx="4479480" cy="4680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Source Sans Pro Blac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360000"/>
            <a:ext cx="9360000" cy="4173120"/>
          </a:xfrm>
          <a:prstGeom prst="rect">
            <a:avLst/>
          </a:prstGeom>
        </p:spPr>
        <p:txBody>
          <a:bodyPr lIns="0" tIns="0" rIns="0" bIns="0">
            <a:noAutofit/>
          </a:bodyPr>
          <a:lstStyle/>
          <a:p>
            <a:endParaRPr lang="en-IN" sz="2600" b="0" strike="noStrike" spc="-1">
              <a:solidFill>
                <a:srgbClr val="1C1C1C"/>
              </a:solidFill>
              <a:latin typeface="Source Sans Pro Ligh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Source Sans Pro Black"/>
            </a:endParaRPr>
          </a:p>
        </p:txBody>
      </p:sp>
      <p:sp>
        <p:nvSpPr>
          <p:cNvPr id="61"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62" name="PlaceHolder 3"/>
          <p:cNvSpPr>
            <a:spLocks noGrp="1"/>
          </p:cNvSpPr>
          <p:nvPr>
            <p:ph type="body"/>
          </p:nvPr>
        </p:nvSpPr>
        <p:spPr>
          <a:xfrm>
            <a:off x="5063760" y="1980000"/>
            <a:ext cx="4479480" cy="4680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63" name="PlaceHolder 4"/>
          <p:cNvSpPr>
            <a:spLocks noGrp="1"/>
          </p:cNvSpPr>
          <p:nvPr>
            <p:ph type="body"/>
          </p:nvPr>
        </p:nvSpPr>
        <p:spPr>
          <a:xfrm>
            <a:off x="360000" y="44244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Source Sans Pro Black"/>
            </a:endParaRPr>
          </a:p>
        </p:txBody>
      </p:sp>
      <p:sp>
        <p:nvSpPr>
          <p:cNvPr id="10" name="PlaceHolder 2"/>
          <p:cNvSpPr>
            <a:spLocks noGrp="1"/>
          </p:cNvSpPr>
          <p:nvPr>
            <p:ph type="subTitle"/>
          </p:nvPr>
        </p:nvSpPr>
        <p:spPr>
          <a:xfrm>
            <a:off x="360000" y="1980000"/>
            <a:ext cx="9180000" cy="4680000"/>
          </a:xfrm>
          <a:prstGeom prst="rect">
            <a:avLst/>
          </a:prstGeom>
        </p:spPr>
        <p:txBody>
          <a:bodyPr lIns="0" tIns="0" rIns="0" bIns="0">
            <a:noAutofit/>
          </a:bodyPr>
          <a:lstStyle/>
          <a:p>
            <a:endParaRPr lang="en-IN" sz="2600" b="0" strike="noStrike" spc="-1">
              <a:solidFill>
                <a:srgbClr val="1C1C1C"/>
              </a:solidFill>
              <a:latin typeface="Source Sans Pro Ligh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Source Sans Pro Black"/>
            </a:endParaRPr>
          </a:p>
        </p:txBody>
      </p:sp>
      <p:sp>
        <p:nvSpPr>
          <p:cNvPr id="65" name="PlaceHolder 2"/>
          <p:cNvSpPr>
            <a:spLocks noGrp="1"/>
          </p:cNvSpPr>
          <p:nvPr>
            <p:ph type="body"/>
          </p:nvPr>
        </p:nvSpPr>
        <p:spPr>
          <a:xfrm>
            <a:off x="360000" y="1980000"/>
            <a:ext cx="4479480" cy="4680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66"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67" name="PlaceHolder 4"/>
          <p:cNvSpPr>
            <a:spLocks noGrp="1"/>
          </p:cNvSpPr>
          <p:nvPr>
            <p:ph type="body"/>
          </p:nvPr>
        </p:nvSpPr>
        <p:spPr>
          <a:xfrm>
            <a:off x="5063760" y="44244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Source Sans Pro Black"/>
            </a:endParaRPr>
          </a:p>
        </p:txBody>
      </p:sp>
      <p:sp>
        <p:nvSpPr>
          <p:cNvPr id="69"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70"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71" name="PlaceHolder 4"/>
          <p:cNvSpPr>
            <a:spLocks noGrp="1"/>
          </p:cNvSpPr>
          <p:nvPr>
            <p:ph type="body"/>
          </p:nvPr>
        </p:nvSpPr>
        <p:spPr>
          <a:xfrm>
            <a:off x="360000" y="4424400"/>
            <a:ext cx="91800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Source Sans Pro Black"/>
            </a:endParaRPr>
          </a:p>
        </p:txBody>
      </p:sp>
      <p:sp>
        <p:nvSpPr>
          <p:cNvPr id="73" name="PlaceHolder 2"/>
          <p:cNvSpPr>
            <a:spLocks noGrp="1"/>
          </p:cNvSpPr>
          <p:nvPr>
            <p:ph type="body"/>
          </p:nvPr>
        </p:nvSpPr>
        <p:spPr>
          <a:xfrm>
            <a:off x="360000" y="1980000"/>
            <a:ext cx="91800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74" name="PlaceHolder 3"/>
          <p:cNvSpPr>
            <a:spLocks noGrp="1"/>
          </p:cNvSpPr>
          <p:nvPr>
            <p:ph type="body"/>
          </p:nvPr>
        </p:nvSpPr>
        <p:spPr>
          <a:xfrm>
            <a:off x="360000" y="4424400"/>
            <a:ext cx="91800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Source Sans Pro Black"/>
            </a:endParaRPr>
          </a:p>
        </p:txBody>
      </p:sp>
      <p:sp>
        <p:nvSpPr>
          <p:cNvPr id="76"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77"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78" name="PlaceHolder 4"/>
          <p:cNvSpPr>
            <a:spLocks noGrp="1"/>
          </p:cNvSpPr>
          <p:nvPr>
            <p:ph type="body"/>
          </p:nvPr>
        </p:nvSpPr>
        <p:spPr>
          <a:xfrm>
            <a:off x="360000" y="44244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79" name="PlaceHolder 5"/>
          <p:cNvSpPr>
            <a:spLocks noGrp="1"/>
          </p:cNvSpPr>
          <p:nvPr>
            <p:ph type="body"/>
          </p:nvPr>
        </p:nvSpPr>
        <p:spPr>
          <a:xfrm>
            <a:off x="5063760" y="44244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Source Sans Pro Black"/>
            </a:endParaRPr>
          </a:p>
        </p:txBody>
      </p:sp>
      <p:sp>
        <p:nvSpPr>
          <p:cNvPr id="81" name="PlaceHolder 2"/>
          <p:cNvSpPr>
            <a:spLocks noGrp="1"/>
          </p:cNvSpPr>
          <p:nvPr>
            <p:ph type="body"/>
          </p:nvPr>
        </p:nvSpPr>
        <p:spPr>
          <a:xfrm>
            <a:off x="360000" y="1980000"/>
            <a:ext cx="29556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82" name="PlaceHolder 3"/>
          <p:cNvSpPr>
            <a:spLocks noGrp="1"/>
          </p:cNvSpPr>
          <p:nvPr>
            <p:ph type="body"/>
          </p:nvPr>
        </p:nvSpPr>
        <p:spPr>
          <a:xfrm>
            <a:off x="3463920" y="1980000"/>
            <a:ext cx="29556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83" name="PlaceHolder 4"/>
          <p:cNvSpPr>
            <a:spLocks noGrp="1"/>
          </p:cNvSpPr>
          <p:nvPr>
            <p:ph type="body"/>
          </p:nvPr>
        </p:nvSpPr>
        <p:spPr>
          <a:xfrm>
            <a:off x="6567480" y="1980000"/>
            <a:ext cx="29556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84" name="PlaceHolder 5"/>
          <p:cNvSpPr>
            <a:spLocks noGrp="1"/>
          </p:cNvSpPr>
          <p:nvPr>
            <p:ph type="body"/>
          </p:nvPr>
        </p:nvSpPr>
        <p:spPr>
          <a:xfrm>
            <a:off x="360000" y="4424400"/>
            <a:ext cx="29556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85" name="PlaceHolder 6"/>
          <p:cNvSpPr>
            <a:spLocks noGrp="1"/>
          </p:cNvSpPr>
          <p:nvPr>
            <p:ph type="body"/>
          </p:nvPr>
        </p:nvSpPr>
        <p:spPr>
          <a:xfrm>
            <a:off x="3463920" y="4424400"/>
            <a:ext cx="29556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86" name="PlaceHolder 7"/>
          <p:cNvSpPr>
            <a:spLocks noGrp="1"/>
          </p:cNvSpPr>
          <p:nvPr>
            <p:ph type="body"/>
          </p:nvPr>
        </p:nvSpPr>
        <p:spPr>
          <a:xfrm>
            <a:off x="6567480" y="4424400"/>
            <a:ext cx="29556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Source Sans Pro Black"/>
            </a:endParaRPr>
          </a:p>
        </p:txBody>
      </p:sp>
      <p:sp>
        <p:nvSpPr>
          <p:cNvPr id="12" name="PlaceHolder 2"/>
          <p:cNvSpPr>
            <a:spLocks noGrp="1"/>
          </p:cNvSpPr>
          <p:nvPr>
            <p:ph type="body"/>
          </p:nvPr>
        </p:nvSpPr>
        <p:spPr>
          <a:xfrm>
            <a:off x="360000" y="1980000"/>
            <a:ext cx="9180000" cy="4680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Source Sans Pro Black"/>
            </a:endParaRPr>
          </a:p>
        </p:txBody>
      </p:sp>
      <p:sp>
        <p:nvSpPr>
          <p:cNvPr id="14" name="PlaceHolder 2"/>
          <p:cNvSpPr>
            <a:spLocks noGrp="1"/>
          </p:cNvSpPr>
          <p:nvPr>
            <p:ph type="body"/>
          </p:nvPr>
        </p:nvSpPr>
        <p:spPr>
          <a:xfrm>
            <a:off x="360000" y="1980000"/>
            <a:ext cx="4479480" cy="4680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15" name="PlaceHolder 3"/>
          <p:cNvSpPr>
            <a:spLocks noGrp="1"/>
          </p:cNvSpPr>
          <p:nvPr>
            <p:ph type="body"/>
          </p:nvPr>
        </p:nvSpPr>
        <p:spPr>
          <a:xfrm>
            <a:off x="5063760" y="1980000"/>
            <a:ext cx="4479480" cy="4680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Source Sans Pro Blac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60000" y="360000"/>
            <a:ext cx="9360000" cy="4173120"/>
          </a:xfrm>
          <a:prstGeom prst="rect">
            <a:avLst/>
          </a:prstGeom>
        </p:spPr>
        <p:txBody>
          <a:bodyPr lIns="0" tIns="0" rIns="0" bIns="0">
            <a:noAutofit/>
          </a:bodyPr>
          <a:lstStyle/>
          <a:p>
            <a:endParaRPr lang="en-IN" sz="2600" b="0" strike="noStrike" spc="-1">
              <a:solidFill>
                <a:srgbClr val="1C1C1C"/>
              </a:solidFill>
              <a:latin typeface="Source Sans Pro Ligh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Source Sans Pro Black"/>
            </a:endParaRPr>
          </a:p>
        </p:txBody>
      </p:sp>
      <p:sp>
        <p:nvSpPr>
          <p:cNvPr id="19"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20" name="PlaceHolder 3"/>
          <p:cNvSpPr>
            <a:spLocks noGrp="1"/>
          </p:cNvSpPr>
          <p:nvPr>
            <p:ph type="body"/>
          </p:nvPr>
        </p:nvSpPr>
        <p:spPr>
          <a:xfrm>
            <a:off x="5063760" y="1980000"/>
            <a:ext cx="4479480" cy="4680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21" name="PlaceHolder 4"/>
          <p:cNvSpPr>
            <a:spLocks noGrp="1"/>
          </p:cNvSpPr>
          <p:nvPr>
            <p:ph type="body"/>
          </p:nvPr>
        </p:nvSpPr>
        <p:spPr>
          <a:xfrm>
            <a:off x="360000" y="44244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Source Sans Pro Black"/>
            </a:endParaRPr>
          </a:p>
        </p:txBody>
      </p:sp>
      <p:sp>
        <p:nvSpPr>
          <p:cNvPr id="23" name="PlaceHolder 2"/>
          <p:cNvSpPr>
            <a:spLocks noGrp="1"/>
          </p:cNvSpPr>
          <p:nvPr>
            <p:ph type="body"/>
          </p:nvPr>
        </p:nvSpPr>
        <p:spPr>
          <a:xfrm>
            <a:off x="360000" y="1980000"/>
            <a:ext cx="4479480" cy="4680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24"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25" name="PlaceHolder 4"/>
          <p:cNvSpPr>
            <a:spLocks noGrp="1"/>
          </p:cNvSpPr>
          <p:nvPr>
            <p:ph type="body"/>
          </p:nvPr>
        </p:nvSpPr>
        <p:spPr>
          <a:xfrm>
            <a:off x="5063760" y="44244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Source Sans Pro Black"/>
            </a:endParaRPr>
          </a:p>
        </p:txBody>
      </p:sp>
      <p:sp>
        <p:nvSpPr>
          <p:cNvPr id="27"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28"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29" name="PlaceHolder 4"/>
          <p:cNvSpPr>
            <a:spLocks noGrp="1"/>
          </p:cNvSpPr>
          <p:nvPr>
            <p:ph type="body"/>
          </p:nvPr>
        </p:nvSpPr>
        <p:spPr>
          <a:xfrm>
            <a:off x="360000" y="4424400"/>
            <a:ext cx="91800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CustomShape 1"/>
          <p:cNvSpPr/>
          <p:nvPr/>
        </p:nvSpPr>
        <p:spPr>
          <a:xfrm>
            <a:off x="0" y="180000"/>
            <a:ext cx="9720000" cy="1260000"/>
          </a:xfrm>
          <a:prstGeom prst="rect">
            <a:avLst/>
          </a:prstGeom>
          <a:solidFill>
            <a:srgbClr val="E74C3C"/>
          </a:solidFill>
          <a:ln w="72000">
            <a:noFill/>
          </a:ln>
        </p:spPr>
        <p:style>
          <a:lnRef idx="0">
            <a:scrgbClr r="0" g="0" b="0"/>
          </a:lnRef>
          <a:fillRef idx="0">
            <a:scrgbClr r="0" g="0" b="0"/>
          </a:fillRef>
          <a:effectRef idx="0">
            <a:scrgbClr r="0" g="0" b="0"/>
          </a:effectRef>
          <a:fontRef idx="minor"/>
        </p:style>
      </p:sp>
      <p:sp>
        <p:nvSpPr>
          <p:cNvPr id="10" name="CustomShape 2"/>
          <p:cNvSpPr/>
          <p:nvPr/>
        </p:nvSpPr>
        <p:spPr>
          <a:xfrm>
            <a:off x="7560000" y="6840000"/>
            <a:ext cx="2520000" cy="540000"/>
          </a:xfrm>
          <a:prstGeom prst="rect">
            <a:avLst/>
          </a:prstGeom>
          <a:solidFill>
            <a:srgbClr val="E74C3C"/>
          </a:solidFill>
          <a:ln w="72000">
            <a:noFill/>
          </a:ln>
        </p:spPr>
        <p:style>
          <a:lnRef idx="0">
            <a:scrgbClr r="0" g="0" b="0"/>
          </a:lnRef>
          <a:fillRef idx="0">
            <a:scrgbClr r="0" g="0" b="0"/>
          </a:fillRef>
          <a:effectRef idx="0">
            <a:scrgbClr r="0" g="0" b="0"/>
          </a:effectRef>
          <a:fontRef idx="minor"/>
        </p:style>
      </p:sp>
      <p:sp>
        <p:nvSpPr>
          <p:cNvPr id="2" name="CustomShape 3"/>
          <p:cNvSpPr/>
          <p:nvPr/>
        </p:nvSpPr>
        <p:spPr>
          <a:xfrm>
            <a:off x="900000" y="6840000"/>
            <a:ext cx="6480000" cy="540000"/>
          </a:xfrm>
          <a:prstGeom prst="rect">
            <a:avLst/>
          </a:prstGeom>
          <a:solidFill>
            <a:srgbClr val="BDC3C7"/>
          </a:solidFill>
          <a:ln w="72000">
            <a:noFill/>
          </a:ln>
        </p:spPr>
        <p:style>
          <a:lnRef idx="0">
            <a:scrgbClr r="0" g="0" b="0"/>
          </a:lnRef>
          <a:fillRef idx="0">
            <a:scrgbClr r="0" g="0" b="0"/>
          </a:fillRef>
          <a:effectRef idx="0">
            <a:scrgbClr r="0" g="0" b="0"/>
          </a:effectRef>
          <a:fontRef idx="minor"/>
        </p:style>
      </p:sp>
      <p:sp>
        <p:nvSpPr>
          <p:cNvPr id="3" name="CustomShape 4"/>
          <p:cNvSpPr/>
          <p:nvPr/>
        </p:nvSpPr>
        <p:spPr>
          <a:xfrm>
            <a:off x="180000" y="6840000"/>
            <a:ext cx="540000" cy="540000"/>
          </a:xfrm>
          <a:prstGeom prst="rect">
            <a:avLst/>
          </a:prstGeom>
          <a:noFill/>
          <a:ln w="72000">
            <a:noFill/>
          </a:ln>
        </p:spPr>
        <p:style>
          <a:lnRef idx="0">
            <a:scrgbClr r="0" g="0" b="0"/>
          </a:lnRef>
          <a:fillRef idx="0">
            <a:scrgbClr r="0" g="0" b="0"/>
          </a:fillRef>
          <a:effectRef idx="0">
            <a:scrgbClr r="0" g="0" b="0"/>
          </a:effectRef>
          <a:fontRef idx="minor"/>
        </p:style>
      </p:sp>
      <p:sp>
        <p:nvSpPr>
          <p:cNvPr id="4" name="PlaceHolder 5"/>
          <p:cNvSpPr>
            <a:spLocks noGrp="1"/>
          </p:cNvSpPr>
          <p:nvPr>
            <p:ph type="title"/>
          </p:nvPr>
        </p:nvSpPr>
        <p:spPr>
          <a:xfrm>
            <a:off x="360000" y="360000"/>
            <a:ext cx="9360000" cy="900000"/>
          </a:xfrm>
          <a:prstGeom prst="rect">
            <a:avLst/>
          </a:prstGeom>
        </p:spPr>
        <p:txBody>
          <a:bodyPr lIns="0" tIns="0" rIns="0" bIns="0" anchor="b">
            <a:noAutofit/>
          </a:bodyPr>
          <a:lstStyle/>
          <a:p>
            <a:r>
              <a:rPr lang="en-IN" sz="3200" b="1" strike="noStrike" spc="-1">
                <a:solidFill>
                  <a:srgbClr val="FFFFFF"/>
                </a:solidFill>
                <a:latin typeface="Source Sans Pro Black"/>
              </a:rPr>
              <a:t>Click to edit the title text format</a:t>
            </a:r>
          </a:p>
        </p:txBody>
      </p:sp>
      <p:sp>
        <p:nvSpPr>
          <p:cNvPr id="5" name="PlaceHolder 6"/>
          <p:cNvSpPr>
            <a:spLocks noGrp="1"/>
          </p:cNvSpPr>
          <p:nvPr>
            <p:ph type="body"/>
          </p:nvPr>
        </p:nvSpPr>
        <p:spPr>
          <a:xfrm>
            <a:off x="360000" y="1980000"/>
            <a:ext cx="9180000" cy="4680000"/>
          </a:xfrm>
          <a:prstGeom prst="rect">
            <a:avLst/>
          </a:prstGeom>
        </p:spPr>
        <p:txBody>
          <a:bodyPr lIns="0" tIns="0" rIns="0" bIns="0">
            <a:normAutofit/>
          </a:bodyPr>
          <a:lstStyle/>
          <a:p>
            <a:pPr>
              <a:spcAft>
                <a:spcPts val="1142"/>
              </a:spcAft>
            </a:pPr>
            <a:r>
              <a:rPr lang="en-IN" sz="2600" b="1" strike="noStrike" spc="-1">
                <a:solidFill>
                  <a:srgbClr val="1C1C1C"/>
                </a:solidFill>
                <a:latin typeface="Source Sans Pro Semibold"/>
              </a:rPr>
              <a:t>Click to edit the outline text format</a:t>
            </a:r>
          </a:p>
          <a:p>
            <a:pPr marL="288000" lvl="1">
              <a:spcAft>
                <a:spcPts val="1134"/>
              </a:spcAft>
            </a:pPr>
            <a:r>
              <a:rPr lang="en-IN" sz="2200" b="0" strike="noStrike" spc="-1">
                <a:solidFill>
                  <a:srgbClr val="1C1C1C"/>
                </a:solidFill>
                <a:latin typeface="Source Sans Pro Light"/>
              </a:rPr>
              <a:t>Second Outline Level</a:t>
            </a:r>
          </a:p>
          <a:p>
            <a:pPr marL="576000" lvl="2">
              <a:spcAft>
                <a:spcPts val="850"/>
              </a:spcAft>
            </a:pPr>
            <a:r>
              <a:rPr lang="en-IN" sz="1800" b="0" strike="noStrike" spc="-1">
                <a:solidFill>
                  <a:srgbClr val="1C1C1C"/>
                </a:solidFill>
                <a:latin typeface="Source Sans Pro Light"/>
              </a:rPr>
              <a:t>Third Outline Level</a:t>
            </a:r>
          </a:p>
          <a:p>
            <a:pPr marL="864000" lvl="3">
              <a:spcAft>
                <a:spcPts val="567"/>
              </a:spcAft>
            </a:pPr>
            <a:r>
              <a:rPr lang="en-IN" sz="1600" b="0" strike="noStrike" spc="-1">
                <a:solidFill>
                  <a:srgbClr val="1C1C1C"/>
                </a:solidFill>
                <a:latin typeface="Source Sans Pro Light"/>
              </a:rPr>
              <a:t>Fourth Outline Level</a:t>
            </a:r>
          </a:p>
          <a:p>
            <a:pPr marL="1152000" lvl="4">
              <a:spcAft>
                <a:spcPts val="283"/>
              </a:spcAft>
            </a:pPr>
            <a:r>
              <a:rPr lang="en-IN" sz="1600" b="0" strike="noStrike" spc="-1">
                <a:solidFill>
                  <a:srgbClr val="1C1C1C"/>
                </a:solidFill>
                <a:latin typeface="Source Sans Pro Light"/>
              </a:rPr>
              <a:t>Fifth Outline Level</a:t>
            </a:r>
          </a:p>
          <a:p>
            <a:pPr marL="1440000" lvl="5">
              <a:spcAft>
                <a:spcPts val="283"/>
              </a:spcAft>
            </a:pPr>
            <a:r>
              <a:rPr lang="en-IN" sz="1600" b="0" strike="noStrike" spc="-1">
                <a:solidFill>
                  <a:srgbClr val="1C1C1C"/>
                </a:solidFill>
                <a:latin typeface="Source Sans Pro Light"/>
              </a:rPr>
              <a:t>Sixth Outline Level</a:t>
            </a:r>
          </a:p>
          <a:p>
            <a:pPr marL="1728000" lvl="6">
              <a:spcAft>
                <a:spcPts val="283"/>
              </a:spcAft>
            </a:pPr>
            <a:r>
              <a:rPr lang="en-IN" sz="1600" b="0" strike="noStrike" spc="-1">
                <a:solidFill>
                  <a:srgbClr val="1C1C1C"/>
                </a:solidFill>
                <a:latin typeface="Source Sans Pro Light"/>
              </a:rPr>
              <a:t>Seventh Outline Level</a:t>
            </a:r>
          </a:p>
        </p:txBody>
      </p:sp>
      <p:sp>
        <p:nvSpPr>
          <p:cNvPr id="6" name="PlaceHolder 7"/>
          <p:cNvSpPr>
            <a:spLocks noGrp="1"/>
          </p:cNvSpPr>
          <p:nvPr>
            <p:ph type="dt"/>
          </p:nvPr>
        </p:nvSpPr>
        <p:spPr>
          <a:xfrm>
            <a:off x="7560000" y="6840000"/>
            <a:ext cx="2340000" cy="521640"/>
          </a:xfrm>
          <a:prstGeom prst="rect">
            <a:avLst/>
          </a:prstGeom>
        </p:spPr>
        <p:txBody>
          <a:bodyPr lIns="0" tIns="0" rIns="0" bIns="0" anchor="ctr">
            <a:noAutofit/>
          </a:bodyPr>
          <a:lstStyle/>
          <a:p>
            <a:pPr algn="r"/>
            <a:r>
              <a:rPr lang="en-IN" sz="1800" b="1" strike="noStrike" spc="-1">
                <a:solidFill>
                  <a:srgbClr val="FFFFFF"/>
                </a:solidFill>
                <a:latin typeface="Source Sans Pro Black"/>
              </a:rPr>
              <a:t>&lt;date/time&gt;</a:t>
            </a:r>
          </a:p>
        </p:txBody>
      </p:sp>
      <p:sp>
        <p:nvSpPr>
          <p:cNvPr id="7" name="PlaceHolder 8"/>
          <p:cNvSpPr>
            <a:spLocks noGrp="1"/>
          </p:cNvSpPr>
          <p:nvPr>
            <p:ph type="ftr"/>
          </p:nvPr>
        </p:nvSpPr>
        <p:spPr>
          <a:xfrm>
            <a:off x="1080000" y="6840000"/>
            <a:ext cx="3240000" cy="540000"/>
          </a:xfrm>
          <a:prstGeom prst="rect">
            <a:avLst/>
          </a:prstGeom>
        </p:spPr>
        <p:txBody>
          <a:bodyPr lIns="0" tIns="0" rIns="0" bIns="0" anchor="ctr">
            <a:noAutofit/>
          </a:bodyPr>
          <a:lstStyle/>
          <a:p>
            <a:pPr algn="ctr"/>
            <a:r>
              <a:rPr lang="en-IN" sz="1800" b="1" strike="noStrike" spc="-1">
                <a:solidFill>
                  <a:srgbClr val="FFFFFF"/>
                </a:solidFill>
                <a:latin typeface="Source Sans Pro Black"/>
              </a:rPr>
              <a:t>&lt;footer&gt;</a:t>
            </a:r>
          </a:p>
        </p:txBody>
      </p:sp>
      <p:sp>
        <p:nvSpPr>
          <p:cNvPr id="8" name="PlaceHolder 9"/>
          <p:cNvSpPr>
            <a:spLocks noGrp="1"/>
          </p:cNvSpPr>
          <p:nvPr>
            <p:ph type="sldNum"/>
          </p:nvPr>
        </p:nvSpPr>
        <p:spPr>
          <a:xfrm>
            <a:off x="180000" y="6840000"/>
            <a:ext cx="540000" cy="540000"/>
          </a:xfrm>
          <a:prstGeom prst="rect">
            <a:avLst/>
          </a:prstGeom>
        </p:spPr>
        <p:txBody>
          <a:bodyPr lIns="0" tIns="0" rIns="0" bIns="0" anchor="ctr">
            <a:noAutofit/>
          </a:bodyPr>
          <a:lstStyle/>
          <a:p>
            <a:pPr algn="ctr"/>
            <a:fld id="{293922F5-3EA5-4F33-9F9B-286895A4C1A1}" type="slidenum">
              <a:rPr lang="en-IN" sz="1800" b="1" strike="noStrike" spc="-1">
                <a:solidFill>
                  <a:srgbClr val="FFFFFF"/>
                </a:solidFill>
                <a:latin typeface="Source Sans Pro Black"/>
              </a:rPr>
              <a:t>‹#›</a:t>
            </a:fld>
            <a:endParaRPr lang="en-IN" sz="1800" b="1" strike="noStrike" spc="-1">
              <a:solidFill>
                <a:srgbClr val="FFFFFF"/>
              </a:solidFill>
              <a:latin typeface="Source Sans Pro Black"/>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CustomShape 1"/>
          <p:cNvSpPr/>
          <p:nvPr/>
        </p:nvSpPr>
        <p:spPr>
          <a:xfrm>
            <a:off x="0" y="3150000"/>
            <a:ext cx="9720000" cy="1260000"/>
          </a:xfrm>
          <a:prstGeom prst="rect">
            <a:avLst/>
          </a:prstGeom>
          <a:solidFill>
            <a:srgbClr val="E74C3C"/>
          </a:solidFill>
          <a:ln>
            <a:noFill/>
          </a:ln>
        </p:spPr>
        <p:style>
          <a:lnRef idx="0">
            <a:scrgbClr r="0" g="0" b="0"/>
          </a:lnRef>
          <a:fillRef idx="0">
            <a:scrgbClr r="0" g="0" b="0"/>
          </a:fillRef>
          <a:effectRef idx="0">
            <a:scrgbClr r="0" g="0" b="0"/>
          </a:effectRef>
          <a:fontRef idx="minor"/>
        </p:style>
      </p:sp>
      <p:sp>
        <p:nvSpPr>
          <p:cNvPr id="46" name="PlaceHolder 2"/>
          <p:cNvSpPr>
            <a:spLocks noGrp="1"/>
          </p:cNvSpPr>
          <p:nvPr>
            <p:ph type="title"/>
          </p:nvPr>
        </p:nvSpPr>
        <p:spPr>
          <a:xfrm>
            <a:off x="360000" y="3330000"/>
            <a:ext cx="9360000" cy="900000"/>
          </a:xfrm>
          <a:prstGeom prst="rect">
            <a:avLst/>
          </a:prstGeom>
        </p:spPr>
        <p:txBody>
          <a:bodyPr lIns="0" tIns="0" rIns="0" bIns="0" anchor="b">
            <a:noAutofit/>
          </a:bodyPr>
          <a:lstStyle/>
          <a:p>
            <a:r>
              <a:rPr lang="en-IN" sz="3200" b="1" strike="noStrike" spc="-1">
                <a:solidFill>
                  <a:srgbClr val="FFFFFF"/>
                </a:solidFill>
                <a:latin typeface="Source Sans Pro Black"/>
              </a:rPr>
              <a:t>Click to edit the title text format</a:t>
            </a:r>
          </a:p>
        </p:txBody>
      </p:sp>
      <p:sp>
        <p:nvSpPr>
          <p:cNvPr id="47" name="PlaceHolder 3"/>
          <p:cNvSpPr>
            <a:spLocks noGrp="1"/>
          </p:cNvSpPr>
          <p:nvPr>
            <p:ph type="body"/>
          </p:nvPr>
        </p:nvSpPr>
        <p:spPr>
          <a:xfrm>
            <a:off x="540000" y="4680000"/>
            <a:ext cx="9180000" cy="2520000"/>
          </a:xfrm>
          <a:prstGeom prst="rect">
            <a:avLst/>
          </a:prstGeom>
        </p:spPr>
        <p:txBody>
          <a:bodyPr lIns="0" tIns="0" rIns="0" bIns="0">
            <a:normAutofit/>
          </a:bodyPr>
          <a:lstStyle/>
          <a:p>
            <a:pPr>
              <a:spcAft>
                <a:spcPts val="1142"/>
              </a:spcAft>
            </a:pPr>
            <a:r>
              <a:rPr lang="en-IN" sz="2600" b="1" strike="noStrike" spc="-1">
                <a:solidFill>
                  <a:srgbClr val="1C1C1C"/>
                </a:solidFill>
                <a:latin typeface="Source Sans Pro Semibold"/>
              </a:rPr>
              <a:t>Click to edit the outline text format</a:t>
            </a:r>
          </a:p>
          <a:p>
            <a:pPr marL="288000" lvl="1">
              <a:spcAft>
                <a:spcPts val="1131"/>
              </a:spcAft>
            </a:pPr>
            <a:r>
              <a:rPr lang="en-IN" sz="2200" b="0" strike="noStrike" spc="-1">
                <a:solidFill>
                  <a:srgbClr val="1C1C1C"/>
                </a:solidFill>
                <a:latin typeface="Source Sans Pro Light"/>
              </a:rPr>
              <a:t>Second Outline Level</a:t>
            </a:r>
          </a:p>
          <a:p>
            <a:pPr marL="576000" lvl="2">
              <a:spcAft>
                <a:spcPts val="850"/>
              </a:spcAft>
            </a:pPr>
            <a:r>
              <a:rPr lang="en-IN" sz="1800" b="0" strike="noStrike" spc="-1">
                <a:solidFill>
                  <a:srgbClr val="1C1C1C"/>
                </a:solidFill>
                <a:latin typeface="Source Sans Pro Light"/>
              </a:rPr>
              <a:t>Third Outline Level</a:t>
            </a:r>
          </a:p>
          <a:p>
            <a:pPr marL="864000" lvl="3">
              <a:spcAft>
                <a:spcPts val="567"/>
              </a:spcAft>
            </a:pPr>
            <a:r>
              <a:rPr lang="en-IN" sz="1600" b="0" strike="noStrike" spc="-1">
                <a:solidFill>
                  <a:srgbClr val="1C1C1C"/>
                </a:solidFill>
                <a:latin typeface="Source Sans Pro Light"/>
              </a:rPr>
              <a:t>Fourth Outline Level</a:t>
            </a:r>
          </a:p>
          <a:p>
            <a:pPr marL="1152000" lvl="4">
              <a:spcAft>
                <a:spcPts val="283"/>
              </a:spcAft>
            </a:pPr>
            <a:r>
              <a:rPr lang="en-IN" sz="1600" b="0" strike="noStrike" spc="-1">
                <a:solidFill>
                  <a:srgbClr val="1C1C1C"/>
                </a:solidFill>
                <a:latin typeface="Source Sans Pro Light"/>
              </a:rPr>
              <a:t>Fifth Outline Level</a:t>
            </a:r>
          </a:p>
          <a:p>
            <a:pPr marL="1440000" lvl="5">
              <a:spcAft>
                <a:spcPts val="283"/>
              </a:spcAft>
            </a:pPr>
            <a:r>
              <a:rPr lang="en-IN" sz="1600" b="0" strike="noStrike" spc="-1">
                <a:solidFill>
                  <a:srgbClr val="1C1C1C"/>
                </a:solidFill>
                <a:latin typeface="Source Sans Pro Light"/>
              </a:rPr>
              <a:t>Sixth Outline Level</a:t>
            </a:r>
          </a:p>
          <a:p>
            <a:pPr marL="1728000" lvl="6">
              <a:spcAft>
                <a:spcPts val="283"/>
              </a:spcAft>
            </a:pPr>
            <a:r>
              <a:rPr lang="en-IN" sz="1600" b="0" strike="noStrike" spc="-1">
                <a:solidFill>
                  <a:srgbClr val="1C1C1C"/>
                </a:solidFill>
                <a:latin typeface="Source Sans Pro Light"/>
              </a:rPr>
              <a:t>Seventh Outline Level</a:t>
            </a:r>
          </a:p>
        </p:txBody>
      </p:sp>
      <p:sp>
        <p:nvSpPr>
          <p:cNvPr id="48" name="PlaceHolder 4"/>
          <p:cNvSpPr>
            <a:spLocks noGrp="1"/>
          </p:cNvSpPr>
          <p:nvPr>
            <p:ph type="dt"/>
          </p:nvPr>
        </p:nvSpPr>
        <p:spPr>
          <a:xfrm>
            <a:off x="7560000" y="6840000"/>
            <a:ext cx="2340000" cy="540000"/>
          </a:xfrm>
          <a:prstGeom prst="rect">
            <a:avLst/>
          </a:prstGeom>
        </p:spPr>
        <p:txBody>
          <a:bodyPr lIns="0" tIns="0" rIns="0" bIns="0" anchor="ctr">
            <a:noAutofit/>
          </a:bodyPr>
          <a:lstStyle/>
          <a:p>
            <a:r>
              <a:rPr lang="en-IN" sz="1800" b="1" strike="noStrike" spc="-1">
                <a:solidFill>
                  <a:srgbClr val="E74C3C"/>
                </a:solidFill>
                <a:latin typeface="Source Sans Pro Black"/>
              </a:rPr>
              <a:t>&lt;date/time&gt;</a:t>
            </a:r>
          </a:p>
        </p:txBody>
      </p:sp>
      <p:sp>
        <p:nvSpPr>
          <p:cNvPr id="49" name="PlaceHolder 5"/>
          <p:cNvSpPr>
            <a:spLocks noGrp="1"/>
          </p:cNvSpPr>
          <p:nvPr>
            <p:ph type="ftr"/>
          </p:nvPr>
        </p:nvSpPr>
        <p:spPr>
          <a:xfrm>
            <a:off x="1080000" y="6840000"/>
            <a:ext cx="3240000" cy="540000"/>
          </a:xfrm>
          <a:prstGeom prst="rect">
            <a:avLst/>
          </a:prstGeom>
        </p:spPr>
        <p:txBody>
          <a:bodyPr lIns="0" tIns="0" rIns="0" bIns="0" anchor="ctr">
            <a:noAutofit/>
          </a:bodyPr>
          <a:lstStyle/>
          <a:p>
            <a:pPr algn="ctr"/>
            <a:r>
              <a:rPr lang="en-IN" sz="1800" b="1" strike="noStrike" spc="-1">
                <a:solidFill>
                  <a:srgbClr val="E74C3C"/>
                </a:solidFill>
                <a:latin typeface="Source Sans Pro Black"/>
              </a:rPr>
              <a:t>&lt;footer&gt;</a:t>
            </a:r>
          </a:p>
        </p:txBody>
      </p:sp>
      <p:sp>
        <p:nvSpPr>
          <p:cNvPr id="50" name="PlaceHolder 6"/>
          <p:cNvSpPr>
            <a:spLocks noGrp="1"/>
          </p:cNvSpPr>
          <p:nvPr>
            <p:ph type="sldNum"/>
          </p:nvPr>
        </p:nvSpPr>
        <p:spPr>
          <a:xfrm>
            <a:off x="180000" y="6840000"/>
            <a:ext cx="540000" cy="540000"/>
          </a:xfrm>
          <a:prstGeom prst="rect">
            <a:avLst/>
          </a:prstGeom>
        </p:spPr>
        <p:txBody>
          <a:bodyPr lIns="0" tIns="0" rIns="0" bIns="0">
            <a:noAutofit/>
          </a:bodyPr>
          <a:lstStyle/>
          <a:p>
            <a:pPr algn="r"/>
            <a:fld id="{118E5012-60AF-48EB-9399-F4D7D9797F16}" type="slidenum">
              <a:rPr lang="en-IN" sz="1800" b="1" strike="noStrike" spc="-1">
                <a:solidFill>
                  <a:srgbClr val="E74C3C"/>
                </a:solidFill>
                <a:latin typeface="Source Sans Pro Black"/>
              </a:rPr>
              <a:t>‹#›</a:t>
            </a:fld>
            <a:endParaRPr lang="en-IN" sz="1800" b="1" strike="noStrike" spc="-1">
              <a:solidFill>
                <a:srgbClr val="E74C3C"/>
              </a:solidFill>
              <a:latin typeface="Source Sans Pro Black"/>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360000" y="3330000"/>
            <a:ext cx="9360000" cy="900000"/>
          </a:xfrm>
          <a:prstGeom prst="rect">
            <a:avLst/>
          </a:prstGeom>
          <a:noFill/>
          <a:ln>
            <a:noFill/>
          </a:ln>
        </p:spPr>
        <p:txBody>
          <a:bodyPr lIns="0" tIns="0" rIns="0" bIns="0" anchor="b">
            <a:noAutofit/>
          </a:bodyPr>
          <a:lstStyle/>
          <a:p>
            <a:r>
              <a:rPr lang="en-IN" sz="3200" b="1" strike="noStrike" spc="-1">
                <a:solidFill>
                  <a:srgbClr val="FFFFFF"/>
                </a:solidFill>
                <a:latin typeface="Source Sans Pro Black"/>
              </a:rPr>
              <a:t>DevOps</a:t>
            </a:r>
          </a:p>
        </p:txBody>
      </p:sp>
      <p:sp>
        <p:nvSpPr>
          <p:cNvPr id="88" name="TextShape 2"/>
          <p:cNvSpPr txBox="1"/>
          <p:nvPr/>
        </p:nvSpPr>
        <p:spPr>
          <a:xfrm>
            <a:off x="540000" y="4680000"/>
            <a:ext cx="9180000" cy="2520000"/>
          </a:xfrm>
          <a:prstGeom prst="rect">
            <a:avLst/>
          </a:prstGeom>
          <a:noFill/>
          <a:ln>
            <a:noFill/>
          </a:ln>
        </p:spPr>
        <p:txBody>
          <a:bodyPr lIns="0" tIns="0" rIns="0" bIns="0">
            <a:noAutofit/>
          </a:bodyPr>
          <a:lstStyle/>
          <a:p>
            <a:r>
              <a:rPr lang="en-IN" sz="2200" b="0" strike="noStrike" spc="-1">
                <a:solidFill>
                  <a:srgbClr val="1C1C1C"/>
                </a:solidFill>
                <a:latin typeface="Source Sans Pro Light"/>
              </a:rPr>
              <a:t>Development Operations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360000" y="360000"/>
            <a:ext cx="9360000" cy="900000"/>
          </a:xfrm>
          <a:prstGeom prst="rect">
            <a:avLst/>
          </a:prstGeom>
          <a:noFill/>
          <a:ln>
            <a:noFill/>
          </a:ln>
        </p:spPr>
        <p:txBody>
          <a:bodyPr lIns="0" tIns="0" rIns="0" bIns="0" anchor="b">
            <a:noAutofit/>
          </a:bodyPr>
          <a:lstStyle/>
          <a:p>
            <a:r>
              <a:rPr lang="en-IN" sz="3200" b="1" strike="noStrike" spc="-1">
                <a:solidFill>
                  <a:srgbClr val="FFFFFF"/>
                </a:solidFill>
                <a:latin typeface="Source Sans Pro Black"/>
              </a:rPr>
              <a:t>Waterfall Model</a:t>
            </a:r>
          </a:p>
        </p:txBody>
      </p:sp>
      <p:pic>
        <p:nvPicPr>
          <p:cNvPr id="95" name="Picture 94"/>
          <p:cNvPicPr/>
          <p:nvPr/>
        </p:nvPicPr>
        <p:blipFill>
          <a:blip r:embed="rId2"/>
          <a:stretch/>
        </p:blipFill>
        <p:spPr>
          <a:xfrm>
            <a:off x="1076040" y="1584000"/>
            <a:ext cx="7722720" cy="46080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360000" y="360000"/>
            <a:ext cx="9360000" cy="900000"/>
          </a:xfrm>
          <a:prstGeom prst="rect">
            <a:avLst/>
          </a:prstGeom>
          <a:noFill/>
          <a:ln>
            <a:noFill/>
          </a:ln>
        </p:spPr>
        <p:txBody>
          <a:bodyPr lIns="0" tIns="0" rIns="0" bIns="0" anchor="b">
            <a:noAutofit/>
          </a:bodyPr>
          <a:lstStyle/>
          <a:p>
            <a:r>
              <a:rPr lang="en-IN" sz="3200" b="1" strike="noStrike" spc="-1">
                <a:solidFill>
                  <a:srgbClr val="FFFFFF"/>
                </a:solidFill>
                <a:latin typeface="Source Sans Pro Black"/>
              </a:rPr>
              <a:t>Waterfall model continues...</a:t>
            </a:r>
          </a:p>
        </p:txBody>
      </p:sp>
      <p:sp>
        <p:nvSpPr>
          <p:cNvPr id="97" name="TextShape 2"/>
          <p:cNvSpPr txBox="1"/>
          <p:nvPr/>
        </p:nvSpPr>
        <p:spPr>
          <a:xfrm>
            <a:off x="144000" y="1512000"/>
            <a:ext cx="9576000" cy="5256000"/>
          </a:xfrm>
          <a:prstGeom prst="rect">
            <a:avLst/>
          </a:prstGeom>
          <a:noFill/>
          <a:ln>
            <a:noFill/>
          </a:ln>
        </p:spPr>
        <p:txBody>
          <a:bodyPr lIns="0" tIns="0" rIns="0" bIns="0">
            <a:normAutofit lnSpcReduction="10000"/>
          </a:bodyPr>
          <a:lstStyle/>
          <a:p>
            <a:pPr>
              <a:lnSpc>
                <a:spcPct val="100000"/>
              </a:lnSpc>
              <a:spcAft>
                <a:spcPts val="567"/>
              </a:spcAft>
              <a:buClr>
                <a:srgbClr val="000000"/>
              </a:buClr>
              <a:buFont typeface="StarSymbol"/>
              <a:buAutoNum type="arabicPeriod"/>
            </a:pPr>
            <a:r>
              <a:rPr lang="en-IN" sz="1800" b="1" strike="noStrike" spc="-1">
                <a:solidFill>
                  <a:srgbClr val="1C1C1C"/>
                </a:solidFill>
                <a:latin typeface="Source Sans Pro Semibold"/>
              </a:rPr>
              <a:t> Requirement analysis</a:t>
            </a:r>
          </a:p>
          <a:p>
            <a:pPr marL="324000">
              <a:lnSpc>
                <a:spcPct val="100000"/>
              </a:lnSpc>
              <a:spcAft>
                <a:spcPts val="567"/>
              </a:spcAft>
              <a:buClr>
                <a:srgbClr val="000000"/>
              </a:buClr>
              <a:buFont typeface="StarSymbol"/>
              <a:buAutoNum type="arabicPeriod"/>
            </a:pPr>
            <a:r>
              <a:rPr lang="en-IN" sz="1500" b="0" strike="noStrike" spc="-1">
                <a:solidFill>
                  <a:srgbClr val="1C1C1C"/>
                </a:solidFill>
                <a:latin typeface="Source Sans Pro Semibold"/>
              </a:rPr>
              <a:t>The aim of the requirement analysis and specification phase is to understand the exact requirements of the customer and document them properly.</a:t>
            </a:r>
            <a:endParaRPr lang="en-IN" sz="1500" b="1" strike="noStrike" spc="-1">
              <a:solidFill>
                <a:srgbClr val="1C1C1C"/>
              </a:solidFill>
              <a:latin typeface="Source Sans Pro Semibold"/>
            </a:endParaRPr>
          </a:p>
          <a:p>
            <a:pPr>
              <a:lnSpc>
                <a:spcPct val="100000"/>
              </a:lnSpc>
              <a:spcAft>
                <a:spcPts val="567"/>
              </a:spcAft>
              <a:buClr>
                <a:srgbClr val="000000"/>
              </a:buClr>
              <a:buFont typeface="StarSymbol"/>
              <a:buAutoNum type="arabicPeriod"/>
            </a:pPr>
            <a:r>
              <a:rPr lang="en-IN" sz="1800" b="1" strike="noStrike" spc="-1">
                <a:solidFill>
                  <a:srgbClr val="1C1C1C"/>
                </a:solidFill>
                <a:latin typeface="Source Sans Pro Semibold"/>
              </a:rPr>
              <a:t> System Design and Specification</a:t>
            </a:r>
          </a:p>
          <a:p>
            <a:pPr marL="540000" indent="-144000">
              <a:lnSpc>
                <a:spcPct val="100000"/>
              </a:lnSpc>
              <a:spcAft>
                <a:spcPts val="567"/>
              </a:spcAft>
              <a:buClr>
                <a:srgbClr val="000000"/>
              </a:buClr>
              <a:buFont typeface="StarSymbol"/>
              <a:buAutoNum type="arabicPeriod"/>
            </a:pPr>
            <a:r>
              <a:rPr lang="en-IN" sz="1500" b="0" strike="noStrike" spc="-1">
                <a:solidFill>
                  <a:srgbClr val="1C1C1C"/>
                </a:solidFill>
                <a:latin typeface="Source Sans Pro Semibold"/>
              </a:rPr>
              <a:t>The aim of the design phase is to transform the requirements specified in the SRS document into a structure that is suitable for implementation in some programming language.</a:t>
            </a:r>
            <a:endParaRPr lang="en-IN" sz="1500" b="1" strike="noStrike" spc="-1">
              <a:solidFill>
                <a:srgbClr val="1C1C1C"/>
              </a:solidFill>
              <a:latin typeface="Source Sans Pro Semibold"/>
            </a:endParaRPr>
          </a:p>
          <a:p>
            <a:pPr marL="540000" indent="-540000">
              <a:lnSpc>
                <a:spcPct val="100000"/>
              </a:lnSpc>
              <a:spcAft>
                <a:spcPts val="567"/>
              </a:spcAft>
              <a:buClr>
                <a:srgbClr val="000000"/>
              </a:buClr>
              <a:buFont typeface="StarSymbol"/>
              <a:buAutoNum type="arabicPeriod"/>
            </a:pPr>
            <a:r>
              <a:rPr lang="en-IN" sz="1800" b="1" strike="noStrike" spc="-1">
                <a:solidFill>
                  <a:srgbClr val="1C1C1C"/>
                </a:solidFill>
                <a:latin typeface="Source Sans Pro Semibold"/>
              </a:rPr>
              <a:t> Coding and Unit Testing</a:t>
            </a:r>
          </a:p>
          <a:p>
            <a:pPr marL="540000" indent="-144000">
              <a:lnSpc>
                <a:spcPct val="100000"/>
              </a:lnSpc>
              <a:spcAft>
                <a:spcPts val="567"/>
              </a:spcAft>
              <a:buClr>
                <a:srgbClr val="000000"/>
              </a:buClr>
              <a:buFont typeface="StarSymbol"/>
              <a:buAutoNum type="arabicPeriod"/>
            </a:pPr>
            <a:r>
              <a:rPr lang="en-IN" sz="1500" b="0" strike="noStrike" spc="-1">
                <a:solidFill>
                  <a:srgbClr val="1C1C1C"/>
                </a:solidFill>
                <a:latin typeface="Source Sans Pro Semibold"/>
              </a:rPr>
              <a:t>In coding phase software design is translated into source code using any suitable programming language. Thus each designed module is coded. The aim of the unit testing phase is to check whether each module is working properly or not. </a:t>
            </a:r>
            <a:endParaRPr lang="en-IN" sz="1500" b="1" strike="noStrike" spc="-1">
              <a:solidFill>
                <a:srgbClr val="1C1C1C"/>
              </a:solidFill>
              <a:latin typeface="Source Sans Pro Semibold"/>
            </a:endParaRPr>
          </a:p>
          <a:p>
            <a:pPr marL="540000" indent="-540000">
              <a:lnSpc>
                <a:spcPct val="100000"/>
              </a:lnSpc>
              <a:spcAft>
                <a:spcPts val="567"/>
              </a:spcAft>
              <a:buClr>
                <a:srgbClr val="000000"/>
              </a:buClr>
              <a:buFont typeface="StarSymbol"/>
              <a:buAutoNum type="arabicPeriod"/>
            </a:pPr>
            <a:r>
              <a:rPr lang="en-IN" sz="1800" b="1" strike="noStrike" spc="-1">
                <a:solidFill>
                  <a:srgbClr val="1C1C1C"/>
                </a:solidFill>
                <a:latin typeface="Source Sans Pro Semibold"/>
              </a:rPr>
              <a:t> Integration and Testing</a:t>
            </a:r>
          </a:p>
          <a:p>
            <a:pPr marL="540000" indent="-180000">
              <a:lnSpc>
                <a:spcPct val="100000"/>
              </a:lnSpc>
              <a:spcAft>
                <a:spcPts val="567"/>
              </a:spcAft>
              <a:buClr>
                <a:srgbClr val="000000"/>
              </a:buClr>
              <a:buFont typeface="StarSymbol"/>
              <a:buAutoNum type="arabicPeriod"/>
            </a:pPr>
            <a:r>
              <a:rPr lang="en-IN" sz="1500" b="0" strike="noStrike" spc="-1">
                <a:solidFill>
                  <a:srgbClr val="1C1C1C"/>
                </a:solidFill>
                <a:latin typeface="Source Sans Pro Semibold"/>
              </a:rPr>
              <a:t>All the units developed in the implementation phase are integrated into a system after testing of each unit. Post integration the entire system is tested for any faults and failures.</a:t>
            </a:r>
            <a:endParaRPr lang="en-IN" sz="1500" b="1" strike="noStrike" spc="-1">
              <a:solidFill>
                <a:srgbClr val="1C1C1C"/>
              </a:solidFill>
              <a:latin typeface="Source Sans Pro Semibold"/>
            </a:endParaRPr>
          </a:p>
          <a:p>
            <a:pPr marL="540000" indent="-180000">
              <a:lnSpc>
                <a:spcPct val="100000"/>
              </a:lnSpc>
              <a:spcAft>
                <a:spcPts val="567"/>
              </a:spcAft>
              <a:buClr>
                <a:srgbClr val="000000"/>
              </a:buClr>
              <a:buSzPct val="45000"/>
              <a:buFont typeface="Wingdings" charset="2"/>
              <a:buChar char=""/>
            </a:pPr>
            <a:r>
              <a:rPr lang="en-IN" sz="1500" b="0" strike="noStrike" spc="-1">
                <a:solidFill>
                  <a:srgbClr val="1C1C1C"/>
                </a:solidFill>
                <a:latin typeface="Source Sans Pro Semibold"/>
              </a:rPr>
              <a:t>   </a:t>
            </a:r>
            <a:r>
              <a:rPr lang="en-IN" sz="1500" b="1" strike="noStrike" spc="-1">
                <a:solidFill>
                  <a:srgbClr val="1C1C1C"/>
                </a:solidFill>
                <a:latin typeface="Source Sans Pro Semibold"/>
              </a:rPr>
              <a:t> α-testing:</a:t>
            </a:r>
            <a:r>
              <a:rPr lang="en-IN" sz="1500" b="0" strike="noStrike" spc="-1">
                <a:solidFill>
                  <a:srgbClr val="1C1C1C"/>
                </a:solidFill>
                <a:latin typeface="Source Sans Pro Semibold"/>
              </a:rPr>
              <a:t> α-testing is the system testing performed by the development team.</a:t>
            </a:r>
            <a:endParaRPr lang="en-IN" sz="1500" b="1" strike="noStrike" spc="-1">
              <a:solidFill>
                <a:srgbClr val="1C1C1C"/>
              </a:solidFill>
              <a:latin typeface="Source Sans Pro Semibold"/>
            </a:endParaRPr>
          </a:p>
          <a:p>
            <a:pPr marL="540000" indent="-180000">
              <a:lnSpc>
                <a:spcPct val="100000"/>
              </a:lnSpc>
              <a:spcAft>
                <a:spcPts val="567"/>
              </a:spcAft>
              <a:buClr>
                <a:srgbClr val="000000"/>
              </a:buClr>
              <a:buSzPct val="45000"/>
              <a:buFont typeface="Wingdings" charset="2"/>
              <a:buChar char=""/>
            </a:pPr>
            <a:r>
              <a:rPr lang="en-IN" sz="1500" b="0" strike="noStrike" spc="-1">
                <a:solidFill>
                  <a:srgbClr val="1C1C1C"/>
                </a:solidFill>
                <a:latin typeface="Source Sans Pro Semibold"/>
              </a:rPr>
              <a:t>    </a:t>
            </a:r>
            <a:r>
              <a:rPr lang="en-IN" sz="1500" b="1" strike="noStrike" spc="-1">
                <a:solidFill>
                  <a:srgbClr val="1C1C1C"/>
                </a:solidFill>
                <a:latin typeface="Source Sans Pro Semibold"/>
              </a:rPr>
              <a:t>β-testing:</a:t>
            </a:r>
            <a:r>
              <a:rPr lang="en-IN" sz="1500" b="0" strike="noStrike" spc="-1">
                <a:solidFill>
                  <a:srgbClr val="1C1C1C"/>
                </a:solidFill>
                <a:latin typeface="Source Sans Pro Semibold"/>
              </a:rPr>
              <a:t> β-testing is the system testing performed by a friendly set of customers.</a:t>
            </a:r>
            <a:endParaRPr lang="en-IN" sz="1500" b="1" strike="noStrike" spc="-1">
              <a:solidFill>
                <a:srgbClr val="1C1C1C"/>
              </a:solidFill>
              <a:latin typeface="Source Sans Pro Semibold"/>
            </a:endParaRPr>
          </a:p>
          <a:p>
            <a:pPr marL="540000" indent="-180000">
              <a:lnSpc>
                <a:spcPct val="100000"/>
              </a:lnSpc>
              <a:spcAft>
                <a:spcPts val="567"/>
              </a:spcAft>
              <a:buClr>
                <a:srgbClr val="000000"/>
              </a:buClr>
              <a:buSzPct val="45000"/>
              <a:buFont typeface="Wingdings" charset="2"/>
              <a:buChar char=""/>
            </a:pPr>
            <a:r>
              <a:rPr lang="en-IN" sz="1500" b="0" strike="noStrike" spc="-1">
                <a:solidFill>
                  <a:srgbClr val="1C1C1C"/>
                </a:solidFill>
                <a:latin typeface="Source Sans Pro Semibold"/>
              </a:rPr>
              <a:t>    </a:t>
            </a:r>
            <a:r>
              <a:rPr lang="en-IN" sz="1500" b="1" strike="noStrike" spc="-1">
                <a:solidFill>
                  <a:srgbClr val="1C1C1C"/>
                </a:solidFill>
                <a:latin typeface="Source Sans Pro Semibold"/>
              </a:rPr>
              <a:t>Acceptance testing:</a:t>
            </a:r>
            <a:r>
              <a:rPr lang="en-IN" sz="1500" b="0" strike="noStrike" spc="-1">
                <a:solidFill>
                  <a:srgbClr val="1C1C1C"/>
                </a:solidFill>
                <a:latin typeface="Source Sans Pro Semibold"/>
              </a:rPr>
              <a:t> After the software has been delivered, the customer performed the acceptance testing to determine whether to accept the delivered software or to reject it.</a:t>
            </a:r>
            <a:endParaRPr lang="en-IN" sz="1500" b="1" strike="noStrike" spc="-1">
              <a:solidFill>
                <a:srgbClr val="1C1C1C"/>
              </a:solidFill>
              <a:latin typeface="Source Sans Pro Semibold"/>
            </a:endParaRPr>
          </a:p>
          <a:p>
            <a:pPr marL="540000">
              <a:spcAft>
                <a:spcPts val="567"/>
              </a:spcAft>
            </a:pPr>
            <a:r>
              <a:rPr lang="en-IN" sz="1500" b="0" strike="noStrike" spc="-1">
                <a:solidFill>
                  <a:srgbClr val="1C1C1C"/>
                </a:solidFill>
                <a:latin typeface="Source Sans Pro Semibold"/>
              </a:rPr>
              <a:t> </a:t>
            </a:r>
            <a:endParaRPr lang="en-IN" sz="1500" b="1" strike="noStrike" spc="-1">
              <a:solidFill>
                <a:srgbClr val="1C1C1C"/>
              </a:solidFill>
              <a:latin typeface="Source Sans Pro Semibold"/>
            </a:endParaRPr>
          </a:p>
          <a:p>
            <a:pPr marL="540000">
              <a:spcAft>
                <a:spcPts val="1142"/>
              </a:spcAft>
            </a:pPr>
            <a:r>
              <a:rPr lang="en-IN" sz="1500" b="0" strike="noStrike" spc="-1">
                <a:solidFill>
                  <a:srgbClr val="1C1C1C"/>
                </a:solidFill>
                <a:latin typeface="Source Sans Pro Semibold"/>
              </a:rPr>
              <a:t> </a:t>
            </a:r>
            <a:endParaRPr lang="en-IN" sz="1500" b="1" strike="noStrike" spc="-1">
              <a:solidFill>
                <a:srgbClr val="1C1C1C"/>
              </a:solidFill>
              <a:latin typeface="Source Sans Pro Semibo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60000" y="360000"/>
            <a:ext cx="9360000" cy="900000"/>
          </a:xfrm>
          <a:prstGeom prst="rect">
            <a:avLst/>
          </a:prstGeom>
          <a:noFill/>
          <a:ln>
            <a:noFill/>
          </a:ln>
        </p:spPr>
        <p:txBody>
          <a:bodyPr lIns="0" tIns="0" rIns="0" bIns="0" anchor="b">
            <a:noAutofit/>
          </a:bodyPr>
          <a:lstStyle/>
          <a:p>
            <a:r>
              <a:rPr lang="en-IN" sz="3200" b="1" strike="noStrike" spc="-1">
                <a:solidFill>
                  <a:srgbClr val="FFFFFF"/>
                </a:solidFill>
                <a:latin typeface="Source Sans Pro Black"/>
              </a:rPr>
              <a:t>Waterfall model continues...</a:t>
            </a:r>
          </a:p>
        </p:txBody>
      </p:sp>
      <p:sp>
        <p:nvSpPr>
          <p:cNvPr id="99" name="TextShape 2"/>
          <p:cNvSpPr txBox="1"/>
          <p:nvPr/>
        </p:nvSpPr>
        <p:spPr>
          <a:xfrm>
            <a:off x="144000" y="1584000"/>
            <a:ext cx="9396000" cy="5076000"/>
          </a:xfrm>
          <a:prstGeom prst="rect">
            <a:avLst/>
          </a:prstGeom>
          <a:noFill/>
          <a:ln>
            <a:noFill/>
          </a:ln>
        </p:spPr>
        <p:txBody>
          <a:bodyPr lIns="0" tIns="0" rIns="0" bIns="0">
            <a:normAutofit lnSpcReduction="10000"/>
          </a:bodyPr>
          <a:lstStyle/>
          <a:p>
            <a:pPr>
              <a:spcAft>
                <a:spcPts val="1142"/>
              </a:spcAft>
            </a:pPr>
            <a:r>
              <a:rPr lang="en-IN" sz="1800" b="1" strike="noStrike" spc="-1">
                <a:solidFill>
                  <a:srgbClr val="1C1C1C"/>
                </a:solidFill>
                <a:latin typeface="Source Sans Pro Semibold"/>
              </a:rPr>
              <a:t>5. Deployment</a:t>
            </a:r>
          </a:p>
          <a:p>
            <a:pPr>
              <a:spcAft>
                <a:spcPts val="1142"/>
              </a:spcAft>
            </a:pPr>
            <a:r>
              <a:rPr lang="en-IN" sz="1800" b="1" strike="noStrike" spc="-1">
                <a:solidFill>
                  <a:srgbClr val="1C1C1C"/>
                </a:solidFill>
                <a:latin typeface="Source Sans Pro Semibold"/>
              </a:rPr>
              <a:t> </a:t>
            </a:r>
            <a:r>
              <a:rPr lang="en-IN" sz="1500" b="0" strike="noStrike" spc="-1">
                <a:solidFill>
                  <a:srgbClr val="1C1C1C"/>
                </a:solidFill>
                <a:latin typeface="Source Sans Pro Semibold"/>
              </a:rPr>
              <a:t>Once the functional and non-functional testing is done; the product is deployed in the customer environment or released into the market.</a:t>
            </a:r>
            <a:endParaRPr lang="en-IN" sz="1500" b="1" strike="noStrike" spc="-1">
              <a:solidFill>
                <a:srgbClr val="1C1C1C"/>
              </a:solidFill>
              <a:latin typeface="Source Sans Pro Semibold"/>
            </a:endParaRPr>
          </a:p>
          <a:p>
            <a:pPr>
              <a:spcAft>
                <a:spcPts val="1142"/>
              </a:spcAft>
            </a:pPr>
            <a:r>
              <a:rPr lang="en-IN" sz="1500" b="0" strike="noStrike" spc="-1">
                <a:solidFill>
                  <a:srgbClr val="1C1C1C"/>
                </a:solidFill>
                <a:latin typeface="Source Sans Pro Semibold"/>
              </a:rPr>
              <a:t> </a:t>
            </a:r>
            <a:endParaRPr lang="en-IN" sz="1500" b="1" strike="noStrike" spc="-1">
              <a:solidFill>
                <a:srgbClr val="1C1C1C"/>
              </a:solidFill>
              <a:latin typeface="Source Sans Pro Semibold"/>
            </a:endParaRPr>
          </a:p>
          <a:p>
            <a:pPr>
              <a:spcAft>
                <a:spcPts val="1142"/>
              </a:spcAft>
            </a:pPr>
            <a:r>
              <a:rPr lang="en-IN" sz="1800" b="1" strike="noStrike" spc="-1">
                <a:solidFill>
                  <a:srgbClr val="1C1C1C"/>
                </a:solidFill>
                <a:latin typeface="Source Sans Pro Semibold"/>
              </a:rPr>
              <a:t>6. Maintenance</a:t>
            </a:r>
          </a:p>
          <a:p>
            <a:pPr>
              <a:spcAft>
                <a:spcPts val="1142"/>
              </a:spcAft>
            </a:pPr>
            <a:r>
              <a:rPr lang="en-IN" sz="1500" b="0" strike="noStrike" spc="-1">
                <a:solidFill>
                  <a:srgbClr val="1C1C1C"/>
                </a:solidFill>
                <a:latin typeface="Source Sans Pro Semibold"/>
              </a:rPr>
              <a:t> Maintenance is the most important phase of a software life cycle. The effort spent on maintenance is the 60% of the total effort spent to develop a full software. There are basically three types of maintenance :</a:t>
            </a:r>
            <a:endParaRPr lang="en-IN" sz="1500" b="1" strike="noStrike" spc="-1">
              <a:solidFill>
                <a:srgbClr val="1C1C1C"/>
              </a:solidFill>
              <a:latin typeface="Source Sans Pro Semibold"/>
            </a:endParaRPr>
          </a:p>
          <a:p>
            <a:pPr marL="972000" indent="-252000">
              <a:spcAft>
                <a:spcPts val="1142"/>
              </a:spcAft>
              <a:buClr>
                <a:srgbClr val="000000"/>
              </a:buClr>
              <a:buSzPct val="45000"/>
              <a:buFont typeface="Wingdings" charset="2"/>
              <a:buChar char=""/>
            </a:pPr>
            <a:r>
              <a:rPr lang="en-IN" sz="1500" b="0" strike="noStrike" spc="-1">
                <a:solidFill>
                  <a:srgbClr val="1C1C1C"/>
                </a:solidFill>
                <a:latin typeface="Source Sans Pro Semibold"/>
              </a:rPr>
              <a:t>    </a:t>
            </a:r>
            <a:r>
              <a:rPr lang="en-IN" sz="1500" b="1" strike="noStrike" spc="-1">
                <a:solidFill>
                  <a:srgbClr val="1C1C1C"/>
                </a:solidFill>
                <a:latin typeface="Source Sans Pro Semibold"/>
              </a:rPr>
              <a:t>Corrective Maintenance:</a:t>
            </a:r>
            <a:r>
              <a:rPr lang="en-IN" sz="1500" b="0" strike="noStrike" spc="-1">
                <a:solidFill>
                  <a:srgbClr val="1C1C1C"/>
                </a:solidFill>
                <a:latin typeface="Source Sans Pro Semibold"/>
              </a:rPr>
              <a:t> This type of maintenance is carried out to correct errors that were not discovered during the product development phase.</a:t>
            </a:r>
            <a:endParaRPr lang="en-IN" sz="1500" b="1" strike="noStrike" spc="-1">
              <a:solidFill>
                <a:srgbClr val="1C1C1C"/>
              </a:solidFill>
              <a:latin typeface="Source Sans Pro Semibold"/>
            </a:endParaRPr>
          </a:p>
          <a:p>
            <a:pPr marL="972000" indent="-252000">
              <a:spcAft>
                <a:spcPts val="1142"/>
              </a:spcAft>
              <a:buClr>
                <a:srgbClr val="000000"/>
              </a:buClr>
              <a:buSzPct val="45000"/>
              <a:buFont typeface="Wingdings" charset="2"/>
              <a:buChar char=""/>
            </a:pPr>
            <a:r>
              <a:rPr lang="en-IN" sz="1500" b="0" strike="noStrike" spc="-1">
                <a:solidFill>
                  <a:srgbClr val="1C1C1C"/>
                </a:solidFill>
                <a:latin typeface="Source Sans Pro Semibold"/>
              </a:rPr>
              <a:t>   </a:t>
            </a:r>
            <a:r>
              <a:rPr lang="en-IN" sz="1500" b="1" strike="noStrike" spc="-1">
                <a:solidFill>
                  <a:srgbClr val="1C1C1C"/>
                </a:solidFill>
                <a:latin typeface="Source Sans Pro Semibold"/>
              </a:rPr>
              <a:t> Perfective Maintenance:</a:t>
            </a:r>
            <a:r>
              <a:rPr lang="en-IN" sz="1500" b="0" strike="noStrike" spc="-1">
                <a:solidFill>
                  <a:srgbClr val="1C1C1C"/>
                </a:solidFill>
                <a:latin typeface="Source Sans Pro Semibold"/>
              </a:rPr>
              <a:t> This type of maintenance is carried out to enhance the functionalities of the system based on the customer’s request.</a:t>
            </a:r>
            <a:endParaRPr lang="en-IN" sz="1500" b="1" strike="noStrike" spc="-1">
              <a:solidFill>
                <a:srgbClr val="1C1C1C"/>
              </a:solidFill>
              <a:latin typeface="Source Sans Pro Semibold"/>
            </a:endParaRPr>
          </a:p>
          <a:p>
            <a:pPr marL="972000" indent="-252000">
              <a:spcAft>
                <a:spcPts val="1142"/>
              </a:spcAft>
              <a:buClr>
                <a:srgbClr val="000000"/>
              </a:buClr>
              <a:buSzPct val="45000"/>
              <a:buFont typeface="Wingdings" charset="2"/>
              <a:buChar char=""/>
            </a:pPr>
            <a:r>
              <a:rPr lang="en-IN" sz="1500" b="0" strike="noStrike" spc="-1">
                <a:solidFill>
                  <a:srgbClr val="1C1C1C"/>
                </a:solidFill>
                <a:latin typeface="Source Sans Pro Semibold"/>
              </a:rPr>
              <a:t>   </a:t>
            </a:r>
            <a:r>
              <a:rPr lang="en-IN" sz="1500" b="1" strike="noStrike" spc="-1">
                <a:solidFill>
                  <a:srgbClr val="1C1C1C"/>
                </a:solidFill>
                <a:latin typeface="Source Sans Pro Semibold"/>
              </a:rPr>
              <a:t> Adaptive Maintenance:</a:t>
            </a:r>
            <a:r>
              <a:rPr lang="en-IN" sz="1500" b="0" strike="noStrike" spc="-1">
                <a:solidFill>
                  <a:srgbClr val="1C1C1C"/>
                </a:solidFill>
                <a:latin typeface="Source Sans Pro Semibold"/>
              </a:rPr>
              <a:t> Adaptive maintenance is usually required for porting the software to work in a new environment such as work on a new computer platform or with a new operating system.</a:t>
            </a:r>
            <a:endParaRPr lang="en-IN" sz="1500" b="1" strike="noStrike" spc="-1">
              <a:solidFill>
                <a:srgbClr val="1C1C1C"/>
              </a:solidFill>
              <a:latin typeface="Source Sans Pro Semibold"/>
            </a:endParaRPr>
          </a:p>
          <a:p>
            <a:pPr>
              <a:spcAft>
                <a:spcPts val="1142"/>
              </a:spcAft>
            </a:pPr>
            <a:r>
              <a:rPr lang="en-IN" sz="1500" b="0" strike="noStrike" spc="-1">
                <a:solidFill>
                  <a:srgbClr val="1C1C1C"/>
                </a:solidFill>
                <a:latin typeface="Source Sans Pro Semibold"/>
              </a:rPr>
              <a:t> </a:t>
            </a:r>
            <a:endParaRPr lang="en-IN" sz="1500" b="1" strike="noStrike" spc="-1">
              <a:solidFill>
                <a:srgbClr val="1C1C1C"/>
              </a:solidFill>
              <a:latin typeface="Source Sans Pro Semibold"/>
            </a:endParaRPr>
          </a:p>
          <a:p>
            <a:pPr>
              <a:spcAft>
                <a:spcPts val="1142"/>
              </a:spcAft>
            </a:pPr>
            <a:r>
              <a:rPr lang="en-IN" sz="2600" b="1" strike="noStrike" spc="-1">
                <a:solidFill>
                  <a:srgbClr val="1C1C1C"/>
                </a:solidFill>
                <a:latin typeface="Source Sans Pro Semibold"/>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360000" y="360000"/>
            <a:ext cx="9360000" cy="900000"/>
          </a:xfrm>
          <a:prstGeom prst="rect">
            <a:avLst/>
          </a:prstGeom>
          <a:noFill/>
          <a:ln>
            <a:noFill/>
          </a:ln>
        </p:spPr>
        <p:txBody>
          <a:bodyPr lIns="0" tIns="0" rIns="0" bIns="0" anchor="b">
            <a:noAutofit/>
          </a:bodyPr>
          <a:lstStyle/>
          <a:p>
            <a:r>
              <a:rPr lang="en-IN" sz="3200" b="1" strike="noStrike" spc="-1">
                <a:solidFill>
                  <a:srgbClr val="FFFFFF"/>
                </a:solidFill>
                <a:latin typeface="Source Sans Pro Black"/>
              </a:rPr>
              <a:t>Waterfall Model Continues...</a:t>
            </a:r>
          </a:p>
        </p:txBody>
      </p:sp>
      <p:sp>
        <p:nvSpPr>
          <p:cNvPr id="101" name="TextShape 2"/>
          <p:cNvSpPr txBox="1"/>
          <p:nvPr/>
        </p:nvSpPr>
        <p:spPr>
          <a:xfrm>
            <a:off x="360000" y="1584000"/>
            <a:ext cx="9180000" cy="5076000"/>
          </a:xfrm>
          <a:prstGeom prst="rect">
            <a:avLst/>
          </a:prstGeom>
          <a:noFill/>
          <a:ln>
            <a:noFill/>
          </a:ln>
        </p:spPr>
        <p:txBody>
          <a:bodyPr lIns="0" tIns="0" rIns="0" bIns="0">
            <a:normAutofit/>
          </a:bodyPr>
          <a:lstStyle/>
          <a:p>
            <a:pPr>
              <a:spcAft>
                <a:spcPts val="1142"/>
              </a:spcAft>
            </a:pPr>
            <a:r>
              <a:rPr lang="en-IN" sz="2000" b="1" strike="noStrike" spc="-1">
                <a:solidFill>
                  <a:srgbClr val="1C1C1C"/>
                </a:solidFill>
                <a:latin typeface="Source Sans Pro Semibold"/>
              </a:rPr>
              <a:t>Advantages</a:t>
            </a:r>
          </a:p>
          <a:p>
            <a:pPr>
              <a:spcAft>
                <a:spcPts val="1142"/>
              </a:spcAft>
            </a:pPr>
            <a:r>
              <a:rPr lang="en-IN" sz="2600" b="1" strike="noStrike" spc="-1">
                <a:solidFill>
                  <a:srgbClr val="1C1C1C"/>
                </a:solidFill>
                <a:latin typeface="Source Sans Pro Semibold"/>
              </a:rPr>
              <a:t> </a:t>
            </a:r>
          </a:p>
          <a:p>
            <a:pPr marL="216000" indent="-216000">
              <a:spcAft>
                <a:spcPts val="1142"/>
              </a:spcAft>
              <a:buClr>
                <a:srgbClr val="000000"/>
              </a:buClr>
              <a:buSzPct val="45000"/>
              <a:buFont typeface="Wingdings" charset="2"/>
              <a:buChar char=""/>
            </a:pPr>
            <a:r>
              <a:rPr lang="en-IN" sz="1600" b="1" strike="noStrike" spc="-1">
                <a:solidFill>
                  <a:srgbClr val="1C1C1C"/>
                </a:solidFill>
                <a:latin typeface="Source Sans Pro Semibold"/>
              </a:rPr>
              <a:t>    This model is very simple and is easy to understand.</a:t>
            </a:r>
          </a:p>
          <a:p>
            <a:pPr marL="216000" indent="-216000">
              <a:spcAft>
                <a:spcPts val="1142"/>
              </a:spcAft>
              <a:buClr>
                <a:srgbClr val="000000"/>
              </a:buClr>
              <a:buSzPct val="45000"/>
              <a:buFont typeface="Wingdings" charset="2"/>
              <a:buChar char=""/>
            </a:pPr>
            <a:r>
              <a:rPr lang="en-IN" sz="1600" b="1" strike="noStrike" spc="-1">
                <a:solidFill>
                  <a:srgbClr val="1C1C1C"/>
                </a:solidFill>
                <a:latin typeface="Source Sans Pro Semibold"/>
              </a:rPr>
              <a:t>    Phases in this model are processed one at a time.</a:t>
            </a:r>
          </a:p>
          <a:p>
            <a:pPr marL="216000" indent="-216000">
              <a:spcAft>
                <a:spcPts val="1142"/>
              </a:spcAft>
              <a:buClr>
                <a:srgbClr val="000000"/>
              </a:buClr>
              <a:buSzPct val="45000"/>
              <a:buFont typeface="Wingdings" charset="2"/>
              <a:buChar char=""/>
            </a:pPr>
            <a:r>
              <a:rPr lang="en-IN" sz="1600" b="1" strike="noStrike" spc="-1">
                <a:solidFill>
                  <a:srgbClr val="1C1C1C"/>
                </a:solidFill>
                <a:latin typeface="Source Sans Pro Semibold"/>
              </a:rPr>
              <a:t>    Each stage in the model is clearly defined.</a:t>
            </a:r>
          </a:p>
          <a:p>
            <a:pPr marL="216000" indent="-216000">
              <a:spcAft>
                <a:spcPts val="1142"/>
              </a:spcAft>
              <a:buClr>
                <a:srgbClr val="000000"/>
              </a:buClr>
              <a:buSzPct val="45000"/>
              <a:buFont typeface="Wingdings" charset="2"/>
              <a:buChar char=""/>
            </a:pPr>
            <a:r>
              <a:rPr lang="en-IN" sz="1600" b="1" strike="noStrike" spc="-1">
                <a:solidFill>
                  <a:srgbClr val="1C1C1C"/>
                </a:solidFill>
                <a:latin typeface="Source Sans Pro Semibold"/>
              </a:rPr>
              <a:t>    This model has very clear and well undestood milestones.</a:t>
            </a:r>
          </a:p>
          <a:p>
            <a:pPr marL="216000" indent="-216000">
              <a:spcAft>
                <a:spcPts val="1142"/>
              </a:spcAft>
              <a:buClr>
                <a:srgbClr val="000000"/>
              </a:buClr>
              <a:buSzPct val="45000"/>
              <a:buFont typeface="Wingdings" charset="2"/>
              <a:buChar char=""/>
            </a:pPr>
            <a:r>
              <a:rPr lang="en-IN" sz="1600" b="1" strike="noStrike" spc="-1">
                <a:solidFill>
                  <a:srgbClr val="1C1C1C"/>
                </a:solidFill>
                <a:latin typeface="Source Sans Pro Semibold"/>
              </a:rPr>
              <a:t>    Process, actions and results are very well documented.</a:t>
            </a:r>
          </a:p>
          <a:p>
            <a:pPr marL="216000" indent="-216000">
              <a:spcAft>
                <a:spcPts val="1142"/>
              </a:spcAft>
              <a:buClr>
                <a:srgbClr val="000000"/>
              </a:buClr>
              <a:buSzPct val="45000"/>
              <a:buFont typeface="Wingdings" charset="2"/>
              <a:buChar char=""/>
            </a:pPr>
            <a:r>
              <a:rPr lang="en-IN" sz="1600" b="1" strike="noStrike" spc="-1">
                <a:solidFill>
                  <a:srgbClr val="1C1C1C"/>
                </a:solidFill>
                <a:latin typeface="Source Sans Pro Semibold"/>
              </a:rPr>
              <a:t>    Reinforces good habits: </a:t>
            </a:r>
          </a:p>
          <a:p>
            <a:pPr marL="216000" indent="-216000">
              <a:spcAft>
                <a:spcPts val="1142"/>
              </a:spcAft>
              <a:buClr>
                <a:srgbClr val="000000"/>
              </a:buClr>
              <a:buSzPct val="45000"/>
              <a:buFont typeface="Wingdings" charset="2"/>
              <a:buChar char=""/>
            </a:pPr>
            <a:r>
              <a:rPr lang="en-IN" sz="1600" b="1" strike="noStrike" spc="-1">
                <a:solidFill>
                  <a:srgbClr val="1C1C1C"/>
                </a:solidFill>
                <a:latin typeface="Source Sans Pro Semibold"/>
              </a:rPr>
              <a:t>define-before- design,</a:t>
            </a:r>
          </a:p>
          <a:p>
            <a:pPr marL="216000" indent="-216000">
              <a:spcAft>
                <a:spcPts val="1142"/>
              </a:spcAft>
              <a:buClr>
                <a:srgbClr val="000000"/>
              </a:buClr>
              <a:buSzPct val="45000"/>
              <a:buFont typeface="Wingdings" charset="2"/>
              <a:buChar char=""/>
            </a:pPr>
            <a:r>
              <a:rPr lang="en-IN" sz="1600" b="1" strike="noStrike" spc="-1">
                <a:solidFill>
                  <a:srgbClr val="1C1C1C"/>
                </a:solidFill>
                <a:latin typeface="Source Sans Pro Semibold"/>
              </a:rPr>
              <a:t>design-before-code.</a:t>
            </a:r>
          </a:p>
          <a:p>
            <a:pPr marL="468000" indent="-468000">
              <a:spcAft>
                <a:spcPts val="1142"/>
              </a:spcAft>
              <a:buClr>
                <a:srgbClr val="000000"/>
              </a:buClr>
              <a:buSzPct val="45000"/>
              <a:buFont typeface="Wingdings" charset="2"/>
              <a:buChar char=""/>
            </a:pPr>
            <a:r>
              <a:rPr lang="en-IN" sz="1600" b="1" strike="noStrike" spc="-1">
                <a:solidFill>
                  <a:srgbClr val="1C1C1C"/>
                </a:solidFill>
                <a:latin typeface="Source Sans Pro Semibold"/>
              </a:rPr>
              <a:t>    This model works well for smaller projects and projects where requirements are well understood.</a:t>
            </a:r>
          </a:p>
          <a:p>
            <a:pPr>
              <a:spcAft>
                <a:spcPts val="1142"/>
              </a:spcAft>
            </a:pPr>
            <a:r>
              <a:rPr lang="en-IN" sz="2600" b="1" strike="noStrike" spc="-1">
                <a:solidFill>
                  <a:srgbClr val="1C1C1C"/>
                </a:solidFill>
                <a:latin typeface="Source Sans Pro Semibold"/>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360000" y="360000"/>
            <a:ext cx="9360000" cy="900000"/>
          </a:xfrm>
          <a:prstGeom prst="rect">
            <a:avLst/>
          </a:prstGeom>
          <a:noFill/>
          <a:ln>
            <a:noFill/>
          </a:ln>
        </p:spPr>
        <p:txBody>
          <a:bodyPr lIns="0" tIns="0" rIns="0" bIns="0" anchor="b">
            <a:noAutofit/>
          </a:bodyPr>
          <a:lstStyle/>
          <a:p>
            <a:r>
              <a:rPr lang="en-IN" sz="3200" b="1" strike="noStrike" spc="-1">
                <a:solidFill>
                  <a:srgbClr val="FFFFFF"/>
                </a:solidFill>
                <a:latin typeface="Source Sans Pro Black"/>
              </a:rPr>
              <a:t>Waterfall Model Continues...</a:t>
            </a:r>
          </a:p>
        </p:txBody>
      </p:sp>
      <p:sp>
        <p:nvSpPr>
          <p:cNvPr id="103" name="TextShape 2"/>
          <p:cNvSpPr txBox="1"/>
          <p:nvPr/>
        </p:nvSpPr>
        <p:spPr>
          <a:xfrm>
            <a:off x="360000" y="1584000"/>
            <a:ext cx="9180000" cy="5076000"/>
          </a:xfrm>
          <a:prstGeom prst="rect">
            <a:avLst/>
          </a:prstGeom>
          <a:noFill/>
          <a:ln>
            <a:noFill/>
          </a:ln>
        </p:spPr>
        <p:txBody>
          <a:bodyPr lIns="0" tIns="0" rIns="0" bIns="0">
            <a:normAutofit/>
          </a:bodyPr>
          <a:lstStyle/>
          <a:p>
            <a:pPr>
              <a:spcAft>
                <a:spcPts val="1142"/>
              </a:spcAft>
            </a:pPr>
            <a:r>
              <a:rPr lang="en-IN" sz="2000" b="1" strike="noStrike" spc="-1">
                <a:solidFill>
                  <a:srgbClr val="1C1C1C"/>
                </a:solidFill>
                <a:latin typeface="Source Sans Pro Semibold"/>
              </a:rPr>
              <a:t>Disadvantages</a:t>
            </a:r>
          </a:p>
          <a:p>
            <a:pPr>
              <a:spcAft>
                <a:spcPts val="1142"/>
              </a:spcAft>
            </a:pPr>
            <a:r>
              <a:rPr lang="en-IN" sz="2600" b="1" strike="noStrike" spc="-1">
                <a:solidFill>
                  <a:srgbClr val="1C1C1C"/>
                </a:solidFill>
                <a:latin typeface="Source Sans Pro Semibold"/>
              </a:rPr>
              <a:t> </a:t>
            </a:r>
          </a:p>
          <a:p>
            <a:pPr marL="216000" indent="-216000">
              <a:spcAft>
                <a:spcPts val="1142"/>
              </a:spcAft>
              <a:buClr>
                <a:srgbClr val="000000"/>
              </a:buClr>
              <a:buSzPct val="45000"/>
              <a:buFont typeface="Wingdings" charset="2"/>
              <a:buChar char=""/>
            </a:pPr>
            <a:r>
              <a:rPr lang="en-IN" sz="1600" b="1" strike="noStrike" spc="-1">
                <a:solidFill>
                  <a:srgbClr val="1C1C1C"/>
                </a:solidFill>
                <a:latin typeface="Source Sans Pro Semibold"/>
              </a:rPr>
              <a:t>    No Feedback Path.</a:t>
            </a:r>
          </a:p>
          <a:p>
            <a:pPr marL="216000" indent="-216000">
              <a:spcAft>
                <a:spcPts val="1142"/>
              </a:spcAft>
              <a:buClr>
                <a:srgbClr val="000000"/>
              </a:buClr>
              <a:buSzPct val="45000"/>
              <a:buFont typeface="Wingdings" charset="2"/>
              <a:buChar char=""/>
            </a:pPr>
            <a:r>
              <a:rPr lang="en-IN" sz="1600" b="1" strike="noStrike" spc="-1">
                <a:solidFill>
                  <a:srgbClr val="1C1C1C"/>
                </a:solidFill>
                <a:latin typeface="Source Sans Pro Semibold"/>
              </a:rPr>
              <a:t>    Difficult to accomodate change requests.</a:t>
            </a:r>
          </a:p>
          <a:p>
            <a:pPr marL="216000" indent="-216000">
              <a:spcAft>
                <a:spcPts val="1142"/>
              </a:spcAft>
              <a:buClr>
                <a:srgbClr val="000000"/>
              </a:buClr>
              <a:buSzPct val="45000"/>
              <a:buFont typeface="Wingdings" charset="2"/>
              <a:buChar char=""/>
            </a:pPr>
            <a:endParaRPr lang="en-IN" sz="1600" b="1" strike="noStrike" spc="-1">
              <a:solidFill>
                <a:srgbClr val="1C1C1C"/>
              </a:solidFill>
              <a:latin typeface="Source Sans Pro Semibold"/>
            </a:endParaRPr>
          </a:p>
          <a:p>
            <a:pPr>
              <a:spcAft>
                <a:spcPts val="1142"/>
              </a:spcAft>
            </a:pPr>
            <a:r>
              <a:rPr lang="en-IN" sz="2600" b="1" strike="noStrike" spc="-1">
                <a:solidFill>
                  <a:srgbClr val="1C1C1C"/>
                </a:solidFill>
                <a:latin typeface="Source Sans Pro Semibold"/>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360000" y="360000"/>
            <a:ext cx="9360000" cy="900000"/>
          </a:xfrm>
          <a:prstGeom prst="rect">
            <a:avLst/>
          </a:prstGeom>
          <a:noFill/>
          <a:ln>
            <a:noFill/>
          </a:ln>
        </p:spPr>
        <p:txBody>
          <a:bodyPr lIns="0" tIns="0" rIns="0" bIns="0" anchor="b">
            <a:noAutofit/>
          </a:bodyPr>
          <a:lstStyle/>
          <a:p>
            <a:r>
              <a:rPr lang="en-IN" sz="3200" b="1" strike="noStrike" spc="-1">
                <a:solidFill>
                  <a:srgbClr val="FFFFFF"/>
                </a:solidFill>
                <a:latin typeface="Source Sans Pro Black"/>
              </a:rPr>
              <a:t>Iterative Model</a:t>
            </a:r>
          </a:p>
        </p:txBody>
      </p:sp>
      <p:pic>
        <p:nvPicPr>
          <p:cNvPr id="105" name="Picture 104"/>
          <p:cNvPicPr/>
          <p:nvPr/>
        </p:nvPicPr>
        <p:blipFill>
          <a:blip r:embed="rId2"/>
          <a:stretch/>
        </p:blipFill>
        <p:spPr>
          <a:xfrm>
            <a:off x="707400" y="1995120"/>
            <a:ext cx="6276600" cy="3521160"/>
          </a:xfrm>
          <a:prstGeom prst="rect">
            <a:avLst/>
          </a:prstGeom>
          <a:ln>
            <a:noFill/>
          </a:ln>
        </p:spPr>
      </p:pic>
      <p:sp>
        <p:nvSpPr>
          <p:cNvPr id="106" name="TextShape 2"/>
          <p:cNvSpPr txBox="1"/>
          <p:nvPr/>
        </p:nvSpPr>
        <p:spPr>
          <a:xfrm>
            <a:off x="576000" y="5616000"/>
            <a:ext cx="7920000" cy="886320"/>
          </a:xfrm>
          <a:prstGeom prst="rect">
            <a:avLst/>
          </a:prstGeom>
          <a:noFill/>
          <a:ln>
            <a:noFill/>
          </a:ln>
        </p:spPr>
        <p:txBody>
          <a:bodyPr lIns="90000" tIns="45000" rIns="90000" bIns="45000">
            <a:spAutoFit/>
          </a:bodyPr>
          <a:lstStyle/>
          <a:p>
            <a:r>
              <a:rPr lang="en-IN" sz="1800" b="0" strike="noStrike" spc="-1">
                <a:latin typeface="Source Sans Pro"/>
              </a:rPr>
              <a:t>Iterative process starts with a simple implementation of a subset of the software requirements and iteratively enhances the evolving versions until the full system is implemented.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360000" y="360000"/>
            <a:ext cx="9360000" cy="900000"/>
          </a:xfrm>
          <a:prstGeom prst="rect">
            <a:avLst/>
          </a:prstGeom>
          <a:noFill/>
          <a:ln>
            <a:noFill/>
          </a:ln>
        </p:spPr>
        <p:txBody>
          <a:bodyPr lIns="0" tIns="0" rIns="0" bIns="0" anchor="b">
            <a:noAutofit/>
          </a:bodyPr>
          <a:lstStyle/>
          <a:p>
            <a:r>
              <a:rPr lang="en-IN" sz="3200" b="1" strike="noStrike" spc="-1">
                <a:solidFill>
                  <a:srgbClr val="FFFFFF"/>
                </a:solidFill>
                <a:latin typeface="Source Sans Pro Black"/>
              </a:rPr>
              <a:t>Iterative Model Continues...</a:t>
            </a:r>
          </a:p>
        </p:txBody>
      </p:sp>
      <p:sp>
        <p:nvSpPr>
          <p:cNvPr id="108" name="TextShape 2"/>
          <p:cNvSpPr txBox="1"/>
          <p:nvPr/>
        </p:nvSpPr>
        <p:spPr>
          <a:xfrm>
            <a:off x="432000" y="1944000"/>
            <a:ext cx="8280000" cy="4680000"/>
          </a:xfrm>
          <a:prstGeom prst="rect">
            <a:avLst/>
          </a:prstGeom>
          <a:noFill/>
          <a:ln>
            <a:noFill/>
          </a:ln>
        </p:spPr>
        <p:txBody>
          <a:bodyPr lIns="90000" tIns="45000" rIns="90000" bIns="45000">
            <a:spAutoFit/>
          </a:bodyPr>
          <a:lstStyle/>
          <a:p>
            <a:pPr marL="216000" indent="-216000">
              <a:spcBef>
                <a:spcPts val="1191"/>
              </a:spcBef>
              <a:spcAft>
                <a:spcPts val="992"/>
              </a:spcAft>
              <a:buClr>
                <a:srgbClr val="000000"/>
              </a:buClr>
              <a:buSzPct val="45000"/>
              <a:buFont typeface="Wingdings" charset="2"/>
              <a:buChar char=""/>
            </a:pPr>
            <a:r>
              <a:rPr lang="en-IN" sz="1800" b="1" strike="noStrike" spc="-1">
                <a:latin typeface="Source Sans Pro"/>
              </a:rPr>
              <a:t>Applications</a:t>
            </a:r>
            <a:endParaRPr lang="en-IN" sz="1800" b="0" strike="noStrike" spc="-1">
              <a:latin typeface="Source Sans Pro"/>
            </a:endParaRPr>
          </a:p>
          <a:p>
            <a:pPr marL="216000" indent="-216000">
              <a:spcBef>
                <a:spcPts val="1191"/>
              </a:spcBef>
              <a:spcAft>
                <a:spcPts val="992"/>
              </a:spcAft>
              <a:buClr>
                <a:srgbClr val="000000"/>
              </a:buClr>
              <a:buSzPct val="45000"/>
              <a:buFont typeface="Wingdings" charset="2"/>
              <a:buChar char=""/>
            </a:pPr>
            <a:r>
              <a:rPr lang="en-IN" sz="1500" b="0" strike="noStrike" spc="-1">
                <a:latin typeface="Source Sans Pro"/>
              </a:rPr>
              <a:t>Requirements of the complete system are clearly defined and understood.</a:t>
            </a:r>
          </a:p>
          <a:p>
            <a:pPr marL="216000" indent="-216000">
              <a:spcBef>
                <a:spcPts val="1191"/>
              </a:spcBef>
              <a:spcAft>
                <a:spcPts val="992"/>
              </a:spcAft>
              <a:buClr>
                <a:srgbClr val="000000"/>
              </a:buClr>
              <a:buSzPct val="45000"/>
              <a:buFont typeface="Wingdings" charset="2"/>
              <a:buChar char=""/>
            </a:pPr>
            <a:r>
              <a:rPr lang="en-IN" sz="1500" b="0" strike="noStrike" spc="-1">
                <a:latin typeface="Source Sans Pro"/>
              </a:rPr>
              <a:t>Major requirements must be defined; however, some functionalities or requested enhancements may evolve with time.</a:t>
            </a:r>
          </a:p>
          <a:p>
            <a:pPr marL="216000" indent="-216000">
              <a:spcBef>
                <a:spcPts val="1191"/>
              </a:spcBef>
              <a:spcAft>
                <a:spcPts val="992"/>
              </a:spcAft>
              <a:buClr>
                <a:srgbClr val="000000"/>
              </a:buClr>
              <a:buSzPct val="45000"/>
              <a:buFont typeface="Wingdings" charset="2"/>
              <a:buChar char=""/>
            </a:pPr>
            <a:r>
              <a:rPr lang="en-IN" sz="1500" b="0" strike="noStrike" spc="-1">
                <a:latin typeface="Source Sans Pro"/>
              </a:rPr>
              <a:t>There is a time to the market constraint.</a:t>
            </a:r>
          </a:p>
          <a:p>
            <a:pPr marL="216000" indent="-216000">
              <a:spcBef>
                <a:spcPts val="1191"/>
              </a:spcBef>
              <a:spcAft>
                <a:spcPts val="992"/>
              </a:spcAft>
              <a:buClr>
                <a:srgbClr val="000000"/>
              </a:buClr>
              <a:buSzPct val="45000"/>
              <a:buFont typeface="Wingdings" charset="2"/>
              <a:buChar char=""/>
            </a:pPr>
            <a:r>
              <a:rPr lang="en-IN" sz="1500" b="0" strike="noStrike" spc="-1">
                <a:latin typeface="Source Sans Pro"/>
              </a:rPr>
              <a:t>A new technology is being used and is being learnt by the development team while working on the project.</a:t>
            </a:r>
          </a:p>
          <a:p>
            <a:pPr marL="216000" indent="-216000">
              <a:spcBef>
                <a:spcPts val="1191"/>
              </a:spcBef>
              <a:spcAft>
                <a:spcPts val="992"/>
              </a:spcAft>
              <a:buClr>
                <a:srgbClr val="000000"/>
              </a:buClr>
              <a:buSzPct val="45000"/>
              <a:buFont typeface="Wingdings" charset="2"/>
              <a:buChar char=""/>
            </a:pPr>
            <a:r>
              <a:rPr lang="en-IN" sz="1500" b="0" strike="noStrike" spc="-1">
                <a:latin typeface="Source Sans Pro"/>
              </a:rPr>
              <a:t>Resources with needed skill sets are not available and are planned to be used on contract basis for specific iterations</a:t>
            </a:r>
            <a:r>
              <a:rPr lang="en-IN" sz="1000" b="0" strike="noStrike" spc="-1">
                <a:latin typeface="Source Sans Pro"/>
              </a:rPr>
              <a:t>.</a:t>
            </a:r>
          </a:p>
          <a:p>
            <a:endParaRPr lang="en-IN" sz="1000" b="0" strike="noStrike" spc="-1">
              <a:latin typeface="Source Sans Pro"/>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360000" y="360000"/>
            <a:ext cx="9360000" cy="900000"/>
          </a:xfrm>
          <a:prstGeom prst="rect">
            <a:avLst/>
          </a:prstGeom>
          <a:noFill/>
          <a:ln>
            <a:noFill/>
          </a:ln>
        </p:spPr>
        <p:txBody>
          <a:bodyPr lIns="0" tIns="0" rIns="0" bIns="0" anchor="b">
            <a:noAutofit/>
          </a:bodyPr>
          <a:lstStyle/>
          <a:p>
            <a:r>
              <a:rPr lang="en-IN" sz="3200" b="1" strike="noStrike" spc="-1">
                <a:solidFill>
                  <a:srgbClr val="FFFFFF"/>
                </a:solidFill>
                <a:latin typeface="Source Sans Pro Black"/>
              </a:rPr>
              <a:t>Iterative Model Continues...</a:t>
            </a:r>
          </a:p>
        </p:txBody>
      </p:sp>
      <p:sp>
        <p:nvSpPr>
          <p:cNvPr id="110" name="TextShape 2"/>
          <p:cNvSpPr txBox="1"/>
          <p:nvPr/>
        </p:nvSpPr>
        <p:spPr>
          <a:xfrm>
            <a:off x="216000" y="1584000"/>
            <a:ext cx="9324000" cy="5076000"/>
          </a:xfrm>
          <a:prstGeom prst="rect">
            <a:avLst/>
          </a:prstGeom>
          <a:noFill/>
          <a:ln>
            <a:noFill/>
          </a:ln>
        </p:spPr>
        <p:txBody>
          <a:bodyPr lIns="0" tIns="0" rIns="0" bIns="0">
            <a:normAutofit fontScale="97000"/>
          </a:bodyPr>
          <a:lstStyle/>
          <a:p>
            <a:pPr marL="432000" indent="-432000">
              <a:spcAft>
                <a:spcPts val="1134"/>
              </a:spcAft>
              <a:buClr>
                <a:srgbClr val="000000"/>
              </a:buClr>
              <a:buSzPct val="45000"/>
              <a:buFont typeface="Wingdings" charset="2"/>
              <a:buChar char=""/>
            </a:pPr>
            <a:r>
              <a:rPr lang="en-IN" sz="1800" b="1" strike="noStrike" spc="-1">
                <a:solidFill>
                  <a:srgbClr val="1C1C1C"/>
                </a:solidFill>
                <a:latin typeface="Source Sans Pro Semibold"/>
              </a:rPr>
              <a:t>Advantages</a:t>
            </a:r>
            <a:r>
              <a:rPr lang="en-IN" sz="1500" b="0" strike="noStrike" spc="-1">
                <a:solidFill>
                  <a:srgbClr val="1C1C1C"/>
                </a:solidFill>
                <a:latin typeface="Source Sans Pro Semibold"/>
              </a:rPr>
              <a:t> </a:t>
            </a:r>
            <a:endParaRPr lang="en-IN" sz="1500" b="1" strike="noStrike" spc="-1">
              <a:solidFill>
                <a:srgbClr val="1C1C1C"/>
              </a:solidFill>
              <a:latin typeface="Source Sans Pro Semibold"/>
            </a:endParaRPr>
          </a:p>
          <a:p>
            <a:pPr marL="432000" indent="-432000">
              <a:spcAft>
                <a:spcPts val="1134"/>
              </a:spcAft>
              <a:buClr>
                <a:srgbClr val="000000"/>
              </a:buClr>
              <a:buSzPct val="45000"/>
              <a:buFont typeface="Wingdings" charset="2"/>
              <a:buChar char=""/>
            </a:pPr>
            <a:r>
              <a:rPr lang="en-IN" sz="1500" b="0" strike="noStrike" spc="-1">
                <a:solidFill>
                  <a:srgbClr val="1C1C1C"/>
                </a:solidFill>
                <a:latin typeface="Source Sans Pro Semibold"/>
              </a:rPr>
              <a:t>   Some working functionality can be developed quickly and early in the life cycle.</a:t>
            </a:r>
            <a:endParaRPr lang="en-IN" sz="1500" b="1" strike="noStrike" spc="-1">
              <a:solidFill>
                <a:srgbClr val="1C1C1C"/>
              </a:solidFill>
              <a:latin typeface="Source Sans Pro Semibold"/>
            </a:endParaRPr>
          </a:p>
          <a:p>
            <a:pPr marL="216000" indent="-216000">
              <a:spcAft>
                <a:spcPts val="1134"/>
              </a:spcAft>
              <a:buClr>
                <a:srgbClr val="000000"/>
              </a:buClr>
              <a:buSzPct val="45000"/>
              <a:buFont typeface="Wingdings" charset="2"/>
              <a:buChar char=""/>
            </a:pPr>
            <a:r>
              <a:rPr lang="en-IN" sz="1500" b="0" strike="noStrike" spc="-1">
                <a:solidFill>
                  <a:srgbClr val="1C1C1C"/>
                </a:solidFill>
                <a:latin typeface="Source Sans Pro Semibold"/>
              </a:rPr>
              <a:t>    Results are obtained early and periodically.</a:t>
            </a:r>
            <a:endParaRPr lang="en-IN" sz="1500" b="1" strike="noStrike" spc="-1">
              <a:solidFill>
                <a:srgbClr val="1C1C1C"/>
              </a:solidFill>
              <a:latin typeface="Source Sans Pro Semibold"/>
            </a:endParaRPr>
          </a:p>
          <a:p>
            <a:pPr marL="216000" indent="-216000">
              <a:spcAft>
                <a:spcPts val="1134"/>
              </a:spcAft>
              <a:buClr>
                <a:srgbClr val="000000"/>
              </a:buClr>
              <a:buSzPct val="45000"/>
              <a:buFont typeface="Wingdings" charset="2"/>
              <a:buChar char=""/>
            </a:pPr>
            <a:r>
              <a:rPr lang="en-IN" sz="1500" b="0" strike="noStrike" spc="-1">
                <a:solidFill>
                  <a:srgbClr val="1C1C1C"/>
                </a:solidFill>
                <a:latin typeface="Source Sans Pro Semibold"/>
              </a:rPr>
              <a:t>    Parallel development can be planned.</a:t>
            </a:r>
            <a:endParaRPr lang="en-IN" sz="1500" b="1" strike="noStrike" spc="-1">
              <a:solidFill>
                <a:srgbClr val="1C1C1C"/>
              </a:solidFill>
              <a:latin typeface="Source Sans Pro Semibold"/>
            </a:endParaRPr>
          </a:p>
          <a:p>
            <a:pPr marL="216000" indent="-216000">
              <a:spcAft>
                <a:spcPts val="1134"/>
              </a:spcAft>
              <a:buClr>
                <a:srgbClr val="000000"/>
              </a:buClr>
              <a:buSzPct val="45000"/>
              <a:buFont typeface="Wingdings" charset="2"/>
              <a:buChar char=""/>
            </a:pPr>
            <a:r>
              <a:rPr lang="en-IN" sz="1500" b="0" strike="noStrike" spc="-1">
                <a:solidFill>
                  <a:srgbClr val="1C1C1C"/>
                </a:solidFill>
                <a:latin typeface="Source Sans Pro Semibold"/>
              </a:rPr>
              <a:t>    Progress can be measured.</a:t>
            </a:r>
            <a:endParaRPr lang="en-IN" sz="1500" b="1" strike="noStrike" spc="-1">
              <a:solidFill>
                <a:srgbClr val="1C1C1C"/>
              </a:solidFill>
              <a:latin typeface="Source Sans Pro Semibold"/>
            </a:endParaRPr>
          </a:p>
          <a:p>
            <a:pPr marL="216000" indent="-216000">
              <a:spcAft>
                <a:spcPts val="1134"/>
              </a:spcAft>
              <a:buClr>
                <a:srgbClr val="000000"/>
              </a:buClr>
              <a:buSzPct val="45000"/>
              <a:buFont typeface="Wingdings" charset="2"/>
              <a:buChar char=""/>
            </a:pPr>
            <a:r>
              <a:rPr lang="en-IN" sz="1500" b="0" strike="noStrike" spc="-1">
                <a:solidFill>
                  <a:srgbClr val="1C1C1C"/>
                </a:solidFill>
                <a:latin typeface="Source Sans Pro Semibold"/>
              </a:rPr>
              <a:t>    Less costly to change the scope/requirements.</a:t>
            </a:r>
            <a:endParaRPr lang="en-IN" sz="1500" b="1" strike="noStrike" spc="-1">
              <a:solidFill>
                <a:srgbClr val="1C1C1C"/>
              </a:solidFill>
              <a:latin typeface="Source Sans Pro Semibold"/>
            </a:endParaRPr>
          </a:p>
          <a:p>
            <a:pPr marL="216000" indent="-216000">
              <a:spcAft>
                <a:spcPts val="1134"/>
              </a:spcAft>
              <a:buClr>
                <a:srgbClr val="000000"/>
              </a:buClr>
              <a:buSzPct val="45000"/>
              <a:buFont typeface="Wingdings" charset="2"/>
              <a:buChar char=""/>
            </a:pPr>
            <a:r>
              <a:rPr lang="en-IN" sz="1500" b="0" strike="noStrike" spc="-1">
                <a:solidFill>
                  <a:srgbClr val="1C1C1C"/>
                </a:solidFill>
                <a:latin typeface="Source Sans Pro Semibold"/>
              </a:rPr>
              <a:t>    Testing and debugging during smaller iteration is easy.</a:t>
            </a:r>
            <a:endParaRPr lang="en-IN" sz="1500" b="1" strike="noStrike" spc="-1">
              <a:solidFill>
                <a:srgbClr val="1C1C1C"/>
              </a:solidFill>
              <a:latin typeface="Source Sans Pro Semibold"/>
            </a:endParaRPr>
          </a:p>
          <a:p>
            <a:pPr marL="216000" indent="-216000">
              <a:spcAft>
                <a:spcPts val="1134"/>
              </a:spcAft>
              <a:buClr>
                <a:srgbClr val="000000"/>
              </a:buClr>
              <a:buSzPct val="45000"/>
              <a:buFont typeface="Wingdings" charset="2"/>
              <a:buChar char=""/>
            </a:pPr>
            <a:r>
              <a:rPr lang="en-IN" sz="1500" b="0" strike="noStrike" spc="-1">
                <a:solidFill>
                  <a:srgbClr val="1C1C1C"/>
                </a:solidFill>
                <a:latin typeface="Source Sans Pro Semibold"/>
              </a:rPr>
              <a:t>    Easier to manage risk - High risk part is done first.</a:t>
            </a:r>
            <a:endParaRPr lang="en-IN" sz="1500" b="1" strike="noStrike" spc="-1">
              <a:solidFill>
                <a:srgbClr val="1C1C1C"/>
              </a:solidFill>
              <a:latin typeface="Source Sans Pro Semibold"/>
            </a:endParaRPr>
          </a:p>
          <a:p>
            <a:pPr marL="216000" indent="-216000">
              <a:spcAft>
                <a:spcPts val="1134"/>
              </a:spcAft>
              <a:buClr>
                <a:srgbClr val="000000"/>
              </a:buClr>
              <a:buSzPct val="45000"/>
              <a:buFont typeface="Wingdings" charset="2"/>
              <a:buChar char=""/>
            </a:pPr>
            <a:r>
              <a:rPr lang="en-IN" sz="1500" b="0" strike="noStrike" spc="-1">
                <a:solidFill>
                  <a:srgbClr val="1C1C1C"/>
                </a:solidFill>
                <a:latin typeface="Source Sans Pro Semibold"/>
              </a:rPr>
              <a:t>    With every increment, operational product is delivered.</a:t>
            </a:r>
            <a:endParaRPr lang="en-IN" sz="1500" b="1" strike="noStrike" spc="-1">
              <a:solidFill>
                <a:srgbClr val="1C1C1C"/>
              </a:solidFill>
              <a:latin typeface="Source Sans Pro Semibold"/>
            </a:endParaRPr>
          </a:p>
          <a:p>
            <a:pPr marL="396000" indent="-396000">
              <a:spcAft>
                <a:spcPts val="1134"/>
              </a:spcAft>
              <a:buClr>
                <a:srgbClr val="000000"/>
              </a:buClr>
              <a:buSzPct val="45000"/>
              <a:buFont typeface="Wingdings" charset="2"/>
              <a:buChar char=""/>
            </a:pPr>
            <a:r>
              <a:rPr lang="en-IN" sz="1500" b="0" strike="noStrike" spc="-1">
                <a:solidFill>
                  <a:srgbClr val="1C1C1C"/>
                </a:solidFill>
                <a:latin typeface="Source Sans Pro Semibold"/>
              </a:rPr>
              <a:t>    Issues, challenges and risks identified from each increment can be utilized/applied to the next increment.</a:t>
            </a:r>
            <a:endParaRPr lang="en-IN" sz="1500" b="1" strike="noStrike" spc="-1">
              <a:solidFill>
                <a:srgbClr val="1C1C1C"/>
              </a:solidFill>
              <a:latin typeface="Source Sans Pro Semibold"/>
            </a:endParaRPr>
          </a:p>
          <a:p>
            <a:pPr marL="216000" indent="-216000">
              <a:spcAft>
                <a:spcPts val="1134"/>
              </a:spcAft>
              <a:buClr>
                <a:srgbClr val="000000"/>
              </a:buClr>
              <a:buSzPct val="45000"/>
              <a:buFont typeface="Wingdings" charset="2"/>
              <a:buChar char=""/>
            </a:pPr>
            <a:r>
              <a:rPr lang="en-IN" sz="1500" b="0" strike="noStrike" spc="-1">
                <a:solidFill>
                  <a:srgbClr val="1C1C1C"/>
                </a:solidFill>
                <a:latin typeface="Source Sans Pro Semibold"/>
              </a:rPr>
              <a:t>    It supports changing requirements and Initial Operating time is less.</a:t>
            </a:r>
            <a:endParaRPr lang="en-IN" sz="1500" b="1" strike="noStrike" spc="-1">
              <a:solidFill>
                <a:srgbClr val="1C1C1C"/>
              </a:solidFill>
              <a:latin typeface="Source Sans Pro Semibold"/>
            </a:endParaRPr>
          </a:p>
          <a:p>
            <a:pPr marL="216000" indent="-216000">
              <a:spcAft>
                <a:spcPts val="1134"/>
              </a:spcAft>
              <a:buClr>
                <a:srgbClr val="000000"/>
              </a:buClr>
              <a:buSzPct val="45000"/>
              <a:buFont typeface="Wingdings" charset="2"/>
              <a:buChar char=""/>
            </a:pPr>
            <a:r>
              <a:rPr lang="en-IN" sz="1500" b="0" strike="noStrike" spc="-1">
                <a:solidFill>
                  <a:srgbClr val="1C1C1C"/>
                </a:solidFill>
                <a:latin typeface="Source Sans Pro Semibold"/>
              </a:rPr>
              <a:t>    Better suited for large and mission-critical projects.</a:t>
            </a:r>
            <a:endParaRPr lang="en-IN" sz="1500" b="1" strike="noStrike" spc="-1">
              <a:solidFill>
                <a:srgbClr val="1C1C1C"/>
              </a:solidFill>
              <a:latin typeface="Source Sans Pro Semibold"/>
            </a:endParaRPr>
          </a:p>
          <a:p>
            <a:pPr marL="396000" indent="-396000">
              <a:spcAft>
                <a:spcPts val="1134"/>
              </a:spcAft>
              <a:buClr>
                <a:srgbClr val="000000"/>
              </a:buClr>
              <a:buSzPct val="45000"/>
              <a:buFont typeface="Wingdings" charset="2"/>
              <a:buChar char=""/>
            </a:pPr>
            <a:r>
              <a:rPr lang="en-IN" sz="1500" b="0" strike="noStrike" spc="-1">
                <a:solidFill>
                  <a:srgbClr val="1C1C1C"/>
                </a:solidFill>
                <a:latin typeface="Source Sans Pro Semibold"/>
              </a:rPr>
              <a:t>    During the life cycle, software is produced early which facilitates customer evaluation and feedback.</a:t>
            </a:r>
            <a:endParaRPr lang="en-IN" sz="1500" b="1" strike="noStrike" spc="-1">
              <a:solidFill>
                <a:srgbClr val="1C1C1C"/>
              </a:solidFill>
              <a:latin typeface="Source Sans Pro Semibo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360000" y="360000"/>
            <a:ext cx="9360000" cy="900000"/>
          </a:xfrm>
          <a:prstGeom prst="rect">
            <a:avLst/>
          </a:prstGeom>
          <a:noFill/>
          <a:ln>
            <a:noFill/>
          </a:ln>
        </p:spPr>
        <p:txBody>
          <a:bodyPr lIns="0" tIns="0" rIns="0" bIns="0" anchor="b">
            <a:noAutofit/>
          </a:bodyPr>
          <a:lstStyle/>
          <a:p>
            <a:r>
              <a:rPr lang="en-IN" sz="3200" b="1" strike="noStrike" spc="-1">
                <a:solidFill>
                  <a:srgbClr val="FFFFFF"/>
                </a:solidFill>
                <a:latin typeface="Source Sans Pro Black"/>
              </a:rPr>
              <a:t>Iterative Model Continues...</a:t>
            </a:r>
          </a:p>
        </p:txBody>
      </p:sp>
      <p:sp>
        <p:nvSpPr>
          <p:cNvPr id="112" name="TextShape 2"/>
          <p:cNvSpPr txBox="1"/>
          <p:nvPr/>
        </p:nvSpPr>
        <p:spPr>
          <a:xfrm>
            <a:off x="360000" y="1584000"/>
            <a:ext cx="9180000" cy="5076000"/>
          </a:xfrm>
          <a:prstGeom prst="rect">
            <a:avLst/>
          </a:prstGeom>
          <a:noFill/>
          <a:ln>
            <a:noFill/>
          </a:ln>
        </p:spPr>
        <p:txBody>
          <a:bodyPr lIns="0" tIns="0" rIns="0" bIns="0">
            <a:normAutofit/>
          </a:bodyPr>
          <a:lstStyle/>
          <a:p>
            <a:pPr marL="216000" indent="-216000">
              <a:spcAft>
                <a:spcPts val="1142"/>
              </a:spcAft>
              <a:buClr>
                <a:srgbClr val="000000"/>
              </a:buClr>
              <a:buSzPct val="45000"/>
              <a:buFont typeface="Wingdings" charset="2"/>
              <a:buChar char=""/>
            </a:pPr>
            <a:r>
              <a:rPr lang="en-IN" sz="1800" b="1" strike="noStrike" spc="-1">
                <a:solidFill>
                  <a:srgbClr val="1C1C1C"/>
                </a:solidFill>
                <a:latin typeface="Source Sans Pro Semibold"/>
              </a:rPr>
              <a:t>Limitations</a:t>
            </a:r>
          </a:p>
          <a:p>
            <a:pPr marL="216000" indent="-216000">
              <a:spcAft>
                <a:spcPts val="1142"/>
              </a:spcAft>
              <a:buClr>
                <a:srgbClr val="000000"/>
              </a:buClr>
              <a:buSzPct val="45000"/>
              <a:buFont typeface="Wingdings" charset="2"/>
              <a:buChar char=""/>
            </a:pPr>
            <a:r>
              <a:rPr lang="en-IN" sz="1500" b="0" strike="noStrike" spc="-1">
                <a:solidFill>
                  <a:srgbClr val="1C1C1C"/>
                </a:solidFill>
                <a:latin typeface="Source Sans Pro Semibold"/>
              </a:rPr>
              <a:t>    More resources may be required.</a:t>
            </a:r>
            <a:endParaRPr lang="en-IN" sz="1500" b="1" strike="noStrike" spc="-1">
              <a:solidFill>
                <a:srgbClr val="1C1C1C"/>
              </a:solidFill>
              <a:latin typeface="Source Sans Pro Semibold"/>
            </a:endParaRPr>
          </a:p>
          <a:p>
            <a:pPr marL="360000" indent="-360000">
              <a:spcAft>
                <a:spcPts val="1142"/>
              </a:spcAft>
              <a:buClr>
                <a:srgbClr val="000000"/>
              </a:buClr>
              <a:buSzPct val="45000"/>
              <a:buFont typeface="Wingdings" charset="2"/>
              <a:buChar char=""/>
            </a:pPr>
            <a:r>
              <a:rPr lang="en-IN" sz="1500" b="0" strike="noStrike" spc="-1">
                <a:solidFill>
                  <a:srgbClr val="1C1C1C"/>
                </a:solidFill>
                <a:latin typeface="Source Sans Pro Semibold"/>
              </a:rPr>
              <a:t>    Although cost of change is lesser, but it is not very suitable for changing requirements.</a:t>
            </a:r>
            <a:endParaRPr lang="en-IN" sz="1500" b="1" strike="noStrike" spc="-1">
              <a:solidFill>
                <a:srgbClr val="1C1C1C"/>
              </a:solidFill>
              <a:latin typeface="Source Sans Pro Semibold"/>
            </a:endParaRPr>
          </a:p>
          <a:p>
            <a:pPr marL="216000" indent="-216000">
              <a:spcAft>
                <a:spcPts val="1142"/>
              </a:spcAft>
              <a:buClr>
                <a:srgbClr val="000000"/>
              </a:buClr>
              <a:buSzPct val="45000"/>
              <a:buFont typeface="Wingdings" charset="2"/>
              <a:buChar char=""/>
            </a:pPr>
            <a:r>
              <a:rPr lang="en-IN" sz="1500" b="0" strike="noStrike" spc="-1">
                <a:solidFill>
                  <a:srgbClr val="1C1C1C"/>
                </a:solidFill>
                <a:latin typeface="Source Sans Pro Semibold"/>
              </a:rPr>
              <a:t>    More management attention is required.</a:t>
            </a:r>
            <a:endParaRPr lang="en-IN" sz="1500" b="1" strike="noStrike" spc="-1">
              <a:solidFill>
                <a:srgbClr val="1C1C1C"/>
              </a:solidFill>
              <a:latin typeface="Source Sans Pro Semibold"/>
            </a:endParaRPr>
          </a:p>
          <a:p>
            <a:pPr marL="432000" indent="-396000">
              <a:spcAft>
                <a:spcPts val="1142"/>
              </a:spcAft>
              <a:buClr>
                <a:srgbClr val="000000"/>
              </a:buClr>
              <a:buSzPct val="45000"/>
              <a:buFont typeface="Wingdings" charset="2"/>
              <a:buChar char=""/>
            </a:pPr>
            <a:r>
              <a:rPr lang="en-IN" sz="1500" b="0" strike="noStrike" spc="-1">
                <a:solidFill>
                  <a:srgbClr val="1C1C1C"/>
                </a:solidFill>
                <a:latin typeface="Source Sans Pro Semibold"/>
              </a:rPr>
              <a:t>   System architecture or design issues may arise because not all requirements are gathered in the beginning of the entire life cycle.  </a:t>
            </a:r>
            <a:endParaRPr lang="en-IN" sz="1500" b="1" strike="noStrike" spc="-1">
              <a:solidFill>
                <a:srgbClr val="1C1C1C"/>
              </a:solidFill>
              <a:latin typeface="Source Sans Pro Semibold"/>
            </a:endParaRPr>
          </a:p>
          <a:p>
            <a:pPr marL="216000" indent="-216000">
              <a:spcAft>
                <a:spcPts val="1142"/>
              </a:spcAft>
              <a:buClr>
                <a:srgbClr val="000000"/>
              </a:buClr>
              <a:buSzPct val="45000"/>
              <a:buFont typeface="Wingdings" charset="2"/>
              <a:buChar char=""/>
            </a:pPr>
            <a:r>
              <a:rPr lang="en-IN" sz="1500" b="0" strike="noStrike" spc="-1">
                <a:solidFill>
                  <a:srgbClr val="1C1C1C"/>
                </a:solidFill>
                <a:latin typeface="Source Sans Pro Semibold"/>
              </a:rPr>
              <a:t>    Defining increments may require definition of the complete system.</a:t>
            </a:r>
            <a:endParaRPr lang="en-IN" sz="1500" b="1" strike="noStrike" spc="-1">
              <a:solidFill>
                <a:srgbClr val="1C1C1C"/>
              </a:solidFill>
              <a:latin typeface="Source Sans Pro Semibold"/>
            </a:endParaRPr>
          </a:p>
          <a:p>
            <a:pPr marL="216000" indent="-216000">
              <a:spcAft>
                <a:spcPts val="1142"/>
              </a:spcAft>
              <a:buClr>
                <a:srgbClr val="000000"/>
              </a:buClr>
              <a:buSzPct val="45000"/>
              <a:buFont typeface="Wingdings" charset="2"/>
              <a:buChar char=""/>
            </a:pPr>
            <a:r>
              <a:rPr lang="en-IN" sz="1500" b="0" strike="noStrike" spc="-1">
                <a:solidFill>
                  <a:srgbClr val="1C1C1C"/>
                </a:solidFill>
                <a:latin typeface="Source Sans Pro Semibold"/>
              </a:rPr>
              <a:t>    Not suitable for smaller projects.</a:t>
            </a:r>
            <a:endParaRPr lang="en-IN" sz="1500" b="1" strike="noStrike" spc="-1">
              <a:solidFill>
                <a:srgbClr val="1C1C1C"/>
              </a:solidFill>
              <a:latin typeface="Source Sans Pro Semibold"/>
            </a:endParaRPr>
          </a:p>
          <a:p>
            <a:pPr marL="216000" indent="-216000">
              <a:spcAft>
                <a:spcPts val="1142"/>
              </a:spcAft>
              <a:buClr>
                <a:srgbClr val="000000"/>
              </a:buClr>
              <a:buSzPct val="45000"/>
              <a:buFont typeface="Wingdings" charset="2"/>
              <a:buChar char=""/>
            </a:pPr>
            <a:r>
              <a:rPr lang="en-IN" sz="1500" b="0" strike="noStrike" spc="-1">
                <a:solidFill>
                  <a:srgbClr val="1C1C1C"/>
                </a:solidFill>
                <a:latin typeface="Source Sans Pro Semibold"/>
              </a:rPr>
              <a:t>    Management complexity is more.</a:t>
            </a:r>
            <a:endParaRPr lang="en-IN" sz="1500" b="1" strike="noStrike" spc="-1">
              <a:solidFill>
                <a:srgbClr val="1C1C1C"/>
              </a:solidFill>
              <a:latin typeface="Source Sans Pro Semibold"/>
            </a:endParaRPr>
          </a:p>
          <a:p>
            <a:pPr marL="216000" indent="-216000">
              <a:spcAft>
                <a:spcPts val="1142"/>
              </a:spcAft>
              <a:buClr>
                <a:srgbClr val="000000"/>
              </a:buClr>
              <a:buSzPct val="45000"/>
              <a:buFont typeface="Wingdings" charset="2"/>
              <a:buChar char=""/>
            </a:pPr>
            <a:r>
              <a:rPr lang="en-IN" sz="1500" b="0" strike="noStrike" spc="-1">
                <a:solidFill>
                  <a:srgbClr val="1C1C1C"/>
                </a:solidFill>
                <a:latin typeface="Source Sans Pro Semibold"/>
              </a:rPr>
              <a:t>    End of project may not be known which is a risk.</a:t>
            </a:r>
            <a:endParaRPr lang="en-IN" sz="1500" b="1" strike="noStrike" spc="-1">
              <a:solidFill>
                <a:srgbClr val="1C1C1C"/>
              </a:solidFill>
              <a:latin typeface="Source Sans Pro Semibold"/>
            </a:endParaRPr>
          </a:p>
          <a:p>
            <a:pPr marL="216000" indent="-216000">
              <a:spcAft>
                <a:spcPts val="1142"/>
              </a:spcAft>
              <a:buClr>
                <a:srgbClr val="000000"/>
              </a:buClr>
              <a:buSzPct val="45000"/>
              <a:buFont typeface="Wingdings" charset="2"/>
              <a:buChar char=""/>
            </a:pPr>
            <a:r>
              <a:rPr lang="en-IN" sz="1500" b="0" strike="noStrike" spc="-1">
                <a:solidFill>
                  <a:srgbClr val="1C1C1C"/>
                </a:solidFill>
                <a:latin typeface="Source Sans Pro Semibold"/>
              </a:rPr>
              <a:t>    Highly skilled resources are required for risk analysis.</a:t>
            </a:r>
            <a:endParaRPr lang="en-IN" sz="1500" b="1" strike="noStrike" spc="-1">
              <a:solidFill>
                <a:srgbClr val="1C1C1C"/>
              </a:solidFill>
              <a:latin typeface="Source Sans Pro Semibold"/>
            </a:endParaRPr>
          </a:p>
          <a:p>
            <a:pPr marL="216000" indent="-216000">
              <a:spcAft>
                <a:spcPts val="1142"/>
              </a:spcAft>
              <a:buClr>
                <a:srgbClr val="000000"/>
              </a:buClr>
              <a:buSzPct val="45000"/>
              <a:buFont typeface="Wingdings" charset="2"/>
              <a:buChar char=""/>
            </a:pPr>
            <a:r>
              <a:rPr lang="en-IN" sz="1500" b="0" strike="noStrike" spc="-1">
                <a:solidFill>
                  <a:srgbClr val="1C1C1C"/>
                </a:solidFill>
                <a:latin typeface="Source Sans Pro Semibold"/>
              </a:rPr>
              <a:t>    Projects progress is highly dependent upon the risk analysis phase.</a:t>
            </a:r>
            <a:endParaRPr lang="en-IN" sz="1500" b="1" strike="noStrike" spc="-1">
              <a:solidFill>
                <a:srgbClr val="1C1C1C"/>
              </a:solidFill>
              <a:latin typeface="Source Sans Pro Semibo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360000" y="360000"/>
            <a:ext cx="9360000" cy="900000"/>
          </a:xfrm>
          <a:prstGeom prst="rect">
            <a:avLst/>
          </a:prstGeom>
          <a:noFill/>
          <a:ln>
            <a:noFill/>
          </a:ln>
        </p:spPr>
        <p:txBody>
          <a:bodyPr lIns="0" tIns="0" rIns="0" bIns="0" anchor="b">
            <a:noAutofit/>
          </a:bodyPr>
          <a:lstStyle/>
          <a:p>
            <a:r>
              <a:rPr lang="en-IN" sz="3200" b="1" spc="-1" dirty="0" smtClean="0">
                <a:solidFill>
                  <a:srgbClr val="FFFFFF"/>
                </a:solidFill>
                <a:latin typeface="Source Sans Pro Black"/>
              </a:rPr>
              <a:t>Agile Model</a:t>
            </a:r>
            <a:endParaRPr lang="en-IN" sz="3200" b="1" strike="noStrike" spc="-1" dirty="0">
              <a:solidFill>
                <a:srgbClr val="FFFFFF"/>
              </a:solidFill>
              <a:latin typeface="Source Sans Pro Black"/>
            </a:endParaRPr>
          </a:p>
        </p:txBody>
      </p:sp>
      <p:sp>
        <p:nvSpPr>
          <p:cNvPr id="116" name="TextShape 2"/>
          <p:cNvSpPr txBox="1"/>
          <p:nvPr/>
        </p:nvSpPr>
        <p:spPr>
          <a:xfrm>
            <a:off x="360000" y="1980000"/>
            <a:ext cx="9180000" cy="4680000"/>
          </a:xfrm>
          <a:prstGeom prst="rect">
            <a:avLst/>
          </a:prstGeom>
          <a:noFill/>
          <a:ln>
            <a:noFill/>
          </a:ln>
        </p:spPr>
        <p:txBody>
          <a:bodyPr lIns="0" tIns="0" rIns="0" bIns="0">
            <a:normAutofit/>
          </a:bodyPr>
          <a:lstStyle/>
          <a:p>
            <a:endParaRPr lang="en-IN" sz="2600" b="1" strike="noStrike" spc="-1">
              <a:solidFill>
                <a:srgbClr val="1C1C1C"/>
              </a:solidFill>
              <a:latin typeface="Source Sans Pro Semibold"/>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67867"/>
            <a:ext cx="8229600" cy="339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360000" y="360000"/>
            <a:ext cx="9360000" cy="900000"/>
          </a:xfrm>
          <a:prstGeom prst="rect">
            <a:avLst/>
          </a:prstGeom>
          <a:noFill/>
          <a:ln>
            <a:noFill/>
          </a:ln>
        </p:spPr>
        <p:txBody>
          <a:bodyPr lIns="0" tIns="0" rIns="0" bIns="0" anchor="b">
            <a:noAutofit/>
          </a:bodyPr>
          <a:lstStyle/>
          <a:p>
            <a:r>
              <a:rPr lang="en-IN" sz="3200" b="1" strike="noStrike" spc="-1">
                <a:solidFill>
                  <a:srgbClr val="FFFFFF"/>
                </a:solidFill>
                <a:latin typeface="Source Sans Pro Black"/>
              </a:rPr>
              <a:t>Software models	</a:t>
            </a:r>
          </a:p>
        </p:txBody>
      </p:sp>
      <p:sp>
        <p:nvSpPr>
          <p:cNvPr id="90" name="TextShape 2"/>
          <p:cNvSpPr txBox="1"/>
          <p:nvPr/>
        </p:nvSpPr>
        <p:spPr>
          <a:xfrm>
            <a:off x="288000" y="1584000"/>
            <a:ext cx="9288000" cy="2122204"/>
          </a:xfrm>
          <a:prstGeom prst="rect">
            <a:avLst/>
          </a:prstGeom>
          <a:noFill/>
          <a:ln>
            <a:noFill/>
          </a:ln>
        </p:spPr>
        <p:txBody>
          <a:bodyPr lIns="90000" tIns="45000" rIns="90000" bIns="45000">
            <a:spAutoFit/>
          </a:bodyPr>
          <a:lstStyle/>
          <a:p>
            <a:pPr marL="216000" indent="-216000">
              <a:buClr>
                <a:srgbClr val="000000"/>
              </a:buClr>
              <a:buFont typeface="StarSymbol"/>
              <a:buAutoNum type="arabicPeriod"/>
            </a:pPr>
            <a:r>
              <a:rPr lang="en-IN" sz="2200" b="0" strike="noStrike" spc="-1" dirty="0" smtClean="0">
                <a:latin typeface="Source Sans Pro"/>
              </a:rPr>
              <a:t>Introduction to SDLC </a:t>
            </a:r>
          </a:p>
          <a:p>
            <a:pPr marL="216000" indent="-216000">
              <a:buClr>
                <a:srgbClr val="000000"/>
              </a:buClr>
              <a:buFont typeface="StarSymbol"/>
              <a:buAutoNum type="arabicPeriod"/>
            </a:pPr>
            <a:r>
              <a:rPr lang="en-IN" sz="2200" b="0" strike="noStrike" spc="-1" dirty="0" smtClean="0">
                <a:latin typeface="Source Sans Pro"/>
              </a:rPr>
              <a:t>Code </a:t>
            </a:r>
            <a:r>
              <a:rPr lang="en-IN" sz="2200" b="0" strike="noStrike" spc="-1" dirty="0">
                <a:latin typeface="Source Sans Pro"/>
              </a:rPr>
              <a:t>and Fix</a:t>
            </a:r>
          </a:p>
          <a:p>
            <a:pPr marL="216000" indent="-216000">
              <a:buClr>
                <a:srgbClr val="000000"/>
              </a:buClr>
              <a:buFont typeface="StarSymbol"/>
              <a:buAutoNum type="arabicPeriod"/>
            </a:pPr>
            <a:r>
              <a:rPr lang="en-IN" sz="2200" b="0" strike="noStrike" spc="-1" dirty="0">
                <a:latin typeface="Source Sans Pro"/>
              </a:rPr>
              <a:t> Waterfall Model</a:t>
            </a:r>
          </a:p>
          <a:p>
            <a:pPr marL="216000" indent="-216000">
              <a:buClr>
                <a:srgbClr val="000000"/>
              </a:buClr>
              <a:buFont typeface="StarSymbol"/>
              <a:buAutoNum type="arabicPeriod"/>
            </a:pPr>
            <a:r>
              <a:rPr lang="en-IN" sz="2200" b="0" strike="noStrike" spc="-1" dirty="0">
                <a:latin typeface="Source Sans Pro"/>
              </a:rPr>
              <a:t> Iterative </a:t>
            </a:r>
            <a:r>
              <a:rPr lang="en-IN" sz="2200" b="0" strike="noStrike" spc="-1" dirty="0" smtClean="0">
                <a:latin typeface="Source Sans Pro"/>
              </a:rPr>
              <a:t>Model</a:t>
            </a:r>
            <a:endParaRPr lang="en-IN" sz="2200" b="0" strike="noStrike" spc="-1" dirty="0">
              <a:latin typeface="Source Sans Pro"/>
            </a:endParaRPr>
          </a:p>
          <a:p>
            <a:pPr marL="216000" indent="-216000">
              <a:buClr>
                <a:srgbClr val="000000"/>
              </a:buClr>
              <a:buFont typeface="StarSymbol"/>
              <a:buAutoNum type="arabicPeriod"/>
            </a:pPr>
            <a:r>
              <a:rPr lang="en-IN" sz="2200" b="0" strike="noStrike" spc="-1" dirty="0">
                <a:latin typeface="Source Sans Pro"/>
              </a:rPr>
              <a:t> Agile Development </a:t>
            </a:r>
            <a:r>
              <a:rPr lang="en-IN" sz="2200" b="0" strike="noStrike" spc="-1" dirty="0" smtClean="0">
                <a:latin typeface="Source Sans Pro"/>
              </a:rPr>
              <a:t>Models</a:t>
            </a:r>
          </a:p>
          <a:p>
            <a:pPr marL="216000" indent="-216000">
              <a:buClr>
                <a:srgbClr val="000000"/>
              </a:buClr>
              <a:buFont typeface="StarSymbol"/>
              <a:buAutoNum type="arabicPeriod"/>
            </a:pPr>
            <a:r>
              <a:rPr lang="en-IN" sz="2200" spc="-1" dirty="0" smtClean="0">
                <a:latin typeface="Source Sans Pro"/>
              </a:rPr>
              <a:t>Lean Model</a:t>
            </a:r>
            <a:endParaRPr lang="en-IN" sz="2200" b="0" strike="noStrike" spc="-1" dirty="0">
              <a:latin typeface="Source Sans Pro"/>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solidFill>
                  <a:schemeClr val="bg1"/>
                </a:solidFill>
              </a:rPr>
              <a:t>Advantage of Agile Model</a:t>
            </a:r>
            <a:endParaRPr lang="en-GB" sz="3200" b="1" dirty="0">
              <a:solidFill>
                <a:schemeClr val="bg1"/>
              </a:solidFill>
            </a:endParaRP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90238"/>
            <a:ext cx="8229600" cy="3745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14693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solidFill>
                  <a:schemeClr val="bg1"/>
                </a:solidFill>
              </a:rPr>
              <a:t>Disadvantage of Agile model</a:t>
            </a:r>
            <a:endParaRPr lang="en-GB" sz="3200" b="1" dirty="0">
              <a:solidFill>
                <a:schemeClr val="bg1"/>
              </a:solidFill>
            </a:endParaRP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049329"/>
            <a:ext cx="8229600" cy="3627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89581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solidFill>
                  <a:schemeClr val="bg1"/>
                </a:solidFill>
              </a:rPr>
              <a:t>Lean Model</a:t>
            </a:r>
            <a:endParaRPr lang="en-GB" sz="3200" b="1" dirty="0">
              <a:solidFill>
                <a:schemeClr val="bg1"/>
              </a:solidFill>
            </a:endParaRP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68501"/>
            <a:ext cx="8229600" cy="378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03812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solidFill>
                  <a:schemeClr val="bg1"/>
                </a:solidFill>
              </a:rPr>
              <a:t>Advantage of Lean Model</a:t>
            </a:r>
            <a:endParaRPr lang="en-GB" sz="3200" b="1" dirty="0">
              <a:solidFill>
                <a:schemeClr val="bg1"/>
              </a:solidFill>
            </a:endParaRP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158800"/>
            <a:ext cx="8229600" cy="340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43479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784" y="395461"/>
            <a:ext cx="9360000" cy="900000"/>
          </a:xfrm>
        </p:spPr>
        <p:txBody>
          <a:bodyPr/>
          <a:lstStyle/>
          <a:p>
            <a:r>
              <a:rPr lang="en-GB" sz="3200" b="1" dirty="0" smtClean="0">
                <a:solidFill>
                  <a:schemeClr val="bg1"/>
                </a:solidFill>
              </a:rPr>
              <a:t>Disadvantage of Lean model</a:t>
            </a:r>
            <a:endParaRPr lang="en-GB" sz="3200" b="1" dirty="0">
              <a:solidFill>
                <a:schemeClr val="bg1"/>
              </a:solidFill>
            </a:endParaRP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325441"/>
            <a:ext cx="8229600" cy="3686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1323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r>
            <a:br>
              <a:rPr lang="en-GB" dirty="0" smtClean="0"/>
            </a:br>
            <a:r>
              <a:rPr lang="en-GB" sz="2400" dirty="0"/>
              <a:t> </a:t>
            </a:r>
            <a:r>
              <a:rPr lang="en-GB" sz="2400" dirty="0" smtClean="0"/>
              <a:t>    </a:t>
            </a:r>
            <a:br>
              <a:rPr lang="en-GB" sz="2400" dirty="0" smtClean="0"/>
            </a:br>
            <a:r>
              <a:rPr lang="en-GB" sz="3200" dirty="0" smtClean="0">
                <a:solidFill>
                  <a:schemeClr val="bg1"/>
                </a:solidFill>
              </a:rPr>
              <a:t>What is Software Development?</a:t>
            </a:r>
            <a:r>
              <a:rPr lang="en-GB" sz="2400" dirty="0" smtClean="0"/>
              <a:t/>
            </a:r>
            <a:br>
              <a:rPr lang="en-GB" sz="2400" dirty="0" smtClean="0"/>
            </a:br>
            <a:endParaRPr lang="en-GB" sz="2400" dirty="0"/>
          </a:p>
        </p:txBody>
      </p:sp>
      <p:sp>
        <p:nvSpPr>
          <p:cNvPr id="3" name="Text Placeholder 2"/>
          <p:cNvSpPr>
            <a:spLocks noGrp="1"/>
          </p:cNvSpPr>
          <p:nvPr>
            <p:ph type="body"/>
          </p:nvPr>
        </p:nvSpPr>
        <p:spPr/>
        <p:txBody>
          <a:bodyPr/>
          <a:lstStyle/>
          <a:p>
            <a:r>
              <a:rPr lang="en-GB" dirty="0" smtClean="0"/>
              <a:t>Converting customer requirement to complete software product.</a:t>
            </a:r>
          </a:p>
          <a:p>
            <a:endParaRPr lang="en-GB"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864" y="2915741"/>
            <a:ext cx="737235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9910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solidFill>
                  <a:schemeClr val="bg1"/>
                </a:solidFill>
              </a:rPr>
              <a:t>Software Development lifecycle</a:t>
            </a:r>
            <a:endParaRPr lang="en-GB" sz="3200" b="1" dirty="0">
              <a:solidFill>
                <a:schemeClr val="bg1"/>
              </a:solidFill>
            </a:endParaRP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94840"/>
            <a:ext cx="8229600" cy="3736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692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solidFill>
                  <a:schemeClr val="bg1"/>
                </a:solidFill>
              </a:rPr>
              <a:t>Software Development Life cycle</a:t>
            </a:r>
            <a:endParaRPr lang="en-GB" sz="3200" b="1" dirty="0">
              <a:solidFill>
                <a:schemeClr val="bg1"/>
              </a:solidFill>
            </a:endParaRP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73645"/>
            <a:ext cx="8229600" cy="377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8208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b="1" dirty="0" smtClean="0">
                <a:solidFill>
                  <a:schemeClr val="bg1"/>
                </a:solidFill>
              </a:rPr>
              <a:t>Software Development lifecycle</a:t>
            </a:r>
            <a:endParaRPr lang="en-GB" sz="2800" b="1" dirty="0">
              <a:solidFill>
                <a:schemeClr val="bg1"/>
              </a:solidFill>
            </a:endParaRP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002429"/>
            <a:ext cx="8229600" cy="3721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0041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solidFill>
                  <a:schemeClr val="bg1"/>
                </a:solidFill>
              </a:rPr>
              <a:t>Software Development lifecycle</a:t>
            </a:r>
            <a:endParaRPr lang="en-GB" sz="3200" b="1" dirty="0">
              <a:solidFill>
                <a:schemeClr val="bg1"/>
              </a:solidFill>
            </a:endParaRP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004471"/>
            <a:ext cx="8229600" cy="3717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6706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solidFill>
                  <a:schemeClr val="bg1"/>
                </a:solidFill>
              </a:rPr>
              <a:t>Software Development Life cycle</a:t>
            </a:r>
            <a:endParaRPr lang="en-GB" sz="3200" b="1" dirty="0">
              <a:solidFill>
                <a:schemeClr val="bg1"/>
              </a:solidFill>
            </a:endParaRP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84967"/>
            <a:ext cx="8229600" cy="3756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24048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360000" y="360000"/>
            <a:ext cx="9360000" cy="900000"/>
          </a:xfrm>
          <a:prstGeom prst="rect">
            <a:avLst/>
          </a:prstGeom>
          <a:noFill/>
          <a:ln>
            <a:noFill/>
          </a:ln>
        </p:spPr>
        <p:txBody>
          <a:bodyPr lIns="0" tIns="0" rIns="0" bIns="0" anchor="b">
            <a:noAutofit/>
          </a:bodyPr>
          <a:lstStyle/>
          <a:p>
            <a:r>
              <a:rPr lang="en-IN" sz="3200" b="1" strike="noStrike" spc="-1">
                <a:solidFill>
                  <a:srgbClr val="FFFFFF"/>
                </a:solidFill>
                <a:latin typeface="Source Sans Pro Black"/>
              </a:rPr>
              <a:t>Code and Fix</a:t>
            </a:r>
          </a:p>
        </p:txBody>
      </p:sp>
      <p:pic>
        <p:nvPicPr>
          <p:cNvPr id="92" name="Picture 91"/>
          <p:cNvPicPr/>
          <p:nvPr/>
        </p:nvPicPr>
        <p:blipFill>
          <a:blip r:embed="rId2"/>
          <a:stretch/>
        </p:blipFill>
        <p:spPr>
          <a:xfrm>
            <a:off x="2808000" y="1872000"/>
            <a:ext cx="4064400" cy="1987920"/>
          </a:xfrm>
          <a:prstGeom prst="rect">
            <a:avLst/>
          </a:prstGeom>
          <a:ln>
            <a:noFill/>
          </a:ln>
        </p:spPr>
      </p:pic>
      <p:sp>
        <p:nvSpPr>
          <p:cNvPr id="93" name="TextShape 2"/>
          <p:cNvSpPr txBox="1"/>
          <p:nvPr/>
        </p:nvSpPr>
        <p:spPr>
          <a:xfrm>
            <a:off x="504000" y="4032000"/>
            <a:ext cx="8568000" cy="2478240"/>
          </a:xfrm>
          <a:prstGeom prst="rect">
            <a:avLst/>
          </a:prstGeom>
          <a:noFill/>
          <a:ln>
            <a:noFill/>
          </a:ln>
        </p:spPr>
        <p:txBody>
          <a:bodyPr lIns="90000" tIns="45000" rIns="90000" bIns="45000">
            <a:spAutoFit/>
          </a:bodyPr>
          <a:lstStyle/>
          <a:p>
            <a:pPr marL="216000" indent="-216000">
              <a:buClr>
                <a:srgbClr val="000000"/>
              </a:buClr>
              <a:buSzPct val="45000"/>
              <a:buFont typeface="Wingdings" charset="2"/>
              <a:buChar char=""/>
            </a:pPr>
            <a:r>
              <a:rPr lang="en-IN" sz="1800" b="0" strike="noStrike" spc="-1">
                <a:latin typeface="Source Sans Pro"/>
              </a:rPr>
              <a:t>Natural model of software development</a:t>
            </a:r>
          </a:p>
          <a:p>
            <a:pPr marL="216000" indent="-216000">
              <a:buClr>
                <a:srgbClr val="000000"/>
              </a:buClr>
              <a:buSzPct val="45000"/>
              <a:buFont typeface="Wingdings" charset="2"/>
              <a:buChar char=""/>
            </a:pPr>
            <a:r>
              <a:rPr lang="en-IN" sz="1800" b="0" strike="noStrike" spc="-1">
                <a:latin typeface="Source Sans Pro"/>
              </a:rPr>
              <a:t>Simple</a:t>
            </a:r>
          </a:p>
          <a:p>
            <a:pPr marL="216000" indent="-216000">
              <a:buClr>
                <a:srgbClr val="000000"/>
              </a:buClr>
              <a:buSzPct val="45000"/>
              <a:buFont typeface="Wingdings" charset="2"/>
              <a:buChar char=""/>
            </a:pPr>
            <a:r>
              <a:rPr lang="en-IN" sz="1800" b="0" strike="noStrike" spc="-1">
                <a:latin typeface="Source Sans Pro"/>
              </a:rPr>
              <a:t>Following steps are involved (recursively)</a:t>
            </a:r>
          </a:p>
          <a:p>
            <a:pPr marL="216000" indent="-216000">
              <a:buClr>
                <a:srgbClr val="000000"/>
              </a:buClr>
              <a:buSzPct val="45000"/>
              <a:buFont typeface="Wingdings" charset="2"/>
              <a:buChar char=""/>
            </a:pPr>
            <a:r>
              <a:rPr lang="en-IN" sz="1800" b="0" strike="noStrike" spc="-1">
                <a:latin typeface="Source Sans Pro"/>
              </a:rPr>
              <a:t>Write the code</a:t>
            </a:r>
          </a:p>
          <a:p>
            <a:pPr marL="216000" indent="-216000">
              <a:buClr>
                <a:srgbClr val="000000"/>
              </a:buClr>
              <a:buSzPct val="45000"/>
              <a:buFont typeface="Wingdings" charset="2"/>
              <a:buChar char=""/>
            </a:pPr>
            <a:r>
              <a:rPr lang="en-IN" sz="1800" b="0" strike="noStrike" spc="-1">
                <a:latin typeface="Source Sans Pro"/>
              </a:rPr>
              <a:t>Find a bug</a:t>
            </a:r>
          </a:p>
          <a:p>
            <a:pPr marL="216000" indent="-216000">
              <a:buClr>
                <a:srgbClr val="000000"/>
              </a:buClr>
              <a:buSzPct val="45000"/>
              <a:buFont typeface="Wingdings" charset="2"/>
              <a:buChar char=""/>
            </a:pPr>
            <a:r>
              <a:rPr lang="en-IN" sz="1800" b="0" strike="noStrike" spc="-1">
                <a:latin typeface="Source Sans Pro"/>
              </a:rPr>
              <a:t>Fix the bug</a:t>
            </a:r>
          </a:p>
          <a:p>
            <a:pPr marL="216000" indent="-216000">
              <a:buClr>
                <a:srgbClr val="000000"/>
              </a:buClr>
              <a:buSzPct val="45000"/>
              <a:buFont typeface="Wingdings" charset="2"/>
              <a:buChar char=""/>
            </a:pPr>
            <a:r>
              <a:rPr lang="en-IN" sz="1800" b="0" strike="noStrike" spc="-1">
                <a:latin typeface="Source Sans Pro"/>
              </a:rPr>
              <a:t>When to use Code and Fix?</a:t>
            </a:r>
          </a:p>
          <a:p>
            <a:pPr marL="216000" indent="-216000">
              <a:buClr>
                <a:srgbClr val="000000"/>
              </a:buClr>
              <a:buSzPct val="45000"/>
              <a:buFont typeface="Wingdings" charset="2"/>
              <a:buChar char=""/>
            </a:pPr>
            <a:r>
              <a:rPr lang="en-IN" sz="1800" b="0" strike="noStrike" spc="-1">
                <a:latin typeface="Source Sans Pro"/>
              </a:rPr>
              <a:t>Prototypes that don’t need any initial planning.</a:t>
            </a:r>
          </a:p>
          <a:p>
            <a:pPr marL="216000" indent="-216000">
              <a:buClr>
                <a:srgbClr val="000000"/>
              </a:buClr>
              <a:buSzPct val="45000"/>
              <a:buFont typeface="Wingdings" charset="2"/>
              <a:buChar char=""/>
            </a:pPr>
            <a:r>
              <a:rPr lang="en-IN" sz="1800" b="0" strike="noStrike" spc="-1">
                <a:latin typeface="Source Sans Pro"/>
              </a:rPr>
              <a:t>Small projects that won’t require any further development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1087</TotalTime>
  <Words>965</Words>
  <Application>Microsoft Office PowerPoint</Application>
  <PresentationFormat>Custom</PresentationFormat>
  <Paragraphs>113</Paragraphs>
  <Slides>24</Slides>
  <Notes>0</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Office Theme</vt:lpstr>
      <vt:lpstr>Office Theme</vt:lpstr>
      <vt:lpstr>PowerPoint Presentation</vt:lpstr>
      <vt:lpstr>PowerPoint Presentation</vt:lpstr>
      <vt:lpstr>       What is Software Development? </vt:lpstr>
      <vt:lpstr>Software Development lifecycle</vt:lpstr>
      <vt:lpstr>Software Development Life cycle</vt:lpstr>
      <vt:lpstr>Software Development lifecycle</vt:lpstr>
      <vt:lpstr>Software Development lifecycle</vt:lpstr>
      <vt:lpstr>Software Development Life 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 of Agile Model</vt:lpstr>
      <vt:lpstr>Disadvantage of Agile model</vt:lpstr>
      <vt:lpstr>Lean Model</vt:lpstr>
      <vt:lpstr>Advantage of Lean Model</vt:lpstr>
      <vt:lpstr>Disadvantage of Lean model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Alizarin</dc:title>
  <dc:creator>nitin</dc:creator>
  <cp:lastModifiedBy>nitin</cp:lastModifiedBy>
  <cp:revision>12</cp:revision>
  <dcterms:created xsi:type="dcterms:W3CDTF">2019-08-21T23:29:18Z</dcterms:created>
  <dcterms:modified xsi:type="dcterms:W3CDTF">2019-08-26T01:43:57Z</dcterms:modified>
  <dc:language>en-IN</dc:language>
</cp:coreProperties>
</file>