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1800"/>
          </a:xfrm>
          <a:prstGeom prst="rect">
            <a:avLst/>
          </a:prstGeom>
        </p:spPr>
        <p:txBody>
          <a:bodyPr lIns="0" rIns="0" tIns="0" bIns="0" anchor="ctr">
            <a:spAutoFit/>
          </a:bodyPr>
          <a:p>
            <a:pPr algn="ctr"/>
            <a:endParaRPr b="0" lang="en-IN" sz="5870" spc="-1" strike="noStrike">
              <a:latin typeface="Arial"/>
            </a:endParaRPr>
          </a:p>
        </p:txBody>
      </p:sp>
      <p:sp>
        <p:nvSpPr>
          <p:cNvPr id="27" name="PlaceHolder 2"/>
          <p:cNvSpPr>
            <a:spLocks noGrp="1"/>
          </p:cNvSpPr>
          <p:nvPr>
            <p:ph type="body"/>
          </p:nvPr>
        </p:nvSpPr>
        <p:spPr>
          <a:xfrm>
            <a:off x="504000" y="1768680"/>
            <a:ext cx="9071640" cy="2091240"/>
          </a:xfrm>
          <a:prstGeom prst="rect">
            <a:avLst/>
          </a:prstGeom>
        </p:spPr>
        <p:txBody>
          <a:bodyPr lIns="0" rIns="0" tIns="0" bIns="0">
            <a:normAutofit/>
          </a:bodyPr>
          <a:p>
            <a:endParaRPr b="0" lang="en-IN" sz="4270" spc="-1" strike="noStrike">
              <a:latin typeface="Arial"/>
            </a:endParaRPr>
          </a:p>
        </p:txBody>
      </p:sp>
      <p:sp>
        <p:nvSpPr>
          <p:cNvPr id="28" name="PlaceHolder 3"/>
          <p:cNvSpPr>
            <a:spLocks noGrp="1"/>
          </p:cNvSpPr>
          <p:nvPr>
            <p:ph type="body"/>
          </p:nvPr>
        </p:nvSpPr>
        <p:spPr>
          <a:xfrm>
            <a:off x="504000" y="4059000"/>
            <a:ext cx="9071640" cy="2091240"/>
          </a:xfrm>
          <a:prstGeom prst="rect">
            <a:avLst/>
          </a:prstGeom>
        </p:spPr>
        <p:txBody>
          <a:bodyPr lIns="0" rIns="0" tIns="0" bIns="0">
            <a:normAutofit/>
          </a:bodyPr>
          <a:p>
            <a:endParaRPr b="0" lang="en-IN" sz="427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1800"/>
          </a:xfrm>
          <a:prstGeom prst="rect">
            <a:avLst/>
          </a:prstGeom>
        </p:spPr>
        <p:txBody>
          <a:bodyPr lIns="0" rIns="0" tIns="0" bIns="0" anchor="ctr">
            <a:spAutoFit/>
          </a:bodyPr>
          <a:p>
            <a:pPr algn="ctr"/>
            <a:endParaRPr b="0" lang="en-IN" sz="5870" spc="-1" strike="noStrike">
              <a:latin typeface="Arial"/>
            </a:endParaRPr>
          </a:p>
        </p:txBody>
      </p:sp>
      <p:sp>
        <p:nvSpPr>
          <p:cNvPr id="30" name="PlaceHolder 2"/>
          <p:cNvSpPr>
            <a:spLocks noGrp="1"/>
          </p:cNvSpPr>
          <p:nvPr>
            <p:ph type="body"/>
          </p:nvPr>
        </p:nvSpPr>
        <p:spPr>
          <a:xfrm>
            <a:off x="504000" y="1768680"/>
            <a:ext cx="4426920" cy="2091240"/>
          </a:xfrm>
          <a:prstGeom prst="rect">
            <a:avLst/>
          </a:prstGeom>
        </p:spPr>
        <p:txBody>
          <a:bodyPr lIns="0" rIns="0" tIns="0" bIns="0">
            <a:normAutofit/>
          </a:bodyPr>
          <a:p>
            <a:endParaRPr b="0" lang="en-IN" sz="4270" spc="-1" strike="noStrike">
              <a:latin typeface="Arial"/>
            </a:endParaRPr>
          </a:p>
        </p:txBody>
      </p:sp>
      <p:sp>
        <p:nvSpPr>
          <p:cNvPr id="31" name="PlaceHolder 3"/>
          <p:cNvSpPr>
            <a:spLocks noGrp="1"/>
          </p:cNvSpPr>
          <p:nvPr>
            <p:ph type="body"/>
          </p:nvPr>
        </p:nvSpPr>
        <p:spPr>
          <a:xfrm>
            <a:off x="5152680" y="1768680"/>
            <a:ext cx="4426920" cy="2091240"/>
          </a:xfrm>
          <a:prstGeom prst="rect">
            <a:avLst/>
          </a:prstGeom>
        </p:spPr>
        <p:txBody>
          <a:bodyPr lIns="0" rIns="0" tIns="0" bIns="0">
            <a:normAutofit/>
          </a:bodyPr>
          <a:p>
            <a:endParaRPr b="0" lang="en-IN" sz="4270" spc="-1" strike="noStrike">
              <a:latin typeface="Arial"/>
            </a:endParaRPr>
          </a:p>
        </p:txBody>
      </p:sp>
      <p:sp>
        <p:nvSpPr>
          <p:cNvPr id="32" name="PlaceHolder 4"/>
          <p:cNvSpPr>
            <a:spLocks noGrp="1"/>
          </p:cNvSpPr>
          <p:nvPr>
            <p:ph type="body"/>
          </p:nvPr>
        </p:nvSpPr>
        <p:spPr>
          <a:xfrm>
            <a:off x="504000" y="4059000"/>
            <a:ext cx="4426920" cy="2091240"/>
          </a:xfrm>
          <a:prstGeom prst="rect">
            <a:avLst/>
          </a:prstGeom>
        </p:spPr>
        <p:txBody>
          <a:bodyPr lIns="0" rIns="0" tIns="0" bIns="0">
            <a:normAutofit/>
          </a:bodyPr>
          <a:p>
            <a:endParaRPr b="0" lang="en-IN" sz="4270" spc="-1" strike="noStrike">
              <a:latin typeface="Arial"/>
            </a:endParaRPr>
          </a:p>
        </p:txBody>
      </p:sp>
      <p:sp>
        <p:nvSpPr>
          <p:cNvPr id="33" name="PlaceHolder 5"/>
          <p:cNvSpPr>
            <a:spLocks noGrp="1"/>
          </p:cNvSpPr>
          <p:nvPr>
            <p:ph type="body"/>
          </p:nvPr>
        </p:nvSpPr>
        <p:spPr>
          <a:xfrm>
            <a:off x="5152680" y="4059000"/>
            <a:ext cx="4426920" cy="2091240"/>
          </a:xfrm>
          <a:prstGeom prst="rect">
            <a:avLst/>
          </a:prstGeom>
        </p:spPr>
        <p:txBody>
          <a:bodyPr lIns="0" rIns="0" tIns="0" bIns="0">
            <a:normAutofit/>
          </a:bodyPr>
          <a:p>
            <a:endParaRPr b="0" lang="en-IN" sz="427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1800"/>
          </a:xfrm>
          <a:prstGeom prst="rect">
            <a:avLst/>
          </a:prstGeom>
        </p:spPr>
        <p:txBody>
          <a:bodyPr lIns="0" rIns="0" tIns="0" bIns="0" anchor="ctr">
            <a:spAutoFit/>
          </a:bodyPr>
          <a:p>
            <a:pPr algn="ctr"/>
            <a:endParaRPr b="0" lang="en-IN" sz="5870" spc="-1" strike="noStrike">
              <a:latin typeface="Arial"/>
            </a:endParaRPr>
          </a:p>
        </p:txBody>
      </p:sp>
      <p:sp>
        <p:nvSpPr>
          <p:cNvPr id="35" name="PlaceHolder 2"/>
          <p:cNvSpPr>
            <a:spLocks noGrp="1"/>
          </p:cNvSpPr>
          <p:nvPr>
            <p:ph type="body"/>
          </p:nvPr>
        </p:nvSpPr>
        <p:spPr>
          <a:xfrm>
            <a:off x="504000" y="1768680"/>
            <a:ext cx="2920680" cy="2091240"/>
          </a:xfrm>
          <a:prstGeom prst="rect">
            <a:avLst/>
          </a:prstGeom>
        </p:spPr>
        <p:txBody>
          <a:bodyPr lIns="0" rIns="0" tIns="0" bIns="0">
            <a:normAutofit/>
          </a:bodyPr>
          <a:p>
            <a:endParaRPr b="0" lang="en-IN" sz="4270" spc="-1" strike="noStrike">
              <a:latin typeface="Arial"/>
            </a:endParaRPr>
          </a:p>
        </p:txBody>
      </p:sp>
      <p:sp>
        <p:nvSpPr>
          <p:cNvPr id="36" name="PlaceHolder 3"/>
          <p:cNvSpPr>
            <a:spLocks noGrp="1"/>
          </p:cNvSpPr>
          <p:nvPr>
            <p:ph type="body"/>
          </p:nvPr>
        </p:nvSpPr>
        <p:spPr>
          <a:xfrm>
            <a:off x="3571200" y="1768680"/>
            <a:ext cx="2920680" cy="2091240"/>
          </a:xfrm>
          <a:prstGeom prst="rect">
            <a:avLst/>
          </a:prstGeom>
        </p:spPr>
        <p:txBody>
          <a:bodyPr lIns="0" rIns="0" tIns="0" bIns="0">
            <a:normAutofit/>
          </a:bodyPr>
          <a:p>
            <a:endParaRPr b="0" lang="en-IN" sz="4270" spc="-1" strike="noStrike">
              <a:latin typeface="Arial"/>
            </a:endParaRPr>
          </a:p>
        </p:txBody>
      </p:sp>
      <p:sp>
        <p:nvSpPr>
          <p:cNvPr id="37" name="PlaceHolder 4"/>
          <p:cNvSpPr>
            <a:spLocks noGrp="1"/>
          </p:cNvSpPr>
          <p:nvPr>
            <p:ph type="body"/>
          </p:nvPr>
        </p:nvSpPr>
        <p:spPr>
          <a:xfrm>
            <a:off x="6638040" y="1768680"/>
            <a:ext cx="2920680" cy="2091240"/>
          </a:xfrm>
          <a:prstGeom prst="rect">
            <a:avLst/>
          </a:prstGeom>
        </p:spPr>
        <p:txBody>
          <a:bodyPr lIns="0" rIns="0" tIns="0" bIns="0">
            <a:normAutofit/>
          </a:bodyPr>
          <a:p>
            <a:endParaRPr b="0" lang="en-IN" sz="4270" spc="-1" strike="noStrike">
              <a:latin typeface="Arial"/>
            </a:endParaRPr>
          </a:p>
        </p:txBody>
      </p:sp>
      <p:sp>
        <p:nvSpPr>
          <p:cNvPr id="38" name="PlaceHolder 5"/>
          <p:cNvSpPr>
            <a:spLocks noGrp="1"/>
          </p:cNvSpPr>
          <p:nvPr>
            <p:ph type="body"/>
          </p:nvPr>
        </p:nvSpPr>
        <p:spPr>
          <a:xfrm>
            <a:off x="504000" y="4059000"/>
            <a:ext cx="2920680" cy="2091240"/>
          </a:xfrm>
          <a:prstGeom prst="rect">
            <a:avLst/>
          </a:prstGeom>
        </p:spPr>
        <p:txBody>
          <a:bodyPr lIns="0" rIns="0" tIns="0" bIns="0">
            <a:normAutofit/>
          </a:bodyPr>
          <a:p>
            <a:endParaRPr b="0" lang="en-IN" sz="4270" spc="-1" strike="noStrike">
              <a:latin typeface="Arial"/>
            </a:endParaRPr>
          </a:p>
        </p:txBody>
      </p:sp>
      <p:sp>
        <p:nvSpPr>
          <p:cNvPr id="39" name="PlaceHolder 6"/>
          <p:cNvSpPr>
            <a:spLocks noGrp="1"/>
          </p:cNvSpPr>
          <p:nvPr>
            <p:ph type="body"/>
          </p:nvPr>
        </p:nvSpPr>
        <p:spPr>
          <a:xfrm>
            <a:off x="3571200" y="4059000"/>
            <a:ext cx="2920680" cy="2091240"/>
          </a:xfrm>
          <a:prstGeom prst="rect">
            <a:avLst/>
          </a:prstGeom>
        </p:spPr>
        <p:txBody>
          <a:bodyPr lIns="0" rIns="0" tIns="0" bIns="0">
            <a:normAutofit/>
          </a:bodyPr>
          <a:p>
            <a:endParaRPr b="0" lang="en-IN" sz="4270" spc="-1" strike="noStrike">
              <a:latin typeface="Arial"/>
            </a:endParaRPr>
          </a:p>
        </p:txBody>
      </p:sp>
      <p:sp>
        <p:nvSpPr>
          <p:cNvPr id="40" name="PlaceHolder 7"/>
          <p:cNvSpPr>
            <a:spLocks noGrp="1"/>
          </p:cNvSpPr>
          <p:nvPr>
            <p:ph type="body"/>
          </p:nvPr>
        </p:nvSpPr>
        <p:spPr>
          <a:xfrm>
            <a:off x="6638040" y="4059000"/>
            <a:ext cx="2920680" cy="2091240"/>
          </a:xfrm>
          <a:prstGeom prst="rect">
            <a:avLst/>
          </a:prstGeom>
        </p:spPr>
        <p:txBody>
          <a:bodyPr lIns="0" rIns="0" tIns="0" bIns="0">
            <a:normAutofit/>
          </a:bodyPr>
          <a:p>
            <a:endParaRPr b="0" lang="en-IN" sz="427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1800"/>
          </a:xfrm>
          <a:prstGeom prst="rect">
            <a:avLst/>
          </a:prstGeom>
        </p:spPr>
        <p:txBody>
          <a:bodyPr lIns="0" rIns="0" tIns="0" bIns="0" anchor="ctr">
            <a:spAutoFit/>
          </a:bodyPr>
          <a:p>
            <a:pPr algn="ctr"/>
            <a:endParaRPr b="0" lang="en-IN" sz="5870" spc="-1" strike="noStrike">
              <a:latin typeface="Arial"/>
            </a:endParaRPr>
          </a:p>
        </p:txBody>
      </p:sp>
      <p:sp>
        <p:nvSpPr>
          <p:cNvPr id="6" name="PlaceHolder 2"/>
          <p:cNvSpPr>
            <a:spLocks noGrp="1"/>
          </p:cNvSpPr>
          <p:nvPr>
            <p:ph type="subTitle"/>
          </p:nvPr>
        </p:nvSpPr>
        <p:spPr>
          <a:xfrm>
            <a:off x="504000" y="1768680"/>
            <a:ext cx="9071640" cy="43844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1800"/>
          </a:xfrm>
          <a:prstGeom prst="rect">
            <a:avLst/>
          </a:prstGeom>
        </p:spPr>
        <p:txBody>
          <a:bodyPr lIns="0" rIns="0" tIns="0" bIns="0" anchor="ctr">
            <a:spAutoFit/>
          </a:bodyPr>
          <a:p>
            <a:pPr algn="ctr"/>
            <a:endParaRPr b="0" lang="en-IN" sz="5870" spc="-1" strike="noStrike">
              <a:latin typeface="Arial"/>
            </a:endParaRPr>
          </a:p>
        </p:txBody>
      </p:sp>
      <p:sp>
        <p:nvSpPr>
          <p:cNvPr id="8" name="PlaceHolder 2"/>
          <p:cNvSpPr>
            <a:spLocks noGrp="1"/>
          </p:cNvSpPr>
          <p:nvPr>
            <p:ph type="body"/>
          </p:nvPr>
        </p:nvSpPr>
        <p:spPr>
          <a:xfrm>
            <a:off x="504000" y="1768680"/>
            <a:ext cx="9071640" cy="4384440"/>
          </a:xfrm>
          <a:prstGeom prst="rect">
            <a:avLst/>
          </a:prstGeom>
        </p:spPr>
        <p:txBody>
          <a:bodyPr lIns="0" rIns="0" tIns="0" bIns="0">
            <a:normAutofit/>
          </a:bodyPr>
          <a:p>
            <a:endParaRPr b="0" lang="en-IN" sz="427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1800"/>
          </a:xfrm>
          <a:prstGeom prst="rect">
            <a:avLst/>
          </a:prstGeom>
        </p:spPr>
        <p:txBody>
          <a:bodyPr lIns="0" rIns="0" tIns="0" bIns="0" anchor="ctr">
            <a:spAutoFit/>
          </a:bodyPr>
          <a:p>
            <a:pPr algn="ctr"/>
            <a:endParaRPr b="0" lang="en-IN" sz="5870" spc="-1" strike="noStrike">
              <a:latin typeface="Arial"/>
            </a:endParaRPr>
          </a:p>
        </p:txBody>
      </p:sp>
      <p:sp>
        <p:nvSpPr>
          <p:cNvPr id="10" name="PlaceHolder 2"/>
          <p:cNvSpPr>
            <a:spLocks noGrp="1"/>
          </p:cNvSpPr>
          <p:nvPr>
            <p:ph type="body"/>
          </p:nvPr>
        </p:nvSpPr>
        <p:spPr>
          <a:xfrm>
            <a:off x="504000" y="1768680"/>
            <a:ext cx="4426920" cy="4384440"/>
          </a:xfrm>
          <a:prstGeom prst="rect">
            <a:avLst/>
          </a:prstGeom>
        </p:spPr>
        <p:txBody>
          <a:bodyPr lIns="0" rIns="0" tIns="0" bIns="0">
            <a:normAutofit/>
          </a:bodyPr>
          <a:p>
            <a:endParaRPr b="0" lang="en-IN" sz="4270" spc="-1" strike="noStrike">
              <a:latin typeface="Arial"/>
            </a:endParaRPr>
          </a:p>
        </p:txBody>
      </p:sp>
      <p:sp>
        <p:nvSpPr>
          <p:cNvPr id="11" name="PlaceHolder 3"/>
          <p:cNvSpPr>
            <a:spLocks noGrp="1"/>
          </p:cNvSpPr>
          <p:nvPr>
            <p:ph type="body"/>
          </p:nvPr>
        </p:nvSpPr>
        <p:spPr>
          <a:xfrm>
            <a:off x="5152680" y="1768680"/>
            <a:ext cx="4426920" cy="4384440"/>
          </a:xfrm>
          <a:prstGeom prst="rect">
            <a:avLst/>
          </a:prstGeom>
        </p:spPr>
        <p:txBody>
          <a:bodyPr lIns="0" rIns="0" tIns="0" bIns="0">
            <a:normAutofit/>
          </a:bodyPr>
          <a:p>
            <a:endParaRPr b="0" lang="en-IN" sz="427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1800"/>
          </a:xfrm>
          <a:prstGeom prst="rect">
            <a:avLst/>
          </a:prstGeom>
        </p:spPr>
        <p:txBody>
          <a:bodyPr lIns="0" rIns="0" tIns="0" bIns="0" anchor="ctr">
            <a:spAutoFit/>
          </a:bodyPr>
          <a:p>
            <a:pPr algn="ctr"/>
            <a:endParaRPr b="0" lang="en-IN" sz="587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03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1800"/>
          </a:xfrm>
          <a:prstGeom prst="rect">
            <a:avLst/>
          </a:prstGeom>
        </p:spPr>
        <p:txBody>
          <a:bodyPr lIns="0" rIns="0" tIns="0" bIns="0" anchor="ctr">
            <a:spAutoFit/>
          </a:bodyPr>
          <a:p>
            <a:pPr algn="ctr"/>
            <a:endParaRPr b="0" lang="en-IN" sz="5870" spc="-1" strike="noStrike">
              <a:latin typeface="Arial"/>
            </a:endParaRPr>
          </a:p>
        </p:txBody>
      </p:sp>
      <p:sp>
        <p:nvSpPr>
          <p:cNvPr id="15" name="PlaceHolder 2"/>
          <p:cNvSpPr>
            <a:spLocks noGrp="1"/>
          </p:cNvSpPr>
          <p:nvPr>
            <p:ph type="body"/>
          </p:nvPr>
        </p:nvSpPr>
        <p:spPr>
          <a:xfrm>
            <a:off x="504000" y="1768680"/>
            <a:ext cx="4426920" cy="2091240"/>
          </a:xfrm>
          <a:prstGeom prst="rect">
            <a:avLst/>
          </a:prstGeom>
        </p:spPr>
        <p:txBody>
          <a:bodyPr lIns="0" rIns="0" tIns="0" bIns="0">
            <a:normAutofit/>
          </a:bodyPr>
          <a:p>
            <a:endParaRPr b="0" lang="en-IN" sz="4270" spc="-1" strike="noStrike">
              <a:latin typeface="Arial"/>
            </a:endParaRPr>
          </a:p>
        </p:txBody>
      </p:sp>
      <p:sp>
        <p:nvSpPr>
          <p:cNvPr id="16" name="PlaceHolder 3"/>
          <p:cNvSpPr>
            <a:spLocks noGrp="1"/>
          </p:cNvSpPr>
          <p:nvPr>
            <p:ph type="body"/>
          </p:nvPr>
        </p:nvSpPr>
        <p:spPr>
          <a:xfrm>
            <a:off x="5152680" y="1768680"/>
            <a:ext cx="4426920" cy="4384440"/>
          </a:xfrm>
          <a:prstGeom prst="rect">
            <a:avLst/>
          </a:prstGeom>
        </p:spPr>
        <p:txBody>
          <a:bodyPr lIns="0" rIns="0" tIns="0" bIns="0">
            <a:normAutofit/>
          </a:bodyPr>
          <a:p>
            <a:endParaRPr b="0" lang="en-IN" sz="4270" spc="-1" strike="noStrike">
              <a:latin typeface="Arial"/>
            </a:endParaRPr>
          </a:p>
        </p:txBody>
      </p:sp>
      <p:sp>
        <p:nvSpPr>
          <p:cNvPr id="17" name="PlaceHolder 4"/>
          <p:cNvSpPr>
            <a:spLocks noGrp="1"/>
          </p:cNvSpPr>
          <p:nvPr>
            <p:ph type="body"/>
          </p:nvPr>
        </p:nvSpPr>
        <p:spPr>
          <a:xfrm>
            <a:off x="504000" y="4059000"/>
            <a:ext cx="4426920" cy="2091240"/>
          </a:xfrm>
          <a:prstGeom prst="rect">
            <a:avLst/>
          </a:prstGeom>
        </p:spPr>
        <p:txBody>
          <a:bodyPr lIns="0" rIns="0" tIns="0" bIns="0">
            <a:normAutofit/>
          </a:bodyPr>
          <a:p>
            <a:endParaRPr b="0" lang="en-IN" sz="427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1800"/>
          </a:xfrm>
          <a:prstGeom prst="rect">
            <a:avLst/>
          </a:prstGeom>
        </p:spPr>
        <p:txBody>
          <a:bodyPr lIns="0" rIns="0" tIns="0" bIns="0" anchor="ctr">
            <a:spAutoFit/>
          </a:bodyPr>
          <a:p>
            <a:pPr algn="ctr"/>
            <a:endParaRPr b="0" lang="en-IN" sz="5870" spc="-1" strike="noStrike">
              <a:latin typeface="Arial"/>
            </a:endParaRPr>
          </a:p>
        </p:txBody>
      </p:sp>
      <p:sp>
        <p:nvSpPr>
          <p:cNvPr id="19" name="PlaceHolder 2"/>
          <p:cNvSpPr>
            <a:spLocks noGrp="1"/>
          </p:cNvSpPr>
          <p:nvPr>
            <p:ph type="body"/>
          </p:nvPr>
        </p:nvSpPr>
        <p:spPr>
          <a:xfrm>
            <a:off x="504000" y="1768680"/>
            <a:ext cx="4426920" cy="4384440"/>
          </a:xfrm>
          <a:prstGeom prst="rect">
            <a:avLst/>
          </a:prstGeom>
        </p:spPr>
        <p:txBody>
          <a:bodyPr lIns="0" rIns="0" tIns="0" bIns="0">
            <a:normAutofit/>
          </a:bodyPr>
          <a:p>
            <a:endParaRPr b="0" lang="en-IN" sz="4270" spc="-1" strike="noStrike">
              <a:latin typeface="Arial"/>
            </a:endParaRPr>
          </a:p>
        </p:txBody>
      </p:sp>
      <p:sp>
        <p:nvSpPr>
          <p:cNvPr id="20" name="PlaceHolder 3"/>
          <p:cNvSpPr>
            <a:spLocks noGrp="1"/>
          </p:cNvSpPr>
          <p:nvPr>
            <p:ph type="body"/>
          </p:nvPr>
        </p:nvSpPr>
        <p:spPr>
          <a:xfrm>
            <a:off x="5152680" y="1768680"/>
            <a:ext cx="4426920" cy="2091240"/>
          </a:xfrm>
          <a:prstGeom prst="rect">
            <a:avLst/>
          </a:prstGeom>
        </p:spPr>
        <p:txBody>
          <a:bodyPr lIns="0" rIns="0" tIns="0" bIns="0">
            <a:normAutofit/>
          </a:bodyPr>
          <a:p>
            <a:endParaRPr b="0" lang="en-IN" sz="4270" spc="-1" strike="noStrike">
              <a:latin typeface="Arial"/>
            </a:endParaRPr>
          </a:p>
        </p:txBody>
      </p:sp>
      <p:sp>
        <p:nvSpPr>
          <p:cNvPr id="21" name="PlaceHolder 4"/>
          <p:cNvSpPr>
            <a:spLocks noGrp="1"/>
          </p:cNvSpPr>
          <p:nvPr>
            <p:ph type="body"/>
          </p:nvPr>
        </p:nvSpPr>
        <p:spPr>
          <a:xfrm>
            <a:off x="5152680" y="4059000"/>
            <a:ext cx="4426920" cy="2091240"/>
          </a:xfrm>
          <a:prstGeom prst="rect">
            <a:avLst/>
          </a:prstGeom>
        </p:spPr>
        <p:txBody>
          <a:bodyPr lIns="0" rIns="0" tIns="0" bIns="0">
            <a:normAutofit/>
          </a:bodyPr>
          <a:p>
            <a:endParaRPr b="0" lang="en-IN" sz="427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1800"/>
          </a:xfrm>
          <a:prstGeom prst="rect">
            <a:avLst/>
          </a:prstGeom>
        </p:spPr>
        <p:txBody>
          <a:bodyPr lIns="0" rIns="0" tIns="0" bIns="0" anchor="ctr">
            <a:spAutoFit/>
          </a:bodyPr>
          <a:p>
            <a:pPr algn="ctr"/>
            <a:endParaRPr b="0" lang="en-IN" sz="5870" spc="-1" strike="noStrike">
              <a:latin typeface="Arial"/>
            </a:endParaRPr>
          </a:p>
        </p:txBody>
      </p:sp>
      <p:sp>
        <p:nvSpPr>
          <p:cNvPr id="23" name="PlaceHolder 2"/>
          <p:cNvSpPr>
            <a:spLocks noGrp="1"/>
          </p:cNvSpPr>
          <p:nvPr>
            <p:ph type="body"/>
          </p:nvPr>
        </p:nvSpPr>
        <p:spPr>
          <a:xfrm>
            <a:off x="504000" y="1768680"/>
            <a:ext cx="4426920" cy="2091240"/>
          </a:xfrm>
          <a:prstGeom prst="rect">
            <a:avLst/>
          </a:prstGeom>
        </p:spPr>
        <p:txBody>
          <a:bodyPr lIns="0" rIns="0" tIns="0" bIns="0">
            <a:normAutofit/>
          </a:bodyPr>
          <a:p>
            <a:endParaRPr b="0" lang="en-IN" sz="4270" spc="-1" strike="noStrike">
              <a:latin typeface="Arial"/>
            </a:endParaRPr>
          </a:p>
        </p:txBody>
      </p:sp>
      <p:sp>
        <p:nvSpPr>
          <p:cNvPr id="24" name="PlaceHolder 3"/>
          <p:cNvSpPr>
            <a:spLocks noGrp="1"/>
          </p:cNvSpPr>
          <p:nvPr>
            <p:ph type="body"/>
          </p:nvPr>
        </p:nvSpPr>
        <p:spPr>
          <a:xfrm>
            <a:off x="5152680" y="1768680"/>
            <a:ext cx="4426920" cy="2091240"/>
          </a:xfrm>
          <a:prstGeom prst="rect">
            <a:avLst/>
          </a:prstGeom>
        </p:spPr>
        <p:txBody>
          <a:bodyPr lIns="0" rIns="0" tIns="0" bIns="0">
            <a:normAutofit/>
          </a:bodyPr>
          <a:p>
            <a:endParaRPr b="0" lang="en-IN" sz="4270" spc="-1" strike="noStrike">
              <a:latin typeface="Arial"/>
            </a:endParaRPr>
          </a:p>
        </p:txBody>
      </p:sp>
      <p:sp>
        <p:nvSpPr>
          <p:cNvPr id="25" name="PlaceHolder 4"/>
          <p:cNvSpPr>
            <a:spLocks noGrp="1"/>
          </p:cNvSpPr>
          <p:nvPr>
            <p:ph type="body"/>
          </p:nvPr>
        </p:nvSpPr>
        <p:spPr>
          <a:xfrm>
            <a:off x="504000" y="4059000"/>
            <a:ext cx="9071640" cy="2091240"/>
          </a:xfrm>
          <a:prstGeom prst="rect">
            <a:avLst/>
          </a:prstGeom>
        </p:spPr>
        <p:txBody>
          <a:bodyPr lIns="0" rIns="0" tIns="0" bIns="0">
            <a:normAutofit/>
          </a:bodyPr>
          <a:p>
            <a:endParaRPr b="0" lang="en-IN" sz="427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1800"/>
          </a:xfrm>
          <a:prstGeom prst="rect">
            <a:avLst/>
          </a:prstGeom>
        </p:spPr>
        <p:txBody>
          <a:bodyPr lIns="0" rIns="0" tIns="0" bIns="0" anchor="ctr">
            <a:noAutofit/>
          </a:bodyPr>
          <a:p>
            <a:pPr algn="ctr"/>
            <a:r>
              <a:rPr b="0" lang="en-IN" sz="5870" spc="-1" strike="noStrike">
                <a:latin typeface="Arial"/>
              </a:rPr>
              <a:t>Click to edit the title </a:t>
            </a:r>
            <a:r>
              <a:rPr b="0" lang="en-IN" sz="5870" spc="-1" strike="noStrike">
                <a:latin typeface="Arial"/>
              </a:rPr>
              <a:t>text format</a:t>
            </a:r>
            <a:endParaRPr b="0" lang="en-IN" sz="5870" spc="-1" strike="noStrike">
              <a:latin typeface="Arial"/>
            </a:endParaRPr>
          </a:p>
        </p:txBody>
      </p:sp>
      <p:sp>
        <p:nvSpPr>
          <p:cNvPr id="1" name="PlaceHolder 2"/>
          <p:cNvSpPr>
            <a:spLocks noGrp="1"/>
          </p:cNvSpPr>
          <p:nvPr>
            <p:ph type="body"/>
          </p:nvPr>
        </p:nvSpPr>
        <p:spPr>
          <a:xfrm>
            <a:off x="504000" y="1768680"/>
            <a:ext cx="9071640" cy="4384440"/>
          </a:xfrm>
          <a:prstGeom prst="rect">
            <a:avLst/>
          </a:prstGeom>
        </p:spPr>
        <p:txBody>
          <a:bodyPr lIns="0" rIns="0" tIns="0" bIns="0">
            <a:normAutofit/>
          </a:bodyPr>
          <a:p>
            <a:pPr marL="432000" indent="-324000">
              <a:spcBef>
                <a:spcPts val="1888"/>
              </a:spcBef>
              <a:buClr>
                <a:srgbClr val="000000"/>
              </a:buClr>
              <a:buSzPct val="45000"/>
              <a:buFont typeface="Wingdings" charset="2"/>
              <a:buChar char=""/>
            </a:pPr>
            <a:r>
              <a:rPr b="0" lang="en-IN" sz="4270" spc="-1" strike="noStrike">
                <a:latin typeface="Arial"/>
              </a:rPr>
              <a:t>Click to edit the outline text format</a:t>
            </a:r>
            <a:endParaRPr b="0" lang="en-IN" sz="4270" spc="-1" strike="noStrike">
              <a:latin typeface="Arial"/>
            </a:endParaRPr>
          </a:p>
          <a:p>
            <a:pPr lvl="1" marL="864000" indent="-324000">
              <a:spcBef>
                <a:spcPts val="1511"/>
              </a:spcBef>
              <a:buClr>
                <a:srgbClr val="000000"/>
              </a:buClr>
              <a:buSzPct val="75000"/>
              <a:buFont typeface="Symbol" charset="2"/>
              <a:buChar char=""/>
            </a:pPr>
            <a:r>
              <a:rPr b="0" lang="en-IN" sz="3730" spc="-1" strike="noStrike">
                <a:latin typeface="Arial"/>
              </a:rPr>
              <a:t>Second Outline Level</a:t>
            </a:r>
            <a:endParaRPr b="0" lang="en-IN" sz="3730" spc="-1" strike="noStrike">
              <a:latin typeface="Arial"/>
            </a:endParaRPr>
          </a:p>
          <a:p>
            <a:pPr lvl="2" marL="1296000" indent="-288000">
              <a:spcBef>
                <a:spcPts val="1134"/>
              </a:spcBef>
              <a:buClr>
                <a:srgbClr val="000000"/>
              </a:buClr>
              <a:buSzPct val="45000"/>
              <a:buFont typeface="Wingdings" charset="2"/>
              <a:buChar char=""/>
            </a:pPr>
            <a:r>
              <a:rPr b="0" lang="en-IN" sz="3200" spc="-1" strike="noStrike">
                <a:latin typeface="Arial"/>
              </a:rPr>
              <a:t>Third Outline Level</a:t>
            </a:r>
            <a:endParaRPr b="0" lang="en-IN" sz="3200" spc="-1" strike="noStrike">
              <a:latin typeface="Arial"/>
            </a:endParaRPr>
          </a:p>
          <a:p>
            <a:pPr lvl="3" marL="1728000" indent="-216000">
              <a:spcBef>
                <a:spcPts val="754"/>
              </a:spcBef>
              <a:buClr>
                <a:srgbClr val="000000"/>
              </a:buClr>
              <a:buSzPct val="75000"/>
              <a:buFont typeface="Symbol" charset="2"/>
              <a:buChar char=""/>
            </a:pPr>
            <a:r>
              <a:rPr b="0" lang="en-IN" sz="2670" spc="-1" strike="noStrike">
                <a:latin typeface="Arial"/>
              </a:rPr>
              <a:t>Fourth Outline Level</a:t>
            </a:r>
            <a:endParaRPr b="0" lang="en-IN" sz="2670" spc="-1" strike="noStrike">
              <a:latin typeface="Arial"/>
            </a:endParaRPr>
          </a:p>
          <a:p>
            <a:pPr lvl="4" marL="2160000" indent="-216000">
              <a:spcBef>
                <a:spcPts val="377"/>
              </a:spcBef>
              <a:buClr>
                <a:srgbClr val="000000"/>
              </a:buClr>
              <a:buSzPct val="45000"/>
              <a:buFont typeface="Wingdings" charset="2"/>
              <a:buChar char=""/>
            </a:pPr>
            <a:r>
              <a:rPr b="0" lang="en-IN" sz="2670" spc="-1" strike="noStrike">
                <a:latin typeface="Arial"/>
              </a:rPr>
              <a:t>Fifth Outline Level</a:t>
            </a:r>
            <a:endParaRPr b="0" lang="en-IN" sz="2670" spc="-1" strike="noStrike">
              <a:latin typeface="Arial"/>
            </a:endParaRPr>
          </a:p>
          <a:p>
            <a:pPr lvl="5" marL="2592000" indent="-216000">
              <a:spcBef>
                <a:spcPts val="377"/>
              </a:spcBef>
              <a:buClr>
                <a:srgbClr val="000000"/>
              </a:buClr>
              <a:buSzPct val="45000"/>
              <a:buFont typeface="Wingdings" charset="2"/>
              <a:buChar char=""/>
            </a:pPr>
            <a:r>
              <a:rPr b="0" lang="en-IN" sz="2670" spc="-1" strike="noStrike">
                <a:latin typeface="Arial"/>
              </a:rPr>
              <a:t>Sixth Outline Level</a:t>
            </a:r>
            <a:endParaRPr b="0" lang="en-IN" sz="2670" spc="-1" strike="noStrike">
              <a:latin typeface="Arial"/>
            </a:endParaRPr>
          </a:p>
          <a:p>
            <a:pPr lvl="6" marL="3024000" indent="-216000">
              <a:spcBef>
                <a:spcPts val="377"/>
              </a:spcBef>
              <a:buClr>
                <a:srgbClr val="000000"/>
              </a:buClr>
              <a:buSzPct val="45000"/>
              <a:buFont typeface="Wingdings" charset="2"/>
              <a:buChar char=""/>
            </a:pPr>
            <a:r>
              <a:rPr b="0" lang="en-IN" sz="2670" spc="-1" strike="noStrike">
                <a:latin typeface="Arial"/>
              </a:rPr>
              <a:t>Seventh Outline Level</a:t>
            </a:r>
            <a:endParaRPr b="0" lang="en-IN" sz="2670" spc="-1" strike="noStrike">
              <a:latin typeface="Arial"/>
            </a:endParaRPr>
          </a:p>
        </p:txBody>
      </p:sp>
      <p:sp>
        <p:nvSpPr>
          <p:cNvPr id="2" name="PlaceHolder 3"/>
          <p:cNvSpPr>
            <a:spLocks noGrp="1"/>
          </p:cNvSpPr>
          <p:nvPr>
            <p:ph type="dt"/>
          </p:nvPr>
        </p:nvSpPr>
        <p:spPr>
          <a:xfrm>
            <a:off x="504000" y="6886800"/>
            <a:ext cx="2348280" cy="520920"/>
          </a:xfrm>
          <a:prstGeom prst="rect">
            <a:avLst/>
          </a:prstGeom>
        </p:spPr>
        <p:txBody>
          <a:bodyPr lIns="0" rIns="0" tIns="0" bIns="0">
            <a:noAutofit/>
          </a:bodyPr>
          <a:p>
            <a:r>
              <a:rPr b="0" lang="en-IN" sz="1400" spc="-1" strike="noStrike">
                <a:latin typeface="Times New Roman"/>
              </a:rPr>
              <a:t>&lt;date/time&gt;</a:t>
            </a:r>
            <a:endParaRPr b="0" lang="en-IN" sz="1400" spc="-1" strike="noStrike">
              <a:latin typeface="Times New Roman"/>
            </a:endParaRPr>
          </a:p>
        </p:txBody>
      </p:sp>
      <p:sp>
        <p:nvSpPr>
          <p:cNvPr id="3" name="PlaceHolder 4"/>
          <p:cNvSpPr>
            <a:spLocks noGrp="1"/>
          </p:cNvSpPr>
          <p:nvPr>
            <p:ph type="ftr"/>
          </p:nvPr>
        </p:nvSpPr>
        <p:spPr>
          <a:xfrm>
            <a:off x="3447360" y="6886800"/>
            <a:ext cx="3195000" cy="520920"/>
          </a:xfrm>
          <a:prstGeom prst="rect">
            <a:avLst/>
          </a:prstGeom>
        </p:spPr>
        <p:txBody>
          <a:bodyPr lIns="0" rIns="0" tIns="0" bIns="0">
            <a:noAutofit/>
          </a:bodyPr>
          <a:p>
            <a:pPr algn="ctr"/>
            <a:r>
              <a:rPr b="0" lang="en-IN" sz="1400" spc="-1" strike="noStrike">
                <a:latin typeface="Times New Roman"/>
              </a:rPr>
              <a:t>&lt;footer&gt;</a:t>
            </a:r>
            <a:endParaRPr b="0" lang="en-IN" sz="1400" spc="-1" strike="noStrike">
              <a:latin typeface="Times New Roman"/>
            </a:endParaRPr>
          </a:p>
        </p:txBody>
      </p:sp>
      <p:sp>
        <p:nvSpPr>
          <p:cNvPr id="4" name="PlaceHolder 5"/>
          <p:cNvSpPr>
            <a:spLocks noGrp="1"/>
          </p:cNvSpPr>
          <p:nvPr>
            <p:ph type="sldNum"/>
          </p:nvPr>
        </p:nvSpPr>
        <p:spPr>
          <a:xfrm>
            <a:off x="7227360" y="6886800"/>
            <a:ext cx="2348280" cy="520920"/>
          </a:xfrm>
          <a:prstGeom prst="rect">
            <a:avLst/>
          </a:prstGeom>
        </p:spPr>
        <p:txBody>
          <a:bodyPr lIns="0" rIns="0" tIns="0" bIns="0">
            <a:noAutofit/>
          </a:bodyPr>
          <a:p>
            <a:pPr algn="r"/>
            <a:fld id="{66E4E32C-1C6D-4817-9B9B-0EBF7EF57BB6}"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78520" y="2934720"/>
            <a:ext cx="9071640" cy="1261800"/>
          </a:xfrm>
          <a:prstGeom prst="rect">
            <a:avLst/>
          </a:prstGeom>
          <a:noFill/>
          <a:ln>
            <a:noFill/>
          </a:ln>
        </p:spPr>
        <p:txBody>
          <a:bodyPr lIns="0" rIns="0" tIns="0" bIns="0" anchor="ctr">
            <a:spAutoFit/>
          </a:bodyPr>
          <a:p>
            <a:pPr algn="ctr"/>
            <a:r>
              <a:rPr b="0" lang="en-IN" sz="5870" spc="-1" strike="noStrike">
                <a:latin typeface="Arial"/>
              </a:rPr>
              <a:t>DevOps Ecosystem</a:t>
            </a:r>
            <a:endParaRPr b="0" lang="en-IN" sz="587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TextShape 1"/>
          <p:cNvSpPr txBox="1"/>
          <p:nvPr/>
        </p:nvSpPr>
        <p:spPr>
          <a:xfrm>
            <a:off x="680400" y="529200"/>
            <a:ext cx="6531480" cy="483840"/>
          </a:xfrm>
          <a:prstGeom prst="rect">
            <a:avLst/>
          </a:prstGeom>
          <a:noFill/>
          <a:ln>
            <a:noFill/>
          </a:ln>
        </p:spPr>
        <p:txBody>
          <a:bodyPr lIns="90000" rIns="90000" tIns="45000" bIns="45000">
            <a:spAutoFit/>
          </a:bodyPr>
          <a:p>
            <a:r>
              <a:rPr b="1" lang="en-IN" sz="2400" spc="-1" strike="noStrike">
                <a:latin typeface="Arial"/>
                <a:ea typeface="Noto Sans CJK SC Regular"/>
              </a:rPr>
              <a:t>Continuous Integration (Jenkins)</a:t>
            </a:r>
            <a:endParaRPr b="1" lang="en-IN" sz="2400" spc="-1" strike="noStrike">
              <a:latin typeface="Arial"/>
            </a:endParaRPr>
          </a:p>
        </p:txBody>
      </p:sp>
      <p:sp>
        <p:nvSpPr>
          <p:cNvPr id="66" name="TextShape 2"/>
          <p:cNvSpPr txBox="1"/>
          <p:nvPr/>
        </p:nvSpPr>
        <p:spPr>
          <a:xfrm>
            <a:off x="695520" y="1254960"/>
            <a:ext cx="8708400" cy="3161880"/>
          </a:xfrm>
          <a:prstGeom prst="rect">
            <a:avLst/>
          </a:prstGeom>
          <a:noFill/>
          <a:ln>
            <a:noFill/>
          </a:ln>
        </p:spPr>
        <p:txBody>
          <a:bodyPr lIns="90000" rIns="90000" tIns="45000" bIns="45000">
            <a:spAutoFit/>
          </a:bodyPr>
          <a:p>
            <a:pPr algn="just"/>
            <a:r>
              <a:rPr b="1" lang="en-IN" sz="1800" spc="-1" strike="noStrike">
                <a:latin typeface="Arial"/>
              </a:rPr>
              <a:t>What is Continuous Integration?</a:t>
            </a:r>
            <a:endParaRPr b="0" lang="en-IN" sz="1800" spc="-1" strike="noStrike">
              <a:latin typeface="Arial"/>
            </a:endParaRPr>
          </a:p>
          <a:p>
            <a:pPr algn="just"/>
            <a:endParaRPr b="0" lang="en-IN" sz="1800" spc="-1" strike="noStrike">
              <a:latin typeface="Arial"/>
            </a:endParaRPr>
          </a:p>
          <a:p>
            <a:pPr algn="just"/>
            <a:r>
              <a:rPr b="0" lang="en-IN" sz="1800" spc="-1" strike="noStrike">
                <a:latin typeface="Arial"/>
              </a:rPr>
              <a:t>Jenkins is an open-source Continuous Integration tool that enables developers to automate their tests every time they commit a new build.</a:t>
            </a:r>
            <a:endParaRPr b="0" lang="en-IN" sz="1800" spc="-1" strike="noStrike">
              <a:latin typeface="Arial"/>
            </a:endParaRPr>
          </a:p>
          <a:p>
            <a:pPr algn="just"/>
            <a:endParaRPr b="0" lang="en-IN" sz="1800" spc="-1" strike="noStrike">
              <a:latin typeface="Arial"/>
            </a:endParaRPr>
          </a:p>
          <a:p>
            <a:pPr algn="just"/>
            <a:r>
              <a:rPr b="0" lang="en-IN" sz="1800" spc="-1" strike="noStrike">
                <a:latin typeface="Arial"/>
              </a:rPr>
              <a:t> </a:t>
            </a:r>
            <a:endParaRPr b="0" lang="en-IN" sz="1800" spc="-1" strike="noStrike">
              <a:latin typeface="Arial"/>
            </a:endParaRPr>
          </a:p>
          <a:p>
            <a:pPr algn="just"/>
            <a:r>
              <a:rPr b="0" lang="en-IN" sz="1800" spc="-1" strike="noStrike">
                <a:latin typeface="Arial"/>
              </a:rPr>
              <a:t>Pros - open-source,easy to get started with, runs tests in parallel, integrates with many tool, including JMeter and Taurus</a:t>
            </a:r>
            <a:endParaRPr b="0" lang="en-IN" sz="1800" spc="-1" strike="noStrike">
              <a:latin typeface="Arial"/>
            </a:endParaRPr>
          </a:p>
          <a:p>
            <a:pPr algn="just"/>
            <a:endParaRPr b="0" lang="en-IN" sz="1800" spc="-1" strike="noStrike">
              <a:latin typeface="Arial"/>
            </a:endParaRPr>
          </a:p>
          <a:p>
            <a:pPr algn="just"/>
            <a:r>
              <a:rPr b="0" lang="en-IN" sz="1800" spc="-1" strike="noStrike">
                <a:latin typeface="Arial"/>
              </a:rPr>
              <a:t>Cons - Plain UI</a:t>
            </a:r>
            <a:endParaRPr b="0" lang="en-IN" sz="1800" spc="-1" strike="noStrike">
              <a:latin typeface="Arial"/>
            </a:endParaRPr>
          </a:p>
          <a:p>
            <a:endParaRPr b="0" lang="en-IN" sz="1800" spc="-1" strike="noStrike">
              <a:latin typeface="Arial"/>
            </a:endParaRPr>
          </a:p>
          <a:p>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CustomShape 1"/>
          <p:cNvSpPr/>
          <p:nvPr/>
        </p:nvSpPr>
        <p:spPr>
          <a:xfrm>
            <a:off x="695520" y="497520"/>
            <a:ext cx="8708400" cy="559440"/>
          </a:xfrm>
          <a:prstGeom prst="rect">
            <a:avLst/>
          </a:prstGeom>
          <a:solidFill>
            <a:srgbClr val="729fcf"/>
          </a:solidFill>
          <a:ln>
            <a:solidFill>
              <a:srgbClr val="3465a4"/>
            </a:solidFill>
          </a:ln>
        </p:spPr>
        <p:style>
          <a:lnRef idx="0"/>
          <a:fillRef idx="0"/>
          <a:effectRef idx="0"/>
          <a:fontRef idx="minor"/>
        </p:style>
      </p:sp>
      <p:sp>
        <p:nvSpPr>
          <p:cNvPr id="68" name="TextShape 2"/>
          <p:cNvSpPr txBox="1"/>
          <p:nvPr/>
        </p:nvSpPr>
        <p:spPr>
          <a:xfrm>
            <a:off x="725760" y="553680"/>
            <a:ext cx="7725600" cy="430200"/>
          </a:xfrm>
          <a:prstGeom prst="rect">
            <a:avLst/>
          </a:prstGeom>
          <a:noFill/>
          <a:ln>
            <a:noFill/>
          </a:ln>
        </p:spPr>
        <p:txBody>
          <a:bodyPr lIns="90000" rIns="90000" tIns="45000" bIns="45000">
            <a:spAutoFit/>
          </a:bodyPr>
          <a:p>
            <a:r>
              <a:rPr b="1" lang="en-IN" sz="2400" spc="-1" strike="noStrike">
                <a:latin typeface="Arial"/>
              </a:rPr>
              <a:t>Test</a:t>
            </a:r>
            <a:endParaRPr b="1" lang="en-IN" sz="2400" spc="-1" strike="noStrike">
              <a:latin typeface="Arial"/>
            </a:endParaRPr>
          </a:p>
        </p:txBody>
      </p:sp>
      <p:sp>
        <p:nvSpPr>
          <p:cNvPr id="69" name="TextShape 3"/>
          <p:cNvSpPr txBox="1"/>
          <p:nvPr/>
        </p:nvSpPr>
        <p:spPr>
          <a:xfrm>
            <a:off x="545760" y="1330560"/>
            <a:ext cx="8814240" cy="1626120"/>
          </a:xfrm>
          <a:prstGeom prst="rect">
            <a:avLst/>
          </a:prstGeom>
          <a:noFill/>
          <a:ln>
            <a:noFill/>
          </a:ln>
        </p:spPr>
        <p:txBody>
          <a:bodyPr lIns="90000" rIns="90000" tIns="45000" bIns="45000">
            <a:spAutoFit/>
          </a:bodyPr>
          <a:p>
            <a:pPr marL="216000" indent="-216000" algn="just">
              <a:lnSpc>
                <a:spcPct val="100000"/>
              </a:lnSpc>
              <a:spcBef>
                <a:spcPts val="1417"/>
              </a:spcBef>
              <a:spcAft>
                <a:spcPts val="1417"/>
              </a:spcAft>
              <a:buClr>
                <a:srgbClr val="000000"/>
              </a:buClr>
              <a:buSzPct val="45000"/>
              <a:buFont typeface="Wingdings" charset="2"/>
              <a:buChar char=""/>
            </a:pPr>
            <a:r>
              <a:rPr b="0" lang="en-IN" sz="1800" spc="-1" strike="noStrike">
                <a:latin typeface="Arial"/>
                <a:ea typeface="Noto Sans CJK SC Regular"/>
              </a:rPr>
              <a:t>A crucial part that examines the product and service and makes sure </a:t>
            </a:r>
            <a:r>
              <a:rPr b="0" lang="en-IN" sz="1800" spc="-1" strike="noStrike">
                <a:latin typeface="Arial"/>
                <a:ea typeface="Noto Sans CJK SC Regular"/>
              </a:rPr>
              <a:t>they work in real time and under different conditions, even extreme ones </a:t>
            </a:r>
            <a:r>
              <a:rPr b="0" lang="en-IN" sz="1800" spc="-1" strike="noStrike">
                <a:latin typeface="Arial"/>
                <a:ea typeface="Noto Sans CJK SC Regular"/>
              </a:rPr>
              <a:t>sometimes. This stage requires many different kinds of tests, mainly </a:t>
            </a:r>
            <a:r>
              <a:rPr b="0" lang="en-IN" sz="1800" spc="-1" strike="noStrike">
                <a:latin typeface="Arial"/>
                <a:ea typeface="Noto Sans CJK SC Regular"/>
              </a:rPr>
              <a:t>functional tests, performance or load tests and service virtualization </a:t>
            </a:r>
            <a:r>
              <a:rPr b="0" lang="en-IN" sz="1800" spc="-1" strike="noStrike">
                <a:latin typeface="Arial"/>
                <a:ea typeface="Noto Sans CJK SC Regular"/>
              </a:rPr>
              <a:t>tests. It’s also important to test compatibility and integrations with 3rd </a:t>
            </a:r>
            <a:r>
              <a:rPr b="0" lang="en-IN" sz="1800" spc="-1" strike="noStrike">
                <a:latin typeface="Arial"/>
                <a:ea typeface="Noto Sans CJK SC Regular"/>
              </a:rPr>
              <a:t>party services.The data from the tests needs to be managed and </a:t>
            </a:r>
            <a:r>
              <a:rPr b="0" lang="en-IN" sz="1800" spc="-1" strike="noStrike">
                <a:latin typeface="Arial"/>
                <a:ea typeface="Noto Sans CJK SC Regular"/>
              </a:rPr>
              <a:t>analyzed in rich reports, for improving the product according to test </a:t>
            </a:r>
            <a:r>
              <a:rPr b="0" lang="en-IN" sz="1800" spc="-1" strike="noStrike">
                <a:latin typeface="Arial"/>
                <a:ea typeface="Noto Sans CJK SC Regular"/>
              </a:rPr>
              <a:t>results..</a:t>
            </a:r>
            <a:endParaRPr b="0" lang="en-IN" sz="1800" spc="-1" strike="noStrike">
              <a:latin typeface="Arial"/>
              <a:ea typeface="Noto Sans CJK SC Regular"/>
            </a:endParaRPr>
          </a:p>
        </p:txBody>
      </p:sp>
      <p:sp>
        <p:nvSpPr>
          <p:cNvPr id="70" name="TextShape 4"/>
          <p:cNvSpPr txBox="1"/>
          <p:nvPr/>
        </p:nvSpPr>
        <p:spPr>
          <a:xfrm>
            <a:off x="812160" y="3783960"/>
            <a:ext cx="4019400" cy="2286000"/>
          </a:xfrm>
          <a:prstGeom prst="rect">
            <a:avLst/>
          </a:prstGeom>
          <a:noFill/>
          <a:ln>
            <a:noFill/>
          </a:ln>
        </p:spPr>
        <p:txBody>
          <a:bodyPr lIns="90000" rIns="90000" tIns="45000" bIns="45000">
            <a:spAutoFit/>
          </a:bodyPr>
          <a:p>
            <a:r>
              <a:rPr b="1" lang="en-IN" sz="2400" spc="-1" strike="noStrike">
                <a:latin typeface="Arial"/>
              </a:rPr>
              <a:t>Testing  Tools:</a:t>
            </a:r>
            <a:endParaRPr b="0" lang="en-IN" sz="2400" spc="-1" strike="noStrike">
              <a:latin typeface="Arial"/>
            </a:endParaRPr>
          </a:p>
          <a:p>
            <a:endParaRPr b="0" lang="en-IN" sz="2400" spc="-1" strike="noStrike">
              <a:latin typeface="Arial"/>
            </a:endParaRPr>
          </a:p>
          <a:p>
            <a:pPr marL="216000" indent="-216000">
              <a:lnSpc>
                <a:spcPct val="100000"/>
              </a:lnSpc>
              <a:spcBef>
                <a:spcPts val="1134"/>
              </a:spcBef>
              <a:spcAft>
                <a:spcPts val="1134"/>
              </a:spcAft>
              <a:buClr>
                <a:srgbClr val="000000"/>
              </a:buClr>
              <a:buFont typeface="StarSymbol"/>
              <a:buAutoNum type="arabicPeriod"/>
            </a:pPr>
            <a:r>
              <a:rPr b="0" lang="en-IN" sz="1800" spc="-1" strike="noStrike">
                <a:latin typeface="Arial"/>
                <a:ea typeface="Noto Sans CJK SC Regular"/>
              </a:rPr>
              <a:t> </a:t>
            </a:r>
            <a:r>
              <a:rPr b="0" lang="en-IN" sz="1800" spc="-1" strike="noStrike">
                <a:latin typeface="Arial"/>
                <a:ea typeface="Noto Sans CJK SC Regular"/>
              </a:rPr>
              <a:t>Load Testing - JMeter</a:t>
            </a:r>
            <a:endParaRPr b="0" lang="en-IN" sz="1800" spc="-1" strike="noStrike">
              <a:latin typeface="Arial"/>
              <a:ea typeface="Noto Sans CJK SC Regular"/>
            </a:endParaRPr>
          </a:p>
          <a:p>
            <a:pPr marL="216000" indent="-216000">
              <a:lnSpc>
                <a:spcPct val="100000"/>
              </a:lnSpc>
              <a:spcBef>
                <a:spcPts val="1134"/>
              </a:spcBef>
              <a:spcAft>
                <a:spcPts val="1134"/>
              </a:spcAft>
              <a:buClr>
                <a:srgbClr val="000000"/>
              </a:buClr>
              <a:buFont typeface="StarSymbol"/>
              <a:buAutoNum type="arabicPeriod"/>
            </a:pPr>
            <a:r>
              <a:rPr b="0" lang="en-IN" sz="1800" spc="-1" strike="noStrike">
                <a:latin typeface="Arial"/>
                <a:ea typeface="Noto Sans CJK SC Regular"/>
              </a:rPr>
              <a:t>Load Testing - CA BlazeMeter</a:t>
            </a:r>
            <a:endParaRPr b="0" lang="en-IN" sz="1800" spc="-1" strike="noStrike">
              <a:latin typeface="Arial"/>
              <a:ea typeface="Noto Sans CJK SC Regular"/>
            </a:endParaRPr>
          </a:p>
          <a:p>
            <a:pPr marL="216000" indent="-216000">
              <a:lnSpc>
                <a:spcPct val="100000"/>
              </a:lnSpc>
              <a:spcBef>
                <a:spcPts val="1134"/>
              </a:spcBef>
              <a:spcAft>
                <a:spcPts val="1134"/>
              </a:spcAft>
              <a:buClr>
                <a:srgbClr val="000000"/>
              </a:buClr>
              <a:buFont typeface="StarSymbol"/>
              <a:buAutoNum type="arabicPeriod"/>
            </a:pPr>
            <a:r>
              <a:rPr b="0" lang="en-IN" sz="1800" spc="-1" strike="noStrike">
                <a:latin typeface="Arial"/>
                <a:ea typeface="Noto Sans CJK SC Regular"/>
              </a:rPr>
              <a:t>Functional Testing – Selenium</a:t>
            </a:r>
            <a:endParaRPr b="0" lang="en-IN" sz="1800" spc="-1" strike="noStrike">
              <a:latin typeface="Arial"/>
              <a:ea typeface="Noto Sans CJK SC Regular"/>
            </a:endParaRPr>
          </a:p>
          <a:p>
            <a:pPr marL="216000" indent="-216000">
              <a:lnSpc>
                <a:spcPct val="100000"/>
              </a:lnSpc>
              <a:spcBef>
                <a:spcPts val="1134"/>
              </a:spcBef>
              <a:spcAft>
                <a:spcPts val="1134"/>
              </a:spcAft>
              <a:buClr>
                <a:srgbClr val="000000"/>
              </a:buClr>
              <a:buFont typeface="StarSymbol"/>
              <a:buAutoNum type="arabicPeriod"/>
            </a:pPr>
            <a:r>
              <a:rPr b="0" lang="en-IN" sz="1800" spc="-1" strike="noStrike">
                <a:latin typeface="Arial"/>
                <a:ea typeface="Noto Sans CJK SC Regular"/>
              </a:rPr>
              <a:t>Functional Testing - Perfecto Mobile</a:t>
            </a:r>
            <a:endParaRPr b="0" lang="en-IN" sz="1800" spc="-1" strike="noStrike">
              <a:latin typeface="Arial"/>
              <a:ea typeface="Noto Sans CJK SC Regular"/>
            </a:endParaRPr>
          </a:p>
        </p:txBody>
      </p:sp>
      <p:sp>
        <p:nvSpPr>
          <p:cNvPr id="71" name="TextShape 5"/>
          <p:cNvSpPr txBox="1"/>
          <p:nvPr/>
        </p:nvSpPr>
        <p:spPr>
          <a:xfrm>
            <a:off x="763920" y="3146760"/>
            <a:ext cx="8844480" cy="346320"/>
          </a:xfrm>
          <a:prstGeom prst="rect">
            <a:avLst/>
          </a:prstGeom>
          <a:noFill/>
          <a:ln>
            <a:noFill/>
          </a:ln>
        </p:spPr>
        <p:txBody>
          <a:bodyPr lIns="90000" rIns="90000" tIns="45000" bIns="45000">
            <a:spAutoFit/>
          </a:bodyPr>
          <a:p>
            <a:r>
              <a:rPr b="0" lang="en-IN" sz="1800" spc="-1" strike="noStrike">
                <a:latin typeface="Arial"/>
              </a:rPr>
              <a:t>Following are the common tools used in testing:</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TextShape 1"/>
          <p:cNvSpPr txBox="1"/>
          <p:nvPr/>
        </p:nvSpPr>
        <p:spPr>
          <a:xfrm>
            <a:off x="695520" y="1254960"/>
            <a:ext cx="8708400" cy="4697640"/>
          </a:xfrm>
          <a:prstGeom prst="rect">
            <a:avLst/>
          </a:prstGeom>
          <a:noFill/>
          <a:ln>
            <a:noFill/>
          </a:ln>
        </p:spPr>
        <p:txBody>
          <a:bodyPr lIns="90000" rIns="90000" tIns="45000" bIns="45000">
            <a:spAutoFit/>
          </a:bodyPr>
          <a:p>
            <a:pPr algn="just"/>
            <a:r>
              <a:rPr b="0" lang="en-IN" sz="1800" spc="-1" strike="noStrike">
                <a:latin typeface="Arial"/>
              </a:rPr>
              <a:t>Following is the functionality offered by JMeter:</a:t>
            </a:r>
            <a:endParaRPr b="0" lang="en-IN" sz="1800" spc="-1" strike="noStrike">
              <a:latin typeface="Arial"/>
            </a:endParaRPr>
          </a:p>
          <a:p>
            <a:pPr algn="just"/>
            <a:endParaRPr b="0" lang="en-IN" sz="1800" spc="-1" strike="noStrike">
              <a:latin typeface="Arial"/>
            </a:endParaRPr>
          </a:p>
          <a:p>
            <a:pPr algn="just"/>
            <a:r>
              <a:rPr b="0" lang="en-IN" sz="1800" spc="-1" strike="noStrike">
                <a:latin typeface="Arial"/>
              </a:rPr>
              <a:t>JMeter is the most popular open-source load testing tool. </a:t>
            </a:r>
            <a:endParaRPr b="0" lang="en-IN" sz="1800" spc="-1" strike="noStrike">
              <a:latin typeface="Arial"/>
            </a:endParaRPr>
          </a:p>
          <a:p>
            <a:pPr algn="just"/>
            <a:r>
              <a:rPr b="0" lang="en-IN" sz="1800" spc="-1" strike="noStrike">
                <a:latin typeface="Arial"/>
              </a:rPr>
              <a:t>JMeter enables users to create a test scenario that contains the actions </a:t>
            </a:r>
            <a:r>
              <a:rPr b="0" lang="en-IN" sz="1800" spc="-1" strike="noStrike">
                <a:latin typeface="Arial"/>
              </a:rPr>
              <a:t>and requests they want to test on their website or app. </a:t>
            </a:r>
            <a:endParaRPr b="0" lang="en-IN" sz="1800" spc="-1" strike="noStrike">
              <a:latin typeface="Arial"/>
            </a:endParaRPr>
          </a:p>
          <a:p>
            <a:pPr algn="just"/>
            <a:r>
              <a:rPr b="0" lang="en-IN" sz="1800" spc="-1" strike="noStrike">
                <a:latin typeface="Arial"/>
              </a:rPr>
              <a:t>Then, the can modify it according to their business needs with elements </a:t>
            </a:r>
            <a:r>
              <a:rPr b="0" lang="en-IN" sz="1800" spc="-1" strike="noStrike">
                <a:latin typeface="Arial"/>
              </a:rPr>
              <a:t>like ramp-up time and timers, run it for multiple users and examine the </a:t>
            </a:r>
            <a:r>
              <a:rPr b="0" lang="en-IN" sz="1800" spc="-1" strike="noStrike">
                <a:latin typeface="Arial"/>
              </a:rPr>
              <a:t>results.</a:t>
            </a:r>
            <a:endParaRPr b="0" lang="en-IN" sz="1800" spc="-1" strike="noStrike">
              <a:latin typeface="Arial"/>
            </a:endParaRPr>
          </a:p>
          <a:p>
            <a:endParaRPr b="0" lang="en-IN" sz="1800" spc="-1" strike="noStrike">
              <a:latin typeface="Arial"/>
            </a:endParaRPr>
          </a:p>
          <a:p>
            <a:r>
              <a:rPr b="0" lang="en-IN" sz="1800" spc="-1" strike="noStrike">
                <a:latin typeface="Arial"/>
              </a:rPr>
              <a:t> </a:t>
            </a:r>
            <a:endParaRPr b="0" lang="en-IN" sz="1800" spc="-1" strike="noStrike">
              <a:latin typeface="Arial"/>
            </a:endParaRPr>
          </a:p>
          <a:p>
            <a:endParaRPr b="0" lang="en-IN" sz="1800" spc="-1" strike="noStrike">
              <a:latin typeface="Arial"/>
            </a:endParaRPr>
          </a:p>
          <a:p>
            <a:r>
              <a:rPr b="1" lang="en-IN" sz="1800" spc="-1" strike="noStrike">
                <a:latin typeface="Arial"/>
              </a:rPr>
              <a:t>Pros -</a:t>
            </a:r>
            <a:r>
              <a:rPr b="0" lang="en-IN" sz="1800" spc="-1" strike="noStrike">
                <a:latin typeface="Arial"/>
              </a:rPr>
              <a:t> open-source, easy to use, robust, has a vibrant and involved </a:t>
            </a:r>
            <a:r>
              <a:rPr b="0" lang="en-IN" sz="1800" spc="-1" strike="noStrike">
                <a:latin typeface="Arial"/>
              </a:rPr>
              <a:t>support and development community, has multiple plugins and integrates </a:t>
            </a:r>
            <a:r>
              <a:rPr b="0" lang="en-IN" sz="1800" spc="-1" strike="noStrike">
                <a:latin typeface="Arial"/>
              </a:rPr>
              <a:t>with Continuous Integration tools like Jenkins</a:t>
            </a:r>
            <a:endParaRPr b="0" lang="en-IN" sz="1800" spc="-1" strike="noStrike">
              <a:latin typeface="Arial"/>
            </a:endParaRPr>
          </a:p>
          <a:p>
            <a:endParaRPr b="0" lang="en-IN" sz="1800" spc="-1" strike="noStrike">
              <a:latin typeface="Arial"/>
            </a:endParaRPr>
          </a:p>
          <a:p>
            <a:r>
              <a:rPr b="1" lang="en-IN" sz="1800" spc="-1" strike="noStrike">
                <a:latin typeface="Arial"/>
              </a:rPr>
              <a:t>Cons -</a:t>
            </a:r>
            <a:r>
              <a:rPr b="0" lang="en-IN" sz="1800" spc="-1" strike="noStrike">
                <a:latin typeface="Arial"/>
              </a:rPr>
              <a:t> requires downloading, limited scalability, limited reporting, creating </a:t>
            </a:r>
            <a:r>
              <a:rPr b="0" lang="en-IN" sz="1800" spc="-1" strike="noStrike">
                <a:latin typeface="Arial"/>
              </a:rPr>
              <a:t>a test scenario can be meticulous</a:t>
            </a:r>
            <a:endParaRPr b="0" lang="en-IN" sz="1800" spc="-1" strike="noStrike">
              <a:latin typeface="Arial"/>
            </a:endParaRPr>
          </a:p>
          <a:p>
            <a:endParaRPr b="0" lang="en-IN" sz="1800" spc="-1" strike="noStrike">
              <a:latin typeface="Arial"/>
            </a:endParaRPr>
          </a:p>
          <a:p>
            <a:endParaRPr b="0" lang="en-IN" sz="1800" spc="-1" strike="noStrike">
              <a:latin typeface="Arial"/>
            </a:endParaRPr>
          </a:p>
        </p:txBody>
      </p:sp>
      <p:sp>
        <p:nvSpPr>
          <p:cNvPr id="73" name="TextShape 2"/>
          <p:cNvSpPr txBox="1"/>
          <p:nvPr/>
        </p:nvSpPr>
        <p:spPr>
          <a:xfrm>
            <a:off x="700920" y="431640"/>
            <a:ext cx="3515040" cy="770040"/>
          </a:xfrm>
          <a:prstGeom prst="rect">
            <a:avLst/>
          </a:prstGeom>
          <a:noFill/>
          <a:ln>
            <a:noFill/>
          </a:ln>
        </p:spPr>
        <p:txBody>
          <a:bodyPr lIns="90000" rIns="90000" tIns="45000" bIns="45000">
            <a:spAutoFit/>
          </a:bodyPr>
          <a:p>
            <a:r>
              <a:rPr b="1" lang="en-IN" sz="2400" spc="-1" strike="noStrike">
                <a:latin typeface="Arial"/>
                <a:ea typeface="Noto Sans CJK SC Regular"/>
              </a:rPr>
              <a:t> </a:t>
            </a:r>
            <a:r>
              <a:rPr b="1" lang="en-IN" sz="2400" spc="-1" strike="noStrike">
                <a:latin typeface="Arial"/>
                <a:ea typeface="Noto Sans CJK SC Regular"/>
              </a:rPr>
              <a:t>Load Testing - JMeter</a:t>
            </a:r>
            <a:endParaRPr b="1" lang="en-IN"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TextShape 1"/>
          <p:cNvSpPr txBox="1"/>
          <p:nvPr/>
        </p:nvSpPr>
        <p:spPr>
          <a:xfrm>
            <a:off x="695520" y="1254960"/>
            <a:ext cx="8708400" cy="3417840"/>
          </a:xfrm>
          <a:prstGeom prst="rect">
            <a:avLst/>
          </a:prstGeom>
          <a:noFill/>
          <a:ln>
            <a:noFill/>
          </a:ln>
        </p:spPr>
        <p:txBody>
          <a:bodyPr lIns="90000" rIns="90000" tIns="45000" bIns="45000">
            <a:spAutoFit/>
          </a:bodyPr>
          <a:p>
            <a:pPr algn="just"/>
            <a:r>
              <a:rPr b="0" lang="en-IN" sz="1800" spc="-1" strike="noStrike">
                <a:latin typeface="Arial"/>
              </a:rPr>
              <a:t>Following is the functionality offered by BlazeMeter:</a:t>
            </a:r>
            <a:endParaRPr b="0" lang="en-IN" sz="1800" spc="-1" strike="noStrike">
              <a:latin typeface="Arial"/>
            </a:endParaRPr>
          </a:p>
          <a:p>
            <a:pPr algn="just"/>
            <a:endParaRPr b="0" lang="en-IN" sz="1800" spc="-1" strike="noStrike">
              <a:latin typeface="Arial"/>
            </a:endParaRPr>
          </a:p>
          <a:p>
            <a:pPr algn="just"/>
            <a:r>
              <a:rPr b="0" lang="en-IN" sz="1800" spc="-1" strike="noStrike">
                <a:latin typeface="Arial"/>
              </a:rPr>
              <a:t>CA BlazeMeter has all the abilities JMeter has since it’s an enhanced and upgraded version of JMeter.</a:t>
            </a:r>
            <a:endParaRPr b="0" lang="en-IN" sz="1800" spc="-1" strike="noStrike">
              <a:latin typeface="Arial"/>
            </a:endParaRPr>
          </a:p>
          <a:p>
            <a:pPr algn="just"/>
            <a:endParaRPr b="0" lang="en-IN" sz="1800" spc="-1" strike="noStrike">
              <a:latin typeface="Arial"/>
            </a:endParaRPr>
          </a:p>
          <a:p>
            <a:pPr algn="just"/>
            <a:r>
              <a:rPr b="0" lang="en-IN" sz="1800" spc="-1" strike="noStrike">
                <a:latin typeface="Arial"/>
              </a:rPr>
              <a:t> </a:t>
            </a:r>
            <a:endParaRPr b="0" lang="en-IN" sz="1800" spc="-1" strike="noStrike">
              <a:latin typeface="Arial"/>
            </a:endParaRPr>
          </a:p>
          <a:p>
            <a:pPr algn="just"/>
            <a:endParaRPr b="0" lang="en-IN" sz="1800" spc="-1" strike="noStrike">
              <a:latin typeface="Arial"/>
            </a:endParaRPr>
          </a:p>
          <a:p>
            <a:pPr algn="just"/>
            <a:r>
              <a:rPr b="1" lang="en-IN" sz="1800" spc="-1" strike="noStrike">
                <a:latin typeface="Arial"/>
              </a:rPr>
              <a:t>Pros</a:t>
            </a:r>
            <a:r>
              <a:rPr b="0" lang="en-IN" sz="1800" spc="-1" strike="noStrike">
                <a:latin typeface="Arial"/>
              </a:rPr>
              <a:t> - scalability (JMeter in the cloud), advanced reporting, collaboration options, multiple plugins and test recording features</a:t>
            </a:r>
            <a:endParaRPr b="0" lang="en-IN" sz="1800" spc="-1" strike="noStrike">
              <a:latin typeface="Arial"/>
            </a:endParaRPr>
          </a:p>
          <a:p>
            <a:pPr algn="just"/>
            <a:endParaRPr b="0" lang="en-IN" sz="1800" spc="-1" strike="noStrike">
              <a:latin typeface="Arial"/>
            </a:endParaRPr>
          </a:p>
          <a:p>
            <a:pPr algn="just"/>
            <a:r>
              <a:rPr b="1" lang="en-IN" sz="1800" spc="-1" strike="noStrike">
                <a:latin typeface="Arial"/>
              </a:rPr>
              <a:t>Cons </a:t>
            </a:r>
            <a:r>
              <a:rPr b="0" lang="en-IN" sz="1800" spc="-1" strike="noStrike">
                <a:latin typeface="Arial"/>
              </a:rPr>
              <a:t>- not open-source</a:t>
            </a:r>
            <a:endParaRPr b="0" lang="en-IN" sz="1800" spc="-1" strike="noStrike">
              <a:latin typeface="Arial"/>
            </a:endParaRPr>
          </a:p>
          <a:p>
            <a:endParaRPr b="0" lang="en-IN" sz="1800" spc="-1" strike="noStrike">
              <a:latin typeface="Arial"/>
            </a:endParaRPr>
          </a:p>
          <a:p>
            <a:endParaRPr b="0" lang="en-IN" sz="1800" spc="-1" strike="noStrike">
              <a:latin typeface="Arial"/>
            </a:endParaRPr>
          </a:p>
        </p:txBody>
      </p:sp>
      <p:sp>
        <p:nvSpPr>
          <p:cNvPr id="75" name="TextShape 2"/>
          <p:cNvSpPr txBox="1"/>
          <p:nvPr/>
        </p:nvSpPr>
        <p:spPr>
          <a:xfrm>
            <a:off x="700920" y="431640"/>
            <a:ext cx="5119920" cy="770040"/>
          </a:xfrm>
          <a:prstGeom prst="rect">
            <a:avLst/>
          </a:prstGeom>
          <a:noFill/>
          <a:ln>
            <a:noFill/>
          </a:ln>
        </p:spPr>
        <p:txBody>
          <a:bodyPr lIns="90000" rIns="90000" tIns="45000" bIns="45000">
            <a:spAutoFit/>
          </a:bodyPr>
          <a:p>
            <a:r>
              <a:rPr b="1" lang="en-IN" sz="2400" spc="-1" strike="noStrike">
                <a:latin typeface="Arial"/>
                <a:ea typeface="Noto Sans CJK SC Regular"/>
              </a:rPr>
              <a:t> </a:t>
            </a:r>
            <a:r>
              <a:rPr b="1" lang="en-IN" sz="2400" spc="-1" strike="noStrike">
                <a:latin typeface="Arial"/>
                <a:ea typeface="Noto Sans CJK SC Regular"/>
              </a:rPr>
              <a:t>Load Testing - CA BlazeMeter</a:t>
            </a:r>
            <a:endParaRPr b="1" lang="en-IN" sz="2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TextShape 1"/>
          <p:cNvSpPr txBox="1"/>
          <p:nvPr/>
        </p:nvSpPr>
        <p:spPr>
          <a:xfrm>
            <a:off x="695520" y="1254960"/>
            <a:ext cx="8708400" cy="3673800"/>
          </a:xfrm>
          <a:prstGeom prst="rect">
            <a:avLst/>
          </a:prstGeom>
          <a:noFill/>
          <a:ln>
            <a:noFill/>
          </a:ln>
        </p:spPr>
        <p:txBody>
          <a:bodyPr lIns="90000" rIns="90000" tIns="45000" bIns="45000">
            <a:spAutoFit/>
          </a:bodyPr>
          <a:p>
            <a:pPr algn="just"/>
            <a:r>
              <a:rPr b="0" lang="en-IN" sz="1800" spc="-1" strike="noStrike">
                <a:latin typeface="Arial"/>
              </a:rPr>
              <a:t>Following is the functionality offered by Selenium:</a:t>
            </a:r>
            <a:endParaRPr b="0" lang="en-IN" sz="1800" spc="-1" strike="noStrike">
              <a:latin typeface="Arial"/>
            </a:endParaRPr>
          </a:p>
          <a:p>
            <a:pPr algn="just"/>
            <a:endParaRPr b="0" lang="en-IN" sz="1800" spc="-1" strike="noStrike">
              <a:latin typeface="Arial"/>
            </a:endParaRPr>
          </a:p>
          <a:p>
            <a:pPr algn="just"/>
            <a:r>
              <a:rPr b="0" lang="en-IN" sz="1800" spc="-1" strike="noStrike">
                <a:latin typeface="Arial"/>
              </a:rPr>
              <a:t>Selenium is an open-source functional testing tool, which automatically tests browsers and enables testing of web applications.</a:t>
            </a:r>
            <a:endParaRPr b="0" lang="en-IN" sz="1800" spc="-1" strike="noStrike">
              <a:latin typeface="Arial"/>
            </a:endParaRPr>
          </a:p>
          <a:p>
            <a:pPr algn="just"/>
            <a:endParaRPr b="0" lang="en-IN" sz="1800" spc="-1" strike="noStrike">
              <a:latin typeface="Arial"/>
            </a:endParaRPr>
          </a:p>
          <a:p>
            <a:pPr algn="just"/>
            <a:r>
              <a:rPr b="0" lang="en-IN" sz="1800" spc="-1" strike="noStrike">
                <a:latin typeface="Arial"/>
              </a:rPr>
              <a:t> </a:t>
            </a:r>
            <a:endParaRPr b="0" lang="en-IN" sz="1800" spc="-1" strike="noStrike">
              <a:latin typeface="Arial"/>
            </a:endParaRPr>
          </a:p>
          <a:p>
            <a:pPr algn="just"/>
            <a:endParaRPr b="0" lang="en-IN" sz="1800" spc="-1" strike="noStrike">
              <a:latin typeface="Arial"/>
            </a:endParaRPr>
          </a:p>
          <a:p>
            <a:pPr algn="just"/>
            <a:r>
              <a:rPr b="1" lang="en-IN" sz="1800" spc="-1" strike="noStrike">
                <a:latin typeface="Arial"/>
              </a:rPr>
              <a:t>Pros</a:t>
            </a:r>
            <a:r>
              <a:rPr b="0" lang="en-IN" sz="1800" spc="-1" strike="noStrike">
                <a:latin typeface="Arial"/>
              </a:rPr>
              <a:t> - open-source, supports a variety of languages, operating systems and browsers, records scripts (through Selenium IDE), works with JMeter</a:t>
            </a:r>
            <a:endParaRPr b="0" lang="en-IN" sz="1800" spc="-1" strike="noStrike">
              <a:latin typeface="Arial"/>
            </a:endParaRPr>
          </a:p>
          <a:p>
            <a:pPr algn="just"/>
            <a:endParaRPr b="0" lang="en-IN" sz="1800" spc="-1" strike="noStrike">
              <a:latin typeface="Arial"/>
            </a:endParaRPr>
          </a:p>
          <a:p>
            <a:pPr algn="just"/>
            <a:r>
              <a:rPr b="1" lang="en-IN" sz="1800" spc="-1" strike="noStrike">
                <a:latin typeface="Arial"/>
              </a:rPr>
              <a:t>Cons</a:t>
            </a:r>
            <a:r>
              <a:rPr b="0" lang="en-IN" sz="1800" spc="-1" strike="noStrike">
                <a:latin typeface="Arial"/>
              </a:rPr>
              <a:t> - requires high expertise to use, does not support windows based applications, lacks online support</a:t>
            </a:r>
            <a:endParaRPr b="0" lang="en-IN" sz="1800" spc="-1" strike="noStrike">
              <a:latin typeface="Arial"/>
            </a:endParaRPr>
          </a:p>
          <a:p>
            <a:endParaRPr b="0" lang="en-IN" sz="1800" spc="-1" strike="noStrike">
              <a:latin typeface="Arial"/>
            </a:endParaRPr>
          </a:p>
          <a:p>
            <a:endParaRPr b="0" lang="en-IN" sz="1800" spc="-1" strike="noStrike">
              <a:latin typeface="Arial"/>
            </a:endParaRPr>
          </a:p>
        </p:txBody>
      </p:sp>
      <p:sp>
        <p:nvSpPr>
          <p:cNvPr id="77" name="TextShape 2"/>
          <p:cNvSpPr txBox="1"/>
          <p:nvPr/>
        </p:nvSpPr>
        <p:spPr>
          <a:xfrm>
            <a:off x="700920" y="431640"/>
            <a:ext cx="5119920" cy="770040"/>
          </a:xfrm>
          <a:prstGeom prst="rect">
            <a:avLst/>
          </a:prstGeom>
          <a:noFill/>
          <a:ln>
            <a:noFill/>
          </a:ln>
        </p:spPr>
        <p:txBody>
          <a:bodyPr lIns="90000" rIns="90000" tIns="45000" bIns="45000">
            <a:spAutoFit/>
          </a:bodyPr>
          <a:p>
            <a:r>
              <a:rPr b="1" lang="en-IN" sz="2400" spc="-1" strike="noStrike">
                <a:latin typeface="Arial"/>
                <a:ea typeface="Noto Sans CJK SC Regular"/>
              </a:rPr>
              <a:t>Functional Testing – Selenium</a:t>
            </a:r>
            <a:endParaRPr b="1" lang="en-IN"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695520" y="1254960"/>
            <a:ext cx="8708400" cy="3161880"/>
          </a:xfrm>
          <a:prstGeom prst="rect">
            <a:avLst/>
          </a:prstGeom>
          <a:noFill/>
          <a:ln>
            <a:noFill/>
          </a:ln>
        </p:spPr>
        <p:txBody>
          <a:bodyPr lIns="90000" rIns="90000" tIns="45000" bIns="45000">
            <a:spAutoFit/>
          </a:bodyPr>
          <a:p>
            <a:pPr algn="just"/>
            <a:r>
              <a:rPr b="0" lang="en-IN" sz="1800" spc="-1" strike="noStrike">
                <a:latin typeface="Arial"/>
              </a:rPr>
              <a:t>Following is the functionality offered by Perfecto Mobile:</a:t>
            </a:r>
            <a:endParaRPr b="0" lang="en-IN" sz="1800" spc="-1" strike="noStrike">
              <a:latin typeface="Arial"/>
            </a:endParaRPr>
          </a:p>
          <a:p>
            <a:pPr algn="just"/>
            <a:endParaRPr b="0" lang="en-IN" sz="1800" spc="-1" strike="noStrike">
              <a:latin typeface="Arial"/>
            </a:endParaRPr>
          </a:p>
          <a:p>
            <a:pPr algn="just"/>
            <a:r>
              <a:rPr b="0" lang="en-IN" sz="1800" spc="-1" strike="noStrike">
                <a:latin typeface="Arial"/>
              </a:rPr>
              <a:t>Perfecto Mobile is a functional testing tool for mobile apps, which runs automated app tests on real devices.</a:t>
            </a:r>
            <a:endParaRPr b="0" lang="en-IN" sz="1800" spc="-1" strike="noStrike">
              <a:latin typeface="Arial"/>
            </a:endParaRPr>
          </a:p>
          <a:p>
            <a:pPr algn="just"/>
            <a:endParaRPr b="0" lang="en-IN" sz="1800" spc="-1" strike="noStrike">
              <a:latin typeface="Arial"/>
            </a:endParaRPr>
          </a:p>
          <a:p>
            <a:pPr algn="just"/>
            <a:r>
              <a:rPr b="0" lang="en-IN" sz="1800" spc="-1" strike="noStrike">
                <a:latin typeface="Arial"/>
              </a:rPr>
              <a:t> </a:t>
            </a:r>
            <a:endParaRPr b="0" lang="en-IN" sz="1800" spc="-1" strike="noStrike">
              <a:latin typeface="Arial"/>
            </a:endParaRPr>
          </a:p>
          <a:p>
            <a:pPr algn="just"/>
            <a:endParaRPr b="0" lang="en-IN" sz="1800" spc="-1" strike="noStrike">
              <a:latin typeface="Arial"/>
            </a:endParaRPr>
          </a:p>
          <a:p>
            <a:pPr algn="just"/>
            <a:r>
              <a:rPr b="1" lang="en-IN" sz="1800" spc="-1" strike="noStrike">
                <a:latin typeface="Arial"/>
              </a:rPr>
              <a:t>Pros </a:t>
            </a:r>
            <a:r>
              <a:rPr b="0" lang="en-IN" sz="1800" spc="-1" strike="noStrike">
                <a:latin typeface="Arial"/>
              </a:rPr>
              <a:t>- High optimization and accuracy due to running tests on real devices</a:t>
            </a:r>
            <a:endParaRPr b="0" lang="en-IN" sz="1800" spc="-1" strike="noStrike">
              <a:latin typeface="Arial"/>
            </a:endParaRPr>
          </a:p>
          <a:p>
            <a:pPr algn="just"/>
            <a:endParaRPr b="0" lang="en-IN" sz="1800" spc="-1" strike="noStrike">
              <a:latin typeface="Arial"/>
            </a:endParaRPr>
          </a:p>
          <a:p>
            <a:pPr algn="just"/>
            <a:r>
              <a:rPr b="1" lang="en-IN" sz="1800" spc="-1" strike="noStrike">
                <a:latin typeface="Arial"/>
              </a:rPr>
              <a:t>Cons </a:t>
            </a:r>
            <a:r>
              <a:rPr b="0" lang="en-IN" sz="1800" spc="-1" strike="noStrike">
                <a:latin typeface="Arial"/>
              </a:rPr>
              <a:t>- Testing speed can be slow</a:t>
            </a:r>
            <a:endParaRPr b="0" lang="en-IN" sz="1800" spc="-1" strike="noStrike">
              <a:latin typeface="Arial"/>
            </a:endParaRPr>
          </a:p>
          <a:p>
            <a:endParaRPr b="0" lang="en-IN" sz="1800" spc="-1" strike="noStrike">
              <a:latin typeface="Arial"/>
            </a:endParaRPr>
          </a:p>
          <a:p>
            <a:endParaRPr b="0" lang="en-IN" sz="1800" spc="-1" strike="noStrike">
              <a:latin typeface="Arial"/>
            </a:endParaRPr>
          </a:p>
        </p:txBody>
      </p:sp>
      <p:sp>
        <p:nvSpPr>
          <p:cNvPr id="79" name="TextShape 2"/>
          <p:cNvSpPr txBox="1"/>
          <p:nvPr/>
        </p:nvSpPr>
        <p:spPr>
          <a:xfrm>
            <a:off x="700920" y="431640"/>
            <a:ext cx="5936400" cy="770040"/>
          </a:xfrm>
          <a:prstGeom prst="rect">
            <a:avLst/>
          </a:prstGeom>
          <a:noFill/>
          <a:ln>
            <a:noFill/>
          </a:ln>
        </p:spPr>
        <p:txBody>
          <a:bodyPr lIns="90000" rIns="90000" tIns="45000" bIns="45000">
            <a:spAutoFit/>
          </a:bodyPr>
          <a:p>
            <a:r>
              <a:rPr b="1" lang="en-IN" sz="2400" spc="-1" strike="noStrike">
                <a:latin typeface="Arial"/>
                <a:ea typeface="Noto Sans CJK SC Regular"/>
              </a:rPr>
              <a:t>Functional Testing - Perfecto Mobile</a:t>
            </a:r>
            <a:endParaRPr b="1" lang="en-IN" sz="2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695520" y="497520"/>
            <a:ext cx="8708400" cy="559440"/>
          </a:xfrm>
          <a:prstGeom prst="rect">
            <a:avLst/>
          </a:prstGeom>
          <a:solidFill>
            <a:srgbClr val="729fcf"/>
          </a:solidFill>
          <a:ln>
            <a:solidFill>
              <a:srgbClr val="3465a4"/>
            </a:solidFill>
          </a:ln>
        </p:spPr>
        <p:style>
          <a:lnRef idx="0"/>
          <a:fillRef idx="0"/>
          <a:effectRef idx="0"/>
          <a:fontRef idx="minor"/>
        </p:style>
      </p:sp>
      <p:sp>
        <p:nvSpPr>
          <p:cNvPr id="81" name="TextShape 2"/>
          <p:cNvSpPr txBox="1"/>
          <p:nvPr/>
        </p:nvSpPr>
        <p:spPr>
          <a:xfrm>
            <a:off x="725760" y="553680"/>
            <a:ext cx="7725600" cy="430200"/>
          </a:xfrm>
          <a:prstGeom prst="rect">
            <a:avLst/>
          </a:prstGeom>
          <a:noFill/>
          <a:ln>
            <a:noFill/>
          </a:ln>
        </p:spPr>
        <p:txBody>
          <a:bodyPr lIns="90000" rIns="90000" tIns="45000" bIns="45000">
            <a:spAutoFit/>
          </a:bodyPr>
          <a:p>
            <a:r>
              <a:rPr b="1" lang="en-IN" sz="2400" spc="-1" strike="noStrike">
                <a:latin typeface="Arial"/>
              </a:rPr>
              <a:t>Release</a:t>
            </a:r>
            <a:endParaRPr b="1" lang="en-IN" sz="2400" spc="-1" strike="noStrike">
              <a:latin typeface="Arial"/>
            </a:endParaRPr>
          </a:p>
        </p:txBody>
      </p:sp>
      <p:sp>
        <p:nvSpPr>
          <p:cNvPr id="82" name="TextShape 3"/>
          <p:cNvSpPr txBox="1"/>
          <p:nvPr/>
        </p:nvSpPr>
        <p:spPr>
          <a:xfrm>
            <a:off x="545760" y="1330560"/>
            <a:ext cx="8814240" cy="1114200"/>
          </a:xfrm>
          <a:prstGeom prst="rect">
            <a:avLst/>
          </a:prstGeom>
          <a:noFill/>
          <a:ln>
            <a:noFill/>
          </a:ln>
        </p:spPr>
        <p:txBody>
          <a:bodyPr lIns="90000" rIns="90000" tIns="45000" bIns="45000">
            <a:spAutoFit/>
          </a:bodyPr>
          <a:p>
            <a:pPr marL="216000" indent="-216000" algn="just">
              <a:lnSpc>
                <a:spcPct val="100000"/>
              </a:lnSpc>
              <a:spcBef>
                <a:spcPts val="1417"/>
              </a:spcBef>
              <a:spcAft>
                <a:spcPts val="1417"/>
              </a:spcAft>
              <a:buClr>
                <a:srgbClr val="000000"/>
              </a:buClr>
              <a:buSzPct val="45000"/>
              <a:buFont typeface="Wingdings" charset="2"/>
              <a:buChar char=""/>
            </a:pPr>
            <a:r>
              <a:rPr b="0" lang="en-IN" sz="1800" spc="-1" strike="noStrike">
                <a:latin typeface="Arial"/>
                <a:ea typeface="Noto Sans CJK SC Regular"/>
              </a:rPr>
              <a:t>The “Release” stage takes place through all the layers of the </a:t>
            </a:r>
            <a:r>
              <a:rPr b="0" lang="en-IN" sz="1800" spc="-1" strike="noStrike">
                <a:latin typeface="Arial"/>
                <a:ea typeface="Noto Sans CJK SC Regular"/>
              </a:rPr>
              <a:t>infrastructure and the company. It includes deployment tools, containers </a:t>
            </a:r>
            <a:r>
              <a:rPr b="0" lang="en-IN" sz="1800" spc="-1" strike="noStrike">
                <a:latin typeface="Arial"/>
                <a:ea typeface="Noto Sans CJK SC Regular"/>
              </a:rPr>
              <a:t>and release tools, as well as configuration management and Cloud </a:t>
            </a:r>
            <a:r>
              <a:rPr b="0" lang="en-IN" sz="1800" spc="-1" strike="noStrike">
                <a:latin typeface="Arial"/>
                <a:ea typeface="Noto Sans CJK SC Regular"/>
              </a:rPr>
              <a:t>foundation for scalability. The release stage takes us from code to </a:t>
            </a:r>
            <a:r>
              <a:rPr b="0" lang="en-IN" sz="1800" spc="-1" strike="noStrike">
                <a:latin typeface="Arial"/>
                <a:ea typeface="Noto Sans CJK SC Regular"/>
              </a:rPr>
              <a:t>working product.</a:t>
            </a:r>
            <a:endParaRPr b="0" lang="en-IN" sz="1800" spc="-1" strike="noStrike">
              <a:latin typeface="Arial"/>
              <a:ea typeface="Noto Sans CJK SC Regular"/>
            </a:endParaRPr>
          </a:p>
        </p:txBody>
      </p:sp>
      <p:sp>
        <p:nvSpPr>
          <p:cNvPr id="83" name="TextShape 4"/>
          <p:cNvSpPr txBox="1"/>
          <p:nvPr/>
        </p:nvSpPr>
        <p:spPr>
          <a:xfrm>
            <a:off x="812160" y="3783960"/>
            <a:ext cx="5695560" cy="1086120"/>
          </a:xfrm>
          <a:prstGeom prst="rect">
            <a:avLst/>
          </a:prstGeom>
          <a:noFill/>
          <a:ln>
            <a:noFill/>
          </a:ln>
        </p:spPr>
        <p:txBody>
          <a:bodyPr lIns="90000" rIns="90000" tIns="45000" bIns="45000">
            <a:spAutoFit/>
          </a:bodyPr>
          <a:p>
            <a:r>
              <a:rPr b="1" lang="en-IN" sz="2400" spc="-1" strike="noStrike">
                <a:latin typeface="Arial"/>
              </a:rPr>
              <a:t>Release Tools:</a:t>
            </a:r>
            <a:endParaRPr b="0" lang="en-IN" sz="2400" spc="-1" strike="noStrike">
              <a:latin typeface="Arial"/>
            </a:endParaRPr>
          </a:p>
          <a:p>
            <a:endParaRPr b="0" lang="en-IN" sz="2400" spc="-1" strike="noStrike">
              <a:latin typeface="Arial"/>
            </a:endParaRPr>
          </a:p>
          <a:p>
            <a:pPr marL="216000" indent="-216000">
              <a:lnSpc>
                <a:spcPct val="100000"/>
              </a:lnSpc>
              <a:spcBef>
                <a:spcPts val="1134"/>
              </a:spcBef>
              <a:spcAft>
                <a:spcPts val="1134"/>
              </a:spcAft>
              <a:buClr>
                <a:srgbClr val="000000"/>
              </a:buClr>
              <a:buFont typeface="StarSymbol"/>
              <a:buAutoNum type="arabicPeriod"/>
            </a:pPr>
            <a:r>
              <a:rPr b="0" lang="en-IN" sz="1800" spc="-1" strike="noStrike">
                <a:latin typeface="Arial"/>
                <a:ea typeface="Noto Sans CJK SC Regular"/>
              </a:rPr>
              <a:t>Configuration Management - Chef, Puppet &amp; Ansible</a:t>
            </a:r>
            <a:endParaRPr b="0" lang="en-IN" sz="1800" spc="-1" strike="noStrike">
              <a:latin typeface="Arial"/>
              <a:ea typeface="Noto Sans CJK SC Regular"/>
            </a:endParaRPr>
          </a:p>
        </p:txBody>
      </p:sp>
      <p:sp>
        <p:nvSpPr>
          <p:cNvPr id="84" name="TextShape 5"/>
          <p:cNvSpPr txBox="1"/>
          <p:nvPr/>
        </p:nvSpPr>
        <p:spPr>
          <a:xfrm>
            <a:off x="763920" y="3146760"/>
            <a:ext cx="8844480" cy="346320"/>
          </a:xfrm>
          <a:prstGeom prst="rect">
            <a:avLst/>
          </a:prstGeom>
          <a:noFill/>
          <a:ln>
            <a:noFill/>
          </a:ln>
        </p:spPr>
        <p:txBody>
          <a:bodyPr lIns="90000" rIns="90000" tIns="45000" bIns="45000">
            <a:spAutoFit/>
          </a:bodyPr>
          <a:p>
            <a:r>
              <a:rPr b="0" lang="en-IN" sz="1800" spc="-1" strike="noStrike">
                <a:latin typeface="Arial"/>
              </a:rPr>
              <a:t>Following are top tools for release stage: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695520" y="1254960"/>
            <a:ext cx="8708400" cy="2138040"/>
          </a:xfrm>
          <a:prstGeom prst="rect">
            <a:avLst/>
          </a:prstGeom>
          <a:noFill/>
          <a:ln>
            <a:noFill/>
          </a:ln>
        </p:spPr>
        <p:txBody>
          <a:bodyPr lIns="90000" rIns="90000" tIns="45000" bIns="45000">
            <a:spAutoFit/>
          </a:bodyPr>
          <a:p>
            <a:pPr algn="just"/>
            <a:r>
              <a:rPr b="0" lang="en-IN" sz="1800" spc="-1" strike="noStrike">
                <a:latin typeface="Arial"/>
              </a:rPr>
              <a:t>Configuration management lays the groundwork for the app and its dependencies, by tracking and updating information about hardware and software. It can also be used for continuous deployment strategies by automatically distributing changes.</a:t>
            </a:r>
            <a:endParaRPr b="0" lang="en-IN" sz="1800" spc="-1" strike="noStrike">
              <a:latin typeface="Arial"/>
            </a:endParaRPr>
          </a:p>
          <a:p>
            <a:pPr algn="just"/>
            <a:endParaRPr b="0" lang="en-IN" sz="1800" spc="-1" strike="noStrike">
              <a:latin typeface="Arial"/>
            </a:endParaRPr>
          </a:p>
          <a:p>
            <a:pPr algn="just"/>
            <a:r>
              <a:rPr b="0" lang="en-IN" sz="1800" spc="-1" strike="noStrike">
                <a:latin typeface="Arial"/>
              </a:rPr>
              <a:t> </a:t>
            </a:r>
            <a:r>
              <a:rPr b="1" lang="en-IN" sz="1800" spc="-1" strike="noStrike">
                <a:latin typeface="Arial"/>
              </a:rPr>
              <a:t>Chef, Puppet and Ansible</a:t>
            </a:r>
            <a:r>
              <a:rPr b="0" lang="en-IN" sz="1800" spc="-1" strike="noStrike">
                <a:latin typeface="Arial"/>
              </a:rPr>
              <a:t> are three similar tools that help you build strong and automated infrastructure by IT automation that operates and deploys your infrastructure.</a:t>
            </a:r>
            <a:endParaRPr b="0" lang="en-IN" sz="1800" spc="-1" strike="noStrike">
              <a:latin typeface="Arial"/>
            </a:endParaRPr>
          </a:p>
          <a:p>
            <a:endParaRPr b="0" lang="en-IN" sz="1800" spc="-1" strike="noStrike">
              <a:latin typeface="Arial"/>
            </a:endParaRPr>
          </a:p>
        </p:txBody>
      </p:sp>
      <p:sp>
        <p:nvSpPr>
          <p:cNvPr id="86" name="TextShape 2"/>
          <p:cNvSpPr txBox="1"/>
          <p:nvPr/>
        </p:nvSpPr>
        <p:spPr>
          <a:xfrm>
            <a:off x="700920" y="431640"/>
            <a:ext cx="8955000" cy="770040"/>
          </a:xfrm>
          <a:prstGeom prst="rect">
            <a:avLst/>
          </a:prstGeom>
          <a:noFill/>
          <a:ln>
            <a:noFill/>
          </a:ln>
        </p:spPr>
        <p:txBody>
          <a:bodyPr lIns="90000" rIns="90000" tIns="45000" bIns="45000">
            <a:spAutoFit/>
          </a:bodyPr>
          <a:p>
            <a:r>
              <a:rPr b="1" lang="en-IN" sz="2400" spc="-1" strike="noStrike">
                <a:latin typeface="Arial"/>
                <a:ea typeface="Noto Sans CJK SC Regular"/>
              </a:rPr>
              <a:t>Configuration Management - Chef, Puppet &amp; Ansible</a:t>
            </a:r>
            <a:endParaRPr b="1" lang="en-IN" sz="2400" spc="-1" strike="noStrike">
              <a:latin typeface="Arial"/>
            </a:endParaRPr>
          </a:p>
        </p:txBody>
      </p:sp>
      <p:sp>
        <p:nvSpPr>
          <p:cNvPr id="87" name="TextShape 3"/>
          <p:cNvSpPr txBox="1"/>
          <p:nvPr/>
        </p:nvSpPr>
        <p:spPr>
          <a:xfrm>
            <a:off x="695520" y="3512880"/>
            <a:ext cx="8810640" cy="3929760"/>
          </a:xfrm>
          <a:prstGeom prst="rect">
            <a:avLst/>
          </a:prstGeom>
          <a:noFill/>
          <a:ln>
            <a:noFill/>
          </a:ln>
        </p:spPr>
        <p:txBody>
          <a:bodyPr lIns="90000" rIns="90000" tIns="45000" bIns="45000">
            <a:spAutoFit/>
          </a:bodyPr>
          <a:p>
            <a:r>
              <a:rPr b="1" lang="en-IN" sz="1800" spc="-1" strike="noStrike">
                <a:latin typeface="Arial"/>
              </a:rPr>
              <a:t>Which one should you choose?</a:t>
            </a:r>
            <a:endParaRPr b="0" lang="en-IN" sz="1800" spc="-1" strike="noStrike">
              <a:latin typeface="Arial"/>
            </a:endParaRPr>
          </a:p>
          <a:p>
            <a:pPr algn="just"/>
            <a:endParaRPr b="0" lang="en-IN" sz="1800" spc="-1" strike="noStrike">
              <a:latin typeface="Arial"/>
            </a:endParaRPr>
          </a:p>
          <a:p>
            <a:pPr algn="just"/>
            <a:r>
              <a:rPr b="0" lang="en-IN" sz="1800" spc="-1" strike="noStrike">
                <a:latin typeface="Arial"/>
              </a:rPr>
              <a:t>In Chef and Puppet the language/DSL is more flexible than Ansible’s yaml files. But, it’s hard to manage multi DC masters and replication. In addition, these systems need to manage another PKI (public key infrastructure), unlike Ansible which uses an existing infrastructure. This makes the infrastructure management more complex.</a:t>
            </a:r>
            <a:endParaRPr b="0" lang="en-IN" sz="1800" spc="-1" strike="noStrike">
              <a:latin typeface="Arial"/>
            </a:endParaRPr>
          </a:p>
          <a:p>
            <a:pPr algn="just"/>
            <a:r>
              <a:rPr b="0" lang="en-IN" sz="1800" spc="-1" strike="noStrike">
                <a:latin typeface="Arial"/>
              </a:rPr>
              <a:t>    </a:t>
            </a:r>
            <a:endParaRPr b="0" lang="en-IN" sz="1800" spc="-1" strike="noStrike">
              <a:latin typeface="Arial"/>
            </a:endParaRPr>
          </a:p>
          <a:p>
            <a:pPr algn="just"/>
            <a:r>
              <a:rPr b="0" lang="en-IN" sz="1800" spc="-1" strike="noStrike">
                <a:latin typeface="Arial"/>
              </a:rPr>
              <a:t>Ansible can run ad-hoc commands, it enables simple reading and writing using yaml files, it’s agentless, and the PKI is already there if you have ssh access to the machines. However, in Ansible yaml files are strict and prone to indentation errors.</a:t>
            </a:r>
            <a:endParaRPr b="0" lang="en-IN" sz="1800" spc="-1" strike="noStrike">
              <a:latin typeface="Arial"/>
            </a:endParaRPr>
          </a:p>
          <a:p>
            <a:pPr algn="just"/>
            <a:endParaRPr b="0" lang="en-IN" sz="1800" spc="-1" strike="noStrike">
              <a:latin typeface="Arial"/>
            </a:endParaRPr>
          </a:p>
          <a:p>
            <a:pPr algn="just"/>
            <a:r>
              <a:rPr b="0" lang="en-IN" sz="1800" spc="-1" strike="noStrike">
                <a:latin typeface="Arial"/>
              </a:rPr>
              <a:t>In general, for all config management tools, every change has to run dynamically on the servers, but they might break at runtime. The solution for the runtime issue is immutable infrastructure provided by the containers. </a:t>
            </a:r>
            <a:endParaRPr b="0" lang="en-IN" sz="1800" spc="-1" strike="noStrike">
              <a:latin typeface="Arial"/>
            </a:endParaRPr>
          </a:p>
          <a:p>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695520" y="497520"/>
            <a:ext cx="8708400" cy="559440"/>
          </a:xfrm>
          <a:prstGeom prst="rect">
            <a:avLst/>
          </a:prstGeom>
          <a:solidFill>
            <a:srgbClr val="729fcf"/>
          </a:solidFill>
          <a:ln>
            <a:solidFill>
              <a:srgbClr val="3465a4"/>
            </a:solidFill>
          </a:ln>
        </p:spPr>
        <p:style>
          <a:lnRef idx="0"/>
          <a:fillRef idx="0"/>
          <a:effectRef idx="0"/>
          <a:fontRef idx="minor"/>
        </p:style>
      </p:sp>
      <p:sp>
        <p:nvSpPr>
          <p:cNvPr id="89" name="TextShape 2"/>
          <p:cNvSpPr txBox="1"/>
          <p:nvPr/>
        </p:nvSpPr>
        <p:spPr>
          <a:xfrm>
            <a:off x="725760" y="553680"/>
            <a:ext cx="7725600" cy="430200"/>
          </a:xfrm>
          <a:prstGeom prst="rect">
            <a:avLst/>
          </a:prstGeom>
          <a:noFill/>
          <a:ln>
            <a:noFill/>
          </a:ln>
        </p:spPr>
        <p:txBody>
          <a:bodyPr lIns="90000" rIns="90000" tIns="45000" bIns="45000">
            <a:spAutoFit/>
          </a:bodyPr>
          <a:p>
            <a:r>
              <a:rPr b="1" lang="en-IN" sz="2400" spc="-1" strike="noStrike">
                <a:latin typeface="Arial"/>
              </a:rPr>
              <a:t>Operate</a:t>
            </a:r>
            <a:endParaRPr b="1" lang="en-IN" sz="2400" spc="-1" strike="noStrike">
              <a:latin typeface="Arial"/>
            </a:endParaRPr>
          </a:p>
        </p:txBody>
      </p:sp>
      <p:sp>
        <p:nvSpPr>
          <p:cNvPr id="90" name="TextShape 3"/>
          <p:cNvSpPr txBox="1"/>
          <p:nvPr/>
        </p:nvSpPr>
        <p:spPr>
          <a:xfrm>
            <a:off x="336240" y="1330560"/>
            <a:ext cx="9450360" cy="5957640"/>
          </a:xfrm>
          <a:prstGeom prst="rect">
            <a:avLst/>
          </a:prstGeom>
          <a:noFill/>
          <a:ln>
            <a:noFill/>
          </a:ln>
        </p:spPr>
        <p:txBody>
          <a:bodyPr lIns="90000" rIns="90000" tIns="45000" bIns="45000">
            <a:spAutoFit/>
          </a:bodyPr>
          <a:p>
            <a:pPr marL="216000" indent="-216000" algn="just">
              <a:lnSpc>
                <a:spcPct val="100000"/>
              </a:lnSpc>
              <a:spcBef>
                <a:spcPts val="1417"/>
              </a:spcBef>
              <a:spcAft>
                <a:spcPts val="1417"/>
              </a:spcAft>
              <a:buClr>
                <a:srgbClr val="000000"/>
              </a:buClr>
              <a:buSzPct val="45000"/>
              <a:buFont typeface="Wingdings" charset="2"/>
              <a:buChar char=""/>
            </a:pPr>
            <a:r>
              <a:rPr b="0" lang="en-IN" sz="1800" spc="-1" strike="noStrike">
                <a:latin typeface="Arial"/>
                <a:ea typeface="Noto Sans CJK SC Regular"/>
              </a:rPr>
              <a:t>Operating is the stage that ensures maximization of the product’s abilities after it is up and running. This includes monitoring the UX, monitoring infrastructure, APMs and aggregators, and analyzing Business Intelligence (BI).</a:t>
            </a:r>
            <a:endParaRPr b="0" lang="en-IN" sz="1800" spc="-1" strike="noStrike">
              <a:latin typeface="Arial"/>
              <a:ea typeface="Noto Sans CJK SC Regular"/>
            </a:endParaRPr>
          </a:p>
          <a:p>
            <a:pPr marL="216000" indent="-216000" algn="just">
              <a:lnSpc>
                <a:spcPct val="100000"/>
              </a:lnSpc>
              <a:spcBef>
                <a:spcPts val="1417"/>
              </a:spcBef>
              <a:spcAft>
                <a:spcPts val="1417"/>
              </a:spcAft>
              <a:buClr>
                <a:srgbClr val="000000"/>
              </a:buClr>
              <a:buSzPct val="45000"/>
              <a:buFont typeface="Wingdings" charset="2"/>
              <a:buChar char=""/>
            </a:pPr>
            <a:endParaRPr b="0" lang="en-IN" sz="1800" spc="-1" strike="noStrike">
              <a:latin typeface="Arial"/>
              <a:ea typeface="Noto Sans CJK SC Regular"/>
            </a:endParaRPr>
          </a:p>
          <a:p>
            <a:pPr marL="216000" indent="-216000" algn="just">
              <a:lnSpc>
                <a:spcPct val="100000"/>
              </a:lnSpc>
              <a:spcBef>
                <a:spcPts val="1417"/>
              </a:spcBef>
              <a:spcAft>
                <a:spcPts val="1417"/>
              </a:spcAft>
              <a:buClr>
                <a:srgbClr val="000000"/>
              </a:buClr>
              <a:buSzPct val="45000"/>
              <a:buFont typeface="Wingdings" charset="2"/>
              <a:buChar char=""/>
            </a:pPr>
            <a:r>
              <a:rPr b="1" lang="en-IN" sz="1800" spc="-1" strike="noStrike">
                <a:latin typeface="Arial"/>
                <a:ea typeface="Noto Sans CJK SC Regular"/>
              </a:rPr>
              <a:t>Here are our top tool recommendations for the operating stage:</a:t>
            </a:r>
            <a:endParaRPr b="0" lang="en-IN" sz="1800" spc="-1" strike="noStrike">
              <a:latin typeface="Arial"/>
              <a:ea typeface="Noto Sans CJK SC Regular"/>
            </a:endParaRPr>
          </a:p>
          <a:p>
            <a:pPr marL="216000" indent="-216000" algn="just">
              <a:lnSpc>
                <a:spcPct val="100000"/>
              </a:lnSpc>
              <a:spcBef>
                <a:spcPts val="1417"/>
              </a:spcBef>
              <a:spcAft>
                <a:spcPts val="1417"/>
              </a:spcAft>
              <a:buClr>
                <a:srgbClr val="000000"/>
              </a:buClr>
              <a:buSzPct val="45000"/>
              <a:buFont typeface="Wingdings" charset="2"/>
              <a:buChar char=""/>
            </a:pPr>
            <a:r>
              <a:rPr b="0" lang="en-IN" sz="1800" spc="-1" strike="noStrike">
                <a:latin typeface="Arial"/>
                <a:ea typeface="Noto Sans CJK SC Regular"/>
              </a:rPr>
              <a:t> </a:t>
            </a:r>
            <a:endParaRPr b="0" lang="en-IN" sz="1800" spc="-1" strike="noStrike">
              <a:latin typeface="Arial"/>
              <a:ea typeface="Noto Sans CJK SC Regular"/>
            </a:endParaRPr>
          </a:p>
          <a:p>
            <a:pPr marL="216000" indent="-216000" algn="just">
              <a:lnSpc>
                <a:spcPct val="100000"/>
              </a:lnSpc>
              <a:spcBef>
                <a:spcPts val="1417"/>
              </a:spcBef>
              <a:spcAft>
                <a:spcPts val="1417"/>
              </a:spcAft>
              <a:buClr>
                <a:srgbClr val="000000"/>
              </a:buClr>
              <a:buSzPct val="45000"/>
              <a:buFont typeface="Wingdings" charset="2"/>
              <a:buChar char=""/>
            </a:pPr>
            <a:r>
              <a:rPr b="1" lang="en-IN" sz="1800" spc="-1" strike="noStrike">
                <a:latin typeface="Arial"/>
                <a:ea typeface="Noto Sans CJK SC Regular"/>
              </a:rPr>
              <a:t>Application Monitoring (APM) (New Relic, CA APM, AppDynamics and DynaTrace)</a:t>
            </a:r>
            <a:endParaRPr b="0" lang="en-IN" sz="1800" spc="-1" strike="noStrike">
              <a:latin typeface="Arial"/>
              <a:ea typeface="Noto Sans CJK SC Regular"/>
            </a:endParaRPr>
          </a:p>
          <a:p>
            <a:pPr marL="216000" indent="-216000" algn="just">
              <a:lnSpc>
                <a:spcPct val="100000"/>
              </a:lnSpc>
              <a:spcBef>
                <a:spcPts val="1417"/>
              </a:spcBef>
              <a:spcAft>
                <a:spcPts val="1417"/>
              </a:spcAft>
              <a:buClr>
                <a:srgbClr val="000000"/>
              </a:buClr>
              <a:buSzPct val="45000"/>
              <a:buFont typeface="Wingdings" charset="2"/>
              <a:buChar char=""/>
            </a:pPr>
            <a:r>
              <a:rPr b="0" lang="en-IN" sz="1800" spc="-1" strike="noStrike">
                <a:latin typeface="Arial"/>
                <a:ea typeface="Noto Sans CJK SC Regular"/>
              </a:rPr>
              <a:t>Application monitoring (APM) monitors the inner parts of the application, including the language’s garbage collection performance, stack traces and the time it took to query databases and additional micro-services. This ensures smooth operation and the ability to track usage trends and system health.</a:t>
            </a:r>
            <a:endParaRPr b="0" lang="en-IN" sz="1800" spc="-1" strike="noStrike">
              <a:latin typeface="Arial"/>
              <a:ea typeface="Noto Sans CJK SC Regular"/>
            </a:endParaRPr>
          </a:p>
          <a:p>
            <a:pPr marL="216000" indent="-216000" algn="just">
              <a:lnSpc>
                <a:spcPct val="100000"/>
              </a:lnSpc>
              <a:spcBef>
                <a:spcPts val="1417"/>
              </a:spcBef>
              <a:spcAft>
                <a:spcPts val="1417"/>
              </a:spcAft>
              <a:buClr>
                <a:srgbClr val="000000"/>
              </a:buClr>
              <a:buSzPct val="45000"/>
              <a:buFont typeface="Wingdings" charset="2"/>
              <a:buChar char=""/>
            </a:pPr>
            <a:r>
              <a:rPr b="1" lang="en-IN" sz="1800" spc="-1" strike="noStrike">
                <a:latin typeface="Arial"/>
                <a:ea typeface="Noto Sans CJK SC Regular"/>
              </a:rPr>
              <a:t>Infrastructure Monitoring - (Prometheus, Sensu, Zabbix and sysdig)</a:t>
            </a:r>
            <a:endParaRPr b="0" lang="en-IN" sz="1800" spc="-1" strike="noStrike">
              <a:latin typeface="Arial"/>
              <a:ea typeface="Noto Sans CJK SC Regular"/>
            </a:endParaRPr>
          </a:p>
          <a:p>
            <a:pPr marL="216000" indent="-216000" algn="just">
              <a:lnSpc>
                <a:spcPct val="100000"/>
              </a:lnSpc>
              <a:spcBef>
                <a:spcPts val="1417"/>
              </a:spcBef>
              <a:spcAft>
                <a:spcPts val="1417"/>
              </a:spcAft>
              <a:buClr>
                <a:srgbClr val="000000"/>
              </a:buClr>
              <a:buSzPct val="45000"/>
              <a:buFont typeface="Wingdings" charset="2"/>
              <a:buChar char=""/>
            </a:pPr>
            <a:r>
              <a:rPr b="0" lang="en-IN" sz="1800" spc="-1" strike="noStrike">
                <a:latin typeface="Arial"/>
                <a:ea typeface="Noto Sans CJK SC Regular"/>
              </a:rPr>
              <a:t>Infrastructure monitoring provides insights into your underlying infrastructure and monitors server load, CPU, memory and more. It also examines connectivity between services, databases and external systems. If you need to drill down to the root cause, you can also use aggregated logging services such as ELK/Splunk and for visualizing events.</a:t>
            </a:r>
            <a:endParaRPr b="0" lang="en-IN" sz="1800" spc="-1" strike="noStrike">
              <a:latin typeface="Arial"/>
              <a:ea typeface="Noto Sans CJK SC Regular"/>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2" name="" descr=""/>
          <p:cNvPicPr/>
          <p:nvPr/>
        </p:nvPicPr>
        <p:blipFill>
          <a:blip r:embed="rId1"/>
          <a:stretch/>
        </p:blipFill>
        <p:spPr>
          <a:xfrm>
            <a:off x="2472120" y="75240"/>
            <a:ext cx="7484760" cy="7484760"/>
          </a:xfrm>
          <a:prstGeom prst="rect">
            <a:avLst/>
          </a:prstGeom>
          <a:ln>
            <a:noFill/>
          </a:ln>
        </p:spPr>
      </p:pic>
      <p:sp>
        <p:nvSpPr>
          <p:cNvPr id="43" name="TextShape 1"/>
          <p:cNvSpPr txBox="1"/>
          <p:nvPr/>
        </p:nvSpPr>
        <p:spPr>
          <a:xfrm>
            <a:off x="468720" y="438480"/>
            <a:ext cx="3024360" cy="430200"/>
          </a:xfrm>
          <a:prstGeom prst="rect">
            <a:avLst/>
          </a:prstGeom>
          <a:noFill/>
          <a:ln>
            <a:noFill/>
          </a:ln>
        </p:spPr>
        <p:txBody>
          <a:bodyPr lIns="90000" rIns="90000" tIns="45000" bIns="45000">
            <a:spAutoFit/>
          </a:bodyPr>
          <a:p>
            <a:r>
              <a:rPr b="1" lang="en-IN" sz="2400" spc="-1" strike="noStrike">
                <a:latin typeface="Arial"/>
              </a:rPr>
              <a:t>DevOps Ecosystem</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695520" y="1479600"/>
            <a:ext cx="9086400" cy="2905920"/>
          </a:xfrm>
          <a:prstGeom prst="rect">
            <a:avLst/>
          </a:prstGeom>
          <a:noFill/>
          <a:ln>
            <a:noFill/>
          </a:ln>
        </p:spPr>
        <p:txBody>
          <a:bodyPr lIns="90000" rIns="90000" tIns="45000" bIns="45000">
            <a:spAutoFit/>
          </a:bodyPr>
          <a:p>
            <a:r>
              <a:rPr b="0" lang="en-IN" sz="1800" spc="-1" strike="noStrike">
                <a:latin typeface="Arial"/>
              </a:rPr>
              <a:t>DevOps is becoming a crucial part of any software product or service. Therefore, it’s no surprise that the number of tools for DevOps keeps growing, to answer all of their working needs.</a:t>
            </a:r>
            <a:endParaRPr b="0" lang="en-IN" sz="1800" spc="-1" strike="noStrike">
              <a:latin typeface="Arial"/>
            </a:endParaRPr>
          </a:p>
          <a:p>
            <a:endParaRPr b="0" lang="en-IN" sz="1800" spc="-1" strike="noStrike">
              <a:latin typeface="Arial"/>
            </a:endParaRPr>
          </a:p>
          <a:p>
            <a:r>
              <a:rPr b="0" lang="en-IN" sz="1800" spc="-1" strike="noStrike">
                <a:latin typeface="Arial"/>
              </a:rPr>
              <a:t>The tools will be divided into the five stages of the work cycle:</a:t>
            </a:r>
            <a:endParaRPr b="0" lang="en-IN" sz="1800" spc="-1" strike="noStrike">
              <a:latin typeface="Arial"/>
            </a:endParaRPr>
          </a:p>
          <a:p>
            <a:endParaRPr b="0" lang="en-IN" sz="1800" spc="-1" strike="noStrike">
              <a:latin typeface="Arial"/>
            </a:endParaRPr>
          </a:p>
          <a:p>
            <a:pPr marL="216000" indent="-216000">
              <a:buClr>
                <a:srgbClr val="000000"/>
              </a:buClr>
              <a:buFont typeface="StarSymbol"/>
              <a:buAutoNum type="arabicPeriod"/>
            </a:pPr>
            <a:r>
              <a:rPr b="0" lang="en-IN" sz="1800" spc="-1" strike="noStrike">
                <a:latin typeface="Arial"/>
              </a:rPr>
              <a:t>Plan</a:t>
            </a:r>
            <a:endParaRPr b="0" lang="en-IN" sz="1800" spc="-1" strike="noStrike">
              <a:latin typeface="Arial"/>
            </a:endParaRPr>
          </a:p>
          <a:p>
            <a:pPr marL="216000" indent="-216000">
              <a:buClr>
                <a:srgbClr val="000000"/>
              </a:buClr>
              <a:buFont typeface="StarSymbol"/>
              <a:buAutoNum type="arabicPeriod"/>
            </a:pPr>
            <a:r>
              <a:rPr b="0" lang="en-IN" sz="1800" spc="-1" strike="noStrike">
                <a:latin typeface="Arial"/>
              </a:rPr>
              <a:t>Develop</a:t>
            </a:r>
            <a:endParaRPr b="0" lang="en-IN" sz="1800" spc="-1" strike="noStrike">
              <a:latin typeface="Arial"/>
            </a:endParaRPr>
          </a:p>
          <a:p>
            <a:pPr marL="216000" indent="-216000">
              <a:buClr>
                <a:srgbClr val="000000"/>
              </a:buClr>
              <a:buFont typeface="StarSymbol"/>
              <a:buAutoNum type="arabicPeriod"/>
            </a:pPr>
            <a:r>
              <a:rPr b="0" lang="en-IN" sz="1800" spc="-1" strike="noStrike">
                <a:latin typeface="Arial"/>
              </a:rPr>
              <a:t>Test</a:t>
            </a:r>
            <a:endParaRPr b="0" lang="en-IN" sz="1800" spc="-1" strike="noStrike">
              <a:latin typeface="Arial"/>
            </a:endParaRPr>
          </a:p>
          <a:p>
            <a:pPr marL="216000" indent="-216000">
              <a:buClr>
                <a:srgbClr val="000000"/>
              </a:buClr>
              <a:buFont typeface="StarSymbol"/>
              <a:buAutoNum type="arabicPeriod"/>
            </a:pPr>
            <a:r>
              <a:rPr b="0" lang="en-IN" sz="1800" spc="-1" strike="noStrike">
                <a:latin typeface="Arial"/>
              </a:rPr>
              <a:t>Release</a:t>
            </a:r>
            <a:endParaRPr b="0" lang="en-IN" sz="1800" spc="-1" strike="noStrike">
              <a:latin typeface="Arial"/>
            </a:endParaRPr>
          </a:p>
          <a:p>
            <a:pPr marL="216000" indent="-216000">
              <a:buClr>
                <a:srgbClr val="000000"/>
              </a:buClr>
              <a:buFont typeface="StarSymbol"/>
              <a:buAutoNum type="arabicPeriod"/>
            </a:pPr>
            <a:r>
              <a:rPr b="0" lang="en-IN" sz="1800" spc="-1" strike="noStrike">
                <a:latin typeface="Arial"/>
              </a:rPr>
              <a:t>Operate</a:t>
            </a:r>
            <a:endParaRPr b="0" lang="en-IN" sz="1800" spc="-1" strike="noStrike">
              <a:latin typeface="Arial"/>
            </a:endParaRPr>
          </a:p>
        </p:txBody>
      </p:sp>
      <p:sp>
        <p:nvSpPr>
          <p:cNvPr id="45" name="TextShape 2"/>
          <p:cNvSpPr txBox="1"/>
          <p:nvPr/>
        </p:nvSpPr>
        <p:spPr>
          <a:xfrm>
            <a:off x="745920" y="740880"/>
            <a:ext cx="8148960" cy="430200"/>
          </a:xfrm>
          <a:prstGeom prst="rect">
            <a:avLst/>
          </a:prstGeom>
          <a:noFill/>
          <a:ln>
            <a:noFill/>
          </a:ln>
        </p:spPr>
        <p:txBody>
          <a:bodyPr lIns="90000" rIns="90000" tIns="45000" bIns="45000">
            <a:spAutoFit/>
          </a:bodyPr>
          <a:p>
            <a:r>
              <a:rPr b="1" lang="en-IN" sz="2400" spc="-1" strike="noStrike">
                <a:latin typeface="Arial"/>
              </a:rPr>
              <a:t>Devops Ecosystem</a:t>
            </a:r>
            <a:endParaRPr b="1" lang="en-IN"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CustomShape 1"/>
          <p:cNvSpPr/>
          <p:nvPr/>
        </p:nvSpPr>
        <p:spPr>
          <a:xfrm>
            <a:off x="695520" y="497520"/>
            <a:ext cx="8708400" cy="559440"/>
          </a:xfrm>
          <a:prstGeom prst="rect">
            <a:avLst/>
          </a:prstGeom>
          <a:solidFill>
            <a:srgbClr val="729fcf"/>
          </a:solidFill>
          <a:ln>
            <a:solidFill>
              <a:srgbClr val="3465a4"/>
            </a:solidFill>
          </a:ln>
        </p:spPr>
        <p:style>
          <a:lnRef idx="0"/>
          <a:fillRef idx="0"/>
          <a:effectRef idx="0"/>
          <a:fontRef idx="minor"/>
        </p:style>
      </p:sp>
      <p:sp>
        <p:nvSpPr>
          <p:cNvPr id="47" name="TextShape 2"/>
          <p:cNvSpPr txBox="1"/>
          <p:nvPr/>
        </p:nvSpPr>
        <p:spPr>
          <a:xfrm>
            <a:off x="725760" y="553680"/>
            <a:ext cx="7725600" cy="430200"/>
          </a:xfrm>
          <a:prstGeom prst="rect">
            <a:avLst/>
          </a:prstGeom>
          <a:noFill/>
          <a:ln>
            <a:noFill/>
          </a:ln>
        </p:spPr>
        <p:txBody>
          <a:bodyPr lIns="90000" rIns="90000" tIns="45000" bIns="45000">
            <a:spAutoFit/>
          </a:bodyPr>
          <a:p>
            <a:r>
              <a:rPr b="1" lang="en-IN" sz="2400" spc="-1" strike="noStrike">
                <a:latin typeface="Arial"/>
              </a:rPr>
              <a:t>Plan</a:t>
            </a:r>
            <a:endParaRPr b="1" lang="en-IN" sz="2400" spc="-1" strike="noStrike">
              <a:latin typeface="Arial"/>
            </a:endParaRPr>
          </a:p>
        </p:txBody>
      </p:sp>
      <p:sp>
        <p:nvSpPr>
          <p:cNvPr id="48" name="TextShape 3"/>
          <p:cNvSpPr txBox="1"/>
          <p:nvPr/>
        </p:nvSpPr>
        <p:spPr>
          <a:xfrm>
            <a:off x="725760" y="1330560"/>
            <a:ext cx="8814240" cy="2678040"/>
          </a:xfrm>
          <a:prstGeom prst="rect">
            <a:avLst/>
          </a:prstGeom>
          <a:noFill/>
          <a:ln>
            <a:noFill/>
          </a:ln>
        </p:spPr>
        <p:txBody>
          <a:bodyPr lIns="90000" rIns="90000" tIns="45000" bIns="45000">
            <a:spAutoFit/>
          </a:bodyPr>
          <a:p>
            <a:pPr marL="216000" indent="-216000">
              <a:lnSpc>
                <a:spcPct val="100000"/>
              </a:lnSpc>
              <a:spcBef>
                <a:spcPts val="1417"/>
              </a:spcBef>
              <a:spcAft>
                <a:spcPts val="1417"/>
              </a:spcAft>
              <a:buClr>
                <a:srgbClr val="000000"/>
              </a:buClr>
              <a:buSzPct val="45000"/>
              <a:buFont typeface="Wingdings" charset="2"/>
              <a:buChar char=""/>
            </a:pPr>
            <a:r>
              <a:rPr b="0" lang="en-IN" sz="1800" spc="-1" strike="noStrike">
                <a:latin typeface="Arial"/>
              </a:rPr>
              <a:t>Planning is the initial stage, and it covers the first steps of project management. </a:t>
            </a:r>
            <a:endParaRPr b="0" lang="en-IN" sz="1800" spc="-1" strike="noStrike">
              <a:latin typeface="Arial"/>
              <a:ea typeface="Noto Sans CJK SC Regular"/>
            </a:endParaRPr>
          </a:p>
          <a:p>
            <a:pPr marL="216000" indent="-216000">
              <a:lnSpc>
                <a:spcPct val="100000"/>
              </a:lnSpc>
              <a:spcBef>
                <a:spcPts val="1417"/>
              </a:spcBef>
              <a:spcAft>
                <a:spcPts val="1417"/>
              </a:spcAft>
              <a:buClr>
                <a:srgbClr val="000000"/>
              </a:buClr>
              <a:buSzPct val="45000"/>
              <a:buFont typeface="Wingdings" charset="2"/>
              <a:buChar char=""/>
            </a:pPr>
            <a:r>
              <a:rPr b="0" lang="en-IN" sz="1800" spc="-1" strike="noStrike">
                <a:latin typeface="Arial"/>
              </a:rPr>
              <a:t>The project and product ideas are presented and analyzed, in groups, alone or on whiteboards. </a:t>
            </a:r>
            <a:endParaRPr b="0" lang="en-IN" sz="1800" spc="-1" strike="noStrike">
              <a:latin typeface="Arial"/>
              <a:ea typeface="Noto Sans CJK SC Regular"/>
            </a:endParaRPr>
          </a:p>
          <a:p>
            <a:pPr marL="216000" indent="-216000">
              <a:lnSpc>
                <a:spcPct val="100000"/>
              </a:lnSpc>
              <a:spcBef>
                <a:spcPts val="1417"/>
              </a:spcBef>
              <a:spcAft>
                <a:spcPts val="1417"/>
              </a:spcAft>
              <a:buClr>
                <a:srgbClr val="000000"/>
              </a:buClr>
              <a:buSzPct val="45000"/>
              <a:buFont typeface="Wingdings" charset="2"/>
              <a:buChar char=""/>
            </a:pPr>
            <a:r>
              <a:rPr b="0" lang="en-IN" sz="1800" spc="-1" strike="noStrike">
                <a:latin typeface="Arial"/>
              </a:rPr>
              <a:t>The developer, team and organization decide what they want and how they want it and assign tasks to developers, QA engineers, product managers, etc. </a:t>
            </a:r>
            <a:endParaRPr b="0" lang="en-IN" sz="1800" spc="-1" strike="noStrike">
              <a:latin typeface="Arial"/>
              <a:ea typeface="Noto Sans CJK SC Regular"/>
            </a:endParaRPr>
          </a:p>
          <a:p>
            <a:pPr marL="216000" indent="-216000">
              <a:lnSpc>
                <a:spcPct val="100000"/>
              </a:lnSpc>
              <a:spcBef>
                <a:spcPts val="1417"/>
              </a:spcBef>
              <a:spcAft>
                <a:spcPts val="1417"/>
              </a:spcAft>
              <a:buClr>
                <a:srgbClr val="000000"/>
              </a:buClr>
              <a:buSzPct val="45000"/>
              <a:buFont typeface="Wingdings" charset="2"/>
              <a:buChar char=""/>
            </a:pPr>
            <a:r>
              <a:rPr b="0" lang="en-IN" sz="1800" spc="-1" strike="noStrike">
                <a:latin typeface="Arial"/>
              </a:rPr>
              <a:t>This stage requires lots of analysis of problems and solutions, collaboration between team members and the ability to capture and track all that is being planned.</a:t>
            </a:r>
            <a:endParaRPr b="0" lang="en-IN" sz="1800" spc="-1" strike="noStrike">
              <a:latin typeface="Arial"/>
              <a:ea typeface="Noto Sans CJK SC Regular"/>
            </a:endParaRPr>
          </a:p>
        </p:txBody>
      </p:sp>
      <p:sp>
        <p:nvSpPr>
          <p:cNvPr id="49" name="TextShape 4"/>
          <p:cNvSpPr txBox="1"/>
          <p:nvPr/>
        </p:nvSpPr>
        <p:spPr>
          <a:xfrm>
            <a:off x="1028160" y="4323960"/>
            <a:ext cx="2444040" cy="1886040"/>
          </a:xfrm>
          <a:prstGeom prst="rect">
            <a:avLst/>
          </a:prstGeom>
          <a:noFill/>
          <a:ln>
            <a:noFill/>
          </a:ln>
        </p:spPr>
        <p:txBody>
          <a:bodyPr lIns="90000" rIns="90000" tIns="45000" bIns="45000">
            <a:spAutoFit/>
          </a:bodyPr>
          <a:p>
            <a:r>
              <a:rPr b="1" lang="en-IN" sz="2400" spc="-1" strike="noStrike">
                <a:latin typeface="Arial"/>
              </a:rPr>
              <a:t>Planning Tools:</a:t>
            </a:r>
            <a:endParaRPr b="0" lang="en-IN" sz="2400" spc="-1" strike="noStrike">
              <a:latin typeface="Arial"/>
            </a:endParaRPr>
          </a:p>
          <a:p>
            <a:endParaRPr b="0" lang="en-IN" sz="2400" spc="-1" strike="noStrike">
              <a:latin typeface="Arial"/>
            </a:endParaRPr>
          </a:p>
          <a:p>
            <a:pPr marL="216000" indent="-216000">
              <a:lnSpc>
                <a:spcPct val="100000"/>
              </a:lnSpc>
              <a:spcBef>
                <a:spcPts val="1134"/>
              </a:spcBef>
              <a:spcAft>
                <a:spcPts val="1134"/>
              </a:spcAft>
              <a:buClr>
                <a:srgbClr val="000000"/>
              </a:buClr>
              <a:buFont typeface="StarSymbol"/>
              <a:buAutoNum type="arabicPeriod"/>
            </a:pPr>
            <a:r>
              <a:rPr b="0" lang="en-IN" sz="1800" spc="-1" strike="noStrike">
                <a:latin typeface="Arial"/>
              </a:rPr>
              <a:t>JIRA</a:t>
            </a:r>
            <a:endParaRPr b="0" lang="en-IN" sz="1800" spc="-1" strike="noStrike">
              <a:latin typeface="Arial"/>
              <a:ea typeface="Noto Sans CJK SC Regular"/>
            </a:endParaRPr>
          </a:p>
          <a:p>
            <a:pPr marL="216000" indent="-216000">
              <a:lnSpc>
                <a:spcPct val="100000"/>
              </a:lnSpc>
              <a:spcBef>
                <a:spcPts val="1134"/>
              </a:spcBef>
              <a:spcAft>
                <a:spcPts val="1134"/>
              </a:spcAft>
              <a:buClr>
                <a:srgbClr val="000000"/>
              </a:buClr>
              <a:buFont typeface="StarSymbol"/>
              <a:buAutoNum type="arabicPeriod"/>
            </a:pPr>
            <a:r>
              <a:rPr b="0" lang="en-IN" sz="1800" spc="-1" strike="noStrike">
                <a:latin typeface="Arial"/>
              </a:rPr>
              <a:t>HipChat and Slack</a:t>
            </a:r>
            <a:endParaRPr b="0" lang="en-IN" sz="1800" spc="-1" strike="noStrike">
              <a:latin typeface="Arial"/>
              <a:ea typeface="Noto Sans CJK SC Regular"/>
            </a:endParaRPr>
          </a:p>
          <a:p>
            <a:pPr marL="216000" indent="-216000">
              <a:lnSpc>
                <a:spcPct val="100000"/>
              </a:lnSpc>
              <a:spcBef>
                <a:spcPts val="1134"/>
              </a:spcBef>
              <a:spcAft>
                <a:spcPts val="1134"/>
              </a:spcAft>
              <a:buClr>
                <a:srgbClr val="000000"/>
              </a:buClr>
              <a:buFont typeface="StarSymbol"/>
              <a:buAutoNum type="arabicPeriod"/>
            </a:pPr>
            <a:r>
              <a:rPr b="0" lang="en-IN" sz="1800" spc="-1" strike="noStrike">
                <a:latin typeface="Arial"/>
              </a:rPr>
              <a:t>Aha</a:t>
            </a:r>
            <a:endParaRPr b="0" lang="en-IN" sz="1800" spc="-1" strike="noStrike">
              <a:latin typeface="Arial"/>
              <a:ea typeface="Noto Sans CJK SC Regular"/>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Shape 1"/>
          <p:cNvSpPr txBox="1"/>
          <p:nvPr/>
        </p:nvSpPr>
        <p:spPr>
          <a:xfrm>
            <a:off x="680400" y="529200"/>
            <a:ext cx="4838040" cy="430200"/>
          </a:xfrm>
          <a:prstGeom prst="rect">
            <a:avLst/>
          </a:prstGeom>
          <a:noFill/>
          <a:ln>
            <a:noFill/>
          </a:ln>
        </p:spPr>
        <p:txBody>
          <a:bodyPr lIns="90000" rIns="90000" tIns="45000" bIns="45000">
            <a:spAutoFit/>
          </a:bodyPr>
          <a:p>
            <a:r>
              <a:rPr b="1" lang="en-IN" sz="2400" spc="-1" strike="noStrike">
                <a:latin typeface="Arial"/>
              </a:rPr>
              <a:t>JIRA</a:t>
            </a:r>
            <a:endParaRPr b="1" lang="en-IN" sz="2400" spc="-1" strike="noStrike">
              <a:latin typeface="Arial"/>
            </a:endParaRPr>
          </a:p>
        </p:txBody>
      </p:sp>
      <p:sp>
        <p:nvSpPr>
          <p:cNvPr id="51" name="TextShape 2"/>
          <p:cNvSpPr txBox="1"/>
          <p:nvPr/>
        </p:nvSpPr>
        <p:spPr>
          <a:xfrm>
            <a:off x="695520" y="1254960"/>
            <a:ext cx="8708400" cy="4697640"/>
          </a:xfrm>
          <a:prstGeom prst="rect">
            <a:avLst/>
          </a:prstGeom>
          <a:noFill/>
          <a:ln>
            <a:noFill/>
          </a:ln>
        </p:spPr>
        <p:txBody>
          <a:bodyPr lIns="90000" rIns="90000" tIns="45000" bIns="45000">
            <a:spAutoFit/>
          </a:bodyPr>
          <a:p>
            <a:r>
              <a:rPr b="0" lang="en-IN" sz="1800" spc="-1" strike="noStrike">
                <a:latin typeface="Arial"/>
              </a:rPr>
              <a:t>Following is the functionality offered by JIRA:</a:t>
            </a:r>
            <a:endParaRPr b="0" lang="en-IN" sz="1800" spc="-1" strike="noStrike">
              <a:latin typeface="Arial"/>
            </a:endParaRPr>
          </a:p>
          <a:p>
            <a:endParaRPr b="0" lang="en-IN" sz="1800" spc="-1" strike="noStrike">
              <a:latin typeface="Arial"/>
            </a:endParaRPr>
          </a:p>
          <a:p>
            <a:r>
              <a:rPr b="1" lang="en-IN" sz="1800" spc="-1" strike="noStrike">
                <a:latin typeface="Arial"/>
              </a:rPr>
              <a:t>Plan:</a:t>
            </a:r>
            <a:endParaRPr b="0" lang="en-IN" sz="1800" spc="-1" strike="noStrike">
              <a:latin typeface="Arial"/>
            </a:endParaRPr>
          </a:p>
          <a:p>
            <a:r>
              <a:rPr b="0" lang="en-IN" sz="1800" spc="-1" strike="noStrike">
                <a:latin typeface="Arial"/>
              </a:rPr>
              <a:t>Create user stories and issues, plan sprints, and distribute tasks across </a:t>
            </a:r>
            <a:r>
              <a:rPr b="0" lang="en-IN" sz="1800" spc="-1" strike="noStrike">
                <a:latin typeface="Arial"/>
              </a:rPr>
              <a:t>your software team.</a:t>
            </a:r>
            <a:endParaRPr b="0" lang="en-IN" sz="1800" spc="-1" strike="noStrike">
              <a:latin typeface="Arial"/>
            </a:endParaRPr>
          </a:p>
          <a:p>
            <a:endParaRPr b="0" lang="en-IN" sz="1800" spc="-1" strike="noStrike">
              <a:latin typeface="Arial"/>
            </a:endParaRPr>
          </a:p>
          <a:p>
            <a:r>
              <a:rPr b="1" lang="en-IN" sz="1800" spc="-1" strike="noStrike">
                <a:latin typeface="Arial"/>
              </a:rPr>
              <a:t>Track:</a:t>
            </a:r>
            <a:endParaRPr b="0" lang="en-IN" sz="1800" spc="-1" strike="noStrike">
              <a:latin typeface="Arial"/>
            </a:endParaRPr>
          </a:p>
          <a:p>
            <a:r>
              <a:rPr b="0" lang="en-IN" sz="1800" spc="-1" strike="noStrike">
                <a:latin typeface="Arial"/>
              </a:rPr>
              <a:t>Prioritize and discuss your team’s work in full context with complete </a:t>
            </a:r>
            <a:r>
              <a:rPr b="0" lang="en-IN" sz="1800" spc="-1" strike="noStrike">
                <a:latin typeface="Arial"/>
              </a:rPr>
              <a:t>visibility.</a:t>
            </a:r>
            <a:endParaRPr b="0" lang="en-IN" sz="1800" spc="-1" strike="noStrike">
              <a:latin typeface="Arial"/>
            </a:endParaRPr>
          </a:p>
          <a:p>
            <a:endParaRPr b="0" lang="en-IN" sz="1800" spc="-1" strike="noStrike">
              <a:latin typeface="Arial"/>
            </a:endParaRPr>
          </a:p>
          <a:p>
            <a:r>
              <a:rPr b="1" lang="en-IN" sz="1800" spc="-1" strike="noStrike">
                <a:latin typeface="Arial"/>
              </a:rPr>
              <a:t>Release:</a:t>
            </a:r>
            <a:endParaRPr b="0" lang="en-IN" sz="1800" spc="-1" strike="noStrike">
              <a:latin typeface="Arial"/>
            </a:endParaRPr>
          </a:p>
          <a:p>
            <a:r>
              <a:rPr b="0" lang="en-IN" sz="1800" spc="-1" strike="noStrike">
                <a:latin typeface="Arial"/>
              </a:rPr>
              <a:t>Ship with confidence and sanity knowing the information you have is </a:t>
            </a:r>
            <a:r>
              <a:rPr b="0" lang="en-IN" sz="1800" spc="-1" strike="noStrike">
                <a:latin typeface="Arial"/>
              </a:rPr>
              <a:t>always up-to-date.</a:t>
            </a:r>
            <a:endParaRPr b="0" lang="en-IN" sz="1800" spc="-1" strike="noStrike">
              <a:latin typeface="Arial"/>
            </a:endParaRPr>
          </a:p>
          <a:p>
            <a:endParaRPr b="0" lang="en-IN" sz="1800" spc="-1" strike="noStrike">
              <a:latin typeface="Arial"/>
            </a:endParaRPr>
          </a:p>
          <a:p>
            <a:r>
              <a:rPr b="1" lang="en-IN" sz="1800" spc="-1" strike="noStrike">
                <a:latin typeface="Arial"/>
              </a:rPr>
              <a:t>Report:</a:t>
            </a:r>
            <a:endParaRPr b="0" lang="en-IN" sz="1800" spc="-1" strike="noStrike">
              <a:latin typeface="Arial"/>
            </a:endParaRPr>
          </a:p>
          <a:p>
            <a:r>
              <a:rPr b="0" lang="en-IN" sz="1800" spc="-1" strike="noStrike">
                <a:latin typeface="Arial"/>
              </a:rPr>
              <a:t>Improve team performance based on real-time, visual data that your team </a:t>
            </a:r>
            <a:r>
              <a:rPr b="0" lang="en-IN" sz="1800" spc="-1" strike="noStrike">
                <a:latin typeface="Arial"/>
              </a:rPr>
              <a:t>can put to use.</a:t>
            </a:r>
            <a:endParaRPr b="0" lang="en-IN" sz="1800" spc="-1" strike="noStrike">
              <a:latin typeface="Arial"/>
            </a:endParaRPr>
          </a:p>
          <a:p>
            <a:endParaRPr b="0" lang="en-IN" sz="1800" spc="-1" strike="noStrike">
              <a:latin typeface="Arial"/>
            </a:endParaRPr>
          </a:p>
          <a:p>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TextShape 1"/>
          <p:cNvSpPr txBox="1"/>
          <p:nvPr/>
        </p:nvSpPr>
        <p:spPr>
          <a:xfrm>
            <a:off x="1088640" y="1446480"/>
            <a:ext cx="8285040" cy="1587600"/>
          </a:xfrm>
          <a:prstGeom prst="rect">
            <a:avLst/>
          </a:prstGeom>
          <a:noFill/>
          <a:ln>
            <a:noFill/>
          </a:ln>
        </p:spPr>
        <p:txBody>
          <a:bodyPr lIns="90000" rIns="90000" tIns="45000" bIns="45000">
            <a:spAutoFit/>
          </a:bodyPr>
          <a:p>
            <a:pPr algn="just"/>
            <a:r>
              <a:rPr b="0" lang="en-IN" sz="1800" spc="-1" strike="noStrike">
                <a:latin typeface="Arial"/>
              </a:rPr>
              <a:t>HipChat and Slack are team communication tools that enable developers, product managers and any company member to chat and share screens. These tools enable personal messaging as well as group chats, channels or flows. Creating groups dedicated to different projects makes them ideal tools when instant communication is needed while working on assignments.</a:t>
            </a:r>
            <a:endParaRPr b="0" lang="en-IN" sz="1800" spc="-1" strike="noStrike">
              <a:latin typeface="Arial"/>
            </a:endParaRPr>
          </a:p>
        </p:txBody>
      </p:sp>
      <p:sp>
        <p:nvSpPr>
          <p:cNvPr id="53" name="TextShape 2"/>
          <p:cNvSpPr txBox="1"/>
          <p:nvPr/>
        </p:nvSpPr>
        <p:spPr>
          <a:xfrm>
            <a:off x="1156320" y="649800"/>
            <a:ext cx="3076920" cy="415080"/>
          </a:xfrm>
          <a:prstGeom prst="rect">
            <a:avLst/>
          </a:prstGeom>
          <a:noFill/>
          <a:ln>
            <a:noFill/>
          </a:ln>
        </p:spPr>
        <p:txBody>
          <a:bodyPr lIns="90000" rIns="90000" tIns="45000" bIns="45000">
            <a:spAutoFit/>
          </a:bodyPr>
          <a:p>
            <a:r>
              <a:rPr b="1" lang="en-IN" sz="1800" spc="-1" strike="noStrike">
                <a:latin typeface="Arial"/>
              </a:rPr>
              <a:t>HipChat and Slack</a:t>
            </a:r>
            <a:r>
              <a:rPr b="0" lang="en-IN" sz="1800" spc="-1" strike="noStrike">
                <a:latin typeface="Arial"/>
              </a:rPr>
              <a:t> </a:t>
            </a:r>
            <a:endParaRPr b="0" lang="en-IN" sz="1800" spc="-1" strike="noStrike">
              <a:latin typeface="Arial"/>
            </a:endParaRPr>
          </a:p>
        </p:txBody>
      </p:sp>
      <p:sp>
        <p:nvSpPr>
          <p:cNvPr id="54" name="TextShape 3"/>
          <p:cNvSpPr txBox="1"/>
          <p:nvPr/>
        </p:nvSpPr>
        <p:spPr>
          <a:xfrm>
            <a:off x="1126440" y="3226680"/>
            <a:ext cx="3076920" cy="415080"/>
          </a:xfrm>
          <a:prstGeom prst="rect">
            <a:avLst/>
          </a:prstGeom>
          <a:noFill/>
          <a:ln>
            <a:noFill/>
          </a:ln>
        </p:spPr>
        <p:txBody>
          <a:bodyPr lIns="90000" rIns="90000" tIns="45000" bIns="45000">
            <a:spAutoFit/>
          </a:bodyPr>
          <a:p>
            <a:r>
              <a:rPr b="1" lang="en-IN" sz="1800" spc="-1" strike="noStrike">
                <a:latin typeface="Arial"/>
              </a:rPr>
              <a:t>Aha</a:t>
            </a:r>
            <a:endParaRPr b="0" lang="en-IN" sz="1800" spc="-1" strike="noStrike">
              <a:latin typeface="Arial"/>
            </a:endParaRPr>
          </a:p>
        </p:txBody>
      </p:sp>
      <p:sp>
        <p:nvSpPr>
          <p:cNvPr id="55" name="TextShape 4"/>
          <p:cNvSpPr txBox="1"/>
          <p:nvPr/>
        </p:nvSpPr>
        <p:spPr>
          <a:xfrm>
            <a:off x="1224720" y="3755880"/>
            <a:ext cx="8194320" cy="858240"/>
          </a:xfrm>
          <a:prstGeom prst="rect">
            <a:avLst/>
          </a:prstGeom>
          <a:noFill/>
          <a:ln>
            <a:noFill/>
          </a:ln>
        </p:spPr>
        <p:txBody>
          <a:bodyPr lIns="90000" rIns="90000" tIns="45000" bIns="45000">
            <a:spAutoFit/>
          </a:bodyPr>
          <a:p>
            <a:r>
              <a:rPr b="0" lang="en-IN" sz="1800" spc="-1" strike="noStrike">
                <a:latin typeface="Arial"/>
              </a:rPr>
              <a:t>Aha is used for product roadmap planning. With this tool you can build a roadmap, create features, distribute tasks, grade tasks and prioritize. The planning work starts with this tool, which can then be integrated with JIRA.</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CustomShape 1"/>
          <p:cNvSpPr/>
          <p:nvPr/>
        </p:nvSpPr>
        <p:spPr>
          <a:xfrm>
            <a:off x="695520" y="497520"/>
            <a:ext cx="8708400" cy="559440"/>
          </a:xfrm>
          <a:prstGeom prst="rect">
            <a:avLst/>
          </a:prstGeom>
          <a:solidFill>
            <a:srgbClr val="729fcf"/>
          </a:solidFill>
          <a:ln>
            <a:solidFill>
              <a:srgbClr val="3465a4"/>
            </a:solidFill>
          </a:ln>
        </p:spPr>
        <p:style>
          <a:lnRef idx="0"/>
          <a:fillRef idx="0"/>
          <a:effectRef idx="0"/>
          <a:fontRef idx="minor"/>
        </p:style>
      </p:sp>
      <p:sp>
        <p:nvSpPr>
          <p:cNvPr id="57" name="TextShape 2"/>
          <p:cNvSpPr txBox="1"/>
          <p:nvPr/>
        </p:nvSpPr>
        <p:spPr>
          <a:xfrm>
            <a:off x="725760" y="553680"/>
            <a:ext cx="7725600" cy="430200"/>
          </a:xfrm>
          <a:prstGeom prst="rect">
            <a:avLst/>
          </a:prstGeom>
          <a:noFill/>
          <a:ln>
            <a:noFill/>
          </a:ln>
        </p:spPr>
        <p:txBody>
          <a:bodyPr lIns="90000" rIns="90000" tIns="45000" bIns="45000">
            <a:spAutoFit/>
          </a:bodyPr>
          <a:p>
            <a:r>
              <a:rPr b="1" lang="en-IN" sz="2400" spc="-1" strike="noStrike">
                <a:latin typeface="Arial"/>
              </a:rPr>
              <a:t>Develop</a:t>
            </a:r>
            <a:endParaRPr b="1" lang="en-IN" sz="2400" spc="-1" strike="noStrike">
              <a:latin typeface="Arial"/>
            </a:endParaRPr>
          </a:p>
        </p:txBody>
      </p:sp>
      <p:sp>
        <p:nvSpPr>
          <p:cNvPr id="58" name="TextShape 3"/>
          <p:cNvSpPr txBox="1"/>
          <p:nvPr/>
        </p:nvSpPr>
        <p:spPr>
          <a:xfrm>
            <a:off x="545760" y="1330560"/>
            <a:ext cx="8814240" cy="1370160"/>
          </a:xfrm>
          <a:prstGeom prst="rect">
            <a:avLst/>
          </a:prstGeom>
          <a:noFill/>
          <a:ln>
            <a:noFill/>
          </a:ln>
        </p:spPr>
        <p:txBody>
          <a:bodyPr lIns="90000" rIns="90000" tIns="45000" bIns="45000">
            <a:spAutoFit/>
          </a:bodyPr>
          <a:p>
            <a:pPr marL="216000" indent="-216000" algn="just">
              <a:lnSpc>
                <a:spcPct val="100000"/>
              </a:lnSpc>
              <a:spcBef>
                <a:spcPts val="1417"/>
              </a:spcBef>
              <a:spcAft>
                <a:spcPts val="1417"/>
              </a:spcAft>
              <a:buClr>
                <a:srgbClr val="000000"/>
              </a:buClr>
              <a:buSzPct val="45000"/>
              <a:buFont typeface="Wingdings" charset="2"/>
              <a:buChar char=""/>
            </a:pPr>
            <a:r>
              <a:rPr b="0" lang="en-IN" sz="1800" spc="-1" strike="noStrike">
                <a:latin typeface="Arial"/>
                <a:ea typeface="Noto Sans CJK SC Regular"/>
              </a:rPr>
              <a:t>Developing is the stage where the ideas from planning are executed into code, or in other words - the ideas come to life as a product. This stage requires software configuration management, repository management and build tools, as well as automated Continuous Integration (CI) tools for incorporating this stage with the following ones.</a:t>
            </a:r>
            <a:endParaRPr b="0" lang="en-IN" sz="1800" spc="-1" strike="noStrike">
              <a:latin typeface="Arial"/>
              <a:ea typeface="Noto Sans CJK SC Regular"/>
            </a:endParaRPr>
          </a:p>
        </p:txBody>
      </p:sp>
      <p:sp>
        <p:nvSpPr>
          <p:cNvPr id="59" name="TextShape 4"/>
          <p:cNvSpPr txBox="1"/>
          <p:nvPr/>
        </p:nvSpPr>
        <p:spPr>
          <a:xfrm>
            <a:off x="812160" y="3783960"/>
            <a:ext cx="6791400" cy="1886040"/>
          </a:xfrm>
          <a:prstGeom prst="rect">
            <a:avLst/>
          </a:prstGeom>
          <a:noFill/>
          <a:ln>
            <a:noFill/>
          </a:ln>
        </p:spPr>
        <p:txBody>
          <a:bodyPr lIns="90000" rIns="90000" tIns="45000" bIns="45000">
            <a:spAutoFit/>
          </a:bodyPr>
          <a:p>
            <a:r>
              <a:rPr b="1" lang="en-IN" sz="2400" spc="-1" strike="noStrike">
                <a:latin typeface="Arial"/>
              </a:rPr>
              <a:t>Development  Tools:</a:t>
            </a:r>
            <a:endParaRPr b="0" lang="en-IN" sz="2400" spc="-1" strike="noStrike">
              <a:latin typeface="Arial"/>
            </a:endParaRPr>
          </a:p>
          <a:p>
            <a:endParaRPr b="0" lang="en-IN" sz="2400" spc="-1" strike="noStrike">
              <a:latin typeface="Arial"/>
            </a:endParaRPr>
          </a:p>
          <a:p>
            <a:pPr marL="216000" indent="-216000">
              <a:lnSpc>
                <a:spcPct val="100000"/>
              </a:lnSpc>
              <a:spcBef>
                <a:spcPts val="1134"/>
              </a:spcBef>
              <a:spcAft>
                <a:spcPts val="1134"/>
              </a:spcAft>
              <a:buClr>
                <a:srgbClr val="000000"/>
              </a:buClr>
              <a:buFont typeface="StarSymbol"/>
              <a:buAutoNum type="arabicPeriod"/>
            </a:pPr>
            <a:r>
              <a:rPr b="0" lang="en-IN" sz="1800" spc="-1" strike="noStrike">
                <a:latin typeface="Arial"/>
                <a:ea typeface="Noto Sans CJK SC Regular"/>
              </a:rPr>
              <a:t> </a:t>
            </a:r>
            <a:r>
              <a:rPr b="0" lang="en-IN" sz="1800" spc="-1" strike="noStrike">
                <a:latin typeface="Arial"/>
                <a:ea typeface="Noto Sans CJK SC Regular"/>
              </a:rPr>
              <a:t>Version Control System Management (Git-Hub and Bit-Bucket)</a:t>
            </a:r>
            <a:endParaRPr b="0" lang="en-IN" sz="1800" spc="-1" strike="noStrike">
              <a:latin typeface="Arial"/>
              <a:ea typeface="Noto Sans CJK SC Regular"/>
            </a:endParaRPr>
          </a:p>
          <a:p>
            <a:pPr marL="216000" indent="-216000">
              <a:lnSpc>
                <a:spcPct val="100000"/>
              </a:lnSpc>
              <a:spcBef>
                <a:spcPts val="1134"/>
              </a:spcBef>
              <a:spcAft>
                <a:spcPts val="1134"/>
              </a:spcAft>
              <a:buClr>
                <a:srgbClr val="000000"/>
              </a:buClr>
              <a:buFont typeface="StarSymbol"/>
              <a:buAutoNum type="arabicPeriod"/>
            </a:pPr>
            <a:r>
              <a:rPr b="0" lang="en-IN" sz="1800" spc="-1" strike="noStrike">
                <a:latin typeface="Arial"/>
              </a:rPr>
              <a:t>Package Management (NPM)</a:t>
            </a:r>
            <a:endParaRPr b="0" lang="en-IN" sz="1800" spc="-1" strike="noStrike">
              <a:latin typeface="Arial"/>
              <a:ea typeface="Noto Sans CJK SC Regular"/>
            </a:endParaRPr>
          </a:p>
          <a:p>
            <a:pPr marL="216000" indent="-216000">
              <a:lnSpc>
                <a:spcPct val="100000"/>
              </a:lnSpc>
              <a:spcBef>
                <a:spcPts val="1134"/>
              </a:spcBef>
              <a:spcAft>
                <a:spcPts val="1134"/>
              </a:spcAft>
              <a:buClr>
                <a:srgbClr val="000000"/>
              </a:buClr>
              <a:buFont typeface="StarSymbol"/>
              <a:buAutoNum type="arabicPeriod"/>
            </a:pPr>
            <a:r>
              <a:rPr b="0" lang="en-IN" sz="1800" spc="-1" strike="noStrike">
                <a:latin typeface="Arial"/>
                <a:ea typeface="Noto Sans CJK SC Regular"/>
              </a:rPr>
              <a:t>Continuous Integration – Jenkins</a:t>
            </a:r>
            <a:endParaRPr b="0" lang="en-IN" sz="1800" spc="-1" strike="noStrike">
              <a:latin typeface="Arial"/>
              <a:ea typeface="Noto Sans CJK SC Regular"/>
            </a:endParaRPr>
          </a:p>
        </p:txBody>
      </p:sp>
      <p:sp>
        <p:nvSpPr>
          <p:cNvPr id="60" name="TextShape 5"/>
          <p:cNvSpPr txBox="1"/>
          <p:nvPr/>
        </p:nvSpPr>
        <p:spPr>
          <a:xfrm>
            <a:off x="763920" y="3038760"/>
            <a:ext cx="8844480" cy="346320"/>
          </a:xfrm>
          <a:prstGeom prst="rect">
            <a:avLst/>
          </a:prstGeom>
          <a:noFill/>
          <a:ln>
            <a:noFill/>
          </a:ln>
        </p:spPr>
        <p:txBody>
          <a:bodyPr lIns="90000" rIns="90000" tIns="45000" bIns="45000">
            <a:spAutoFit/>
          </a:bodyPr>
          <a:p>
            <a:r>
              <a:rPr b="0" lang="en-IN" sz="1800" spc="-1" strike="noStrike">
                <a:latin typeface="Arial"/>
              </a:rPr>
              <a:t>Following are the common tools used in development phase: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TextShape 1"/>
          <p:cNvSpPr txBox="1"/>
          <p:nvPr/>
        </p:nvSpPr>
        <p:spPr>
          <a:xfrm>
            <a:off x="680400" y="529200"/>
            <a:ext cx="4838040" cy="430200"/>
          </a:xfrm>
          <a:prstGeom prst="rect">
            <a:avLst/>
          </a:prstGeom>
          <a:noFill/>
          <a:ln>
            <a:noFill/>
          </a:ln>
        </p:spPr>
        <p:txBody>
          <a:bodyPr lIns="90000" rIns="90000" tIns="45000" bIns="45000">
            <a:spAutoFit/>
          </a:bodyPr>
          <a:p>
            <a:r>
              <a:rPr b="1" lang="en-IN" sz="2400" spc="-1" strike="noStrike">
                <a:latin typeface="Arial"/>
              </a:rPr>
              <a:t>Version Control System</a:t>
            </a:r>
            <a:endParaRPr b="1" lang="en-IN" sz="2400" spc="-1" strike="noStrike">
              <a:latin typeface="Arial"/>
            </a:endParaRPr>
          </a:p>
        </p:txBody>
      </p:sp>
      <p:sp>
        <p:nvSpPr>
          <p:cNvPr id="62" name="TextShape 2"/>
          <p:cNvSpPr txBox="1"/>
          <p:nvPr/>
        </p:nvSpPr>
        <p:spPr>
          <a:xfrm>
            <a:off x="695520" y="1254960"/>
            <a:ext cx="8708400" cy="4697640"/>
          </a:xfrm>
          <a:prstGeom prst="rect">
            <a:avLst/>
          </a:prstGeom>
          <a:noFill/>
          <a:ln>
            <a:noFill/>
          </a:ln>
        </p:spPr>
        <p:txBody>
          <a:bodyPr lIns="90000" rIns="90000" tIns="45000" bIns="45000">
            <a:spAutoFit/>
          </a:bodyPr>
          <a:p>
            <a:pPr algn="just"/>
            <a:r>
              <a:rPr b="1" lang="en-IN" sz="1800" spc="-1" strike="noStrike">
                <a:latin typeface="Arial"/>
              </a:rPr>
              <a:t>What is version Control System?</a:t>
            </a:r>
            <a:endParaRPr b="0" lang="en-IN" sz="1800" spc="-1" strike="noStrike">
              <a:latin typeface="Arial"/>
            </a:endParaRPr>
          </a:p>
          <a:p>
            <a:pPr algn="just"/>
            <a:endParaRPr b="0" lang="en-IN" sz="1800" spc="-1" strike="noStrike">
              <a:latin typeface="Arial"/>
            </a:endParaRPr>
          </a:p>
          <a:p>
            <a:pPr algn="just"/>
            <a:r>
              <a:rPr b="0" lang="en-IN" sz="1800" spc="-1" strike="noStrike">
                <a:latin typeface="Arial"/>
              </a:rPr>
              <a:t>Version control systems let you host your code, share it with other developers and collaborate on them. </a:t>
            </a:r>
            <a:endParaRPr b="0" lang="en-IN" sz="1800" spc="-1" strike="noStrike">
              <a:latin typeface="Arial"/>
            </a:endParaRPr>
          </a:p>
          <a:p>
            <a:pPr algn="just"/>
            <a:r>
              <a:rPr b="0" lang="en-IN" sz="1800" spc="-1" strike="noStrike">
                <a:latin typeface="Arial"/>
              </a:rPr>
              <a:t>Bitbucket and GitHub are two of the most popular version control system management services. Both were launched in 2008, while Bitbucket was acquired by Atlassian in 2010.</a:t>
            </a:r>
            <a:endParaRPr b="0" lang="en-IN" sz="1800" spc="-1" strike="noStrike">
              <a:latin typeface="Arial"/>
            </a:endParaRPr>
          </a:p>
          <a:p>
            <a:pPr algn="just"/>
            <a:endParaRPr b="0" lang="en-IN" sz="1800" spc="-1" strike="noStrike">
              <a:latin typeface="Arial"/>
            </a:endParaRPr>
          </a:p>
          <a:p>
            <a:pPr algn="just"/>
            <a:r>
              <a:rPr b="0" lang="en-IN" sz="1800" spc="-1" strike="noStrike">
                <a:latin typeface="Arial"/>
              </a:rPr>
              <a:t> </a:t>
            </a:r>
            <a:endParaRPr b="0" lang="en-IN" sz="1800" spc="-1" strike="noStrike">
              <a:latin typeface="Arial"/>
            </a:endParaRPr>
          </a:p>
          <a:p>
            <a:pPr algn="just"/>
            <a:r>
              <a:rPr b="1" lang="en-IN" sz="1800" spc="-1" strike="noStrike">
                <a:latin typeface="Arial"/>
              </a:rPr>
              <a:t>Which one should you choose? </a:t>
            </a:r>
            <a:endParaRPr b="0" lang="en-IN" sz="1800" spc="-1" strike="noStrike">
              <a:latin typeface="Arial"/>
            </a:endParaRPr>
          </a:p>
          <a:p>
            <a:pPr algn="just"/>
            <a:endParaRPr b="0" lang="en-IN" sz="1800" spc="-1" strike="noStrike">
              <a:latin typeface="Arial"/>
            </a:endParaRPr>
          </a:p>
          <a:p>
            <a:pPr algn="just"/>
            <a:r>
              <a:rPr b="0" lang="en-IN" sz="1800" spc="-1" strike="noStrike">
                <a:latin typeface="Arial"/>
              </a:rPr>
              <a:t>That depends on your needs. The main differences are that GitHub is open-source friendly, as it enables an unlimited number of collaborators for public repositories. But if you need private repositories, Bitbucket offers them for free, for up to five collaborators. GitHub also supports only Git revision control, while Bitbucket supports Git and Mercurial. Git, however, is usually enough for developers.</a:t>
            </a:r>
            <a:endParaRPr b="0" lang="en-IN" sz="1800" spc="-1" strike="noStrike">
              <a:latin typeface="Arial"/>
            </a:endParaRPr>
          </a:p>
          <a:p>
            <a:endParaRPr b="0" lang="en-IN" sz="1800" spc="-1" strike="noStrike">
              <a:latin typeface="Arial"/>
            </a:endParaRPr>
          </a:p>
          <a:p>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TextShape 1"/>
          <p:cNvSpPr txBox="1"/>
          <p:nvPr/>
        </p:nvSpPr>
        <p:spPr>
          <a:xfrm>
            <a:off x="680400" y="529200"/>
            <a:ext cx="4838040" cy="430200"/>
          </a:xfrm>
          <a:prstGeom prst="rect">
            <a:avLst/>
          </a:prstGeom>
          <a:noFill/>
          <a:ln>
            <a:noFill/>
          </a:ln>
        </p:spPr>
        <p:txBody>
          <a:bodyPr lIns="90000" rIns="90000" tIns="45000" bIns="45000">
            <a:spAutoFit/>
          </a:bodyPr>
          <a:p>
            <a:r>
              <a:rPr b="1" lang="en-IN" sz="2400" spc="-1" strike="noStrike">
                <a:latin typeface="Arial"/>
                <a:ea typeface="Noto Sans CJK SC Regular"/>
              </a:rPr>
              <a:t>Package Management (NPM)</a:t>
            </a:r>
            <a:endParaRPr b="1" lang="en-IN" sz="2400" spc="-1" strike="noStrike">
              <a:latin typeface="Arial"/>
            </a:endParaRPr>
          </a:p>
        </p:txBody>
      </p:sp>
      <p:sp>
        <p:nvSpPr>
          <p:cNvPr id="64" name="TextShape 2"/>
          <p:cNvSpPr txBox="1"/>
          <p:nvPr/>
        </p:nvSpPr>
        <p:spPr>
          <a:xfrm>
            <a:off x="695520" y="1254960"/>
            <a:ext cx="8708400" cy="3161880"/>
          </a:xfrm>
          <a:prstGeom prst="rect">
            <a:avLst/>
          </a:prstGeom>
          <a:noFill/>
          <a:ln>
            <a:noFill/>
          </a:ln>
        </p:spPr>
        <p:txBody>
          <a:bodyPr lIns="90000" rIns="90000" tIns="45000" bIns="45000">
            <a:spAutoFit/>
          </a:bodyPr>
          <a:p>
            <a:pPr algn="just"/>
            <a:r>
              <a:rPr b="1" lang="en-IN" sz="1800" spc="-1" strike="noStrike">
                <a:latin typeface="Arial"/>
              </a:rPr>
              <a:t>What is Package Management?</a:t>
            </a:r>
            <a:endParaRPr b="0" lang="en-IN" sz="1800" spc="-1" strike="noStrike">
              <a:latin typeface="Arial"/>
            </a:endParaRPr>
          </a:p>
          <a:p>
            <a:pPr algn="just"/>
            <a:endParaRPr b="0" lang="en-IN" sz="1800" spc="-1" strike="noStrike">
              <a:latin typeface="Arial"/>
            </a:endParaRPr>
          </a:p>
          <a:p>
            <a:pPr algn="just"/>
            <a:r>
              <a:rPr b="0" lang="en-IN" sz="1800" spc="-1" strike="noStrike">
                <a:latin typeface="Arial"/>
              </a:rPr>
              <a:t>Package management enables developers to reuse and share code through repositories, which store “packages”. Packages are files or directories that are grouped together to provide a service or functionality. Founded in 2014, NPM is an open-source product.</a:t>
            </a:r>
            <a:endParaRPr b="0" lang="en-IN" sz="1800" spc="-1" strike="noStrike">
              <a:latin typeface="Arial"/>
            </a:endParaRPr>
          </a:p>
          <a:p>
            <a:pPr algn="just"/>
            <a:endParaRPr b="0" lang="en-IN" sz="1800" spc="-1" strike="noStrike">
              <a:latin typeface="Arial"/>
            </a:endParaRPr>
          </a:p>
          <a:p>
            <a:pPr algn="just"/>
            <a:r>
              <a:rPr b="0" lang="en-IN" sz="1800" spc="-1" strike="noStrike">
                <a:latin typeface="Arial"/>
              </a:rPr>
              <a:t>Pros - Most packages in one place, easy to use</a:t>
            </a:r>
            <a:endParaRPr b="0" lang="en-IN" sz="1800" spc="-1" strike="noStrike">
              <a:latin typeface="Arial"/>
            </a:endParaRPr>
          </a:p>
          <a:p>
            <a:pPr algn="just"/>
            <a:endParaRPr b="0" lang="en-IN" sz="1800" spc="-1" strike="noStrike">
              <a:latin typeface="Arial"/>
            </a:endParaRPr>
          </a:p>
          <a:p>
            <a:pPr algn="just"/>
            <a:r>
              <a:rPr b="0" lang="en-IN" sz="1800" spc="-1" strike="noStrike">
                <a:latin typeface="Arial"/>
              </a:rPr>
              <a:t>Cons - Requires all packages to be on the NPM website</a:t>
            </a:r>
            <a:endParaRPr b="0" lang="en-IN" sz="1800" spc="-1" strike="noStrike">
              <a:latin typeface="Arial"/>
            </a:endParaRPr>
          </a:p>
          <a:p>
            <a:endParaRPr b="0" lang="en-IN" sz="1800" spc="-1" strike="noStrike">
              <a:latin typeface="Arial"/>
            </a:endParaRPr>
          </a:p>
          <a:p>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26</TotalTime>
  <Application>LibreOffice/6.2.5.2$Linux_X86_64 LibreOffice_project/20$Build-2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2019-09-05T01:00:43Z</dcterms:created>
  <dc:creator/>
  <dc:description/>
  <dc:language>en-IN</dc:language>
  <cp:lastModifiedBy/>
  <dcterms:modified xsi:type="dcterms:W3CDTF">2019-09-05T20:50:32Z</dcterms:modified>
  <cp:revision>5</cp:revision>
  <dc:subject/>
  <dc:title/>
</cp:coreProperties>
</file>