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31" name="PlaceHolder 2"/>
          <p:cNvSpPr>
            <a:spLocks noGrp="1"/>
          </p:cNvSpPr>
          <p:nvPr>
            <p:ph type="body"/>
          </p:nvPr>
        </p:nvSpPr>
        <p:spPr>
          <a:xfrm>
            <a:off x="360000" y="1980000"/>
            <a:ext cx="91800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32" name="PlaceHolder 3"/>
          <p:cNvSpPr>
            <a:spLocks noGrp="1"/>
          </p:cNvSpPr>
          <p:nvPr>
            <p:ph type="body"/>
          </p:nvPr>
        </p:nvSpPr>
        <p:spPr>
          <a:xfrm>
            <a:off x="360000" y="4424400"/>
            <a:ext cx="91800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34"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35"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36"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37"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39"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40"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41"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42"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43"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44"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52"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Source Sans Pro Light"/>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54" name="PlaceHolder 2"/>
          <p:cNvSpPr>
            <a:spLocks noGrp="1"/>
          </p:cNvSpPr>
          <p:nvPr>
            <p:ph type="body"/>
          </p:nvPr>
        </p:nvSpPr>
        <p:spPr>
          <a:xfrm>
            <a:off x="360000" y="1980000"/>
            <a:ext cx="918000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56" name="PlaceHolder 2"/>
          <p:cNvSpPr>
            <a:spLocks noGrp="1"/>
          </p:cNvSpPr>
          <p:nvPr>
            <p:ph type="body"/>
          </p:nvPr>
        </p:nvSpPr>
        <p:spPr>
          <a:xfrm>
            <a:off x="360000" y="1980000"/>
            <a:ext cx="447948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57" name="PlaceHolder 3"/>
          <p:cNvSpPr>
            <a:spLocks noGrp="1"/>
          </p:cNvSpPr>
          <p:nvPr>
            <p:ph type="body"/>
          </p:nvPr>
        </p:nvSpPr>
        <p:spPr>
          <a:xfrm>
            <a:off x="5063760" y="1980000"/>
            <a:ext cx="447948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Source Sans Pro Light"/>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61"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62" name="PlaceHolder 3"/>
          <p:cNvSpPr>
            <a:spLocks noGrp="1"/>
          </p:cNvSpPr>
          <p:nvPr>
            <p:ph type="body"/>
          </p:nvPr>
        </p:nvSpPr>
        <p:spPr>
          <a:xfrm>
            <a:off x="5063760" y="1980000"/>
            <a:ext cx="447948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63"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10" name="PlaceHolder 2"/>
          <p:cNvSpPr>
            <a:spLocks noGrp="1"/>
          </p:cNvSpPr>
          <p:nvPr>
            <p:ph type="subTitle"/>
          </p:nvPr>
        </p:nvSpPr>
        <p:spPr>
          <a:xfrm>
            <a:off x="360000" y="1980000"/>
            <a:ext cx="9180000" cy="4680000"/>
          </a:xfrm>
          <a:prstGeom prst="rect">
            <a:avLst/>
          </a:prstGeom>
        </p:spPr>
        <p:txBody>
          <a:bodyPr lIns="0" rIns="0" tIns="0" bIns="0">
            <a:noAutofit/>
          </a:bodyPr>
          <a:p>
            <a:endParaRPr b="0" lang="en-IN" sz="2600" spc="-1" strike="noStrike">
              <a:solidFill>
                <a:srgbClr val="1c1c1c"/>
              </a:solidFill>
              <a:latin typeface="Source Sans Pro Light"/>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65" name="PlaceHolder 2"/>
          <p:cNvSpPr>
            <a:spLocks noGrp="1"/>
          </p:cNvSpPr>
          <p:nvPr>
            <p:ph type="body"/>
          </p:nvPr>
        </p:nvSpPr>
        <p:spPr>
          <a:xfrm>
            <a:off x="360000" y="1980000"/>
            <a:ext cx="447948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66"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67"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69"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7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71" name="PlaceHolder 4"/>
          <p:cNvSpPr>
            <a:spLocks noGrp="1"/>
          </p:cNvSpPr>
          <p:nvPr>
            <p:ph type="body"/>
          </p:nvPr>
        </p:nvSpPr>
        <p:spPr>
          <a:xfrm>
            <a:off x="360000" y="4424400"/>
            <a:ext cx="91800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73" name="PlaceHolder 2"/>
          <p:cNvSpPr>
            <a:spLocks noGrp="1"/>
          </p:cNvSpPr>
          <p:nvPr>
            <p:ph type="body"/>
          </p:nvPr>
        </p:nvSpPr>
        <p:spPr>
          <a:xfrm>
            <a:off x="360000" y="1980000"/>
            <a:ext cx="91800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74" name="PlaceHolder 3"/>
          <p:cNvSpPr>
            <a:spLocks noGrp="1"/>
          </p:cNvSpPr>
          <p:nvPr>
            <p:ph type="body"/>
          </p:nvPr>
        </p:nvSpPr>
        <p:spPr>
          <a:xfrm>
            <a:off x="360000" y="4424400"/>
            <a:ext cx="91800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76"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77"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78"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79"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81"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82"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83"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84"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85"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86"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12" name="PlaceHolder 2"/>
          <p:cNvSpPr>
            <a:spLocks noGrp="1"/>
          </p:cNvSpPr>
          <p:nvPr>
            <p:ph type="body"/>
          </p:nvPr>
        </p:nvSpPr>
        <p:spPr>
          <a:xfrm>
            <a:off x="360000" y="1980000"/>
            <a:ext cx="918000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14" name="PlaceHolder 2"/>
          <p:cNvSpPr>
            <a:spLocks noGrp="1"/>
          </p:cNvSpPr>
          <p:nvPr>
            <p:ph type="body"/>
          </p:nvPr>
        </p:nvSpPr>
        <p:spPr>
          <a:xfrm>
            <a:off x="360000" y="1980000"/>
            <a:ext cx="447948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15" name="PlaceHolder 3"/>
          <p:cNvSpPr>
            <a:spLocks noGrp="1"/>
          </p:cNvSpPr>
          <p:nvPr>
            <p:ph type="body"/>
          </p:nvPr>
        </p:nvSpPr>
        <p:spPr>
          <a:xfrm>
            <a:off x="5063760" y="1980000"/>
            <a:ext cx="447948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rIns="0" tIns="0" bIns="0">
            <a:noAutofit/>
          </a:bodyPr>
          <a:p>
            <a:endParaRPr b="0" lang="en-IN" sz="2600" spc="-1" strike="noStrike">
              <a:solidFill>
                <a:srgbClr val="1c1c1c"/>
              </a:solidFill>
              <a:latin typeface="Source Sans Pro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19"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20" name="PlaceHolder 3"/>
          <p:cNvSpPr>
            <a:spLocks noGrp="1"/>
          </p:cNvSpPr>
          <p:nvPr>
            <p:ph type="body"/>
          </p:nvPr>
        </p:nvSpPr>
        <p:spPr>
          <a:xfrm>
            <a:off x="5063760" y="1980000"/>
            <a:ext cx="447948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21"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23" name="PlaceHolder 2"/>
          <p:cNvSpPr>
            <a:spLocks noGrp="1"/>
          </p:cNvSpPr>
          <p:nvPr>
            <p:ph type="body"/>
          </p:nvPr>
        </p:nvSpPr>
        <p:spPr>
          <a:xfrm>
            <a:off x="360000" y="1980000"/>
            <a:ext cx="4479480" cy="4680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2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25"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rIns="0" tIns="0" bIns="0" anchor="b">
            <a:noAutofit/>
          </a:bodyPr>
          <a:p>
            <a:endParaRPr b="1" lang="en-IN" sz="2400" spc="-1" strike="noStrike">
              <a:solidFill>
                <a:srgbClr val="ffffff"/>
              </a:solidFill>
              <a:latin typeface="Source Sans Pro Black"/>
            </a:endParaRPr>
          </a:p>
        </p:txBody>
      </p:sp>
      <p:sp>
        <p:nvSpPr>
          <p:cNvPr id="27"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2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
        <p:nvSpPr>
          <p:cNvPr id="29" name="PlaceHolder 4"/>
          <p:cNvSpPr>
            <a:spLocks noGrp="1"/>
          </p:cNvSpPr>
          <p:nvPr>
            <p:ph type="body"/>
          </p:nvPr>
        </p:nvSpPr>
        <p:spPr>
          <a:xfrm>
            <a:off x="360000" y="4424400"/>
            <a:ext cx="9180000" cy="2232000"/>
          </a:xfrm>
          <a:prstGeom prst="rect">
            <a:avLst/>
          </a:prstGeom>
        </p:spPr>
        <p:txBody>
          <a:bodyPr lIns="0" rIns="0" tIns="0" bIns="0">
            <a:normAutofit/>
          </a:bodyPr>
          <a:p>
            <a:endParaRPr b="0" lang="en-IN" sz="2000" spc="-1" strike="noStrike">
              <a:solidFill>
                <a:srgbClr val="1c1c1c"/>
              </a:solidFill>
              <a:latin typeface="Source Sans Pro Semibol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180000"/>
            <a:ext cx="9720000" cy="1260000"/>
          </a:xfrm>
          <a:prstGeom prst="rect">
            <a:avLst/>
          </a:prstGeom>
          <a:solidFill>
            <a:srgbClr val="e74c3c"/>
          </a:solidFill>
          <a:ln w="72000">
            <a:noFill/>
          </a:ln>
        </p:spPr>
        <p:style>
          <a:lnRef idx="0"/>
          <a:fillRef idx="0"/>
          <a:effectRef idx="0"/>
          <a:fontRef idx="minor"/>
        </p:style>
      </p:sp>
      <p:sp>
        <p:nvSpPr>
          <p:cNvPr id="1" name="CustomShape 2"/>
          <p:cNvSpPr/>
          <p:nvPr/>
        </p:nvSpPr>
        <p:spPr>
          <a:xfrm>
            <a:off x="7560000" y="6840000"/>
            <a:ext cx="2520000" cy="540000"/>
          </a:xfrm>
          <a:prstGeom prst="rect">
            <a:avLst/>
          </a:prstGeom>
          <a:solidFill>
            <a:srgbClr val="e74c3c"/>
          </a:solidFill>
          <a:ln w="72000">
            <a:noFill/>
          </a:ln>
        </p:spPr>
        <p:style>
          <a:lnRef idx="0"/>
          <a:fillRef idx="0"/>
          <a:effectRef idx="0"/>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fillRef idx="0"/>
          <a:effectRef idx="0"/>
          <a:fontRef idx="minor"/>
        </p:style>
      </p:sp>
      <p:sp>
        <p:nvSpPr>
          <p:cNvPr id="3" name="CustomShape 4"/>
          <p:cNvSpPr/>
          <p:nvPr/>
        </p:nvSpPr>
        <p:spPr>
          <a:xfrm>
            <a:off x="180000" y="6840000"/>
            <a:ext cx="540000" cy="540000"/>
          </a:xfrm>
          <a:prstGeom prst="rect">
            <a:avLst/>
          </a:prstGeom>
          <a:noFill/>
          <a:ln w="72000">
            <a:noFill/>
          </a:ln>
        </p:spPr>
        <p:style>
          <a:lnRef idx="0"/>
          <a:fillRef idx="0"/>
          <a:effectRef idx="0"/>
          <a:fontRef idx="minor"/>
        </p:style>
      </p:sp>
      <p:sp>
        <p:nvSpPr>
          <p:cNvPr id="4" name="PlaceHolder 5"/>
          <p:cNvSpPr>
            <a:spLocks noGrp="1"/>
          </p:cNvSpPr>
          <p:nvPr>
            <p:ph type="title"/>
          </p:nvPr>
        </p:nvSpPr>
        <p:spPr>
          <a:xfrm>
            <a:off x="360000" y="360000"/>
            <a:ext cx="9360000" cy="900000"/>
          </a:xfrm>
          <a:prstGeom prst="rect">
            <a:avLst/>
          </a:prstGeom>
        </p:spPr>
        <p:txBody>
          <a:bodyPr lIns="0" rIns="0" tIns="0" bIns="0" anchor="b">
            <a:noAutofit/>
          </a:bodyPr>
          <a:p>
            <a:r>
              <a:rPr b="1" lang="en-IN" sz="2400" spc="-1" strike="noStrike">
                <a:solidFill>
                  <a:srgbClr val="ffffff"/>
                </a:solidFill>
                <a:latin typeface="Source Sans Pro Black"/>
              </a:rPr>
              <a:t>Click to edit the title text format</a:t>
            </a:r>
            <a:endParaRPr b="1" lang="en-IN" sz="2400" spc="-1" strike="noStrike">
              <a:solidFill>
                <a:srgbClr val="ffffff"/>
              </a:solidFill>
              <a:latin typeface="Source Sans Pro Black"/>
            </a:endParaRPr>
          </a:p>
        </p:txBody>
      </p:sp>
      <p:sp>
        <p:nvSpPr>
          <p:cNvPr id="5" name="PlaceHolder 6"/>
          <p:cNvSpPr>
            <a:spLocks noGrp="1"/>
          </p:cNvSpPr>
          <p:nvPr>
            <p:ph type="body"/>
          </p:nvPr>
        </p:nvSpPr>
        <p:spPr>
          <a:xfrm>
            <a:off x="360000" y="1980000"/>
            <a:ext cx="9180000" cy="4680000"/>
          </a:xfrm>
          <a:prstGeom prst="rect">
            <a:avLst/>
          </a:prstGeom>
        </p:spPr>
        <p:txBody>
          <a:bodyPr lIns="0" rIns="0" tIns="0" bIns="0">
            <a:normAutofit/>
          </a:bodyPr>
          <a:p>
            <a:pPr>
              <a:spcAft>
                <a:spcPts val="876"/>
              </a:spcAft>
              <a:buClr>
                <a:srgbClr val="000000"/>
              </a:buClr>
              <a:buFont typeface="Liberation Serif"/>
              <a:buAutoNum type="arabicPeriod"/>
            </a:pPr>
            <a:r>
              <a:rPr b="0" lang="en-IN" sz="2000" spc="-1" strike="noStrike">
                <a:solidFill>
                  <a:srgbClr val="1c1c1c"/>
                </a:solidFill>
                <a:latin typeface="Source Sans Pro Semibold"/>
              </a:rPr>
              <a:t>Click to edit the outline text format</a:t>
            </a:r>
            <a:endParaRPr b="0" lang="en-IN" sz="2000" spc="-1" strike="noStrike">
              <a:solidFill>
                <a:srgbClr val="1c1c1c"/>
              </a:solidFill>
              <a:latin typeface="Source Sans Pro Semibold"/>
            </a:endParaRPr>
          </a:p>
          <a:p>
            <a:pPr lvl="1" marL="288000">
              <a:spcAft>
                <a:spcPts val="1134"/>
              </a:spcAft>
            </a:pPr>
            <a:r>
              <a:rPr b="0" lang="en-IN" sz="2200" spc="-1" strike="noStrike">
                <a:solidFill>
                  <a:srgbClr val="1c1c1c"/>
                </a:solidFill>
                <a:latin typeface="Source Sans Pro Light"/>
              </a:rPr>
              <a:t>Second Outline Level</a:t>
            </a:r>
            <a:endParaRPr b="0" lang="en-IN" sz="2200" spc="-1" strike="noStrike">
              <a:solidFill>
                <a:srgbClr val="1c1c1c"/>
              </a:solidFill>
              <a:latin typeface="Source Sans Pro Light"/>
            </a:endParaRPr>
          </a:p>
          <a:p>
            <a:pPr lvl="2" marL="576000">
              <a:spcAft>
                <a:spcPts val="850"/>
              </a:spcAft>
            </a:pPr>
            <a:r>
              <a:rPr b="0" lang="en-IN" sz="1800" spc="-1" strike="noStrike">
                <a:solidFill>
                  <a:srgbClr val="1c1c1c"/>
                </a:solidFill>
                <a:latin typeface="Source Sans Pro Light"/>
              </a:rPr>
              <a:t>Third Outline Level</a:t>
            </a:r>
            <a:endParaRPr b="0" lang="en-IN" sz="1800" spc="-1" strike="noStrike">
              <a:solidFill>
                <a:srgbClr val="1c1c1c"/>
              </a:solidFill>
              <a:latin typeface="Source Sans Pro Light"/>
            </a:endParaRPr>
          </a:p>
          <a:p>
            <a:pPr lvl="3" marL="864000">
              <a:spcAft>
                <a:spcPts val="567"/>
              </a:spcAft>
            </a:pPr>
            <a:r>
              <a:rPr b="0" lang="en-IN" sz="1600" spc="-1" strike="noStrike">
                <a:solidFill>
                  <a:srgbClr val="1c1c1c"/>
                </a:solidFill>
                <a:latin typeface="Source Sans Pro Light"/>
              </a:rPr>
              <a:t>Fourth Outline Level</a:t>
            </a:r>
            <a:endParaRPr b="0" lang="en-IN" sz="1600" spc="-1" strike="noStrike">
              <a:solidFill>
                <a:srgbClr val="1c1c1c"/>
              </a:solidFill>
              <a:latin typeface="Source Sans Pro Light"/>
            </a:endParaRPr>
          </a:p>
          <a:p>
            <a:pPr lvl="4" marL="1152000">
              <a:spcAft>
                <a:spcPts val="283"/>
              </a:spcAft>
            </a:pPr>
            <a:r>
              <a:rPr b="0" lang="en-IN" sz="1600" spc="-1" strike="noStrike">
                <a:solidFill>
                  <a:srgbClr val="1c1c1c"/>
                </a:solidFill>
                <a:latin typeface="Source Sans Pro Light"/>
              </a:rPr>
              <a:t>Fifth Outline Level</a:t>
            </a:r>
            <a:endParaRPr b="0" lang="en-IN" sz="1600" spc="-1" strike="noStrike">
              <a:solidFill>
                <a:srgbClr val="1c1c1c"/>
              </a:solidFill>
              <a:latin typeface="Source Sans Pro Light"/>
            </a:endParaRPr>
          </a:p>
          <a:p>
            <a:pPr lvl="5" marL="1440000">
              <a:spcAft>
                <a:spcPts val="283"/>
              </a:spcAft>
            </a:pPr>
            <a:r>
              <a:rPr b="0" lang="en-IN" sz="1600" spc="-1" strike="noStrike">
                <a:solidFill>
                  <a:srgbClr val="1c1c1c"/>
                </a:solidFill>
                <a:latin typeface="Source Sans Pro Light"/>
              </a:rPr>
              <a:t>Sixth Outline Level</a:t>
            </a:r>
            <a:endParaRPr b="0" lang="en-IN" sz="1600" spc="-1" strike="noStrike">
              <a:solidFill>
                <a:srgbClr val="1c1c1c"/>
              </a:solidFill>
              <a:latin typeface="Source Sans Pro Light"/>
            </a:endParaRPr>
          </a:p>
          <a:p>
            <a:pPr lvl="6" marL="1728000">
              <a:spcAft>
                <a:spcPts val="283"/>
              </a:spcAft>
            </a:pPr>
            <a:r>
              <a:rPr b="0" lang="en-IN" sz="1600" spc="-1" strike="noStrike">
                <a:solidFill>
                  <a:srgbClr val="1c1c1c"/>
                </a:solidFill>
                <a:latin typeface="Source Sans Pro Light"/>
              </a:rPr>
              <a:t>Seventh Outline Level</a:t>
            </a:r>
            <a:endParaRPr b="0" lang="en-IN" sz="1600" spc="-1" strike="noStrike">
              <a:solidFill>
                <a:srgbClr val="1c1c1c"/>
              </a:solidFill>
              <a:latin typeface="Source Sans Pro Light"/>
            </a:endParaRPr>
          </a:p>
        </p:txBody>
      </p:sp>
      <p:sp>
        <p:nvSpPr>
          <p:cNvPr id="6" name="PlaceHolder 7"/>
          <p:cNvSpPr>
            <a:spLocks noGrp="1"/>
          </p:cNvSpPr>
          <p:nvPr>
            <p:ph type="dt"/>
          </p:nvPr>
        </p:nvSpPr>
        <p:spPr>
          <a:xfrm>
            <a:off x="7560000" y="6840000"/>
            <a:ext cx="2340000" cy="521640"/>
          </a:xfrm>
          <a:prstGeom prst="rect">
            <a:avLst/>
          </a:prstGeom>
        </p:spPr>
        <p:txBody>
          <a:bodyPr lIns="0" rIns="0" tIns="0" bIns="0" anchor="ctr">
            <a:noAutofit/>
          </a:bodyPr>
          <a:p>
            <a:pPr algn="r"/>
            <a:r>
              <a:rPr b="1" lang="en-IN" sz="1800" spc="-1" strike="noStrike">
                <a:solidFill>
                  <a:srgbClr val="ffffff"/>
                </a:solidFill>
                <a:latin typeface="Source Sans Pro Black"/>
              </a:rPr>
              <a:t>&lt;date/time&gt;</a:t>
            </a:r>
            <a:endParaRPr b="1" lang="en-IN" sz="1800" spc="-1" strike="noStrike">
              <a:solidFill>
                <a:srgbClr val="ffffff"/>
              </a:solidFill>
              <a:latin typeface="Source Sans Pro Black"/>
            </a:endParaRPr>
          </a:p>
        </p:txBody>
      </p:sp>
      <p:sp>
        <p:nvSpPr>
          <p:cNvPr id="7" name="PlaceHolder 8"/>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ffffff"/>
                </a:solidFill>
                <a:latin typeface="Source Sans Pro Black"/>
              </a:rPr>
              <a:t>&lt;footer&gt;</a:t>
            </a:r>
            <a:endParaRPr b="1" lang="en-IN" sz="1800" spc="-1" strike="noStrike">
              <a:solidFill>
                <a:srgbClr val="ffffff"/>
              </a:solidFill>
              <a:latin typeface="Source Sans Pro Black"/>
            </a:endParaRPr>
          </a:p>
        </p:txBody>
      </p:sp>
      <p:sp>
        <p:nvSpPr>
          <p:cNvPr id="8" name="PlaceHolder 9"/>
          <p:cNvSpPr>
            <a:spLocks noGrp="1"/>
          </p:cNvSpPr>
          <p:nvPr>
            <p:ph type="sldNum"/>
          </p:nvPr>
        </p:nvSpPr>
        <p:spPr>
          <a:xfrm>
            <a:off x="180000" y="6840000"/>
            <a:ext cx="540000" cy="540000"/>
          </a:xfrm>
          <a:prstGeom prst="rect">
            <a:avLst/>
          </a:prstGeom>
        </p:spPr>
        <p:txBody>
          <a:bodyPr lIns="0" rIns="0" tIns="0" bIns="0" anchor="ctr">
            <a:noAutofit/>
          </a:bodyPr>
          <a:p>
            <a:pPr algn="ctr"/>
            <a:fld id="{E8BCCEF4-5DA7-4A30-AC28-E37D20AEFD12}" type="slidenum">
              <a:rPr b="1" lang="en-IN" sz="1800" spc="-1" strike="noStrike">
                <a:solidFill>
                  <a:srgbClr val="ffffff"/>
                </a:solidFill>
                <a:latin typeface="Source Sans Pro Black"/>
              </a:rPr>
              <a:t>&lt;number&gt;</a:t>
            </a:fld>
            <a:endParaRPr b="1" lang="en-IN" sz="1800" spc="-1" strike="noStrike">
              <a:solidFill>
                <a:srgbClr val="ffffff"/>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fillRef idx="0"/>
          <a:effectRef idx="0"/>
          <a:fontRef idx="minor"/>
        </p:style>
      </p:sp>
      <p:sp>
        <p:nvSpPr>
          <p:cNvPr id="46" name="PlaceHolder 2"/>
          <p:cNvSpPr>
            <a:spLocks noGrp="1"/>
          </p:cNvSpPr>
          <p:nvPr>
            <p:ph type="title"/>
          </p:nvPr>
        </p:nvSpPr>
        <p:spPr>
          <a:xfrm>
            <a:off x="360000" y="3330000"/>
            <a:ext cx="9360000" cy="900000"/>
          </a:xfrm>
          <a:prstGeom prst="rect">
            <a:avLst/>
          </a:prstGeom>
        </p:spPr>
        <p:txBody>
          <a:bodyPr lIns="0" rIns="0" tIns="0" bIns="0" anchor="b">
            <a:noAutofit/>
          </a:bodyPr>
          <a:p>
            <a:r>
              <a:rPr b="1" lang="en-IN" sz="3200" spc="-1" strike="noStrike">
                <a:solidFill>
                  <a:srgbClr val="ffffff"/>
                </a:solidFill>
                <a:latin typeface="Source Sans Pro Black"/>
              </a:rPr>
              <a:t>Click to edit the title text format</a:t>
            </a:r>
            <a:endParaRPr b="1" lang="en-IN" sz="3200" spc="-1" strike="noStrike">
              <a:solidFill>
                <a:srgbClr val="ffffff"/>
              </a:solidFill>
              <a:latin typeface="Source Sans Pro Black"/>
            </a:endParaRPr>
          </a:p>
        </p:txBody>
      </p:sp>
      <p:sp>
        <p:nvSpPr>
          <p:cNvPr id="47" name="PlaceHolder 3"/>
          <p:cNvSpPr>
            <a:spLocks noGrp="1"/>
          </p:cNvSpPr>
          <p:nvPr>
            <p:ph type="body"/>
          </p:nvPr>
        </p:nvSpPr>
        <p:spPr>
          <a:xfrm>
            <a:off x="540000" y="4680000"/>
            <a:ext cx="9180000" cy="2520000"/>
          </a:xfrm>
          <a:prstGeom prst="rect">
            <a:avLst/>
          </a:prstGeom>
        </p:spPr>
        <p:txBody>
          <a:bodyPr lIns="0" rIns="0" tIns="0" bIns="0">
            <a:normAutofit/>
          </a:bodyPr>
          <a:p>
            <a:pPr>
              <a:spcAft>
                <a:spcPts val="1142"/>
              </a:spcAft>
            </a:pPr>
            <a:r>
              <a:rPr b="1" lang="en-IN" sz="2600" spc="-1" strike="noStrike">
                <a:solidFill>
                  <a:srgbClr val="1c1c1c"/>
                </a:solidFill>
                <a:latin typeface="Source Sans Pro Semibold"/>
              </a:rPr>
              <a:t>Click to edit the outline text format</a:t>
            </a:r>
            <a:endParaRPr b="1" lang="en-IN" sz="2600" spc="-1" strike="noStrike">
              <a:solidFill>
                <a:srgbClr val="1c1c1c"/>
              </a:solidFill>
              <a:latin typeface="Source Sans Pro Semibold"/>
            </a:endParaRPr>
          </a:p>
          <a:p>
            <a:pPr lvl="1" marL="288000">
              <a:spcAft>
                <a:spcPts val="1131"/>
              </a:spcAft>
            </a:pPr>
            <a:r>
              <a:rPr b="0" lang="en-IN" sz="2200" spc="-1" strike="noStrike">
                <a:solidFill>
                  <a:srgbClr val="1c1c1c"/>
                </a:solidFill>
                <a:latin typeface="Source Sans Pro Light"/>
              </a:rPr>
              <a:t>Second Outline Level</a:t>
            </a:r>
            <a:endParaRPr b="0" lang="en-IN" sz="2200" spc="-1" strike="noStrike">
              <a:solidFill>
                <a:srgbClr val="1c1c1c"/>
              </a:solidFill>
              <a:latin typeface="Source Sans Pro Light"/>
            </a:endParaRPr>
          </a:p>
          <a:p>
            <a:pPr lvl="2" marL="576000">
              <a:spcAft>
                <a:spcPts val="850"/>
              </a:spcAft>
            </a:pPr>
            <a:r>
              <a:rPr b="0" lang="en-IN" sz="1800" spc="-1" strike="noStrike">
                <a:solidFill>
                  <a:srgbClr val="1c1c1c"/>
                </a:solidFill>
                <a:latin typeface="Source Sans Pro Light"/>
              </a:rPr>
              <a:t>Third Outline Level</a:t>
            </a:r>
            <a:endParaRPr b="0" lang="en-IN" sz="1800" spc="-1" strike="noStrike">
              <a:solidFill>
                <a:srgbClr val="1c1c1c"/>
              </a:solidFill>
              <a:latin typeface="Source Sans Pro Light"/>
            </a:endParaRPr>
          </a:p>
          <a:p>
            <a:pPr lvl="3" marL="864000">
              <a:spcAft>
                <a:spcPts val="567"/>
              </a:spcAft>
            </a:pPr>
            <a:r>
              <a:rPr b="0" lang="en-IN" sz="1600" spc="-1" strike="noStrike">
                <a:solidFill>
                  <a:srgbClr val="1c1c1c"/>
                </a:solidFill>
                <a:latin typeface="Source Sans Pro Light"/>
              </a:rPr>
              <a:t>Fourth Outline Level</a:t>
            </a:r>
            <a:endParaRPr b="0" lang="en-IN" sz="1600" spc="-1" strike="noStrike">
              <a:solidFill>
                <a:srgbClr val="1c1c1c"/>
              </a:solidFill>
              <a:latin typeface="Source Sans Pro Light"/>
            </a:endParaRPr>
          </a:p>
          <a:p>
            <a:pPr lvl="4" marL="1152000">
              <a:spcAft>
                <a:spcPts val="283"/>
              </a:spcAft>
            </a:pPr>
            <a:r>
              <a:rPr b="0" lang="en-IN" sz="1600" spc="-1" strike="noStrike">
                <a:solidFill>
                  <a:srgbClr val="1c1c1c"/>
                </a:solidFill>
                <a:latin typeface="Source Sans Pro Light"/>
              </a:rPr>
              <a:t>Fifth Outline Level</a:t>
            </a:r>
            <a:endParaRPr b="0" lang="en-IN" sz="1600" spc="-1" strike="noStrike">
              <a:solidFill>
                <a:srgbClr val="1c1c1c"/>
              </a:solidFill>
              <a:latin typeface="Source Sans Pro Light"/>
            </a:endParaRPr>
          </a:p>
          <a:p>
            <a:pPr lvl="5" marL="1440000">
              <a:spcAft>
                <a:spcPts val="283"/>
              </a:spcAft>
            </a:pPr>
            <a:r>
              <a:rPr b="0" lang="en-IN" sz="1600" spc="-1" strike="noStrike">
                <a:solidFill>
                  <a:srgbClr val="1c1c1c"/>
                </a:solidFill>
                <a:latin typeface="Source Sans Pro Light"/>
              </a:rPr>
              <a:t>Sixth Outline Level</a:t>
            </a:r>
            <a:endParaRPr b="0" lang="en-IN" sz="1600" spc="-1" strike="noStrike">
              <a:solidFill>
                <a:srgbClr val="1c1c1c"/>
              </a:solidFill>
              <a:latin typeface="Source Sans Pro Light"/>
            </a:endParaRPr>
          </a:p>
          <a:p>
            <a:pPr lvl="6" marL="1728000">
              <a:spcAft>
                <a:spcPts val="283"/>
              </a:spcAft>
            </a:pPr>
            <a:r>
              <a:rPr b="0" lang="en-IN" sz="1600" spc="-1" strike="noStrike">
                <a:solidFill>
                  <a:srgbClr val="1c1c1c"/>
                </a:solidFill>
                <a:latin typeface="Source Sans Pro Light"/>
              </a:rPr>
              <a:t>Seventh Outline Level</a:t>
            </a:r>
            <a:endParaRPr b="0" lang="en-IN" sz="1600" spc="-1" strike="noStrike">
              <a:solidFill>
                <a:srgbClr val="1c1c1c"/>
              </a:solidFill>
              <a:latin typeface="Source Sans Pro Light"/>
            </a:endParaRPr>
          </a:p>
        </p:txBody>
      </p:sp>
      <p:sp>
        <p:nvSpPr>
          <p:cNvPr id="48" name="PlaceHolder 4"/>
          <p:cNvSpPr>
            <a:spLocks noGrp="1"/>
          </p:cNvSpPr>
          <p:nvPr>
            <p:ph type="dt"/>
          </p:nvPr>
        </p:nvSpPr>
        <p:spPr>
          <a:xfrm>
            <a:off x="7560000" y="6840000"/>
            <a:ext cx="2340000" cy="540000"/>
          </a:xfrm>
          <a:prstGeom prst="rect">
            <a:avLst/>
          </a:prstGeom>
        </p:spPr>
        <p:txBody>
          <a:bodyPr lIns="0" rIns="0" tIns="0" bIns="0" anchor="ctr">
            <a:noAutofit/>
          </a:bodyPr>
          <a:p>
            <a:r>
              <a:rPr b="1" lang="en-IN" sz="1800" spc="-1" strike="noStrike">
                <a:solidFill>
                  <a:srgbClr val="e74c3c"/>
                </a:solidFill>
                <a:latin typeface="Source Sans Pro Black"/>
              </a:rPr>
              <a:t>&lt;date/time&gt;</a:t>
            </a:r>
            <a:endParaRPr b="1" lang="en-IN" sz="1800" spc="-1" strike="noStrike">
              <a:solidFill>
                <a:srgbClr val="e74c3c"/>
              </a:solidFill>
              <a:latin typeface="Source Sans Pro Black"/>
            </a:endParaRPr>
          </a:p>
        </p:txBody>
      </p:sp>
      <p:sp>
        <p:nvSpPr>
          <p:cNvPr id="49" name="PlaceHolder 5"/>
          <p:cNvSpPr>
            <a:spLocks noGrp="1"/>
          </p:cNvSpPr>
          <p:nvPr>
            <p:ph type="ftr"/>
          </p:nvPr>
        </p:nvSpPr>
        <p:spPr>
          <a:xfrm>
            <a:off x="1080000" y="6840000"/>
            <a:ext cx="3240000" cy="540000"/>
          </a:xfrm>
          <a:prstGeom prst="rect">
            <a:avLst/>
          </a:prstGeom>
        </p:spPr>
        <p:txBody>
          <a:bodyPr lIns="0" rIns="0" tIns="0" bIns="0" anchor="ctr">
            <a:noAutofit/>
          </a:bodyPr>
          <a:p>
            <a:pPr algn="ctr"/>
            <a:r>
              <a:rPr b="1" lang="en-IN" sz="1800" spc="-1" strike="noStrike">
                <a:solidFill>
                  <a:srgbClr val="e74c3c"/>
                </a:solidFill>
                <a:latin typeface="Source Sans Pro Black"/>
              </a:rPr>
              <a:t>&lt;footer&gt;</a:t>
            </a:r>
            <a:endParaRPr b="1" lang="en-IN" sz="1800" spc="-1" strike="noStrike">
              <a:solidFill>
                <a:srgbClr val="e74c3c"/>
              </a:solidFill>
              <a:latin typeface="Source Sans Pro Black"/>
            </a:endParaRPr>
          </a:p>
        </p:txBody>
      </p:sp>
      <p:sp>
        <p:nvSpPr>
          <p:cNvPr id="50" name="PlaceHolder 6"/>
          <p:cNvSpPr>
            <a:spLocks noGrp="1"/>
          </p:cNvSpPr>
          <p:nvPr>
            <p:ph type="sldNum"/>
          </p:nvPr>
        </p:nvSpPr>
        <p:spPr>
          <a:xfrm>
            <a:off x="180000" y="6840000"/>
            <a:ext cx="540000" cy="540000"/>
          </a:xfrm>
          <a:prstGeom prst="rect">
            <a:avLst/>
          </a:prstGeom>
        </p:spPr>
        <p:txBody>
          <a:bodyPr lIns="0" rIns="0" tIns="0" bIns="0">
            <a:noAutofit/>
          </a:bodyPr>
          <a:p>
            <a:pPr algn="r"/>
            <a:fld id="{A2935B9D-7808-4654-A73A-EF0C85C8CE98}" type="slidenum">
              <a:rPr b="1" lang="en-IN" sz="1800" spc="-1" strike="noStrike">
                <a:solidFill>
                  <a:srgbClr val="e74c3c"/>
                </a:solidFill>
                <a:latin typeface="Source Sans Pro Black"/>
              </a:rPr>
              <a:t>&lt;number&gt;</a:t>
            </a:fld>
            <a:endParaRPr b="1" lang="en-IN" sz="1800" spc="-1" strike="noStrike">
              <a:solidFill>
                <a:srgbClr val="e74c3c"/>
              </a:solidFill>
              <a:latin typeface="Source Sans Pro Blac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rIns="0" tIns="0" bIns="0" anchor="b">
            <a:noAutofit/>
          </a:bodyPr>
          <a:p>
            <a:endParaRPr b="1" lang="en-IN" sz="3200" spc="-1" strike="noStrike">
              <a:solidFill>
                <a:srgbClr val="ffffff"/>
              </a:solidFill>
              <a:latin typeface="Source Sans Pro Black"/>
            </a:endParaRPr>
          </a:p>
        </p:txBody>
      </p:sp>
      <p:sp>
        <p:nvSpPr>
          <p:cNvPr id="88" name="TextShape 2"/>
          <p:cNvSpPr txBox="1"/>
          <p:nvPr/>
        </p:nvSpPr>
        <p:spPr>
          <a:xfrm>
            <a:off x="540000" y="4680000"/>
            <a:ext cx="9180000" cy="2520000"/>
          </a:xfrm>
          <a:prstGeom prst="rect">
            <a:avLst/>
          </a:prstGeom>
          <a:noFill/>
          <a:ln>
            <a:noFill/>
          </a:ln>
        </p:spPr>
        <p:txBody>
          <a:bodyPr lIns="0" rIns="0" tIns="0" bIns="0">
            <a:noAutofit/>
          </a:bodyPr>
          <a:p>
            <a:endParaRPr b="0" lang="en-IN" sz="2200" spc="-1" strike="noStrike">
              <a:solidFill>
                <a:srgbClr val="1c1c1c"/>
              </a:solidFill>
              <a:latin typeface="Source Sans Pro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rIns="0" tIns="0" bIns="0" anchor="b">
            <a:noAutofit/>
          </a:bodyPr>
          <a:p>
            <a:r>
              <a:rPr b="1" lang="en-IN" sz="2400" spc="-1" strike="noStrike">
                <a:solidFill>
                  <a:srgbClr val="ffffff"/>
                </a:solidFill>
                <a:latin typeface="Source Sans Pro Black"/>
              </a:rPr>
              <a:t>Devops Delivery Pipeline</a:t>
            </a:r>
            <a:endParaRPr b="1" lang="en-IN" sz="2400" spc="-1" strike="noStrike">
              <a:solidFill>
                <a:srgbClr val="ffffff"/>
              </a:solidFill>
              <a:latin typeface="Source Sans Pro Black"/>
            </a:endParaRPr>
          </a:p>
        </p:txBody>
      </p:sp>
      <p:pic>
        <p:nvPicPr>
          <p:cNvPr id="90" name="" descr=""/>
          <p:cNvPicPr/>
          <p:nvPr/>
        </p:nvPicPr>
        <p:blipFill>
          <a:blip r:embed="rId1"/>
          <a:stretch/>
        </p:blipFill>
        <p:spPr>
          <a:xfrm>
            <a:off x="485640" y="2296800"/>
            <a:ext cx="9132840" cy="4320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rIns="0" tIns="0" bIns="0" anchor="b">
            <a:noAutofit/>
          </a:bodyPr>
          <a:p>
            <a:r>
              <a:rPr b="1" lang="en-IN" sz="2400" spc="-1" strike="noStrike">
                <a:solidFill>
                  <a:srgbClr val="ffffff"/>
                </a:solidFill>
                <a:latin typeface="Source Sans Pro Black"/>
              </a:rPr>
              <a:t>What is continuous delivery pipeline?</a:t>
            </a:r>
            <a:endParaRPr b="1" lang="en-IN" sz="2400" spc="-1" strike="noStrike">
              <a:solidFill>
                <a:srgbClr val="ffffff"/>
              </a:solidFill>
              <a:latin typeface="Source Sans Pro Black"/>
            </a:endParaRPr>
          </a:p>
        </p:txBody>
      </p:sp>
      <p:sp>
        <p:nvSpPr>
          <p:cNvPr id="92" name="TextShape 2"/>
          <p:cNvSpPr txBox="1"/>
          <p:nvPr/>
        </p:nvSpPr>
        <p:spPr>
          <a:xfrm>
            <a:off x="432000" y="1872000"/>
            <a:ext cx="9072000" cy="2743560"/>
          </a:xfrm>
          <a:prstGeom prst="rect">
            <a:avLst/>
          </a:prstGeom>
          <a:noFill/>
          <a:ln>
            <a:noFill/>
          </a:ln>
        </p:spPr>
        <p:txBody>
          <a:bodyPr lIns="90000" rIns="90000" tIns="45000" bIns="45000">
            <a:spAutoFit/>
          </a:bodyPr>
          <a:p>
            <a:r>
              <a:rPr b="0" lang="en-IN" sz="1800" spc="-1" strike="noStrike">
                <a:latin typeface="Source Sans Pro"/>
              </a:rPr>
              <a:t>Continuous Delivery (CD) is a software strategy that enables organizations to deliver new features to users as fast and efficiently as possible. </a:t>
            </a:r>
            <a:endParaRPr b="0" lang="en-IN" sz="1800" spc="-1" strike="noStrike">
              <a:latin typeface="Source Sans Pro"/>
            </a:endParaRPr>
          </a:p>
          <a:p>
            <a:endParaRPr b="0" lang="en-IN" sz="1800" spc="-1" strike="noStrike">
              <a:latin typeface="Source Sans Pro"/>
            </a:endParaRPr>
          </a:p>
          <a:p>
            <a:r>
              <a:rPr b="0" lang="en-IN" sz="1800" spc="-1" strike="noStrike">
                <a:latin typeface="Source Sans Pro"/>
              </a:rPr>
              <a:t>The core idea of CD is to create a repeatable, reliable and incrementally improving process for taking software from concept to customer. </a:t>
            </a:r>
            <a:endParaRPr b="0" lang="en-IN" sz="1800" spc="-1" strike="noStrike">
              <a:latin typeface="Source Sans Pro"/>
            </a:endParaRPr>
          </a:p>
          <a:p>
            <a:endParaRPr b="0" lang="en-IN" sz="1800" spc="-1" strike="noStrike">
              <a:latin typeface="Source Sans Pro"/>
            </a:endParaRPr>
          </a:p>
          <a:p>
            <a:r>
              <a:rPr b="0" lang="en-IN" sz="1800" spc="-1" strike="noStrike">
                <a:latin typeface="Source Sans Pro"/>
              </a:rPr>
              <a:t>The goal of Continuous Delivery is to enable a constant flow of changes into production via an automated software production line. </a:t>
            </a:r>
            <a:endParaRPr b="0" lang="en-IN" sz="1800" spc="-1" strike="noStrike">
              <a:latin typeface="Source Sans Pro"/>
            </a:endParaRPr>
          </a:p>
          <a:p>
            <a:endParaRPr b="0" lang="en-IN" sz="1800" spc="-1" strike="noStrike">
              <a:latin typeface="Source Sans Pro"/>
            </a:endParaRPr>
          </a:p>
          <a:p>
            <a:r>
              <a:rPr b="0" lang="en-IN" sz="1800" spc="-1" strike="noStrike">
                <a:latin typeface="Source Sans Pro"/>
              </a:rPr>
              <a:t>The Continuous Delivery pipeline is what makes it all happen.</a:t>
            </a:r>
            <a:endParaRPr b="0" lang="en-IN" sz="1800" spc="-1" strike="noStrike">
              <a:latin typeface="Source Sans Pr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rIns="0" tIns="0" bIns="0" anchor="b">
            <a:noAutofit/>
          </a:bodyPr>
          <a:p>
            <a:r>
              <a:rPr b="1" lang="en-IN" sz="2400" spc="-1" strike="noStrike">
                <a:solidFill>
                  <a:srgbClr val="ffffff"/>
                </a:solidFill>
                <a:latin typeface="Source Sans Pro Black"/>
              </a:rPr>
              <a:t>Stages of CD Pipeline</a:t>
            </a:r>
            <a:endParaRPr b="1" lang="en-IN" sz="2400" spc="-1" strike="noStrike">
              <a:solidFill>
                <a:srgbClr val="ffffff"/>
              </a:solidFill>
              <a:latin typeface="Source Sans Pro Black"/>
            </a:endParaRPr>
          </a:p>
        </p:txBody>
      </p:sp>
      <p:sp>
        <p:nvSpPr>
          <p:cNvPr id="94" name="TextShape 2"/>
          <p:cNvSpPr txBox="1"/>
          <p:nvPr/>
        </p:nvSpPr>
        <p:spPr>
          <a:xfrm>
            <a:off x="360000" y="1980000"/>
            <a:ext cx="9180000" cy="4680000"/>
          </a:xfrm>
          <a:prstGeom prst="rect">
            <a:avLst/>
          </a:prstGeom>
          <a:noFill/>
          <a:ln>
            <a:noFill/>
          </a:ln>
        </p:spPr>
        <p:txBody>
          <a:bodyPr lIns="0" rIns="0" tIns="0" bIns="0">
            <a:normAutofit/>
          </a:bodyPr>
          <a:p>
            <a:pPr>
              <a:spcAft>
                <a:spcPts val="876"/>
              </a:spcAft>
              <a:buClr>
                <a:srgbClr val="000000"/>
              </a:buClr>
              <a:buFont typeface="Liberation Serif"/>
              <a:buAutoNum type="arabicPeriod"/>
            </a:pPr>
            <a:r>
              <a:rPr b="1" lang="en-IN" sz="2000" spc="-1" strike="noStrike">
                <a:solidFill>
                  <a:srgbClr val="1c1c1c"/>
                </a:solidFill>
                <a:latin typeface="Source Sans Pro Semibold"/>
              </a:rPr>
              <a:t>Typical CD pipeline will include the following stages:</a:t>
            </a:r>
            <a:endParaRPr b="0" lang="en-IN" sz="2000" spc="-1" strike="noStrike">
              <a:solidFill>
                <a:srgbClr val="1c1c1c"/>
              </a:solidFill>
              <a:latin typeface="Source Sans Pro Semibold"/>
            </a:endParaRPr>
          </a:p>
          <a:p>
            <a:pPr>
              <a:spcAft>
                <a:spcPts val="876"/>
              </a:spcAft>
              <a:buClr>
                <a:srgbClr val="000000"/>
              </a:buClr>
              <a:buFont typeface="Liberation Serif"/>
              <a:buAutoNum type="arabicPeriod"/>
            </a:pPr>
            <a:r>
              <a:rPr b="0" lang="en-IN" sz="2000" spc="-1" strike="noStrike">
                <a:solidFill>
                  <a:srgbClr val="1c1c1c"/>
                </a:solidFill>
                <a:latin typeface="Source Sans Pro Semibold"/>
              </a:rPr>
              <a:t> </a:t>
            </a:r>
            <a:r>
              <a:rPr b="0" lang="en-IN" sz="2000" spc="-1" strike="noStrike">
                <a:solidFill>
                  <a:srgbClr val="1c1c1c"/>
                </a:solidFill>
                <a:latin typeface="Source Sans Pro Semibold"/>
              </a:rPr>
              <a:t>Build automation and continuous integration.</a:t>
            </a:r>
            <a:endParaRPr b="0" lang="en-IN" sz="2000" spc="-1" strike="noStrike">
              <a:solidFill>
                <a:srgbClr val="1c1c1c"/>
              </a:solidFill>
              <a:latin typeface="Source Sans Pro Semibold"/>
            </a:endParaRPr>
          </a:p>
          <a:p>
            <a:pPr>
              <a:spcAft>
                <a:spcPts val="876"/>
              </a:spcAft>
              <a:buClr>
                <a:srgbClr val="000000"/>
              </a:buClr>
              <a:buFont typeface="Liberation Serif"/>
              <a:buAutoNum type="arabicPeriod"/>
            </a:pPr>
            <a:r>
              <a:rPr b="0" lang="en-IN" sz="2000" spc="-1" strike="noStrike">
                <a:solidFill>
                  <a:srgbClr val="1c1c1c"/>
                </a:solidFill>
                <a:latin typeface="Source Sans Pro Semibold"/>
              </a:rPr>
              <a:t> </a:t>
            </a:r>
            <a:r>
              <a:rPr b="0" lang="en-IN" sz="2000" spc="-1" strike="noStrike">
                <a:solidFill>
                  <a:srgbClr val="1c1c1c"/>
                </a:solidFill>
                <a:latin typeface="Source Sans Pro Semibold"/>
              </a:rPr>
              <a:t>test automation.</a:t>
            </a:r>
            <a:endParaRPr b="0" lang="en-IN" sz="2000" spc="-1" strike="noStrike">
              <a:solidFill>
                <a:srgbClr val="1c1c1c"/>
              </a:solidFill>
              <a:latin typeface="Source Sans Pro Semibold"/>
            </a:endParaRPr>
          </a:p>
          <a:p>
            <a:pPr>
              <a:spcAft>
                <a:spcPts val="876"/>
              </a:spcAft>
              <a:buClr>
                <a:srgbClr val="000000"/>
              </a:buClr>
              <a:buFont typeface="Liberation Serif"/>
              <a:buAutoNum type="arabicPeriod"/>
            </a:pPr>
            <a:r>
              <a:rPr b="0" lang="en-IN" sz="2000" spc="-1" strike="noStrike">
                <a:solidFill>
                  <a:srgbClr val="1c1c1c"/>
                </a:solidFill>
                <a:latin typeface="Source Sans Pro Semibold"/>
              </a:rPr>
              <a:t> </a:t>
            </a:r>
            <a:r>
              <a:rPr b="0" lang="en-IN" sz="2000" spc="-1" strike="noStrike">
                <a:solidFill>
                  <a:srgbClr val="1c1c1c"/>
                </a:solidFill>
                <a:latin typeface="Source Sans Pro Semibold"/>
              </a:rPr>
              <a:t>and deployment automation.</a:t>
            </a:r>
            <a:endParaRPr b="0" lang="en-IN" sz="20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60000" y="540000"/>
            <a:ext cx="9360000" cy="504000"/>
          </a:xfrm>
          <a:prstGeom prst="rect">
            <a:avLst/>
          </a:prstGeom>
          <a:noFill/>
          <a:ln>
            <a:noFill/>
          </a:ln>
        </p:spPr>
        <p:txBody>
          <a:bodyPr lIns="0" rIns="0" tIns="0" bIns="0" anchor="b">
            <a:noAutofit/>
          </a:bodyPr>
          <a:p>
            <a:r>
              <a:rPr b="1" lang="en-IN" sz="2400" spc="-1" strike="noStrike">
                <a:solidFill>
                  <a:srgbClr val="ffffff"/>
                </a:solidFill>
                <a:latin typeface="Source Sans Pro Black"/>
              </a:rPr>
              <a:t>Build automation and continuous integration</a:t>
            </a:r>
            <a:endParaRPr b="1" lang="en-IN" sz="2400" spc="-1" strike="noStrike">
              <a:solidFill>
                <a:srgbClr val="ffffff"/>
              </a:solidFill>
              <a:latin typeface="Source Sans Pro Black"/>
            </a:endParaRPr>
          </a:p>
        </p:txBody>
      </p:sp>
      <p:sp>
        <p:nvSpPr>
          <p:cNvPr id="96" name="TextShape 2"/>
          <p:cNvSpPr txBox="1"/>
          <p:nvPr/>
        </p:nvSpPr>
        <p:spPr>
          <a:xfrm>
            <a:off x="360000" y="1980000"/>
            <a:ext cx="9180000" cy="4680000"/>
          </a:xfrm>
          <a:prstGeom prst="rect">
            <a:avLst/>
          </a:prstGeom>
          <a:noFill/>
          <a:ln>
            <a:noFill/>
          </a:ln>
        </p:spPr>
        <p:txBody>
          <a:bodyPr lIns="0" rIns="0" tIns="0" bIns="0">
            <a:normAutofit/>
          </a:bodyPr>
          <a:p>
            <a:pPr>
              <a:spcAft>
                <a:spcPts val="876"/>
              </a:spcAft>
              <a:buClr>
                <a:srgbClr val="000000"/>
              </a:buClr>
              <a:buFont typeface="Liberation Serif"/>
              <a:buAutoNum type="arabicPeriod"/>
            </a:pPr>
            <a:r>
              <a:rPr b="0" lang="en-IN" sz="2000" spc="-1" strike="noStrike">
                <a:solidFill>
                  <a:srgbClr val="1c1c1c"/>
                </a:solidFill>
                <a:latin typeface="Source Sans Pro Semibold"/>
              </a:rPr>
              <a:t>The pipeline starts by building the binaries to create the deliverables that will be passed to the subsequent stages. New features implemented by the developers are integrated into the central code base on a continuous basis, built and unit tested. This is the most direct feedback cycle that informs the development team about the health of their application code.</a:t>
            </a:r>
            <a:endParaRPr b="0" lang="en-IN" sz="20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rIns="0" tIns="0" bIns="0" anchor="b">
            <a:noAutofit/>
          </a:bodyPr>
          <a:p>
            <a:r>
              <a:rPr b="1" lang="en-IN" sz="2400" spc="-1" strike="noStrike">
                <a:solidFill>
                  <a:srgbClr val="ffffff"/>
                </a:solidFill>
                <a:latin typeface="Source Sans Pro Black"/>
              </a:rPr>
              <a:t>Test Automation </a:t>
            </a:r>
            <a:endParaRPr b="1" lang="en-IN" sz="2400" spc="-1" strike="noStrike">
              <a:solidFill>
                <a:srgbClr val="ffffff"/>
              </a:solidFill>
              <a:latin typeface="Source Sans Pro Black"/>
            </a:endParaRPr>
          </a:p>
        </p:txBody>
      </p:sp>
      <p:sp>
        <p:nvSpPr>
          <p:cNvPr id="98" name="TextShape 2"/>
          <p:cNvSpPr txBox="1"/>
          <p:nvPr/>
        </p:nvSpPr>
        <p:spPr>
          <a:xfrm>
            <a:off x="360000" y="1980000"/>
            <a:ext cx="9180000" cy="4680000"/>
          </a:xfrm>
          <a:prstGeom prst="rect">
            <a:avLst/>
          </a:prstGeom>
          <a:noFill/>
          <a:ln>
            <a:noFill/>
          </a:ln>
        </p:spPr>
        <p:txBody>
          <a:bodyPr lIns="0" rIns="0" tIns="0" bIns="0">
            <a:normAutofit/>
          </a:bodyPr>
          <a:p>
            <a:pPr>
              <a:spcAft>
                <a:spcPts val="876"/>
              </a:spcAft>
              <a:buClr>
                <a:srgbClr val="000000"/>
              </a:buClr>
              <a:buFont typeface="Liberation Serif"/>
              <a:buAutoNum type="arabicPeriod"/>
            </a:pPr>
            <a:r>
              <a:rPr b="0" lang="en-IN" sz="2000" spc="-1" strike="noStrike">
                <a:solidFill>
                  <a:srgbClr val="1c1c1c"/>
                </a:solidFill>
                <a:latin typeface="Source Sans Pro Semibold"/>
              </a:rPr>
              <a:t>Throughout this stage, the new version of an application is rigorously tested to ensure that it meets all desired system qualities. It is important that all relevant aspects — whether functionality, security, performance or compliance — are verified by the pipeline. The stage may involve different types of automated or (initially, at least) manual activities.</a:t>
            </a:r>
            <a:endParaRPr b="0" lang="en-IN" sz="20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rIns="0" tIns="0" bIns="0" anchor="b">
            <a:noAutofit/>
          </a:bodyPr>
          <a:p>
            <a:r>
              <a:rPr b="1" lang="en-IN" sz="2400" spc="-1" strike="noStrike">
                <a:solidFill>
                  <a:srgbClr val="ffffff"/>
                </a:solidFill>
                <a:latin typeface="Source Sans Pro Black"/>
              </a:rPr>
              <a:t>Deployment Automation </a:t>
            </a:r>
            <a:endParaRPr b="1" lang="en-IN" sz="2400" spc="-1" strike="noStrike">
              <a:solidFill>
                <a:srgbClr val="ffffff"/>
              </a:solidFill>
              <a:latin typeface="Source Sans Pro Black"/>
            </a:endParaRPr>
          </a:p>
        </p:txBody>
      </p:sp>
      <p:sp>
        <p:nvSpPr>
          <p:cNvPr id="100" name="TextShape 2"/>
          <p:cNvSpPr txBox="1"/>
          <p:nvPr/>
        </p:nvSpPr>
        <p:spPr>
          <a:xfrm>
            <a:off x="360000" y="1980000"/>
            <a:ext cx="9180000" cy="4680000"/>
          </a:xfrm>
          <a:prstGeom prst="rect">
            <a:avLst/>
          </a:prstGeom>
          <a:noFill/>
          <a:ln>
            <a:noFill/>
          </a:ln>
        </p:spPr>
        <p:txBody>
          <a:bodyPr lIns="0" rIns="0" tIns="0" bIns="0">
            <a:normAutofit/>
          </a:bodyPr>
          <a:p>
            <a:pPr>
              <a:spcAft>
                <a:spcPts val="876"/>
              </a:spcAft>
              <a:buClr>
                <a:srgbClr val="000000"/>
              </a:buClr>
              <a:buFont typeface="Liberation Serif"/>
              <a:buAutoNum type="arabicPeriod"/>
            </a:pPr>
            <a:r>
              <a:rPr b="0" lang="en-IN" sz="2000" spc="-1" strike="noStrike">
                <a:solidFill>
                  <a:srgbClr val="1c1c1c"/>
                </a:solidFill>
                <a:latin typeface="Source Sans Pro Semibold"/>
              </a:rPr>
              <a:t>A deployment is required every time the application is installed in an environment for testing, but the most critical moment for deployment automation is rollout time. Since the preceding stages have verified the overall quality of the system, this is a low-risk step. The deployment can be staged, with the new version being initially released to a subset of the production environment and monitored before being completely rolled out. The deployment is automated, allowing for the reliable delivery of new functionality to users within minutes, if needed.</a:t>
            </a:r>
            <a:endParaRPr b="0" lang="en-IN" sz="2000" spc="-1" strike="noStrike">
              <a:solidFill>
                <a:srgbClr val="1c1c1c"/>
              </a:solidFill>
              <a:latin typeface="Source Sans Pro Semibold"/>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LibreOffice/6.2.5.2$Linux_X86_64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2019-09-04T22:39:51Z</dcterms:created>
  <dc:creator/>
  <dc:description/>
  <dc:language>en-IN</dc:language>
  <cp:lastModifiedBy/>
  <dcterms:modified xsi:type="dcterms:W3CDTF">2019-09-04T23:57:08Z</dcterms:modified>
  <cp:revision>2</cp:revision>
  <dc:subject/>
  <dc:title>Alizarin</dc:title>
</cp:coreProperties>
</file>