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0" r:id="rId4"/>
    <p:sldId id="259" r:id="rId5"/>
    <p:sldId id="258" r:id="rId6"/>
    <p:sldId id="262" r:id="rId7"/>
    <p:sldId id="263"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72902" autoAdjust="0"/>
  </p:normalViewPr>
  <p:slideViewPr>
    <p:cSldViewPr>
      <p:cViewPr varScale="1">
        <p:scale>
          <a:sx n="54" d="100"/>
          <a:sy n="54" d="100"/>
        </p:scale>
        <p:origin x="-18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34DD0-888C-4657-A8F0-E8547CE0634B}" type="datetimeFigureOut">
              <a:rPr lang="en-GB" smtClean="0"/>
              <a:t>04/09/2019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7A20AC-C8FE-405B-870A-4BEE9B768B21}" type="slidenum">
              <a:rPr lang="en-GB" smtClean="0"/>
              <a:t>‹#›</a:t>
            </a:fld>
            <a:endParaRPr lang="en-GB"/>
          </a:p>
        </p:txBody>
      </p:sp>
    </p:spTree>
    <p:extLst>
      <p:ext uri="{BB962C8B-B14F-4D97-AF65-F5344CB8AC3E}">
        <p14:creationId xmlns:p14="http://schemas.microsoft.com/office/powerpoint/2010/main" val="1720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7A20AC-C8FE-405B-870A-4BEE9B768B21}" type="slidenum">
              <a:rPr lang="en-GB" smtClean="0"/>
              <a:t>2</a:t>
            </a:fld>
            <a:endParaRPr lang="en-GB"/>
          </a:p>
        </p:txBody>
      </p:sp>
    </p:spTree>
    <p:extLst>
      <p:ext uri="{BB962C8B-B14F-4D97-AF65-F5344CB8AC3E}">
        <p14:creationId xmlns:p14="http://schemas.microsoft.com/office/powerpoint/2010/main" val="406800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Continuous integration is the practice by which developers are required to integrate the developed codes into a common software repository. That repository receives multiple entries every day, each of which is verified and checked through an automated build. This routine helps teams with quick and early detection and location of any issue with the coding.</a:t>
            </a:r>
          </a:p>
          <a:p>
            <a:r>
              <a:rPr lang="en-GB" dirty="0" smtClean="0"/>
              <a:t>Several benefits of continuous integration are:</a:t>
            </a:r>
          </a:p>
          <a:p>
            <a:r>
              <a:rPr lang="en-GB" dirty="0" smtClean="0"/>
              <a:t>Teams spend less time in debugging the coding problems.</a:t>
            </a:r>
          </a:p>
          <a:p>
            <a:r>
              <a:rPr lang="en-GB" dirty="0" smtClean="0"/>
              <a:t>System integration becomes convenient.</a:t>
            </a:r>
          </a:p>
          <a:p>
            <a:r>
              <a:rPr lang="en-GB" dirty="0" smtClean="0"/>
              <a:t>Developers don’t have to wait to check the viability of their coding.</a:t>
            </a:r>
          </a:p>
          <a:p>
            <a:endParaRPr lang="en-GB" dirty="0"/>
          </a:p>
        </p:txBody>
      </p:sp>
      <p:sp>
        <p:nvSpPr>
          <p:cNvPr id="4" name="Slide Number Placeholder 3"/>
          <p:cNvSpPr>
            <a:spLocks noGrp="1"/>
          </p:cNvSpPr>
          <p:nvPr>
            <p:ph type="sldNum" sz="quarter" idx="10"/>
          </p:nvPr>
        </p:nvSpPr>
        <p:spPr/>
        <p:txBody>
          <a:bodyPr/>
          <a:lstStyle/>
          <a:p>
            <a:fld id="{897A20AC-C8FE-405B-870A-4BEE9B768B21}" type="slidenum">
              <a:rPr lang="en-GB" smtClean="0"/>
              <a:t>12</a:t>
            </a:fld>
            <a:endParaRPr lang="en-GB"/>
          </a:p>
        </p:txBody>
      </p:sp>
    </p:spTree>
    <p:extLst>
      <p:ext uri="{BB962C8B-B14F-4D97-AF65-F5344CB8AC3E}">
        <p14:creationId xmlns:p14="http://schemas.microsoft.com/office/powerpoint/2010/main" val="144609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7A20AC-C8FE-405B-870A-4BEE9B768B21}" type="slidenum">
              <a:rPr lang="en-GB" smtClean="0"/>
              <a:t>13</a:t>
            </a:fld>
            <a:endParaRPr lang="en-GB"/>
          </a:p>
        </p:txBody>
      </p:sp>
    </p:spTree>
    <p:extLst>
      <p:ext uri="{BB962C8B-B14F-4D97-AF65-F5344CB8AC3E}">
        <p14:creationId xmlns:p14="http://schemas.microsoft.com/office/powerpoint/2010/main" val="352620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to tools to generate test automation suite from user stories/requirements</a:t>
            </a:r>
          </a:p>
          <a:p>
            <a:r>
              <a:rPr lang="en-GB" dirty="0" smtClean="0"/>
              <a:t>Create Test Environment.</a:t>
            </a:r>
          </a:p>
          <a:p>
            <a:r>
              <a:rPr lang="en-GB" dirty="0" smtClean="0"/>
              <a:t>Copy and </a:t>
            </a:r>
            <a:r>
              <a:rPr lang="en-GB" dirty="0" err="1" smtClean="0"/>
              <a:t>anonymize</a:t>
            </a:r>
            <a:r>
              <a:rPr lang="en-GB" dirty="0" smtClean="0"/>
              <a:t> production data to create test data bed</a:t>
            </a:r>
          </a:p>
          <a:p>
            <a:r>
              <a:rPr lang="en-GB" dirty="0" smtClean="0"/>
              <a:t>Use service virtualization to test API</a:t>
            </a:r>
          </a:p>
          <a:p>
            <a:r>
              <a:rPr lang="en-GB" dirty="0" smtClean="0"/>
              <a:t>Parallel performance testing </a:t>
            </a:r>
          </a:p>
          <a:p>
            <a:endParaRPr lang="en-GB" dirty="0"/>
          </a:p>
        </p:txBody>
      </p:sp>
      <p:sp>
        <p:nvSpPr>
          <p:cNvPr id="4" name="Slide Number Placeholder 3"/>
          <p:cNvSpPr>
            <a:spLocks noGrp="1"/>
          </p:cNvSpPr>
          <p:nvPr>
            <p:ph type="sldNum" sz="quarter" idx="10"/>
          </p:nvPr>
        </p:nvSpPr>
        <p:spPr/>
        <p:txBody>
          <a:bodyPr/>
          <a:lstStyle/>
          <a:p>
            <a:fld id="{897A20AC-C8FE-405B-870A-4BEE9B768B21}" type="slidenum">
              <a:rPr lang="en-GB" smtClean="0"/>
              <a:t>14</a:t>
            </a:fld>
            <a:endParaRPr lang="en-GB"/>
          </a:p>
        </p:txBody>
      </p:sp>
    </p:spTree>
    <p:extLst>
      <p:ext uri="{BB962C8B-B14F-4D97-AF65-F5344CB8AC3E}">
        <p14:creationId xmlns:p14="http://schemas.microsoft.com/office/powerpoint/2010/main" val="279741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D8BD707-D9CF-40AE-B4C6-C98DA3205C09}" type="datetimeFigureOut">
              <a:rPr lang="en-US" smtClean="0"/>
              <a:pPr/>
              <a:t>9/4/2019</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6F15528-21DE-4FAA-801E-634DDDAF4B2B}" type="slidenum">
              <a:rPr lang="en-US" smtClean="0"/>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devo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2</a:t>
            </a:r>
            <a:endParaRPr lang="en-GB" dirty="0"/>
          </a:p>
        </p:txBody>
      </p:sp>
    </p:spTree>
    <p:extLst>
      <p:ext uri="{BB962C8B-B14F-4D97-AF65-F5344CB8AC3E}">
        <p14:creationId xmlns:p14="http://schemas.microsoft.com/office/powerpoint/2010/main" val="233791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 ?</a:t>
            </a:r>
            <a:endParaRPr lang="en-GB"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710524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587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Continuous Development</a:t>
            </a:r>
            <a:endParaRPr lang="en-GB" dirty="0"/>
          </a:p>
        </p:txBody>
      </p:sp>
      <p:sp>
        <p:nvSpPr>
          <p:cNvPr id="3" name="Content Placeholder 2"/>
          <p:cNvSpPr>
            <a:spLocks noGrp="1"/>
          </p:cNvSpPr>
          <p:nvPr>
            <p:ph idx="1"/>
          </p:nvPr>
        </p:nvSpPr>
        <p:spPr/>
        <p:txBody>
          <a:bodyPr/>
          <a:lstStyle/>
          <a:p>
            <a:r>
              <a:rPr lang="en-GB" dirty="0" smtClean="0"/>
              <a:t>In this phase of </a:t>
            </a:r>
            <a:r>
              <a:rPr lang="en-GB" dirty="0" err="1" smtClean="0"/>
              <a:t>Devops</a:t>
            </a:r>
            <a:r>
              <a:rPr lang="en-GB" dirty="0" smtClean="0"/>
              <a:t> Cycle developer needs to upload code on Version control tools like Git and then with the help of other tool like maven we can convert the code into executable file and then send to testing team.</a:t>
            </a:r>
          </a:p>
          <a:p>
            <a:endParaRPr lang="en-GB" dirty="0"/>
          </a:p>
        </p:txBody>
      </p:sp>
    </p:spTree>
    <p:extLst>
      <p:ext uri="{BB962C8B-B14F-4D97-AF65-F5344CB8AC3E}">
        <p14:creationId xmlns:p14="http://schemas.microsoft.com/office/powerpoint/2010/main" val="2406352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Continuous Integration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This stage is basically to integrate the different stages of </a:t>
            </a:r>
            <a:r>
              <a:rPr lang="en-GB" dirty="0" err="1" smtClean="0"/>
              <a:t>Devops</a:t>
            </a:r>
            <a:endParaRPr lang="en-GB" dirty="0" smtClean="0"/>
          </a:p>
          <a:p>
            <a:r>
              <a:rPr lang="en-GB" b="1" dirty="0"/>
              <a:t>Continuous integration</a:t>
            </a:r>
            <a:r>
              <a:rPr lang="en-GB" dirty="0"/>
              <a:t> is a </a:t>
            </a:r>
            <a:r>
              <a:rPr lang="en-GB" dirty="0" err="1">
                <a:hlinkClick r:id="rId3"/>
              </a:rPr>
              <a:t>DevOps</a:t>
            </a:r>
            <a:r>
              <a:rPr lang="en-GB" dirty="0"/>
              <a:t> software development practice where developers regularly merge their code changes into a central repository, after which automated builds and tests are run. Continuous integration most often refers to the build or integration stage of the software release process and entails both an automation component (e.g. a CI or build service) and a cultural component (e.g. learning to integrate frequently). The key goals of continuous integration are to find and address bugs quicker, improve software quality, and reduce the time it takes to validate and release new software updates.</a:t>
            </a:r>
            <a:endParaRPr lang="en-GB" dirty="0" smtClean="0"/>
          </a:p>
          <a:p>
            <a:endParaRPr lang="en-GB" dirty="0"/>
          </a:p>
        </p:txBody>
      </p:sp>
    </p:spTree>
    <p:extLst>
      <p:ext uri="{BB962C8B-B14F-4D97-AF65-F5344CB8AC3E}">
        <p14:creationId xmlns:p14="http://schemas.microsoft.com/office/powerpoint/2010/main" val="4017455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Continuous Deployment</a:t>
            </a:r>
            <a:endParaRPr lang="en-GB" dirty="0"/>
          </a:p>
        </p:txBody>
      </p:sp>
      <p:sp>
        <p:nvSpPr>
          <p:cNvPr id="3" name="Content Placeholder 2"/>
          <p:cNvSpPr>
            <a:spLocks noGrp="1"/>
          </p:cNvSpPr>
          <p:nvPr>
            <p:ph idx="1"/>
          </p:nvPr>
        </p:nvSpPr>
        <p:spPr/>
        <p:txBody>
          <a:bodyPr/>
          <a:lstStyle/>
          <a:p>
            <a:r>
              <a:rPr lang="en-GB" dirty="0" smtClean="0"/>
              <a:t>In this stage code is built, and then we need to check environment and pushed the code to desire server. The key process in this stage is configuration management, virtualization and containerization.</a:t>
            </a:r>
            <a:endParaRPr lang="en-GB" dirty="0"/>
          </a:p>
        </p:txBody>
      </p:sp>
    </p:spTree>
    <p:extLst>
      <p:ext uri="{BB962C8B-B14F-4D97-AF65-F5344CB8AC3E}">
        <p14:creationId xmlns:p14="http://schemas.microsoft.com/office/powerpoint/2010/main" val="1774036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Continuous testing</a:t>
            </a:r>
            <a:endParaRPr lang="en-GB"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8179558" cy="27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04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Continuous monitoring</a:t>
            </a:r>
            <a:endParaRPr lang="en-GB"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4000"/>
            <a:ext cx="8927900" cy="269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221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Methodology </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a:solidFill>
                  <a:schemeClr val="bg2">
                    <a:lumMod val="25000"/>
                  </a:schemeClr>
                </a:solidFill>
              </a:rPr>
              <a:t>Agile software development refers to a group of software development methodologies based on iterative development, where requirements and solutions evolve through collaboration between self-organizing cross-functional teams. </a:t>
            </a:r>
            <a:endParaRPr lang="en-GB" dirty="0" smtClean="0">
              <a:solidFill>
                <a:schemeClr val="bg2">
                  <a:lumMod val="25000"/>
                </a:schemeClr>
              </a:solidFill>
            </a:endParaRPr>
          </a:p>
          <a:p>
            <a:pPr algn="just"/>
            <a:r>
              <a:rPr lang="en-GB" dirty="0" smtClean="0">
                <a:solidFill>
                  <a:schemeClr val="bg2">
                    <a:lumMod val="25000"/>
                  </a:schemeClr>
                </a:solidFill>
              </a:rPr>
              <a:t>Agile </a:t>
            </a:r>
            <a:r>
              <a:rPr lang="en-GB" dirty="0">
                <a:solidFill>
                  <a:schemeClr val="bg2">
                    <a:lumMod val="25000"/>
                  </a:schemeClr>
                </a:solidFill>
              </a:rPr>
              <a:t>methods or Agile processes generally promote a disciplined project management process that encourages frequent inspection and adaptation, a leadership philosophy that encourages teamwork, self-organization and accountability, a set of engineering best practices intended to allow for rapid delivery of high-quality software, and a business approach that aligns development with customer needs and company goals. </a:t>
            </a:r>
            <a:endParaRPr lang="en-GB" dirty="0" smtClean="0">
              <a:solidFill>
                <a:schemeClr val="bg2">
                  <a:lumMod val="25000"/>
                </a:schemeClr>
              </a:solidFill>
            </a:endParaRPr>
          </a:p>
        </p:txBody>
      </p:sp>
    </p:spTree>
    <p:extLst>
      <p:ext uri="{BB962C8B-B14F-4D97-AF65-F5344CB8AC3E}">
        <p14:creationId xmlns:p14="http://schemas.microsoft.com/office/powerpoint/2010/main" val="1781839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28600"/>
            <a:ext cx="5744774" cy="5650133"/>
          </a:xfrm>
        </p:spPr>
      </p:pic>
    </p:spTree>
    <p:extLst>
      <p:ext uri="{BB962C8B-B14F-4D97-AF65-F5344CB8AC3E}">
        <p14:creationId xmlns:p14="http://schemas.microsoft.com/office/powerpoint/2010/main" val="913234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65" y="457200"/>
            <a:ext cx="7575574"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86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205696"/>
            <a:ext cx="7543800" cy="450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143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6400800" cy="838200"/>
          </a:xfrm>
        </p:spPr>
        <p:txBody>
          <a:bodyPr>
            <a:normAutofit fontScale="90000"/>
          </a:bodyPr>
          <a:lstStyle/>
          <a:p>
            <a:r>
              <a:rPr lang="en-GB" dirty="0" smtClean="0"/>
              <a:t>Agile </a:t>
            </a:r>
            <a:r>
              <a:rPr lang="en-GB" dirty="0" err="1" smtClean="0"/>
              <a:t>vs</a:t>
            </a:r>
            <a:r>
              <a:rPr lang="en-GB" dirty="0" smtClean="0"/>
              <a:t> </a:t>
            </a:r>
            <a:r>
              <a:rPr lang="en-GB" dirty="0" err="1" smtClean="0"/>
              <a:t>Devops</a:t>
            </a:r>
            <a:endParaRPr lang="en-GB" dirty="0"/>
          </a:p>
        </p:txBody>
      </p:sp>
      <p:sp>
        <p:nvSpPr>
          <p:cNvPr id="3" name="Text Placeholder 2"/>
          <p:cNvSpPr>
            <a:spLocks noGrp="1"/>
          </p:cNvSpPr>
          <p:nvPr>
            <p:ph type="body" idx="1"/>
          </p:nvPr>
        </p:nvSpPr>
        <p:spPr/>
        <p:txBody>
          <a:bodyPr/>
          <a:lstStyle/>
          <a:p>
            <a:pPr algn="ctr"/>
            <a:r>
              <a:rPr lang="en-GB" dirty="0" smtClean="0"/>
              <a:t>Agile 			</a:t>
            </a:r>
            <a:endParaRPr lang="en-GB" dirty="0"/>
          </a:p>
        </p:txBody>
      </p:sp>
      <p:sp>
        <p:nvSpPr>
          <p:cNvPr id="4" name="Content Placeholder 3"/>
          <p:cNvSpPr>
            <a:spLocks noGrp="1"/>
          </p:cNvSpPr>
          <p:nvPr>
            <p:ph sz="half" idx="2"/>
          </p:nvPr>
        </p:nvSpPr>
        <p:spPr/>
        <p:txBody>
          <a:bodyPr>
            <a:normAutofit fontScale="85000" lnSpcReduction="20000"/>
          </a:bodyPr>
          <a:lstStyle/>
          <a:p>
            <a:r>
              <a:rPr lang="en-GB" dirty="0"/>
              <a:t>Agile refers to an iterative approach which focuses on collaboration, customer feedback, and small, rapid releases. </a:t>
            </a:r>
            <a:endParaRPr lang="en-GB" dirty="0" smtClean="0"/>
          </a:p>
          <a:p>
            <a:r>
              <a:rPr lang="en-GB" dirty="0"/>
              <a:t>Agile helps to manage complex projects</a:t>
            </a:r>
            <a:r>
              <a:rPr lang="en-GB" dirty="0" smtClean="0"/>
              <a:t>.</a:t>
            </a:r>
          </a:p>
          <a:p>
            <a:r>
              <a:rPr lang="en-GB" dirty="0"/>
              <a:t>Agile development emphasizes training all team members to have a wide variety of similar and equal skills. </a:t>
            </a:r>
            <a:r>
              <a:rPr lang="en-GB" dirty="0" smtClean="0"/>
              <a:t> </a:t>
            </a:r>
          </a:p>
        </p:txBody>
      </p:sp>
      <p:sp>
        <p:nvSpPr>
          <p:cNvPr id="5" name="Text Placeholder 4"/>
          <p:cNvSpPr>
            <a:spLocks noGrp="1"/>
          </p:cNvSpPr>
          <p:nvPr>
            <p:ph type="body" sz="quarter" idx="3"/>
          </p:nvPr>
        </p:nvSpPr>
        <p:spPr/>
        <p:txBody>
          <a:bodyPr/>
          <a:lstStyle/>
          <a:p>
            <a:pPr algn="ctr"/>
            <a:r>
              <a:rPr lang="en-GB" dirty="0" err="1" smtClean="0"/>
              <a:t>DevOps</a:t>
            </a:r>
            <a:endParaRPr lang="en-GB" dirty="0"/>
          </a:p>
        </p:txBody>
      </p:sp>
      <p:sp>
        <p:nvSpPr>
          <p:cNvPr id="6" name="Content Placeholder 5"/>
          <p:cNvSpPr>
            <a:spLocks noGrp="1"/>
          </p:cNvSpPr>
          <p:nvPr>
            <p:ph sz="quarter" idx="4"/>
          </p:nvPr>
        </p:nvSpPr>
        <p:spPr/>
        <p:txBody>
          <a:bodyPr>
            <a:normAutofit fontScale="85000" lnSpcReduction="20000"/>
          </a:bodyPr>
          <a:lstStyle/>
          <a:p>
            <a:r>
              <a:rPr lang="en-GB" dirty="0" err="1"/>
              <a:t>DevOps</a:t>
            </a:r>
            <a:r>
              <a:rPr lang="en-GB" dirty="0"/>
              <a:t> is considered a practice of bringing development and </a:t>
            </a:r>
            <a:r>
              <a:rPr lang="en-GB" dirty="0" smtClean="0"/>
              <a:t>operations </a:t>
            </a:r>
            <a:r>
              <a:rPr lang="en-GB" dirty="0"/>
              <a:t>teams together</a:t>
            </a:r>
            <a:r>
              <a:rPr lang="en-GB" dirty="0" smtClean="0"/>
              <a:t>.</a:t>
            </a:r>
          </a:p>
          <a:p>
            <a:r>
              <a:rPr lang="en-GB" dirty="0" err="1"/>
              <a:t>DevOps</a:t>
            </a:r>
            <a:r>
              <a:rPr lang="en-GB" dirty="0"/>
              <a:t> central concept is to manage end-to-end engineering processes. </a:t>
            </a:r>
            <a:r>
              <a:rPr lang="en-GB" dirty="0" smtClean="0"/>
              <a:t> </a:t>
            </a:r>
          </a:p>
          <a:p>
            <a:r>
              <a:rPr lang="en-GB" dirty="0" err="1"/>
              <a:t>DevOps</a:t>
            </a:r>
            <a:r>
              <a:rPr lang="en-GB" dirty="0"/>
              <a:t> divides and spreads the skill set between the development and operation teams. </a:t>
            </a:r>
            <a:endParaRPr lang="en-GB" dirty="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89379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a:t>
            </a:r>
            <a:r>
              <a:rPr lang="en-GB" dirty="0" err="1" smtClean="0"/>
              <a:t>vs</a:t>
            </a:r>
            <a:r>
              <a:rPr lang="en-GB" dirty="0" smtClean="0"/>
              <a:t> </a:t>
            </a:r>
            <a:r>
              <a:rPr lang="en-GB" dirty="0" err="1" smtClean="0"/>
              <a:t>DevOps</a:t>
            </a:r>
            <a:endParaRPr lang="en-GB" dirty="0"/>
          </a:p>
        </p:txBody>
      </p:sp>
      <p:sp>
        <p:nvSpPr>
          <p:cNvPr id="3" name="Text Placeholder 2"/>
          <p:cNvSpPr>
            <a:spLocks noGrp="1"/>
          </p:cNvSpPr>
          <p:nvPr>
            <p:ph type="body" idx="1"/>
          </p:nvPr>
        </p:nvSpPr>
        <p:spPr/>
        <p:txBody>
          <a:bodyPr/>
          <a:lstStyle/>
          <a:p>
            <a:r>
              <a:rPr lang="en-GB" dirty="0" smtClean="0"/>
              <a:t>Agile	</a:t>
            </a:r>
            <a:endParaRPr lang="en-GB" dirty="0"/>
          </a:p>
        </p:txBody>
      </p:sp>
      <p:sp>
        <p:nvSpPr>
          <p:cNvPr id="4" name="Content Placeholder 3"/>
          <p:cNvSpPr>
            <a:spLocks noGrp="1"/>
          </p:cNvSpPr>
          <p:nvPr>
            <p:ph sz="half" idx="2"/>
          </p:nvPr>
        </p:nvSpPr>
        <p:spPr>
          <a:xfrm>
            <a:off x="758952" y="1329264"/>
            <a:ext cx="3736848" cy="3928536"/>
          </a:xfrm>
        </p:spPr>
        <p:txBody>
          <a:bodyPr>
            <a:normAutofit fontScale="77500" lnSpcReduction="20000"/>
          </a:bodyPr>
          <a:lstStyle/>
          <a:p>
            <a:r>
              <a:rPr lang="en-GB" dirty="0"/>
              <a:t>Agile emphasizes on software development methodology for developing software. When the software is developed and released, the agile team will not care what happens to it. </a:t>
            </a:r>
            <a:endParaRPr lang="en-GB" dirty="0" smtClean="0"/>
          </a:p>
          <a:p>
            <a:r>
              <a:rPr lang="en-GB" dirty="0"/>
              <a:t>Any team member should be able to do what's required for the progress of the project. Also, when each team member can perform every job, it increases understanding and bonding between them. </a:t>
            </a:r>
            <a:endParaRPr lang="en-GB" dirty="0" smtClean="0"/>
          </a:p>
          <a:p>
            <a:r>
              <a:rPr lang="en-GB" dirty="0"/>
              <a:t>It addresses the gap between customer need and development &amp; testing teams. </a:t>
            </a:r>
            <a:endParaRPr lang="en-GB" dirty="0" smtClean="0"/>
          </a:p>
          <a:p>
            <a:endParaRPr lang="en-GB" dirty="0" smtClean="0"/>
          </a:p>
          <a:p>
            <a:endParaRPr lang="en-GB" dirty="0"/>
          </a:p>
        </p:txBody>
      </p:sp>
      <p:sp>
        <p:nvSpPr>
          <p:cNvPr id="5" name="Text Placeholder 4"/>
          <p:cNvSpPr>
            <a:spLocks noGrp="1"/>
          </p:cNvSpPr>
          <p:nvPr>
            <p:ph type="body" sz="quarter" idx="3"/>
          </p:nvPr>
        </p:nvSpPr>
        <p:spPr/>
        <p:txBody>
          <a:bodyPr/>
          <a:lstStyle/>
          <a:p>
            <a:r>
              <a:rPr lang="en-GB" dirty="0" err="1" smtClean="0"/>
              <a:t>DevOps</a:t>
            </a:r>
            <a:endParaRPr lang="en-GB" dirty="0"/>
          </a:p>
        </p:txBody>
      </p:sp>
      <p:sp>
        <p:nvSpPr>
          <p:cNvPr id="6" name="Content Placeholder 5"/>
          <p:cNvSpPr>
            <a:spLocks noGrp="1"/>
          </p:cNvSpPr>
          <p:nvPr>
            <p:ph sz="quarter" idx="4"/>
          </p:nvPr>
        </p:nvSpPr>
        <p:spPr>
          <a:xfrm>
            <a:off x="4645152" y="1329264"/>
            <a:ext cx="3657600" cy="3242736"/>
          </a:xfrm>
        </p:spPr>
        <p:txBody>
          <a:bodyPr>
            <a:normAutofit fontScale="85000" lnSpcReduction="20000"/>
          </a:bodyPr>
          <a:lstStyle/>
          <a:p>
            <a:r>
              <a:rPr lang="en-GB" dirty="0" err="1"/>
              <a:t>DevOps</a:t>
            </a:r>
            <a:r>
              <a:rPr lang="en-GB" dirty="0"/>
              <a:t> is all about taking software which is ready for release and </a:t>
            </a:r>
            <a:r>
              <a:rPr lang="en-GB" dirty="0" smtClean="0"/>
              <a:t>deploying </a:t>
            </a:r>
            <a:r>
              <a:rPr lang="en-GB" dirty="0"/>
              <a:t>it in a reliable and </a:t>
            </a:r>
            <a:r>
              <a:rPr lang="en-GB" dirty="0" smtClean="0"/>
              <a:t>secure </a:t>
            </a:r>
            <a:r>
              <a:rPr lang="en-GB" dirty="0"/>
              <a:t>manner</a:t>
            </a:r>
            <a:r>
              <a:rPr lang="en-GB" dirty="0" smtClean="0"/>
              <a:t>.</a:t>
            </a:r>
          </a:p>
          <a:p>
            <a:r>
              <a:rPr lang="en-GB" dirty="0"/>
              <a:t> In </a:t>
            </a:r>
            <a:r>
              <a:rPr lang="en-GB" dirty="0" err="1"/>
              <a:t>DevOps</a:t>
            </a:r>
            <a:r>
              <a:rPr lang="en-GB" dirty="0"/>
              <a:t>, development teams and operational teams are separate. So, communication is quite complex. </a:t>
            </a:r>
            <a:endParaRPr lang="en-GB" dirty="0" smtClean="0"/>
          </a:p>
          <a:p>
            <a:r>
              <a:rPr lang="en-GB" dirty="0"/>
              <a:t>It addresses the gap between development + testing and Ops. </a:t>
            </a:r>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1248159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DevOps</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03729"/>
            <a:ext cx="87249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198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 ?</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80493"/>
            <a:ext cx="7543800" cy="20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0514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1647</TotalTime>
  <Words>657</Words>
  <Application>Microsoft Office PowerPoint</Application>
  <PresentationFormat>On-screen Show (4:3)</PresentationFormat>
  <Paragraphs>51</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NewsPrint</vt:lpstr>
      <vt:lpstr>Unit 2</vt:lpstr>
      <vt:lpstr>Agile Methodology </vt:lpstr>
      <vt:lpstr>PowerPoint Presentation</vt:lpstr>
      <vt:lpstr>PowerPoint Presentation</vt:lpstr>
      <vt:lpstr>PowerPoint Presentation</vt:lpstr>
      <vt:lpstr>Agile vs Devops</vt:lpstr>
      <vt:lpstr>Agile vs DevOps</vt:lpstr>
      <vt:lpstr>DevOps</vt:lpstr>
      <vt:lpstr>How it works ?</vt:lpstr>
      <vt:lpstr>How it Works ?</vt:lpstr>
      <vt:lpstr>Continuous Development</vt:lpstr>
      <vt:lpstr>Continuous Integration</vt:lpstr>
      <vt:lpstr>Continuous Deployment</vt:lpstr>
      <vt:lpstr>Continuous testing</vt:lpstr>
      <vt:lpstr>Continuous monitoring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nitin</dc:creator>
  <cp:lastModifiedBy>nitin</cp:lastModifiedBy>
  <cp:revision>12</cp:revision>
  <dcterms:created xsi:type="dcterms:W3CDTF">2006-08-16T00:00:00Z</dcterms:created>
  <dcterms:modified xsi:type="dcterms:W3CDTF">2019-09-04T10:52:45Z</dcterms:modified>
</cp:coreProperties>
</file>