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59" r:id="rId8"/>
    <p:sldId id="260" r:id="rId9"/>
    <p:sldId id="261" r:id="rId10"/>
    <p:sldId id="262" r:id="rId11"/>
    <p:sldId id="263" r:id="rId12"/>
    <p:sldId id="268" r:id="rId13"/>
    <p:sldId id="264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6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99" y="2718904"/>
            <a:ext cx="106220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4" y="2490761"/>
            <a:ext cx="10814730" cy="217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5547" y="4622291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69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9528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10" dirty="0">
                <a:solidFill>
                  <a:srgbClr val="101010"/>
                </a:solidFill>
              </a:rPr>
              <a:t>Functions,</a:t>
            </a:r>
            <a:r>
              <a:rPr sz="4500" spc="-500" dirty="0">
                <a:solidFill>
                  <a:srgbClr val="101010"/>
                </a:solidFill>
              </a:rPr>
              <a:t> </a:t>
            </a:r>
            <a:r>
              <a:rPr sz="4500" spc="-155" dirty="0">
                <a:solidFill>
                  <a:srgbClr val="101010"/>
                </a:solidFill>
              </a:rPr>
              <a:t>Files,</a:t>
            </a:r>
            <a:r>
              <a:rPr sz="4500" spc="-509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Yield,</a:t>
            </a:r>
            <a:r>
              <a:rPr sz="4500" spc="-495" dirty="0">
                <a:solidFill>
                  <a:srgbClr val="101010"/>
                </a:solidFill>
              </a:rPr>
              <a:t> </a:t>
            </a:r>
            <a:r>
              <a:rPr sz="4500" spc="-70" dirty="0">
                <a:solidFill>
                  <a:srgbClr val="101010"/>
                </a:solidFill>
              </a:rPr>
              <a:t>and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50" dirty="0">
                <a:solidFill>
                  <a:srgbClr val="101010"/>
                </a:solidFill>
              </a:rPr>
              <a:t>Lambda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8238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Lambda</a:t>
            </a:r>
            <a:r>
              <a:rPr spc="-270" dirty="0"/>
              <a:t> </a:t>
            </a:r>
            <a:r>
              <a:rPr spc="35" dirty="0"/>
              <a:t>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4439" y="2643161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double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lambda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x: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x *</a:t>
            </a:r>
            <a:r>
              <a:rPr sz="2400" spc="-1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5910" y="519061"/>
            <a:ext cx="409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3E3E3E"/>
                </a:solidFill>
              </a:rPr>
              <a:t>Lambda</a:t>
            </a:r>
            <a:r>
              <a:rPr spc="-28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034" y="2643161"/>
            <a:ext cx="29470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def</a:t>
            </a:r>
            <a:r>
              <a:rPr sz="2400" spc="-5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double(x):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return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x *</a:t>
            </a:r>
            <a:r>
              <a:rPr sz="2400" spc="-1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2909" y="5128806"/>
            <a:ext cx="276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double(5) ==</a:t>
            </a:r>
            <a:r>
              <a:rPr sz="2400" spc="-1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10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99" y="2718904"/>
            <a:ext cx="10622000" cy="2215991"/>
          </a:xfrm>
        </p:spPr>
        <p:txBody>
          <a:bodyPr/>
          <a:lstStyle/>
          <a:p>
            <a:r>
              <a:rPr lang="en-US" dirty="0"/>
              <a:t>Lab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www.learnbyexample.org</a:t>
            </a:r>
            <a:r>
              <a:rPr lang="en-US"/>
              <a:t>/python-functions/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634" y="2490761"/>
            <a:ext cx="10814730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811" y="1926945"/>
            <a:ext cx="42691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F05A28"/>
                </a:solidFill>
                <a:latin typeface="Arial Black"/>
                <a:cs typeface="Arial Black"/>
              </a:rPr>
              <a:t>Functions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62500"/>
              </a:lnSpc>
            </a:pPr>
            <a:r>
              <a:rPr sz="2400" spc="-105" dirty="0">
                <a:solidFill>
                  <a:srgbClr val="F05A28"/>
                </a:solidFill>
                <a:latin typeface="Arial Black"/>
                <a:cs typeface="Arial Black"/>
              </a:rPr>
              <a:t>Function </a:t>
            </a:r>
            <a:r>
              <a:rPr sz="2400" spc="-125" dirty="0">
                <a:solidFill>
                  <a:srgbClr val="F05A28"/>
                </a:solidFill>
                <a:latin typeface="Arial Black"/>
                <a:cs typeface="Arial Black"/>
              </a:rPr>
              <a:t>arguments  </a:t>
            </a:r>
            <a:r>
              <a:rPr sz="2400" spc="-100" dirty="0">
                <a:solidFill>
                  <a:srgbClr val="F05A28"/>
                </a:solidFill>
                <a:latin typeface="Arial Black"/>
                <a:cs typeface="Arial Black"/>
              </a:rPr>
              <a:t>Reading and writing </a:t>
            </a:r>
            <a:r>
              <a:rPr sz="2400" spc="-55" dirty="0">
                <a:solidFill>
                  <a:srgbClr val="F05A28"/>
                </a:solidFill>
                <a:latin typeface="Arial Black"/>
                <a:cs typeface="Arial Black"/>
              </a:rPr>
              <a:t>to </a:t>
            </a:r>
            <a:r>
              <a:rPr sz="2400" spc="-135" dirty="0">
                <a:solidFill>
                  <a:srgbClr val="F05A28"/>
                </a:solidFill>
                <a:latin typeface="Arial Black"/>
                <a:cs typeface="Arial Black"/>
              </a:rPr>
              <a:t>files  </a:t>
            </a:r>
            <a:r>
              <a:rPr sz="2400" spc="-105" dirty="0">
                <a:solidFill>
                  <a:srgbClr val="F05A28"/>
                </a:solidFill>
                <a:latin typeface="Arial Black"/>
                <a:cs typeface="Arial Black"/>
              </a:rPr>
              <a:t>Lambda </a:t>
            </a:r>
            <a:r>
              <a:rPr sz="2400" spc="-125" dirty="0">
                <a:solidFill>
                  <a:srgbClr val="F05A28"/>
                </a:solidFill>
                <a:latin typeface="Arial Black"/>
                <a:cs typeface="Arial Black"/>
              </a:rPr>
              <a:t>functions  Generators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FFFFFF"/>
                </a:solidFill>
              </a:rPr>
              <a:t>S</a:t>
            </a:r>
            <a:r>
              <a:rPr spc="-75" dirty="0">
                <a:solidFill>
                  <a:srgbClr val="FFFFFF"/>
                </a:solidFill>
              </a:rPr>
              <a:t>u</a:t>
            </a:r>
            <a:r>
              <a:rPr spc="-105" dirty="0">
                <a:solidFill>
                  <a:srgbClr val="FFFFFF"/>
                </a:solidFill>
              </a:rPr>
              <a:t>mma</a:t>
            </a:r>
            <a:r>
              <a:rPr spc="-5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4532" y="2718904"/>
            <a:ext cx="6789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Our </a:t>
            </a:r>
            <a:r>
              <a:rPr spc="220" dirty="0"/>
              <a:t>App </a:t>
            </a:r>
            <a:r>
              <a:rPr spc="-170" dirty="0"/>
              <a:t>-</a:t>
            </a:r>
            <a:r>
              <a:rPr spc="-830" dirty="0"/>
              <a:t> </a:t>
            </a:r>
            <a:r>
              <a:rPr dirty="0"/>
              <a:t>PyStudentManager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6811" y="2224125"/>
            <a:ext cx="442595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05A28"/>
                </a:solidFill>
                <a:latin typeface="Arial Black"/>
                <a:cs typeface="Arial Black"/>
              </a:rPr>
              <a:t>Name:</a:t>
            </a:r>
            <a:r>
              <a:rPr sz="2400" spc="-8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Arial Black"/>
                <a:cs typeface="Arial Black"/>
              </a:rPr>
              <a:t>PyStudentManager</a:t>
            </a:r>
            <a:endParaRPr sz="2400">
              <a:latin typeface="Arial Black"/>
              <a:cs typeface="Arial Black"/>
            </a:endParaRPr>
          </a:p>
          <a:p>
            <a:pPr marL="12700" marR="2019300">
              <a:lnSpc>
                <a:spcPct val="162500"/>
              </a:lnSpc>
            </a:pPr>
            <a:r>
              <a:rPr sz="2400" spc="-105" dirty="0">
                <a:solidFill>
                  <a:srgbClr val="F05A28"/>
                </a:solidFill>
                <a:latin typeface="Arial Black"/>
                <a:cs typeface="Arial Black"/>
              </a:rPr>
              <a:t>Student </a:t>
            </a:r>
            <a:r>
              <a:rPr sz="2400" spc="-130" dirty="0">
                <a:solidFill>
                  <a:srgbClr val="F05A28"/>
                </a:solidFill>
                <a:latin typeface="Arial Black"/>
                <a:cs typeface="Arial Black"/>
              </a:rPr>
              <a:t>Details  </a:t>
            </a:r>
            <a:r>
              <a:rPr sz="2400" spc="-155" dirty="0">
                <a:solidFill>
                  <a:srgbClr val="F05A28"/>
                </a:solidFill>
                <a:latin typeface="Arial Black"/>
                <a:cs typeface="Arial Black"/>
              </a:rPr>
              <a:t>Easy </a:t>
            </a:r>
            <a:r>
              <a:rPr sz="2400" spc="-55" dirty="0">
                <a:solidFill>
                  <a:srgbClr val="F05A28"/>
                </a:solidFill>
                <a:latin typeface="Arial Black"/>
                <a:cs typeface="Arial Black"/>
              </a:rPr>
              <a:t>to</a:t>
            </a:r>
            <a:r>
              <a:rPr sz="2400" spc="-7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F05A28"/>
                </a:solidFill>
                <a:latin typeface="Arial Black"/>
                <a:cs typeface="Arial Black"/>
              </a:rPr>
              <a:t>Expand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5" dirty="0">
                <a:solidFill>
                  <a:srgbClr val="F05A28"/>
                </a:solidFill>
                <a:latin typeface="Arial Black"/>
                <a:cs typeface="Arial Black"/>
              </a:rPr>
              <a:t>From </a:t>
            </a:r>
            <a:r>
              <a:rPr sz="2400" spc="-114" dirty="0">
                <a:solidFill>
                  <a:srgbClr val="F05A28"/>
                </a:solidFill>
                <a:latin typeface="Arial Black"/>
                <a:cs typeface="Arial Black"/>
              </a:rPr>
              <a:t>Console </a:t>
            </a:r>
            <a:r>
              <a:rPr sz="2400" spc="-55" dirty="0">
                <a:solidFill>
                  <a:srgbClr val="F05A28"/>
                </a:solidFill>
                <a:latin typeface="Arial Black"/>
                <a:cs typeface="Arial Black"/>
              </a:rPr>
              <a:t>to </a:t>
            </a:r>
            <a:r>
              <a:rPr sz="2400" spc="-195" dirty="0">
                <a:solidFill>
                  <a:srgbClr val="F05A28"/>
                </a:solidFill>
                <a:latin typeface="Arial Black"/>
                <a:cs typeface="Arial Black"/>
              </a:rPr>
              <a:t>a </a:t>
            </a:r>
            <a:r>
              <a:rPr sz="2400" spc="40" dirty="0">
                <a:solidFill>
                  <a:srgbClr val="F05A28"/>
                </a:solidFill>
                <a:latin typeface="Arial Black"/>
                <a:cs typeface="Arial Black"/>
              </a:rPr>
              <a:t>Web</a:t>
            </a:r>
            <a:r>
              <a:rPr sz="2400" spc="5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Arial Black"/>
                <a:cs typeface="Arial Black"/>
              </a:rPr>
              <a:t>App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7746" y="1916480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Our</a:t>
            </a:r>
            <a:r>
              <a:rPr spc="-265" dirty="0">
                <a:solidFill>
                  <a:srgbClr val="FFFFFF"/>
                </a:solidFill>
              </a:rPr>
              <a:t> </a:t>
            </a:r>
            <a:r>
              <a:rPr spc="215" dirty="0">
                <a:solidFill>
                  <a:srgbClr val="FFFFFF"/>
                </a:solidFill>
              </a:rPr>
              <a:t>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74" y="477520"/>
            <a:ext cx="12192000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1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" y="685800"/>
            <a:ext cx="12159688" cy="6376202"/>
          </a:xfrm>
          <a:prstGeom prst="rect">
            <a:avLst/>
          </a:prstGeom>
        </p:spPr>
      </p:pic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2895600" y="7465"/>
            <a:ext cx="5943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0" dirty="0" smtClean="0">
                <a:solidFill>
                  <a:srgbClr val="3E3E3E"/>
                </a:solidFill>
              </a:rPr>
              <a:t>User Defined </a:t>
            </a:r>
            <a:r>
              <a:rPr spc="20" dirty="0" smtClean="0">
                <a:solidFill>
                  <a:srgbClr val="3E3E3E"/>
                </a:solidFill>
              </a:rPr>
              <a:t>Functions</a:t>
            </a:r>
            <a:endParaRPr spc="20" dirty="0">
              <a:solidFill>
                <a:srgbClr val="3E3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0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806"/>
            <a:ext cx="12192000" cy="5519351"/>
          </a:xfrm>
          <a:prstGeom prst="rect">
            <a:avLst/>
          </a:prstGeom>
        </p:spPr>
      </p:pic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929428" y="519061"/>
            <a:ext cx="224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3E3E3E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64796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490761"/>
            <a:ext cx="787590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Hello</a:t>
            </a:r>
            <a:r>
              <a:rPr sz="2400" spc="-4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World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str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(3) ==</a:t>
            </a:r>
            <a:r>
              <a:rPr sz="2400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15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 ==</a:t>
            </a:r>
            <a:r>
              <a:rPr sz="24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15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username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input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Enter the user's name:</a:t>
            </a:r>
            <a:r>
              <a:rPr sz="2400" spc="-17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428" y="519061"/>
            <a:ext cx="224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3E3E3E"/>
                </a:solidFill>
              </a:rPr>
              <a:t>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1302042"/>
            <a:ext cx="988885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def</a:t>
            </a:r>
            <a:r>
              <a:rPr sz="2400" spc="-2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ourier New"/>
                <a:cs typeface="Courier New"/>
              </a:rPr>
              <a:t>get_students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():</a:t>
            </a:r>
            <a:endParaRPr sz="2400">
              <a:latin typeface="Courier New"/>
              <a:cs typeface="Courier New"/>
            </a:endParaRPr>
          </a:p>
          <a:p>
            <a:pPr marL="742315" marR="3840479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james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 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def</a:t>
            </a:r>
            <a:r>
              <a:rPr sz="2400" spc="-15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ourier New"/>
                <a:cs typeface="Courier New"/>
              </a:rPr>
              <a:t>get_students_titlecase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():</a:t>
            </a:r>
            <a:endParaRPr sz="2400">
              <a:latin typeface="Courier New"/>
              <a:cs typeface="Courier New"/>
            </a:endParaRPr>
          </a:p>
          <a:p>
            <a:pPr marL="1472565" marR="4023360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students_titlecase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[] 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students:</a:t>
            </a:r>
            <a:endParaRPr sz="2400">
              <a:latin typeface="Courier New"/>
              <a:cs typeface="Courier New"/>
            </a:endParaRPr>
          </a:p>
          <a:p>
            <a:pPr marL="1472565" marR="5080" indent="731520">
              <a:lnSpc>
                <a:spcPct val="162500"/>
              </a:lnSpc>
            </a:pP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students_titlecase.append(student.title()) 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student_titlecase</a:t>
            </a:r>
            <a:endParaRPr sz="2400">
              <a:latin typeface="Courier New"/>
              <a:cs typeface="Courier New"/>
            </a:endParaRPr>
          </a:p>
          <a:p>
            <a:pPr marL="742315" marR="372110">
              <a:lnSpc>
                <a:spcPct val="162500"/>
              </a:lnSpc>
            </a:pP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students_titlecase_names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get_titlecase_names()  </a:t>
            </a:r>
            <a:r>
              <a:rPr sz="2400" spc="-10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(students_titlecase_names)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3796" y="519061"/>
            <a:ext cx="3975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3E3E3E"/>
                </a:solidFill>
              </a:rPr>
              <a:t>Nested</a:t>
            </a:r>
            <a:r>
              <a:rPr spc="-254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3360" y="2718904"/>
            <a:ext cx="6261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Generator </a:t>
            </a:r>
            <a:r>
              <a:rPr spc="35" dirty="0"/>
              <a:t>Functions </a:t>
            </a:r>
            <a:r>
              <a:rPr spc="-170" dirty="0"/>
              <a:t>-</a:t>
            </a:r>
            <a:r>
              <a:rPr spc="-665" dirty="0"/>
              <a:t> </a:t>
            </a:r>
            <a:r>
              <a:rPr spc="65" dirty="0"/>
              <a:t>Yield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165</Words>
  <Application>Microsoft Macintosh PowerPoint</Application>
  <PresentationFormat>Custom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Functions, Files, Yield, and Lambda</vt:lpstr>
      <vt:lpstr>Our App - PyStudentManager</vt:lpstr>
      <vt:lpstr>Our App</vt:lpstr>
      <vt:lpstr>PowerPoint Presentation</vt:lpstr>
      <vt:lpstr>User Defined Functions</vt:lpstr>
      <vt:lpstr>Functions</vt:lpstr>
      <vt:lpstr>Functions</vt:lpstr>
      <vt:lpstr>Nested Functions</vt:lpstr>
      <vt:lpstr>Generator Functions - Yield</vt:lpstr>
      <vt:lpstr>Lambda Functions</vt:lpstr>
      <vt:lpstr>Lambda functions</vt:lpstr>
      <vt:lpstr>Lab  https://www.learnbyexample.org/python-functions/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Rajesh Kumar</cp:lastModifiedBy>
  <cp:revision>10</cp:revision>
  <dcterms:created xsi:type="dcterms:W3CDTF">2019-11-05T06:32:00Z</dcterms:created>
  <dcterms:modified xsi:type="dcterms:W3CDTF">2019-11-06T07:54:15Z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2019-11-05T00:00:00Z</vt:filetime>
  </property>
</Properties>
</file>