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6" r:id="rId8"/>
    <p:sldId id="273" r:id="rId9"/>
    <p:sldId id="274" r:id="rId10"/>
    <p:sldId id="258" r:id="rId11"/>
    <p:sldId id="259" r:id="rId12"/>
    <p:sldId id="260" r:id="rId13"/>
    <p:sldId id="278" r:id="rId14"/>
    <p:sldId id="277" r:id="rId15"/>
    <p:sldId id="279" r:id="rId16"/>
    <p:sldId id="28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6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0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031" y="2718904"/>
            <a:ext cx="1061793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4" y="2056422"/>
            <a:ext cx="10814730" cy="363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6"/>
            <a:ext cx="10214610" cy="711733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lang="en-US" sz="4000" spc="-35" dirty="0" smtClean="0">
                <a:solidFill>
                  <a:srgbClr val="101010"/>
                </a:solidFill>
              </a:rPr>
              <a:t>Python - </a:t>
            </a:r>
            <a:r>
              <a:rPr sz="4000" spc="-35" dirty="0" smtClean="0">
                <a:solidFill>
                  <a:srgbClr val="101010"/>
                </a:solidFill>
              </a:rPr>
              <a:t>Object </a:t>
            </a:r>
            <a:r>
              <a:rPr sz="4000" spc="-75" dirty="0">
                <a:solidFill>
                  <a:srgbClr val="101010"/>
                </a:solidFill>
              </a:rPr>
              <a:t>Oriented </a:t>
            </a:r>
            <a:r>
              <a:rPr sz="4000" spc="-105" dirty="0" smtClean="0">
                <a:solidFill>
                  <a:srgbClr val="101010"/>
                </a:solidFill>
              </a:rPr>
              <a:t>Programming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7640" y="538734"/>
            <a:ext cx="1687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pc="25" dirty="0" smtClean="0">
                <a:solidFill>
                  <a:srgbClr val="3E3E3E"/>
                </a:solidFill>
                <a:latin typeface="Arial"/>
                <a:cs typeface="Arial"/>
              </a:rPr>
              <a:t>Class</a:t>
            </a:r>
            <a:endParaRPr spc="25" dirty="0">
              <a:solidFill>
                <a:srgbClr val="3E3E3E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1333" y="2664714"/>
            <a:ext cx="2056130" cy="1849120"/>
          </a:xfrm>
          <a:custGeom>
            <a:avLst/>
            <a:gdLst/>
            <a:ahLst/>
            <a:cxnLst/>
            <a:rect l="l" t="t" r="r" b="b"/>
            <a:pathLst>
              <a:path w="2056129" h="1849120">
                <a:moveTo>
                  <a:pt x="0" y="308101"/>
                </a:moveTo>
                <a:lnTo>
                  <a:pt x="3340" y="262571"/>
                </a:lnTo>
                <a:lnTo>
                  <a:pt x="13045" y="219115"/>
                </a:lnTo>
                <a:lnTo>
                  <a:pt x="28636" y="178210"/>
                </a:lnTo>
                <a:lnTo>
                  <a:pt x="49638" y="140334"/>
                </a:lnTo>
                <a:lnTo>
                  <a:pt x="75574" y="105961"/>
                </a:lnTo>
                <a:lnTo>
                  <a:pt x="105966" y="75569"/>
                </a:lnTo>
                <a:lnTo>
                  <a:pt x="140339" y="49635"/>
                </a:lnTo>
                <a:lnTo>
                  <a:pt x="178216" y="28634"/>
                </a:lnTo>
                <a:lnTo>
                  <a:pt x="219120" y="13044"/>
                </a:lnTo>
                <a:lnTo>
                  <a:pt x="262574" y="3340"/>
                </a:lnTo>
                <a:lnTo>
                  <a:pt x="308102" y="0"/>
                </a:lnTo>
                <a:lnTo>
                  <a:pt x="1747774" y="0"/>
                </a:lnTo>
                <a:lnTo>
                  <a:pt x="1793301" y="3340"/>
                </a:lnTo>
                <a:lnTo>
                  <a:pt x="1836755" y="13044"/>
                </a:lnTo>
                <a:lnTo>
                  <a:pt x="1877659" y="28634"/>
                </a:lnTo>
                <a:lnTo>
                  <a:pt x="1915536" y="49635"/>
                </a:lnTo>
                <a:lnTo>
                  <a:pt x="1949909" y="75569"/>
                </a:lnTo>
                <a:lnTo>
                  <a:pt x="1980301" y="105961"/>
                </a:lnTo>
                <a:lnTo>
                  <a:pt x="2006237" y="140334"/>
                </a:lnTo>
                <a:lnTo>
                  <a:pt x="2027239" y="178210"/>
                </a:lnTo>
                <a:lnTo>
                  <a:pt x="2042830" y="219115"/>
                </a:lnTo>
                <a:lnTo>
                  <a:pt x="2052535" y="262571"/>
                </a:lnTo>
                <a:lnTo>
                  <a:pt x="2055876" y="308101"/>
                </a:lnTo>
                <a:lnTo>
                  <a:pt x="2055876" y="1540497"/>
                </a:lnTo>
                <a:lnTo>
                  <a:pt x="2052535" y="1586028"/>
                </a:lnTo>
                <a:lnTo>
                  <a:pt x="2042830" y="1629484"/>
                </a:lnTo>
                <a:lnTo>
                  <a:pt x="2027239" y="1670390"/>
                </a:lnTo>
                <a:lnTo>
                  <a:pt x="2006237" y="1708269"/>
                </a:lnTo>
                <a:lnTo>
                  <a:pt x="1980301" y="1742643"/>
                </a:lnTo>
                <a:lnTo>
                  <a:pt x="1949909" y="1773036"/>
                </a:lnTo>
                <a:lnTo>
                  <a:pt x="1915536" y="1798972"/>
                </a:lnTo>
                <a:lnTo>
                  <a:pt x="1877659" y="1819975"/>
                </a:lnTo>
                <a:lnTo>
                  <a:pt x="1836755" y="1835566"/>
                </a:lnTo>
                <a:lnTo>
                  <a:pt x="1793301" y="1845271"/>
                </a:lnTo>
                <a:lnTo>
                  <a:pt x="1747774" y="1848612"/>
                </a:lnTo>
                <a:lnTo>
                  <a:pt x="308102" y="1848612"/>
                </a:lnTo>
                <a:lnTo>
                  <a:pt x="262574" y="1845271"/>
                </a:lnTo>
                <a:lnTo>
                  <a:pt x="219120" y="1835566"/>
                </a:lnTo>
                <a:lnTo>
                  <a:pt x="178216" y="1819975"/>
                </a:lnTo>
                <a:lnTo>
                  <a:pt x="140339" y="1798972"/>
                </a:lnTo>
                <a:lnTo>
                  <a:pt x="105966" y="1773036"/>
                </a:lnTo>
                <a:lnTo>
                  <a:pt x="75574" y="1742643"/>
                </a:lnTo>
                <a:lnTo>
                  <a:pt x="49638" y="1708269"/>
                </a:lnTo>
                <a:lnTo>
                  <a:pt x="28636" y="1670390"/>
                </a:lnTo>
                <a:lnTo>
                  <a:pt x="13045" y="1629484"/>
                </a:lnTo>
                <a:lnTo>
                  <a:pt x="3340" y="1586028"/>
                </a:lnTo>
                <a:lnTo>
                  <a:pt x="0" y="1540497"/>
                </a:lnTo>
                <a:lnTo>
                  <a:pt x="0" y="308101"/>
                </a:lnTo>
                <a:close/>
              </a:path>
            </a:pathLst>
          </a:custGeom>
          <a:ln w="25908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2732" y="3146921"/>
            <a:ext cx="10242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 marR="5080" indent="-132715">
              <a:lnSpc>
                <a:spcPct val="125000"/>
              </a:lnSpc>
              <a:spcBef>
                <a:spcPts val="100"/>
              </a:spcBef>
            </a:pPr>
            <a:r>
              <a:rPr sz="2000" spc="-100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u</a:t>
            </a:r>
            <a:r>
              <a:rPr sz="2000" spc="30" dirty="0">
                <a:latin typeface="Verdana"/>
                <a:cs typeface="Verdana"/>
              </a:rPr>
              <a:t>de</a:t>
            </a:r>
            <a:r>
              <a:rPr sz="2000" spc="35" dirty="0">
                <a:latin typeface="Verdana"/>
                <a:cs typeface="Verdana"/>
              </a:rPr>
              <a:t>n</a:t>
            </a:r>
            <a:r>
              <a:rPr sz="2000" spc="30" dirty="0">
                <a:latin typeface="Verdana"/>
                <a:cs typeface="Verdana"/>
              </a:rPr>
              <a:t>t  </a:t>
            </a:r>
            <a:r>
              <a:rPr sz="2000" spc="5" dirty="0"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9209" y="2664726"/>
            <a:ext cx="2054860" cy="1849120"/>
          </a:xfrm>
          <a:custGeom>
            <a:avLst/>
            <a:gdLst/>
            <a:ahLst/>
            <a:cxnLst/>
            <a:rect l="l" t="t" r="r" b="b"/>
            <a:pathLst>
              <a:path w="2054859" h="1849120">
                <a:moveTo>
                  <a:pt x="0" y="308101"/>
                </a:moveTo>
                <a:lnTo>
                  <a:pt x="3340" y="262571"/>
                </a:lnTo>
                <a:lnTo>
                  <a:pt x="13045" y="219115"/>
                </a:lnTo>
                <a:lnTo>
                  <a:pt x="28636" y="178210"/>
                </a:lnTo>
                <a:lnTo>
                  <a:pt x="49638" y="140334"/>
                </a:lnTo>
                <a:lnTo>
                  <a:pt x="75574" y="105961"/>
                </a:lnTo>
                <a:lnTo>
                  <a:pt x="105966" y="75569"/>
                </a:lnTo>
                <a:lnTo>
                  <a:pt x="140339" y="49635"/>
                </a:lnTo>
                <a:lnTo>
                  <a:pt x="178216" y="28634"/>
                </a:lnTo>
                <a:lnTo>
                  <a:pt x="219120" y="13044"/>
                </a:lnTo>
                <a:lnTo>
                  <a:pt x="262574" y="3340"/>
                </a:lnTo>
                <a:lnTo>
                  <a:pt x="308102" y="0"/>
                </a:lnTo>
                <a:lnTo>
                  <a:pt x="1746250" y="0"/>
                </a:lnTo>
                <a:lnTo>
                  <a:pt x="1791777" y="3340"/>
                </a:lnTo>
                <a:lnTo>
                  <a:pt x="1835231" y="13044"/>
                </a:lnTo>
                <a:lnTo>
                  <a:pt x="1876135" y="28634"/>
                </a:lnTo>
                <a:lnTo>
                  <a:pt x="1914012" y="49635"/>
                </a:lnTo>
                <a:lnTo>
                  <a:pt x="1948385" y="75569"/>
                </a:lnTo>
                <a:lnTo>
                  <a:pt x="1978777" y="105961"/>
                </a:lnTo>
                <a:lnTo>
                  <a:pt x="2004713" y="140334"/>
                </a:lnTo>
                <a:lnTo>
                  <a:pt x="2025715" y="178210"/>
                </a:lnTo>
                <a:lnTo>
                  <a:pt x="2041306" y="219115"/>
                </a:lnTo>
                <a:lnTo>
                  <a:pt x="2051011" y="262571"/>
                </a:lnTo>
                <a:lnTo>
                  <a:pt x="2054352" y="308101"/>
                </a:lnTo>
                <a:lnTo>
                  <a:pt x="2054352" y="1540497"/>
                </a:lnTo>
                <a:lnTo>
                  <a:pt x="2051011" y="1586028"/>
                </a:lnTo>
                <a:lnTo>
                  <a:pt x="2041306" y="1629484"/>
                </a:lnTo>
                <a:lnTo>
                  <a:pt x="2025715" y="1670390"/>
                </a:lnTo>
                <a:lnTo>
                  <a:pt x="2004713" y="1708269"/>
                </a:lnTo>
                <a:lnTo>
                  <a:pt x="1978777" y="1742643"/>
                </a:lnTo>
                <a:lnTo>
                  <a:pt x="1948385" y="1773036"/>
                </a:lnTo>
                <a:lnTo>
                  <a:pt x="1914012" y="1798972"/>
                </a:lnTo>
                <a:lnTo>
                  <a:pt x="1876135" y="1819975"/>
                </a:lnTo>
                <a:lnTo>
                  <a:pt x="1835231" y="1835566"/>
                </a:lnTo>
                <a:lnTo>
                  <a:pt x="1791777" y="1845271"/>
                </a:lnTo>
                <a:lnTo>
                  <a:pt x="1746250" y="1848612"/>
                </a:lnTo>
                <a:lnTo>
                  <a:pt x="308102" y="1848612"/>
                </a:lnTo>
                <a:lnTo>
                  <a:pt x="262574" y="1845271"/>
                </a:lnTo>
                <a:lnTo>
                  <a:pt x="219120" y="1835566"/>
                </a:lnTo>
                <a:lnTo>
                  <a:pt x="178216" y="1819975"/>
                </a:lnTo>
                <a:lnTo>
                  <a:pt x="140339" y="1798972"/>
                </a:lnTo>
                <a:lnTo>
                  <a:pt x="105966" y="1773036"/>
                </a:lnTo>
                <a:lnTo>
                  <a:pt x="75574" y="1742643"/>
                </a:lnTo>
                <a:lnTo>
                  <a:pt x="49638" y="1708269"/>
                </a:lnTo>
                <a:lnTo>
                  <a:pt x="28636" y="1670390"/>
                </a:lnTo>
                <a:lnTo>
                  <a:pt x="13045" y="1629484"/>
                </a:lnTo>
                <a:lnTo>
                  <a:pt x="3340" y="1586028"/>
                </a:lnTo>
                <a:lnTo>
                  <a:pt x="0" y="1540497"/>
                </a:lnTo>
                <a:lnTo>
                  <a:pt x="0" y="308101"/>
                </a:lnTo>
                <a:close/>
              </a:path>
            </a:pathLst>
          </a:custGeom>
          <a:ln w="25908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29681" y="3146921"/>
            <a:ext cx="10242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marR="5080" indent="-365760">
              <a:lnSpc>
                <a:spcPct val="125000"/>
              </a:lnSpc>
              <a:spcBef>
                <a:spcPts val="100"/>
              </a:spcBef>
            </a:pPr>
            <a:r>
              <a:rPr sz="2000" spc="-100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u</a:t>
            </a:r>
            <a:r>
              <a:rPr sz="2000" spc="30" dirty="0">
                <a:latin typeface="Verdana"/>
                <a:cs typeface="Verdana"/>
              </a:rPr>
              <a:t>de</a:t>
            </a:r>
            <a:r>
              <a:rPr sz="2000" spc="35" dirty="0">
                <a:latin typeface="Verdana"/>
                <a:cs typeface="Verdana"/>
              </a:rPr>
              <a:t>n</a:t>
            </a:r>
            <a:r>
              <a:rPr sz="2000" spc="30" dirty="0">
                <a:latin typeface="Verdana"/>
                <a:cs typeface="Verdana"/>
              </a:rPr>
              <a:t>t  </a:t>
            </a:r>
            <a:r>
              <a:rPr sz="2000" spc="-95" dirty="0">
                <a:latin typeface="Verdana"/>
                <a:cs typeface="Verdana"/>
              </a:rPr>
              <a:t>ID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5561" y="2664726"/>
            <a:ext cx="2054860" cy="1849120"/>
          </a:xfrm>
          <a:custGeom>
            <a:avLst/>
            <a:gdLst/>
            <a:ahLst/>
            <a:cxnLst/>
            <a:rect l="l" t="t" r="r" b="b"/>
            <a:pathLst>
              <a:path w="2054859" h="1849120">
                <a:moveTo>
                  <a:pt x="0" y="308101"/>
                </a:moveTo>
                <a:lnTo>
                  <a:pt x="3340" y="262571"/>
                </a:lnTo>
                <a:lnTo>
                  <a:pt x="13045" y="219115"/>
                </a:lnTo>
                <a:lnTo>
                  <a:pt x="28636" y="178210"/>
                </a:lnTo>
                <a:lnTo>
                  <a:pt x="49638" y="140334"/>
                </a:lnTo>
                <a:lnTo>
                  <a:pt x="75574" y="105961"/>
                </a:lnTo>
                <a:lnTo>
                  <a:pt x="105966" y="75569"/>
                </a:lnTo>
                <a:lnTo>
                  <a:pt x="140339" y="49635"/>
                </a:lnTo>
                <a:lnTo>
                  <a:pt x="178216" y="28634"/>
                </a:lnTo>
                <a:lnTo>
                  <a:pt x="219120" y="13044"/>
                </a:lnTo>
                <a:lnTo>
                  <a:pt x="262574" y="3340"/>
                </a:lnTo>
                <a:lnTo>
                  <a:pt x="308102" y="0"/>
                </a:lnTo>
                <a:lnTo>
                  <a:pt x="1746250" y="0"/>
                </a:lnTo>
                <a:lnTo>
                  <a:pt x="1791777" y="3340"/>
                </a:lnTo>
                <a:lnTo>
                  <a:pt x="1835231" y="13044"/>
                </a:lnTo>
                <a:lnTo>
                  <a:pt x="1876135" y="28634"/>
                </a:lnTo>
                <a:lnTo>
                  <a:pt x="1914012" y="49635"/>
                </a:lnTo>
                <a:lnTo>
                  <a:pt x="1948385" y="75569"/>
                </a:lnTo>
                <a:lnTo>
                  <a:pt x="1978777" y="105961"/>
                </a:lnTo>
                <a:lnTo>
                  <a:pt x="2004713" y="140334"/>
                </a:lnTo>
                <a:lnTo>
                  <a:pt x="2025715" y="178210"/>
                </a:lnTo>
                <a:lnTo>
                  <a:pt x="2041306" y="219115"/>
                </a:lnTo>
                <a:lnTo>
                  <a:pt x="2051011" y="262571"/>
                </a:lnTo>
                <a:lnTo>
                  <a:pt x="2054352" y="308101"/>
                </a:lnTo>
                <a:lnTo>
                  <a:pt x="2054352" y="1540497"/>
                </a:lnTo>
                <a:lnTo>
                  <a:pt x="2051011" y="1586028"/>
                </a:lnTo>
                <a:lnTo>
                  <a:pt x="2041306" y="1629484"/>
                </a:lnTo>
                <a:lnTo>
                  <a:pt x="2025715" y="1670390"/>
                </a:lnTo>
                <a:lnTo>
                  <a:pt x="2004713" y="1708269"/>
                </a:lnTo>
                <a:lnTo>
                  <a:pt x="1978777" y="1742643"/>
                </a:lnTo>
                <a:lnTo>
                  <a:pt x="1948385" y="1773036"/>
                </a:lnTo>
                <a:lnTo>
                  <a:pt x="1914012" y="1798972"/>
                </a:lnTo>
                <a:lnTo>
                  <a:pt x="1876135" y="1819975"/>
                </a:lnTo>
                <a:lnTo>
                  <a:pt x="1835231" y="1835566"/>
                </a:lnTo>
                <a:lnTo>
                  <a:pt x="1791777" y="1845271"/>
                </a:lnTo>
                <a:lnTo>
                  <a:pt x="1746250" y="1848612"/>
                </a:lnTo>
                <a:lnTo>
                  <a:pt x="308102" y="1848612"/>
                </a:lnTo>
                <a:lnTo>
                  <a:pt x="262574" y="1845271"/>
                </a:lnTo>
                <a:lnTo>
                  <a:pt x="219120" y="1835566"/>
                </a:lnTo>
                <a:lnTo>
                  <a:pt x="178216" y="1819975"/>
                </a:lnTo>
                <a:lnTo>
                  <a:pt x="140339" y="1798972"/>
                </a:lnTo>
                <a:lnTo>
                  <a:pt x="105966" y="1773036"/>
                </a:lnTo>
                <a:lnTo>
                  <a:pt x="75574" y="1742643"/>
                </a:lnTo>
                <a:lnTo>
                  <a:pt x="49638" y="1708269"/>
                </a:lnTo>
                <a:lnTo>
                  <a:pt x="28636" y="1670390"/>
                </a:lnTo>
                <a:lnTo>
                  <a:pt x="13045" y="1629484"/>
                </a:lnTo>
                <a:lnTo>
                  <a:pt x="3340" y="1586028"/>
                </a:lnTo>
                <a:lnTo>
                  <a:pt x="0" y="1540497"/>
                </a:lnTo>
                <a:lnTo>
                  <a:pt x="0" y="308101"/>
                </a:lnTo>
                <a:close/>
              </a:path>
            </a:pathLst>
          </a:custGeom>
          <a:ln w="25908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46617" y="3146921"/>
            <a:ext cx="10242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5080" indent="-55244">
              <a:lnSpc>
                <a:spcPct val="125000"/>
              </a:lnSpc>
              <a:spcBef>
                <a:spcPts val="100"/>
              </a:spcBef>
            </a:pPr>
            <a:r>
              <a:rPr sz="2000" spc="-100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u</a:t>
            </a:r>
            <a:r>
              <a:rPr sz="2000" spc="30" dirty="0">
                <a:latin typeface="Verdana"/>
                <a:cs typeface="Verdana"/>
              </a:rPr>
              <a:t>de</a:t>
            </a:r>
            <a:r>
              <a:rPr sz="2000" spc="35" dirty="0">
                <a:latin typeface="Verdana"/>
                <a:cs typeface="Verdana"/>
              </a:rPr>
              <a:t>n</a:t>
            </a:r>
            <a:r>
              <a:rPr sz="2000" spc="30" dirty="0">
                <a:latin typeface="Verdana"/>
                <a:cs typeface="Verdana"/>
              </a:rPr>
              <a:t>t  </a:t>
            </a:r>
            <a:r>
              <a:rPr sz="2000" spc="-5" dirty="0">
                <a:latin typeface="Verdana"/>
                <a:cs typeface="Verdana"/>
              </a:rPr>
              <a:t>Grades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5358" y="1838667"/>
            <a:ext cx="1235710" cy="3723004"/>
          </a:xfrm>
          <a:custGeom>
            <a:avLst/>
            <a:gdLst/>
            <a:ahLst/>
            <a:cxnLst/>
            <a:rect l="l" t="t" r="r" b="b"/>
            <a:pathLst>
              <a:path w="1235710" h="3723004">
                <a:moveTo>
                  <a:pt x="1196213" y="0"/>
                </a:moveTo>
                <a:lnTo>
                  <a:pt x="1139803" y="10749"/>
                </a:lnTo>
                <a:lnTo>
                  <a:pt x="1085929" y="24392"/>
                </a:lnTo>
                <a:lnTo>
                  <a:pt x="1034588" y="40928"/>
                </a:lnTo>
                <a:lnTo>
                  <a:pt x="985779" y="60358"/>
                </a:lnTo>
                <a:lnTo>
                  <a:pt x="939502" y="82682"/>
                </a:lnTo>
                <a:lnTo>
                  <a:pt x="895756" y="107899"/>
                </a:lnTo>
                <a:lnTo>
                  <a:pt x="854520" y="135570"/>
                </a:lnTo>
                <a:lnTo>
                  <a:pt x="815764" y="165257"/>
                </a:lnTo>
                <a:lnTo>
                  <a:pt x="779487" y="196959"/>
                </a:lnTo>
                <a:lnTo>
                  <a:pt x="745692" y="230678"/>
                </a:lnTo>
                <a:lnTo>
                  <a:pt x="714378" y="266413"/>
                </a:lnTo>
                <a:lnTo>
                  <a:pt x="685546" y="304164"/>
                </a:lnTo>
                <a:lnTo>
                  <a:pt x="659111" y="343694"/>
                </a:lnTo>
                <a:lnTo>
                  <a:pt x="635003" y="384776"/>
                </a:lnTo>
                <a:lnTo>
                  <a:pt x="613221" y="427408"/>
                </a:lnTo>
                <a:lnTo>
                  <a:pt x="593763" y="471593"/>
                </a:lnTo>
                <a:lnTo>
                  <a:pt x="576630" y="517329"/>
                </a:lnTo>
                <a:lnTo>
                  <a:pt x="561822" y="564616"/>
                </a:lnTo>
                <a:lnTo>
                  <a:pt x="549267" y="613009"/>
                </a:lnTo>
                <a:lnTo>
                  <a:pt x="538882" y="662075"/>
                </a:lnTo>
                <a:lnTo>
                  <a:pt x="530666" y="711814"/>
                </a:lnTo>
                <a:lnTo>
                  <a:pt x="524620" y="762224"/>
                </a:lnTo>
                <a:lnTo>
                  <a:pt x="520739" y="813416"/>
                </a:lnTo>
                <a:lnTo>
                  <a:pt x="519036" y="865060"/>
                </a:lnTo>
                <a:lnTo>
                  <a:pt x="519036" y="1255737"/>
                </a:lnTo>
                <a:lnTo>
                  <a:pt x="516553" y="1318276"/>
                </a:lnTo>
                <a:lnTo>
                  <a:pt x="510028" y="1376600"/>
                </a:lnTo>
                <a:lnTo>
                  <a:pt x="499462" y="1430709"/>
                </a:lnTo>
                <a:lnTo>
                  <a:pt x="484855" y="1480604"/>
                </a:lnTo>
                <a:lnTo>
                  <a:pt x="466208" y="1526283"/>
                </a:lnTo>
                <a:lnTo>
                  <a:pt x="443521" y="1567748"/>
                </a:lnTo>
                <a:lnTo>
                  <a:pt x="416794" y="1604998"/>
                </a:lnTo>
                <a:lnTo>
                  <a:pt x="386029" y="1638033"/>
                </a:lnTo>
                <a:lnTo>
                  <a:pt x="351335" y="1667115"/>
                </a:lnTo>
                <a:lnTo>
                  <a:pt x="312834" y="1692506"/>
                </a:lnTo>
                <a:lnTo>
                  <a:pt x="270525" y="1714206"/>
                </a:lnTo>
                <a:lnTo>
                  <a:pt x="224408" y="1732214"/>
                </a:lnTo>
                <a:lnTo>
                  <a:pt x="174484" y="1746531"/>
                </a:lnTo>
                <a:lnTo>
                  <a:pt x="120753" y="1757157"/>
                </a:lnTo>
                <a:lnTo>
                  <a:pt x="63213" y="1764090"/>
                </a:lnTo>
                <a:lnTo>
                  <a:pt x="1866" y="1767332"/>
                </a:lnTo>
                <a:lnTo>
                  <a:pt x="0" y="1819414"/>
                </a:lnTo>
                <a:lnTo>
                  <a:pt x="0" y="1910575"/>
                </a:lnTo>
                <a:lnTo>
                  <a:pt x="1866" y="1910575"/>
                </a:lnTo>
                <a:lnTo>
                  <a:pt x="1866" y="1960803"/>
                </a:lnTo>
                <a:lnTo>
                  <a:pt x="63632" y="1964059"/>
                </a:lnTo>
                <a:lnTo>
                  <a:pt x="121505" y="1971036"/>
                </a:lnTo>
                <a:lnTo>
                  <a:pt x="175483" y="1981733"/>
                </a:lnTo>
                <a:lnTo>
                  <a:pt x="225567" y="1996151"/>
                </a:lnTo>
                <a:lnTo>
                  <a:pt x="271757" y="2014289"/>
                </a:lnTo>
                <a:lnTo>
                  <a:pt x="314052" y="2036148"/>
                </a:lnTo>
                <a:lnTo>
                  <a:pt x="352452" y="2061728"/>
                </a:lnTo>
                <a:lnTo>
                  <a:pt x="386956" y="2091029"/>
                </a:lnTo>
                <a:lnTo>
                  <a:pt x="417507" y="2124312"/>
                </a:lnTo>
                <a:lnTo>
                  <a:pt x="444046" y="2161840"/>
                </a:lnTo>
                <a:lnTo>
                  <a:pt x="466574" y="2203611"/>
                </a:lnTo>
                <a:lnTo>
                  <a:pt x="485090" y="2249627"/>
                </a:lnTo>
                <a:lnTo>
                  <a:pt x="499595" y="2299885"/>
                </a:lnTo>
                <a:lnTo>
                  <a:pt x="510087" y="2354387"/>
                </a:lnTo>
                <a:lnTo>
                  <a:pt x="516568" y="2413132"/>
                </a:lnTo>
                <a:lnTo>
                  <a:pt x="519036" y="2476119"/>
                </a:lnTo>
                <a:lnTo>
                  <a:pt x="519036" y="2863075"/>
                </a:lnTo>
                <a:lnTo>
                  <a:pt x="520795" y="2914828"/>
                </a:lnTo>
                <a:lnTo>
                  <a:pt x="524827" y="2965910"/>
                </a:lnTo>
                <a:lnTo>
                  <a:pt x="531133" y="3016321"/>
                </a:lnTo>
                <a:lnTo>
                  <a:pt x="539711" y="3066059"/>
                </a:lnTo>
                <a:lnTo>
                  <a:pt x="550564" y="3115125"/>
                </a:lnTo>
                <a:lnTo>
                  <a:pt x="563689" y="3163519"/>
                </a:lnTo>
                <a:lnTo>
                  <a:pt x="579114" y="3210754"/>
                </a:lnTo>
                <a:lnTo>
                  <a:pt x="596865" y="3256335"/>
                </a:lnTo>
                <a:lnTo>
                  <a:pt x="616942" y="3300261"/>
                </a:lnTo>
                <a:lnTo>
                  <a:pt x="639343" y="3342533"/>
                </a:lnTo>
                <a:lnTo>
                  <a:pt x="664070" y="3383151"/>
                </a:lnTo>
                <a:lnTo>
                  <a:pt x="691121" y="3422116"/>
                </a:lnTo>
                <a:lnTo>
                  <a:pt x="720497" y="3459272"/>
                </a:lnTo>
                <a:lnTo>
                  <a:pt x="752199" y="3494464"/>
                </a:lnTo>
                <a:lnTo>
                  <a:pt x="786228" y="3527691"/>
                </a:lnTo>
                <a:lnTo>
                  <a:pt x="822583" y="3558954"/>
                </a:lnTo>
                <a:lnTo>
                  <a:pt x="861264" y="3588253"/>
                </a:lnTo>
                <a:lnTo>
                  <a:pt x="902271" y="3615588"/>
                </a:lnTo>
                <a:lnTo>
                  <a:pt x="945629" y="3640524"/>
                </a:lnTo>
                <a:lnTo>
                  <a:pt x="991362" y="3662617"/>
                </a:lnTo>
                <a:lnTo>
                  <a:pt x="1039472" y="3681866"/>
                </a:lnTo>
                <a:lnTo>
                  <a:pt x="1089959" y="3698272"/>
                </a:lnTo>
                <a:lnTo>
                  <a:pt x="1142824" y="3711837"/>
                </a:lnTo>
                <a:lnTo>
                  <a:pt x="1198067" y="3722560"/>
                </a:lnTo>
                <a:lnTo>
                  <a:pt x="1235278" y="3573729"/>
                </a:lnTo>
                <a:lnTo>
                  <a:pt x="1186722" y="3561749"/>
                </a:lnTo>
                <a:lnTo>
                  <a:pt x="1140769" y="3546643"/>
                </a:lnTo>
                <a:lnTo>
                  <a:pt x="1097421" y="3528412"/>
                </a:lnTo>
                <a:lnTo>
                  <a:pt x="1056677" y="3507058"/>
                </a:lnTo>
                <a:lnTo>
                  <a:pt x="1018540" y="3482581"/>
                </a:lnTo>
                <a:lnTo>
                  <a:pt x="974415" y="3448222"/>
                </a:lnTo>
                <a:lnTo>
                  <a:pt x="934127" y="3410257"/>
                </a:lnTo>
                <a:lnTo>
                  <a:pt x="897676" y="3368688"/>
                </a:lnTo>
                <a:lnTo>
                  <a:pt x="865060" y="3323513"/>
                </a:lnTo>
                <a:lnTo>
                  <a:pt x="841772" y="3285002"/>
                </a:lnTo>
                <a:lnTo>
                  <a:pt x="821012" y="3244631"/>
                </a:lnTo>
                <a:lnTo>
                  <a:pt x="802781" y="3202401"/>
                </a:lnTo>
                <a:lnTo>
                  <a:pt x="787081" y="3158312"/>
                </a:lnTo>
                <a:lnTo>
                  <a:pt x="773912" y="3112363"/>
                </a:lnTo>
                <a:lnTo>
                  <a:pt x="763119" y="3064889"/>
                </a:lnTo>
                <a:lnTo>
                  <a:pt x="754560" y="3016223"/>
                </a:lnTo>
                <a:lnTo>
                  <a:pt x="748233" y="2966365"/>
                </a:lnTo>
                <a:lnTo>
                  <a:pt x="744139" y="2915316"/>
                </a:lnTo>
                <a:lnTo>
                  <a:pt x="742276" y="2863075"/>
                </a:lnTo>
                <a:lnTo>
                  <a:pt x="742276" y="2476119"/>
                </a:lnTo>
                <a:lnTo>
                  <a:pt x="739705" y="2420035"/>
                </a:lnTo>
                <a:lnTo>
                  <a:pt x="733849" y="2366188"/>
                </a:lnTo>
                <a:lnTo>
                  <a:pt x="724708" y="2314579"/>
                </a:lnTo>
                <a:lnTo>
                  <a:pt x="712282" y="2265208"/>
                </a:lnTo>
                <a:lnTo>
                  <a:pt x="696571" y="2218074"/>
                </a:lnTo>
                <a:lnTo>
                  <a:pt x="677575" y="2173179"/>
                </a:lnTo>
                <a:lnTo>
                  <a:pt x="655295" y="2130521"/>
                </a:lnTo>
                <a:lnTo>
                  <a:pt x="629729" y="2090102"/>
                </a:lnTo>
                <a:lnTo>
                  <a:pt x="600878" y="2052212"/>
                </a:lnTo>
                <a:lnTo>
                  <a:pt x="568743" y="2017141"/>
                </a:lnTo>
                <a:lnTo>
                  <a:pt x="533323" y="1984890"/>
                </a:lnTo>
                <a:lnTo>
                  <a:pt x="494618" y="1955458"/>
                </a:lnTo>
                <a:lnTo>
                  <a:pt x="452630" y="1928847"/>
                </a:lnTo>
                <a:lnTo>
                  <a:pt x="407357" y="1905056"/>
                </a:lnTo>
                <a:lnTo>
                  <a:pt x="358799" y="1884085"/>
                </a:lnTo>
                <a:lnTo>
                  <a:pt x="306959" y="1865934"/>
                </a:lnTo>
                <a:lnTo>
                  <a:pt x="358799" y="1847794"/>
                </a:lnTo>
                <a:lnTo>
                  <a:pt x="407357" y="1826865"/>
                </a:lnTo>
                <a:lnTo>
                  <a:pt x="452630" y="1803145"/>
                </a:lnTo>
                <a:lnTo>
                  <a:pt x="494618" y="1776634"/>
                </a:lnTo>
                <a:lnTo>
                  <a:pt x="533323" y="1747333"/>
                </a:lnTo>
                <a:lnTo>
                  <a:pt x="568743" y="1715240"/>
                </a:lnTo>
                <a:lnTo>
                  <a:pt x="600878" y="1680357"/>
                </a:lnTo>
                <a:lnTo>
                  <a:pt x="629729" y="1642681"/>
                </a:lnTo>
                <a:lnTo>
                  <a:pt x="655295" y="1602452"/>
                </a:lnTo>
                <a:lnTo>
                  <a:pt x="677575" y="1559897"/>
                </a:lnTo>
                <a:lnTo>
                  <a:pt x="696571" y="1515017"/>
                </a:lnTo>
                <a:lnTo>
                  <a:pt x="712282" y="1467812"/>
                </a:lnTo>
                <a:lnTo>
                  <a:pt x="724708" y="1418281"/>
                </a:lnTo>
                <a:lnTo>
                  <a:pt x="733849" y="1366425"/>
                </a:lnTo>
                <a:lnTo>
                  <a:pt x="739705" y="1312244"/>
                </a:lnTo>
                <a:lnTo>
                  <a:pt x="742276" y="1255737"/>
                </a:lnTo>
                <a:lnTo>
                  <a:pt x="742276" y="865060"/>
                </a:lnTo>
                <a:lnTo>
                  <a:pt x="743960" y="813307"/>
                </a:lnTo>
                <a:lnTo>
                  <a:pt x="747488" y="762665"/>
                </a:lnTo>
                <a:lnTo>
                  <a:pt x="752883" y="712808"/>
                </a:lnTo>
                <a:lnTo>
                  <a:pt x="760138" y="663843"/>
                </a:lnTo>
                <a:lnTo>
                  <a:pt x="769251" y="615772"/>
                </a:lnTo>
                <a:lnTo>
                  <a:pt x="780566" y="569076"/>
                </a:lnTo>
                <a:lnTo>
                  <a:pt x="794408" y="524241"/>
                </a:lnTo>
                <a:lnTo>
                  <a:pt x="810780" y="481266"/>
                </a:lnTo>
                <a:lnTo>
                  <a:pt x="829682" y="440152"/>
                </a:lnTo>
                <a:lnTo>
                  <a:pt x="851115" y="400900"/>
                </a:lnTo>
                <a:lnTo>
                  <a:pt x="881750" y="354859"/>
                </a:lnTo>
                <a:lnTo>
                  <a:pt x="916922" y="312537"/>
                </a:lnTo>
                <a:lnTo>
                  <a:pt x="956630" y="273935"/>
                </a:lnTo>
                <a:lnTo>
                  <a:pt x="1000874" y="239052"/>
                </a:lnTo>
                <a:lnTo>
                  <a:pt x="1039862" y="214233"/>
                </a:lnTo>
                <a:lnTo>
                  <a:pt x="1082425" y="192615"/>
                </a:lnTo>
                <a:lnTo>
                  <a:pt x="1128562" y="174198"/>
                </a:lnTo>
                <a:lnTo>
                  <a:pt x="1178273" y="158981"/>
                </a:lnTo>
                <a:lnTo>
                  <a:pt x="1231557" y="146964"/>
                </a:lnTo>
                <a:lnTo>
                  <a:pt x="1196213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45890" y="1838667"/>
            <a:ext cx="1235710" cy="3723004"/>
          </a:xfrm>
          <a:custGeom>
            <a:avLst/>
            <a:gdLst/>
            <a:ahLst/>
            <a:cxnLst/>
            <a:rect l="l" t="t" r="r" b="b"/>
            <a:pathLst>
              <a:path w="1235709" h="3723004">
                <a:moveTo>
                  <a:pt x="39065" y="0"/>
                </a:moveTo>
                <a:lnTo>
                  <a:pt x="5575" y="146964"/>
                </a:lnTo>
                <a:lnTo>
                  <a:pt x="58186" y="158981"/>
                </a:lnTo>
                <a:lnTo>
                  <a:pt x="107375" y="174198"/>
                </a:lnTo>
                <a:lnTo>
                  <a:pt x="153141" y="192615"/>
                </a:lnTo>
                <a:lnTo>
                  <a:pt x="195483" y="214233"/>
                </a:lnTo>
                <a:lnTo>
                  <a:pt x="234403" y="239052"/>
                </a:lnTo>
                <a:lnTo>
                  <a:pt x="278647" y="273935"/>
                </a:lnTo>
                <a:lnTo>
                  <a:pt x="318355" y="312537"/>
                </a:lnTo>
                <a:lnTo>
                  <a:pt x="353527" y="354859"/>
                </a:lnTo>
                <a:lnTo>
                  <a:pt x="384162" y="400900"/>
                </a:lnTo>
                <a:lnTo>
                  <a:pt x="405595" y="440152"/>
                </a:lnTo>
                <a:lnTo>
                  <a:pt x="424497" y="481266"/>
                </a:lnTo>
                <a:lnTo>
                  <a:pt x="440866" y="524241"/>
                </a:lnTo>
                <a:lnTo>
                  <a:pt x="454705" y="569076"/>
                </a:lnTo>
                <a:lnTo>
                  <a:pt x="466013" y="615772"/>
                </a:lnTo>
                <a:lnTo>
                  <a:pt x="475133" y="663843"/>
                </a:lnTo>
                <a:lnTo>
                  <a:pt x="482390" y="712808"/>
                </a:lnTo>
                <a:lnTo>
                  <a:pt x="487785" y="762665"/>
                </a:lnTo>
                <a:lnTo>
                  <a:pt x="491318" y="813416"/>
                </a:lnTo>
                <a:lnTo>
                  <a:pt x="492988" y="865060"/>
                </a:lnTo>
                <a:lnTo>
                  <a:pt x="492988" y="1255725"/>
                </a:lnTo>
                <a:lnTo>
                  <a:pt x="495141" y="1312235"/>
                </a:lnTo>
                <a:lnTo>
                  <a:pt x="500665" y="1366420"/>
                </a:lnTo>
                <a:lnTo>
                  <a:pt x="509561" y="1418278"/>
                </a:lnTo>
                <a:lnTo>
                  <a:pt x="521828" y="1467810"/>
                </a:lnTo>
                <a:lnTo>
                  <a:pt x="537467" y="1515016"/>
                </a:lnTo>
                <a:lnTo>
                  <a:pt x="556476" y="1559897"/>
                </a:lnTo>
                <a:lnTo>
                  <a:pt x="578857" y="1602452"/>
                </a:lnTo>
                <a:lnTo>
                  <a:pt x="604608" y="1642681"/>
                </a:lnTo>
                <a:lnTo>
                  <a:pt x="633678" y="1680353"/>
                </a:lnTo>
                <a:lnTo>
                  <a:pt x="666002" y="1715235"/>
                </a:lnTo>
                <a:lnTo>
                  <a:pt x="701582" y="1747327"/>
                </a:lnTo>
                <a:lnTo>
                  <a:pt x="740417" y="1776628"/>
                </a:lnTo>
                <a:lnTo>
                  <a:pt x="782509" y="1803138"/>
                </a:lnTo>
                <a:lnTo>
                  <a:pt x="827856" y="1826858"/>
                </a:lnTo>
                <a:lnTo>
                  <a:pt x="876459" y="1847785"/>
                </a:lnTo>
                <a:lnTo>
                  <a:pt x="928319" y="1865922"/>
                </a:lnTo>
                <a:lnTo>
                  <a:pt x="876459" y="1884076"/>
                </a:lnTo>
                <a:lnTo>
                  <a:pt x="827856" y="1905050"/>
                </a:lnTo>
                <a:lnTo>
                  <a:pt x="782509" y="1928844"/>
                </a:lnTo>
                <a:lnTo>
                  <a:pt x="740417" y="1955457"/>
                </a:lnTo>
                <a:lnTo>
                  <a:pt x="701582" y="1984889"/>
                </a:lnTo>
                <a:lnTo>
                  <a:pt x="666002" y="2017141"/>
                </a:lnTo>
                <a:lnTo>
                  <a:pt x="633678" y="2052212"/>
                </a:lnTo>
                <a:lnTo>
                  <a:pt x="604608" y="2090102"/>
                </a:lnTo>
                <a:lnTo>
                  <a:pt x="578857" y="2130521"/>
                </a:lnTo>
                <a:lnTo>
                  <a:pt x="556476" y="2173177"/>
                </a:lnTo>
                <a:lnTo>
                  <a:pt x="537467" y="2218071"/>
                </a:lnTo>
                <a:lnTo>
                  <a:pt x="521828" y="2265203"/>
                </a:lnTo>
                <a:lnTo>
                  <a:pt x="509561" y="2314574"/>
                </a:lnTo>
                <a:lnTo>
                  <a:pt x="500665" y="2366183"/>
                </a:lnTo>
                <a:lnTo>
                  <a:pt x="495141" y="2420031"/>
                </a:lnTo>
                <a:lnTo>
                  <a:pt x="492988" y="2476119"/>
                </a:lnTo>
                <a:lnTo>
                  <a:pt x="492988" y="2863075"/>
                </a:lnTo>
                <a:lnTo>
                  <a:pt x="491120" y="2914828"/>
                </a:lnTo>
                <a:lnTo>
                  <a:pt x="487041" y="2965319"/>
                </a:lnTo>
                <a:lnTo>
                  <a:pt x="480717" y="3014990"/>
                </a:lnTo>
                <a:lnTo>
                  <a:pt x="472158" y="3063695"/>
                </a:lnTo>
                <a:lnTo>
                  <a:pt x="461365" y="3111436"/>
                </a:lnTo>
                <a:lnTo>
                  <a:pt x="448196" y="3157720"/>
                </a:lnTo>
                <a:lnTo>
                  <a:pt x="432495" y="3202069"/>
                </a:lnTo>
                <a:lnTo>
                  <a:pt x="414263" y="3244484"/>
                </a:lnTo>
                <a:lnTo>
                  <a:pt x="393499" y="3284965"/>
                </a:lnTo>
                <a:lnTo>
                  <a:pt x="370205" y="3323513"/>
                </a:lnTo>
                <a:lnTo>
                  <a:pt x="337594" y="3368681"/>
                </a:lnTo>
                <a:lnTo>
                  <a:pt x="301142" y="3410246"/>
                </a:lnTo>
                <a:lnTo>
                  <a:pt x="260852" y="3448209"/>
                </a:lnTo>
                <a:lnTo>
                  <a:pt x="216725" y="3482568"/>
                </a:lnTo>
                <a:lnTo>
                  <a:pt x="178588" y="3507051"/>
                </a:lnTo>
                <a:lnTo>
                  <a:pt x="137848" y="3528409"/>
                </a:lnTo>
                <a:lnTo>
                  <a:pt x="94504" y="3546642"/>
                </a:lnTo>
                <a:lnTo>
                  <a:pt x="48554" y="3561749"/>
                </a:lnTo>
                <a:lnTo>
                  <a:pt x="0" y="3573729"/>
                </a:lnTo>
                <a:lnTo>
                  <a:pt x="37211" y="3722560"/>
                </a:lnTo>
                <a:lnTo>
                  <a:pt x="92475" y="3711836"/>
                </a:lnTo>
                <a:lnTo>
                  <a:pt x="145415" y="3698270"/>
                </a:lnTo>
                <a:lnTo>
                  <a:pt x="196030" y="3681861"/>
                </a:lnTo>
                <a:lnTo>
                  <a:pt x="244322" y="3662611"/>
                </a:lnTo>
                <a:lnTo>
                  <a:pt x="290290" y="3640520"/>
                </a:lnTo>
                <a:lnTo>
                  <a:pt x="333933" y="3615588"/>
                </a:lnTo>
                <a:lnTo>
                  <a:pt x="375221" y="3588252"/>
                </a:lnTo>
                <a:lnTo>
                  <a:pt x="414133" y="3558952"/>
                </a:lnTo>
                <a:lnTo>
                  <a:pt x="450669" y="3527686"/>
                </a:lnTo>
                <a:lnTo>
                  <a:pt x="484827" y="3494458"/>
                </a:lnTo>
                <a:lnTo>
                  <a:pt x="516608" y="3459268"/>
                </a:lnTo>
                <a:lnTo>
                  <a:pt x="546011" y="3422116"/>
                </a:lnTo>
                <a:lnTo>
                  <a:pt x="573066" y="3383151"/>
                </a:lnTo>
                <a:lnTo>
                  <a:pt x="597794" y="3342533"/>
                </a:lnTo>
                <a:lnTo>
                  <a:pt x="620194" y="3300261"/>
                </a:lnTo>
                <a:lnTo>
                  <a:pt x="640269" y="3256335"/>
                </a:lnTo>
                <a:lnTo>
                  <a:pt x="658018" y="3210754"/>
                </a:lnTo>
                <a:lnTo>
                  <a:pt x="673442" y="3163519"/>
                </a:lnTo>
                <a:lnTo>
                  <a:pt x="686516" y="3115125"/>
                </a:lnTo>
                <a:lnTo>
                  <a:pt x="697213" y="3066059"/>
                </a:lnTo>
                <a:lnTo>
                  <a:pt x="705532" y="3016321"/>
                </a:lnTo>
                <a:lnTo>
                  <a:pt x="711475" y="2965910"/>
                </a:lnTo>
                <a:lnTo>
                  <a:pt x="715044" y="2914681"/>
                </a:lnTo>
                <a:lnTo>
                  <a:pt x="716229" y="2863075"/>
                </a:lnTo>
                <a:lnTo>
                  <a:pt x="716229" y="2476119"/>
                </a:lnTo>
                <a:lnTo>
                  <a:pt x="718715" y="2413551"/>
                </a:lnTo>
                <a:lnTo>
                  <a:pt x="725242" y="2355139"/>
                </a:lnTo>
                <a:lnTo>
                  <a:pt x="735809" y="2300884"/>
                </a:lnTo>
                <a:lnTo>
                  <a:pt x="750416" y="2250786"/>
                </a:lnTo>
                <a:lnTo>
                  <a:pt x="769063" y="2204844"/>
                </a:lnTo>
                <a:lnTo>
                  <a:pt x="791751" y="2163058"/>
                </a:lnTo>
                <a:lnTo>
                  <a:pt x="818479" y="2125429"/>
                </a:lnTo>
                <a:lnTo>
                  <a:pt x="849249" y="2091956"/>
                </a:lnTo>
                <a:lnTo>
                  <a:pt x="883942" y="2062437"/>
                </a:lnTo>
                <a:lnTo>
                  <a:pt x="922443" y="2036668"/>
                </a:lnTo>
                <a:lnTo>
                  <a:pt x="964752" y="2014649"/>
                </a:lnTo>
                <a:lnTo>
                  <a:pt x="1010869" y="1996381"/>
                </a:lnTo>
                <a:lnTo>
                  <a:pt x="1060793" y="1981862"/>
                </a:lnTo>
                <a:lnTo>
                  <a:pt x="1114525" y="1971093"/>
                </a:lnTo>
                <a:lnTo>
                  <a:pt x="1172064" y="1964073"/>
                </a:lnTo>
                <a:lnTo>
                  <a:pt x="1233411" y="1960803"/>
                </a:lnTo>
                <a:lnTo>
                  <a:pt x="1233411" y="1910575"/>
                </a:lnTo>
                <a:lnTo>
                  <a:pt x="1235278" y="1910575"/>
                </a:lnTo>
                <a:lnTo>
                  <a:pt x="1233411" y="1865922"/>
                </a:lnTo>
                <a:lnTo>
                  <a:pt x="1235278" y="1819414"/>
                </a:lnTo>
                <a:lnTo>
                  <a:pt x="1233411" y="1819414"/>
                </a:lnTo>
                <a:lnTo>
                  <a:pt x="1233411" y="1767332"/>
                </a:lnTo>
                <a:lnTo>
                  <a:pt x="1172064" y="1764090"/>
                </a:lnTo>
                <a:lnTo>
                  <a:pt x="1114525" y="1757157"/>
                </a:lnTo>
                <a:lnTo>
                  <a:pt x="1060793" y="1746531"/>
                </a:lnTo>
                <a:lnTo>
                  <a:pt x="1010869" y="1732214"/>
                </a:lnTo>
                <a:lnTo>
                  <a:pt x="964752" y="1714206"/>
                </a:lnTo>
                <a:lnTo>
                  <a:pt x="922443" y="1692506"/>
                </a:lnTo>
                <a:lnTo>
                  <a:pt x="883942" y="1667115"/>
                </a:lnTo>
                <a:lnTo>
                  <a:pt x="849249" y="1638033"/>
                </a:lnTo>
                <a:lnTo>
                  <a:pt x="818479" y="1604998"/>
                </a:lnTo>
                <a:lnTo>
                  <a:pt x="791751" y="1567748"/>
                </a:lnTo>
                <a:lnTo>
                  <a:pt x="769063" y="1526282"/>
                </a:lnTo>
                <a:lnTo>
                  <a:pt x="750416" y="1480602"/>
                </a:lnTo>
                <a:lnTo>
                  <a:pt x="735809" y="1430706"/>
                </a:lnTo>
                <a:lnTo>
                  <a:pt x="725242" y="1376595"/>
                </a:lnTo>
                <a:lnTo>
                  <a:pt x="718715" y="1318268"/>
                </a:lnTo>
                <a:lnTo>
                  <a:pt x="716229" y="1255725"/>
                </a:lnTo>
                <a:lnTo>
                  <a:pt x="716229" y="865060"/>
                </a:lnTo>
                <a:lnTo>
                  <a:pt x="715092" y="813307"/>
                </a:lnTo>
                <a:lnTo>
                  <a:pt x="711682" y="762224"/>
                </a:lnTo>
                <a:lnTo>
                  <a:pt x="705999" y="711814"/>
                </a:lnTo>
                <a:lnTo>
                  <a:pt x="698042" y="662075"/>
                </a:lnTo>
                <a:lnTo>
                  <a:pt x="687812" y="613009"/>
                </a:lnTo>
                <a:lnTo>
                  <a:pt x="675309" y="564616"/>
                </a:lnTo>
                <a:lnTo>
                  <a:pt x="660476" y="517329"/>
                </a:lnTo>
                <a:lnTo>
                  <a:pt x="643266" y="471593"/>
                </a:lnTo>
                <a:lnTo>
                  <a:pt x="623681" y="427408"/>
                </a:lnTo>
                <a:lnTo>
                  <a:pt x="601718" y="384776"/>
                </a:lnTo>
                <a:lnTo>
                  <a:pt x="577378" y="343694"/>
                </a:lnTo>
                <a:lnTo>
                  <a:pt x="550659" y="304164"/>
                </a:lnTo>
                <a:lnTo>
                  <a:pt x="521542" y="266413"/>
                </a:lnTo>
                <a:lnTo>
                  <a:pt x="489995" y="230678"/>
                </a:lnTo>
                <a:lnTo>
                  <a:pt x="456018" y="196959"/>
                </a:lnTo>
                <a:lnTo>
                  <a:pt x="419612" y="165257"/>
                </a:lnTo>
                <a:lnTo>
                  <a:pt x="380775" y="135570"/>
                </a:lnTo>
                <a:lnTo>
                  <a:pt x="339509" y="107899"/>
                </a:lnTo>
                <a:lnTo>
                  <a:pt x="295767" y="82677"/>
                </a:lnTo>
                <a:lnTo>
                  <a:pt x="249491" y="60350"/>
                </a:lnTo>
                <a:lnTo>
                  <a:pt x="200683" y="40919"/>
                </a:lnTo>
                <a:lnTo>
                  <a:pt x="149343" y="24384"/>
                </a:lnTo>
                <a:lnTo>
                  <a:pt x="95470" y="10744"/>
                </a:lnTo>
                <a:lnTo>
                  <a:pt x="39065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8417" y="1750314"/>
            <a:ext cx="10151745" cy="3865245"/>
          </a:xfrm>
          <a:custGeom>
            <a:avLst/>
            <a:gdLst/>
            <a:ahLst/>
            <a:cxnLst/>
            <a:rect l="l" t="t" r="r" b="b"/>
            <a:pathLst>
              <a:path w="10151745" h="3865245">
                <a:moveTo>
                  <a:pt x="0" y="0"/>
                </a:moveTo>
                <a:lnTo>
                  <a:pt x="10151364" y="0"/>
                </a:lnTo>
                <a:lnTo>
                  <a:pt x="10151364" y="3864864"/>
                </a:lnTo>
                <a:lnTo>
                  <a:pt x="0" y="386486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65433" y="1980882"/>
            <a:ext cx="2146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class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Student: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5"/>
            <a:ext cx="3611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Defining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new</a:t>
            </a:r>
            <a:r>
              <a:rPr sz="2800" spc="-4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class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07"/>
            <a:ext cx="40024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solidFill>
                  <a:srgbClr val="9BC850"/>
                </a:solidFill>
                <a:latin typeface="Arial"/>
                <a:cs typeface="Arial"/>
              </a:rPr>
              <a:t>class</a:t>
            </a:r>
            <a:r>
              <a:rPr sz="4800" spc="-19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4800" spc="150" dirty="0">
                <a:solidFill>
                  <a:srgbClr val="9BC850"/>
                </a:solidFill>
                <a:latin typeface="Arial"/>
                <a:cs typeface="Arial"/>
              </a:rPr>
              <a:t>Student: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5"/>
            <a:ext cx="748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Creating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new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Student</a:t>
            </a:r>
            <a:r>
              <a:rPr sz="28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class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07"/>
            <a:ext cx="5709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29" dirty="0">
                <a:solidFill>
                  <a:srgbClr val="9BC850"/>
                </a:solidFill>
                <a:latin typeface="Arial"/>
                <a:cs typeface="Arial"/>
              </a:rPr>
              <a:t>student </a:t>
            </a:r>
            <a:r>
              <a:rPr sz="4800" spc="170" dirty="0">
                <a:solidFill>
                  <a:srgbClr val="9BC850"/>
                </a:solidFill>
                <a:latin typeface="Arial"/>
                <a:cs typeface="Arial"/>
              </a:rPr>
              <a:t>=</a:t>
            </a:r>
            <a:r>
              <a:rPr sz="4800" spc="-5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4800" spc="245" dirty="0">
                <a:solidFill>
                  <a:srgbClr val="9BC850"/>
                </a:solidFill>
                <a:latin typeface="Arial"/>
                <a:cs typeface="Arial"/>
              </a:rPr>
              <a:t>Student()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2819400" y="457200"/>
            <a:ext cx="6553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40" dirty="0">
                <a:solidFill>
                  <a:srgbClr val="3E3E3E"/>
                </a:solidFill>
                <a:latin typeface="Arial"/>
                <a:cs typeface="Arial"/>
              </a:rPr>
              <a:t>Constructors in Python</a:t>
            </a:r>
            <a:endParaRPr spc="25" dirty="0">
              <a:solidFill>
                <a:srgbClr val="3E3E3E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12954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Constructors are generally used for instantiating an </a:t>
            </a:r>
            <a:r>
              <a:rPr lang="en-US" dirty="0" err="1"/>
              <a:t>object.The</a:t>
            </a:r>
            <a:r>
              <a:rPr lang="en-US" dirty="0"/>
              <a:t> task of constructors is to initialize(assign values) to the data members of the class when an object of class is </a:t>
            </a:r>
            <a:r>
              <a:rPr lang="en-US" dirty="0" err="1"/>
              <a:t>created.In</a:t>
            </a:r>
            <a:r>
              <a:rPr lang="en-US" dirty="0"/>
              <a:t> Python the __</a:t>
            </a:r>
            <a:r>
              <a:rPr lang="en-US" dirty="0" err="1"/>
              <a:t>init</a:t>
            </a:r>
            <a:r>
              <a:rPr lang="en-US" dirty="0"/>
              <a:t>__() method is called the constructor and is always called when an object is created.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28194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default constructor 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default constructor is simple constructor </a:t>
            </a:r>
            <a:r>
              <a:rPr lang="en-US" b="1" dirty="0"/>
              <a:t>which doesn’t accept any arguments</a:t>
            </a:r>
            <a:r>
              <a:rPr lang="en-US" dirty="0" smtClean="0"/>
              <a:t>. It’s </a:t>
            </a:r>
            <a:r>
              <a:rPr lang="en-US" dirty="0"/>
              <a:t>definition has only one argument which is a reference to the instance being constructed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Parameterized </a:t>
            </a:r>
            <a:r>
              <a:rPr lang="en-US" b="1" dirty="0"/>
              <a:t>constructor </a:t>
            </a:r>
            <a:r>
              <a:rPr lang="en-US" b="1" dirty="0" smtClean="0"/>
              <a:t>: </a:t>
            </a:r>
            <a:r>
              <a:rPr lang="en-US" dirty="0" smtClean="0"/>
              <a:t>constructor </a:t>
            </a:r>
            <a:r>
              <a:rPr lang="en-US" dirty="0"/>
              <a:t>with parameters is known as parameterized </a:t>
            </a:r>
            <a:r>
              <a:rPr lang="en-US" dirty="0" err="1"/>
              <a:t>constructor.The</a:t>
            </a:r>
            <a:r>
              <a:rPr lang="en-US" dirty="0"/>
              <a:t> parameterized constructor take its first argument as a reference to the instance being constructed known as self and the rest of the arguments are provided by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346453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9-11-06 at 10.2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399"/>
            <a:ext cx="9448800" cy="64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0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9-11-06 at 10.2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-588"/>
            <a:ext cx="6934200" cy="67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9-11-06 at 10.2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0"/>
            <a:ext cx="5910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1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490761"/>
            <a:ext cx="51403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mark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625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james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James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  jessica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Student("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Jessica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mark != james !=</a:t>
            </a:r>
            <a:r>
              <a:rPr sz="2400" spc="-8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jessica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8142" y="519061"/>
            <a:ext cx="3426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3E3E3E"/>
                </a:solidFill>
                <a:latin typeface="Arial"/>
                <a:cs typeface="Arial"/>
              </a:rPr>
              <a:t>Class</a:t>
            </a:r>
            <a:r>
              <a:rPr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pc="120" dirty="0">
                <a:solidFill>
                  <a:srgbClr val="3E3E3E"/>
                </a:solidFill>
                <a:latin typeface="Arial"/>
                <a:cs typeface="Arial"/>
              </a:rPr>
              <a:t>Instances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270" dirty="0">
                <a:solidFill>
                  <a:srgbClr val="FFFFFF"/>
                </a:solidFill>
                <a:latin typeface="Arial"/>
                <a:cs typeface="Arial"/>
              </a:rPr>
              <a:t>emo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65"/>
            <a:ext cx="4030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Defining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Class in</a:t>
            </a:r>
            <a:r>
              <a:rPr sz="2400" spc="-48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Python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3028" y="2718904"/>
            <a:ext cx="663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Class </a:t>
            </a:r>
            <a:r>
              <a:rPr dirty="0"/>
              <a:t>and </a:t>
            </a:r>
            <a:r>
              <a:rPr spc="-85" dirty="0"/>
              <a:t>Instance</a:t>
            </a:r>
            <a:r>
              <a:rPr spc="-600" dirty="0"/>
              <a:t> </a:t>
            </a:r>
            <a:r>
              <a:rPr spc="15" dirty="0"/>
              <a:t>Attributes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3268" y="2718904"/>
            <a:ext cx="852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Classes</a:t>
            </a:r>
            <a:r>
              <a:rPr spc="-204" dirty="0"/>
              <a:t> </a:t>
            </a:r>
            <a:r>
              <a:rPr dirty="0"/>
              <a:t>and</a:t>
            </a:r>
            <a:r>
              <a:rPr spc="-225" dirty="0"/>
              <a:t> </a:t>
            </a:r>
            <a:r>
              <a:rPr spc="90" dirty="0"/>
              <a:t>Why</a:t>
            </a:r>
            <a:r>
              <a:rPr spc="-204" dirty="0"/>
              <a:t> </a:t>
            </a:r>
            <a:r>
              <a:rPr spc="90" dirty="0"/>
              <a:t>Do</a:t>
            </a:r>
            <a:r>
              <a:rPr spc="-204" dirty="0"/>
              <a:t> </a:t>
            </a:r>
            <a:r>
              <a:rPr spc="90" dirty="0"/>
              <a:t>We</a:t>
            </a:r>
            <a:r>
              <a:rPr spc="-215" dirty="0"/>
              <a:t> </a:t>
            </a:r>
            <a:r>
              <a:rPr spc="65" dirty="0"/>
              <a:t>Need</a:t>
            </a:r>
            <a:r>
              <a:rPr spc="-210" dirty="0"/>
              <a:t> </a:t>
            </a:r>
            <a:r>
              <a:rPr spc="-50" dirty="0"/>
              <a:t>Them?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38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490761"/>
            <a:ext cx="107981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37373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Set the student name</a:t>
            </a:r>
            <a:r>
              <a:rPr sz="2400" spc="-75" dirty="0">
                <a:solidFill>
                  <a:srgbClr val="737373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here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name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def</a:t>
            </a:r>
            <a:r>
              <a:rPr sz="2400" spc="-2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add_student(name):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  <a:tabLst>
                <a:tab pos="3663950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last_name</a:t>
            </a:r>
            <a:r>
              <a:rPr sz="2400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""	</a:t>
            </a:r>
            <a:r>
              <a:rPr sz="2400" dirty="0">
                <a:solidFill>
                  <a:srgbClr val="737373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Set as empty for now, pending</a:t>
            </a:r>
            <a:r>
              <a:rPr sz="2400" spc="-145" dirty="0">
                <a:solidFill>
                  <a:srgbClr val="737373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feature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5344" y="519061"/>
            <a:ext cx="5114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>
                <a:solidFill>
                  <a:srgbClr val="3E3E3E"/>
                </a:solidFill>
                <a:latin typeface="Arial"/>
                <a:cs typeface="Arial"/>
              </a:rPr>
              <a:t>Single-Line</a:t>
            </a:r>
            <a:r>
              <a:rPr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pc="235" dirty="0">
                <a:solidFill>
                  <a:srgbClr val="3E3E3E"/>
                </a:solidFill>
                <a:latin typeface="Arial"/>
                <a:cs typeface="Arial"/>
              </a:rPr>
              <a:t>Comments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056422"/>
            <a:ext cx="9371330" cy="3637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def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add_student(name,</a:t>
            </a:r>
            <a:r>
              <a:rPr sz="2400" spc="-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student_id=332):</a:t>
            </a:r>
            <a:endParaRPr sz="2400">
              <a:latin typeface="Courier New"/>
              <a:cs typeface="Courier New"/>
            </a:endParaRPr>
          </a:p>
          <a:p>
            <a:pPr marL="7302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/>
                <a:cs typeface="Courier New"/>
              </a:rPr>
              <a:t>"""</a:t>
            </a:r>
            <a:endParaRPr sz="2400">
              <a:latin typeface="Courier New"/>
              <a:cs typeface="Courier New"/>
            </a:endParaRPr>
          </a:p>
          <a:p>
            <a:pPr marL="730250">
              <a:lnSpc>
                <a:spcPct val="100000"/>
              </a:lnSpc>
            </a:pPr>
            <a:r>
              <a:rPr sz="2400" spc="-5" dirty="0">
                <a:solidFill>
                  <a:srgbClr val="77A032"/>
                </a:solidFill>
                <a:latin typeface="Courier New"/>
                <a:cs typeface="Courier New"/>
              </a:rPr>
              <a:t>Adds the student to the student</a:t>
            </a:r>
            <a:r>
              <a:rPr sz="2400" spc="-105" dirty="0">
                <a:solidFill>
                  <a:srgbClr val="77A032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/>
                <a:cs typeface="Courier New"/>
              </a:rPr>
              <a:t>list.</a:t>
            </a:r>
            <a:endParaRPr sz="2400">
              <a:latin typeface="Courier New"/>
              <a:cs typeface="Courier New"/>
            </a:endParaRPr>
          </a:p>
          <a:p>
            <a:pPr marL="730250">
              <a:lnSpc>
                <a:spcPct val="100000"/>
              </a:lnSpc>
            </a:pPr>
            <a:r>
              <a:rPr sz="2400" b="1" spc="-5" dirty="0">
                <a:solidFill>
                  <a:srgbClr val="77A032"/>
                </a:solidFill>
                <a:latin typeface="Courier New"/>
                <a:cs typeface="Courier New"/>
              </a:rPr>
              <a:t>:param </a:t>
            </a:r>
            <a:r>
              <a:rPr sz="2400" i="1" spc="-40" dirty="0">
                <a:solidFill>
                  <a:srgbClr val="77A032"/>
                </a:solidFill>
                <a:latin typeface="Courier New"/>
                <a:cs typeface="Courier New"/>
              </a:rPr>
              <a:t>name: string </a:t>
            </a:r>
            <a:r>
              <a:rPr sz="2400" i="1" spc="-35" dirty="0">
                <a:solidFill>
                  <a:srgbClr val="77A032"/>
                </a:solidFill>
                <a:latin typeface="Courier New"/>
                <a:cs typeface="Courier New"/>
              </a:rPr>
              <a:t>- </a:t>
            </a:r>
            <a:r>
              <a:rPr sz="2400" i="1" spc="-40" dirty="0">
                <a:solidFill>
                  <a:srgbClr val="77A032"/>
                </a:solidFill>
                <a:latin typeface="Courier New"/>
                <a:cs typeface="Courier New"/>
              </a:rPr>
              <a:t>student</a:t>
            </a:r>
            <a:r>
              <a:rPr sz="2400" i="1" spc="95" dirty="0">
                <a:solidFill>
                  <a:srgbClr val="77A032"/>
                </a:solidFill>
                <a:latin typeface="Courier New"/>
                <a:cs typeface="Courier New"/>
              </a:rPr>
              <a:t> </a:t>
            </a:r>
            <a:r>
              <a:rPr sz="2400" i="1" spc="-40" dirty="0">
                <a:solidFill>
                  <a:srgbClr val="77A032"/>
                </a:solidFill>
                <a:latin typeface="Courier New"/>
                <a:cs typeface="Courier New"/>
              </a:rPr>
              <a:t>name</a:t>
            </a:r>
            <a:endParaRPr sz="2400">
              <a:latin typeface="Courier New"/>
              <a:cs typeface="Courier New"/>
            </a:endParaRPr>
          </a:p>
          <a:p>
            <a:pPr marL="730250">
              <a:lnSpc>
                <a:spcPct val="100000"/>
              </a:lnSpc>
            </a:pPr>
            <a:r>
              <a:rPr sz="2400" b="1" spc="-5" dirty="0">
                <a:solidFill>
                  <a:srgbClr val="77A032"/>
                </a:solidFill>
                <a:latin typeface="Courier New"/>
                <a:cs typeface="Courier New"/>
              </a:rPr>
              <a:t>:param </a:t>
            </a:r>
            <a:r>
              <a:rPr sz="2400" i="1" spc="-35" dirty="0">
                <a:solidFill>
                  <a:srgbClr val="77A032"/>
                </a:solidFill>
                <a:latin typeface="Courier New"/>
                <a:cs typeface="Courier New"/>
              </a:rPr>
              <a:t>student_id: </a:t>
            </a:r>
            <a:r>
              <a:rPr sz="2400" i="1" spc="-40" dirty="0">
                <a:solidFill>
                  <a:srgbClr val="77A032"/>
                </a:solidFill>
                <a:latin typeface="Courier New"/>
                <a:cs typeface="Courier New"/>
              </a:rPr>
              <a:t>integer </a:t>
            </a:r>
            <a:r>
              <a:rPr sz="2400" i="1" spc="-35" dirty="0">
                <a:solidFill>
                  <a:srgbClr val="77A032"/>
                </a:solidFill>
                <a:latin typeface="Courier New"/>
                <a:cs typeface="Courier New"/>
              </a:rPr>
              <a:t>- optional </a:t>
            </a:r>
            <a:r>
              <a:rPr sz="2400" i="1" spc="-40" dirty="0">
                <a:solidFill>
                  <a:srgbClr val="77A032"/>
                </a:solidFill>
                <a:latin typeface="Courier New"/>
                <a:cs typeface="Courier New"/>
              </a:rPr>
              <a:t>student</a:t>
            </a:r>
            <a:r>
              <a:rPr sz="2400" i="1" spc="160" dirty="0">
                <a:solidFill>
                  <a:srgbClr val="77A032"/>
                </a:solidFill>
                <a:latin typeface="Courier New"/>
                <a:cs typeface="Courier New"/>
              </a:rPr>
              <a:t> </a:t>
            </a:r>
            <a:r>
              <a:rPr sz="2400" i="1" spc="-40" dirty="0">
                <a:solidFill>
                  <a:srgbClr val="77A032"/>
                </a:solidFill>
                <a:latin typeface="Courier New"/>
                <a:cs typeface="Courier New"/>
              </a:rPr>
              <a:t>ID</a:t>
            </a:r>
            <a:endParaRPr sz="2400">
              <a:latin typeface="Courier New"/>
              <a:cs typeface="Courier New"/>
            </a:endParaRPr>
          </a:p>
          <a:p>
            <a:pPr marL="730250">
              <a:lnSpc>
                <a:spcPct val="100000"/>
              </a:lnSpc>
            </a:pPr>
            <a:r>
              <a:rPr sz="2400" spc="-5" dirty="0">
                <a:solidFill>
                  <a:srgbClr val="77A032"/>
                </a:solidFill>
                <a:latin typeface="Courier New"/>
                <a:cs typeface="Courier New"/>
              </a:rPr>
              <a:t>"""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2776" y="519061"/>
            <a:ext cx="5057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3E3E3E"/>
                </a:solidFill>
                <a:latin typeface="Arial"/>
                <a:cs typeface="Arial"/>
              </a:rPr>
              <a:t>Multi—Line</a:t>
            </a:r>
            <a:r>
              <a:rPr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pc="235" dirty="0">
                <a:solidFill>
                  <a:srgbClr val="3E3E3E"/>
                </a:solidFill>
                <a:latin typeface="Arial"/>
                <a:cs typeface="Arial"/>
              </a:rPr>
              <a:t>Comments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811" y="2521305"/>
            <a:ext cx="400304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Writing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Special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Class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methods 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Overriding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Class</a:t>
            </a:r>
            <a:r>
              <a:rPr sz="2400" spc="-3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behavior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spc="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spc="325" dirty="0">
                <a:solidFill>
                  <a:srgbClr val="FFFFFF"/>
                </a:solidFill>
                <a:latin typeface="Arial"/>
                <a:cs typeface="Arial"/>
              </a:rPr>
              <a:t>mma</a:t>
            </a:r>
            <a:r>
              <a:rPr sz="3600" spc="1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3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10972800" cy="74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867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2400"/>
            <a:ext cx="5943600" cy="65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9-11-06 at 1.3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2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1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6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28600"/>
            <a:ext cx="1101106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6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6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301</Words>
  <Application>Microsoft Macintosh PowerPoint</Application>
  <PresentationFormat>Custom</PresentationFormat>
  <Paragraphs>45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Python - Object Oriented Programming</vt:lpstr>
      <vt:lpstr>Classes and Why Do We Need Them?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Class</vt:lpstr>
      <vt:lpstr>PowerPoint Presentation</vt:lpstr>
      <vt:lpstr>PowerPoint Presentation</vt:lpstr>
      <vt:lpstr>Constructors in Python</vt:lpstr>
      <vt:lpstr>PowerPoint Presentation</vt:lpstr>
      <vt:lpstr>PowerPoint Presentation</vt:lpstr>
      <vt:lpstr>PowerPoint Presentation</vt:lpstr>
      <vt:lpstr>Class Instances</vt:lpstr>
      <vt:lpstr>PowerPoint Presentation</vt:lpstr>
      <vt:lpstr>Class and Instance Attributes</vt:lpstr>
      <vt:lpstr>Comments</vt:lpstr>
      <vt:lpstr>Single-Line Comments</vt:lpstr>
      <vt:lpstr>Multi—Line Comments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Rajesh Kumar</cp:lastModifiedBy>
  <cp:revision>23</cp:revision>
  <dcterms:created xsi:type="dcterms:W3CDTF">2019-11-05T06:32:26Z</dcterms:created>
  <dcterms:modified xsi:type="dcterms:W3CDTF">2019-11-06T17:16:52Z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2017-04-26T00:00:00Z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2019-11-05T00:00:00Z</vt:filetime>
  </property>
</Properties>
</file>